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8" r:id="rId3"/>
    <p:sldId id="269" r:id="rId4"/>
    <p:sldId id="270" r:id="rId5"/>
    <p:sldId id="258" r:id="rId6"/>
    <p:sldId id="271" r:id="rId7"/>
    <p:sldId id="275" r:id="rId8"/>
    <p:sldId id="272" r:id="rId9"/>
    <p:sldId id="274" r:id="rId10"/>
    <p:sldId id="276" r:id="rId11"/>
    <p:sldId id="260" r:id="rId12"/>
    <p:sldId id="262" r:id="rId13"/>
    <p:sldId id="277" r:id="rId14"/>
    <p:sldId id="278" r:id="rId15"/>
    <p:sldId id="279" r:id="rId16"/>
    <p:sldId id="280" r:id="rId17"/>
    <p:sldId id="284" r:id="rId18"/>
    <p:sldId id="285" r:id="rId19"/>
    <p:sldId id="286" r:id="rId20"/>
    <p:sldId id="287" r:id="rId21"/>
    <p:sldId id="288" r:id="rId22"/>
    <p:sldId id="289" r:id="rId23"/>
    <p:sldId id="263" r:id="rId24"/>
    <p:sldId id="264" r:id="rId25"/>
    <p:sldId id="290" r:id="rId26"/>
    <p:sldId id="265" r:id="rId27"/>
    <p:sldId id="291" r:id="rId28"/>
    <p:sldId id="292" r:id="rId29"/>
    <p:sldId id="293" r:id="rId30"/>
    <p:sldId id="294" r:id="rId31"/>
    <p:sldId id="295" r:id="rId32"/>
    <p:sldId id="267"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12.xml.rels><?xml version="1.0" encoding="UTF-8" standalone="yes"?>
<Relationships xmlns="http://schemas.openxmlformats.org/package/2006/relationships"><Relationship Id="rId1" Type="http://schemas.openxmlformats.org/officeDocument/2006/relationships/oleObject" Target="../embeddings/oleObject7.bin"/></Relationships>
</file>

<file path=ppt/charts/_rels/chart13.xml.rels><?xml version="1.0" encoding="UTF-8" standalone="yes"?>
<Relationships xmlns="http://schemas.openxmlformats.org/package/2006/relationships"><Relationship Id="rId1" Type="http://schemas.openxmlformats.org/officeDocument/2006/relationships/oleObject" Target="../embeddings/oleObject8.bin"/></Relationships>
</file>

<file path=ppt/charts/_rels/chart14.xml.rels><?xml version="1.0" encoding="UTF-8" standalone="yes"?>
<Relationships xmlns="http://schemas.openxmlformats.org/package/2006/relationships"><Relationship Id="rId1" Type="http://schemas.openxmlformats.org/officeDocument/2006/relationships/oleObject" Target="file:///C:\Users\Invitado\Desktop\CONCENTRADOS\CONCENTRADO%20AUXILIARE4S%20DE%20ENFERMERIA%20CONSULTA%20EXTERNA%202016%20-%20copia.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Invitado\Desktop\CONCENTRADOS\CONCENTRADO%20AUXILIARE4S%20DE%20ENFERMERIA%20CONSULTA%20EXTERNA%202016%20-%20copia.xlsx" TargetMode="External"/></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8.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5.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9.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a:t>1. ¿Usted como docente cree que es necesario aplicar nuevas metodologías de evaluación de aprendizajes?</a:t>
            </a:r>
          </a:p>
        </c:rich>
      </c:tx>
      <c:overlay val="0"/>
    </c:title>
    <c:autoTitleDeleted val="0"/>
    <c:view3D>
      <c:rotX val="50"/>
      <c:rotY val="0"/>
      <c:depthPercent val="100"/>
      <c:rAngAx val="0"/>
    </c:view3D>
    <c:floor>
      <c:thickness val="0"/>
    </c:floor>
    <c:sideWall>
      <c:thickness val="0"/>
    </c:sideWall>
    <c:backWall>
      <c:thickness val="0"/>
    </c:backWall>
    <c:plotArea>
      <c:layout/>
      <c:pie3DChart>
        <c:varyColors val="1"/>
        <c:ser>
          <c:idx val="0"/>
          <c:order val="0"/>
          <c:dPt>
            <c:idx val="0"/>
            <c:bubble3D val="0"/>
            <c:extLst>
              <c:ext xmlns:c16="http://schemas.microsoft.com/office/drawing/2014/chart" uri="{C3380CC4-5D6E-409C-BE32-E72D297353CC}">
                <c16:uniqueId val="{00000001-F210-4614-87F7-16779C8ACC36}"/>
              </c:ext>
            </c:extLst>
          </c:dPt>
          <c:dPt>
            <c:idx val="1"/>
            <c:bubble3D val="0"/>
            <c:extLst>
              <c:ext xmlns:c16="http://schemas.microsoft.com/office/drawing/2014/chart" uri="{C3380CC4-5D6E-409C-BE32-E72D297353CC}">
                <c16:uniqueId val="{00000003-F210-4614-87F7-16779C8ACC36}"/>
              </c:ext>
            </c:extLst>
          </c:dPt>
          <c:dLbls>
            <c:spPr>
              <a:noFill/>
              <a:ln>
                <a:noFill/>
              </a:ln>
              <a:effectLst/>
            </c:spPr>
            <c:txPr>
              <a:bodyPr rot="0" vert="horz"/>
              <a:lstStyle/>
              <a:p>
                <a:pPr>
                  <a:defRPr/>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Hoja1!$D$7:$D$8</c:f>
              <c:strCache>
                <c:ptCount val="2"/>
                <c:pt idx="0">
                  <c:v>Si</c:v>
                </c:pt>
                <c:pt idx="1">
                  <c:v>No                        </c:v>
                </c:pt>
              </c:strCache>
            </c:strRef>
          </c:cat>
          <c:val>
            <c:numRef>
              <c:f>Hoja1!$E$7:$E$8</c:f>
              <c:numCache>
                <c:formatCode>General</c:formatCode>
                <c:ptCount val="2"/>
                <c:pt idx="0">
                  <c:v>56</c:v>
                </c:pt>
                <c:pt idx="1">
                  <c:v>0</c:v>
                </c:pt>
              </c:numCache>
            </c:numRef>
          </c:val>
          <c:extLst>
            <c:ext xmlns:c16="http://schemas.microsoft.com/office/drawing/2014/chart" uri="{C3380CC4-5D6E-409C-BE32-E72D297353CC}">
              <c16:uniqueId val="{00000004-F210-4614-87F7-16779C8ACC36}"/>
            </c:ext>
          </c:extLst>
        </c:ser>
        <c:dLbls>
          <c:showLegendKey val="0"/>
          <c:showVal val="0"/>
          <c:showCatName val="0"/>
          <c:showSerName val="0"/>
          <c:showPercent val="1"/>
          <c:showBubbleSize val="0"/>
          <c:showLeaderLines val="1"/>
        </c:dLbls>
      </c:pie3DChart>
    </c:plotArea>
    <c:legend>
      <c:legendPos val="r"/>
      <c:overlay val="0"/>
      <c:txPr>
        <a:bodyPr rot="0" vert="horz"/>
        <a:lstStyle/>
        <a:p>
          <a:pPr>
            <a:defRPr/>
          </a:pPr>
          <a:endParaRPr lang="es-EC"/>
        </a:p>
      </c:txPr>
    </c:legend>
    <c:plotVisOnly val="1"/>
    <c:dispBlanksAs val="zero"/>
    <c:showDLblsOverMax val="0"/>
  </c:chart>
  <c:txPr>
    <a:bodyPr/>
    <a:lstStyle/>
    <a:p>
      <a:pPr>
        <a:defRPr sz="1400"/>
      </a:pPr>
      <a:endParaRPr lang="es-EC"/>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a:t>10. ¿Usted ha recibido capacitaciones para establecer una relación directa entre resultados de aprendizaje y evaluación?</a:t>
            </a:r>
          </a:p>
        </c:rich>
      </c:tx>
      <c:overlay val="0"/>
    </c:title>
    <c:autoTitleDeleted val="0"/>
    <c:plotArea>
      <c:layout/>
      <c:pieChart>
        <c:varyColors val="1"/>
        <c:ser>
          <c:idx val="0"/>
          <c:order val="0"/>
          <c:dPt>
            <c:idx val="0"/>
            <c:bubble3D val="0"/>
            <c:extLst>
              <c:ext xmlns:c16="http://schemas.microsoft.com/office/drawing/2014/chart" uri="{C3380CC4-5D6E-409C-BE32-E72D297353CC}">
                <c16:uniqueId val="{00000001-4233-4E96-95FF-3E7E48B138D2}"/>
              </c:ext>
            </c:extLst>
          </c:dPt>
          <c:dPt>
            <c:idx val="1"/>
            <c:bubble3D val="0"/>
            <c:extLst>
              <c:ext xmlns:c16="http://schemas.microsoft.com/office/drawing/2014/chart" uri="{C3380CC4-5D6E-409C-BE32-E72D297353CC}">
                <c16:uniqueId val="{00000003-4233-4E96-95FF-3E7E48B138D2}"/>
              </c:ext>
            </c:extLst>
          </c:dPt>
          <c:dLbls>
            <c:spPr>
              <a:noFill/>
              <a:ln>
                <a:noFill/>
              </a:ln>
              <a:effectLst/>
            </c:spPr>
            <c:txPr>
              <a:bodyPr rot="0" vert="horz"/>
              <a:lstStyle/>
              <a:p>
                <a:pPr>
                  <a:defRPr/>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Hoja1!$C$65:$C$66</c:f>
              <c:strCache>
                <c:ptCount val="2"/>
                <c:pt idx="0">
                  <c:v>Si</c:v>
                </c:pt>
                <c:pt idx="1">
                  <c:v>No                 </c:v>
                </c:pt>
              </c:strCache>
            </c:strRef>
          </c:cat>
          <c:val>
            <c:numRef>
              <c:f>Hoja1!$D$65:$D$66</c:f>
              <c:numCache>
                <c:formatCode>General</c:formatCode>
                <c:ptCount val="2"/>
                <c:pt idx="0">
                  <c:v>0</c:v>
                </c:pt>
                <c:pt idx="1">
                  <c:v>50</c:v>
                </c:pt>
              </c:numCache>
            </c:numRef>
          </c:val>
          <c:extLst>
            <c:ext xmlns:c16="http://schemas.microsoft.com/office/drawing/2014/chart" uri="{C3380CC4-5D6E-409C-BE32-E72D297353CC}">
              <c16:uniqueId val="{00000004-4233-4E96-95FF-3E7E48B138D2}"/>
            </c:ext>
          </c:extLst>
        </c:ser>
        <c:dLbls>
          <c:showLegendKey val="0"/>
          <c:showVal val="0"/>
          <c:showCatName val="0"/>
          <c:showSerName val="0"/>
          <c:showPercent val="1"/>
          <c:showBubbleSize val="0"/>
          <c:showLeaderLines val="1"/>
        </c:dLbls>
        <c:firstSliceAng val="0"/>
      </c:pieChart>
    </c:plotArea>
    <c:legend>
      <c:legendPos val="r"/>
      <c:overlay val="0"/>
      <c:txPr>
        <a:bodyPr rot="0" vert="horz"/>
        <a:lstStyle/>
        <a:p>
          <a:pPr>
            <a:defRPr/>
          </a:pPr>
          <a:endParaRPr lang="es-EC"/>
        </a:p>
      </c:txPr>
    </c:legend>
    <c:plotVisOnly val="1"/>
    <c:dispBlanksAs val="zero"/>
    <c:showDLblsOverMax val="0"/>
  </c:chart>
  <c:txPr>
    <a:bodyPr/>
    <a:lstStyle/>
    <a:p>
      <a:pPr>
        <a:defRPr sz="1400"/>
      </a:pPr>
      <a:endParaRPr lang="es-EC"/>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a:t>11. ¿El docente diseña las estrategias didácticas a implementar y por consiguiente la metodología de evaluación?</a:t>
            </a:r>
          </a:p>
        </c:rich>
      </c:tx>
      <c:overlay val="0"/>
    </c:title>
    <c:autoTitleDeleted val="0"/>
    <c:plotArea>
      <c:layout/>
      <c:pieChart>
        <c:varyColors val="1"/>
        <c:ser>
          <c:idx val="0"/>
          <c:order val="0"/>
          <c:dPt>
            <c:idx val="0"/>
            <c:bubble3D val="0"/>
            <c:extLst>
              <c:ext xmlns:c16="http://schemas.microsoft.com/office/drawing/2014/chart" uri="{C3380CC4-5D6E-409C-BE32-E72D297353CC}">
                <c16:uniqueId val="{00000001-40D5-4714-BAF0-7196EB1276FF}"/>
              </c:ext>
            </c:extLst>
          </c:dPt>
          <c:dPt>
            <c:idx val="1"/>
            <c:bubble3D val="0"/>
            <c:extLst>
              <c:ext xmlns:c16="http://schemas.microsoft.com/office/drawing/2014/chart" uri="{C3380CC4-5D6E-409C-BE32-E72D297353CC}">
                <c16:uniqueId val="{00000003-40D5-4714-BAF0-7196EB1276FF}"/>
              </c:ext>
            </c:extLst>
          </c:dPt>
          <c:dLbls>
            <c:spPr>
              <a:noFill/>
              <a:ln>
                <a:noFill/>
              </a:ln>
              <a:effectLst/>
            </c:spPr>
            <c:txPr>
              <a:bodyPr rot="0" vert="horz"/>
              <a:lstStyle/>
              <a:p>
                <a:pPr>
                  <a:defRPr/>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Hoja1!$C$68:$C$69</c:f>
              <c:strCache>
                <c:ptCount val="2"/>
                <c:pt idx="0">
                  <c:v>Si</c:v>
                </c:pt>
                <c:pt idx="1">
                  <c:v>No                 </c:v>
                </c:pt>
              </c:strCache>
            </c:strRef>
          </c:cat>
          <c:val>
            <c:numRef>
              <c:f>Hoja1!$D$68:$D$69</c:f>
              <c:numCache>
                <c:formatCode>General</c:formatCode>
                <c:ptCount val="2"/>
                <c:pt idx="0">
                  <c:v>56</c:v>
                </c:pt>
                <c:pt idx="1">
                  <c:v>0</c:v>
                </c:pt>
              </c:numCache>
            </c:numRef>
          </c:val>
          <c:extLst>
            <c:ext xmlns:c16="http://schemas.microsoft.com/office/drawing/2014/chart" uri="{C3380CC4-5D6E-409C-BE32-E72D297353CC}">
              <c16:uniqueId val="{00000004-40D5-4714-BAF0-7196EB1276FF}"/>
            </c:ext>
          </c:extLst>
        </c:ser>
        <c:dLbls>
          <c:showLegendKey val="0"/>
          <c:showVal val="0"/>
          <c:showCatName val="0"/>
          <c:showSerName val="0"/>
          <c:showPercent val="1"/>
          <c:showBubbleSize val="0"/>
          <c:showLeaderLines val="1"/>
        </c:dLbls>
        <c:firstSliceAng val="0"/>
      </c:pieChart>
    </c:plotArea>
    <c:legend>
      <c:legendPos val="r"/>
      <c:overlay val="0"/>
      <c:txPr>
        <a:bodyPr rot="0" vert="horz"/>
        <a:lstStyle/>
        <a:p>
          <a:pPr>
            <a:defRPr/>
          </a:pPr>
          <a:endParaRPr lang="es-EC"/>
        </a:p>
      </c:txPr>
    </c:legend>
    <c:plotVisOnly val="1"/>
    <c:dispBlanksAs val="zero"/>
    <c:showDLblsOverMax val="0"/>
  </c:chart>
  <c:txPr>
    <a:bodyPr/>
    <a:lstStyle/>
    <a:p>
      <a:pPr>
        <a:defRPr sz="1400"/>
      </a:pPr>
      <a:endParaRPr lang="es-EC"/>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a:t>12. ¿Usted puede indicar por lo menos dos instrumentos que utiliza para la evaluación del aprendizaje?</a:t>
            </a:r>
          </a:p>
        </c:rich>
      </c:tx>
      <c:overlay val="0"/>
    </c:title>
    <c:autoTitleDeleted val="0"/>
    <c:plotArea>
      <c:layout/>
      <c:pieChart>
        <c:varyColors val="1"/>
        <c:ser>
          <c:idx val="0"/>
          <c:order val="0"/>
          <c:dPt>
            <c:idx val="0"/>
            <c:bubble3D val="0"/>
            <c:extLst>
              <c:ext xmlns:c16="http://schemas.microsoft.com/office/drawing/2014/chart" uri="{C3380CC4-5D6E-409C-BE32-E72D297353CC}">
                <c16:uniqueId val="{00000001-8A00-4A64-B93A-2E3438B0B884}"/>
              </c:ext>
            </c:extLst>
          </c:dPt>
          <c:dPt>
            <c:idx val="1"/>
            <c:bubble3D val="0"/>
            <c:extLst>
              <c:ext xmlns:c16="http://schemas.microsoft.com/office/drawing/2014/chart" uri="{C3380CC4-5D6E-409C-BE32-E72D297353CC}">
                <c16:uniqueId val="{00000003-8A00-4A64-B93A-2E3438B0B884}"/>
              </c:ext>
            </c:extLst>
          </c:dPt>
          <c:dPt>
            <c:idx val="2"/>
            <c:bubble3D val="0"/>
            <c:extLst>
              <c:ext xmlns:c16="http://schemas.microsoft.com/office/drawing/2014/chart" uri="{C3380CC4-5D6E-409C-BE32-E72D297353CC}">
                <c16:uniqueId val="{00000005-8A00-4A64-B93A-2E3438B0B884}"/>
              </c:ext>
            </c:extLst>
          </c:dPt>
          <c:dPt>
            <c:idx val="3"/>
            <c:bubble3D val="0"/>
            <c:extLst>
              <c:ext xmlns:c16="http://schemas.microsoft.com/office/drawing/2014/chart" uri="{C3380CC4-5D6E-409C-BE32-E72D297353CC}">
                <c16:uniqueId val="{00000007-8A00-4A64-B93A-2E3438B0B884}"/>
              </c:ext>
            </c:extLst>
          </c:dPt>
          <c:dPt>
            <c:idx val="4"/>
            <c:bubble3D val="0"/>
            <c:extLst>
              <c:ext xmlns:c16="http://schemas.microsoft.com/office/drawing/2014/chart" uri="{C3380CC4-5D6E-409C-BE32-E72D297353CC}">
                <c16:uniqueId val="{00000009-8A00-4A64-B93A-2E3438B0B884}"/>
              </c:ext>
            </c:extLst>
          </c:dPt>
          <c:dLbls>
            <c:dLbl>
              <c:idx val="1"/>
              <c:layout>
                <c:manualLayout>
                  <c:x val="-7.6100509034349714E-2"/>
                  <c:y val="4.9844114542828576E-2"/>
                </c:manualLayout>
              </c:layout>
              <c:tx>
                <c:rich>
                  <a:bodyPr/>
                  <a:lstStyle/>
                  <a:p>
                    <a:r>
                      <a:rPr lang="en-US"/>
                      <a:t>4%</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A00-4A64-B93A-2E3438B0B884}"/>
                </c:ext>
              </c:extLst>
            </c:dLbl>
            <c:spPr>
              <a:noFill/>
              <a:ln>
                <a:noFill/>
              </a:ln>
              <a:effectLst/>
            </c:spPr>
            <c:txPr>
              <a:bodyPr rot="0" vert="horz"/>
              <a:lstStyle/>
              <a:p>
                <a:pPr>
                  <a:defRPr/>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Hoja1!$C$74:$C$78</c:f>
              <c:strCache>
                <c:ptCount val="5"/>
                <c:pt idx="0">
                  <c:v>Cuestionarios</c:v>
                </c:pt>
                <c:pt idx="1">
                  <c:v>Lista de cotejos</c:v>
                </c:pt>
                <c:pt idx="2">
                  <c:v>Lecciones escritas</c:v>
                </c:pt>
                <c:pt idx="3">
                  <c:v>Preguntas concretas</c:v>
                </c:pt>
                <c:pt idx="4">
                  <c:v>Formato de Portafolio</c:v>
                </c:pt>
              </c:strCache>
            </c:strRef>
          </c:cat>
          <c:val>
            <c:numRef>
              <c:f>Hoja1!$D$74:$D$78</c:f>
              <c:numCache>
                <c:formatCode>General</c:formatCode>
                <c:ptCount val="5"/>
                <c:pt idx="0">
                  <c:v>50</c:v>
                </c:pt>
                <c:pt idx="1">
                  <c:v>2</c:v>
                </c:pt>
                <c:pt idx="2">
                  <c:v>1</c:v>
                </c:pt>
                <c:pt idx="3">
                  <c:v>2</c:v>
                </c:pt>
                <c:pt idx="4">
                  <c:v>1</c:v>
                </c:pt>
              </c:numCache>
            </c:numRef>
          </c:val>
          <c:extLst>
            <c:ext xmlns:c16="http://schemas.microsoft.com/office/drawing/2014/chart" uri="{C3380CC4-5D6E-409C-BE32-E72D297353CC}">
              <c16:uniqueId val="{0000000A-8A00-4A64-B93A-2E3438B0B884}"/>
            </c:ext>
          </c:extLst>
        </c:ser>
        <c:dLbls>
          <c:showLegendKey val="0"/>
          <c:showVal val="0"/>
          <c:showCatName val="0"/>
          <c:showSerName val="0"/>
          <c:showPercent val="1"/>
          <c:showBubbleSize val="0"/>
          <c:showLeaderLines val="1"/>
        </c:dLbls>
        <c:firstSliceAng val="0"/>
      </c:pieChart>
    </c:plotArea>
    <c:legend>
      <c:legendPos val="r"/>
      <c:overlay val="0"/>
      <c:txPr>
        <a:bodyPr rot="0" vert="horz"/>
        <a:lstStyle/>
        <a:p>
          <a:pPr>
            <a:defRPr/>
          </a:pPr>
          <a:endParaRPr lang="es-EC"/>
        </a:p>
      </c:txPr>
    </c:legend>
    <c:plotVisOnly val="1"/>
    <c:dispBlanksAs val="zero"/>
    <c:showDLblsOverMax val="0"/>
  </c:chart>
  <c:txPr>
    <a:bodyPr/>
    <a:lstStyle/>
    <a:p>
      <a:pPr>
        <a:defRPr sz="1400"/>
      </a:pPr>
      <a:endParaRPr lang="es-EC"/>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dirty="0"/>
              <a:t>13.</a:t>
            </a:r>
            <a:r>
              <a:rPr lang="es-EC" baseline="0" dirty="0"/>
              <a:t> </a:t>
            </a:r>
            <a:r>
              <a:rPr lang="es-EC" dirty="0"/>
              <a:t>¿Usted como docente, para elaborar los instrumentos de evaluación se basa en…?</a:t>
            </a:r>
            <a:endParaRPr lang="es-MX" dirty="0"/>
          </a:p>
        </c:rich>
      </c:tx>
      <c:overlay val="0"/>
    </c:title>
    <c:autoTitleDeleted val="0"/>
    <c:plotArea>
      <c:layout/>
      <c:pieChart>
        <c:varyColors val="1"/>
        <c:ser>
          <c:idx val="0"/>
          <c:order val="0"/>
          <c:dPt>
            <c:idx val="0"/>
            <c:bubble3D val="0"/>
            <c:extLst>
              <c:ext xmlns:c16="http://schemas.microsoft.com/office/drawing/2014/chart" uri="{C3380CC4-5D6E-409C-BE32-E72D297353CC}">
                <c16:uniqueId val="{00000001-3F39-479B-AF7E-C67BCD5F4501}"/>
              </c:ext>
            </c:extLst>
          </c:dPt>
          <c:dPt>
            <c:idx val="1"/>
            <c:bubble3D val="0"/>
            <c:extLst>
              <c:ext xmlns:c16="http://schemas.microsoft.com/office/drawing/2014/chart" uri="{C3380CC4-5D6E-409C-BE32-E72D297353CC}">
                <c16:uniqueId val="{00000003-3F39-479B-AF7E-C67BCD5F4501}"/>
              </c:ext>
            </c:extLst>
          </c:dPt>
          <c:dPt>
            <c:idx val="2"/>
            <c:bubble3D val="0"/>
            <c:extLst>
              <c:ext xmlns:c16="http://schemas.microsoft.com/office/drawing/2014/chart" uri="{C3380CC4-5D6E-409C-BE32-E72D297353CC}">
                <c16:uniqueId val="{00000005-3F39-479B-AF7E-C67BCD5F4501}"/>
              </c:ext>
            </c:extLst>
          </c:dPt>
          <c:dLbls>
            <c:spPr>
              <a:noFill/>
              <a:ln>
                <a:noFill/>
              </a:ln>
              <a:effectLst/>
            </c:spPr>
            <c:txPr>
              <a:bodyPr rot="0" vert="horz"/>
              <a:lstStyle/>
              <a:p>
                <a:pPr>
                  <a:defRPr/>
                </a:pPr>
                <a:endParaRPr lang="es-EC"/>
              </a:p>
            </c:txPr>
            <c:showLegendKey val="0"/>
            <c:showVal val="0"/>
            <c:showCatName val="0"/>
            <c:showSerName val="0"/>
            <c:showPercent val="1"/>
            <c:showBubbleSize val="0"/>
            <c:showLeaderLines val="0"/>
            <c:extLst>
              <c:ext xmlns:c15="http://schemas.microsoft.com/office/drawing/2012/chart" uri="{CE6537A1-D6FC-4f65-9D91-7224C49458BB}"/>
            </c:extLst>
          </c:dLbls>
          <c:cat>
            <c:strRef>
              <c:f>Hoja6!$B$12:$B$14</c:f>
              <c:strCache>
                <c:ptCount val="3"/>
                <c:pt idx="0">
                  <c:v>Modelo educativo vigente</c:v>
                </c:pt>
                <c:pt idx="1">
                  <c:v>Normativa Interna</c:v>
                </c:pt>
                <c:pt idx="2">
                  <c:v>Experiencia Propia</c:v>
                </c:pt>
              </c:strCache>
            </c:strRef>
          </c:cat>
          <c:val>
            <c:numRef>
              <c:f>Hoja6!$C$12:$C$14</c:f>
              <c:numCache>
                <c:formatCode>General</c:formatCode>
                <c:ptCount val="3"/>
                <c:pt idx="0">
                  <c:v>2</c:v>
                </c:pt>
                <c:pt idx="1">
                  <c:v>0</c:v>
                </c:pt>
                <c:pt idx="2">
                  <c:v>54</c:v>
                </c:pt>
              </c:numCache>
            </c:numRef>
          </c:val>
          <c:extLst>
            <c:ext xmlns:c16="http://schemas.microsoft.com/office/drawing/2014/chart" uri="{C3380CC4-5D6E-409C-BE32-E72D297353CC}">
              <c16:uniqueId val="{00000000-6E0C-4F18-8C90-5DEEAD631B1D}"/>
            </c:ext>
          </c:extLst>
        </c:ser>
        <c:dLbls>
          <c:showLegendKey val="0"/>
          <c:showVal val="0"/>
          <c:showCatName val="0"/>
          <c:showSerName val="0"/>
          <c:showPercent val="1"/>
          <c:showBubbleSize val="0"/>
          <c:showLeaderLines val="0"/>
        </c:dLbls>
        <c:firstSliceAng val="0"/>
      </c:pieChart>
    </c:plotArea>
    <c:legend>
      <c:legendPos val="r"/>
      <c:overlay val="0"/>
      <c:txPr>
        <a:bodyPr rot="0" vert="horz"/>
        <a:lstStyle/>
        <a:p>
          <a:pPr>
            <a:defRPr/>
          </a:pPr>
          <a:endParaRPr lang="es-EC"/>
        </a:p>
      </c:txPr>
    </c:legend>
    <c:plotVisOnly val="1"/>
    <c:dispBlanksAs val="gap"/>
    <c:showDLblsOverMax val="0"/>
  </c:chart>
  <c:txPr>
    <a:bodyPr/>
    <a:lstStyle/>
    <a:p>
      <a:pPr>
        <a:defRPr sz="1400"/>
      </a:pPr>
      <a:endParaRPr lang="es-EC"/>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dirty="0"/>
              <a:t>14. ¿Cuál de las evaluaciones aplica usted para conocer el logro de aprendizaje de los estudiantes en su materia? </a:t>
            </a:r>
            <a:endParaRPr lang="es-MX" dirty="0"/>
          </a:p>
        </c:rich>
      </c:tx>
      <c:overlay val="0"/>
    </c:title>
    <c:autoTitleDeleted val="0"/>
    <c:plotArea>
      <c:layout/>
      <c:pieChart>
        <c:varyColors val="1"/>
        <c:ser>
          <c:idx val="0"/>
          <c:order val="0"/>
          <c:dPt>
            <c:idx val="0"/>
            <c:bubble3D val="0"/>
            <c:extLst>
              <c:ext xmlns:c16="http://schemas.microsoft.com/office/drawing/2014/chart" uri="{C3380CC4-5D6E-409C-BE32-E72D297353CC}">
                <c16:uniqueId val="{00000001-1547-498C-A526-1B267238A548}"/>
              </c:ext>
            </c:extLst>
          </c:dPt>
          <c:dPt>
            <c:idx val="1"/>
            <c:bubble3D val="0"/>
            <c:extLst>
              <c:ext xmlns:c16="http://schemas.microsoft.com/office/drawing/2014/chart" uri="{C3380CC4-5D6E-409C-BE32-E72D297353CC}">
                <c16:uniqueId val="{00000003-1547-498C-A526-1B267238A548}"/>
              </c:ext>
            </c:extLst>
          </c:dPt>
          <c:dPt>
            <c:idx val="2"/>
            <c:bubble3D val="0"/>
            <c:extLst>
              <c:ext xmlns:c16="http://schemas.microsoft.com/office/drawing/2014/chart" uri="{C3380CC4-5D6E-409C-BE32-E72D297353CC}">
                <c16:uniqueId val="{00000005-1547-498C-A526-1B267238A548}"/>
              </c:ext>
            </c:extLst>
          </c:dPt>
          <c:dLbls>
            <c:spPr>
              <a:noFill/>
              <a:ln>
                <a:noFill/>
              </a:ln>
              <a:effectLst/>
            </c:spPr>
            <c:txPr>
              <a:bodyPr rot="0" vert="horz"/>
              <a:lstStyle/>
              <a:p>
                <a:pPr>
                  <a:defRPr/>
                </a:pPr>
                <a:endParaRPr lang="es-EC"/>
              </a:p>
            </c:txPr>
            <c:showLegendKey val="0"/>
            <c:showVal val="0"/>
            <c:showCatName val="0"/>
            <c:showSerName val="0"/>
            <c:showPercent val="1"/>
            <c:showBubbleSize val="0"/>
            <c:showLeaderLines val="0"/>
            <c:extLst>
              <c:ext xmlns:c15="http://schemas.microsoft.com/office/drawing/2012/chart" uri="{CE6537A1-D6FC-4f65-9D91-7224C49458BB}"/>
            </c:extLst>
          </c:dLbls>
          <c:cat>
            <c:strRef>
              <c:f>Hoja6!$B$27:$B$29</c:f>
              <c:strCache>
                <c:ptCount val="3"/>
                <c:pt idx="0">
                  <c:v>Diagnostica</c:v>
                </c:pt>
                <c:pt idx="1">
                  <c:v>Formativa</c:v>
                </c:pt>
                <c:pt idx="2">
                  <c:v>Sumativa</c:v>
                </c:pt>
              </c:strCache>
            </c:strRef>
          </c:cat>
          <c:val>
            <c:numRef>
              <c:f>Hoja6!$C$27:$C$29</c:f>
              <c:numCache>
                <c:formatCode>General</c:formatCode>
                <c:ptCount val="3"/>
                <c:pt idx="0">
                  <c:v>34</c:v>
                </c:pt>
                <c:pt idx="1">
                  <c:v>12</c:v>
                </c:pt>
                <c:pt idx="2">
                  <c:v>10</c:v>
                </c:pt>
              </c:numCache>
            </c:numRef>
          </c:val>
          <c:extLst>
            <c:ext xmlns:c16="http://schemas.microsoft.com/office/drawing/2014/chart" uri="{C3380CC4-5D6E-409C-BE32-E72D297353CC}">
              <c16:uniqueId val="{00000000-D5A9-48F4-A7DC-270A2A21A5C6}"/>
            </c:ext>
          </c:extLst>
        </c:ser>
        <c:dLbls>
          <c:showLegendKey val="0"/>
          <c:showVal val="0"/>
          <c:showCatName val="0"/>
          <c:showSerName val="0"/>
          <c:showPercent val="1"/>
          <c:showBubbleSize val="0"/>
          <c:showLeaderLines val="0"/>
        </c:dLbls>
        <c:firstSliceAng val="0"/>
      </c:pieChart>
    </c:plotArea>
    <c:legend>
      <c:legendPos val="r"/>
      <c:overlay val="0"/>
      <c:txPr>
        <a:bodyPr rot="0" vert="horz"/>
        <a:lstStyle/>
        <a:p>
          <a:pPr>
            <a:defRPr/>
          </a:pPr>
          <a:endParaRPr lang="es-EC"/>
        </a:p>
      </c:txPr>
    </c:legend>
    <c:plotVisOnly val="1"/>
    <c:dispBlanksAs val="gap"/>
    <c:showDLblsOverMax val="0"/>
  </c:chart>
  <c:txPr>
    <a:bodyPr/>
    <a:lstStyle/>
    <a:p>
      <a:pPr>
        <a:defRPr sz="1400"/>
      </a:pPr>
      <a:endParaRPr lang="es-EC"/>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dirty="0"/>
              <a:t>15.</a:t>
            </a:r>
            <a:r>
              <a:rPr lang="es-EC" baseline="0" dirty="0"/>
              <a:t> </a:t>
            </a:r>
            <a:r>
              <a:rPr lang="es-EC" dirty="0"/>
              <a:t>¿Cuáles de las estrategias de evaluación diagnostica, formativa y </a:t>
            </a:r>
            <a:r>
              <a:rPr lang="es-EC" dirty="0" err="1"/>
              <a:t>sumativa</a:t>
            </a:r>
            <a:r>
              <a:rPr lang="es-EC" dirty="0"/>
              <a:t> usted utiliza como instrumentos de evaluación? </a:t>
            </a:r>
            <a:endParaRPr lang="es-MX" dirty="0"/>
          </a:p>
        </c:rich>
      </c:tx>
      <c:overlay val="0"/>
    </c:title>
    <c:autoTitleDeleted val="0"/>
    <c:plotArea>
      <c:layout/>
      <c:pieChart>
        <c:varyColors val="1"/>
        <c:ser>
          <c:idx val="0"/>
          <c:order val="0"/>
          <c:dPt>
            <c:idx val="0"/>
            <c:bubble3D val="0"/>
            <c:extLst>
              <c:ext xmlns:c16="http://schemas.microsoft.com/office/drawing/2014/chart" uri="{C3380CC4-5D6E-409C-BE32-E72D297353CC}">
                <c16:uniqueId val="{00000001-D729-41A1-8FBB-EE35FB627F6C}"/>
              </c:ext>
            </c:extLst>
          </c:dPt>
          <c:dPt>
            <c:idx val="1"/>
            <c:bubble3D val="0"/>
            <c:extLst>
              <c:ext xmlns:c16="http://schemas.microsoft.com/office/drawing/2014/chart" uri="{C3380CC4-5D6E-409C-BE32-E72D297353CC}">
                <c16:uniqueId val="{00000003-D729-41A1-8FBB-EE35FB627F6C}"/>
              </c:ext>
            </c:extLst>
          </c:dPt>
          <c:dPt>
            <c:idx val="2"/>
            <c:bubble3D val="0"/>
            <c:extLst>
              <c:ext xmlns:c16="http://schemas.microsoft.com/office/drawing/2014/chart" uri="{C3380CC4-5D6E-409C-BE32-E72D297353CC}">
                <c16:uniqueId val="{00000005-D729-41A1-8FBB-EE35FB627F6C}"/>
              </c:ext>
            </c:extLst>
          </c:dPt>
          <c:dPt>
            <c:idx val="3"/>
            <c:bubble3D val="0"/>
            <c:extLst>
              <c:ext xmlns:c16="http://schemas.microsoft.com/office/drawing/2014/chart" uri="{C3380CC4-5D6E-409C-BE32-E72D297353CC}">
                <c16:uniqueId val="{00000007-D729-41A1-8FBB-EE35FB627F6C}"/>
              </c:ext>
            </c:extLst>
          </c:dPt>
          <c:dLbls>
            <c:spPr>
              <a:noFill/>
              <a:ln>
                <a:noFill/>
              </a:ln>
              <a:effectLst/>
            </c:spPr>
            <c:txPr>
              <a:bodyPr rot="0" vert="horz"/>
              <a:lstStyle/>
              <a:p>
                <a:pPr>
                  <a:defRPr/>
                </a:pPr>
                <a:endParaRPr lang="es-EC"/>
              </a:p>
            </c:txPr>
            <c:showLegendKey val="0"/>
            <c:showVal val="0"/>
            <c:showCatName val="0"/>
            <c:showSerName val="0"/>
            <c:showPercent val="1"/>
            <c:showBubbleSize val="0"/>
            <c:showLeaderLines val="0"/>
            <c:extLst>
              <c:ext xmlns:c15="http://schemas.microsoft.com/office/drawing/2012/chart" uri="{CE6537A1-D6FC-4f65-9D91-7224C49458BB}"/>
            </c:extLst>
          </c:dLbls>
          <c:cat>
            <c:strRef>
              <c:f>Hoja6!$B$36:$B$39</c:f>
              <c:strCache>
                <c:ptCount val="4"/>
                <c:pt idx="0">
                  <c:v>Mapas conceptuales</c:v>
                </c:pt>
                <c:pt idx="1">
                  <c:v>Cuestionarios Diagnóstico</c:v>
                </c:pt>
                <c:pt idx="2">
                  <c:v>Lluvias de ideas</c:v>
                </c:pt>
                <c:pt idx="3">
                  <c:v>Exámenes interactivos  </c:v>
                </c:pt>
              </c:strCache>
            </c:strRef>
          </c:cat>
          <c:val>
            <c:numRef>
              <c:f>Hoja6!$C$36:$C$39</c:f>
              <c:numCache>
                <c:formatCode>General</c:formatCode>
                <c:ptCount val="4"/>
                <c:pt idx="0">
                  <c:v>2</c:v>
                </c:pt>
                <c:pt idx="1">
                  <c:v>34</c:v>
                </c:pt>
                <c:pt idx="2">
                  <c:v>6</c:v>
                </c:pt>
                <c:pt idx="3">
                  <c:v>14</c:v>
                </c:pt>
              </c:numCache>
            </c:numRef>
          </c:val>
          <c:extLst>
            <c:ext xmlns:c16="http://schemas.microsoft.com/office/drawing/2014/chart" uri="{C3380CC4-5D6E-409C-BE32-E72D297353CC}">
              <c16:uniqueId val="{00000000-3D72-4DB9-887D-FE2F14E847C9}"/>
            </c:ext>
          </c:extLst>
        </c:ser>
        <c:dLbls>
          <c:showLegendKey val="0"/>
          <c:showVal val="0"/>
          <c:showCatName val="0"/>
          <c:showSerName val="0"/>
          <c:showPercent val="1"/>
          <c:showBubbleSize val="0"/>
          <c:showLeaderLines val="0"/>
        </c:dLbls>
        <c:firstSliceAng val="0"/>
      </c:pieChart>
    </c:plotArea>
    <c:legend>
      <c:legendPos val="r"/>
      <c:overlay val="0"/>
      <c:txPr>
        <a:bodyPr rot="0" vert="horz"/>
        <a:lstStyle/>
        <a:p>
          <a:pPr>
            <a:defRPr/>
          </a:pPr>
          <a:endParaRPr lang="es-EC"/>
        </a:p>
      </c:txPr>
    </c:legend>
    <c:plotVisOnly val="1"/>
    <c:dispBlanksAs val="gap"/>
    <c:showDLblsOverMax val="0"/>
  </c:chart>
  <c:txPr>
    <a:bodyPr/>
    <a:lstStyle/>
    <a:p>
      <a:pPr>
        <a:defRPr sz="1400"/>
      </a:pPr>
      <a:endParaRPr lang="es-EC"/>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S" dirty="0"/>
              <a:t>16.</a:t>
            </a:r>
            <a:r>
              <a:rPr lang="es-ES" baseline="0" dirty="0"/>
              <a:t> </a:t>
            </a:r>
            <a:r>
              <a:rPr lang="es-ES" dirty="0"/>
              <a:t>Técnicas e Instrumentos de evaluación utilizados</a:t>
            </a:r>
          </a:p>
        </c:rich>
      </c:tx>
      <c:overlay val="0"/>
      <c:spPr>
        <a:noFill/>
        <a:ln>
          <a:noFill/>
        </a:ln>
        <a:effectLst/>
      </c:spPr>
    </c:title>
    <c:autoTitleDeleted val="0"/>
    <c:plotArea>
      <c:layout/>
      <c:barChart>
        <c:barDir val="col"/>
        <c:grouping val="clustered"/>
        <c:varyColors val="0"/>
        <c:ser>
          <c:idx val="0"/>
          <c:order val="0"/>
          <c:tx>
            <c:strRef>
              <c:f>Hoja1!$B$1</c:f>
              <c:strCache>
                <c:ptCount val="1"/>
                <c:pt idx="0">
                  <c:v>Siempre</c:v>
                </c:pt>
              </c:strCache>
            </c:strRef>
          </c:tx>
          <c:spPr>
            <a:solidFill>
              <a:schemeClr val="accent1"/>
            </a:solidFill>
            <a:ln>
              <a:noFill/>
            </a:ln>
            <a:effectLst/>
          </c:spPr>
          <c:invertIfNegative val="0"/>
          <c:dLbls>
            <c:spPr>
              <a:noFill/>
              <a:ln>
                <a:noFill/>
              </a:ln>
              <a:effectLst/>
            </c:spPr>
            <c:txPr>
              <a:bodyPr rot="0" vert="horz"/>
              <a:lstStyle/>
              <a:p>
                <a:pPr>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Hoja1!$A$2:$A$7</c:f>
              <c:strCache>
                <c:ptCount val="6"/>
                <c:pt idx="0">
                  <c:v>Observación Sistemática</c:v>
                </c:pt>
                <c:pt idx="1">
                  <c:v>Trabajos de clase</c:v>
                </c:pt>
                <c:pt idx="2">
                  <c:v>Pruebas escrita</c:v>
                </c:pt>
                <c:pt idx="3">
                  <c:v>Pruebas objetivas</c:v>
                </c:pt>
                <c:pt idx="4">
                  <c:v>Pruebas orales</c:v>
                </c:pt>
                <c:pt idx="5">
                  <c:v>Pruebas prácticas</c:v>
                </c:pt>
              </c:strCache>
            </c:strRef>
          </c:cat>
          <c:val>
            <c:numRef>
              <c:f>Hoja1!$B$2:$B$7</c:f>
              <c:numCache>
                <c:formatCode>0.00%</c:formatCode>
                <c:ptCount val="6"/>
                <c:pt idx="0">
                  <c:v>0.89300000000000002</c:v>
                </c:pt>
                <c:pt idx="1">
                  <c:v>1</c:v>
                </c:pt>
                <c:pt idx="2">
                  <c:v>1</c:v>
                </c:pt>
                <c:pt idx="3">
                  <c:v>1</c:v>
                </c:pt>
                <c:pt idx="4">
                  <c:v>0.89300000000000002</c:v>
                </c:pt>
                <c:pt idx="5">
                  <c:v>0.89300000000000002</c:v>
                </c:pt>
              </c:numCache>
            </c:numRef>
          </c:val>
          <c:extLst>
            <c:ext xmlns:c16="http://schemas.microsoft.com/office/drawing/2014/chart" uri="{C3380CC4-5D6E-409C-BE32-E72D297353CC}">
              <c16:uniqueId val="{00000000-D25D-42EC-8E71-103E4445E54A}"/>
            </c:ext>
          </c:extLst>
        </c:ser>
        <c:ser>
          <c:idx val="1"/>
          <c:order val="1"/>
          <c:tx>
            <c:strRef>
              <c:f>Hoja1!$C$1</c:f>
              <c:strCache>
                <c:ptCount val="1"/>
                <c:pt idx="0">
                  <c:v>Con frecuencia</c:v>
                </c:pt>
              </c:strCache>
            </c:strRef>
          </c:tx>
          <c:spPr>
            <a:solidFill>
              <a:schemeClr val="accent2"/>
            </a:solidFill>
            <a:ln>
              <a:noFill/>
            </a:ln>
            <a:effectLst/>
          </c:spPr>
          <c:invertIfNegative val="0"/>
          <c:dLbls>
            <c:spPr>
              <a:noFill/>
              <a:ln>
                <a:noFill/>
              </a:ln>
              <a:effectLst/>
            </c:spPr>
            <c:txPr>
              <a:bodyPr rot="0" vert="horz"/>
              <a:lstStyle/>
              <a:p>
                <a:pPr>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Hoja1!$A$2:$A$7</c:f>
              <c:strCache>
                <c:ptCount val="6"/>
                <c:pt idx="0">
                  <c:v>Observación Sistemática</c:v>
                </c:pt>
                <c:pt idx="1">
                  <c:v>Trabajos de clase</c:v>
                </c:pt>
                <c:pt idx="2">
                  <c:v>Pruebas escrita</c:v>
                </c:pt>
                <c:pt idx="3">
                  <c:v>Pruebas objetivas</c:v>
                </c:pt>
                <c:pt idx="4">
                  <c:v>Pruebas orales</c:v>
                </c:pt>
                <c:pt idx="5">
                  <c:v>Pruebas prácticas</c:v>
                </c:pt>
              </c:strCache>
            </c:strRef>
          </c:cat>
          <c:val>
            <c:numRef>
              <c:f>Hoja1!$C$2:$C$7</c:f>
              <c:numCache>
                <c:formatCode>0.00%</c:formatCode>
                <c:ptCount val="6"/>
                <c:pt idx="0">
                  <c:v>0.107</c:v>
                </c:pt>
                <c:pt idx="1">
                  <c:v>0</c:v>
                </c:pt>
                <c:pt idx="2">
                  <c:v>0</c:v>
                </c:pt>
                <c:pt idx="3">
                  <c:v>0</c:v>
                </c:pt>
                <c:pt idx="4">
                  <c:v>0.107</c:v>
                </c:pt>
                <c:pt idx="5">
                  <c:v>0.107</c:v>
                </c:pt>
              </c:numCache>
            </c:numRef>
          </c:val>
          <c:extLst>
            <c:ext xmlns:c16="http://schemas.microsoft.com/office/drawing/2014/chart" uri="{C3380CC4-5D6E-409C-BE32-E72D297353CC}">
              <c16:uniqueId val="{00000001-D25D-42EC-8E71-103E4445E54A}"/>
            </c:ext>
          </c:extLst>
        </c:ser>
        <c:dLbls>
          <c:showLegendKey val="0"/>
          <c:showVal val="0"/>
          <c:showCatName val="0"/>
          <c:showSerName val="0"/>
          <c:showPercent val="0"/>
          <c:showBubbleSize val="0"/>
        </c:dLbls>
        <c:gapWidth val="219"/>
        <c:overlap val="-27"/>
        <c:axId val="29343744"/>
        <c:axId val="29345280"/>
      </c:barChart>
      <c:catAx>
        <c:axId val="29343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s-EC"/>
          </a:p>
        </c:txPr>
        <c:crossAx val="29345280"/>
        <c:crosses val="autoZero"/>
        <c:auto val="1"/>
        <c:lblAlgn val="ctr"/>
        <c:lblOffset val="100"/>
        <c:noMultiLvlLbl val="0"/>
      </c:catAx>
      <c:valAx>
        <c:axId val="2934528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vert="horz"/>
          <a:lstStyle/>
          <a:p>
            <a:pPr>
              <a:defRPr/>
            </a:pPr>
            <a:endParaRPr lang="es-EC"/>
          </a:p>
        </c:txPr>
        <c:crossAx val="29343744"/>
        <c:crosses val="autoZero"/>
        <c:crossBetween val="between"/>
      </c:valAx>
      <c:spPr>
        <a:noFill/>
        <a:ln>
          <a:noFill/>
        </a:ln>
        <a:effectLst/>
      </c:spPr>
    </c:plotArea>
    <c:legend>
      <c:legendPos val="b"/>
      <c:overlay val="0"/>
      <c:spPr>
        <a:noFill/>
        <a:ln>
          <a:noFill/>
        </a:ln>
        <a:effectLst/>
      </c:spPr>
      <c:txPr>
        <a:bodyPr rot="0" vert="horz"/>
        <a:lstStyle/>
        <a:p>
          <a:pPr>
            <a:defRPr/>
          </a:pPr>
          <a:endParaRPr lang="es-EC"/>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solidFill>
            <a:schemeClr val="tx1"/>
          </a:solidFill>
        </a:defRPr>
      </a:pPr>
      <a:endParaRPr lang="es-EC"/>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lgn="ctr" rtl="0">
              <a:defRPr/>
            </a:pPr>
            <a:r>
              <a:rPr lang="es-ES"/>
              <a:t>1. </a:t>
            </a:r>
            <a:r>
              <a:rPr lang="es-EC"/>
              <a:t>¿Cree usted que los docentes aplican una buena metodología de evaluación?</a:t>
            </a:r>
          </a:p>
        </c:rich>
      </c:tx>
      <c:layout>
        <c:manualLayout>
          <c:xMode val="edge"/>
          <c:yMode val="edge"/>
          <c:x val="0.17908106543716257"/>
          <c:y val="2.5974025974025976E-2"/>
        </c:manualLayout>
      </c:layout>
      <c:overlay val="0"/>
      <c:spPr>
        <a:noFill/>
        <a:ln>
          <a:noFill/>
        </a:ln>
        <a:effectLst/>
      </c:spPr>
    </c:title>
    <c:autoTitleDeleted val="0"/>
    <c:plotArea>
      <c:layout/>
      <c:barChart>
        <c:barDir val="col"/>
        <c:grouping val="clustered"/>
        <c:varyColors val="0"/>
        <c:ser>
          <c:idx val="0"/>
          <c:order val="0"/>
          <c:tx>
            <c:strRef>
              <c:f>Hoja1!$B$1</c:f>
              <c:strCache>
                <c:ptCount val="1"/>
                <c:pt idx="0">
                  <c:v>Mejora de resultados en el proceso enseñanza y aprendizaje</c:v>
                </c:pt>
              </c:strCache>
            </c:strRef>
          </c:tx>
          <c:spPr>
            <a:solidFill>
              <a:schemeClr val="accent1"/>
            </a:solidFill>
            <a:ln>
              <a:noFill/>
            </a:ln>
            <a:effectLst/>
          </c:spPr>
          <c:invertIfNegative val="0"/>
          <c:dLbls>
            <c:dLbl>
              <c:idx val="4"/>
              <c:layout>
                <c:manualLayout>
                  <c:x val="-2.2813688212927757E-2"/>
                  <c:y val="8.658008658008638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5B3-4171-89CD-8E8E06CCB440}"/>
                </c:ext>
              </c:extLst>
            </c:dLbl>
            <c:spPr>
              <a:noFill/>
              <a:ln>
                <a:noFill/>
              </a:ln>
              <a:effectLst/>
            </c:spPr>
            <c:txPr>
              <a:bodyPr rot="0" vert="horz"/>
              <a:lstStyle/>
              <a:p>
                <a:pPr>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Hoja1!$A$2:$A$6</c:f>
              <c:strCache>
                <c:ptCount val="5"/>
                <c:pt idx="0">
                  <c:v>Nunca</c:v>
                </c:pt>
                <c:pt idx="1">
                  <c:v>Casi Nunca                        </c:v>
                </c:pt>
                <c:pt idx="2">
                  <c:v>Ocasionalmente </c:v>
                </c:pt>
                <c:pt idx="3">
                  <c:v>Con frecuencia </c:v>
                </c:pt>
                <c:pt idx="4">
                  <c:v>Siempre </c:v>
                </c:pt>
              </c:strCache>
            </c:strRef>
          </c:cat>
          <c:val>
            <c:numRef>
              <c:f>Hoja1!$B$2:$B$6</c:f>
              <c:numCache>
                <c:formatCode>0.00%</c:formatCode>
                <c:ptCount val="5"/>
                <c:pt idx="0">
                  <c:v>0</c:v>
                </c:pt>
                <c:pt idx="1">
                  <c:v>0</c:v>
                </c:pt>
                <c:pt idx="2">
                  <c:v>3.5200000000000002E-2</c:v>
                </c:pt>
                <c:pt idx="3">
                  <c:v>0.1198</c:v>
                </c:pt>
                <c:pt idx="4">
                  <c:v>0.84499999999999997</c:v>
                </c:pt>
              </c:numCache>
            </c:numRef>
          </c:val>
          <c:extLst>
            <c:ext xmlns:c16="http://schemas.microsoft.com/office/drawing/2014/chart" uri="{C3380CC4-5D6E-409C-BE32-E72D297353CC}">
              <c16:uniqueId val="{00000001-65B3-4171-89CD-8E8E06CCB440}"/>
            </c:ext>
          </c:extLst>
        </c:ser>
        <c:ser>
          <c:idx val="1"/>
          <c:order val="1"/>
          <c:tx>
            <c:strRef>
              <c:f>Hoja1!$C$1</c:f>
              <c:strCache>
                <c:ptCount val="1"/>
                <c:pt idx="0">
                  <c:v>Innovación en la planificación didáctica</c:v>
                </c:pt>
              </c:strCache>
            </c:strRef>
          </c:tx>
          <c:spPr>
            <a:solidFill>
              <a:schemeClr val="accent2"/>
            </a:solidFill>
            <a:ln>
              <a:noFill/>
            </a:ln>
            <a:effectLst/>
          </c:spPr>
          <c:invertIfNegative val="0"/>
          <c:dLbls>
            <c:dLbl>
              <c:idx val="0"/>
              <c:layout>
                <c:manualLayout>
                  <c:x val="2.5348542458808618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5B3-4171-89CD-8E8E06CCB440}"/>
                </c:ext>
              </c:extLst>
            </c:dLbl>
            <c:dLbl>
              <c:idx val="1"/>
              <c:layout>
                <c:manualLayout>
                  <c:x val="1.0139416983523447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5B3-4171-89CD-8E8E06CCB440}"/>
                </c:ext>
              </c:extLst>
            </c:dLbl>
            <c:dLbl>
              <c:idx val="2"/>
              <c:layout>
                <c:manualLayout>
                  <c:x val="2.2813688212927757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5B3-4171-89CD-8E8E06CCB440}"/>
                </c:ext>
              </c:extLst>
            </c:dLbl>
            <c:dLbl>
              <c:idx val="3"/>
              <c:layout>
                <c:manualLayout>
                  <c:x val="2.2813688212927664E-2"/>
                  <c:y val="-7.9364162543501253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5B3-4171-89CD-8E8E06CCB440}"/>
                </c:ext>
              </c:extLst>
            </c:dLbl>
            <c:spPr>
              <a:noFill/>
              <a:ln>
                <a:noFill/>
              </a:ln>
              <a:effectLst/>
            </c:spPr>
            <c:txPr>
              <a:bodyPr rot="0" vert="horz"/>
              <a:lstStyle/>
              <a:p>
                <a:pPr>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Hoja1!$A$2:$A$6</c:f>
              <c:strCache>
                <c:ptCount val="5"/>
                <c:pt idx="0">
                  <c:v>Nunca</c:v>
                </c:pt>
                <c:pt idx="1">
                  <c:v>Casi Nunca                        </c:v>
                </c:pt>
                <c:pt idx="2">
                  <c:v>Ocasionalmente </c:v>
                </c:pt>
                <c:pt idx="3">
                  <c:v>Con frecuencia </c:v>
                </c:pt>
                <c:pt idx="4">
                  <c:v>Siempre </c:v>
                </c:pt>
              </c:strCache>
            </c:strRef>
          </c:cat>
          <c:val>
            <c:numRef>
              <c:f>Hoja1!$C$2:$C$6</c:f>
              <c:numCache>
                <c:formatCode>0.00%</c:formatCode>
                <c:ptCount val="5"/>
                <c:pt idx="0">
                  <c:v>0</c:v>
                </c:pt>
                <c:pt idx="1">
                  <c:v>0</c:v>
                </c:pt>
                <c:pt idx="2">
                  <c:v>0</c:v>
                </c:pt>
                <c:pt idx="3">
                  <c:v>8.4599999999999995E-2</c:v>
                </c:pt>
                <c:pt idx="4">
                  <c:v>0.91539999999999999</c:v>
                </c:pt>
              </c:numCache>
            </c:numRef>
          </c:val>
          <c:extLst>
            <c:ext xmlns:c16="http://schemas.microsoft.com/office/drawing/2014/chart" uri="{C3380CC4-5D6E-409C-BE32-E72D297353CC}">
              <c16:uniqueId val="{00000006-65B3-4171-89CD-8E8E06CCB440}"/>
            </c:ext>
          </c:extLst>
        </c:ser>
        <c:dLbls>
          <c:showLegendKey val="0"/>
          <c:showVal val="0"/>
          <c:showCatName val="0"/>
          <c:showSerName val="0"/>
          <c:showPercent val="0"/>
          <c:showBubbleSize val="0"/>
        </c:dLbls>
        <c:gapWidth val="219"/>
        <c:overlap val="-27"/>
        <c:axId val="89670784"/>
        <c:axId val="89672320"/>
      </c:barChart>
      <c:catAx>
        <c:axId val="89670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s-EC"/>
          </a:p>
        </c:txPr>
        <c:crossAx val="89672320"/>
        <c:crosses val="autoZero"/>
        <c:auto val="1"/>
        <c:lblAlgn val="ctr"/>
        <c:lblOffset val="100"/>
        <c:noMultiLvlLbl val="0"/>
      </c:catAx>
      <c:valAx>
        <c:axId val="8967232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vert="horz"/>
          <a:lstStyle/>
          <a:p>
            <a:pPr>
              <a:defRPr/>
            </a:pPr>
            <a:endParaRPr lang="es-EC"/>
          </a:p>
        </c:txPr>
        <c:crossAx val="89670784"/>
        <c:crosses val="autoZero"/>
        <c:crossBetween val="between"/>
      </c:valAx>
      <c:spPr>
        <a:noFill/>
        <a:ln>
          <a:noFill/>
        </a:ln>
        <a:effectLst/>
      </c:spPr>
    </c:plotArea>
    <c:legend>
      <c:legendPos val="b"/>
      <c:overlay val="0"/>
      <c:spPr>
        <a:noFill/>
        <a:ln>
          <a:noFill/>
        </a:ln>
        <a:effectLst/>
      </c:spPr>
      <c:txPr>
        <a:bodyPr rot="0" vert="horz"/>
        <a:lstStyle/>
        <a:p>
          <a:pPr>
            <a:defRPr/>
          </a:pPr>
          <a:endParaRPr lang="es-EC"/>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400">
          <a:solidFill>
            <a:schemeClr val="tx1"/>
          </a:solidFill>
        </a:defRPr>
      </a:pPr>
      <a:endParaRPr lang="es-EC"/>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dirty="0"/>
              <a:t>2. ¿Cree usted los docentes aplican la evaluación diagnóstica y formativa?</a:t>
            </a:r>
          </a:p>
        </c:rich>
      </c:tx>
      <c:overlay val="0"/>
    </c:title>
    <c:autoTitleDeleted val="0"/>
    <c:plotArea>
      <c:layout/>
      <c:pieChart>
        <c:varyColors val="1"/>
        <c:ser>
          <c:idx val="0"/>
          <c:order val="0"/>
          <c:dPt>
            <c:idx val="0"/>
            <c:bubble3D val="0"/>
            <c:extLst>
              <c:ext xmlns:c16="http://schemas.microsoft.com/office/drawing/2014/chart" uri="{C3380CC4-5D6E-409C-BE32-E72D297353CC}">
                <c16:uniqueId val="{00000001-177E-4D1B-B609-398A31635F78}"/>
              </c:ext>
            </c:extLst>
          </c:dPt>
          <c:dPt>
            <c:idx val="1"/>
            <c:bubble3D val="0"/>
            <c:extLst>
              <c:ext xmlns:c16="http://schemas.microsoft.com/office/drawing/2014/chart" uri="{C3380CC4-5D6E-409C-BE32-E72D297353CC}">
                <c16:uniqueId val="{00000003-177E-4D1B-B609-398A31635F78}"/>
              </c:ext>
            </c:extLst>
          </c:dPt>
          <c:dPt>
            <c:idx val="2"/>
            <c:bubble3D val="0"/>
            <c:extLst>
              <c:ext xmlns:c16="http://schemas.microsoft.com/office/drawing/2014/chart" uri="{C3380CC4-5D6E-409C-BE32-E72D297353CC}">
                <c16:uniqueId val="{00000005-177E-4D1B-B609-398A31635F78}"/>
              </c:ext>
            </c:extLst>
          </c:dPt>
          <c:dPt>
            <c:idx val="3"/>
            <c:bubble3D val="0"/>
            <c:extLst>
              <c:ext xmlns:c16="http://schemas.microsoft.com/office/drawing/2014/chart" uri="{C3380CC4-5D6E-409C-BE32-E72D297353CC}">
                <c16:uniqueId val="{00000007-177E-4D1B-B609-398A31635F78}"/>
              </c:ext>
            </c:extLst>
          </c:dPt>
          <c:dPt>
            <c:idx val="4"/>
            <c:bubble3D val="0"/>
            <c:extLst>
              <c:ext xmlns:c16="http://schemas.microsoft.com/office/drawing/2014/chart" uri="{C3380CC4-5D6E-409C-BE32-E72D297353CC}">
                <c16:uniqueId val="{00000009-177E-4D1B-B609-398A31635F78}"/>
              </c:ext>
            </c:extLst>
          </c:dPt>
          <c:dPt>
            <c:idx val="5"/>
            <c:bubble3D val="0"/>
            <c:extLst>
              <c:ext xmlns:c16="http://schemas.microsoft.com/office/drawing/2014/chart" uri="{C3380CC4-5D6E-409C-BE32-E72D297353CC}">
                <c16:uniqueId val="{0000000B-177E-4D1B-B609-398A31635F78}"/>
              </c:ext>
            </c:extLst>
          </c:dPt>
          <c:dLbls>
            <c:spPr>
              <a:noFill/>
              <a:ln>
                <a:noFill/>
              </a:ln>
              <a:effectLst/>
            </c:spPr>
            <c:txPr>
              <a:bodyPr rot="0" vert="horz"/>
              <a:lstStyle/>
              <a:p>
                <a:pPr>
                  <a:defRPr/>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Hoja1!$B$72:$B$77</c:f>
              <c:strCache>
                <c:ptCount val="6"/>
                <c:pt idx="0">
                  <c:v>Nunca</c:v>
                </c:pt>
                <c:pt idx="1">
                  <c:v>Casi Nunca                        </c:v>
                </c:pt>
                <c:pt idx="2">
                  <c:v>Ocasionalmente </c:v>
                </c:pt>
                <c:pt idx="3">
                  <c:v>Con frecuencia </c:v>
                </c:pt>
                <c:pt idx="4">
                  <c:v>Siempre </c:v>
                </c:pt>
                <c:pt idx="5">
                  <c:v>Total</c:v>
                </c:pt>
              </c:strCache>
            </c:strRef>
          </c:cat>
          <c:val>
            <c:numRef>
              <c:f>Hoja1!$C$72:$C$77</c:f>
              <c:numCache>
                <c:formatCode>General</c:formatCode>
                <c:ptCount val="6"/>
                <c:pt idx="0">
                  <c:v>0</c:v>
                </c:pt>
                <c:pt idx="1">
                  <c:v>0</c:v>
                </c:pt>
                <c:pt idx="2">
                  <c:v>0</c:v>
                </c:pt>
                <c:pt idx="3">
                  <c:v>17</c:v>
                </c:pt>
                <c:pt idx="4">
                  <c:v>103</c:v>
                </c:pt>
                <c:pt idx="5">
                  <c:v>120</c:v>
                </c:pt>
              </c:numCache>
            </c:numRef>
          </c:val>
          <c:extLst>
            <c:ext xmlns:c16="http://schemas.microsoft.com/office/drawing/2014/chart" uri="{C3380CC4-5D6E-409C-BE32-E72D297353CC}">
              <c16:uniqueId val="{0000000C-177E-4D1B-B609-398A31635F78}"/>
            </c:ext>
          </c:extLst>
        </c:ser>
        <c:dLbls>
          <c:showLegendKey val="0"/>
          <c:showVal val="0"/>
          <c:showCatName val="0"/>
          <c:showSerName val="0"/>
          <c:showPercent val="1"/>
          <c:showBubbleSize val="0"/>
          <c:showLeaderLines val="1"/>
        </c:dLbls>
        <c:firstSliceAng val="0"/>
      </c:pieChart>
    </c:plotArea>
    <c:legend>
      <c:legendPos val="r"/>
      <c:legendEntry>
        <c:idx val="5"/>
        <c:delete val="1"/>
      </c:legendEntry>
      <c:overlay val="0"/>
      <c:txPr>
        <a:bodyPr rot="0" vert="horz"/>
        <a:lstStyle/>
        <a:p>
          <a:pPr>
            <a:defRPr/>
          </a:pPr>
          <a:endParaRPr lang="es-EC"/>
        </a:p>
      </c:txPr>
    </c:legend>
    <c:plotVisOnly val="1"/>
    <c:dispBlanksAs val="gap"/>
    <c:showDLblsOverMax val="0"/>
  </c:chart>
  <c:txPr>
    <a:bodyPr/>
    <a:lstStyle/>
    <a:p>
      <a:pPr>
        <a:defRPr sz="1400"/>
      </a:pPr>
      <a:endParaRPr lang="es-EC"/>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dirty="0"/>
              <a:t>3. ¿Cree que los docentes aplican una evaluación que permite valorar los conocimientos en forma justa?</a:t>
            </a:r>
          </a:p>
        </c:rich>
      </c:tx>
      <c:overlay val="0"/>
    </c:title>
    <c:autoTitleDeleted val="0"/>
    <c:plotArea>
      <c:layout/>
      <c:pieChart>
        <c:varyColors val="1"/>
        <c:ser>
          <c:idx val="0"/>
          <c:order val="0"/>
          <c:dPt>
            <c:idx val="0"/>
            <c:bubble3D val="0"/>
            <c:extLst>
              <c:ext xmlns:c16="http://schemas.microsoft.com/office/drawing/2014/chart" uri="{C3380CC4-5D6E-409C-BE32-E72D297353CC}">
                <c16:uniqueId val="{00000001-9E0C-4462-93D2-1CE9A47D8471}"/>
              </c:ext>
            </c:extLst>
          </c:dPt>
          <c:dPt>
            <c:idx val="1"/>
            <c:bubble3D val="0"/>
            <c:extLst>
              <c:ext xmlns:c16="http://schemas.microsoft.com/office/drawing/2014/chart" uri="{C3380CC4-5D6E-409C-BE32-E72D297353CC}">
                <c16:uniqueId val="{00000003-9E0C-4462-93D2-1CE9A47D8471}"/>
              </c:ext>
            </c:extLst>
          </c:dPt>
          <c:dPt>
            <c:idx val="2"/>
            <c:bubble3D val="0"/>
            <c:extLst>
              <c:ext xmlns:c16="http://schemas.microsoft.com/office/drawing/2014/chart" uri="{C3380CC4-5D6E-409C-BE32-E72D297353CC}">
                <c16:uniqueId val="{00000005-9E0C-4462-93D2-1CE9A47D8471}"/>
              </c:ext>
            </c:extLst>
          </c:dPt>
          <c:dPt>
            <c:idx val="3"/>
            <c:bubble3D val="0"/>
            <c:extLst>
              <c:ext xmlns:c16="http://schemas.microsoft.com/office/drawing/2014/chart" uri="{C3380CC4-5D6E-409C-BE32-E72D297353CC}">
                <c16:uniqueId val="{00000007-9E0C-4462-93D2-1CE9A47D8471}"/>
              </c:ext>
            </c:extLst>
          </c:dPt>
          <c:dPt>
            <c:idx val="4"/>
            <c:bubble3D val="0"/>
            <c:extLst>
              <c:ext xmlns:c16="http://schemas.microsoft.com/office/drawing/2014/chart" uri="{C3380CC4-5D6E-409C-BE32-E72D297353CC}">
                <c16:uniqueId val="{00000009-9E0C-4462-93D2-1CE9A47D8471}"/>
              </c:ext>
            </c:extLst>
          </c:dPt>
          <c:dLbls>
            <c:dLbl>
              <c:idx val="1"/>
              <c:layout>
                <c:manualLayout>
                  <c:x val="-3.2591504507884866E-2"/>
                  <c:y val="-9.353873232192308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E0C-4462-93D2-1CE9A47D8471}"/>
                </c:ext>
              </c:extLst>
            </c:dLbl>
            <c:dLbl>
              <c:idx val="2"/>
              <c:layout>
                <c:manualLayout>
                  <c:x val="-9.1242613504159908E-2"/>
                  <c:y val="-1.8418478193780938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E0C-4462-93D2-1CE9A47D8471}"/>
                </c:ext>
              </c:extLst>
            </c:dLbl>
            <c:dLbl>
              <c:idx val="3"/>
              <c:layout>
                <c:manualLayout>
                  <c:x val="9.4438275202126387E-2"/>
                  <c:y val="-1.977172289498697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E0C-4462-93D2-1CE9A47D8471}"/>
                </c:ext>
              </c:extLst>
            </c:dLbl>
            <c:spPr>
              <a:noFill/>
              <a:ln>
                <a:noFill/>
              </a:ln>
              <a:effectLst/>
            </c:spPr>
            <c:txPr>
              <a:bodyPr rot="0" vert="horz"/>
              <a:lstStyle/>
              <a:p>
                <a:pPr>
                  <a:defRPr/>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Hoja1!$B$92:$B$96</c:f>
              <c:strCache>
                <c:ptCount val="5"/>
                <c:pt idx="0">
                  <c:v>Nunca</c:v>
                </c:pt>
                <c:pt idx="1">
                  <c:v>Casi Nunca                        </c:v>
                </c:pt>
                <c:pt idx="2">
                  <c:v>Ocasionalmente </c:v>
                </c:pt>
                <c:pt idx="3">
                  <c:v>Con frecuencia </c:v>
                </c:pt>
                <c:pt idx="4">
                  <c:v>Siempre </c:v>
                </c:pt>
              </c:strCache>
            </c:strRef>
          </c:cat>
          <c:val>
            <c:numRef>
              <c:f>Hoja1!$C$92:$C$96</c:f>
              <c:numCache>
                <c:formatCode>General</c:formatCode>
                <c:ptCount val="5"/>
                <c:pt idx="0">
                  <c:v>0</c:v>
                </c:pt>
                <c:pt idx="1">
                  <c:v>0</c:v>
                </c:pt>
                <c:pt idx="2">
                  <c:v>0</c:v>
                </c:pt>
                <c:pt idx="3">
                  <c:v>4</c:v>
                </c:pt>
                <c:pt idx="4">
                  <c:v>116</c:v>
                </c:pt>
              </c:numCache>
            </c:numRef>
          </c:val>
          <c:extLst>
            <c:ext xmlns:c16="http://schemas.microsoft.com/office/drawing/2014/chart" uri="{C3380CC4-5D6E-409C-BE32-E72D297353CC}">
              <c16:uniqueId val="{0000000A-9E0C-4462-93D2-1CE9A47D8471}"/>
            </c:ext>
          </c:extLst>
        </c:ser>
        <c:dLbls>
          <c:showLegendKey val="0"/>
          <c:showVal val="0"/>
          <c:showCatName val="0"/>
          <c:showSerName val="0"/>
          <c:showPercent val="1"/>
          <c:showBubbleSize val="0"/>
          <c:showLeaderLines val="1"/>
        </c:dLbls>
        <c:firstSliceAng val="0"/>
      </c:pieChart>
    </c:plotArea>
    <c:legend>
      <c:legendPos val="r"/>
      <c:overlay val="0"/>
      <c:txPr>
        <a:bodyPr rot="0" vert="horz"/>
        <a:lstStyle/>
        <a:p>
          <a:pPr>
            <a:defRPr/>
          </a:pPr>
          <a:endParaRPr lang="es-EC"/>
        </a:p>
      </c:txPr>
    </c:legend>
    <c:plotVisOnly val="1"/>
    <c:dispBlanksAs val="gap"/>
    <c:showDLblsOverMax val="0"/>
  </c:chart>
  <c:txPr>
    <a:bodyPr/>
    <a:lstStyle/>
    <a:p>
      <a:pPr>
        <a:defRPr sz="1400"/>
      </a:pPr>
      <a:endParaRPr lang="es-EC"/>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a:t>2. ¿Cree usted que la metodología de evaluación permite tener una clara idea del nivel de logro de aprendizajes del estudiante?</a:t>
            </a:r>
          </a:p>
        </c:rich>
      </c:tx>
      <c:overlay val="0"/>
    </c:title>
    <c:autoTitleDeleted val="0"/>
    <c:plotArea>
      <c:layout/>
      <c:pieChart>
        <c:varyColors val="1"/>
        <c:ser>
          <c:idx val="0"/>
          <c:order val="0"/>
          <c:dPt>
            <c:idx val="0"/>
            <c:bubble3D val="0"/>
            <c:extLst>
              <c:ext xmlns:c16="http://schemas.microsoft.com/office/drawing/2014/chart" uri="{C3380CC4-5D6E-409C-BE32-E72D297353CC}">
                <c16:uniqueId val="{00000001-A69F-4987-A92E-089DB71AFD33}"/>
              </c:ext>
            </c:extLst>
          </c:dPt>
          <c:dPt>
            <c:idx val="1"/>
            <c:bubble3D val="0"/>
            <c:extLst>
              <c:ext xmlns:c16="http://schemas.microsoft.com/office/drawing/2014/chart" uri="{C3380CC4-5D6E-409C-BE32-E72D297353CC}">
                <c16:uniqueId val="{00000003-A69F-4987-A92E-089DB71AFD33}"/>
              </c:ext>
            </c:extLst>
          </c:dPt>
          <c:dPt>
            <c:idx val="2"/>
            <c:bubble3D val="0"/>
            <c:extLst>
              <c:ext xmlns:c16="http://schemas.microsoft.com/office/drawing/2014/chart" uri="{C3380CC4-5D6E-409C-BE32-E72D297353CC}">
                <c16:uniqueId val="{00000005-A69F-4987-A92E-089DB71AFD33}"/>
              </c:ext>
            </c:extLst>
          </c:dPt>
          <c:dLbls>
            <c:spPr>
              <a:noFill/>
              <a:ln>
                <a:noFill/>
              </a:ln>
              <a:effectLst/>
            </c:spPr>
            <c:txPr>
              <a:bodyPr rot="0" vert="horz"/>
              <a:lstStyle/>
              <a:p>
                <a:pPr>
                  <a:defRPr/>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Hoja1!$C$18:$C$20</c:f>
              <c:strCache>
                <c:ptCount val="3"/>
                <c:pt idx="0">
                  <c:v>Con frecuencia</c:v>
                </c:pt>
                <c:pt idx="1">
                  <c:v>Casi Nunca                        </c:v>
                </c:pt>
                <c:pt idx="2">
                  <c:v>Ocasionalmente </c:v>
                </c:pt>
              </c:strCache>
            </c:strRef>
          </c:cat>
          <c:val>
            <c:numRef>
              <c:f>Hoja1!$D$18:$D$20</c:f>
              <c:numCache>
                <c:formatCode>General</c:formatCode>
                <c:ptCount val="3"/>
                <c:pt idx="0">
                  <c:v>14</c:v>
                </c:pt>
                <c:pt idx="1">
                  <c:v>28</c:v>
                </c:pt>
                <c:pt idx="2">
                  <c:v>14</c:v>
                </c:pt>
              </c:numCache>
            </c:numRef>
          </c:val>
          <c:extLst>
            <c:ext xmlns:c16="http://schemas.microsoft.com/office/drawing/2014/chart" uri="{C3380CC4-5D6E-409C-BE32-E72D297353CC}">
              <c16:uniqueId val="{00000006-A69F-4987-A92E-089DB71AFD33}"/>
            </c:ext>
          </c:extLst>
        </c:ser>
        <c:dLbls>
          <c:showLegendKey val="0"/>
          <c:showVal val="0"/>
          <c:showCatName val="0"/>
          <c:showSerName val="0"/>
          <c:showPercent val="1"/>
          <c:showBubbleSize val="0"/>
          <c:showLeaderLines val="1"/>
        </c:dLbls>
        <c:firstSliceAng val="0"/>
      </c:pieChart>
    </c:plotArea>
    <c:legend>
      <c:legendPos val="r"/>
      <c:overlay val="0"/>
      <c:txPr>
        <a:bodyPr rot="0" vert="horz"/>
        <a:lstStyle/>
        <a:p>
          <a:pPr>
            <a:defRPr/>
          </a:pPr>
          <a:endParaRPr lang="es-EC"/>
        </a:p>
      </c:txPr>
    </c:legend>
    <c:plotVisOnly val="1"/>
    <c:dispBlanksAs val="gap"/>
    <c:showDLblsOverMax val="0"/>
  </c:chart>
  <c:txPr>
    <a:bodyPr/>
    <a:lstStyle/>
    <a:p>
      <a:pPr>
        <a:defRPr sz="1400"/>
      </a:pPr>
      <a:endParaRPr lang="es-EC"/>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C" dirty="0"/>
              <a:t>4. ¿Cuál es la mejor técnica de aprendizajes que aplican los docentes?</a:t>
            </a:r>
          </a:p>
        </c:rich>
      </c:tx>
      <c:overlay val="0"/>
    </c:title>
    <c:autoTitleDeleted val="0"/>
    <c:view3D>
      <c:rotX val="15"/>
      <c:rotY val="20"/>
      <c:rAngAx val="0"/>
    </c:view3D>
    <c:floor>
      <c:thickness val="0"/>
    </c:floor>
    <c:sideWall>
      <c:thickness val="0"/>
    </c:sideWall>
    <c:backWall>
      <c:thickness val="0"/>
    </c:backWall>
    <c:plotArea>
      <c:layout/>
      <c:bar3DChart>
        <c:barDir val="bar"/>
        <c:grouping val="percentStacked"/>
        <c:varyColors val="0"/>
        <c:ser>
          <c:idx val="0"/>
          <c:order val="0"/>
          <c:tx>
            <c:strRef>
              <c:f>Hoja1!$B$1</c:f>
              <c:strCache>
                <c:ptCount val="1"/>
                <c:pt idx="0">
                  <c:v>Siempre</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Hoja1!$A$2:$A$10</c:f>
              <c:strCache>
                <c:ptCount val="9"/>
                <c:pt idx="0">
                  <c:v>Lecturas comentadas</c:v>
                </c:pt>
                <c:pt idx="1">
                  <c:v>Retroalimentación del proceso </c:v>
                </c:pt>
                <c:pt idx="2">
                  <c:v>Exposición de temas </c:v>
                </c:pt>
                <c:pt idx="3">
                  <c:v>Mapas conceptuales</c:v>
                </c:pt>
                <c:pt idx="4">
                  <c:v>Identificación conceptual y textual de contenidos </c:v>
                </c:pt>
                <c:pt idx="5">
                  <c:v>Solución de problemas </c:v>
                </c:pt>
                <c:pt idx="6">
                  <c:v>Comentario de resultados de tareas </c:v>
                </c:pt>
                <c:pt idx="7">
                  <c:v>Solución de ejercicios </c:v>
                </c:pt>
                <c:pt idx="8">
                  <c:v>Discusión de materiales </c:v>
                </c:pt>
              </c:strCache>
            </c:strRef>
          </c:cat>
          <c:val>
            <c:numRef>
              <c:f>Hoja1!$B$2:$B$10</c:f>
              <c:numCache>
                <c:formatCode>General</c:formatCode>
                <c:ptCount val="9"/>
                <c:pt idx="0">
                  <c:v>100</c:v>
                </c:pt>
                <c:pt idx="1">
                  <c:v>100</c:v>
                </c:pt>
                <c:pt idx="2">
                  <c:v>100</c:v>
                </c:pt>
                <c:pt idx="3">
                  <c:v>81.669999999999987</c:v>
                </c:pt>
                <c:pt idx="4">
                  <c:v>75.010000000000005</c:v>
                </c:pt>
                <c:pt idx="5">
                  <c:v>100</c:v>
                </c:pt>
                <c:pt idx="6">
                  <c:v>100</c:v>
                </c:pt>
                <c:pt idx="7">
                  <c:v>100</c:v>
                </c:pt>
                <c:pt idx="8">
                  <c:v>100</c:v>
                </c:pt>
              </c:numCache>
            </c:numRef>
          </c:val>
          <c:extLst>
            <c:ext xmlns:c16="http://schemas.microsoft.com/office/drawing/2014/chart" uri="{C3380CC4-5D6E-409C-BE32-E72D297353CC}">
              <c16:uniqueId val="{00000008-C41E-4A25-AB4C-83C1373571FB}"/>
            </c:ext>
          </c:extLst>
        </c:ser>
        <c:ser>
          <c:idx val="1"/>
          <c:order val="1"/>
          <c:tx>
            <c:strRef>
              <c:f>Hoja1!$C$1</c:f>
              <c:strCache>
                <c:ptCount val="1"/>
                <c:pt idx="0">
                  <c:v>Con frecuencia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Hoja1!$A$2:$A$10</c:f>
              <c:strCache>
                <c:ptCount val="9"/>
                <c:pt idx="0">
                  <c:v>Lecturas comentadas</c:v>
                </c:pt>
                <c:pt idx="1">
                  <c:v>Retroalimentación del proceso </c:v>
                </c:pt>
                <c:pt idx="2">
                  <c:v>Exposición de temas </c:v>
                </c:pt>
                <c:pt idx="3">
                  <c:v>Mapas conceptuales</c:v>
                </c:pt>
                <c:pt idx="4">
                  <c:v>Identificación conceptual y textual de contenidos </c:v>
                </c:pt>
                <c:pt idx="5">
                  <c:v>Solución de problemas </c:v>
                </c:pt>
                <c:pt idx="6">
                  <c:v>Comentario de resultados de tareas </c:v>
                </c:pt>
                <c:pt idx="7">
                  <c:v>Solución de ejercicios </c:v>
                </c:pt>
                <c:pt idx="8">
                  <c:v>Discusión de materiales </c:v>
                </c:pt>
              </c:strCache>
            </c:strRef>
          </c:cat>
          <c:val>
            <c:numRef>
              <c:f>Hoja1!$C$2:$C$10</c:f>
              <c:numCache>
                <c:formatCode>General</c:formatCode>
                <c:ptCount val="9"/>
                <c:pt idx="3">
                  <c:v>18.329999999999988</c:v>
                </c:pt>
                <c:pt idx="4">
                  <c:v>16.66</c:v>
                </c:pt>
              </c:numCache>
            </c:numRef>
          </c:val>
          <c:extLst>
            <c:ext xmlns:c16="http://schemas.microsoft.com/office/drawing/2014/chart" uri="{C3380CC4-5D6E-409C-BE32-E72D297353CC}">
              <c16:uniqueId val="{0000000B-C41E-4A25-AB4C-83C1373571FB}"/>
            </c:ext>
          </c:extLst>
        </c:ser>
        <c:ser>
          <c:idx val="2"/>
          <c:order val="2"/>
          <c:tx>
            <c:strRef>
              <c:f>Hoja1!$D$1</c:f>
              <c:strCache>
                <c:ptCount val="1"/>
                <c:pt idx="0">
                  <c:v>Ocasionalmente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Hoja1!$A$2:$A$10</c:f>
              <c:strCache>
                <c:ptCount val="9"/>
                <c:pt idx="0">
                  <c:v>Lecturas comentadas</c:v>
                </c:pt>
                <c:pt idx="1">
                  <c:v>Retroalimentación del proceso </c:v>
                </c:pt>
                <c:pt idx="2">
                  <c:v>Exposición de temas </c:v>
                </c:pt>
                <c:pt idx="3">
                  <c:v>Mapas conceptuales</c:v>
                </c:pt>
                <c:pt idx="4">
                  <c:v>Identificación conceptual y textual de contenidos </c:v>
                </c:pt>
                <c:pt idx="5">
                  <c:v>Solución de problemas </c:v>
                </c:pt>
                <c:pt idx="6">
                  <c:v>Comentario de resultados de tareas </c:v>
                </c:pt>
                <c:pt idx="7">
                  <c:v>Solución de ejercicios </c:v>
                </c:pt>
                <c:pt idx="8">
                  <c:v>Discusión de materiales </c:v>
                </c:pt>
              </c:strCache>
            </c:strRef>
          </c:cat>
          <c:val>
            <c:numRef>
              <c:f>Hoja1!$D$2:$D$10</c:f>
              <c:numCache>
                <c:formatCode>General</c:formatCode>
                <c:ptCount val="9"/>
                <c:pt idx="4">
                  <c:v>8.33</c:v>
                </c:pt>
              </c:numCache>
            </c:numRef>
          </c:val>
          <c:extLst>
            <c:ext xmlns:c16="http://schemas.microsoft.com/office/drawing/2014/chart" uri="{C3380CC4-5D6E-409C-BE32-E72D297353CC}">
              <c16:uniqueId val="{0000000D-C41E-4A25-AB4C-83C1373571FB}"/>
            </c:ext>
          </c:extLst>
        </c:ser>
        <c:ser>
          <c:idx val="3"/>
          <c:order val="3"/>
          <c:tx>
            <c:strRef>
              <c:f>Hoja1!$E$1</c:f>
              <c:strCache>
                <c:ptCount val="1"/>
                <c:pt idx="0">
                  <c:v>Casi nunca </c:v>
                </c:pt>
              </c:strCache>
            </c:strRef>
          </c:tx>
          <c:invertIfNegative val="0"/>
          <c:cat>
            <c:strRef>
              <c:f>Hoja1!$A$2:$A$10</c:f>
              <c:strCache>
                <c:ptCount val="9"/>
                <c:pt idx="0">
                  <c:v>Lecturas comentadas</c:v>
                </c:pt>
                <c:pt idx="1">
                  <c:v>Retroalimentación del proceso </c:v>
                </c:pt>
                <c:pt idx="2">
                  <c:v>Exposición de temas </c:v>
                </c:pt>
                <c:pt idx="3">
                  <c:v>Mapas conceptuales</c:v>
                </c:pt>
                <c:pt idx="4">
                  <c:v>Identificación conceptual y textual de contenidos </c:v>
                </c:pt>
                <c:pt idx="5">
                  <c:v>Solución de problemas </c:v>
                </c:pt>
                <c:pt idx="6">
                  <c:v>Comentario de resultados de tareas </c:v>
                </c:pt>
                <c:pt idx="7">
                  <c:v>Solución de ejercicios </c:v>
                </c:pt>
                <c:pt idx="8">
                  <c:v>Discusión de materiales </c:v>
                </c:pt>
              </c:strCache>
            </c:strRef>
          </c:cat>
          <c:val>
            <c:numRef>
              <c:f>Hoja1!$E$2:$E$10</c:f>
              <c:numCache>
                <c:formatCode>General</c:formatCode>
                <c:ptCount val="9"/>
              </c:numCache>
            </c:numRef>
          </c:val>
          <c:extLst>
            <c:ext xmlns:c16="http://schemas.microsoft.com/office/drawing/2014/chart" uri="{C3380CC4-5D6E-409C-BE32-E72D297353CC}">
              <c16:uniqueId val="{0000000E-C41E-4A25-AB4C-83C1373571FB}"/>
            </c:ext>
          </c:extLst>
        </c:ser>
        <c:ser>
          <c:idx val="4"/>
          <c:order val="4"/>
          <c:tx>
            <c:strRef>
              <c:f>Hoja1!$F$1</c:f>
              <c:strCache>
                <c:ptCount val="1"/>
                <c:pt idx="0">
                  <c:v>Nunca </c:v>
                </c:pt>
              </c:strCache>
            </c:strRef>
          </c:tx>
          <c:invertIfNegative val="0"/>
          <c:cat>
            <c:strRef>
              <c:f>Hoja1!$A$2:$A$10</c:f>
              <c:strCache>
                <c:ptCount val="9"/>
                <c:pt idx="0">
                  <c:v>Lecturas comentadas</c:v>
                </c:pt>
                <c:pt idx="1">
                  <c:v>Retroalimentación del proceso </c:v>
                </c:pt>
                <c:pt idx="2">
                  <c:v>Exposición de temas </c:v>
                </c:pt>
                <c:pt idx="3">
                  <c:v>Mapas conceptuales</c:v>
                </c:pt>
                <c:pt idx="4">
                  <c:v>Identificación conceptual y textual de contenidos </c:v>
                </c:pt>
                <c:pt idx="5">
                  <c:v>Solución de problemas </c:v>
                </c:pt>
                <c:pt idx="6">
                  <c:v>Comentario de resultados de tareas </c:v>
                </c:pt>
                <c:pt idx="7">
                  <c:v>Solución de ejercicios </c:v>
                </c:pt>
                <c:pt idx="8">
                  <c:v>Discusión de materiales </c:v>
                </c:pt>
              </c:strCache>
            </c:strRef>
          </c:cat>
          <c:val>
            <c:numRef>
              <c:f>Hoja1!$F$2:$F$10</c:f>
              <c:numCache>
                <c:formatCode>General</c:formatCode>
                <c:ptCount val="9"/>
                <c:pt idx="0">
                  <c:v>0</c:v>
                </c:pt>
                <c:pt idx="1">
                  <c:v>0</c:v>
                </c:pt>
                <c:pt idx="2">
                  <c:v>0</c:v>
                </c:pt>
                <c:pt idx="3">
                  <c:v>0</c:v>
                </c:pt>
              </c:numCache>
            </c:numRef>
          </c:val>
          <c:extLst>
            <c:ext xmlns:c16="http://schemas.microsoft.com/office/drawing/2014/chart" uri="{C3380CC4-5D6E-409C-BE32-E72D297353CC}">
              <c16:uniqueId val="{0000000F-C41E-4A25-AB4C-83C1373571FB}"/>
            </c:ext>
          </c:extLst>
        </c:ser>
        <c:dLbls>
          <c:showLegendKey val="0"/>
          <c:showVal val="0"/>
          <c:showCatName val="0"/>
          <c:showSerName val="0"/>
          <c:showPercent val="0"/>
          <c:showBubbleSize val="0"/>
        </c:dLbls>
        <c:gapWidth val="75"/>
        <c:shape val="box"/>
        <c:axId val="97302784"/>
        <c:axId val="90243072"/>
        <c:axId val="0"/>
      </c:bar3DChart>
      <c:catAx>
        <c:axId val="97302784"/>
        <c:scaling>
          <c:orientation val="minMax"/>
        </c:scaling>
        <c:delete val="0"/>
        <c:axPos val="l"/>
        <c:numFmt formatCode="General" sourceLinked="0"/>
        <c:majorTickMark val="none"/>
        <c:minorTickMark val="none"/>
        <c:tickLblPos val="nextTo"/>
        <c:crossAx val="90243072"/>
        <c:crosses val="autoZero"/>
        <c:auto val="1"/>
        <c:lblAlgn val="ctr"/>
        <c:lblOffset val="100"/>
        <c:noMultiLvlLbl val="0"/>
      </c:catAx>
      <c:valAx>
        <c:axId val="90243072"/>
        <c:scaling>
          <c:orientation val="minMax"/>
        </c:scaling>
        <c:delete val="0"/>
        <c:axPos val="b"/>
        <c:majorGridlines/>
        <c:numFmt formatCode="0%" sourceLinked="1"/>
        <c:majorTickMark val="none"/>
        <c:minorTickMark val="none"/>
        <c:tickLblPos val="nextTo"/>
        <c:spPr>
          <a:ln w="12700">
            <a:noFill/>
          </a:ln>
        </c:spPr>
        <c:crossAx val="97302784"/>
        <c:crosses val="autoZero"/>
        <c:crossBetween val="between"/>
      </c:valAx>
    </c:plotArea>
    <c:legend>
      <c:legendPos val="b"/>
      <c:overlay val="0"/>
    </c:legend>
    <c:plotVisOnly val="1"/>
    <c:dispBlanksAs val="gap"/>
    <c:showDLblsOverMax val="0"/>
  </c:chart>
  <c:txPr>
    <a:bodyPr/>
    <a:lstStyle/>
    <a:p>
      <a:pPr>
        <a:defRPr sz="1400"/>
      </a:pPr>
      <a:endParaRPr lang="es-EC"/>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marL="0" marR="0" indent="0" algn="ctr" defTabSz="914400" rtl="0" eaLnBrk="1" fontAlgn="auto" latinLnBrk="0" hangingPunct="1">
              <a:lnSpc>
                <a:spcPct val="100000"/>
              </a:lnSpc>
              <a:spcBef>
                <a:spcPts val="0"/>
              </a:spcBef>
              <a:spcAft>
                <a:spcPts val="0"/>
              </a:spcAft>
              <a:buClrTx/>
              <a:buSzTx/>
              <a:buFontTx/>
              <a:buNone/>
              <a:tabLst/>
              <a:defRPr sz="1680" b="1" i="0" u="none" strike="noStrike" kern="1200" baseline="0">
                <a:solidFill>
                  <a:srgbClr val="2F2B20"/>
                </a:solidFill>
                <a:latin typeface="+mn-lt"/>
                <a:ea typeface="+mn-ea"/>
                <a:cs typeface="+mn-cs"/>
              </a:defRPr>
            </a:pPr>
            <a:r>
              <a:rPr lang="es-ES" dirty="0"/>
              <a:t>5. </a:t>
            </a:r>
            <a:r>
              <a:rPr lang="es-EC" sz="1800" dirty="0">
                <a:effectLst/>
              </a:rPr>
              <a:t>¿Los docentes aplican experiencias independientes para lograr aprendizajes?</a:t>
            </a:r>
          </a:p>
          <a:p>
            <a:pPr marL="0" marR="0" indent="0" algn="ctr" defTabSz="914400" rtl="0" eaLnBrk="1" fontAlgn="auto" latinLnBrk="0" hangingPunct="1">
              <a:lnSpc>
                <a:spcPct val="100000"/>
              </a:lnSpc>
              <a:spcBef>
                <a:spcPts val="0"/>
              </a:spcBef>
              <a:spcAft>
                <a:spcPts val="0"/>
              </a:spcAft>
              <a:buClrTx/>
              <a:buSzTx/>
              <a:buFontTx/>
              <a:buNone/>
              <a:tabLst/>
              <a:defRPr sz="1680" b="1" i="0" u="none" strike="noStrike" kern="1200" baseline="0">
                <a:solidFill>
                  <a:srgbClr val="2F2B20"/>
                </a:solidFill>
                <a:latin typeface="+mn-lt"/>
                <a:ea typeface="+mn-ea"/>
                <a:cs typeface="+mn-cs"/>
              </a:defRPr>
            </a:pPr>
            <a:endParaRPr lang="es-ES" dirty="0"/>
          </a:p>
        </c:rich>
      </c:tx>
      <c:overlay val="0"/>
      <c:spPr>
        <a:noFill/>
        <a:ln>
          <a:noFill/>
        </a:ln>
        <a:effectLst/>
      </c:spPr>
    </c:title>
    <c:autoTitleDeleted val="0"/>
    <c:plotArea>
      <c:layout/>
      <c:barChart>
        <c:barDir val="col"/>
        <c:grouping val="clustered"/>
        <c:varyColors val="0"/>
        <c:ser>
          <c:idx val="0"/>
          <c:order val="0"/>
          <c:tx>
            <c:strRef>
              <c:f>Hoja1!$B$1</c:f>
              <c:strCache>
                <c:ptCount val="1"/>
                <c:pt idx="0">
                  <c:v>Siempre</c:v>
                </c:pt>
              </c:strCache>
            </c:strRef>
          </c:tx>
          <c:spPr>
            <a:solidFill>
              <a:schemeClr val="accent1"/>
            </a:solidFill>
            <a:ln>
              <a:noFill/>
            </a:ln>
            <a:effectLst/>
          </c:spPr>
          <c:invertIfNegative val="0"/>
          <c:dLbls>
            <c:spPr>
              <a:noFill/>
              <a:ln>
                <a:noFill/>
              </a:ln>
              <a:effectLst/>
            </c:spPr>
            <c:txPr>
              <a:bodyPr rot="0" vert="horz"/>
              <a:lstStyle/>
              <a:p>
                <a:pPr>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Hoja1!$A$2:$A$10</c:f>
              <c:strCache>
                <c:ptCount val="9"/>
                <c:pt idx="0">
                  <c:v>Lectura de texto</c:v>
                </c:pt>
                <c:pt idx="1">
                  <c:v>Solución de problemas </c:v>
                </c:pt>
                <c:pt idx="2">
                  <c:v>Elaboración de mapas conceptuales</c:v>
                </c:pt>
                <c:pt idx="3">
                  <c:v>Elaboración de ensayos</c:v>
                </c:pt>
                <c:pt idx="4">
                  <c:v>Elaboración de trabajos de investigación documental</c:v>
                </c:pt>
                <c:pt idx="5">
                  <c:v>Elaboración de resúmenes</c:v>
                </c:pt>
                <c:pt idx="6">
                  <c:v>Elaboración y entrega de reportes</c:v>
                </c:pt>
                <c:pt idx="7">
                  <c:v>Detección y análisis de conceptos y principios</c:v>
                </c:pt>
                <c:pt idx="8">
                  <c:v>Integración de portafolios de trabajo elaborados</c:v>
                </c:pt>
              </c:strCache>
            </c:strRef>
          </c:cat>
          <c:val>
            <c:numRef>
              <c:f>Hoja1!$B$2:$B$10</c:f>
              <c:numCache>
                <c:formatCode>0.00%</c:formatCode>
                <c:ptCount val="9"/>
                <c:pt idx="0">
                  <c:v>1</c:v>
                </c:pt>
                <c:pt idx="1">
                  <c:v>1</c:v>
                </c:pt>
                <c:pt idx="2">
                  <c:v>1</c:v>
                </c:pt>
                <c:pt idx="3">
                  <c:v>1</c:v>
                </c:pt>
                <c:pt idx="4">
                  <c:v>1</c:v>
                </c:pt>
                <c:pt idx="5">
                  <c:v>0.75</c:v>
                </c:pt>
                <c:pt idx="6">
                  <c:v>0.83</c:v>
                </c:pt>
                <c:pt idx="7">
                  <c:v>0.83</c:v>
                </c:pt>
                <c:pt idx="8">
                  <c:v>1</c:v>
                </c:pt>
              </c:numCache>
            </c:numRef>
          </c:val>
          <c:extLst>
            <c:ext xmlns:c16="http://schemas.microsoft.com/office/drawing/2014/chart" uri="{C3380CC4-5D6E-409C-BE32-E72D297353CC}">
              <c16:uniqueId val="{00000000-9DF5-4A77-A45F-A42A160195E9}"/>
            </c:ext>
          </c:extLst>
        </c:ser>
        <c:ser>
          <c:idx val="1"/>
          <c:order val="1"/>
          <c:tx>
            <c:strRef>
              <c:f>Hoja1!$C$1</c:f>
              <c:strCache>
                <c:ptCount val="1"/>
                <c:pt idx="0">
                  <c:v>Con frecuencia</c:v>
                </c:pt>
              </c:strCache>
            </c:strRef>
          </c:tx>
          <c:spPr>
            <a:solidFill>
              <a:schemeClr val="accent2"/>
            </a:solidFill>
            <a:ln>
              <a:noFill/>
            </a:ln>
            <a:effectLst/>
          </c:spPr>
          <c:invertIfNegative val="0"/>
          <c:cat>
            <c:strRef>
              <c:f>Hoja1!$A$2:$A$10</c:f>
              <c:strCache>
                <c:ptCount val="9"/>
                <c:pt idx="0">
                  <c:v>Lectura de texto</c:v>
                </c:pt>
                <c:pt idx="1">
                  <c:v>Solución de problemas </c:v>
                </c:pt>
                <c:pt idx="2">
                  <c:v>Elaboración de mapas conceptuales</c:v>
                </c:pt>
                <c:pt idx="3">
                  <c:v>Elaboración de ensayos</c:v>
                </c:pt>
                <c:pt idx="4">
                  <c:v>Elaboración de trabajos de investigación documental</c:v>
                </c:pt>
                <c:pt idx="5">
                  <c:v>Elaboración de resúmenes</c:v>
                </c:pt>
                <c:pt idx="6">
                  <c:v>Elaboración y entrega de reportes</c:v>
                </c:pt>
                <c:pt idx="7">
                  <c:v>Detección y análisis de conceptos y principios</c:v>
                </c:pt>
                <c:pt idx="8">
                  <c:v>Integración de portafolios de trabajo elaborados</c:v>
                </c:pt>
              </c:strCache>
            </c:strRef>
          </c:cat>
          <c:val>
            <c:numRef>
              <c:f>Hoja1!$C$2:$C$10</c:f>
              <c:numCache>
                <c:formatCode>0.00%</c:formatCode>
                <c:ptCount val="9"/>
                <c:pt idx="0">
                  <c:v>0</c:v>
                </c:pt>
                <c:pt idx="1">
                  <c:v>0</c:v>
                </c:pt>
                <c:pt idx="2">
                  <c:v>0</c:v>
                </c:pt>
                <c:pt idx="3">
                  <c:v>0</c:v>
                </c:pt>
                <c:pt idx="4">
                  <c:v>0</c:v>
                </c:pt>
                <c:pt idx="5">
                  <c:v>0.17</c:v>
                </c:pt>
                <c:pt idx="6">
                  <c:v>0.08</c:v>
                </c:pt>
                <c:pt idx="7">
                  <c:v>0.17</c:v>
                </c:pt>
                <c:pt idx="8">
                  <c:v>0</c:v>
                </c:pt>
              </c:numCache>
            </c:numRef>
          </c:val>
          <c:extLst>
            <c:ext xmlns:c16="http://schemas.microsoft.com/office/drawing/2014/chart" uri="{C3380CC4-5D6E-409C-BE32-E72D297353CC}">
              <c16:uniqueId val="{00000001-9DF5-4A77-A45F-A42A160195E9}"/>
            </c:ext>
          </c:extLst>
        </c:ser>
        <c:ser>
          <c:idx val="2"/>
          <c:order val="2"/>
          <c:tx>
            <c:strRef>
              <c:f>Hoja1!$D$1</c:f>
              <c:strCache>
                <c:ptCount val="1"/>
                <c:pt idx="0">
                  <c:v>Ocasionalmente</c:v>
                </c:pt>
              </c:strCache>
            </c:strRef>
          </c:tx>
          <c:spPr>
            <a:solidFill>
              <a:schemeClr val="accent3"/>
            </a:solidFill>
            <a:ln>
              <a:noFill/>
            </a:ln>
            <a:effectLst/>
          </c:spPr>
          <c:invertIfNegative val="0"/>
          <c:cat>
            <c:strRef>
              <c:f>Hoja1!$A$2:$A$10</c:f>
              <c:strCache>
                <c:ptCount val="9"/>
                <c:pt idx="0">
                  <c:v>Lectura de texto</c:v>
                </c:pt>
                <c:pt idx="1">
                  <c:v>Solución de problemas </c:v>
                </c:pt>
                <c:pt idx="2">
                  <c:v>Elaboración de mapas conceptuales</c:v>
                </c:pt>
                <c:pt idx="3">
                  <c:v>Elaboración de ensayos</c:v>
                </c:pt>
                <c:pt idx="4">
                  <c:v>Elaboración de trabajos de investigación documental</c:v>
                </c:pt>
                <c:pt idx="5">
                  <c:v>Elaboración de resúmenes</c:v>
                </c:pt>
                <c:pt idx="6">
                  <c:v>Elaboración y entrega de reportes</c:v>
                </c:pt>
                <c:pt idx="7">
                  <c:v>Detección y análisis de conceptos y principios</c:v>
                </c:pt>
                <c:pt idx="8">
                  <c:v>Integración de portafolios de trabajo elaborados</c:v>
                </c:pt>
              </c:strCache>
            </c:strRef>
          </c:cat>
          <c:val>
            <c:numRef>
              <c:f>Hoja1!$D$2:$D$10</c:f>
              <c:numCache>
                <c:formatCode>0.00%</c:formatCode>
                <c:ptCount val="9"/>
                <c:pt idx="0">
                  <c:v>0</c:v>
                </c:pt>
                <c:pt idx="1">
                  <c:v>0</c:v>
                </c:pt>
                <c:pt idx="2">
                  <c:v>0</c:v>
                </c:pt>
                <c:pt idx="3">
                  <c:v>0</c:v>
                </c:pt>
                <c:pt idx="4">
                  <c:v>0</c:v>
                </c:pt>
                <c:pt idx="5">
                  <c:v>0.08</c:v>
                </c:pt>
                <c:pt idx="6">
                  <c:v>0.08</c:v>
                </c:pt>
                <c:pt idx="7">
                  <c:v>0</c:v>
                </c:pt>
                <c:pt idx="8">
                  <c:v>0</c:v>
                </c:pt>
              </c:numCache>
            </c:numRef>
          </c:val>
          <c:extLst>
            <c:ext xmlns:c16="http://schemas.microsoft.com/office/drawing/2014/chart" uri="{C3380CC4-5D6E-409C-BE32-E72D297353CC}">
              <c16:uniqueId val="{00000002-9DF5-4A77-A45F-A42A160195E9}"/>
            </c:ext>
          </c:extLst>
        </c:ser>
        <c:dLbls>
          <c:showLegendKey val="0"/>
          <c:showVal val="0"/>
          <c:showCatName val="0"/>
          <c:showSerName val="0"/>
          <c:showPercent val="0"/>
          <c:showBubbleSize val="0"/>
        </c:dLbls>
        <c:gapWidth val="219"/>
        <c:overlap val="-27"/>
        <c:axId val="90292224"/>
        <c:axId val="90293760"/>
      </c:barChart>
      <c:catAx>
        <c:axId val="90292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s-EC"/>
          </a:p>
        </c:txPr>
        <c:crossAx val="90293760"/>
        <c:crosses val="autoZero"/>
        <c:auto val="1"/>
        <c:lblAlgn val="ctr"/>
        <c:lblOffset val="100"/>
        <c:noMultiLvlLbl val="0"/>
      </c:catAx>
      <c:valAx>
        <c:axId val="902937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vert="horz"/>
          <a:lstStyle/>
          <a:p>
            <a:pPr>
              <a:defRPr/>
            </a:pPr>
            <a:endParaRPr lang="es-EC"/>
          </a:p>
        </c:txPr>
        <c:crossAx val="90292224"/>
        <c:crosses val="autoZero"/>
        <c:crossBetween val="between"/>
      </c:valAx>
      <c:spPr>
        <a:noFill/>
        <a:ln>
          <a:noFill/>
        </a:ln>
        <a:effectLst/>
      </c:spPr>
    </c:plotArea>
    <c:legend>
      <c:legendPos val="b"/>
      <c:overlay val="0"/>
      <c:spPr>
        <a:noFill/>
        <a:ln>
          <a:noFill/>
        </a:ln>
        <a:effectLst/>
      </c:spPr>
      <c:txPr>
        <a:bodyPr rot="0" vert="horz"/>
        <a:lstStyle/>
        <a:p>
          <a:pPr>
            <a:defRPr/>
          </a:pPr>
          <a:endParaRPr lang="es-EC"/>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400">
          <a:solidFill>
            <a:schemeClr val="tx1"/>
          </a:solidFill>
        </a:defRPr>
      </a:pPr>
      <a:endParaRPr lang="es-EC"/>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a:t>3. ¿Considera usted que una adecuada evaluación formativa influye en el logro de aprendizajes de los estudiantes?</a:t>
            </a:r>
          </a:p>
        </c:rich>
      </c:tx>
      <c:overlay val="0"/>
    </c:title>
    <c:autoTitleDeleted val="0"/>
    <c:plotArea>
      <c:layout/>
      <c:pieChart>
        <c:varyColors val="1"/>
        <c:ser>
          <c:idx val="0"/>
          <c:order val="0"/>
          <c:dPt>
            <c:idx val="0"/>
            <c:bubble3D val="0"/>
            <c:extLst>
              <c:ext xmlns:c16="http://schemas.microsoft.com/office/drawing/2014/chart" uri="{C3380CC4-5D6E-409C-BE32-E72D297353CC}">
                <c16:uniqueId val="{00000001-F301-4851-84C1-85B5AEC1C202}"/>
              </c:ext>
            </c:extLst>
          </c:dPt>
          <c:dPt>
            <c:idx val="1"/>
            <c:bubble3D val="0"/>
            <c:extLst>
              <c:ext xmlns:c16="http://schemas.microsoft.com/office/drawing/2014/chart" uri="{C3380CC4-5D6E-409C-BE32-E72D297353CC}">
                <c16:uniqueId val="{00000003-F301-4851-84C1-85B5AEC1C202}"/>
              </c:ext>
            </c:extLst>
          </c:dPt>
          <c:dLbls>
            <c:spPr>
              <a:noFill/>
              <a:ln>
                <a:noFill/>
              </a:ln>
              <a:effectLst/>
            </c:spPr>
            <c:txPr>
              <a:bodyPr rot="0" vert="horz"/>
              <a:lstStyle/>
              <a:p>
                <a:pPr>
                  <a:defRPr/>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Hoja1!$C$17:$C$18</c:f>
              <c:strCache>
                <c:ptCount val="2"/>
                <c:pt idx="0">
                  <c:v>Si</c:v>
                </c:pt>
                <c:pt idx="1">
                  <c:v>No                        </c:v>
                </c:pt>
              </c:strCache>
            </c:strRef>
          </c:cat>
          <c:val>
            <c:numRef>
              <c:f>Hoja1!$D$17:$D$18</c:f>
              <c:numCache>
                <c:formatCode>General</c:formatCode>
                <c:ptCount val="2"/>
                <c:pt idx="0">
                  <c:v>56</c:v>
                </c:pt>
                <c:pt idx="1">
                  <c:v>0</c:v>
                </c:pt>
              </c:numCache>
            </c:numRef>
          </c:val>
          <c:extLst>
            <c:ext xmlns:c16="http://schemas.microsoft.com/office/drawing/2014/chart" uri="{C3380CC4-5D6E-409C-BE32-E72D297353CC}">
              <c16:uniqueId val="{00000004-F301-4851-84C1-85B5AEC1C202}"/>
            </c:ext>
          </c:extLst>
        </c:ser>
        <c:dLbls>
          <c:showLegendKey val="0"/>
          <c:showVal val="0"/>
          <c:showCatName val="0"/>
          <c:showSerName val="0"/>
          <c:showPercent val="1"/>
          <c:showBubbleSize val="0"/>
          <c:showLeaderLines val="1"/>
        </c:dLbls>
        <c:firstSliceAng val="0"/>
      </c:pieChart>
    </c:plotArea>
    <c:legend>
      <c:legendPos val="r"/>
      <c:overlay val="0"/>
      <c:txPr>
        <a:bodyPr rot="0" vert="horz"/>
        <a:lstStyle/>
        <a:p>
          <a:pPr>
            <a:defRPr/>
          </a:pPr>
          <a:endParaRPr lang="es-EC"/>
        </a:p>
      </c:txPr>
    </c:legend>
    <c:plotVisOnly val="1"/>
    <c:dispBlanksAs val="zero"/>
    <c:showDLblsOverMax val="0"/>
  </c:chart>
  <c:txPr>
    <a:bodyPr/>
    <a:lstStyle/>
    <a:p>
      <a:pPr>
        <a:defRPr sz="1400"/>
      </a:pPr>
      <a:endParaRPr lang="es-EC"/>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a:t>4. ¿Cree usted que dar explicaciones claras y organizar la lección con eficiencia mantiene el interés de los alumnos en sus actividades y mejora el logro de aprendizajes?</a:t>
            </a:r>
          </a:p>
        </c:rich>
      </c:tx>
      <c:layout>
        <c:manualLayout>
          <c:xMode val="edge"/>
          <c:yMode val="edge"/>
          <c:x val="7.5733086041849432E-2"/>
          <c:y val="3.0234735823003792E-2"/>
        </c:manualLayout>
      </c:layout>
      <c:overlay val="0"/>
    </c:title>
    <c:autoTitleDeleted val="0"/>
    <c:plotArea>
      <c:layout/>
      <c:pieChart>
        <c:varyColors val="1"/>
        <c:ser>
          <c:idx val="0"/>
          <c:order val="0"/>
          <c:dPt>
            <c:idx val="0"/>
            <c:bubble3D val="0"/>
            <c:extLst>
              <c:ext xmlns:c16="http://schemas.microsoft.com/office/drawing/2014/chart" uri="{C3380CC4-5D6E-409C-BE32-E72D297353CC}">
                <c16:uniqueId val="{00000001-9632-4DD0-A2A0-03EEDD3CA137}"/>
              </c:ext>
            </c:extLst>
          </c:dPt>
          <c:dPt>
            <c:idx val="1"/>
            <c:bubble3D val="0"/>
            <c:extLst>
              <c:ext xmlns:c16="http://schemas.microsoft.com/office/drawing/2014/chart" uri="{C3380CC4-5D6E-409C-BE32-E72D297353CC}">
                <c16:uniqueId val="{00000003-9632-4DD0-A2A0-03EEDD3CA137}"/>
              </c:ext>
            </c:extLst>
          </c:dPt>
          <c:dLbls>
            <c:spPr>
              <a:noFill/>
              <a:ln>
                <a:noFill/>
              </a:ln>
              <a:effectLst/>
            </c:spPr>
            <c:txPr>
              <a:bodyPr rot="0" vert="horz"/>
              <a:lstStyle/>
              <a:p>
                <a:pPr>
                  <a:defRPr/>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Hoja1!$C$25:$C$26</c:f>
              <c:strCache>
                <c:ptCount val="2"/>
                <c:pt idx="0">
                  <c:v>Si</c:v>
                </c:pt>
                <c:pt idx="1">
                  <c:v>No                        </c:v>
                </c:pt>
              </c:strCache>
            </c:strRef>
          </c:cat>
          <c:val>
            <c:numRef>
              <c:f>Hoja1!$D$25:$D$26</c:f>
              <c:numCache>
                <c:formatCode>General</c:formatCode>
                <c:ptCount val="2"/>
                <c:pt idx="0">
                  <c:v>48</c:v>
                </c:pt>
                <c:pt idx="1">
                  <c:v>8</c:v>
                </c:pt>
              </c:numCache>
            </c:numRef>
          </c:val>
          <c:extLst>
            <c:ext xmlns:c16="http://schemas.microsoft.com/office/drawing/2014/chart" uri="{C3380CC4-5D6E-409C-BE32-E72D297353CC}">
              <c16:uniqueId val="{00000004-9632-4DD0-A2A0-03EEDD3CA137}"/>
            </c:ext>
          </c:extLst>
        </c:ser>
        <c:dLbls>
          <c:showLegendKey val="0"/>
          <c:showVal val="0"/>
          <c:showCatName val="0"/>
          <c:showSerName val="0"/>
          <c:showPercent val="1"/>
          <c:showBubbleSize val="0"/>
          <c:showLeaderLines val="1"/>
        </c:dLbls>
        <c:firstSliceAng val="0"/>
      </c:pieChart>
    </c:plotArea>
    <c:legend>
      <c:legendPos val="r"/>
      <c:overlay val="0"/>
      <c:txPr>
        <a:bodyPr rot="0" vert="horz"/>
        <a:lstStyle/>
        <a:p>
          <a:pPr>
            <a:defRPr/>
          </a:pPr>
          <a:endParaRPr lang="es-EC"/>
        </a:p>
      </c:txPr>
    </c:legend>
    <c:plotVisOnly val="1"/>
    <c:dispBlanksAs val="zero"/>
    <c:showDLblsOverMax val="0"/>
  </c:chart>
  <c:txPr>
    <a:bodyPr/>
    <a:lstStyle/>
    <a:p>
      <a:pPr>
        <a:defRPr sz="1400"/>
      </a:pPr>
      <a:endParaRPr lang="es-EC"/>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a:t>5. ¿Cuál es la finalidad de realizar evaluaciones de aprendizajes a los alumnos?</a:t>
            </a:r>
          </a:p>
        </c:rich>
      </c:tx>
      <c:overlay val="0"/>
    </c:title>
    <c:autoTitleDeleted val="0"/>
    <c:plotArea>
      <c:layout/>
      <c:pieChart>
        <c:varyColors val="1"/>
        <c:ser>
          <c:idx val="0"/>
          <c:order val="0"/>
          <c:dPt>
            <c:idx val="0"/>
            <c:bubble3D val="0"/>
            <c:extLst>
              <c:ext xmlns:c16="http://schemas.microsoft.com/office/drawing/2014/chart" uri="{C3380CC4-5D6E-409C-BE32-E72D297353CC}">
                <c16:uniqueId val="{00000001-CFA9-46FE-A84E-17FD65829D6E}"/>
              </c:ext>
            </c:extLst>
          </c:dPt>
          <c:dPt>
            <c:idx val="1"/>
            <c:bubble3D val="0"/>
            <c:extLst>
              <c:ext xmlns:c16="http://schemas.microsoft.com/office/drawing/2014/chart" uri="{C3380CC4-5D6E-409C-BE32-E72D297353CC}">
                <c16:uniqueId val="{00000003-CFA9-46FE-A84E-17FD65829D6E}"/>
              </c:ext>
            </c:extLst>
          </c:dPt>
          <c:dLbls>
            <c:spPr>
              <a:noFill/>
              <a:ln>
                <a:noFill/>
              </a:ln>
              <a:effectLst/>
            </c:spPr>
            <c:txPr>
              <a:bodyPr rot="0" vert="horz"/>
              <a:lstStyle/>
              <a:p>
                <a:pPr>
                  <a:defRPr/>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Hoja1!$C$31:$C$32</c:f>
              <c:strCache>
                <c:ptCount val="2"/>
                <c:pt idx="0">
                  <c:v>Verificar Conocimiento</c:v>
                </c:pt>
                <c:pt idx="1">
                  <c:v>Promover al siguiente Nivel                       </c:v>
                </c:pt>
              </c:strCache>
            </c:strRef>
          </c:cat>
          <c:val>
            <c:numRef>
              <c:f>Hoja1!$D$31:$D$32</c:f>
              <c:numCache>
                <c:formatCode>General</c:formatCode>
                <c:ptCount val="2"/>
                <c:pt idx="0">
                  <c:v>48</c:v>
                </c:pt>
                <c:pt idx="1">
                  <c:v>8</c:v>
                </c:pt>
              </c:numCache>
            </c:numRef>
          </c:val>
          <c:extLst>
            <c:ext xmlns:c16="http://schemas.microsoft.com/office/drawing/2014/chart" uri="{C3380CC4-5D6E-409C-BE32-E72D297353CC}">
              <c16:uniqueId val="{00000004-CFA9-46FE-A84E-17FD65829D6E}"/>
            </c:ext>
          </c:extLst>
        </c:ser>
        <c:dLbls>
          <c:showLegendKey val="0"/>
          <c:showVal val="0"/>
          <c:showCatName val="0"/>
          <c:showSerName val="0"/>
          <c:showPercent val="1"/>
          <c:showBubbleSize val="0"/>
          <c:showLeaderLines val="1"/>
        </c:dLbls>
        <c:firstSliceAng val="0"/>
      </c:pieChart>
    </c:plotArea>
    <c:legend>
      <c:legendPos val="r"/>
      <c:overlay val="0"/>
      <c:txPr>
        <a:bodyPr rot="0" vert="horz"/>
        <a:lstStyle/>
        <a:p>
          <a:pPr>
            <a:defRPr/>
          </a:pPr>
          <a:endParaRPr lang="es-EC"/>
        </a:p>
      </c:txPr>
    </c:legend>
    <c:plotVisOnly val="1"/>
    <c:dispBlanksAs val="zero"/>
    <c:showDLblsOverMax val="0"/>
  </c:chart>
  <c:txPr>
    <a:bodyPr/>
    <a:lstStyle/>
    <a:p>
      <a:pPr>
        <a:defRPr sz="1400"/>
      </a:pPr>
      <a:endParaRPr lang="es-EC"/>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dirty="0"/>
              <a:t>6.</a:t>
            </a:r>
            <a:r>
              <a:rPr lang="es-EC" baseline="0" dirty="0"/>
              <a:t> </a:t>
            </a:r>
            <a:r>
              <a:rPr lang="es-EC" dirty="0"/>
              <a:t>¿Los métodos y materiales para cubrir los objetivos de aprovechamiento de la materia son significativos?</a:t>
            </a:r>
          </a:p>
        </c:rich>
      </c:tx>
      <c:overlay val="0"/>
    </c:title>
    <c:autoTitleDeleted val="0"/>
    <c:plotArea>
      <c:layout/>
      <c:pieChart>
        <c:varyColors val="1"/>
        <c:ser>
          <c:idx val="0"/>
          <c:order val="0"/>
          <c:dPt>
            <c:idx val="0"/>
            <c:bubble3D val="0"/>
            <c:extLst>
              <c:ext xmlns:c16="http://schemas.microsoft.com/office/drawing/2014/chart" uri="{C3380CC4-5D6E-409C-BE32-E72D297353CC}">
                <c16:uniqueId val="{00000001-B615-460A-BB2D-F5DB2D5C82F9}"/>
              </c:ext>
            </c:extLst>
          </c:dPt>
          <c:dPt>
            <c:idx val="1"/>
            <c:bubble3D val="0"/>
            <c:extLst>
              <c:ext xmlns:c16="http://schemas.microsoft.com/office/drawing/2014/chart" uri="{C3380CC4-5D6E-409C-BE32-E72D297353CC}">
                <c16:uniqueId val="{00000003-B615-460A-BB2D-F5DB2D5C82F9}"/>
              </c:ext>
            </c:extLst>
          </c:dPt>
          <c:dLbls>
            <c:spPr>
              <a:noFill/>
              <a:ln>
                <a:noFill/>
              </a:ln>
              <a:effectLst/>
            </c:spPr>
            <c:txPr>
              <a:bodyPr rot="0" vert="horz"/>
              <a:lstStyle/>
              <a:p>
                <a:pPr>
                  <a:defRPr/>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Hoja1!$C$40:$C$41</c:f>
              <c:strCache>
                <c:ptCount val="2"/>
                <c:pt idx="0">
                  <c:v>Siempre</c:v>
                </c:pt>
                <c:pt idx="1">
                  <c:v>Casi siempre                    </c:v>
                </c:pt>
              </c:strCache>
            </c:strRef>
          </c:cat>
          <c:val>
            <c:numRef>
              <c:f>Hoja1!$D$40:$D$41</c:f>
              <c:numCache>
                <c:formatCode>General</c:formatCode>
                <c:ptCount val="2"/>
                <c:pt idx="0">
                  <c:v>50</c:v>
                </c:pt>
                <c:pt idx="1">
                  <c:v>6</c:v>
                </c:pt>
              </c:numCache>
            </c:numRef>
          </c:val>
          <c:extLst>
            <c:ext xmlns:c16="http://schemas.microsoft.com/office/drawing/2014/chart" uri="{C3380CC4-5D6E-409C-BE32-E72D297353CC}">
              <c16:uniqueId val="{00000004-B615-460A-BB2D-F5DB2D5C82F9}"/>
            </c:ext>
          </c:extLst>
        </c:ser>
        <c:dLbls>
          <c:showLegendKey val="0"/>
          <c:showVal val="0"/>
          <c:showCatName val="0"/>
          <c:showSerName val="0"/>
          <c:showPercent val="1"/>
          <c:showBubbleSize val="0"/>
          <c:showLeaderLines val="1"/>
        </c:dLbls>
        <c:firstSliceAng val="0"/>
      </c:pieChart>
    </c:plotArea>
    <c:legend>
      <c:legendPos val="r"/>
      <c:overlay val="0"/>
      <c:txPr>
        <a:bodyPr rot="0" vert="horz"/>
        <a:lstStyle/>
        <a:p>
          <a:pPr>
            <a:defRPr/>
          </a:pPr>
          <a:endParaRPr lang="es-EC"/>
        </a:p>
      </c:txPr>
    </c:legend>
    <c:plotVisOnly val="1"/>
    <c:dispBlanksAs val="zero"/>
    <c:showDLblsOverMax val="0"/>
  </c:chart>
  <c:txPr>
    <a:bodyPr/>
    <a:lstStyle/>
    <a:p>
      <a:pPr>
        <a:defRPr sz="1400"/>
      </a:pPr>
      <a:endParaRPr lang="es-EC"/>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a:t>7. ¿La dirección de la escuela revisa la calidad de las evaluaciones del proceso de enseñanza aprendizaje antes de exámenes?</a:t>
            </a:r>
          </a:p>
        </c:rich>
      </c:tx>
      <c:overlay val="0"/>
    </c:title>
    <c:autoTitleDeleted val="0"/>
    <c:plotArea>
      <c:layout/>
      <c:pieChart>
        <c:varyColors val="1"/>
        <c:ser>
          <c:idx val="0"/>
          <c:order val="0"/>
          <c:dPt>
            <c:idx val="0"/>
            <c:bubble3D val="0"/>
            <c:extLst>
              <c:ext xmlns:c16="http://schemas.microsoft.com/office/drawing/2014/chart" uri="{C3380CC4-5D6E-409C-BE32-E72D297353CC}">
                <c16:uniqueId val="{00000001-5EBC-4300-BBAC-8261EB3F4718}"/>
              </c:ext>
            </c:extLst>
          </c:dPt>
          <c:dPt>
            <c:idx val="1"/>
            <c:bubble3D val="0"/>
            <c:extLst>
              <c:ext xmlns:c16="http://schemas.microsoft.com/office/drawing/2014/chart" uri="{C3380CC4-5D6E-409C-BE32-E72D297353CC}">
                <c16:uniqueId val="{00000003-5EBC-4300-BBAC-8261EB3F4718}"/>
              </c:ext>
            </c:extLst>
          </c:dPt>
          <c:dLbls>
            <c:spPr>
              <a:noFill/>
              <a:ln>
                <a:noFill/>
              </a:ln>
              <a:effectLst/>
            </c:spPr>
            <c:txPr>
              <a:bodyPr rot="0" vert="horz"/>
              <a:lstStyle/>
              <a:p>
                <a:pPr>
                  <a:defRPr/>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Hoja1!$C$45:$C$46</c:f>
              <c:strCache>
                <c:ptCount val="2"/>
                <c:pt idx="0">
                  <c:v>Siempre</c:v>
                </c:pt>
                <c:pt idx="1">
                  <c:v>Nunca                 </c:v>
                </c:pt>
              </c:strCache>
            </c:strRef>
          </c:cat>
          <c:val>
            <c:numRef>
              <c:f>Hoja1!$D$45:$D$46</c:f>
              <c:numCache>
                <c:formatCode>General</c:formatCode>
                <c:ptCount val="2"/>
                <c:pt idx="0">
                  <c:v>16</c:v>
                </c:pt>
                <c:pt idx="1">
                  <c:v>40</c:v>
                </c:pt>
              </c:numCache>
            </c:numRef>
          </c:val>
          <c:extLst>
            <c:ext xmlns:c16="http://schemas.microsoft.com/office/drawing/2014/chart" uri="{C3380CC4-5D6E-409C-BE32-E72D297353CC}">
              <c16:uniqueId val="{00000004-5EBC-4300-BBAC-8261EB3F4718}"/>
            </c:ext>
          </c:extLst>
        </c:ser>
        <c:dLbls>
          <c:showLegendKey val="0"/>
          <c:showVal val="0"/>
          <c:showCatName val="0"/>
          <c:showSerName val="0"/>
          <c:showPercent val="1"/>
          <c:showBubbleSize val="0"/>
          <c:showLeaderLines val="1"/>
        </c:dLbls>
        <c:firstSliceAng val="0"/>
      </c:pieChart>
    </c:plotArea>
    <c:legend>
      <c:legendPos val="r"/>
      <c:overlay val="0"/>
      <c:txPr>
        <a:bodyPr rot="0" vert="horz"/>
        <a:lstStyle/>
        <a:p>
          <a:pPr>
            <a:defRPr/>
          </a:pPr>
          <a:endParaRPr lang="es-EC"/>
        </a:p>
      </c:txPr>
    </c:legend>
    <c:plotVisOnly val="1"/>
    <c:dispBlanksAs val="zero"/>
    <c:showDLblsOverMax val="0"/>
  </c:chart>
  <c:txPr>
    <a:bodyPr/>
    <a:lstStyle/>
    <a:p>
      <a:pPr>
        <a:defRPr sz="1400"/>
      </a:pPr>
      <a:endParaRPr lang="es-EC"/>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a:t>8. ¿La administración de la escuela supervisa la calidad de la educación dada en sus contenidos para un aprendizaje significativo?</a:t>
            </a:r>
          </a:p>
        </c:rich>
      </c:tx>
      <c:overlay val="0"/>
    </c:title>
    <c:autoTitleDeleted val="0"/>
    <c:plotArea>
      <c:layout/>
      <c:pieChart>
        <c:varyColors val="1"/>
        <c:ser>
          <c:idx val="0"/>
          <c:order val="0"/>
          <c:dPt>
            <c:idx val="0"/>
            <c:bubble3D val="0"/>
            <c:extLst>
              <c:ext xmlns:c16="http://schemas.microsoft.com/office/drawing/2014/chart" uri="{C3380CC4-5D6E-409C-BE32-E72D297353CC}">
                <c16:uniqueId val="{00000001-2B43-42F9-BFDA-CC35669C8E5D}"/>
              </c:ext>
            </c:extLst>
          </c:dPt>
          <c:dPt>
            <c:idx val="1"/>
            <c:bubble3D val="0"/>
            <c:extLst>
              <c:ext xmlns:c16="http://schemas.microsoft.com/office/drawing/2014/chart" uri="{C3380CC4-5D6E-409C-BE32-E72D297353CC}">
                <c16:uniqueId val="{00000003-2B43-42F9-BFDA-CC35669C8E5D}"/>
              </c:ext>
            </c:extLst>
          </c:dPt>
          <c:dLbls>
            <c:spPr>
              <a:noFill/>
              <a:ln>
                <a:noFill/>
              </a:ln>
              <a:effectLst/>
            </c:spPr>
            <c:txPr>
              <a:bodyPr rot="0" vert="horz"/>
              <a:lstStyle/>
              <a:p>
                <a:pPr>
                  <a:defRPr/>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Hoja1!$C$57:$C$58</c:f>
              <c:strCache>
                <c:ptCount val="2"/>
                <c:pt idx="0">
                  <c:v>Siempre</c:v>
                </c:pt>
                <c:pt idx="1">
                  <c:v>Nunca                 </c:v>
                </c:pt>
              </c:strCache>
            </c:strRef>
          </c:cat>
          <c:val>
            <c:numRef>
              <c:f>Hoja1!$D$57:$D$58</c:f>
              <c:numCache>
                <c:formatCode>General</c:formatCode>
                <c:ptCount val="2"/>
                <c:pt idx="0">
                  <c:v>46</c:v>
                </c:pt>
                <c:pt idx="1">
                  <c:v>10</c:v>
                </c:pt>
              </c:numCache>
            </c:numRef>
          </c:val>
          <c:extLst>
            <c:ext xmlns:c16="http://schemas.microsoft.com/office/drawing/2014/chart" uri="{C3380CC4-5D6E-409C-BE32-E72D297353CC}">
              <c16:uniqueId val="{00000004-2B43-42F9-BFDA-CC35669C8E5D}"/>
            </c:ext>
          </c:extLst>
        </c:ser>
        <c:dLbls>
          <c:showLegendKey val="0"/>
          <c:showVal val="0"/>
          <c:showCatName val="0"/>
          <c:showSerName val="0"/>
          <c:showPercent val="1"/>
          <c:showBubbleSize val="0"/>
          <c:showLeaderLines val="1"/>
        </c:dLbls>
        <c:firstSliceAng val="0"/>
      </c:pieChart>
    </c:plotArea>
    <c:legend>
      <c:legendPos val="r"/>
      <c:overlay val="0"/>
      <c:txPr>
        <a:bodyPr rot="0" vert="horz"/>
        <a:lstStyle/>
        <a:p>
          <a:pPr>
            <a:defRPr/>
          </a:pPr>
          <a:endParaRPr lang="es-EC"/>
        </a:p>
      </c:txPr>
    </c:legend>
    <c:plotVisOnly val="1"/>
    <c:dispBlanksAs val="zero"/>
    <c:showDLblsOverMax val="0"/>
  </c:chart>
  <c:txPr>
    <a:bodyPr/>
    <a:lstStyle/>
    <a:p>
      <a:pPr>
        <a:defRPr sz="1400"/>
      </a:pPr>
      <a:endParaRPr lang="es-EC"/>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a:t>9. ¿Cree usted que los recursos utilizados en el proceso de evaluación de aprendizaje son seleccionados en función a los objetivos y contenidos educativos?</a:t>
            </a:r>
          </a:p>
        </c:rich>
      </c:tx>
      <c:overlay val="0"/>
    </c:title>
    <c:autoTitleDeleted val="0"/>
    <c:plotArea>
      <c:layout/>
      <c:pieChart>
        <c:varyColors val="1"/>
        <c:ser>
          <c:idx val="0"/>
          <c:order val="0"/>
          <c:dPt>
            <c:idx val="0"/>
            <c:bubble3D val="0"/>
            <c:extLst>
              <c:ext xmlns:c16="http://schemas.microsoft.com/office/drawing/2014/chart" uri="{C3380CC4-5D6E-409C-BE32-E72D297353CC}">
                <c16:uniqueId val="{00000001-AA26-4B2C-8592-A3614E40F67A}"/>
              </c:ext>
            </c:extLst>
          </c:dPt>
          <c:dPt>
            <c:idx val="1"/>
            <c:bubble3D val="0"/>
            <c:extLst>
              <c:ext xmlns:c16="http://schemas.microsoft.com/office/drawing/2014/chart" uri="{C3380CC4-5D6E-409C-BE32-E72D297353CC}">
                <c16:uniqueId val="{00000003-AA26-4B2C-8592-A3614E40F67A}"/>
              </c:ext>
            </c:extLst>
          </c:dPt>
          <c:dLbls>
            <c:spPr>
              <a:noFill/>
              <a:ln>
                <a:noFill/>
              </a:ln>
              <a:effectLst/>
            </c:spPr>
            <c:txPr>
              <a:bodyPr rot="0" vert="horz"/>
              <a:lstStyle/>
              <a:p>
                <a:pPr>
                  <a:defRPr/>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Hoja1!$C$61:$C$62</c:f>
              <c:strCache>
                <c:ptCount val="2"/>
                <c:pt idx="0">
                  <c:v>Si</c:v>
                </c:pt>
                <c:pt idx="1">
                  <c:v>No                 </c:v>
                </c:pt>
              </c:strCache>
            </c:strRef>
          </c:cat>
          <c:val>
            <c:numRef>
              <c:f>Hoja1!$D$61:$D$62</c:f>
              <c:numCache>
                <c:formatCode>General</c:formatCode>
                <c:ptCount val="2"/>
                <c:pt idx="0">
                  <c:v>14</c:v>
                </c:pt>
                <c:pt idx="1">
                  <c:v>42</c:v>
                </c:pt>
              </c:numCache>
            </c:numRef>
          </c:val>
          <c:extLst>
            <c:ext xmlns:c16="http://schemas.microsoft.com/office/drawing/2014/chart" uri="{C3380CC4-5D6E-409C-BE32-E72D297353CC}">
              <c16:uniqueId val="{00000004-AA26-4B2C-8592-A3614E40F67A}"/>
            </c:ext>
          </c:extLst>
        </c:ser>
        <c:dLbls>
          <c:showLegendKey val="0"/>
          <c:showVal val="0"/>
          <c:showCatName val="0"/>
          <c:showSerName val="0"/>
          <c:showPercent val="1"/>
          <c:showBubbleSize val="0"/>
          <c:showLeaderLines val="1"/>
        </c:dLbls>
        <c:firstSliceAng val="0"/>
      </c:pieChart>
    </c:plotArea>
    <c:legend>
      <c:legendPos val="r"/>
      <c:overlay val="0"/>
      <c:txPr>
        <a:bodyPr rot="0" vert="horz"/>
        <a:lstStyle/>
        <a:p>
          <a:pPr>
            <a:defRPr/>
          </a:pPr>
          <a:endParaRPr lang="es-EC"/>
        </a:p>
      </c:txPr>
    </c:legend>
    <c:plotVisOnly val="1"/>
    <c:dispBlanksAs val="zero"/>
    <c:showDLblsOverMax val="0"/>
  </c:chart>
  <c:txPr>
    <a:bodyPr/>
    <a:lstStyle/>
    <a:p>
      <a:pPr>
        <a:defRPr sz="1400"/>
      </a:pPr>
      <a:endParaRPr lang="es-EC"/>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1E1523-DC74-4CB9-89D9-01508CFA436F}" type="doc">
      <dgm:prSet loTypeId="urn:microsoft.com/office/officeart/2005/8/layout/hList6" loCatId="list" qsTypeId="urn:microsoft.com/office/officeart/2005/8/quickstyle/simple4" qsCatId="simple" csTypeId="urn:microsoft.com/office/officeart/2005/8/colors/accent1_2" csCatId="accent1" phldr="1"/>
      <dgm:spPr/>
      <dgm:t>
        <a:bodyPr/>
        <a:lstStyle/>
        <a:p>
          <a:endParaRPr lang="es-EC"/>
        </a:p>
      </dgm:t>
    </dgm:pt>
    <dgm:pt modelId="{A13320C1-1EB8-4430-A34A-C01EE02487A8}">
      <dgm:prSet phldrT="[Texto]"/>
      <dgm:spPr/>
      <dgm:t>
        <a:bodyPr/>
        <a:lstStyle/>
        <a:p>
          <a:r>
            <a:rPr lang="es-ES" dirty="0"/>
            <a:t>Los docentes de educación superior no han tenido formación pedagógica de carrera, sino son profesionales en sus ramas de estudios.</a:t>
          </a:r>
          <a:endParaRPr lang="es-EC" dirty="0"/>
        </a:p>
      </dgm:t>
    </dgm:pt>
    <dgm:pt modelId="{D9B7A442-BC71-4237-8BA5-1B24C7AB64E3}" type="parTrans" cxnId="{DB180917-ABE4-437C-981C-583FF5E0FE20}">
      <dgm:prSet/>
      <dgm:spPr/>
      <dgm:t>
        <a:bodyPr/>
        <a:lstStyle/>
        <a:p>
          <a:endParaRPr lang="es-EC"/>
        </a:p>
      </dgm:t>
    </dgm:pt>
    <dgm:pt modelId="{8DD24312-FD62-43E9-B570-E4D7FB8DF270}" type="sibTrans" cxnId="{DB180917-ABE4-437C-981C-583FF5E0FE20}">
      <dgm:prSet/>
      <dgm:spPr/>
      <dgm:t>
        <a:bodyPr/>
        <a:lstStyle/>
        <a:p>
          <a:endParaRPr lang="es-EC"/>
        </a:p>
      </dgm:t>
    </dgm:pt>
    <dgm:pt modelId="{40A89AFA-7283-439A-B7A1-BBB116A24318}">
      <dgm:prSet phldrT="[Texto]"/>
      <dgm:spPr/>
      <dgm:t>
        <a:bodyPr/>
        <a:lstStyle/>
        <a:p>
          <a:r>
            <a:rPr lang="es-ES" dirty="0"/>
            <a:t>Los docentes aplican las evaluaciones para la determinación de grupos de estudiantes aplicados y no aplicados.</a:t>
          </a:r>
          <a:endParaRPr lang="es-EC" dirty="0"/>
        </a:p>
      </dgm:t>
    </dgm:pt>
    <dgm:pt modelId="{4E8E3531-5D15-42E0-AF7C-EB16E2659027}" type="parTrans" cxnId="{C09B01D4-0E01-408D-9A21-03FB5564D1DD}">
      <dgm:prSet/>
      <dgm:spPr/>
      <dgm:t>
        <a:bodyPr/>
        <a:lstStyle/>
        <a:p>
          <a:endParaRPr lang="es-EC"/>
        </a:p>
      </dgm:t>
    </dgm:pt>
    <dgm:pt modelId="{32D47BF3-CBBA-474B-AF67-406388324909}" type="sibTrans" cxnId="{C09B01D4-0E01-408D-9A21-03FB5564D1DD}">
      <dgm:prSet/>
      <dgm:spPr/>
      <dgm:t>
        <a:bodyPr/>
        <a:lstStyle/>
        <a:p>
          <a:endParaRPr lang="es-EC"/>
        </a:p>
      </dgm:t>
    </dgm:pt>
    <dgm:pt modelId="{89057001-80BC-4A3B-8BA6-D746B9942B17}">
      <dgm:prSet phldrT="[Texto]"/>
      <dgm:spPr/>
      <dgm:t>
        <a:bodyPr/>
        <a:lstStyle/>
        <a:p>
          <a:r>
            <a:rPr lang="es-ES" dirty="0"/>
            <a:t>Los docentes no tienen claro el portafolio y las rúbricas de evaluación como técnica de aprehensión de conocimientos.</a:t>
          </a:r>
          <a:endParaRPr lang="es-EC" dirty="0"/>
        </a:p>
      </dgm:t>
    </dgm:pt>
    <dgm:pt modelId="{179DA250-0026-464A-BA41-2E40E936E947}" type="parTrans" cxnId="{CF97E694-A115-4EF8-8F43-0842AEB66CCF}">
      <dgm:prSet/>
      <dgm:spPr/>
      <dgm:t>
        <a:bodyPr/>
        <a:lstStyle/>
        <a:p>
          <a:endParaRPr lang="es-EC"/>
        </a:p>
      </dgm:t>
    </dgm:pt>
    <dgm:pt modelId="{54105517-DC55-479B-BAD1-4A70884A2574}" type="sibTrans" cxnId="{CF97E694-A115-4EF8-8F43-0842AEB66CCF}">
      <dgm:prSet/>
      <dgm:spPr/>
      <dgm:t>
        <a:bodyPr/>
        <a:lstStyle/>
        <a:p>
          <a:endParaRPr lang="es-EC"/>
        </a:p>
      </dgm:t>
    </dgm:pt>
    <dgm:pt modelId="{62777BCB-5578-4256-8024-81F98A107065}">
      <dgm:prSet/>
      <dgm:spPr/>
      <dgm:t>
        <a:bodyPr/>
        <a:lstStyle/>
        <a:p>
          <a:r>
            <a:rPr lang="es-ES" dirty="0"/>
            <a:t>Los docentes tienen a las evaluaciones como requisito exigido por el centro docente.</a:t>
          </a:r>
          <a:endParaRPr lang="es-EC" dirty="0"/>
        </a:p>
      </dgm:t>
    </dgm:pt>
    <dgm:pt modelId="{97352BCD-FC85-4AAB-BA66-E94DB7F228F9}" type="parTrans" cxnId="{67CAAE63-C886-4E4A-8008-B95F3F93DBA6}">
      <dgm:prSet/>
      <dgm:spPr/>
      <dgm:t>
        <a:bodyPr/>
        <a:lstStyle/>
        <a:p>
          <a:endParaRPr lang="es-EC"/>
        </a:p>
      </dgm:t>
    </dgm:pt>
    <dgm:pt modelId="{9C760320-B97C-41BC-9CC2-A70CD373172F}" type="sibTrans" cxnId="{67CAAE63-C886-4E4A-8008-B95F3F93DBA6}">
      <dgm:prSet/>
      <dgm:spPr/>
      <dgm:t>
        <a:bodyPr/>
        <a:lstStyle/>
        <a:p>
          <a:endParaRPr lang="es-EC"/>
        </a:p>
      </dgm:t>
    </dgm:pt>
    <dgm:pt modelId="{94A230E6-FA2B-48A1-B079-400B9E494052}" type="pres">
      <dgm:prSet presAssocID="{081E1523-DC74-4CB9-89D9-01508CFA436F}" presName="Name0" presStyleCnt="0">
        <dgm:presLayoutVars>
          <dgm:dir/>
          <dgm:resizeHandles val="exact"/>
        </dgm:presLayoutVars>
      </dgm:prSet>
      <dgm:spPr/>
    </dgm:pt>
    <dgm:pt modelId="{3C0CA7B0-53B2-44EF-89EC-B7A37F40EE2C}" type="pres">
      <dgm:prSet presAssocID="{A13320C1-1EB8-4430-A34A-C01EE02487A8}" presName="node" presStyleLbl="node1" presStyleIdx="0" presStyleCnt="4">
        <dgm:presLayoutVars>
          <dgm:bulletEnabled val="1"/>
        </dgm:presLayoutVars>
      </dgm:prSet>
      <dgm:spPr/>
    </dgm:pt>
    <dgm:pt modelId="{B153F59F-E31D-432A-8424-CCB804A2821D}" type="pres">
      <dgm:prSet presAssocID="{8DD24312-FD62-43E9-B570-E4D7FB8DF270}" presName="sibTrans" presStyleCnt="0"/>
      <dgm:spPr/>
    </dgm:pt>
    <dgm:pt modelId="{FA95E50A-3F4F-43DB-A278-3DEE9D43B62A}" type="pres">
      <dgm:prSet presAssocID="{40A89AFA-7283-439A-B7A1-BBB116A24318}" presName="node" presStyleLbl="node1" presStyleIdx="1" presStyleCnt="4">
        <dgm:presLayoutVars>
          <dgm:bulletEnabled val="1"/>
        </dgm:presLayoutVars>
      </dgm:prSet>
      <dgm:spPr/>
    </dgm:pt>
    <dgm:pt modelId="{1B9111F1-DBEC-48A4-A5BD-EA2E198C0226}" type="pres">
      <dgm:prSet presAssocID="{32D47BF3-CBBA-474B-AF67-406388324909}" presName="sibTrans" presStyleCnt="0"/>
      <dgm:spPr/>
    </dgm:pt>
    <dgm:pt modelId="{DCB1BA06-F103-4E77-A065-38E0369C5DD1}" type="pres">
      <dgm:prSet presAssocID="{89057001-80BC-4A3B-8BA6-D746B9942B17}" presName="node" presStyleLbl="node1" presStyleIdx="2" presStyleCnt="4">
        <dgm:presLayoutVars>
          <dgm:bulletEnabled val="1"/>
        </dgm:presLayoutVars>
      </dgm:prSet>
      <dgm:spPr/>
    </dgm:pt>
    <dgm:pt modelId="{86F483FA-F7EF-4DBC-9558-208703913C74}" type="pres">
      <dgm:prSet presAssocID="{54105517-DC55-479B-BAD1-4A70884A2574}" presName="sibTrans" presStyleCnt="0"/>
      <dgm:spPr/>
    </dgm:pt>
    <dgm:pt modelId="{390E914F-C2AB-42D5-B535-9350990E77CB}" type="pres">
      <dgm:prSet presAssocID="{62777BCB-5578-4256-8024-81F98A107065}" presName="node" presStyleLbl="node1" presStyleIdx="3" presStyleCnt="4">
        <dgm:presLayoutVars>
          <dgm:bulletEnabled val="1"/>
        </dgm:presLayoutVars>
      </dgm:prSet>
      <dgm:spPr/>
    </dgm:pt>
  </dgm:ptLst>
  <dgm:cxnLst>
    <dgm:cxn modelId="{CE061D02-6D71-4393-B730-623F70BBCBE7}" type="presOf" srcId="{89057001-80BC-4A3B-8BA6-D746B9942B17}" destId="{DCB1BA06-F103-4E77-A065-38E0369C5DD1}" srcOrd="0" destOrd="0" presId="urn:microsoft.com/office/officeart/2005/8/layout/hList6"/>
    <dgm:cxn modelId="{DB180917-ABE4-437C-981C-583FF5E0FE20}" srcId="{081E1523-DC74-4CB9-89D9-01508CFA436F}" destId="{A13320C1-1EB8-4430-A34A-C01EE02487A8}" srcOrd="0" destOrd="0" parTransId="{D9B7A442-BC71-4237-8BA5-1B24C7AB64E3}" sibTransId="{8DD24312-FD62-43E9-B570-E4D7FB8DF270}"/>
    <dgm:cxn modelId="{67CAAE63-C886-4E4A-8008-B95F3F93DBA6}" srcId="{081E1523-DC74-4CB9-89D9-01508CFA436F}" destId="{62777BCB-5578-4256-8024-81F98A107065}" srcOrd="3" destOrd="0" parTransId="{97352BCD-FC85-4AAB-BA66-E94DB7F228F9}" sibTransId="{9C760320-B97C-41BC-9CC2-A70CD373172F}"/>
    <dgm:cxn modelId="{CF97E694-A115-4EF8-8F43-0842AEB66CCF}" srcId="{081E1523-DC74-4CB9-89D9-01508CFA436F}" destId="{89057001-80BC-4A3B-8BA6-D746B9942B17}" srcOrd="2" destOrd="0" parTransId="{179DA250-0026-464A-BA41-2E40E936E947}" sibTransId="{54105517-DC55-479B-BAD1-4A70884A2574}"/>
    <dgm:cxn modelId="{111999A4-F2E9-4A55-BB22-1AE051B541C8}" type="presOf" srcId="{081E1523-DC74-4CB9-89D9-01508CFA436F}" destId="{94A230E6-FA2B-48A1-B079-400B9E494052}" srcOrd="0" destOrd="0" presId="urn:microsoft.com/office/officeart/2005/8/layout/hList6"/>
    <dgm:cxn modelId="{3BC790B3-35DD-4C98-83A4-AA6B50D521AD}" type="presOf" srcId="{A13320C1-1EB8-4430-A34A-C01EE02487A8}" destId="{3C0CA7B0-53B2-44EF-89EC-B7A37F40EE2C}" srcOrd="0" destOrd="0" presId="urn:microsoft.com/office/officeart/2005/8/layout/hList6"/>
    <dgm:cxn modelId="{277DFDC7-440B-47A0-BBC4-A62E9F6B020A}" type="presOf" srcId="{62777BCB-5578-4256-8024-81F98A107065}" destId="{390E914F-C2AB-42D5-B535-9350990E77CB}" srcOrd="0" destOrd="0" presId="urn:microsoft.com/office/officeart/2005/8/layout/hList6"/>
    <dgm:cxn modelId="{C09B01D4-0E01-408D-9A21-03FB5564D1DD}" srcId="{081E1523-DC74-4CB9-89D9-01508CFA436F}" destId="{40A89AFA-7283-439A-B7A1-BBB116A24318}" srcOrd="1" destOrd="0" parTransId="{4E8E3531-5D15-42E0-AF7C-EB16E2659027}" sibTransId="{32D47BF3-CBBA-474B-AF67-406388324909}"/>
    <dgm:cxn modelId="{A31315E5-D073-453B-ADBA-CC24A5E45A28}" type="presOf" srcId="{40A89AFA-7283-439A-B7A1-BBB116A24318}" destId="{FA95E50A-3F4F-43DB-A278-3DEE9D43B62A}" srcOrd="0" destOrd="0" presId="urn:microsoft.com/office/officeart/2005/8/layout/hList6"/>
    <dgm:cxn modelId="{F9D2B7EC-D17D-45E7-97D7-28C9F4E3A717}" type="presParOf" srcId="{94A230E6-FA2B-48A1-B079-400B9E494052}" destId="{3C0CA7B0-53B2-44EF-89EC-B7A37F40EE2C}" srcOrd="0" destOrd="0" presId="urn:microsoft.com/office/officeart/2005/8/layout/hList6"/>
    <dgm:cxn modelId="{2AB82881-1F32-4390-8CB9-310FAEAE489F}" type="presParOf" srcId="{94A230E6-FA2B-48A1-B079-400B9E494052}" destId="{B153F59F-E31D-432A-8424-CCB804A2821D}" srcOrd="1" destOrd="0" presId="urn:microsoft.com/office/officeart/2005/8/layout/hList6"/>
    <dgm:cxn modelId="{EA78FB4C-D36C-4AA0-9774-242E27F609C0}" type="presParOf" srcId="{94A230E6-FA2B-48A1-B079-400B9E494052}" destId="{FA95E50A-3F4F-43DB-A278-3DEE9D43B62A}" srcOrd="2" destOrd="0" presId="urn:microsoft.com/office/officeart/2005/8/layout/hList6"/>
    <dgm:cxn modelId="{9807E23F-69DE-4137-979C-5DAFF5856C59}" type="presParOf" srcId="{94A230E6-FA2B-48A1-B079-400B9E494052}" destId="{1B9111F1-DBEC-48A4-A5BD-EA2E198C0226}" srcOrd="3" destOrd="0" presId="urn:microsoft.com/office/officeart/2005/8/layout/hList6"/>
    <dgm:cxn modelId="{D1E42A33-B471-4CF1-9BF4-3328D7A28521}" type="presParOf" srcId="{94A230E6-FA2B-48A1-B079-400B9E494052}" destId="{DCB1BA06-F103-4E77-A065-38E0369C5DD1}" srcOrd="4" destOrd="0" presId="urn:microsoft.com/office/officeart/2005/8/layout/hList6"/>
    <dgm:cxn modelId="{61D4406A-5CB1-4408-AD73-35B60EFB6D51}" type="presParOf" srcId="{94A230E6-FA2B-48A1-B079-400B9E494052}" destId="{86F483FA-F7EF-4DBC-9558-208703913C74}" srcOrd="5" destOrd="0" presId="urn:microsoft.com/office/officeart/2005/8/layout/hList6"/>
    <dgm:cxn modelId="{09818587-3500-48DB-A63C-CEE9CB040D4A}" type="presParOf" srcId="{94A230E6-FA2B-48A1-B079-400B9E494052}" destId="{390E914F-C2AB-42D5-B535-9350990E77CB}"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5C55B8B-C413-48BF-8E5E-5F47ABEF9BDB}"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s-EC"/>
        </a:p>
      </dgm:t>
    </dgm:pt>
    <dgm:pt modelId="{C0AB14FE-52AB-427C-8646-9815EC959D9C}">
      <dgm:prSet phldrT="[Texto]"/>
      <dgm:spPr/>
      <dgm:t>
        <a:bodyPr/>
        <a:lstStyle/>
        <a:p>
          <a:r>
            <a:rPr lang="es-EC" dirty="0"/>
            <a:t>Tipo de Investigación</a:t>
          </a:r>
        </a:p>
      </dgm:t>
    </dgm:pt>
    <dgm:pt modelId="{A70BB586-460C-4D44-8CC8-44CE76090F8E}" type="parTrans" cxnId="{EBCF027F-61BA-446A-BB51-9B2FA13E44A9}">
      <dgm:prSet/>
      <dgm:spPr/>
      <dgm:t>
        <a:bodyPr/>
        <a:lstStyle/>
        <a:p>
          <a:endParaRPr lang="es-EC"/>
        </a:p>
      </dgm:t>
    </dgm:pt>
    <dgm:pt modelId="{52941F85-B9CC-4093-ADB7-C6AD66567229}" type="sibTrans" cxnId="{EBCF027F-61BA-446A-BB51-9B2FA13E44A9}">
      <dgm:prSet/>
      <dgm:spPr/>
      <dgm:t>
        <a:bodyPr/>
        <a:lstStyle/>
        <a:p>
          <a:endParaRPr lang="es-EC"/>
        </a:p>
      </dgm:t>
    </dgm:pt>
    <dgm:pt modelId="{47EA3A2A-B883-46C3-B7CB-B8156ED3697E}">
      <dgm:prSet phldrT="[Texto]"/>
      <dgm:spPr/>
      <dgm:t>
        <a:bodyPr/>
        <a:lstStyle/>
        <a:p>
          <a:r>
            <a:rPr lang="es-EC" dirty="0"/>
            <a:t>Correlacional</a:t>
          </a:r>
        </a:p>
      </dgm:t>
    </dgm:pt>
    <dgm:pt modelId="{B7042EBA-0F69-4A28-9699-4BFF026F8D58}" type="parTrans" cxnId="{8EC8FAAD-8E0E-419F-A6C3-A22C6BE05149}">
      <dgm:prSet/>
      <dgm:spPr/>
      <dgm:t>
        <a:bodyPr/>
        <a:lstStyle/>
        <a:p>
          <a:endParaRPr lang="es-EC"/>
        </a:p>
      </dgm:t>
    </dgm:pt>
    <dgm:pt modelId="{43DC29C2-8B2B-482D-921F-E96698F03273}" type="sibTrans" cxnId="{8EC8FAAD-8E0E-419F-A6C3-A22C6BE05149}">
      <dgm:prSet/>
      <dgm:spPr/>
      <dgm:t>
        <a:bodyPr/>
        <a:lstStyle/>
        <a:p>
          <a:endParaRPr lang="es-EC"/>
        </a:p>
      </dgm:t>
    </dgm:pt>
    <dgm:pt modelId="{65061466-4397-4944-AAC7-1347B9C5DFBA}">
      <dgm:prSet phldrT="[Texto]"/>
      <dgm:spPr/>
      <dgm:t>
        <a:bodyPr/>
        <a:lstStyle/>
        <a:p>
          <a:r>
            <a:rPr lang="es-EC" dirty="0"/>
            <a:t>Población y muestra</a:t>
          </a:r>
        </a:p>
      </dgm:t>
    </dgm:pt>
    <dgm:pt modelId="{C8E6D63C-BF4D-4038-BA79-F26A864D27DB}" type="parTrans" cxnId="{E72A28AC-D179-4B17-874B-8B312172D11A}">
      <dgm:prSet/>
      <dgm:spPr/>
      <dgm:t>
        <a:bodyPr/>
        <a:lstStyle/>
        <a:p>
          <a:endParaRPr lang="es-EC"/>
        </a:p>
      </dgm:t>
    </dgm:pt>
    <dgm:pt modelId="{8BB4494A-78FE-4DE9-BC44-479DCAA51FB2}" type="sibTrans" cxnId="{E72A28AC-D179-4B17-874B-8B312172D11A}">
      <dgm:prSet/>
      <dgm:spPr/>
      <dgm:t>
        <a:bodyPr/>
        <a:lstStyle/>
        <a:p>
          <a:endParaRPr lang="es-EC"/>
        </a:p>
      </dgm:t>
    </dgm:pt>
    <dgm:pt modelId="{FF65D078-2186-401B-8368-49D3FA205656}">
      <dgm:prSet phldrT="[Texto]"/>
      <dgm:spPr/>
      <dgm:t>
        <a:bodyPr/>
        <a:lstStyle/>
        <a:p>
          <a:r>
            <a:rPr lang="es-EC" dirty="0"/>
            <a:t>Autoridades - 7</a:t>
          </a:r>
        </a:p>
      </dgm:t>
    </dgm:pt>
    <dgm:pt modelId="{AB0C1A95-3F40-4811-85B4-C95D6DBA4FC0}" type="parTrans" cxnId="{B07EBA5A-4C68-4CC0-8E5C-4C34689E721C}">
      <dgm:prSet/>
      <dgm:spPr/>
      <dgm:t>
        <a:bodyPr/>
        <a:lstStyle/>
        <a:p>
          <a:endParaRPr lang="es-EC"/>
        </a:p>
      </dgm:t>
    </dgm:pt>
    <dgm:pt modelId="{F486DBA6-5831-4DEC-8DC6-97982E2EB1BC}" type="sibTrans" cxnId="{B07EBA5A-4C68-4CC0-8E5C-4C34689E721C}">
      <dgm:prSet/>
      <dgm:spPr/>
      <dgm:t>
        <a:bodyPr/>
        <a:lstStyle/>
        <a:p>
          <a:endParaRPr lang="es-EC"/>
        </a:p>
      </dgm:t>
    </dgm:pt>
    <dgm:pt modelId="{F3CC570C-7E89-436F-B513-92AF12A11DC4}">
      <dgm:prSet phldrT="[Texto]"/>
      <dgm:spPr/>
      <dgm:t>
        <a:bodyPr/>
        <a:lstStyle/>
        <a:p>
          <a:r>
            <a:rPr lang="es-EC" dirty="0"/>
            <a:t>Descriptiva</a:t>
          </a:r>
        </a:p>
      </dgm:t>
    </dgm:pt>
    <dgm:pt modelId="{3AF529E2-C466-48D1-911A-163428EC23C5}" type="parTrans" cxnId="{6A0DC161-CEBC-4F0C-92A6-E86AF4BCB49E}">
      <dgm:prSet/>
      <dgm:spPr/>
      <dgm:t>
        <a:bodyPr/>
        <a:lstStyle/>
        <a:p>
          <a:endParaRPr lang="es-EC"/>
        </a:p>
      </dgm:t>
    </dgm:pt>
    <dgm:pt modelId="{1385EFE7-0E41-483C-A78B-D54FA45A8380}" type="sibTrans" cxnId="{6A0DC161-CEBC-4F0C-92A6-E86AF4BCB49E}">
      <dgm:prSet/>
      <dgm:spPr/>
      <dgm:t>
        <a:bodyPr/>
        <a:lstStyle/>
        <a:p>
          <a:endParaRPr lang="es-EC"/>
        </a:p>
      </dgm:t>
    </dgm:pt>
    <dgm:pt modelId="{1FC39569-8770-4518-812A-081608889DF9}">
      <dgm:prSet phldrT="[Texto]"/>
      <dgm:spPr/>
      <dgm:t>
        <a:bodyPr/>
        <a:lstStyle/>
        <a:p>
          <a:r>
            <a:rPr lang="es-EC" dirty="0"/>
            <a:t>Exploratoria</a:t>
          </a:r>
        </a:p>
      </dgm:t>
    </dgm:pt>
    <dgm:pt modelId="{A460F1A2-1DCC-43FC-9A0F-2BAB4636BFC2}" type="parTrans" cxnId="{2C24D595-2E46-41DF-B3A6-4034D8C090EA}">
      <dgm:prSet/>
      <dgm:spPr/>
      <dgm:t>
        <a:bodyPr/>
        <a:lstStyle/>
        <a:p>
          <a:endParaRPr lang="es-EC"/>
        </a:p>
      </dgm:t>
    </dgm:pt>
    <dgm:pt modelId="{273E7D49-B213-4C62-9471-DE31328B331B}" type="sibTrans" cxnId="{2C24D595-2E46-41DF-B3A6-4034D8C090EA}">
      <dgm:prSet/>
      <dgm:spPr/>
      <dgm:t>
        <a:bodyPr/>
        <a:lstStyle/>
        <a:p>
          <a:endParaRPr lang="es-EC"/>
        </a:p>
      </dgm:t>
    </dgm:pt>
    <dgm:pt modelId="{4DABA348-2766-4D52-BE9C-392DE80CE233}">
      <dgm:prSet phldrT="[Texto]"/>
      <dgm:spPr/>
      <dgm:t>
        <a:bodyPr/>
        <a:lstStyle/>
        <a:p>
          <a:r>
            <a:rPr lang="es-EC" dirty="0"/>
            <a:t>No experimental</a:t>
          </a:r>
        </a:p>
      </dgm:t>
    </dgm:pt>
    <dgm:pt modelId="{FC54671C-EE29-4C9D-B08F-52E5EA258967}" type="parTrans" cxnId="{89515DA0-AB03-4821-8F1F-5BDBC2EEAB9E}">
      <dgm:prSet/>
      <dgm:spPr/>
      <dgm:t>
        <a:bodyPr/>
        <a:lstStyle/>
        <a:p>
          <a:endParaRPr lang="es-EC"/>
        </a:p>
      </dgm:t>
    </dgm:pt>
    <dgm:pt modelId="{48B0D76E-CEF4-442E-910C-13C082A9EBD8}" type="sibTrans" cxnId="{89515DA0-AB03-4821-8F1F-5BDBC2EEAB9E}">
      <dgm:prSet/>
      <dgm:spPr/>
      <dgm:t>
        <a:bodyPr/>
        <a:lstStyle/>
        <a:p>
          <a:endParaRPr lang="es-EC"/>
        </a:p>
      </dgm:t>
    </dgm:pt>
    <dgm:pt modelId="{C69A4176-A6A6-4668-805A-976A86FB7757}">
      <dgm:prSet phldrT="[Texto]"/>
      <dgm:spPr/>
      <dgm:t>
        <a:bodyPr/>
        <a:lstStyle/>
        <a:p>
          <a:r>
            <a:rPr lang="es-EC" dirty="0"/>
            <a:t>Docentes - 56</a:t>
          </a:r>
        </a:p>
      </dgm:t>
    </dgm:pt>
    <dgm:pt modelId="{5BF697C4-B757-4635-A24E-09E4F9A6F597}" type="parTrans" cxnId="{1B53708E-79C9-4690-917E-6244608C755E}">
      <dgm:prSet/>
      <dgm:spPr/>
      <dgm:t>
        <a:bodyPr/>
        <a:lstStyle/>
        <a:p>
          <a:endParaRPr lang="es-EC"/>
        </a:p>
      </dgm:t>
    </dgm:pt>
    <dgm:pt modelId="{E977E64C-50F7-46E3-894C-1796CF7CCE6B}" type="sibTrans" cxnId="{1B53708E-79C9-4690-917E-6244608C755E}">
      <dgm:prSet/>
      <dgm:spPr/>
      <dgm:t>
        <a:bodyPr/>
        <a:lstStyle/>
        <a:p>
          <a:endParaRPr lang="es-EC"/>
        </a:p>
      </dgm:t>
    </dgm:pt>
    <dgm:pt modelId="{71C684AE-70EA-4207-AE2F-F6F7C244B853}">
      <dgm:prSet phldrT="[Texto]"/>
      <dgm:spPr/>
      <dgm:t>
        <a:bodyPr/>
        <a:lstStyle/>
        <a:p>
          <a:r>
            <a:rPr lang="es-EC" dirty="0"/>
            <a:t>Estudiantes - 142</a:t>
          </a:r>
        </a:p>
      </dgm:t>
    </dgm:pt>
    <dgm:pt modelId="{3E539AE9-EBF0-4E74-ADF5-DA803465B806}" type="parTrans" cxnId="{1979C6B7-0AC1-4934-8C40-E24B62D51FC2}">
      <dgm:prSet/>
      <dgm:spPr/>
      <dgm:t>
        <a:bodyPr/>
        <a:lstStyle/>
        <a:p>
          <a:endParaRPr lang="es-EC"/>
        </a:p>
      </dgm:t>
    </dgm:pt>
    <dgm:pt modelId="{C24B8327-E8A3-4982-98F5-5B82B36CE50C}" type="sibTrans" cxnId="{1979C6B7-0AC1-4934-8C40-E24B62D51FC2}">
      <dgm:prSet/>
      <dgm:spPr/>
      <dgm:t>
        <a:bodyPr/>
        <a:lstStyle/>
        <a:p>
          <a:endParaRPr lang="es-EC"/>
        </a:p>
      </dgm:t>
    </dgm:pt>
    <dgm:pt modelId="{6CF201F9-37DD-4D94-9DC6-420ADA982C76}">
      <dgm:prSet/>
      <dgm:spPr/>
      <dgm:t>
        <a:bodyPr/>
        <a:lstStyle/>
        <a:p>
          <a:r>
            <a:rPr lang="es-EC" dirty="0"/>
            <a:t>Técnicas de recolección de información </a:t>
          </a:r>
        </a:p>
      </dgm:t>
    </dgm:pt>
    <dgm:pt modelId="{496FC44C-8283-4486-A3C6-0FE32B3A5A26}" type="parTrans" cxnId="{184D667C-C219-4791-BD18-6133F9322C4C}">
      <dgm:prSet/>
      <dgm:spPr/>
      <dgm:t>
        <a:bodyPr/>
        <a:lstStyle/>
        <a:p>
          <a:endParaRPr lang="es-EC"/>
        </a:p>
      </dgm:t>
    </dgm:pt>
    <dgm:pt modelId="{55813AAC-686D-43A8-87FC-54FCCB429FF7}" type="sibTrans" cxnId="{184D667C-C219-4791-BD18-6133F9322C4C}">
      <dgm:prSet/>
      <dgm:spPr/>
      <dgm:t>
        <a:bodyPr/>
        <a:lstStyle/>
        <a:p>
          <a:endParaRPr lang="es-EC"/>
        </a:p>
      </dgm:t>
    </dgm:pt>
    <dgm:pt modelId="{D69AFE5E-2F10-47FC-BB86-50D415193A0A}">
      <dgm:prSet/>
      <dgm:spPr/>
      <dgm:t>
        <a:bodyPr/>
        <a:lstStyle/>
        <a:p>
          <a:r>
            <a:rPr lang="es-EC" dirty="0"/>
            <a:t>Instrumentos de recolección de información</a:t>
          </a:r>
        </a:p>
      </dgm:t>
    </dgm:pt>
    <dgm:pt modelId="{C663B763-42A8-475B-94FF-F02D7D09D64C}" type="parTrans" cxnId="{9FA62C40-F9C6-4751-A6D3-15963B723456}">
      <dgm:prSet/>
      <dgm:spPr/>
      <dgm:t>
        <a:bodyPr/>
        <a:lstStyle/>
        <a:p>
          <a:endParaRPr lang="es-EC"/>
        </a:p>
      </dgm:t>
    </dgm:pt>
    <dgm:pt modelId="{F2BA6A4F-EDF5-485D-B47F-FB4EDB56F20D}" type="sibTrans" cxnId="{9FA62C40-F9C6-4751-A6D3-15963B723456}">
      <dgm:prSet/>
      <dgm:spPr/>
      <dgm:t>
        <a:bodyPr/>
        <a:lstStyle/>
        <a:p>
          <a:endParaRPr lang="es-EC"/>
        </a:p>
      </dgm:t>
    </dgm:pt>
    <dgm:pt modelId="{8357A266-8E2E-44D5-A209-F91D148A9666}">
      <dgm:prSet/>
      <dgm:spPr/>
      <dgm:t>
        <a:bodyPr/>
        <a:lstStyle/>
        <a:p>
          <a:r>
            <a:rPr lang="es-EC" dirty="0"/>
            <a:t>Encuesta</a:t>
          </a:r>
        </a:p>
      </dgm:t>
    </dgm:pt>
    <dgm:pt modelId="{C1FD120F-03B3-4997-93BC-13B3CADCC5F5}" type="parTrans" cxnId="{CEFCD42B-7604-493B-BC4E-1371DE605F86}">
      <dgm:prSet/>
      <dgm:spPr/>
      <dgm:t>
        <a:bodyPr/>
        <a:lstStyle/>
        <a:p>
          <a:endParaRPr lang="es-EC"/>
        </a:p>
      </dgm:t>
    </dgm:pt>
    <dgm:pt modelId="{99656190-DBCB-49AB-9F54-520BF2406769}" type="sibTrans" cxnId="{CEFCD42B-7604-493B-BC4E-1371DE605F86}">
      <dgm:prSet/>
      <dgm:spPr/>
      <dgm:t>
        <a:bodyPr/>
        <a:lstStyle/>
        <a:p>
          <a:endParaRPr lang="es-EC"/>
        </a:p>
      </dgm:t>
    </dgm:pt>
    <dgm:pt modelId="{A035F38F-BC97-47F8-B2A6-AF53D81418B4}">
      <dgm:prSet/>
      <dgm:spPr/>
      <dgm:t>
        <a:bodyPr/>
        <a:lstStyle/>
        <a:p>
          <a:r>
            <a:rPr lang="es-EC" dirty="0"/>
            <a:t>Entrevista</a:t>
          </a:r>
        </a:p>
      </dgm:t>
    </dgm:pt>
    <dgm:pt modelId="{E6CEBB56-6CA6-42C4-9860-A848C7070BD0}" type="parTrans" cxnId="{1886D329-54AC-40A9-A6AB-4C1BE29278DE}">
      <dgm:prSet/>
      <dgm:spPr/>
      <dgm:t>
        <a:bodyPr/>
        <a:lstStyle/>
        <a:p>
          <a:endParaRPr lang="es-EC"/>
        </a:p>
      </dgm:t>
    </dgm:pt>
    <dgm:pt modelId="{0A1121FA-2BE4-4C32-ACAB-880BE063C5C2}" type="sibTrans" cxnId="{1886D329-54AC-40A9-A6AB-4C1BE29278DE}">
      <dgm:prSet/>
      <dgm:spPr/>
      <dgm:t>
        <a:bodyPr/>
        <a:lstStyle/>
        <a:p>
          <a:endParaRPr lang="es-EC"/>
        </a:p>
      </dgm:t>
    </dgm:pt>
    <dgm:pt modelId="{B730D914-E876-4E72-8FCE-ACE944D4432A}">
      <dgm:prSet/>
      <dgm:spPr/>
      <dgm:t>
        <a:bodyPr/>
        <a:lstStyle/>
        <a:p>
          <a:r>
            <a:rPr lang="es-EC" dirty="0"/>
            <a:t>Observación</a:t>
          </a:r>
        </a:p>
      </dgm:t>
    </dgm:pt>
    <dgm:pt modelId="{8FC6ACD4-8367-4836-BAA6-C949AFEBC71F}" type="parTrans" cxnId="{2E92970F-363B-4E01-8044-FBAB709AF9F7}">
      <dgm:prSet/>
      <dgm:spPr/>
      <dgm:t>
        <a:bodyPr/>
        <a:lstStyle/>
        <a:p>
          <a:endParaRPr lang="es-EC"/>
        </a:p>
      </dgm:t>
    </dgm:pt>
    <dgm:pt modelId="{B0DBE77D-6510-4F1D-8094-5D87405E45BF}" type="sibTrans" cxnId="{2E92970F-363B-4E01-8044-FBAB709AF9F7}">
      <dgm:prSet/>
      <dgm:spPr/>
      <dgm:t>
        <a:bodyPr/>
        <a:lstStyle/>
        <a:p>
          <a:endParaRPr lang="es-EC"/>
        </a:p>
      </dgm:t>
    </dgm:pt>
    <dgm:pt modelId="{93BF15EE-E70B-4FBF-8666-18CC6FE9FEC9}">
      <dgm:prSet/>
      <dgm:spPr/>
      <dgm:t>
        <a:bodyPr/>
        <a:lstStyle/>
        <a:p>
          <a:r>
            <a:rPr lang="es-EC" dirty="0"/>
            <a:t>Cuestionario</a:t>
          </a:r>
        </a:p>
      </dgm:t>
    </dgm:pt>
    <dgm:pt modelId="{766A1126-60DD-4792-A0EB-B79A638F5C12}" type="parTrans" cxnId="{1593D109-3DC9-40FA-8470-4597D7AA5A9A}">
      <dgm:prSet/>
      <dgm:spPr/>
      <dgm:t>
        <a:bodyPr/>
        <a:lstStyle/>
        <a:p>
          <a:endParaRPr lang="es-EC"/>
        </a:p>
      </dgm:t>
    </dgm:pt>
    <dgm:pt modelId="{B8DF14A6-753B-4A83-8240-7EAF2AE67A7A}" type="sibTrans" cxnId="{1593D109-3DC9-40FA-8470-4597D7AA5A9A}">
      <dgm:prSet/>
      <dgm:spPr/>
      <dgm:t>
        <a:bodyPr/>
        <a:lstStyle/>
        <a:p>
          <a:endParaRPr lang="es-EC"/>
        </a:p>
      </dgm:t>
    </dgm:pt>
    <dgm:pt modelId="{1FF62138-89AC-48CF-BF63-BBA58DE09DC1}">
      <dgm:prSet/>
      <dgm:spPr/>
      <dgm:t>
        <a:bodyPr/>
        <a:lstStyle/>
        <a:p>
          <a:r>
            <a:rPr lang="es-EC" dirty="0"/>
            <a:t>Entrevista estructurada</a:t>
          </a:r>
        </a:p>
      </dgm:t>
    </dgm:pt>
    <dgm:pt modelId="{F0A544E2-1A48-4991-A46F-B5D26FFF9C88}" type="parTrans" cxnId="{EA0570CE-920A-4220-AC65-5B0921AA4056}">
      <dgm:prSet/>
      <dgm:spPr/>
      <dgm:t>
        <a:bodyPr/>
        <a:lstStyle/>
        <a:p>
          <a:endParaRPr lang="es-EC"/>
        </a:p>
      </dgm:t>
    </dgm:pt>
    <dgm:pt modelId="{19FDC5C6-08FA-460C-9AD4-BD973FD5B748}" type="sibTrans" cxnId="{EA0570CE-920A-4220-AC65-5B0921AA4056}">
      <dgm:prSet/>
      <dgm:spPr/>
      <dgm:t>
        <a:bodyPr/>
        <a:lstStyle/>
        <a:p>
          <a:endParaRPr lang="es-EC"/>
        </a:p>
      </dgm:t>
    </dgm:pt>
    <dgm:pt modelId="{8EACEA23-E5CF-4065-B8F1-46F11BBB3830}">
      <dgm:prSet/>
      <dgm:spPr/>
      <dgm:t>
        <a:bodyPr/>
        <a:lstStyle/>
        <a:p>
          <a:r>
            <a:rPr lang="es-EC" dirty="0"/>
            <a:t>Ficha de observación</a:t>
          </a:r>
        </a:p>
      </dgm:t>
    </dgm:pt>
    <dgm:pt modelId="{75E89248-6409-4F11-B7CC-012B61A5E679}" type="parTrans" cxnId="{246C656C-1901-4D32-8437-C41534C2826B}">
      <dgm:prSet/>
      <dgm:spPr/>
      <dgm:t>
        <a:bodyPr/>
        <a:lstStyle/>
        <a:p>
          <a:endParaRPr lang="es-EC"/>
        </a:p>
      </dgm:t>
    </dgm:pt>
    <dgm:pt modelId="{65D314C9-877A-4A3D-9D42-D22B1C2D0834}" type="sibTrans" cxnId="{246C656C-1901-4D32-8437-C41534C2826B}">
      <dgm:prSet/>
      <dgm:spPr/>
      <dgm:t>
        <a:bodyPr/>
        <a:lstStyle/>
        <a:p>
          <a:endParaRPr lang="es-EC"/>
        </a:p>
      </dgm:t>
    </dgm:pt>
    <dgm:pt modelId="{FD759679-2E14-476A-BBE4-4D0B983313EE}" type="pres">
      <dgm:prSet presAssocID="{C5C55B8B-C413-48BF-8E5E-5F47ABEF9BDB}" presName="diagram" presStyleCnt="0">
        <dgm:presLayoutVars>
          <dgm:dir/>
          <dgm:resizeHandles val="exact"/>
        </dgm:presLayoutVars>
      </dgm:prSet>
      <dgm:spPr/>
    </dgm:pt>
    <dgm:pt modelId="{30F29B14-D7D1-46B6-9918-2865A8B4B64B}" type="pres">
      <dgm:prSet presAssocID="{C0AB14FE-52AB-427C-8646-9815EC959D9C}" presName="node" presStyleLbl="node1" presStyleIdx="0" presStyleCnt="4">
        <dgm:presLayoutVars>
          <dgm:bulletEnabled val="1"/>
        </dgm:presLayoutVars>
      </dgm:prSet>
      <dgm:spPr/>
    </dgm:pt>
    <dgm:pt modelId="{51F5DDA3-AE1E-41F4-AD72-7900B2CAD1B0}" type="pres">
      <dgm:prSet presAssocID="{52941F85-B9CC-4093-ADB7-C6AD66567229}" presName="sibTrans" presStyleCnt="0"/>
      <dgm:spPr/>
    </dgm:pt>
    <dgm:pt modelId="{1A3BA96F-2F9C-4F91-BE18-0172DC096B3A}" type="pres">
      <dgm:prSet presAssocID="{65061466-4397-4944-AAC7-1347B9C5DFBA}" presName="node" presStyleLbl="node1" presStyleIdx="1" presStyleCnt="4">
        <dgm:presLayoutVars>
          <dgm:bulletEnabled val="1"/>
        </dgm:presLayoutVars>
      </dgm:prSet>
      <dgm:spPr/>
    </dgm:pt>
    <dgm:pt modelId="{C07E0604-A694-409C-8273-7E54E8875021}" type="pres">
      <dgm:prSet presAssocID="{8BB4494A-78FE-4DE9-BC44-479DCAA51FB2}" presName="sibTrans" presStyleCnt="0"/>
      <dgm:spPr/>
    </dgm:pt>
    <dgm:pt modelId="{1FDF2231-20D9-4C2A-9B71-3CE8EC4CB897}" type="pres">
      <dgm:prSet presAssocID="{6CF201F9-37DD-4D94-9DC6-420ADA982C76}" presName="node" presStyleLbl="node1" presStyleIdx="2" presStyleCnt="4">
        <dgm:presLayoutVars>
          <dgm:bulletEnabled val="1"/>
        </dgm:presLayoutVars>
      </dgm:prSet>
      <dgm:spPr/>
    </dgm:pt>
    <dgm:pt modelId="{C6B257FB-C5C9-4CB4-80AB-387E43BC24E5}" type="pres">
      <dgm:prSet presAssocID="{55813AAC-686D-43A8-87FC-54FCCB429FF7}" presName="sibTrans" presStyleCnt="0"/>
      <dgm:spPr/>
    </dgm:pt>
    <dgm:pt modelId="{06575A0F-2485-4D99-8537-6E95FB634CE3}" type="pres">
      <dgm:prSet presAssocID="{D69AFE5E-2F10-47FC-BB86-50D415193A0A}" presName="node" presStyleLbl="node1" presStyleIdx="3" presStyleCnt="4">
        <dgm:presLayoutVars>
          <dgm:bulletEnabled val="1"/>
        </dgm:presLayoutVars>
      </dgm:prSet>
      <dgm:spPr/>
    </dgm:pt>
  </dgm:ptLst>
  <dgm:cxnLst>
    <dgm:cxn modelId="{1593D109-3DC9-40FA-8470-4597D7AA5A9A}" srcId="{D69AFE5E-2F10-47FC-BB86-50D415193A0A}" destId="{93BF15EE-E70B-4FBF-8666-18CC6FE9FEC9}" srcOrd="0" destOrd="0" parTransId="{766A1126-60DD-4792-A0EB-B79A638F5C12}" sibTransId="{B8DF14A6-753B-4A83-8240-7EAF2AE67A7A}"/>
    <dgm:cxn modelId="{2E92970F-363B-4E01-8044-FBAB709AF9F7}" srcId="{6CF201F9-37DD-4D94-9DC6-420ADA982C76}" destId="{B730D914-E876-4E72-8FCE-ACE944D4432A}" srcOrd="2" destOrd="0" parTransId="{8FC6ACD4-8367-4836-BAA6-C949AFEBC71F}" sibTransId="{B0DBE77D-6510-4F1D-8094-5D87405E45BF}"/>
    <dgm:cxn modelId="{1886D329-54AC-40A9-A6AB-4C1BE29278DE}" srcId="{6CF201F9-37DD-4D94-9DC6-420ADA982C76}" destId="{A035F38F-BC97-47F8-B2A6-AF53D81418B4}" srcOrd="1" destOrd="0" parTransId="{E6CEBB56-6CA6-42C4-9860-A848C7070BD0}" sibTransId="{0A1121FA-2BE4-4C32-ACAB-880BE063C5C2}"/>
    <dgm:cxn modelId="{CEFCD42B-7604-493B-BC4E-1371DE605F86}" srcId="{6CF201F9-37DD-4D94-9DC6-420ADA982C76}" destId="{8357A266-8E2E-44D5-A209-F91D148A9666}" srcOrd="0" destOrd="0" parTransId="{C1FD120F-03B3-4997-93BC-13B3CADCC5F5}" sibTransId="{99656190-DBCB-49AB-9F54-520BF2406769}"/>
    <dgm:cxn modelId="{9FA62C40-F9C6-4751-A6D3-15963B723456}" srcId="{C5C55B8B-C413-48BF-8E5E-5F47ABEF9BDB}" destId="{D69AFE5E-2F10-47FC-BB86-50D415193A0A}" srcOrd="3" destOrd="0" parTransId="{C663B763-42A8-475B-94FF-F02D7D09D64C}" sibTransId="{F2BA6A4F-EDF5-485D-B47F-FB4EDB56F20D}"/>
    <dgm:cxn modelId="{CB2F2F5B-E6F9-41F5-98E3-20954C25C418}" type="presOf" srcId="{C5C55B8B-C413-48BF-8E5E-5F47ABEF9BDB}" destId="{FD759679-2E14-476A-BBE4-4D0B983313EE}" srcOrd="0" destOrd="0" presId="urn:microsoft.com/office/officeart/2005/8/layout/default"/>
    <dgm:cxn modelId="{6A0DC161-CEBC-4F0C-92A6-E86AF4BCB49E}" srcId="{C0AB14FE-52AB-427C-8646-9815EC959D9C}" destId="{F3CC570C-7E89-436F-B513-92AF12A11DC4}" srcOrd="1" destOrd="0" parTransId="{3AF529E2-C466-48D1-911A-163428EC23C5}" sibTransId="{1385EFE7-0E41-483C-A78B-D54FA45A8380}"/>
    <dgm:cxn modelId="{D64E1962-DA7E-4B92-96A4-379A8196025C}" type="presOf" srcId="{93BF15EE-E70B-4FBF-8666-18CC6FE9FEC9}" destId="{06575A0F-2485-4D99-8537-6E95FB634CE3}" srcOrd="0" destOrd="1" presId="urn:microsoft.com/office/officeart/2005/8/layout/default"/>
    <dgm:cxn modelId="{246C656C-1901-4D32-8437-C41534C2826B}" srcId="{D69AFE5E-2F10-47FC-BB86-50D415193A0A}" destId="{8EACEA23-E5CF-4065-B8F1-46F11BBB3830}" srcOrd="2" destOrd="0" parTransId="{75E89248-6409-4F11-B7CC-012B61A5E679}" sibTransId="{65D314C9-877A-4A3D-9D42-D22B1C2D0834}"/>
    <dgm:cxn modelId="{1D14E64F-F467-48AC-A5FF-58282A66B560}" type="presOf" srcId="{8EACEA23-E5CF-4065-B8F1-46F11BBB3830}" destId="{06575A0F-2485-4D99-8537-6E95FB634CE3}" srcOrd="0" destOrd="3" presId="urn:microsoft.com/office/officeart/2005/8/layout/default"/>
    <dgm:cxn modelId="{117A5254-B7BC-4447-AF23-DB176D099BB8}" type="presOf" srcId="{47EA3A2A-B883-46C3-B7CB-B8156ED3697E}" destId="{30F29B14-D7D1-46B6-9918-2865A8B4B64B}" srcOrd="0" destOrd="1" presId="urn:microsoft.com/office/officeart/2005/8/layout/default"/>
    <dgm:cxn modelId="{DCBFB875-5B7F-4BC2-AB2E-2366E21FBAAB}" type="presOf" srcId="{71C684AE-70EA-4207-AE2F-F6F7C244B853}" destId="{1A3BA96F-2F9C-4F91-BE18-0172DC096B3A}" srcOrd="0" destOrd="3" presId="urn:microsoft.com/office/officeart/2005/8/layout/default"/>
    <dgm:cxn modelId="{E1099258-40DB-44CA-B8EA-63D06D9A9998}" type="presOf" srcId="{65061466-4397-4944-AAC7-1347B9C5DFBA}" destId="{1A3BA96F-2F9C-4F91-BE18-0172DC096B3A}" srcOrd="0" destOrd="0" presId="urn:microsoft.com/office/officeart/2005/8/layout/default"/>
    <dgm:cxn modelId="{268A3559-F97A-45D6-826B-9ACE89C79EA2}" type="presOf" srcId="{FF65D078-2186-401B-8368-49D3FA205656}" destId="{1A3BA96F-2F9C-4F91-BE18-0172DC096B3A}" srcOrd="0" destOrd="1" presId="urn:microsoft.com/office/officeart/2005/8/layout/default"/>
    <dgm:cxn modelId="{B07EBA5A-4C68-4CC0-8E5C-4C34689E721C}" srcId="{65061466-4397-4944-AAC7-1347B9C5DFBA}" destId="{FF65D078-2186-401B-8368-49D3FA205656}" srcOrd="0" destOrd="0" parTransId="{AB0C1A95-3F40-4811-85B4-C95D6DBA4FC0}" sibTransId="{F486DBA6-5831-4DEC-8DC6-97982E2EB1BC}"/>
    <dgm:cxn modelId="{184D667C-C219-4791-BD18-6133F9322C4C}" srcId="{C5C55B8B-C413-48BF-8E5E-5F47ABEF9BDB}" destId="{6CF201F9-37DD-4D94-9DC6-420ADA982C76}" srcOrd="2" destOrd="0" parTransId="{496FC44C-8283-4486-A3C6-0FE32B3A5A26}" sibTransId="{55813AAC-686D-43A8-87FC-54FCCB429FF7}"/>
    <dgm:cxn modelId="{EBCF027F-61BA-446A-BB51-9B2FA13E44A9}" srcId="{C5C55B8B-C413-48BF-8E5E-5F47ABEF9BDB}" destId="{C0AB14FE-52AB-427C-8646-9815EC959D9C}" srcOrd="0" destOrd="0" parTransId="{A70BB586-460C-4D44-8CC8-44CE76090F8E}" sibTransId="{52941F85-B9CC-4093-ADB7-C6AD66567229}"/>
    <dgm:cxn modelId="{06B3BB85-392E-4647-A71D-F11A4A495634}" type="presOf" srcId="{F3CC570C-7E89-436F-B513-92AF12A11DC4}" destId="{30F29B14-D7D1-46B6-9918-2865A8B4B64B}" srcOrd="0" destOrd="2" presId="urn:microsoft.com/office/officeart/2005/8/layout/default"/>
    <dgm:cxn modelId="{1B53708E-79C9-4690-917E-6244608C755E}" srcId="{65061466-4397-4944-AAC7-1347B9C5DFBA}" destId="{C69A4176-A6A6-4668-805A-976A86FB7757}" srcOrd="1" destOrd="0" parTransId="{5BF697C4-B757-4635-A24E-09E4F9A6F597}" sibTransId="{E977E64C-50F7-46E3-894C-1796CF7CCE6B}"/>
    <dgm:cxn modelId="{EDD23992-1D1B-4FF4-8644-E5E1380E8F9C}" type="presOf" srcId="{A035F38F-BC97-47F8-B2A6-AF53D81418B4}" destId="{1FDF2231-20D9-4C2A-9B71-3CE8EC4CB897}" srcOrd="0" destOrd="2" presId="urn:microsoft.com/office/officeart/2005/8/layout/default"/>
    <dgm:cxn modelId="{2C24D595-2E46-41DF-B3A6-4034D8C090EA}" srcId="{C0AB14FE-52AB-427C-8646-9815EC959D9C}" destId="{1FC39569-8770-4518-812A-081608889DF9}" srcOrd="2" destOrd="0" parTransId="{A460F1A2-1DCC-43FC-9A0F-2BAB4636BFC2}" sibTransId="{273E7D49-B213-4C62-9471-DE31328B331B}"/>
    <dgm:cxn modelId="{89515DA0-AB03-4821-8F1F-5BDBC2EEAB9E}" srcId="{C0AB14FE-52AB-427C-8646-9815EC959D9C}" destId="{4DABA348-2766-4D52-BE9C-392DE80CE233}" srcOrd="3" destOrd="0" parTransId="{FC54671C-EE29-4C9D-B08F-52E5EA258967}" sibTransId="{48B0D76E-CEF4-442E-910C-13C082A9EBD8}"/>
    <dgm:cxn modelId="{E72A28AC-D179-4B17-874B-8B312172D11A}" srcId="{C5C55B8B-C413-48BF-8E5E-5F47ABEF9BDB}" destId="{65061466-4397-4944-AAC7-1347B9C5DFBA}" srcOrd="1" destOrd="0" parTransId="{C8E6D63C-BF4D-4038-BA79-F26A864D27DB}" sibTransId="{8BB4494A-78FE-4DE9-BC44-479DCAA51FB2}"/>
    <dgm:cxn modelId="{8EC8FAAD-8E0E-419F-A6C3-A22C6BE05149}" srcId="{C0AB14FE-52AB-427C-8646-9815EC959D9C}" destId="{47EA3A2A-B883-46C3-B7CB-B8156ED3697E}" srcOrd="0" destOrd="0" parTransId="{B7042EBA-0F69-4A28-9699-4BFF026F8D58}" sibTransId="{43DC29C2-8B2B-482D-921F-E96698F03273}"/>
    <dgm:cxn modelId="{1979C6B7-0AC1-4934-8C40-E24B62D51FC2}" srcId="{65061466-4397-4944-AAC7-1347B9C5DFBA}" destId="{71C684AE-70EA-4207-AE2F-F6F7C244B853}" srcOrd="2" destOrd="0" parTransId="{3E539AE9-EBF0-4E74-ADF5-DA803465B806}" sibTransId="{C24B8327-E8A3-4982-98F5-5B82B36CE50C}"/>
    <dgm:cxn modelId="{D85617B9-9339-4A4F-A362-03370ADCC497}" type="presOf" srcId="{8357A266-8E2E-44D5-A209-F91D148A9666}" destId="{1FDF2231-20D9-4C2A-9B71-3CE8EC4CB897}" srcOrd="0" destOrd="1" presId="urn:microsoft.com/office/officeart/2005/8/layout/default"/>
    <dgm:cxn modelId="{4106AFB9-E155-4B2F-B1BC-60F1545EACA1}" type="presOf" srcId="{D69AFE5E-2F10-47FC-BB86-50D415193A0A}" destId="{06575A0F-2485-4D99-8537-6E95FB634CE3}" srcOrd="0" destOrd="0" presId="urn:microsoft.com/office/officeart/2005/8/layout/default"/>
    <dgm:cxn modelId="{E7342DBC-FD18-4396-ABE5-126DF56D92CB}" type="presOf" srcId="{C0AB14FE-52AB-427C-8646-9815EC959D9C}" destId="{30F29B14-D7D1-46B6-9918-2865A8B4B64B}" srcOrd="0" destOrd="0" presId="urn:microsoft.com/office/officeart/2005/8/layout/default"/>
    <dgm:cxn modelId="{EA0570CE-920A-4220-AC65-5B0921AA4056}" srcId="{D69AFE5E-2F10-47FC-BB86-50D415193A0A}" destId="{1FF62138-89AC-48CF-BF63-BBA58DE09DC1}" srcOrd="1" destOrd="0" parTransId="{F0A544E2-1A48-4991-A46F-B5D26FFF9C88}" sibTransId="{19FDC5C6-08FA-460C-9AD4-BD973FD5B748}"/>
    <dgm:cxn modelId="{14E1ABDC-E0A8-4DDF-B109-E01C3AFF7A0E}" type="presOf" srcId="{C69A4176-A6A6-4668-805A-976A86FB7757}" destId="{1A3BA96F-2F9C-4F91-BE18-0172DC096B3A}" srcOrd="0" destOrd="2" presId="urn:microsoft.com/office/officeart/2005/8/layout/default"/>
    <dgm:cxn modelId="{37CCABDF-3B59-4D4D-AAC8-4E3DFE62CE8C}" type="presOf" srcId="{1FF62138-89AC-48CF-BF63-BBA58DE09DC1}" destId="{06575A0F-2485-4D99-8537-6E95FB634CE3}" srcOrd="0" destOrd="2" presId="urn:microsoft.com/office/officeart/2005/8/layout/default"/>
    <dgm:cxn modelId="{B3AEC8E5-E6D4-4DF4-8D8B-C3F1924715FC}" type="presOf" srcId="{1FC39569-8770-4518-812A-081608889DF9}" destId="{30F29B14-D7D1-46B6-9918-2865A8B4B64B}" srcOrd="0" destOrd="3" presId="urn:microsoft.com/office/officeart/2005/8/layout/default"/>
    <dgm:cxn modelId="{2DF085EB-E0E9-4D57-B7CF-D30316FC7040}" type="presOf" srcId="{4DABA348-2766-4D52-BE9C-392DE80CE233}" destId="{30F29B14-D7D1-46B6-9918-2865A8B4B64B}" srcOrd="0" destOrd="4" presId="urn:microsoft.com/office/officeart/2005/8/layout/default"/>
    <dgm:cxn modelId="{AF8B47EE-F64C-46AC-8B0A-854B368E2030}" type="presOf" srcId="{6CF201F9-37DD-4D94-9DC6-420ADA982C76}" destId="{1FDF2231-20D9-4C2A-9B71-3CE8EC4CB897}" srcOrd="0" destOrd="0" presId="urn:microsoft.com/office/officeart/2005/8/layout/default"/>
    <dgm:cxn modelId="{7179EAF7-7DB4-41A2-A7CE-0C1591EED16D}" type="presOf" srcId="{B730D914-E876-4E72-8FCE-ACE944D4432A}" destId="{1FDF2231-20D9-4C2A-9B71-3CE8EC4CB897}" srcOrd="0" destOrd="3" presId="urn:microsoft.com/office/officeart/2005/8/layout/default"/>
    <dgm:cxn modelId="{4EEC188E-041C-4CB7-A703-EEAF34056A4F}" type="presParOf" srcId="{FD759679-2E14-476A-BBE4-4D0B983313EE}" destId="{30F29B14-D7D1-46B6-9918-2865A8B4B64B}" srcOrd="0" destOrd="0" presId="urn:microsoft.com/office/officeart/2005/8/layout/default"/>
    <dgm:cxn modelId="{A732F3A9-D39C-42E8-A45D-7B09E71F05D8}" type="presParOf" srcId="{FD759679-2E14-476A-BBE4-4D0B983313EE}" destId="{51F5DDA3-AE1E-41F4-AD72-7900B2CAD1B0}" srcOrd="1" destOrd="0" presId="urn:microsoft.com/office/officeart/2005/8/layout/default"/>
    <dgm:cxn modelId="{9EFC9618-3B8A-4201-9BCC-584471CB14BF}" type="presParOf" srcId="{FD759679-2E14-476A-BBE4-4D0B983313EE}" destId="{1A3BA96F-2F9C-4F91-BE18-0172DC096B3A}" srcOrd="2" destOrd="0" presId="urn:microsoft.com/office/officeart/2005/8/layout/default"/>
    <dgm:cxn modelId="{D0E9DBA7-5C94-46DE-AC8A-695370BD4F76}" type="presParOf" srcId="{FD759679-2E14-476A-BBE4-4D0B983313EE}" destId="{C07E0604-A694-409C-8273-7E54E8875021}" srcOrd="3" destOrd="0" presId="urn:microsoft.com/office/officeart/2005/8/layout/default"/>
    <dgm:cxn modelId="{66048AEE-FF82-4270-B760-DC0D295D090E}" type="presParOf" srcId="{FD759679-2E14-476A-BBE4-4D0B983313EE}" destId="{1FDF2231-20D9-4C2A-9B71-3CE8EC4CB897}" srcOrd="4" destOrd="0" presId="urn:microsoft.com/office/officeart/2005/8/layout/default"/>
    <dgm:cxn modelId="{CAE380C1-F7DC-4695-9272-2618680C3D3B}" type="presParOf" srcId="{FD759679-2E14-476A-BBE4-4D0B983313EE}" destId="{C6B257FB-C5C9-4CB4-80AB-387E43BC24E5}" srcOrd="5" destOrd="0" presId="urn:microsoft.com/office/officeart/2005/8/layout/default"/>
    <dgm:cxn modelId="{6BE6C430-FB60-4F9D-B6DE-7C73A2E2C70F}" type="presParOf" srcId="{FD759679-2E14-476A-BBE4-4D0B983313EE}" destId="{06575A0F-2485-4D99-8537-6E95FB634CE3}"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5C55B8B-C413-48BF-8E5E-5F47ABEF9BDB}"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s-EC"/>
        </a:p>
      </dgm:t>
    </dgm:pt>
    <dgm:pt modelId="{C0AB14FE-52AB-427C-8646-9815EC959D9C}">
      <dgm:prSet phldrT="[Texto]"/>
      <dgm:spPr/>
      <dgm:t>
        <a:bodyPr/>
        <a:lstStyle/>
        <a:p>
          <a:r>
            <a:rPr lang="es-EC" dirty="0"/>
            <a:t>Metodologías de evaluación</a:t>
          </a:r>
        </a:p>
      </dgm:t>
    </dgm:pt>
    <dgm:pt modelId="{A70BB586-460C-4D44-8CC8-44CE76090F8E}" type="parTrans" cxnId="{EBCF027F-61BA-446A-BB51-9B2FA13E44A9}">
      <dgm:prSet/>
      <dgm:spPr/>
      <dgm:t>
        <a:bodyPr/>
        <a:lstStyle/>
        <a:p>
          <a:endParaRPr lang="es-EC"/>
        </a:p>
      </dgm:t>
    </dgm:pt>
    <dgm:pt modelId="{52941F85-B9CC-4093-ADB7-C6AD66567229}" type="sibTrans" cxnId="{EBCF027F-61BA-446A-BB51-9B2FA13E44A9}">
      <dgm:prSet/>
      <dgm:spPr/>
      <dgm:t>
        <a:bodyPr/>
        <a:lstStyle/>
        <a:p>
          <a:endParaRPr lang="es-EC"/>
        </a:p>
      </dgm:t>
    </dgm:pt>
    <dgm:pt modelId="{47EA3A2A-B883-46C3-B7CB-B8156ED3697E}">
      <dgm:prSet phldrT="[Texto]" custT="1"/>
      <dgm:spPr/>
      <dgm:t>
        <a:bodyPr/>
        <a:lstStyle/>
        <a:p>
          <a:r>
            <a:rPr lang="es-EC" sz="1800" dirty="0"/>
            <a:t>Criterios de las autoridades</a:t>
          </a:r>
        </a:p>
      </dgm:t>
    </dgm:pt>
    <dgm:pt modelId="{B7042EBA-0F69-4A28-9699-4BFF026F8D58}" type="parTrans" cxnId="{8EC8FAAD-8E0E-419F-A6C3-A22C6BE05149}">
      <dgm:prSet/>
      <dgm:spPr/>
      <dgm:t>
        <a:bodyPr/>
        <a:lstStyle/>
        <a:p>
          <a:endParaRPr lang="es-EC"/>
        </a:p>
      </dgm:t>
    </dgm:pt>
    <dgm:pt modelId="{43DC29C2-8B2B-482D-921F-E96698F03273}" type="sibTrans" cxnId="{8EC8FAAD-8E0E-419F-A6C3-A22C6BE05149}">
      <dgm:prSet/>
      <dgm:spPr/>
      <dgm:t>
        <a:bodyPr/>
        <a:lstStyle/>
        <a:p>
          <a:endParaRPr lang="es-EC"/>
        </a:p>
      </dgm:t>
    </dgm:pt>
    <dgm:pt modelId="{65061466-4397-4944-AAC7-1347B9C5DFBA}">
      <dgm:prSet phldrT="[Texto]"/>
      <dgm:spPr/>
      <dgm:t>
        <a:bodyPr/>
        <a:lstStyle/>
        <a:p>
          <a:r>
            <a:rPr lang="es-EC" dirty="0"/>
            <a:t>Tipos de técnicas e instrumentos utilizados</a:t>
          </a:r>
        </a:p>
      </dgm:t>
    </dgm:pt>
    <dgm:pt modelId="{C8E6D63C-BF4D-4038-BA79-F26A864D27DB}" type="parTrans" cxnId="{E72A28AC-D179-4B17-874B-8B312172D11A}">
      <dgm:prSet/>
      <dgm:spPr/>
      <dgm:t>
        <a:bodyPr/>
        <a:lstStyle/>
        <a:p>
          <a:endParaRPr lang="es-EC"/>
        </a:p>
      </dgm:t>
    </dgm:pt>
    <dgm:pt modelId="{8BB4494A-78FE-4DE9-BC44-479DCAA51FB2}" type="sibTrans" cxnId="{E72A28AC-D179-4B17-874B-8B312172D11A}">
      <dgm:prSet/>
      <dgm:spPr/>
      <dgm:t>
        <a:bodyPr/>
        <a:lstStyle/>
        <a:p>
          <a:endParaRPr lang="es-EC"/>
        </a:p>
      </dgm:t>
    </dgm:pt>
    <dgm:pt modelId="{FF65D078-2186-401B-8368-49D3FA205656}">
      <dgm:prSet phldrT="[Texto]" custT="1"/>
      <dgm:spPr/>
      <dgm:t>
        <a:bodyPr/>
        <a:lstStyle/>
        <a:p>
          <a:r>
            <a:rPr lang="es-EC" sz="1500" dirty="0"/>
            <a:t>Percepción de los docentes sobre los propósitos de la evaluación.</a:t>
          </a:r>
        </a:p>
      </dgm:t>
    </dgm:pt>
    <dgm:pt modelId="{AB0C1A95-3F40-4811-85B4-C95D6DBA4FC0}" type="parTrans" cxnId="{B07EBA5A-4C68-4CC0-8E5C-4C34689E721C}">
      <dgm:prSet/>
      <dgm:spPr/>
      <dgm:t>
        <a:bodyPr/>
        <a:lstStyle/>
        <a:p>
          <a:endParaRPr lang="es-EC"/>
        </a:p>
      </dgm:t>
    </dgm:pt>
    <dgm:pt modelId="{F486DBA6-5831-4DEC-8DC6-97982E2EB1BC}" type="sibTrans" cxnId="{B07EBA5A-4C68-4CC0-8E5C-4C34689E721C}">
      <dgm:prSet/>
      <dgm:spPr/>
      <dgm:t>
        <a:bodyPr/>
        <a:lstStyle/>
        <a:p>
          <a:endParaRPr lang="es-EC"/>
        </a:p>
      </dgm:t>
    </dgm:pt>
    <dgm:pt modelId="{257E905E-6350-4A07-8FDA-46A3343BBF3E}">
      <dgm:prSet custT="1"/>
      <dgm:spPr/>
      <dgm:t>
        <a:bodyPr/>
        <a:lstStyle/>
        <a:p>
          <a:r>
            <a:rPr lang="es-EC" sz="1500" b="0" i="0" dirty="0"/>
            <a:t>Aplicación de la evaluación diagnóstica, formativa y </a:t>
          </a:r>
          <a:r>
            <a:rPr lang="es-EC" sz="1500" b="0" i="0" dirty="0" err="1"/>
            <a:t>sumativa</a:t>
          </a:r>
          <a:r>
            <a:rPr lang="es-EC" sz="1500" b="0" i="0" dirty="0"/>
            <a:t> por parte de los docentes.</a:t>
          </a:r>
        </a:p>
      </dgm:t>
    </dgm:pt>
    <dgm:pt modelId="{F6006712-0B33-4199-9F95-F5FDAFA0E709}" type="parTrans" cxnId="{551B39FD-9650-473A-8165-DA690BFC0614}">
      <dgm:prSet/>
      <dgm:spPr/>
      <dgm:t>
        <a:bodyPr/>
        <a:lstStyle/>
        <a:p>
          <a:endParaRPr lang="es-EC"/>
        </a:p>
      </dgm:t>
    </dgm:pt>
    <dgm:pt modelId="{24FD9DA8-D303-40E2-8DC6-889A9164E575}" type="sibTrans" cxnId="{551B39FD-9650-473A-8165-DA690BFC0614}">
      <dgm:prSet/>
      <dgm:spPr/>
      <dgm:t>
        <a:bodyPr/>
        <a:lstStyle/>
        <a:p>
          <a:endParaRPr lang="es-EC"/>
        </a:p>
      </dgm:t>
    </dgm:pt>
    <dgm:pt modelId="{5647DCA8-C2D6-498E-996D-FF39D9ED8A30}">
      <dgm:prSet custT="1"/>
      <dgm:spPr/>
      <dgm:t>
        <a:bodyPr/>
        <a:lstStyle/>
        <a:p>
          <a:r>
            <a:rPr lang="es-EC" sz="1500" b="0" i="0" dirty="0"/>
            <a:t>Percepción de estudiantes sobre la aplicación de la evaluación diagnóstica, formativa y </a:t>
          </a:r>
          <a:r>
            <a:rPr lang="es-EC" sz="1500" b="0" i="0" dirty="0" err="1"/>
            <a:t>sumativa</a:t>
          </a:r>
          <a:r>
            <a:rPr lang="es-EC" sz="1500" b="0" i="0" dirty="0"/>
            <a:t>.</a:t>
          </a:r>
        </a:p>
      </dgm:t>
    </dgm:pt>
    <dgm:pt modelId="{9E8E6980-C10A-4845-A5BD-3E546B6D7410}" type="parTrans" cxnId="{CFCEE2B5-D595-4438-B647-27CF55B69110}">
      <dgm:prSet/>
      <dgm:spPr/>
      <dgm:t>
        <a:bodyPr/>
        <a:lstStyle/>
        <a:p>
          <a:endParaRPr lang="es-EC"/>
        </a:p>
      </dgm:t>
    </dgm:pt>
    <dgm:pt modelId="{6931780A-3728-49C3-A472-5992050DCB88}" type="sibTrans" cxnId="{CFCEE2B5-D595-4438-B647-27CF55B69110}">
      <dgm:prSet/>
      <dgm:spPr/>
      <dgm:t>
        <a:bodyPr/>
        <a:lstStyle/>
        <a:p>
          <a:endParaRPr lang="es-EC"/>
        </a:p>
      </dgm:t>
    </dgm:pt>
    <dgm:pt modelId="{B749D441-5352-46CA-9E36-462E8685F1FA}">
      <dgm:prSet phldrT="[Texto]" custT="1"/>
      <dgm:spPr/>
      <dgm:t>
        <a:bodyPr/>
        <a:lstStyle/>
        <a:p>
          <a:r>
            <a:rPr lang="es-EC" sz="1800" dirty="0"/>
            <a:t>Criterios de los docentes</a:t>
          </a:r>
        </a:p>
      </dgm:t>
    </dgm:pt>
    <dgm:pt modelId="{E10B7DD0-E933-49B2-AD70-92AB5E87399E}" type="parTrans" cxnId="{F8661C58-68F2-4A6D-A45D-8731C1750F79}">
      <dgm:prSet/>
      <dgm:spPr/>
      <dgm:t>
        <a:bodyPr/>
        <a:lstStyle/>
        <a:p>
          <a:endParaRPr lang="es-EC"/>
        </a:p>
      </dgm:t>
    </dgm:pt>
    <dgm:pt modelId="{28A3C172-A55E-4CF3-83D7-8511D05E67A5}" type="sibTrans" cxnId="{F8661C58-68F2-4A6D-A45D-8731C1750F79}">
      <dgm:prSet/>
      <dgm:spPr/>
      <dgm:t>
        <a:bodyPr/>
        <a:lstStyle/>
        <a:p>
          <a:endParaRPr lang="es-EC"/>
        </a:p>
      </dgm:t>
    </dgm:pt>
    <dgm:pt modelId="{E8DE3C77-6464-45C8-98FA-7F20C4ED4C39}">
      <dgm:prSet phldrT="[Texto]" custT="1"/>
      <dgm:spPr/>
      <dgm:t>
        <a:bodyPr/>
        <a:lstStyle/>
        <a:p>
          <a:r>
            <a:rPr lang="es-EC" sz="1800" dirty="0"/>
            <a:t>Criterios de los estudiantes</a:t>
          </a:r>
        </a:p>
      </dgm:t>
    </dgm:pt>
    <dgm:pt modelId="{C5C4D025-EFC7-4DB5-829D-8B796DD3261B}" type="parTrans" cxnId="{97E31B10-C1C7-47C1-A06B-38766B346A8B}">
      <dgm:prSet/>
      <dgm:spPr/>
      <dgm:t>
        <a:bodyPr/>
        <a:lstStyle/>
        <a:p>
          <a:endParaRPr lang="es-EC"/>
        </a:p>
      </dgm:t>
    </dgm:pt>
    <dgm:pt modelId="{C9465555-965B-40A4-88B8-292226E61C62}" type="sibTrans" cxnId="{97E31B10-C1C7-47C1-A06B-38766B346A8B}">
      <dgm:prSet/>
      <dgm:spPr/>
      <dgm:t>
        <a:bodyPr/>
        <a:lstStyle/>
        <a:p>
          <a:endParaRPr lang="es-EC"/>
        </a:p>
      </dgm:t>
    </dgm:pt>
    <dgm:pt modelId="{B92693A9-BB9E-4996-B738-1220E7AECF1E}" type="pres">
      <dgm:prSet presAssocID="{C5C55B8B-C413-48BF-8E5E-5F47ABEF9BDB}" presName="Name0" presStyleCnt="0">
        <dgm:presLayoutVars>
          <dgm:dir/>
          <dgm:animLvl val="lvl"/>
          <dgm:resizeHandles val="exact"/>
        </dgm:presLayoutVars>
      </dgm:prSet>
      <dgm:spPr/>
    </dgm:pt>
    <dgm:pt modelId="{A43CA318-6BA9-45C3-B329-18A46FFABB01}" type="pres">
      <dgm:prSet presAssocID="{C0AB14FE-52AB-427C-8646-9815EC959D9C}" presName="linNode" presStyleCnt="0"/>
      <dgm:spPr/>
    </dgm:pt>
    <dgm:pt modelId="{C2CD2116-EA8C-46F1-BA4A-BEE94752F2D4}" type="pres">
      <dgm:prSet presAssocID="{C0AB14FE-52AB-427C-8646-9815EC959D9C}" presName="parentText" presStyleLbl="node1" presStyleIdx="0" presStyleCnt="2">
        <dgm:presLayoutVars>
          <dgm:chMax val="1"/>
          <dgm:bulletEnabled val="1"/>
        </dgm:presLayoutVars>
      </dgm:prSet>
      <dgm:spPr/>
    </dgm:pt>
    <dgm:pt modelId="{F073AF39-59F2-4DFA-B8C9-C280444DEC28}" type="pres">
      <dgm:prSet presAssocID="{C0AB14FE-52AB-427C-8646-9815EC959D9C}" presName="descendantText" presStyleLbl="alignAccFollowNode1" presStyleIdx="0" presStyleCnt="2">
        <dgm:presLayoutVars>
          <dgm:bulletEnabled val="1"/>
        </dgm:presLayoutVars>
      </dgm:prSet>
      <dgm:spPr/>
    </dgm:pt>
    <dgm:pt modelId="{34FB1C88-77D8-4A1E-A5BC-C3BB40785758}" type="pres">
      <dgm:prSet presAssocID="{52941F85-B9CC-4093-ADB7-C6AD66567229}" presName="sp" presStyleCnt="0"/>
      <dgm:spPr/>
    </dgm:pt>
    <dgm:pt modelId="{6254F812-6FDB-4ED6-963A-A87EA2473957}" type="pres">
      <dgm:prSet presAssocID="{65061466-4397-4944-AAC7-1347B9C5DFBA}" presName="linNode" presStyleCnt="0"/>
      <dgm:spPr/>
    </dgm:pt>
    <dgm:pt modelId="{20159DD4-EA54-459F-ABBC-A5AC9470955A}" type="pres">
      <dgm:prSet presAssocID="{65061466-4397-4944-AAC7-1347B9C5DFBA}" presName="parentText" presStyleLbl="node1" presStyleIdx="1" presStyleCnt="2">
        <dgm:presLayoutVars>
          <dgm:chMax val="1"/>
          <dgm:bulletEnabled val="1"/>
        </dgm:presLayoutVars>
      </dgm:prSet>
      <dgm:spPr/>
    </dgm:pt>
    <dgm:pt modelId="{EEC85C2E-661C-4679-8926-958FCD3B6ED3}" type="pres">
      <dgm:prSet presAssocID="{65061466-4397-4944-AAC7-1347B9C5DFBA}" presName="descendantText" presStyleLbl="alignAccFollowNode1" presStyleIdx="1" presStyleCnt="2" custScaleY="123451">
        <dgm:presLayoutVars>
          <dgm:bulletEnabled val="1"/>
        </dgm:presLayoutVars>
      </dgm:prSet>
      <dgm:spPr/>
    </dgm:pt>
  </dgm:ptLst>
  <dgm:cxnLst>
    <dgm:cxn modelId="{97E31B10-C1C7-47C1-A06B-38766B346A8B}" srcId="{C0AB14FE-52AB-427C-8646-9815EC959D9C}" destId="{E8DE3C77-6464-45C8-98FA-7F20C4ED4C39}" srcOrd="2" destOrd="0" parTransId="{C5C4D025-EFC7-4DB5-829D-8B796DD3261B}" sibTransId="{C9465555-965B-40A4-88B8-292226E61C62}"/>
    <dgm:cxn modelId="{CCCC9516-33DD-4F3E-9F37-FC98F87609E1}" type="presOf" srcId="{B749D441-5352-46CA-9E36-462E8685F1FA}" destId="{F073AF39-59F2-4DFA-B8C9-C280444DEC28}" srcOrd="0" destOrd="1" presId="urn:microsoft.com/office/officeart/2005/8/layout/vList5"/>
    <dgm:cxn modelId="{12BB6A21-EEF3-4FB1-9D1B-C44938000C2F}" type="presOf" srcId="{C5C55B8B-C413-48BF-8E5E-5F47ABEF9BDB}" destId="{B92693A9-BB9E-4996-B738-1220E7AECF1E}" srcOrd="0" destOrd="0" presId="urn:microsoft.com/office/officeart/2005/8/layout/vList5"/>
    <dgm:cxn modelId="{B5ACC065-133C-4DED-AE56-2BC382033851}" type="presOf" srcId="{C0AB14FE-52AB-427C-8646-9815EC959D9C}" destId="{C2CD2116-EA8C-46F1-BA4A-BEE94752F2D4}" srcOrd="0" destOrd="0" presId="urn:microsoft.com/office/officeart/2005/8/layout/vList5"/>
    <dgm:cxn modelId="{F04E4E49-7A94-4707-A5DE-07C1A55E8C49}" type="presOf" srcId="{65061466-4397-4944-AAC7-1347B9C5DFBA}" destId="{20159DD4-EA54-459F-ABBC-A5AC9470955A}" srcOrd="0" destOrd="0" presId="urn:microsoft.com/office/officeart/2005/8/layout/vList5"/>
    <dgm:cxn modelId="{A4C0BE75-695B-4A29-818A-67288C56345B}" type="presOf" srcId="{E8DE3C77-6464-45C8-98FA-7F20C4ED4C39}" destId="{F073AF39-59F2-4DFA-B8C9-C280444DEC28}" srcOrd="0" destOrd="2" presId="urn:microsoft.com/office/officeart/2005/8/layout/vList5"/>
    <dgm:cxn modelId="{F8661C58-68F2-4A6D-A45D-8731C1750F79}" srcId="{C0AB14FE-52AB-427C-8646-9815EC959D9C}" destId="{B749D441-5352-46CA-9E36-462E8685F1FA}" srcOrd="1" destOrd="0" parTransId="{E10B7DD0-E933-49B2-AD70-92AB5E87399E}" sibTransId="{28A3C172-A55E-4CF3-83D7-8511D05E67A5}"/>
    <dgm:cxn modelId="{B07EBA5A-4C68-4CC0-8E5C-4C34689E721C}" srcId="{65061466-4397-4944-AAC7-1347B9C5DFBA}" destId="{FF65D078-2186-401B-8368-49D3FA205656}" srcOrd="0" destOrd="0" parTransId="{AB0C1A95-3F40-4811-85B4-C95D6DBA4FC0}" sibTransId="{F486DBA6-5831-4DEC-8DC6-97982E2EB1BC}"/>
    <dgm:cxn modelId="{EBCF027F-61BA-446A-BB51-9B2FA13E44A9}" srcId="{C5C55B8B-C413-48BF-8E5E-5F47ABEF9BDB}" destId="{C0AB14FE-52AB-427C-8646-9815EC959D9C}" srcOrd="0" destOrd="0" parTransId="{A70BB586-460C-4D44-8CC8-44CE76090F8E}" sibTransId="{52941F85-B9CC-4093-ADB7-C6AD66567229}"/>
    <dgm:cxn modelId="{713A6699-8F53-4FCE-9E19-9F89F497E192}" type="presOf" srcId="{FF65D078-2186-401B-8368-49D3FA205656}" destId="{EEC85C2E-661C-4679-8926-958FCD3B6ED3}" srcOrd="0" destOrd="0" presId="urn:microsoft.com/office/officeart/2005/8/layout/vList5"/>
    <dgm:cxn modelId="{E72A28AC-D179-4B17-874B-8B312172D11A}" srcId="{C5C55B8B-C413-48BF-8E5E-5F47ABEF9BDB}" destId="{65061466-4397-4944-AAC7-1347B9C5DFBA}" srcOrd="1" destOrd="0" parTransId="{C8E6D63C-BF4D-4038-BA79-F26A864D27DB}" sibTransId="{8BB4494A-78FE-4DE9-BC44-479DCAA51FB2}"/>
    <dgm:cxn modelId="{8EC8FAAD-8E0E-419F-A6C3-A22C6BE05149}" srcId="{C0AB14FE-52AB-427C-8646-9815EC959D9C}" destId="{47EA3A2A-B883-46C3-B7CB-B8156ED3697E}" srcOrd="0" destOrd="0" parTransId="{B7042EBA-0F69-4A28-9699-4BFF026F8D58}" sibTransId="{43DC29C2-8B2B-482D-921F-E96698F03273}"/>
    <dgm:cxn modelId="{CFCEE2B5-D595-4438-B647-27CF55B69110}" srcId="{65061466-4397-4944-AAC7-1347B9C5DFBA}" destId="{5647DCA8-C2D6-498E-996D-FF39D9ED8A30}" srcOrd="2" destOrd="0" parTransId="{9E8E6980-C10A-4845-A5BD-3E546B6D7410}" sibTransId="{6931780A-3728-49C3-A472-5992050DCB88}"/>
    <dgm:cxn modelId="{5F85FDBB-E4A9-40C7-ADC1-137B6CF4D7C2}" type="presOf" srcId="{257E905E-6350-4A07-8FDA-46A3343BBF3E}" destId="{EEC85C2E-661C-4679-8926-958FCD3B6ED3}" srcOrd="0" destOrd="1" presId="urn:microsoft.com/office/officeart/2005/8/layout/vList5"/>
    <dgm:cxn modelId="{60A6E0C3-0725-4A89-B555-7C18E6EB1280}" type="presOf" srcId="{5647DCA8-C2D6-498E-996D-FF39D9ED8A30}" destId="{EEC85C2E-661C-4679-8926-958FCD3B6ED3}" srcOrd="0" destOrd="2" presId="urn:microsoft.com/office/officeart/2005/8/layout/vList5"/>
    <dgm:cxn modelId="{551B39FD-9650-473A-8165-DA690BFC0614}" srcId="{65061466-4397-4944-AAC7-1347B9C5DFBA}" destId="{257E905E-6350-4A07-8FDA-46A3343BBF3E}" srcOrd="1" destOrd="0" parTransId="{F6006712-0B33-4199-9F95-F5FDAFA0E709}" sibTransId="{24FD9DA8-D303-40E2-8DC6-889A9164E575}"/>
    <dgm:cxn modelId="{B2FD10FE-44F0-4ED6-BD08-A33D1AD51199}" type="presOf" srcId="{47EA3A2A-B883-46C3-B7CB-B8156ED3697E}" destId="{F073AF39-59F2-4DFA-B8C9-C280444DEC28}" srcOrd="0" destOrd="0" presId="urn:microsoft.com/office/officeart/2005/8/layout/vList5"/>
    <dgm:cxn modelId="{4B2109CD-8164-4FE3-B49A-ED768DEA4494}" type="presParOf" srcId="{B92693A9-BB9E-4996-B738-1220E7AECF1E}" destId="{A43CA318-6BA9-45C3-B329-18A46FFABB01}" srcOrd="0" destOrd="0" presId="urn:microsoft.com/office/officeart/2005/8/layout/vList5"/>
    <dgm:cxn modelId="{F87A8C4E-0EA9-44DF-955D-4DDED7FD30BC}" type="presParOf" srcId="{A43CA318-6BA9-45C3-B329-18A46FFABB01}" destId="{C2CD2116-EA8C-46F1-BA4A-BEE94752F2D4}" srcOrd="0" destOrd="0" presId="urn:microsoft.com/office/officeart/2005/8/layout/vList5"/>
    <dgm:cxn modelId="{6347A829-BDF3-4D24-84C7-AC88143B5B1D}" type="presParOf" srcId="{A43CA318-6BA9-45C3-B329-18A46FFABB01}" destId="{F073AF39-59F2-4DFA-B8C9-C280444DEC28}" srcOrd="1" destOrd="0" presId="urn:microsoft.com/office/officeart/2005/8/layout/vList5"/>
    <dgm:cxn modelId="{6BBF87CB-F56E-4661-A5A9-5FE9F820D364}" type="presParOf" srcId="{B92693A9-BB9E-4996-B738-1220E7AECF1E}" destId="{34FB1C88-77D8-4A1E-A5BC-C3BB40785758}" srcOrd="1" destOrd="0" presId="urn:microsoft.com/office/officeart/2005/8/layout/vList5"/>
    <dgm:cxn modelId="{FDBEB1FD-9780-4864-8833-65AC8A977F0E}" type="presParOf" srcId="{B92693A9-BB9E-4996-B738-1220E7AECF1E}" destId="{6254F812-6FDB-4ED6-963A-A87EA2473957}" srcOrd="2" destOrd="0" presId="urn:microsoft.com/office/officeart/2005/8/layout/vList5"/>
    <dgm:cxn modelId="{9B9D7217-C576-42FB-88E8-6FA7BCDCB3FA}" type="presParOf" srcId="{6254F812-6FDB-4ED6-963A-A87EA2473957}" destId="{20159DD4-EA54-459F-ABBC-A5AC9470955A}" srcOrd="0" destOrd="0" presId="urn:microsoft.com/office/officeart/2005/8/layout/vList5"/>
    <dgm:cxn modelId="{FCEC535B-03FF-4D73-B3DD-EAFE51BBB359}" type="presParOf" srcId="{6254F812-6FDB-4ED6-963A-A87EA2473957}" destId="{EEC85C2E-661C-4679-8926-958FCD3B6ED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B498894-8B3E-461E-BA13-0261BFEFF5C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C"/>
        </a:p>
      </dgm:t>
    </dgm:pt>
    <dgm:pt modelId="{E9CCF394-BED7-4D11-8181-447887533786}">
      <dgm:prSet phldrT="[Texto]"/>
      <dgm:spPr/>
      <dgm:t>
        <a:bodyPr/>
        <a:lstStyle/>
        <a:p>
          <a:r>
            <a:rPr lang="es-ES" b="1" dirty="0"/>
            <a:t>Relación de las sub dimensiones evaluación teórica, evaluación de práctica formativa, práctica pre profesional</a:t>
          </a:r>
          <a:endParaRPr lang="es-EC" dirty="0"/>
        </a:p>
      </dgm:t>
    </dgm:pt>
    <dgm:pt modelId="{2A577FD8-4CB3-4ABA-8E2F-8BB9B6B02EFC}" type="parTrans" cxnId="{8361B997-F96D-4B04-85A6-601F7783D8F3}">
      <dgm:prSet/>
      <dgm:spPr/>
      <dgm:t>
        <a:bodyPr/>
        <a:lstStyle/>
        <a:p>
          <a:endParaRPr lang="es-EC"/>
        </a:p>
      </dgm:t>
    </dgm:pt>
    <dgm:pt modelId="{3FD9BD8D-A3F2-45E6-83FC-6EACF1862A43}" type="sibTrans" cxnId="{8361B997-F96D-4B04-85A6-601F7783D8F3}">
      <dgm:prSet/>
      <dgm:spPr/>
      <dgm:t>
        <a:bodyPr/>
        <a:lstStyle/>
        <a:p>
          <a:endParaRPr lang="es-EC"/>
        </a:p>
      </dgm:t>
    </dgm:pt>
    <dgm:pt modelId="{115DE243-8A92-4561-B3D4-9C6CD687A154}">
      <dgm:prSet phldrT="[Texto]"/>
      <dgm:spPr/>
      <dgm:t>
        <a:bodyPr/>
        <a:lstStyle/>
        <a:p>
          <a:r>
            <a:rPr lang="es-EC" dirty="0"/>
            <a:t>Percepción de la evaluación por autoridades </a:t>
          </a:r>
        </a:p>
      </dgm:t>
    </dgm:pt>
    <dgm:pt modelId="{5394109A-1A4E-459C-B7B4-BAFA3ABCA2A7}" type="parTrans" cxnId="{A773B524-BA7E-4E3E-97DA-BE1C710BDB81}">
      <dgm:prSet/>
      <dgm:spPr/>
      <dgm:t>
        <a:bodyPr/>
        <a:lstStyle/>
        <a:p>
          <a:endParaRPr lang="es-EC"/>
        </a:p>
      </dgm:t>
    </dgm:pt>
    <dgm:pt modelId="{5E298DB8-FAEE-4DF6-9105-3B1CE4E1C29F}" type="sibTrans" cxnId="{A773B524-BA7E-4E3E-97DA-BE1C710BDB81}">
      <dgm:prSet/>
      <dgm:spPr/>
      <dgm:t>
        <a:bodyPr/>
        <a:lstStyle/>
        <a:p>
          <a:endParaRPr lang="es-EC"/>
        </a:p>
      </dgm:t>
    </dgm:pt>
    <dgm:pt modelId="{C561F9B9-BC58-49CA-886E-97ECFE0E72E4}" type="pres">
      <dgm:prSet presAssocID="{8B498894-8B3E-461E-BA13-0261BFEFF5C2}" presName="diagram" presStyleCnt="0">
        <dgm:presLayoutVars>
          <dgm:dir/>
          <dgm:resizeHandles val="exact"/>
        </dgm:presLayoutVars>
      </dgm:prSet>
      <dgm:spPr/>
    </dgm:pt>
    <dgm:pt modelId="{825D5E59-71BB-4D1E-9759-8726E0BCAFAB}" type="pres">
      <dgm:prSet presAssocID="{E9CCF394-BED7-4D11-8181-447887533786}" presName="node" presStyleLbl="node1" presStyleIdx="0" presStyleCnt="2">
        <dgm:presLayoutVars>
          <dgm:bulletEnabled val="1"/>
        </dgm:presLayoutVars>
      </dgm:prSet>
      <dgm:spPr/>
    </dgm:pt>
    <dgm:pt modelId="{5D370FC9-CFA7-47A7-BB3E-AEFCBFF11EC9}" type="pres">
      <dgm:prSet presAssocID="{3FD9BD8D-A3F2-45E6-83FC-6EACF1862A43}" presName="sibTrans" presStyleCnt="0"/>
      <dgm:spPr/>
    </dgm:pt>
    <dgm:pt modelId="{3266142D-DEC8-4047-8016-28CB9D617284}" type="pres">
      <dgm:prSet presAssocID="{115DE243-8A92-4561-B3D4-9C6CD687A154}" presName="node" presStyleLbl="node1" presStyleIdx="1" presStyleCnt="2">
        <dgm:presLayoutVars>
          <dgm:bulletEnabled val="1"/>
        </dgm:presLayoutVars>
      </dgm:prSet>
      <dgm:spPr/>
    </dgm:pt>
  </dgm:ptLst>
  <dgm:cxnLst>
    <dgm:cxn modelId="{A773B524-BA7E-4E3E-97DA-BE1C710BDB81}" srcId="{8B498894-8B3E-461E-BA13-0261BFEFF5C2}" destId="{115DE243-8A92-4561-B3D4-9C6CD687A154}" srcOrd="1" destOrd="0" parTransId="{5394109A-1A4E-459C-B7B4-BAFA3ABCA2A7}" sibTransId="{5E298DB8-FAEE-4DF6-9105-3B1CE4E1C29F}"/>
    <dgm:cxn modelId="{B5ADEC6C-DDA8-469B-9960-BE20364BF689}" type="presOf" srcId="{E9CCF394-BED7-4D11-8181-447887533786}" destId="{825D5E59-71BB-4D1E-9759-8726E0BCAFAB}" srcOrd="0" destOrd="0" presId="urn:microsoft.com/office/officeart/2005/8/layout/default"/>
    <dgm:cxn modelId="{8361B997-F96D-4B04-85A6-601F7783D8F3}" srcId="{8B498894-8B3E-461E-BA13-0261BFEFF5C2}" destId="{E9CCF394-BED7-4D11-8181-447887533786}" srcOrd="0" destOrd="0" parTransId="{2A577FD8-4CB3-4ABA-8E2F-8BB9B6B02EFC}" sibTransId="{3FD9BD8D-A3F2-45E6-83FC-6EACF1862A43}"/>
    <dgm:cxn modelId="{855F10CB-0C63-4BDA-B2AD-0EC1AD656ED1}" type="presOf" srcId="{115DE243-8A92-4561-B3D4-9C6CD687A154}" destId="{3266142D-DEC8-4047-8016-28CB9D617284}" srcOrd="0" destOrd="0" presId="urn:microsoft.com/office/officeart/2005/8/layout/default"/>
    <dgm:cxn modelId="{DC16D7DE-F6B0-4070-8DF4-E93EEE61C849}" type="presOf" srcId="{8B498894-8B3E-461E-BA13-0261BFEFF5C2}" destId="{C561F9B9-BC58-49CA-886E-97ECFE0E72E4}" srcOrd="0" destOrd="0" presId="urn:microsoft.com/office/officeart/2005/8/layout/default"/>
    <dgm:cxn modelId="{2806318A-0D46-4A79-B96A-B689BCD432ED}" type="presParOf" srcId="{C561F9B9-BC58-49CA-886E-97ECFE0E72E4}" destId="{825D5E59-71BB-4D1E-9759-8726E0BCAFAB}" srcOrd="0" destOrd="0" presId="urn:microsoft.com/office/officeart/2005/8/layout/default"/>
    <dgm:cxn modelId="{226B6B02-7A5B-4264-B89A-57FA346692EC}" type="presParOf" srcId="{C561F9B9-BC58-49CA-886E-97ECFE0E72E4}" destId="{5D370FC9-CFA7-47A7-BB3E-AEFCBFF11EC9}" srcOrd="1" destOrd="0" presId="urn:microsoft.com/office/officeart/2005/8/layout/default"/>
    <dgm:cxn modelId="{2FD8EF97-C930-4963-AABF-8BF106D515B6}" type="presParOf" srcId="{C561F9B9-BC58-49CA-886E-97ECFE0E72E4}" destId="{3266142D-DEC8-4047-8016-28CB9D617284}" srcOrd="2"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C57FB8C-458B-4FA3-B5B3-FBD20A31E0B5}"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s-EC"/>
        </a:p>
      </dgm:t>
    </dgm:pt>
    <dgm:pt modelId="{CD599EE4-0F40-47BE-9546-7C03F20B8C78}">
      <dgm:prSet phldrT="[Texto]"/>
      <dgm:spPr/>
      <dgm:t>
        <a:bodyPr/>
        <a:lstStyle/>
        <a:p>
          <a:r>
            <a:rPr lang="es-EC" dirty="0"/>
            <a:t>Titulo </a:t>
          </a:r>
        </a:p>
      </dgm:t>
    </dgm:pt>
    <dgm:pt modelId="{30FC3639-D203-4084-A1F2-2C285F8E8EAE}" type="parTrans" cxnId="{15CECF98-D360-4D94-8C8F-A3E4371D5954}">
      <dgm:prSet/>
      <dgm:spPr/>
      <dgm:t>
        <a:bodyPr/>
        <a:lstStyle/>
        <a:p>
          <a:endParaRPr lang="es-EC"/>
        </a:p>
      </dgm:t>
    </dgm:pt>
    <dgm:pt modelId="{8514CF9F-9B49-4A81-A604-393D10D40276}" type="sibTrans" cxnId="{15CECF98-D360-4D94-8C8F-A3E4371D5954}">
      <dgm:prSet/>
      <dgm:spPr/>
      <dgm:t>
        <a:bodyPr/>
        <a:lstStyle/>
        <a:p>
          <a:endParaRPr lang="es-EC"/>
        </a:p>
      </dgm:t>
    </dgm:pt>
    <dgm:pt modelId="{31727F9A-893B-40C6-81D1-397145A2F09F}">
      <dgm:prSet phldrT="[Texto]" custT="1"/>
      <dgm:spPr/>
      <dgm:t>
        <a:bodyPr/>
        <a:lstStyle/>
        <a:p>
          <a:r>
            <a:rPr lang="es-EC" sz="1800" dirty="0"/>
            <a:t>Plan de capacitación sobre “Herramientas de Evaluación en Aula”</a:t>
          </a:r>
        </a:p>
      </dgm:t>
    </dgm:pt>
    <dgm:pt modelId="{2448330A-0837-4157-8B33-A9ADB19CAEC4}" type="parTrans" cxnId="{12DF5E94-C137-4CAC-8A0D-BE096F6854CA}">
      <dgm:prSet/>
      <dgm:spPr/>
      <dgm:t>
        <a:bodyPr/>
        <a:lstStyle/>
        <a:p>
          <a:endParaRPr lang="es-EC"/>
        </a:p>
      </dgm:t>
    </dgm:pt>
    <dgm:pt modelId="{DFD301BC-7281-4731-AC8A-FF15693635B6}" type="sibTrans" cxnId="{12DF5E94-C137-4CAC-8A0D-BE096F6854CA}">
      <dgm:prSet/>
      <dgm:spPr/>
      <dgm:t>
        <a:bodyPr/>
        <a:lstStyle/>
        <a:p>
          <a:endParaRPr lang="es-EC"/>
        </a:p>
      </dgm:t>
    </dgm:pt>
    <dgm:pt modelId="{507D11C3-8D4B-408F-98C6-8F2CFD8DEAF1}">
      <dgm:prSet phldrT="[Texto]"/>
      <dgm:spPr/>
      <dgm:t>
        <a:bodyPr/>
        <a:lstStyle/>
        <a:p>
          <a:r>
            <a:rPr lang="es-EC" dirty="0"/>
            <a:t>Objetivo General</a:t>
          </a:r>
        </a:p>
      </dgm:t>
    </dgm:pt>
    <dgm:pt modelId="{E971CA4E-2CDC-4898-B056-3FC54533E066}" type="parTrans" cxnId="{27532A2A-B118-4A9D-AC9C-F70475DC78FD}">
      <dgm:prSet/>
      <dgm:spPr/>
      <dgm:t>
        <a:bodyPr/>
        <a:lstStyle/>
        <a:p>
          <a:endParaRPr lang="es-EC"/>
        </a:p>
      </dgm:t>
    </dgm:pt>
    <dgm:pt modelId="{4CF85059-E5E0-46DE-A039-A0B408E2ACAE}" type="sibTrans" cxnId="{27532A2A-B118-4A9D-AC9C-F70475DC78FD}">
      <dgm:prSet/>
      <dgm:spPr/>
      <dgm:t>
        <a:bodyPr/>
        <a:lstStyle/>
        <a:p>
          <a:endParaRPr lang="es-EC"/>
        </a:p>
      </dgm:t>
    </dgm:pt>
    <dgm:pt modelId="{DBC09CEA-8360-4681-9FF2-79D5B1F512B4}">
      <dgm:prSet phldrT="[Texto]" custT="1"/>
      <dgm:spPr/>
      <dgm:t>
        <a:bodyPr/>
        <a:lstStyle/>
        <a:p>
          <a:r>
            <a:rPr lang="es-EC" sz="1500" dirty="0"/>
            <a:t>Contribuir a mejorar los procesos evaluativos aplicados en el proceso de enseñanza que aplican los docentes de la Escuela de Enfermería, mediante un plan de capacitación para lograr una evaluación significativa.</a:t>
          </a:r>
        </a:p>
      </dgm:t>
    </dgm:pt>
    <dgm:pt modelId="{E34525F0-03AC-47AB-8080-DFAEABE658D5}" type="parTrans" cxnId="{44134C93-5CA8-42D0-A991-9CAF1887A1B0}">
      <dgm:prSet/>
      <dgm:spPr/>
      <dgm:t>
        <a:bodyPr/>
        <a:lstStyle/>
        <a:p>
          <a:endParaRPr lang="es-EC"/>
        </a:p>
      </dgm:t>
    </dgm:pt>
    <dgm:pt modelId="{D00976F1-7784-49A8-9DA2-616F2173FE53}" type="sibTrans" cxnId="{44134C93-5CA8-42D0-A991-9CAF1887A1B0}">
      <dgm:prSet/>
      <dgm:spPr/>
      <dgm:t>
        <a:bodyPr/>
        <a:lstStyle/>
        <a:p>
          <a:endParaRPr lang="es-EC"/>
        </a:p>
      </dgm:t>
    </dgm:pt>
    <dgm:pt modelId="{22D2AF4C-4379-46D3-A7A2-56DD8D7DFF89}">
      <dgm:prSet phldrT="[Texto]"/>
      <dgm:spPr/>
      <dgm:t>
        <a:bodyPr/>
        <a:lstStyle/>
        <a:p>
          <a:r>
            <a:rPr lang="es-EC" dirty="0"/>
            <a:t>Objetivos Específicos</a:t>
          </a:r>
        </a:p>
      </dgm:t>
    </dgm:pt>
    <dgm:pt modelId="{0A9058AC-0585-4C2A-97C8-A43196260D39}" type="parTrans" cxnId="{49266F7F-3A73-41DF-9094-6BC299C93CA0}">
      <dgm:prSet/>
      <dgm:spPr/>
      <dgm:t>
        <a:bodyPr/>
        <a:lstStyle/>
        <a:p>
          <a:endParaRPr lang="es-EC"/>
        </a:p>
      </dgm:t>
    </dgm:pt>
    <dgm:pt modelId="{6F3677D0-6E7B-42E7-84F2-E39BCDD59059}" type="sibTrans" cxnId="{49266F7F-3A73-41DF-9094-6BC299C93CA0}">
      <dgm:prSet/>
      <dgm:spPr/>
      <dgm:t>
        <a:bodyPr/>
        <a:lstStyle/>
        <a:p>
          <a:endParaRPr lang="es-EC"/>
        </a:p>
      </dgm:t>
    </dgm:pt>
    <dgm:pt modelId="{B278319A-EA26-4124-825A-E30639B94F33}">
      <dgm:prSet phldrT="[Texto]"/>
      <dgm:spPr/>
      <dgm:t>
        <a:bodyPr/>
        <a:lstStyle/>
        <a:p>
          <a:r>
            <a:rPr lang="es-ES" dirty="0"/>
            <a:t>Capacitar sobre la evaluación de aprendizajes significativos considerando el momento, la función que cumple y los participantes en la evaluación </a:t>
          </a:r>
          <a:endParaRPr lang="es-EC" dirty="0"/>
        </a:p>
      </dgm:t>
    </dgm:pt>
    <dgm:pt modelId="{2106448A-5990-4233-ADF3-E99AFBB742D8}" type="parTrans" cxnId="{71F1C329-4ECB-4636-83BD-F16E85D066F9}">
      <dgm:prSet/>
      <dgm:spPr/>
      <dgm:t>
        <a:bodyPr/>
        <a:lstStyle/>
        <a:p>
          <a:endParaRPr lang="es-EC"/>
        </a:p>
      </dgm:t>
    </dgm:pt>
    <dgm:pt modelId="{D24BE7CD-0726-4E21-9ED8-679614B07954}" type="sibTrans" cxnId="{71F1C329-4ECB-4636-83BD-F16E85D066F9}">
      <dgm:prSet/>
      <dgm:spPr/>
      <dgm:t>
        <a:bodyPr/>
        <a:lstStyle/>
        <a:p>
          <a:endParaRPr lang="es-EC"/>
        </a:p>
      </dgm:t>
    </dgm:pt>
    <dgm:pt modelId="{45BCD624-7CF9-4C28-A2DB-3166A061DBAA}">
      <dgm:prSet phldrT="[Texto]"/>
      <dgm:spPr/>
      <dgm:t>
        <a:bodyPr/>
        <a:lstStyle/>
        <a:p>
          <a:r>
            <a:rPr lang="es-ES" dirty="0"/>
            <a:t>Establecer la aplicación de la evaluación en el proceso de aprendizaje significativo </a:t>
          </a:r>
          <a:endParaRPr lang="es-EC" dirty="0"/>
        </a:p>
      </dgm:t>
    </dgm:pt>
    <dgm:pt modelId="{7903EECB-E4A3-4F5F-8EF0-FA9AC71D5071}" type="parTrans" cxnId="{55B1FDE4-0E21-46DD-BA71-A644C777756F}">
      <dgm:prSet/>
      <dgm:spPr/>
      <dgm:t>
        <a:bodyPr/>
        <a:lstStyle/>
        <a:p>
          <a:endParaRPr lang="es-EC"/>
        </a:p>
      </dgm:t>
    </dgm:pt>
    <dgm:pt modelId="{38EBF210-5B24-422C-8790-B40E684137A3}" type="sibTrans" cxnId="{55B1FDE4-0E21-46DD-BA71-A644C777756F}">
      <dgm:prSet/>
      <dgm:spPr/>
      <dgm:t>
        <a:bodyPr/>
        <a:lstStyle/>
        <a:p>
          <a:endParaRPr lang="es-EC"/>
        </a:p>
      </dgm:t>
    </dgm:pt>
    <dgm:pt modelId="{ED8D27CF-2E3B-48AD-99DD-C519752B7425}">
      <dgm:prSet/>
      <dgm:spPr/>
      <dgm:t>
        <a:bodyPr/>
        <a:lstStyle/>
        <a:p>
          <a:r>
            <a:rPr lang="es-ES" dirty="0"/>
            <a:t>Ejercitar las diferentes técnicas para evaluar </a:t>
          </a:r>
          <a:endParaRPr lang="es-EC" dirty="0"/>
        </a:p>
      </dgm:t>
    </dgm:pt>
    <dgm:pt modelId="{EC966F4C-C86C-4679-BBFD-3A6143E8D490}" type="parTrans" cxnId="{4616760D-6776-442F-B0B7-13050F1EAD61}">
      <dgm:prSet/>
      <dgm:spPr/>
      <dgm:t>
        <a:bodyPr/>
        <a:lstStyle/>
        <a:p>
          <a:endParaRPr lang="es-EC"/>
        </a:p>
      </dgm:t>
    </dgm:pt>
    <dgm:pt modelId="{08AE5A45-055F-4154-B646-404DA98DBDF0}" type="sibTrans" cxnId="{4616760D-6776-442F-B0B7-13050F1EAD61}">
      <dgm:prSet/>
      <dgm:spPr/>
      <dgm:t>
        <a:bodyPr/>
        <a:lstStyle/>
        <a:p>
          <a:endParaRPr lang="es-EC"/>
        </a:p>
      </dgm:t>
    </dgm:pt>
    <dgm:pt modelId="{15BFDE22-2349-40BA-9D62-3781EC763864}" type="pres">
      <dgm:prSet presAssocID="{0C57FB8C-458B-4FA3-B5B3-FBD20A31E0B5}" presName="theList" presStyleCnt="0">
        <dgm:presLayoutVars>
          <dgm:dir/>
          <dgm:animLvl val="lvl"/>
          <dgm:resizeHandles val="exact"/>
        </dgm:presLayoutVars>
      </dgm:prSet>
      <dgm:spPr/>
    </dgm:pt>
    <dgm:pt modelId="{2B8E47B4-37CB-481A-A731-8DEF00C4D4A7}" type="pres">
      <dgm:prSet presAssocID="{CD599EE4-0F40-47BE-9546-7C03F20B8C78}" presName="compNode" presStyleCnt="0"/>
      <dgm:spPr/>
    </dgm:pt>
    <dgm:pt modelId="{813240E2-68BA-429A-AA74-20A6C7FB6687}" type="pres">
      <dgm:prSet presAssocID="{CD599EE4-0F40-47BE-9546-7C03F20B8C78}" presName="aNode" presStyleLbl="bgShp" presStyleIdx="0" presStyleCnt="3" custScaleX="91446"/>
      <dgm:spPr/>
    </dgm:pt>
    <dgm:pt modelId="{CE640BFE-479E-4407-8E2A-4C39EF7CA666}" type="pres">
      <dgm:prSet presAssocID="{CD599EE4-0F40-47BE-9546-7C03F20B8C78}" presName="textNode" presStyleLbl="bgShp" presStyleIdx="0" presStyleCnt="3"/>
      <dgm:spPr/>
    </dgm:pt>
    <dgm:pt modelId="{58AAA287-988F-47C7-8B17-852AC603FA8C}" type="pres">
      <dgm:prSet presAssocID="{CD599EE4-0F40-47BE-9546-7C03F20B8C78}" presName="compChildNode" presStyleCnt="0"/>
      <dgm:spPr/>
    </dgm:pt>
    <dgm:pt modelId="{8D67B973-5FFE-4FE7-9FA2-2B38AF73F24D}" type="pres">
      <dgm:prSet presAssocID="{CD599EE4-0F40-47BE-9546-7C03F20B8C78}" presName="theInnerList" presStyleCnt="0"/>
      <dgm:spPr/>
    </dgm:pt>
    <dgm:pt modelId="{A6E826AE-6948-466E-AFCD-C13CA38F5C38}" type="pres">
      <dgm:prSet presAssocID="{31727F9A-893B-40C6-81D1-397145A2F09F}" presName="childNode" presStyleLbl="node1" presStyleIdx="0" presStyleCnt="5">
        <dgm:presLayoutVars>
          <dgm:bulletEnabled val="1"/>
        </dgm:presLayoutVars>
      </dgm:prSet>
      <dgm:spPr/>
    </dgm:pt>
    <dgm:pt modelId="{7FA464D5-8C25-46D8-82AC-ED3B556CAC25}" type="pres">
      <dgm:prSet presAssocID="{CD599EE4-0F40-47BE-9546-7C03F20B8C78}" presName="aSpace" presStyleCnt="0"/>
      <dgm:spPr/>
    </dgm:pt>
    <dgm:pt modelId="{6A523762-6E97-4FDE-B17A-D918B1B9F59C}" type="pres">
      <dgm:prSet presAssocID="{507D11C3-8D4B-408F-98C6-8F2CFD8DEAF1}" presName="compNode" presStyleCnt="0"/>
      <dgm:spPr/>
    </dgm:pt>
    <dgm:pt modelId="{20402C5C-0E36-4F62-B37D-1F011D9BD75F}" type="pres">
      <dgm:prSet presAssocID="{507D11C3-8D4B-408F-98C6-8F2CFD8DEAF1}" presName="aNode" presStyleLbl="bgShp" presStyleIdx="1" presStyleCnt="3" custScaleX="88055"/>
      <dgm:spPr/>
    </dgm:pt>
    <dgm:pt modelId="{17E62392-7748-4DD3-8003-5D4FCDB15A07}" type="pres">
      <dgm:prSet presAssocID="{507D11C3-8D4B-408F-98C6-8F2CFD8DEAF1}" presName="textNode" presStyleLbl="bgShp" presStyleIdx="1" presStyleCnt="3"/>
      <dgm:spPr/>
    </dgm:pt>
    <dgm:pt modelId="{6E30D944-1595-4709-8907-A2F6B7CDCBBA}" type="pres">
      <dgm:prSet presAssocID="{507D11C3-8D4B-408F-98C6-8F2CFD8DEAF1}" presName="compChildNode" presStyleCnt="0"/>
      <dgm:spPr/>
    </dgm:pt>
    <dgm:pt modelId="{DF44942F-38D9-4032-8CE5-59EFC298B84A}" type="pres">
      <dgm:prSet presAssocID="{507D11C3-8D4B-408F-98C6-8F2CFD8DEAF1}" presName="theInnerList" presStyleCnt="0"/>
      <dgm:spPr/>
    </dgm:pt>
    <dgm:pt modelId="{5B510C1A-1C0D-48DF-8C08-AD27F7347883}" type="pres">
      <dgm:prSet presAssocID="{DBC09CEA-8360-4681-9FF2-79D5B1F512B4}" presName="childNode" presStyleLbl="node1" presStyleIdx="1" presStyleCnt="5">
        <dgm:presLayoutVars>
          <dgm:bulletEnabled val="1"/>
        </dgm:presLayoutVars>
      </dgm:prSet>
      <dgm:spPr/>
    </dgm:pt>
    <dgm:pt modelId="{74D734D5-6EF1-4C6F-AE6A-15BC4DB1C38A}" type="pres">
      <dgm:prSet presAssocID="{507D11C3-8D4B-408F-98C6-8F2CFD8DEAF1}" presName="aSpace" presStyleCnt="0"/>
      <dgm:spPr/>
    </dgm:pt>
    <dgm:pt modelId="{6C110DC5-AF77-4E7C-B0B0-995D49556F39}" type="pres">
      <dgm:prSet presAssocID="{22D2AF4C-4379-46D3-A7A2-56DD8D7DFF89}" presName="compNode" presStyleCnt="0"/>
      <dgm:spPr/>
    </dgm:pt>
    <dgm:pt modelId="{3D20073A-9EB0-49F7-AB25-D65B54AC42AF}" type="pres">
      <dgm:prSet presAssocID="{22D2AF4C-4379-46D3-A7A2-56DD8D7DFF89}" presName="aNode" presStyleLbl="bgShp" presStyleIdx="2" presStyleCnt="3" custScaleX="127899"/>
      <dgm:spPr/>
    </dgm:pt>
    <dgm:pt modelId="{F4CF772A-EC86-495A-AEC0-4EEB37AE27E2}" type="pres">
      <dgm:prSet presAssocID="{22D2AF4C-4379-46D3-A7A2-56DD8D7DFF89}" presName="textNode" presStyleLbl="bgShp" presStyleIdx="2" presStyleCnt="3"/>
      <dgm:spPr/>
    </dgm:pt>
    <dgm:pt modelId="{8EF1A147-2E97-4A7A-9C09-FD46DE506715}" type="pres">
      <dgm:prSet presAssocID="{22D2AF4C-4379-46D3-A7A2-56DD8D7DFF89}" presName="compChildNode" presStyleCnt="0"/>
      <dgm:spPr/>
    </dgm:pt>
    <dgm:pt modelId="{51CE809B-431D-440F-B2AA-306532431F10}" type="pres">
      <dgm:prSet presAssocID="{22D2AF4C-4379-46D3-A7A2-56DD8D7DFF89}" presName="theInnerList" presStyleCnt="0"/>
      <dgm:spPr/>
    </dgm:pt>
    <dgm:pt modelId="{3DA8A50A-6093-4FD5-B1E2-21A1D78F672E}" type="pres">
      <dgm:prSet presAssocID="{B278319A-EA26-4124-825A-E30639B94F33}" presName="childNode" presStyleLbl="node1" presStyleIdx="2" presStyleCnt="5" custScaleX="149919" custScaleY="189604">
        <dgm:presLayoutVars>
          <dgm:bulletEnabled val="1"/>
        </dgm:presLayoutVars>
      </dgm:prSet>
      <dgm:spPr/>
    </dgm:pt>
    <dgm:pt modelId="{FA3AC1FB-BEE3-45A2-BF0A-F0A32BD8DE34}" type="pres">
      <dgm:prSet presAssocID="{B278319A-EA26-4124-825A-E30639B94F33}" presName="aSpace2" presStyleCnt="0"/>
      <dgm:spPr/>
    </dgm:pt>
    <dgm:pt modelId="{46492DC1-C80E-4C2B-9318-9BD22144EBBE}" type="pres">
      <dgm:prSet presAssocID="{ED8D27CF-2E3B-48AD-99DD-C519752B7425}" presName="childNode" presStyleLbl="node1" presStyleIdx="3" presStyleCnt="5" custScaleX="149919">
        <dgm:presLayoutVars>
          <dgm:bulletEnabled val="1"/>
        </dgm:presLayoutVars>
      </dgm:prSet>
      <dgm:spPr/>
    </dgm:pt>
    <dgm:pt modelId="{64DEE25F-0C21-4971-B3F1-C065A093577C}" type="pres">
      <dgm:prSet presAssocID="{ED8D27CF-2E3B-48AD-99DD-C519752B7425}" presName="aSpace2" presStyleCnt="0"/>
      <dgm:spPr/>
    </dgm:pt>
    <dgm:pt modelId="{25C44F51-33CD-4664-BD2E-FCB5FE5CCF05}" type="pres">
      <dgm:prSet presAssocID="{45BCD624-7CF9-4C28-A2DB-3166A061DBAA}" presName="childNode" presStyleLbl="node1" presStyleIdx="4" presStyleCnt="5" custScaleX="149919">
        <dgm:presLayoutVars>
          <dgm:bulletEnabled val="1"/>
        </dgm:presLayoutVars>
      </dgm:prSet>
      <dgm:spPr/>
    </dgm:pt>
  </dgm:ptLst>
  <dgm:cxnLst>
    <dgm:cxn modelId="{4616760D-6776-442F-B0B7-13050F1EAD61}" srcId="{22D2AF4C-4379-46D3-A7A2-56DD8D7DFF89}" destId="{ED8D27CF-2E3B-48AD-99DD-C519752B7425}" srcOrd="1" destOrd="0" parTransId="{EC966F4C-C86C-4679-BBFD-3A6143E8D490}" sibTransId="{08AE5A45-055F-4154-B646-404DA98DBDF0}"/>
    <dgm:cxn modelId="{BBB7401B-6D99-448A-A27A-2466DC106572}" type="presOf" srcId="{507D11C3-8D4B-408F-98C6-8F2CFD8DEAF1}" destId="{20402C5C-0E36-4F62-B37D-1F011D9BD75F}" srcOrd="0" destOrd="0" presId="urn:microsoft.com/office/officeart/2005/8/layout/lProcess2"/>
    <dgm:cxn modelId="{16619027-6AF6-40EE-BDBA-44348A97FE7A}" type="presOf" srcId="{ED8D27CF-2E3B-48AD-99DD-C519752B7425}" destId="{46492DC1-C80E-4C2B-9318-9BD22144EBBE}" srcOrd="0" destOrd="0" presId="urn:microsoft.com/office/officeart/2005/8/layout/lProcess2"/>
    <dgm:cxn modelId="{AC8A9929-AFF5-4350-9FA4-41B2432887F1}" type="presOf" srcId="{B278319A-EA26-4124-825A-E30639B94F33}" destId="{3DA8A50A-6093-4FD5-B1E2-21A1D78F672E}" srcOrd="0" destOrd="0" presId="urn:microsoft.com/office/officeart/2005/8/layout/lProcess2"/>
    <dgm:cxn modelId="{71F1C329-4ECB-4636-83BD-F16E85D066F9}" srcId="{22D2AF4C-4379-46D3-A7A2-56DD8D7DFF89}" destId="{B278319A-EA26-4124-825A-E30639B94F33}" srcOrd="0" destOrd="0" parTransId="{2106448A-5990-4233-ADF3-E99AFBB742D8}" sibTransId="{D24BE7CD-0726-4E21-9ED8-679614B07954}"/>
    <dgm:cxn modelId="{27532A2A-B118-4A9D-AC9C-F70475DC78FD}" srcId="{0C57FB8C-458B-4FA3-B5B3-FBD20A31E0B5}" destId="{507D11C3-8D4B-408F-98C6-8F2CFD8DEAF1}" srcOrd="1" destOrd="0" parTransId="{E971CA4E-2CDC-4898-B056-3FC54533E066}" sibTransId="{4CF85059-E5E0-46DE-A039-A0B408E2ACAE}"/>
    <dgm:cxn modelId="{629EE244-CEF1-4828-843C-0EAE50422E05}" type="presOf" srcId="{0C57FB8C-458B-4FA3-B5B3-FBD20A31E0B5}" destId="{15BFDE22-2349-40BA-9D62-3781EC763864}" srcOrd="0" destOrd="0" presId="urn:microsoft.com/office/officeart/2005/8/layout/lProcess2"/>
    <dgm:cxn modelId="{92218D48-CCB8-4A4B-865A-DE7E6429F29D}" type="presOf" srcId="{45BCD624-7CF9-4C28-A2DB-3166A061DBAA}" destId="{25C44F51-33CD-4664-BD2E-FCB5FE5CCF05}" srcOrd="0" destOrd="0" presId="urn:microsoft.com/office/officeart/2005/8/layout/lProcess2"/>
    <dgm:cxn modelId="{BF215A4D-5047-4D01-B3C1-51F7CEB272B1}" type="presOf" srcId="{22D2AF4C-4379-46D3-A7A2-56DD8D7DFF89}" destId="{F4CF772A-EC86-495A-AEC0-4EEB37AE27E2}" srcOrd="1" destOrd="0" presId="urn:microsoft.com/office/officeart/2005/8/layout/lProcess2"/>
    <dgm:cxn modelId="{49266F7F-3A73-41DF-9094-6BC299C93CA0}" srcId="{0C57FB8C-458B-4FA3-B5B3-FBD20A31E0B5}" destId="{22D2AF4C-4379-46D3-A7A2-56DD8D7DFF89}" srcOrd="2" destOrd="0" parTransId="{0A9058AC-0585-4C2A-97C8-A43196260D39}" sibTransId="{6F3677D0-6E7B-42E7-84F2-E39BCDD59059}"/>
    <dgm:cxn modelId="{44134C93-5CA8-42D0-A991-9CAF1887A1B0}" srcId="{507D11C3-8D4B-408F-98C6-8F2CFD8DEAF1}" destId="{DBC09CEA-8360-4681-9FF2-79D5B1F512B4}" srcOrd="0" destOrd="0" parTransId="{E34525F0-03AC-47AB-8080-DFAEABE658D5}" sibTransId="{D00976F1-7784-49A8-9DA2-616F2173FE53}"/>
    <dgm:cxn modelId="{12DF5E94-C137-4CAC-8A0D-BE096F6854CA}" srcId="{CD599EE4-0F40-47BE-9546-7C03F20B8C78}" destId="{31727F9A-893B-40C6-81D1-397145A2F09F}" srcOrd="0" destOrd="0" parTransId="{2448330A-0837-4157-8B33-A9ADB19CAEC4}" sibTransId="{DFD301BC-7281-4731-AC8A-FF15693635B6}"/>
    <dgm:cxn modelId="{15CECF98-D360-4D94-8C8F-A3E4371D5954}" srcId="{0C57FB8C-458B-4FA3-B5B3-FBD20A31E0B5}" destId="{CD599EE4-0F40-47BE-9546-7C03F20B8C78}" srcOrd="0" destOrd="0" parTransId="{30FC3639-D203-4084-A1F2-2C285F8E8EAE}" sibTransId="{8514CF9F-9B49-4A81-A604-393D10D40276}"/>
    <dgm:cxn modelId="{16A3AF9F-AB4C-46A5-8154-29357EC5AA54}" type="presOf" srcId="{DBC09CEA-8360-4681-9FF2-79D5B1F512B4}" destId="{5B510C1A-1C0D-48DF-8C08-AD27F7347883}" srcOrd="0" destOrd="0" presId="urn:microsoft.com/office/officeart/2005/8/layout/lProcess2"/>
    <dgm:cxn modelId="{DECA15AB-C6BA-4DCB-8DA0-BF44B4E80C93}" type="presOf" srcId="{507D11C3-8D4B-408F-98C6-8F2CFD8DEAF1}" destId="{17E62392-7748-4DD3-8003-5D4FCDB15A07}" srcOrd="1" destOrd="0" presId="urn:microsoft.com/office/officeart/2005/8/layout/lProcess2"/>
    <dgm:cxn modelId="{18141FB8-D8B0-41CB-8BF2-E01D8CC190E0}" type="presOf" srcId="{31727F9A-893B-40C6-81D1-397145A2F09F}" destId="{A6E826AE-6948-466E-AFCD-C13CA38F5C38}" srcOrd="0" destOrd="0" presId="urn:microsoft.com/office/officeart/2005/8/layout/lProcess2"/>
    <dgm:cxn modelId="{2E2F51CC-F54D-4ECC-971F-0AD01061FA78}" type="presOf" srcId="{CD599EE4-0F40-47BE-9546-7C03F20B8C78}" destId="{813240E2-68BA-429A-AA74-20A6C7FB6687}" srcOrd="0" destOrd="0" presId="urn:microsoft.com/office/officeart/2005/8/layout/lProcess2"/>
    <dgm:cxn modelId="{55B1FDE4-0E21-46DD-BA71-A644C777756F}" srcId="{22D2AF4C-4379-46D3-A7A2-56DD8D7DFF89}" destId="{45BCD624-7CF9-4C28-A2DB-3166A061DBAA}" srcOrd="2" destOrd="0" parTransId="{7903EECB-E4A3-4F5F-8EF0-FA9AC71D5071}" sibTransId="{38EBF210-5B24-422C-8790-B40E684137A3}"/>
    <dgm:cxn modelId="{40A85FF8-3503-4036-B381-185867B1FA2C}" type="presOf" srcId="{CD599EE4-0F40-47BE-9546-7C03F20B8C78}" destId="{CE640BFE-479E-4407-8E2A-4C39EF7CA666}" srcOrd="1" destOrd="0" presId="urn:microsoft.com/office/officeart/2005/8/layout/lProcess2"/>
    <dgm:cxn modelId="{DE157BF9-9B09-40FD-90DE-EBACCF47EFDD}" type="presOf" srcId="{22D2AF4C-4379-46D3-A7A2-56DD8D7DFF89}" destId="{3D20073A-9EB0-49F7-AB25-D65B54AC42AF}" srcOrd="0" destOrd="0" presId="urn:microsoft.com/office/officeart/2005/8/layout/lProcess2"/>
    <dgm:cxn modelId="{32107E8F-3C29-492F-92CC-115C5E4DACCA}" type="presParOf" srcId="{15BFDE22-2349-40BA-9D62-3781EC763864}" destId="{2B8E47B4-37CB-481A-A731-8DEF00C4D4A7}" srcOrd="0" destOrd="0" presId="urn:microsoft.com/office/officeart/2005/8/layout/lProcess2"/>
    <dgm:cxn modelId="{BDE0D66A-02EC-431F-964D-0B85D1D2E2FD}" type="presParOf" srcId="{2B8E47B4-37CB-481A-A731-8DEF00C4D4A7}" destId="{813240E2-68BA-429A-AA74-20A6C7FB6687}" srcOrd="0" destOrd="0" presId="urn:microsoft.com/office/officeart/2005/8/layout/lProcess2"/>
    <dgm:cxn modelId="{832305F1-CC01-4673-B4CE-8E8540935F7C}" type="presParOf" srcId="{2B8E47B4-37CB-481A-A731-8DEF00C4D4A7}" destId="{CE640BFE-479E-4407-8E2A-4C39EF7CA666}" srcOrd="1" destOrd="0" presId="urn:microsoft.com/office/officeart/2005/8/layout/lProcess2"/>
    <dgm:cxn modelId="{43E974A2-E0BD-4801-A2DF-681512AB39F7}" type="presParOf" srcId="{2B8E47B4-37CB-481A-A731-8DEF00C4D4A7}" destId="{58AAA287-988F-47C7-8B17-852AC603FA8C}" srcOrd="2" destOrd="0" presId="urn:microsoft.com/office/officeart/2005/8/layout/lProcess2"/>
    <dgm:cxn modelId="{6F06034C-6573-40AA-B6D5-3C277C228556}" type="presParOf" srcId="{58AAA287-988F-47C7-8B17-852AC603FA8C}" destId="{8D67B973-5FFE-4FE7-9FA2-2B38AF73F24D}" srcOrd="0" destOrd="0" presId="urn:microsoft.com/office/officeart/2005/8/layout/lProcess2"/>
    <dgm:cxn modelId="{51863159-FB59-4E9F-AC18-2BCD39F84084}" type="presParOf" srcId="{8D67B973-5FFE-4FE7-9FA2-2B38AF73F24D}" destId="{A6E826AE-6948-466E-AFCD-C13CA38F5C38}" srcOrd="0" destOrd="0" presId="urn:microsoft.com/office/officeart/2005/8/layout/lProcess2"/>
    <dgm:cxn modelId="{FCF92187-7D6C-4EA2-ADF8-3CB73CB4D104}" type="presParOf" srcId="{15BFDE22-2349-40BA-9D62-3781EC763864}" destId="{7FA464D5-8C25-46D8-82AC-ED3B556CAC25}" srcOrd="1" destOrd="0" presId="urn:microsoft.com/office/officeart/2005/8/layout/lProcess2"/>
    <dgm:cxn modelId="{AA7D8A07-6011-4BB8-B545-65E8A1003C6E}" type="presParOf" srcId="{15BFDE22-2349-40BA-9D62-3781EC763864}" destId="{6A523762-6E97-4FDE-B17A-D918B1B9F59C}" srcOrd="2" destOrd="0" presId="urn:microsoft.com/office/officeart/2005/8/layout/lProcess2"/>
    <dgm:cxn modelId="{3751E320-1EE0-4FD8-A25D-45EE293EDA40}" type="presParOf" srcId="{6A523762-6E97-4FDE-B17A-D918B1B9F59C}" destId="{20402C5C-0E36-4F62-B37D-1F011D9BD75F}" srcOrd="0" destOrd="0" presId="urn:microsoft.com/office/officeart/2005/8/layout/lProcess2"/>
    <dgm:cxn modelId="{7F0CD0B7-4647-4D83-8789-234C15F285B7}" type="presParOf" srcId="{6A523762-6E97-4FDE-B17A-D918B1B9F59C}" destId="{17E62392-7748-4DD3-8003-5D4FCDB15A07}" srcOrd="1" destOrd="0" presId="urn:microsoft.com/office/officeart/2005/8/layout/lProcess2"/>
    <dgm:cxn modelId="{F6DD4695-3498-471A-8BDA-828AA0918329}" type="presParOf" srcId="{6A523762-6E97-4FDE-B17A-D918B1B9F59C}" destId="{6E30D944-1595-4709-8907-A2F6B7CDCBBA}" srcOrd="2" destOrd="0" presId="urn:microsoft.com/office/officeart/2005/8/layout/lProcess2"/>
    <dgm:cxn modelId="{E76AA767-7A76-4635-98CF-41C190E3EAA2}" type="presParOf" srcId="{6E30D944-1595-4709-8907-A2F6B7CDCBBA}" destId="{DF44942F-38D9-4032-8CE5-59EFC298B84A}" srcOrd="0" destOrd="0" presId="urn:microsoft.com/office/officeart/2005/8/layout/lProcess2"/>
    <dgm:cxn modelId="{6AF0EAC2-0044-4AB4-A94D-F162DE347514}" type="presParOf" srcId="{DF44942F-38D9-4032-8CE5-59EFC298B84A}" destId="{5B510C1A-1C0D-48DF-8C08-AD27F7347883}" srcOrd="0" destOrd="0" presId="urn:microsoft.com/office/officeart/2005/8/layout/lProcess2"/>
    <dgm:cxn modelId="{BD8B0CCE-0E39-4B34-A338-B8525DEB313D}" type="presParOf" srcId="{15BFDE22-2349-40BA-9D62-3781EC763864}" destId="{74D734D5-6EF1-4C6F-AE6A-15BC4DB1C38A}" srcOrd="3" destOrd="0" presId="urn:microsoft.com/office/officeart/2005/8/layout/lProcess2"/>
    <dgm:cxn modelId="{16B3EFF9-CCE3-4C99-9F6A-08EA4F7087B6}" type="presParOf" srcId="{15BFDE22-2349-40BA-9D62-3781EC763864}" destId="{6C110DC5-AF77-4E7C-B0B0-995D49556F39}" srcOrd="4" destOrd="0" presId="urn:microsoft.com/office/officeart/2005/8/layout/lProcess2"/>
    <dgm:cxn modelId="{E10B45A8-53FE-43E5-BD22-47019C05AF59}" type="presParOf" srcId="{6C110DC5-AF77-4E7C-B0B0-995D49556F39}" destId="{3D20073A-9EB0-49F7-AB25-D65B54AC42AF}" srcOrd="0" destOrd="0" presId="urn:microsoft.com/office/officeart/2005/8/layout/lProcess2"/>
    <dgm:cxn modelId="{1FAF2BBB-8AD3-4A1F-B091-56A7539AFF50}" type="presParOf" srcId="{6C110DC5-AF77-4E7C-B0B0-995D49556F39}" destId="{F4CF772A-EC86-495A-AEC0-4EEB37AE27E2}" srcOrd="1" destOrd="0" presId="urn:microsoft.com/office/officeart/2005/8/layout/lProcess2"/>
    <dgm:cxn modelId="{3C2BFF38-3439-4E78-848C-FA46E5CF16D6}" type="presParOf" srcId="{6C110DC5-AF77-4E7C-B0B0-995D49556F39}" destId="{8EF1A147-2E97-4A7A-9C09-FD46DE506715}" srcOrd="2" destOrd="0" presId="urn:microsoft.com/office/officeart/2005/8/layout/lProcess2"/>
    <dgm:cxn modelId="{419E4E05-B4B4-4A48-ACBE-D49B2EB66451}" type="presParOf" srcId="{8EF1A147-2E97-4A7A-9C09-FD46DE506715}" destId="{51CE809B-431D-440F-B2AA-306532431F10}" srcOrd="0" destOrd="0" presId="urn:microsoft.com/office/officeart/2005/8/layout/lProcess2"/>
    <dgm:cxn modelId="{31ECEEA6-F913-4B3D-A531-22D5C8346137}" type="presParOf" srcId="{51CE809B-431D-440F-B2AA-306532431F10}" destId="{3DA8A50A-6093-4FD5-B1E2-21A1D78F672E}" srcOrd="0" destOrd="0" presId="urn:microsoft.com/office/officeart/2005/8/layout/lProcess2"/>
    <dgm:cxn modelId="{4E8C563B-3BCA-4961-9DAC-329AF54AF8A6}" type="presParOf" srcId="{51CE809B-431D-440F-B2AA-306532431F10}" destId="{FA3AC1FB-BEE3-45A2-BF0A-F0A32BD8DE34}" srcOrd="1" destOrd="0" presId="urn:microsoft.com/office/officeart/2005/8/layout/lProcess2"/>
    <dgm:cxn modelId="{33715001-E6CC-4E59-A8F9-C53F9E2B59FB}" type="presParOf" srcId="{51CE809B-431D-440F-B2AA-306532431F10}" destId="{46492DC1-C80E-4C2B-9318-9BD22144EBBE}" srcOrd="2" destOrd="0" presId="urn:microsoft.com/office/officeart/2005/8/layout/lProcess2"/>
    <dgm:cxn modelId="{94583661-8117-4F76-8B0B-2F8D2CBB239A}" type="presParOf" srcId="{51CE809B-431D-440F-B2AA-306532431F10}" destId="{64DEE25F-0C21-4971-B3F1-C065A093577C}" srcOrd="3" destOrd="0" presId="urn:microsoft.com/office/officeart/2005/8/layout/lProcess2"/>
    <dgm:cxn modelId="{421EC21F-83C0-49A9-8850-769EAA4C1E43}" type="presParOf" srcId="{51CE809B-431D-440F-B2AA-306532431F10}" destId="{25C44F51-33CD-4664-BD2E-FCB5FE5CCF05}"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C57FB8C-458B-4FA3-B5B3-FBD20A31E0B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C"/>
        </a:p>
      </dgm:t>
    </dgm:pt>
    <dgm:pt modelId="{CD599EE4-0F40-47BE-9546-7C03F20B8C78}">
      <dgm:prSet phldrT="[Texto]" custT="1"/>
      <dgm:spPr/>
      <dgm:t>
        <a:bodyPr/>
        <a:lstStyle/>
        <a:p>
          <a:r>
            <a:rPr lang="es-EC" sz="1800" b="1" i="0" dirty="0"/>
            <a:t>Beneficiarios</a:t>
          </a:r>
          <a:r>
            <a:rPr lang="es-EC" sz="1800" b="0" i="0" dirty="0"/>
            <a:t> </a:t>
          </a:r>
        </a:p>
      </dgm:t>
    </dgm:pt>
    <dgm:pt modelId="{30FC3639-D203-4084-A1F2-2C285F8E8EAE}" type="parTrans" cxnId="{15CECF98-D360-4D94-8C8F-A3E4371D5954}">
      <dgm:prSet/>
      <dgm:spPr/>
      <dgm:t>
        <a:bodyPr/>
        <a:lstStyle/>
        <a:p>
          <a:endParaRPr lang="es-EC" sz="1800" b="0" i="0"/>
        </a:p>
      </dgm:t>
    </dgm:pt>
    <dgm:pt modelId="{8514CF9F-9B49-4A81-A604-393D10D40276}" type="sibTrans" cxnId="{15CECF98-D360-4D94-8C8F-A3E4371D5954}">
      <dgm:prSet/>
      <dgm:spPr/>
      <dgm:t>
        <a:bodyPr/>
        <a:lstStyle/>
        <a:p>
          <a:endParaRPr lang="es-EC" sz="1800" b="0" i="0"/>
        </a:p>
      </dgm:t>
    </dgm:pt>
    <dgm:pt modelId="{31727F9A-893B-40C6-81D1-397145A2F09F}">
      <dgm:prSet phldrT="[Texto]" custT="1"/>
      <dgm:spPr/>
      <dgm:t>
        <a:bodyPr/>
        <a:lstStyle/>
        <a:p>
          <a:r>
            <a:rPr lang="es-ES" sz="1800" b="0" i="0" dirty="0"/>
            <a:t>Directos: Docentes titulares y contratados de la Escuela de Enfermería. Estudiantes de los diez niveles de formación de la carrera.</a:t>
          </a:r>
          <a:endParaRPr lang="es-EC" sz="1800" b="0" i="0" dirty="0"/>
        </a:p>
      </dgm:t>
    </dgm:pt>
    <dgm:pt modelId="{2448330A-0837-4157-8B33-A9ADB19CAEC4}" type="parTrans" cxnId="{12DF5E94-C137-4CAC-8A0D-BE096F6854CA}">
      <dgm:prSet/>
      <dgm:spPr/>
      <dgm:t>
        <a:bodyPr/>
        <a:lstStyle/>
        <a:p>
          <a:endParaRPr lang="es-EC" sz="1800" b="0" i="0"/>
        </a:p>
      </dgm:t>
    </dgm:pt>
    <dgm:pt modelId="{DFD301BC-7281-4731-AC8A-FF15693635B6}" type="sibTrans" cxnId="{12DF5E94-C137-4CAC-8A0D-BE096F6854CA}">
      <dgm:prSet/>
      <dgm:spPr/>
      <dgm:t>
        <a:bodyPr/>
        <a:lstStyle/>
        <a:p>
          <a:endParaRPr lang="es-EC" sz="1800" b="0" i="0"/>
        </a:p>
      </dgm:t>
    </dgm:pt>
    <dgm:pt modelId="{507D11C3-8D4B-408F-98C6-8F2CFD8DEAF1}">
      <dgm:prSet phldrT="[Texto]" custT="1"/>
      <dgm:spPr/>
      <dgm:t>
        <a:bodyPr/>
        <a:lstStyle/>
        <a:p>
          <a:r>
            <a:rPr lang="es-ES" sz="1800" b="1" i="0" dirty="0"/>
            <a:t>Viabilidad</a:t>
          </a:r>
          <a:endParaRPr lang="es-EC" sz="1800" b="1" i="0" dirty="0"/>
        </a:p>
      </dgm:t>
    </dgm:pt>
    <dgm:pt modelId="{E971CA4E-2CDC-4898-B056-3FC54533E066}" type="parTrans" cxnId="{27532A2A-B118-4A9D-AC9C-F70475DC78FD}">
      <dgm:prSet/>
      <dgm:spPr/>
      <dgm:t>
        <a:bodyPr/>
        <a:lstStyle/>
        <a:p>
          <a:endParaRPr lang="es-EC" sz="1800" b="0" i="0"/>
        </a:p>
      </dgm:t>
    </dgm:pt>
    <dgm:pt modelId="{4CF85059-E5E0-46DE-A039-A0B408E2ACAE}" type="sibTrans" cxnId="{27532A2A-B118-4A9D-AC9C-F70475DC78FD}">
      <dgm:prSet/>
      <dgm:spPr/>
      <dgm:t>
        <a:bodyPr/>
        <a:lstStyle/>
        <a:p>
          <a:endParaRPr lang="es-EC" sz="1800" b="0" i="0"/>
        </a:p>
      </dgm:t>
    </dgm:pt>
    <dgm:pt modelId="{DBC09CEA-8360-4681-9FF2-79D5B1F512B4}">
      <dgm:prSet phldrT="[Texto]" custT="1"/>
      <dgm:spPr/>
      <dgm:t>
        <a:bodyPr/>
        <a:lstStyle/>
        <a:p>
          <a:r>
            <a:rPr lang="es-EC" sz="1800" b="0" i="0" dirty="0"/>
            <a:t>Cuenta con la aprobación de la autoridad responsable de la Escuela de Enfermería</a:t>
          </a:r>
        </a:p>
      </dgm:t>
    </dgm:pt>
    <dgm:pt modelId="{E34525F0-03AC-47AB-8080-DFAEABE658D5}" type="parTrans" cxnId="{44134C93-5CA8-42D0-A991-9CAF1887A1B0}">
      <dgm:prSet/>
      <dgm:spPr/>
      <dgm:t>
        <a:bodyPr/>
        <a:lstStyle/>
        <a:p>
          <a:endParaRPr lang="es-EC" sz="1800" b="0" i="0"/>
        </a:p>
      </dgm:t>
    </dgm:pt>
    <dgm:pt modelId="{D00976F1-7784-49A8-9DA2-616F2173FE53}" type="sibTrans" cxnId="{44134C93-5CA8-42D0-A991-9CAF1887A1B0}">
      <dgm:prSet/>
      <dgm:spPr/>
      <dgm:t>
        <a:bodyPr/>
        <a:lstStyle/>
        <a:p>
          <a:endParaRPr lang="es-EC" sz="1800" b="0" i="0"/>
        </a:p>
      </dgm:t>
    </dgm:pt>
    <dgm:pt modelId="{30DD483E-0E56-406A-BEFA-BF8E8C1983E0}">
      <dgm:prSet custT="1"/>
      <dgm:spPr/>
      <dgm:t>
        <a:bodyPr/>
        <a:lstStyle/>
        <a:p>
          <a:r>
            <a:rPr lang="es-ES" sz="1800" b="0" i="0" dirty="0"/>
            <a:t>Indirectos: Autoridades del Centro. </a:t>
          </a:r>
          <a:endParaRPr lang="es-EC" sz="1800" b="0" i="0" dirty="0"/>
        </a:p>
      </dgm:t>
    </dgm:pt>
    <dgm:pt modelId="{D682BA51-D9BB-4A07-99D9-D3D79E9B974C}" type="parTrans" cxnId="{24B0D2E3-AC63-4645-B94E-A7EBC14218F9}">
      <dgm:prSet/>
      <dgm:spPr/>
      <dgm:t>
        <a:bodyPr/>
        <a:lstStyle/>
        <a:p>
          <a:endParaRPr lang="es-EC" sz="1800" b="0" i="0"/>
        </a:p>
      </dgm:t>
    </dgm:pt>
    <dgm:pt modelId="{54E521EB-1A3E-4013-9403-61565175E061}" type="sibTrans" cxnId="{24B0D2E3-AC63-4645-B94E-A7EBC14218F9}">
      <dgm:prSet/>
      <dgm:spPr/>
      <dgm:t>
        <a:bodyPr/>
        <a:lstStyle/>
        <a:p>
          <a:endParaRPr lang="es-EC" sz="1800" b="0" i="0"/>
        </a:p>
      </dgm:t>
    </dgm:pt>
    <dgm:pt modelId="{319C89C9-AC3C-4083-88CF-FE788E0AD343}">
      <dgm:prSet phldrT="[Texto]" custT="1"/>
      <dgm:spPr/>
      <dgm:t>
        <a:bodyPr/>
        <a:lstStyle/>
        <a:p>
          <a:r>
            <a:rPr lang="es-EC" sz="1800" b="0" i="0" dirty="0"/>
            <a:t>Está garantizada su desarrollo por cuanto consta en el “Plan Operativo Anual 2016” de la unidad académica</a:t>
          </a:r>
        </a:p>
      </dgm:t>
    </dgm:pt>
    <dgm:pt modelId="{711584C6-98B4-4BE2-A38F-648E83089CEA}" type="parTrans" cxnId="{FE780ED1-E717-4F4B-BA2E-11C59C102714}">
      <dgm:prSet/>
      <dgm:spPr/>
      <dgm:t>
        <a:bodyPr/>
        <a:lstStyle/>
        <a:p>
          <a:endParaRPr lang="es-EC" sz="1800" b="0" i="0"/>
        </a:p>
      </dgm:t>
    </dgm:pt>
    <dgm:pt modelId="{2BAB4564-56C9-4B72-A25E-3DC228C309AA}" type="sibTrans" cxnId="{FE780ED1-E717-4F4B-BA2E-11C59C102714}">
      <dgm:prSet/>
      <dgm:spPr/>
      <dgm:t>
        <a:bodyPr/>
        <a:lstStyle/>
        <a:p>
          <a:endParaRPr lang="es-EC" sz="1800" b="0" i="0"/>
        </a:p>
      </dgm:t>
    </dgm:pt>
    <dgm:pt modelId="{4F4D549E-9959-4F84-A743-BA2F9AE7DA86}">
      <dgm:prSet phldrT="[Texto]" custT="1"/>
      <dgm:spPr/>
      <dgm:t>
        <a:bodyPr/>
        <a:lstStyle/>
        <a:p>
          <a:r>
            <a:rPr lang="es-EC" sz="1800" b="0" i="0" dirty="0"/>
            <a:t>Consta en la línea de educación continua para los docentes.</a:t>
          </a:r>
        </a:p>
      </dgm:t>
    </dgm:pt>
    <dgm:pt modelId="{1C493ABE-E385-43B4-B63E-CFC80C058B15}" type="parTrans" cxnId="{26B72D25-39C3-478A-A651-FBAC6931CF8C}">
      <dgm:prSet/>
      <dgm:spPr/>
      <dgm:t>
        <a:bodyPr/>
        <a:lstStyle/>
        <a:p>
          <a:endParaRPr lang="es-EC" sz="1800" b="0" i="0"/>
        </a:p>
      </dgm:t>
    </dgm:pt>
    <dgm:pt modelId="{7A6AF542-6E0E-4D51-A104-15337F47B00F}" type="sibTrans" cxnId="{26B72D25-39C3-478A-A651-FBAC6931CF8C}">
      <dgm:prSet/>
      <dgm:spPr/>
      <dgm:t>
        <a:bodyPr/>
        <a:lstStyle/>
        <a:p>
          <a:endParaRPr lang="es-EC" sz="1800" b="0" i="0"/>
        </a:p>
      </dgm:t>
    </dgm:pt>
    <dgm:pt modelId="{95EED2CB-EED2-4704-8F48-7B06EF0FE175}" type="pres">
      <dgm:prSet presAssocID="{0C57FB8C-458B-4FA3-B5B3-FBD20A31E0B5}" presName="linearFlow" presStyleCnt="0">
        <dgm:presLayoutVars>
          <dgm:dir/>
          <dgm:animLvl val="lvl"/>
          <dgm:resizeHandles val="exact"/>
        </dgm:presLayoutVars>
      </dgm:prSet>
      <dgm:spPr/>
    </dgm:pt>
    <dgm:pt modelId="{32FEDBB1-CE64-4F34-A75F-3C986BA6F0F7}" type="pres">
      <dgm:prSet presAssocID="{CD599EE4-0F40-47BE-9546-7C03F20B8C78}" presName="composite" presStyleCnt="0"/>
      <dgm:spPr/>
    </dgm:pt>
    <dgm:pt modelId="{433BAF11-4803-4E4D-8430-DA8531B160D5}" type="pres">
      <dgm:prSet presAssocID="{CD599EE4-0F40-47BE-9546-7C03F20B8C78}" presName="parentText" presStyleLbl="alignNode1" presStyleIdx="0" presStyleCnt="2">
        <dgm:presLayoutVars>
          <dgm:chMax val="1"/>
          <dgm:bulletEnabled val="1"/>
        </dgm:presLayoutVars>
      </dgm:prSet>
      <dgm:spPr/>
    </dgm:pt>
    <dgm:pt modelId="{1D989EA4-1AEF-47CB-9472-F2F12A883F99}" type="pres">
      <dgm:prSet presAssocID="{CD599EE4-0F40-47BE-9546-7C03F20B8C78}" presName="descendantText" presStyleLbl="alignAcc1" presStyleIdx="0" presStyleCnt="2">
        <dgm:presLayoutVars>
          <dgm:bulletEnabled val="1"/>
        </dgm:presLayoutVars>
      </dgm:prSet>
      <dgm:spPr/>
    </dgm:pt>
    <dgm:pt modelId="{DFC39D59-CF0C-4AB6-8C9A-82F476451F57}" type="pres">
      <dgm:prSet presAssocID="{8514CF9F-9B49-4A81-A604-393D10D40276}" presName="sp" presStyleCnt="0"/>
      <dgm:spPr/>
    </dgm:pt>
    <dgm:pt modelId="{06636DEB-35F4-4B3B-B3F6-1D9CD6F07BF8}" type="pres">
      <dgm:prSet presAssocID="{507D11C3-8D4B-408F-98C6-8F2CFD8DEAF1}" presName="composite" presStyleCnt="0"/>
      <dgm:spPr/>
    </dgm:pt>
    <dgm:pt modelId="{0C3B9C27-8293-4178-BB50-6E7684FC628F}" type="pres">
      <dgm:prSet presAssocID="{507D11C3-8D4B-408F-98C6-8F2CFD8DEAF1}" presName="parentText" presStyleLbl="alignNode1" presStyleIdx="1" presStyleCnt="2">
        <dgm:presLayoutVars>
          <dgm:chMax val="1"/>
          <dgm:bulletEnabled val="1"/>
        </dgm:presLayoutVars>
      </dgm:prSet>
      <dgm:spPr/>
    </dgm:pt>
    <dgm:pt modelId="{6D6989F5-0F80-469C-8EB5-B5BA2E42817E}" type="pres">
      <dgm:prSet presAssocID="{507D11C3-8D4B-408F-98C6-8F2CFD8DEAF1}" presName="descendantText" presStyleLbl="alignAcc1" presStyleIdx="1" presStyleCnt="2">
        <dgm:presLayoutVars>
          <dgm:bulletEnabled val="1"/>
        </dgm:presLayoutVars>
      </dgm:prSet>
      <dgm:spPr/>
    </dgm:pt>
  </dgm:ptLst>
  <dgm:cxnLst>
    <dgm:cxn modelId="{26B72D25-39C3-478A-A651-FBAC6931CF8C}" srcId="{507D11C3-8D4B-408F-98C6-8F2CFD8DEAF1}" destId="{4F4D549E-9959-4F84-A743-BA2F9AE7DA86}" srcOrd="2" destOrd="0" parTransId="{1C493ABE-E385-43B4-B63E-CFC80C058B15}" sibTransId="{7A6AF542-6E0E-4D51-A104-15337F47B00F}"/>
    <dgm:cxn modelId="{27532A2A-B118-4A9D-AC9C-F70475DC78FD}" srcId="{0C57FB8C-458B-4FA3-B5B3-FBD20A31E0B5}" destId="{507D11C3-8D4B-408F-98C6-8F2CFD8DEAF1}" srcOrd="1" destOrd="0" parTransId="{E971CA4E-2CDC-4898-B056-3FC54533E066}" sibTransId="{4CF85059-E5E0-46DE-A039-A0B408E2ACAE}"/>
    <dgm:cxn modelId="{EB2FD32C-6BB5-4C18-BFAA-AACC2815B1DC}" type="presOf" srcId="{31727F9A-893B-40C6-81D1-397145A2F09F}" destId="{1D989EA4-1AEF-47CB-9472-F2F12A883F99}" srcOrd="0" destOrd="0" presId="urn:microsoft.com/office/officeart/2005/8/layout/chevron2"/>
    <dgm:cxn modelId="{7252BD46-6F36-4586-BDEC-8B4F845EF18F}" type="presOf" srcId="{30DD483E-0E56-406A-BEFA-BF8E8C1983E0}" destId="{1D989EA4-1AEF-47CB-9472-F2F12A883F99}" srcOrd="0" destOrd="1" presId="urn:microsoft.com/office/officeart/2005/8/layout/chevron2"/>
    <dgm:cxn modelId="{6ECEBE53-3769-4FC6-94BB-253082E9172E}" type="presOf" srcId="{DBC09CEA-8360-4681-9FF2-79D5B1F512B4}" destId="{6D6989F5-0F80-469C-8EB5-B5BA2E42817E}" srcOrd="0" destOrd="0" presId="urn:microsoft.com/office/officeart/2005/8/layout/chevron2"/>
    <dgm:cxn modelId="{25EFCC57-937D-4A6E-9AAB-D0BCD406B7B1}" type="presOf" srcId="{507D11C3-8D4B-408F-98C6-8F2CFD8DEAF1}" destId="{0C3B9C27-8293-4178-BB50-6E7684FC628F}" srcOrd="0" destOrd="0" presId="urn:microsoft.com/office/officeart/2005/8/layout/chevron2"/>
    <dgm:cxn modelId="{6010FC89-BA4E-46D1-A307-B91B10DF7F5D}" type="presOf" srcId="{4F4D549E-9959-4F84-A743-BA2F9AE7DA86}" destId="{6D6989F5-0F80-469C-8EB5-B5BA2E42817E}" srcOrd="0" destOrd="2" presId="urn:microsoft.com/office/officeart/2005/8/layout/chevron2"/>
    <dgm:cxn modelId="{44134C93-5CA8-42D0-A991-9CAF1887A1B0}" srcId="{507D11C3-8D4B-408F-98C6-8F2CFD8DEAF1}" destId="{DBC09CEA-8360-4681-9FF2-79D5B1F512B4}" srcOrd="0" destOrd="0" parTransId="{E34525F0-03AC-47AB-8080-DFAEABE658D5}" sibTransId="{D00976F1-7784-49A8-9DA2-616F2173FE53}"/>
    <dgm:cxn modelId="{12DF5E94-C137-4CAC-8A0D-BE096F6854CA}" srcId="{CD599EE4-0F40-47BE-9546-7C03F20B8C78}" destId="{31727F9A-893B-40C6-81D1-397145A2F09F}" srcOrd="0" destOrd="0" parTransId="{2448330A-0837-4157-8B33-A9ADB19CAEC4}" sibTransId="{DFD301BC-7281-4731-AC8A-FF15693635B6}"/>
    <dgm:cxn modelId="{15CECF98-D360-4D94-8C8F-A3E4371D5954}" srcId="{0C57FB8C-458B-4FA3-B5B3-FBD20A31E0B5}" destId="{CD599EE4-0F40-47BE-9546-7C03F20B8C78}" srcOrd="0" destOrd="0" parTransId="{30FC3639-D203-4084-A1F2-2C285F8E8EAE}" sibTransId="{8514CF9F-9B49-4A81-A604-393D10D40276}"/>
    <dgm:cxn modelId="{CE1A52C4-5AA5-4617-AAA2-A95DF2A54D8C}" type="presOf" srcId="{0C57FB8C-458B-4FA3-B5B3-FBD20A31E0B5}" destId="{95EED2CB-EED2-4704-8F48-7B06EF0FE175}" srcOrd="0" destOrd="0" presId="urn:microsoft.com/office/officeart/2005/8/layout/chevron2"/>
    <dgm:cxn modelId="{FE780ED1-E717-4F4B-BA2E-11C59C102714}" srcId="{507D11C3-8D4B-408F-98C6-8F2CFD8DEAF1}" destId="{319C89C9-AC3C-4083-88CF-FE788E0AD343}" srcOrd="1" destOrd="0" parTransId="{711584C6-98B4-4BE2-A38F-648E83089CEA}" sibTransId="{2BAB4564-56C9-4B72-A25E-3DC228C309AA}"/>
    <dgm:cxn modelId="{24B0D2E3-AC63-4645-B94E-A7EBC14218F9}" srcId="{CD599EE4-0F40-47BE-9546-7C03F20B8C78}" destId="{30DD483E-0E56-406A-BEFA-BF8E8C1983E0}" srcOrd="1" destOrd="0" parTransId="{D682BA51-D9BB-4A07-99D9-D3D79E9B974C}" sibTransId="{54E521EB-1A3E-4013-9403-61565175E061}"/>
    <dgm:cxn modelId="{3E5C10F2-824E-4042-A89C-131C81FD0FEF}" type="presOf" srcId="{319C89C9-AC3C-4083-88CF-FE788E0AD343}" destId="{6D6989F5-0F80-469C-8EB5-B5BA2E42817E}" srcOrd="0" destOrd="1" presId="urn:microsoft.com/office/officeart/2005/8/layout/chevron2"/>
    <dgm:cxn modelId="{BDF7DFFA-B2A7-4C0C-8A29-82DC12FACF21}" type="presOf" srcId="{CD599EE4-0F40-47BE-9546-7C03F20B8C78}" destId="{433BAF11-4803-4E4D-8430-DA8531B160D5}" srcOrd="0" destOrd="0" presId="urn:microsoft.com/office/officeart/2005/8/layout/chevron2"/>
    <dgm:cxn modelId="{DEA4FF97-BAC5-4D2D-BE90-739B09BFF068}" type="presParOf" srcId="{95EED2CB-EED2-4704-8F48-7B06EF0FE175}" destId="{32FEDBB1-CE64-4F34-A75F-3C986BA6F0F7}" srcOrd="0" destOrd="0" presId="urn:microsoft.com/office/officeart/2005/8/layout/chevron2"/>
    <dgm:cxn modelId="{FB284410-441C-4A52-811A-91B00C42608A}" type="presParOf" srcId="{32FEDBB1-CE64-4F34-A75F-3C986BA6F0F7}" destId="{433BAF11-4803-4E4D-8430-DA8531B160D5}" srcOrd="0" destOrd="0" presId="urn:microsoft.com/office/officeart/2005/8/layout/chevron2"/>
    <dgm:cxn modelId="{05BDABC6-796A-4EAC-BE27-37AF3E1A9953}" type="presParOf" srcId="{32FEDBB1-CE64-4F34-A75F-3C986BA6F0F7}" destId="{1D989EA4-1AEF-47CB-9472-F2F12A883F99}" srcOrd="1" destOrd="0" presId="urn:microsoft.com/office/officeart/2005/8/layout/chevron2"/>
    <dgm:cxn modelId="{EE7ED280-7065-4C1F-80FE-24E4C7285888}" type="presParOf" srcId="{95EED2CB-EED2-4704-8F48-7B06EF0FE175}" destId="{DFC39D59-CF0C-4AB6-8C9A-82F476451F57}" srcOrd="1" destOrd="0" presId="urn:microsoft.com/office/officeart/2005/8/layout/chevron2"/>
    <dgm:cxn modelId="{2E79D035-E163-4D3F-8856-74C13C5D15CE}" type="presParOf" srcId="{95EED2CB-EED2-4704-8F48-7B06EF0FE175}" destId="{06636DEB-35F4-4B3B-B3F6-1D9CD6F07BF8}" srcOrd="2" destOrd="0" presId="urn:microsoft.com/office/officeart/2005/8/layout/chevron2"/>
    <dgm:cxn modelId="{4E2FB898-E5AC-4B9E-99E3-D3C8D92FF5A4}" type="presParOf" srcId="{06636DEB-35F4-4B3B-B3F6-1D9CD6F07BF8}" destId="{0C3B9C27-8293-4178-BB50-6E7684FC628F}" srcOrd="0" destOrd="0" presId="urn:microsoft.com/office/officeart/2005/8/layout/chevron2"/>
    <dgm:cxn modelId="{A7D878E8-CF8B-4A19-98C5-C31A04F22E13}" type="presParOf" srcId="{06636DEB-35F4-4B3B-B3F6-1D9CD6F07BF8}" destId="{6D6989F5-0F80-469C-8EB5-B5BA2E42817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C57FB8C-458B-4FA3-B5B3-FBD20A31E0B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C"/>
        </a:p>
      </dgm:t>
    </dgm:pt>
    <dgm:pt modelId="{CD599EE4-0F40-47BE-9546-7C03F20B8C78}">
      <dgm:prSet phldrT="[Texto]" custT="1"/>
      <dgm:spPr/>
      <dgm:t>
        <a:bodyPr/>
        <a:lstStyle/>
        <a:p>
          <a:r>
            <a:rPr lang="es-ES" sz="1800" b="1" i="1" dirty="0"/>
            <a:t>Contenidos a desarrollar</a:t>
          </a:r>
          <a:endParaRPr lang="es-EC" sz="1800" b="0" i="0" dirty="0"/>
        </a:p>
      </dgm:t>
    </dgm:pt>
    <dgm:pt modelId="{30FC3639-D203-4084-A1F2-2C285F8E8EAE}" type="parTrans" cxnId="{15CECF98-D360-4D94-8C8F-A3E4371D5954}">
      <dgm:prSet/>
      <dgm:spPr/>
      <dgm:t>
        <a:bodyPr/>
        <a:lstStyle/>
        <a:p>
          <a:endParaRPr lang="es-EC" sz="1800" b="0" i="0"/>
        </a:p>
      </dgm:t>
    </dgm:pt>
    <dgm:pt modelId="{8514CF9F-9B49-4A81-A604-393D10D40276}" type="sibTrans" cxnId="{15CECF98-D360-4D94-8C8F-A3E4371D5954}">
      <dgm:prSet/>
      <dgm:spPr/>
      <dgm:t>
        <a:bodyPr/>
        <a:lstStyle/>
        <a:p>
          <a:endParaRPr lang="es-EC" sz="1800" b="0" i="0"/>
        </a:p>
      </dgm:t>
    </dgm:pt>
    <dgm:pt modelId="{31727F9A-893B-40C6-81D1-397145A2F09F}">
      <dgm:prSet phldrT="[Texto]" custT="1"/>
      <dgm:spPr/>
      <dgm:t>
        <a:bodyPr/>
        <a:lstStyle/>
        <a:p>
          <a:r>
            <a:rPr lang="es-ES" sz="1800" dirty="0"/>
            <a:t>a) La evaluación por el momento y la función que cumple</a:t>
          </a:r>
          <a:endParaRPr lang="es-EC" sz="1800" b="0" i="0" dirty="0"/>
        </a:p>
      </dgm:t>
    </dgm:pt>
    <dgm:pt modelId="{2448330A-0837-4157-8B33-A9ADB19CAEC4}" type="parTrans" cxnId="{12DF5E94-C137-4CAC-8A0D-BE096F6854CA}">
      <dgm:prSet/>
      <dgm:spPr/>
      <dgm:t>
        <a:bodyPr/>
        <a:lstStyle/>
        <a:p>
          <a:endParaRPr lang="es-EC" sz="1800" b="0" i="0"/>
        </a:p>
      </dgm:t>
    </dgm:pt>
    <dgm:pt modelId="{DFD301BC-7281-4731-AC8A-FF15693635B6}" type="sibTrans" cxnId="{12DF5E94-C137-4CAC-8A0D-BE096F6854CA}">
      <dgm:prSet/>
      <dgm:spPr/>
      <dgm:t>
        <a:bodyPr/>
        <a:lstStyle/>
        <a:p>
          <a:endParaRPr lang="es-EC" sz="1800" b="0" i="0"/>
        </a:p>
      </dgm:t>
    </dgm:pt>
    <dgm:pt modelId="{66E5716C-BA4F-451C-A42A-E8BF9D42A041}">
      <dgm:prSet custT="1"/>
      <dgm:spPr/>
      <dgm:t>
        <a:bodyPr/>
        <a:lstStyle/>
        <a:p>
          <a:r>
            <a:rPr lang="es-ES" sz="1800" dirty="0"/>
            <a:t>b) Participantes en la evaluación </a:t>
          </a:r>
          <a:endParaRPr lang="es-EC" sz="1800" dirty="0"/>
        </a:p>
      </dgm:t>
    </dgm:pt>
    <dgm:pt modelId="{CA28056B-A7ED-4C74-9A34-9F19C1E5808A}" type="parTrans" cxnId="{98B26751-77F5-4F22-9D76-90F6A74FC035}">
      <dgm:prSet/>
      <dgm:spPr/>
      <dgm:t>
        <a:bodyPr/>
        <a:lstStyle/>
        <a:p>
          <a:endParaRPr lang="es-EC" sz="1800"/>
        </a:p>
      </dgm:t>
    </dgm:pt>
    <dgm:pt modelId="{832C3FA9-203C-4BFB-82A9-810E2460CC63}" type="sibTrans" cxnId="{98B26751-77F5-4F22-9D76-90F6A74FC035}">
      <dgm:prSet/>
      <dgm:spPr/>
      <dgm:t>
        <a:bodyPr/>
        <a:lstStyle/>
        <a:p>
          <a:endParaRPr lang="es-EC" sz="1800"/>
        </a:p>
      </dgm:t>
    </dgm:pt>
    <dgm:pt modelId="{3061CBB5-6FCF-4F96-8516-453888693C18}">
      <dgm:prSet custT="1"/>
      <dgm:spPr/>
      <dgm:t>
        <a:bodyPr/>
        <a:lstStyle/>
        <a:p>
          <a:r>
            <a:rPr lang="es-ES" sz="1800" dirty="0"/>
            <a:t>c) Técnicas para evaluar:</a:t>
          </a:r>
          <a:endParaRPr lang="es-EC" sz="1800" dirty="0"/>
        </a:p>
      </dgm:t>
    </dgm:pt>
    <dgm:pt modelId="{5131B289-BD3B-46D6-9909-43394F127925}" type="parTrans" cxnId="{85848433-8F2B-41CF-AC13-546B3734E6E5}">
      <dgm:prSet/>
      <dgm:spPr/>
      <dgm:t>
        <a:bodyPr/>
        <a:lstStyle/>
        <a:p>
          <a:endParaRPr lang="es-EC" sz="1800"/>
        </a:p>
      </dgm:t>
    </dgm:pt>
    <dgm:pt modelId="{59DF8A52-2CB7-42FA-A863-B4B459896C79}" type="sibTrans" cxnId="{85848433-8F2B-41CF-AC13-546B3734E6E5}">
      <dgm:prSet/>
      <dgm:spPr/>
      <dgm:t>
        <a:bodyPr/>
        <a:lstStyle/>
        <a:p>
          <a:endParaRPr lang="es-EC" sz="1800"/>
        </a:p>
      </dgm:t>
    </dgm:pt>
    <dgm:pt modelId="{0B13CD6F-0281-4732-822B-027444ED7DCE}">
      <dgm:prSet custT="1"/>
      <dgm:spPr/>
      <dgm:t>
        <a:bodyPr/>
        <a:lstStyle/>
        <a:p>
          <a:r>
            <a:rPr lang="es-ES" sz="1800" dirty="0"/>
            <a:t>Lista de cotejo </a:t>
          </a:r>
          <a:endParaRPr lang="es-EC" sz="1800" dirty="0"/>
        </a:p>
      </dgm:t>
    </dgm:pt>
    <dgm:pt modelId="{D503A672-A38E-450F-9237-5111A9E021EE}" type="parTrans" cxnId="{D45223EE-1495-4A4D-AC89-3F8606430530}">
      <dgm:prSet/>
      <dgm:spPr/>
      <dgm:t>
        <a:bodyPr/>
        <a:lstStyle/>
        <a:p>
          <a:endParaRPr lang="es-EC" sz="1800"/>
        </a:p>
      </dgm:t>
    </dgm:pt>
    <dgm:pt modelId="{543F3FE1-3892-4F40-8079-F6F8C906A72C}" type="sibTrans" cxnId="{D45223EE-1495-4A4D-AC89-3F8606430530}">
      <dgm:prSet/>
      <dgm:spPr/>
      <dgm:t>
        <a:bodyPr/>
        <a:lstStyle/>
        <a:p>
          <a:endParaRPr lang="es-EC" sz="1800"/>
        </a:p>
      </dgm:t>
    </dgm:pt>
    <dgm:pt modelId="{9E1A0A4F-9672-486A-BF31-4D650DC54498}">
      <dgm:prSet custT="1"/>
      <dgm:spPr/>
      <dgm:t>
        <a:bodyPr/>
        <a:lstStyle/>
        <a:p>
          <a:r>
            <a:rPr lang="es-ES" sz="1800" dirty="0"/>
            <a:t>Escala de rango</a:t>
          </a:r>
          <a:endParaRPr lang="es-EC" sz="1800" dirty="0"/>
        </a:p>
      </dgm:t>
    </dgm:pt>
    <dgm:pt modelId="{69C4C6E5-61C3-43E6-BF82-5D3DB041C3EE}" type="parTrans" cxnId="{236B4FCB-7A3D-4747-8C86-F3B3065424FA}">
      <dgm:prSet/>
      <dgm:spPr/>
      <dgm:t>
        <a:bodyPr/>
        <a:lstStyle/>
        <a:p>
          <a:endParaRPr lang="es-EC" sz="1800"/>
        </a:p>
      </dgm:t>
    </dgm:pt>
    <dgm:pt modelId="{7B316DDA-76AA-4AF7-8C0D-AE7850EBA6DB}" type="sibTrans" cxnId="{236B4FCB-7A3D-4747-8C86-F3B3065424FA}">
      <dgm:prSet/>
      <dgm:spPr/>
      <dgm:t>
        <a:bodyPr/>
        <a:lstStyle/>
        <a:p>
          <a:endParaRPr lang="es-EC" sz="1800"/>
        </a:p>
      </dgm:t>
    </dgm:pt>
    <dgm:pt modelId="{B91BB3D1-7AD6-4E7E-B221-A83A7985DC9F}">
      <dgm:prSet custT="1"/>
      <dgm:spPr/>
      <dgm:t>
        <a:bodyPr/>
        <a:lstStyle/>
        <a:p>
          <a:r>
            <a:rPr lang="es-ES" sz="1800"/>
            <a:t>Rúbrica </a:t>
          </a:r>
          <a:endParaRPr lang="es-EC" sz="1800"/>
        </a:p>
      </dgm:t>
    </dgm:pt>
    <dgm:pt modelId="{30268C1E-0EF4-45B4-B57D-1ABC930FA25A}" type="parTrans" cxnId="{606DF30C-0E1F-49AD-BB98-744731322D48}">
      <dgm:prSet/>
      <dgm:spPr/>
      <dgm:t>
        <a:bodyPr/>
        <a:lstStyle/>
        <a:p>
          <a:endParaRPr lang="es-EC" sz="1800"/>
        </a:p>
      </dgm:t>
    </dgm:pt>
    <dgm:pt modelId="{A4A7412C-6E76-42B4-8803-D6544DDC6BC9}" type="sibTrans" cxnId="{606DF30C-0E1F-49AD-BB98-744731322D48}">
      <dgm:prSet/>
      <dgm:spPr/>
      <dgm:t>
        <a:bodyPr/>
        <a:lstStyle/>
        <a:p>
          <a:endParaRPr lang="es-EC" sz="1800"/>
        </a:p>
      </dgm:t>
    </dgm:pt>
    <dgm:pt modelId="{A1A9764F-D42F-418C-89FC-197A273F8418}">
      <dgm:prSet custT="1"/>
      <dgm:spPr/>
      <dgm:t>
        <a:bodyPr/>
        <a:lstStyle/>
        <a:p>
          <a:r>
            <a:rPr lang="es-ES" sz="1800"/>
            <a:t>La pregunta</a:t>
          </a:r>
          <a:endParaRPr lang="es-EC" sz="1800"/>
        </a:p>
      </dgm:t>
    </dgm:pt>
    <dgm:pt modelId="{FAF831DC-85F7-4859-9E13-9BD67444CA64}" type="parTrans" cxnId="{FA31EB27-E0CB-4188-AAA7-E19993C3A648}">
      <dgm:prSet/>
      <dgm:spPr/>
      <dgm:t>
        <a:bodyPr/>
        <a:lstStyle/>
        <a:p>
          <a:endParaRPr lang="es-EC" sz="1800"/>
        </a:p>
      </dgm:t>
    </dgm:pt>
    <dgm:pt modelId="{AF6571AD-AC06-4A04-B6BD-A8E6343DACCD}" type="sibTrans" cxnId="{FA31EB27-E0CB-4188-AAA7-E19993C3A648}">
      <dgm:prSet/>
      <dgm:spPr/>
      <dgm:t>
        <a:bodyPr/>
        <a:lstStyle/>
        <a:p>
          <a:endParaRPr lang="es-EC" sz="1800"/>
        </a:p>
      </dgm:t>
    </dgm:pt>
    <dgm:pt modelId="{DD8C8B66-0552-48A2-94EE-77D1BCD2232D}">
      <dgm:prSet custT="1"/>
      <dgm:spPr/>
      <dgm:t>
        <a:bodyPr/>
        <a:lstStyle/>
        <a:p>
          <a:r>
            <a:rPr lang="es-ES" sz="1800" dirty="0"/>
            <a:t>El portafolio</a:t>
          </a:r>
          <a:endParaRPr lang="es-EC" sz="1800" dirty="0"/>
        </a:p>
      </dgm:t>
    </dgm:pt>
    <dgm:pt modelId="{F06A1A98-70D6-4D78-AF24-BBA516679650}" type="parTrans" cxnId="{22ADA358-5E63-407C-AA85-E6CF4024CEF2}">
      <dgm:prSet/>
      <dgm:spPr/>
      <dgm:t>
        <a:bodyPr/>
        <a:lstStyle/>
        <a:p>
          <a:endParaRPr lang="es-EC" sz="1800"/>
        </a:p>
      </dgm:t>
    </dgm:pt>
    <dgm:pt modelId="{F78489FE-9400-4CE9-99B1-6F068839026C}" type="sibTrans" cxnId="{22ADA358-5E63-407C-AA85-E6CF4024CEF2}">
      <dgm:prSet/>
      <dgm:spPr/>
      <dgm:t>
        <a:bodyPr/>
        <a:lstStyle/>
        <a:p>
          <a:endParaRPr lang="es-EC" sz="1800"/>
        </a:p>
      </dgm:t>
    </dgm:pt>
    <dgm:pt modelId="{61F0AFC4-DF22-4738-871A-29CB781D8079}">
      <dgm:prSet custT="1"/>
      <dgm:spPr/>
      <dgm:t>
        <a:bodyPr/>
        <a:lstStyle/>
        <a:p>
          <a:r>
            <a:rPr lang="es-ES" sz="1800" dirty="0"/>
            <a:t>Debate </a:t>
          </a:r>
          <a:endParaRPr lang="es-EC" sz="1800" dirty="0"/>
        </a:p>
      </dgm:t>
    </dgm:pt>
    <dgm:pt modelId="{6F690EAB-BA8B-4EC2-9310-1F24B5B8ABFE}" type="parTrans" cxnId="{449E6335-31F4-4712-B735-ECE3D5B2A064}">
      <dgm:prSet/>
      <dgm:spPr/>
      <dgm:t>
        <a:bodyPr/>
        <a:lstStyle/>
        <a:p>
          <a:endParaRPr lang="es-EC" sz="1800"/>
        </a:p>
      </dgm:t>
    </dgm:pt>
    <dgm:pt modelId="{935F3675-DAC7-4129-AC2E-2CC6B21B385A}" type="sibTrans" cxnId="{449E6335-31F4-4712-B735-ECE3D5B2A064}">
      <dgm:prSet/>
      <dgm:spPr/>
      <dgm:t>
        <a:bodyPr/>
        <a:lstStyle/>
        <a:p>
          <a:endParaRPr lang="es-EC" sz="1800"/>
        </a:p>
      </dgm:t>
    </dgm:pt>
    <dgm:pt modelId="{11D85ACF-6B19-4C79-8B5E-96BDE2C78A8A}">
      <dgm:prSet custT="1"/>
      <dgm:spPr/>
      <dgm:t>
        <a:bodyPr/>
        <a:lstStyle/>
        <a:p>
          <a:r>
            <a:rPr lang="es-ES" sz="1800"/>
            <a:t>Ensayo</a:t>
          </a:r>
          <a:endParaRPr lang="es-EC" sz="1800"/>
        </a:p>
      </dgm:t>
    </dgm:pt>
    <dgm:pt modelId="{FC86C9AC-B8AA-406D-8187-46B791BFA31E}" type="parTrans" cxnId="{4FA28FC8-3BAF-4914-B2A6-0130BE12EC8E}">
      <dgm:prSet/>
      <dgm:spPr/>
      <dgm:t>
        <a:bodyPr/>
        <a:lstStyle/>
        <a:p>
          <a:endParaRPr lang="es-EC" sz="1800"/>
        </a:p>
      </dgm:t>
    </dgm:pt>
    <dgm:pt modelId="{E201940A-A9D8-47E5-83A1-1B5CC13CE2B9}" type="sibTrans" cxnId="{4FA28FC8-3BAF-4914-B2A6-0130BE12EC8E}">
      <dgm:prSet/>
      <dgm:spPr/>
      <dgm:t>
        <a:bodyPr/>
        <a:lstStyle/>
        <a:p>
          <a:endParaRPr lang="es-EC" sz="1800"/>
        </a:p>
      </dgm:t>
    </dgm:pt>
    <dgm:pt modelId="{FF324CF9-5C53-485B-839D-99B70E9F0A43}">
      <dgm:prSet custT="1"/>
      <dgm:spPr/>
      <dgm:t>
        <a:bodyPr/>
        <a:lstStyle/>
        <a:p>
          <a:r>
            <a:rPr lang="es-ES" sz="1800"/>
            <a:t>Estudio de caso </a:t>
          </a:r>
          <a:endParaRPr lang="es-EC" sz="1800"/>
        </a:p>
      </dgm:t>
    </dgm:pt>
    <dgm:pt modelId="{9457A21A-F454-4564-BE07-6B8A4AA1232A}" type="parTrans" cxnId="{4D4880AF-1A38-41E8-B996-E67374FC8F45}">
      <dgm:prSet/>
      <dgm:spPr/>
      <dgm:t>
        <a:bodyPr/>
        <a:lstStyle/>
        <a:p>
          <a:endParaRPr lang="es-EC" sz="1800"/>
        </a:p>
      </dgm:t>
    </dgm:pt>
    <dgm:pt modelId="{8DAD597B-D86F-4E8A-AF9E-DEDB5559E84B}" type="sibTrans" cxnId="{4D4880AF-1A38-41E8-B996-E67374FC8F45}">
      <dgm:prSet/>
      <dgm:spPr/>
      <dgm:t>
        <a:bodyPr/>
        <a:lstStyle/>
        <a:p>
          <a:endParaRPr lang="es-EC" sz="1800"/>
        </a:p>
      </dgm:t>
    </dgm:pt>
    <dgm:pt modelId="{265279E9-62E9-46B3-93B2-4D19B963EFEA}">
      <dgm:prSet custT="1"/>
      <dgm:spPr/>
      <dgm:t>
        <a:bodyPr/>
        <a:lstStyle/>
        <a:p>
          <a:r>
            <a:rPr lang="es-ES" sz="1800"/>
            <a:t>Mapa conceptual</a:t>
          </a:r>
          <a:endParaRPr lang="es-EC" sz="1800"/>
        </a:p>
      </dgm:t>
    </dgm:pt>
    <dgm:pt modelId="{BFAD1FF7-A9C3-4701-B2E7-87AC622C59E8}" type="parTrans" cxnId="{5F96F6B5-B61F-4690-B435-91EBCC04A269}">
      <dgm:prSet/>
      <dgm:spPr/>
      <dgm:t>
        <a:bodyPr/>
        <a:lstStyle/>
        <a:p>
          <a:endParaRPr lang="es-EC" sz="1800"/>
        </a:p>
      </dgm:t>
    </dgm:pt>
    <dgm:pt modelId="{8CAEF9A6-DA49-490E-9BBD-EC85593A13AD}" type="sibTrans" cxnId="{5F96F6B5-B61F-4690-B435-91EBCC04A269}">
      <dgm:prSet/>
      <dgm:spPr/>
      <dgm:t>
        <a:bodyPr/>
        <a:lstStyle/>
        <a:p>
          <a:endParaRPr lang="es-EC" sz="1800"/>
        </a:p>
      </dgm:t>
    </dgm:pt>
    <dgm:pt modelId="{BB8EF35E-21E6-4E63-8467-4F95EFB94F82}">
      <dgm:prSet custT="1"/>
      <dgm:spPr/>
      <dgm:t>
        <a:bodyPr/>
        <a:lstStyle/>
        <a:p>
          <a:r>
            <a:rPr lang="es-ES" sz="1800"/>
            <a:t>Texto paralelo  </a:t>
          </a:r>
          <a:endParaRPr lang="es-EC" sz="1800"/>
        </a:p>
      </dgm:t>
    </dgm:pt>
    <dgm:pt modelId="{E8FCF229-5E7B-48C0-993B-AE5BA7E0163A}" type="parTrans" cxnId="{0D950F61-AED4-432D-8F94-8C44AD61EB7B}">
      <dgm:prSet/>
      <dgm:spPr/>
      <dgm:t>
        <a:bodyPr/>
        <a:lstStyle/>
        <a:p>
          <a:endParaRPr lang="es-EC" sz="1800"/>
        </a:p>
      </dgm:t>
    </dgm:pt>
    <dgm:pt modelId="{48747888-6F46-45FA-81A6-C3EF3EA0B062}" type="sibTrans" cxnId="{0D950F61-AED4-432D-8F94-8C44AD61EB7B}">
      <dgm:prSet/>
      <dgm:spPr/>
      <dgm:t>
        <a:bodyPr/>
        <a:lstStyle/>
        <a:p>
          <a:endParaRPr lang="es-EC" sz="1800"/>
        </a:p>
      </dgm:t>
    </dgm:pt>
    <dgm:pt modelId="{0363BA41-3DBA-4500-8503-07D0E01816BF}">
      <dgm:prSet custT="1"/>
      <dgm:spPr/>
      <dgm:t>
        <a:bodyPr/>
        <a:lstStyle/>
        <a:p>
          <a:r>
            <a:rPr lang="es-ES" sz="1800" dirty="0"/>
            <a:t>d) Pruebas objetivas </a:t>
          </a:r>
          <a:endParaRPr lang="es-EC" sz="1800" dirty="0"/>
        </a:p>
      </dgm:t>
    </dgm:pt>
    <dgm:pt modelId="{D28CCF52-9CC7-4C28-856E-AE46260C0CA8}" type="parTrans" cxnId="{093C72C1-AD7E-4689-9608-4EE88453D390}">
      <dgm:prSet/>
      <dgm:spPr/>
      <dgm:t>
        <a:bodyPr/>
        <a:lstStyle/>
        <a:p>
          <a:endParaRPr lang="es-EC" sz="1800"/>
        </a:p>
      </dgm:t>
    </dgm:pt>
    <dgm:pt modelId="{DFA0A5B0-3E3E-4C25-8A17-B7209F6D442A}" type="sibTrans" cxnId="{093C72C1-AD7E-4689-9608-4EE88453D390}">
      <dgm:prSet/>
      <dgm:spPr/>
      <dgm:t>
        <a:bodyPr/>
        <a:lstStyle/>
        <a:p>
          <a:endParaRPr lang="es-EC" sz="1800"/>
        </a:p>
      </dgm:t>
    </dgm:pt>
    <dgm:pt modelId="{A38C98D2-0D62-41DF-9218-CA620D26AAB6}">
      <dgm:prSet custT="1"/>
      <dgm:spPr/>
      <dgm:t>
        <a:bodyPr/>
        <a:lstStyle/>
        <a:p>
          <a:r>
            <a:rPr lang="es-ES" sz="1800" dirty="0"/>
            <a:t>e) Aplicación de la evaluación en el proceso de aprendizaje  </a:t>
          </a:r>
          <a:endParaRPr lang="es-EC" sz="1800" dirty="0"/>
        </a:p>
      </dgm:t>
    </dgm:pt>
    <dgm:pt modelId="{AB187058-5B30-4621-9D65-06670DF81B36}" type="parTrans" cxnId="{C8FD604D-D7A6-446E-901C-FCC9117290D3}">
      <dgm:prSet/>
      <dgm:spPr/>
      <dgm:t>
        <a:bodyPr/>
        <a:lstStyle/>
        <a:p>
          <a:endParaRPr lang="es-EC" sz="1800"/>
        </a:p>
      </dgm:t>
    </dgm:pt>
    <dgm:pt modelId="{DE069571-B32B-4EDD-BAC8-E74F5252F901}" type="sibTrans" cxnId="{C8FD604D-D7A6-446E-901C-FCC9117290D3}">
      <dgm:prSet/>
      <dgm:spPr/>
      <dgm:t>
        <a:bodyPr/>
        <a:lstStyle/>
        <a:p>
          <a:endParaRPr lang="es-EC" sz="1800"/>
        </a:p>
      </dgm:t>
    </dgm:pt>
    <dgm:pt modelId="{918937CF-F1C2-4A5B-9C1A-06685160491D}" type="pres">
      <dgm:prSet presAssocID="{0C57FB8C-458B-4FA3-B5B3-FBD20A31E0B5}" presName="vert0" presStyleCnt="0">
        <dgm:presLayoutVars>
          <dgm:dir/>
          <dgm:animOne val="branch"/>
          <dgm:animLvl val="lvl"/>
        </dgm:presLayoutVars>
      </dgm:prSet>
      <dgm:spPr/>
    </dgm:pt>
    <dgm:pt modelId="{538139F7-0454-4F02-89B8-08EFF5AC2E04}" type="pres">
      <dgm:prSet presAssocID="{CD599EE4-0F40-47BE-9546-7C03F20B8C78}" presName="thickLine" presStyleLbl="alignNode1" presStyleIdx="0" presStyleCnt="1"/>
      <dgm:spPr/>
    </dgm:pt>
    <dgm:pt modelId="{24230F43-2BEB-4C3F-A281-74441A57BD2D}" type="pres">
      <dgm:prSet presAssocID="{CD599EE4-0F40-47BE-9546-7C03F20B8C78}" presName="horz1" presStyleCnt="0"/>
      <dgm:spPr/>
    </dgm:pt>
    <dgm:pt modelId="{22920B0D-F26E-4C60-B4D9-073C2C1DCC58}" type="pres">
      <dgm:prSet presAssocID="{CD599EE4-0F40-47BE-9546-7C03F20B8C78}" presName="tx1" presStyleLbl="revTx" presStyleIdx="0" presStyleCnt="16"/>
      <dgm:spPr/>
    </dgm:pt>
    <dgm:pt modelId="{94B84D2B-2963-4CDD-AB4D-D785476B4EA6}" type="pres">
      <dgm:prSet presAssocID="{CD599EE4-0F40-47BE-9546-7C03F20B8C78}" presName="vert1" presStyleCnt="0"/>
      <dgm:spPr/>
    </dgm:pt>
    <dgm:pt modelId="{832E96FB-501B-4434-B642-A87A71D532F9}" type="pres">
      <dgm:prSet presAssocID="{31727F9A-893B-40C6-81D1-397145A2F09F}" presName="vertSpace2a" presStyleCnt="0"/>
      <dgm:spPr/>
    </dgm:pt>
    <dgm:pt modelId="{D61DF344-C88F-44AC-9321-0193CA4652A3}" type="pres">
      <dgm:prSet presAssocID="{31727F9A-893B-40C6-81D1-397145A2F09F}" presName="horz2" presStyleCnt="0"/>
      <dgm:spPr/>
    </dgm:pt>
    <dgm:pt modelId="{90A941B0-0B71-4A2E-978B-C9A2ED512025}" type="pres">
      <dgm:prSet presAssocID="{31727F9A-893B-40C6-81D1-397145A2F09F}" presName="horzSpace2" presStyleCnt="0"/>
      <dgm:spPr/>
    </dgm:pt>
    <dgm:pt modelId="{8151B0BD-3AC9-4643-8A75-E1E7A802AA2C}" type="pres">
      <dgm:prSet presAssocID="{31727F9A-893B-40C6-81D1-397145A2F09F}" presName="tx2" presStyleLbl="revTx" presStyleIdx="1" presStyleCnt="16"/>
      <dgm:spPr/>
    </dgm:pt>
    <dgm:pt modelId="{82D57A35-AA4D-4961-B214-D36FC50BB6A7}" type="pres">
      <dgm:prSet presAssocID="{31727F9A-893B-40C6-81D1-397145A2F09F}" presName="vert2" presStyleCnt="0"/>
      <dgm:spPr/>
    </dgm:pt>
    <dgm:pt modelId="{1F7DDC0D-15DE-445D-84C6-DBD416ED6C2B}" type="pres">
      <dgm:prSet presAssocID="{31727F9A-893B-40C6-81D1-397145A2F09F}" presName="thinLine2b" presStyleLbl="callout" presStyleIdx="0" presStyleCnt="15"/>
      <dgm:spPr/>
    </dgm:pt>
    <dgm:pt modelId="{76EDF1E4-5552-4073-91D0-E2AC18026D4F}" type="pres">
      <dgm:prSet presAssocID="{31727F9A-893B-40C6-81D1-397145A2F09F}" presName="vertSpace2b" presStyleCnt="0"/>
      <dgm:spPr/>
    </dgm:pt>
    <dgm:pt modelId="{2E37123B-3E68-4F71-9A75-4DF39C5769F3}" type="pres">
      <dgm:prSet presAssocID="{66E5716C-BA4F-451C-A42A-E8BF9D42A041}" presName="horz2" presStyleCnt="0"/>
      <dgm:spPr/>
    </dgm:pt>
    <dgm:pt modelId="{4FBBB9EA-C637-408C-AFEF-5F88623D62B7}" type="pres">
      <dgm:prSet presAssocID="{66E5716C-BA4F-451C-A42A-E8BF9D42A041}" presName="horzSpace2" presStyleCnt="0"/>
      <dgm:spPr/>
    </dgm:pt>
    <dgm:pt modelId="{E60FDD27-5584-4A70-8697-A36E083359CE}" type="pres">
      <dgm:prSet presAssocID="{66E5716C-BA4F-451C-A42A-E8BF9D42A041}" presName="tx2" presStyleLbl="revTx" presStyleIdx="2" presStyleCnt="16"/>
      <dgm:spPr/>
    </dgm:pt>
    <dgm:pt modelId="{931DD670-CF18-4DA6-BE65-A6065407CA55}" type="pres">
      <dgm:prSet presAssocID="{66E5716C-BA4F-451C-A42A-E8BF9D42A041}" presName="vert2" presStyleCnt="0"/>
      <dgm:spPr/>
    </dgm:pt>
    <dgm:pt modelId="{B2DFC96F-5530-4AD4-B7B2-5DE9AA330149}" type="pres">
      <dgm:prSet presAssocID="{66E5716C-BA4F-451C-A42A-E8BF9D42A041}" presName="thinLine2b" presStyleLbl="callout" presStyleIdx="1" presStyleCnt="15"/>
      <dgm:spPr/>
    </dgm:pt>
    <dgm:pt modelId="{3A4A20A5-824D-4272-BCD5-31B2ED557304}" type="pres">
      <dgm:prSet presAssocID="{66E5716C-BA4F-451C-A42A-E8BF9D42A041}" presName="vertSpace2b" presStyleCnt="0"/>
      <dgm:spPr/>
    </dgm:pt>
    <dgm:pt modelId="{60C523EE-8B75-4346-99DD-99799251FC6B}" type="pres">
      <dgm:prSet presAssocID="{3061CBB5-6FCF-4F96-8516-453888693C18}" presName="horz2" presStyleCnt="0"/>
      <dgm:spPr/>
    </dgm:pt>
    <dgm:pt modelId="{33FF7F4D-374F-4F59-B7D3-7001E9C60D95}" type="pres">
      <dgm:prSet presAssocID="{3061CBB5-6FCF-4F96-8516-453888693C18}" presName="horzSpace2" presStyleCnt="0"/>
      <dgm:spPr/>
    </dgm:pt>
    <dgm:pt modelId="{3E42DB2E-48E8-4974-8214-8E4D8C930CB6}" type="pres">
      <dgm:prSet presAssocID="{3061CBB5-6FCF-4F96-8516-453888693C18}" presName="tx2" presStyleLbl="revTx" presStyleIdx="3" presStyleCnt="16"/>
      <dgm:spPr/>
    </dgm:pt>
    <dgm:pt modelId="{90082E2C-02D5-4055-BAE7-5247E570B211}" type="pres">
      <dgm:prSet presAssocID="{3061CBB5-6FCF-4F96-8516-453888693C18}" presName="vert2" presStyleCnt="0"/>
      <dgm:spPr/>
    </dgm:pt>
    <dgm:pt modelId="{AD44EDB7-1462-460C-BB74-9887CDF662C5}" type="pres">
      <dgm:prSet presAssocID="{3061CBB5-6FCF-4F96-8516-453888693C18}" presName="thinLine2b" presStyleLbl="callout" presStyleIdx="2" presStyleCnt="15"/>
      <dgm:spPr/>
    </dgm:pt>
    <dgm:pt modelId="{013C5808-627B-4AA5-BF90-557EFA41E171}" type="pres">
      <dgm:prSet presAssocID="{3061CBB5-6FCF-4F96-8516-453888693C18}" presName="vertSpace2b" presStyleCnt="0"/>
      <dgm:spPr/>
    </dgm:pt>
    <dgm:pt modelId="{7B34093F-C81B-4B28-BC06-970D47CC3320}" type="pres">
      <dgm:prSet presAssocID="{0B13CD6F-0281-4732-822B-027444ED7DCE}" presName="horz2" presStyleCnt="0"/>
      <dgm:spPr/>
    </dgm:pt>
    <dgm:pt modelId="{C5D30914-22B3-4E24-8519-7A14293391F2}" type="pres">
      <dgm:prSet presAssocID="{0B13CD6F-0281-4732-822B-027444ED7DCE}" presName="horzSpace2" presStyleCnt="0"/>
      <dgm:spPr/>
    </dgm:pt>
    <dgm:pt modelId="{F4DD957D-76D6-4DF0-AF2D-254D7C10BC14}" type="pres">
      <dgm:prSet presAssocID="{0B13CD6F-0281-4732-822B-027444ED7DCE}" presName="tx2" presStyleLbl="revTx" presStyleIdx="4" presStyleCnt="16"/>
      <dgm:spPr/>
    </dgm:pt>
    <dgm:pt modelId="{C629AC8F-ADC1-42D3-BF15-A975C1E58851}" type="pres">
      <dgm:prSet presAssocID="{0B13CD6F-0281-4732-822B-027444ED7DCE}" presName="vert2" presStyleCnt="0"/>
      <dgm:spPr/>
    </dgm:pt>
    <dgm:pt modelId="{C86CA0B4-0BA0-4730-9131-9A1F65C33D85}" type="pres">
      <dgm:prSet presAssocID="{0B13CD6F-0281-4732-822B-027444ED7DCE}" presName="thinLine2b" presStyleLbl="callout" presStyleIdx="3" presStyleCnt="15"/>
      <dgm:spPr/>
    </dgm:pt>
    <dgm:pt modelId="{2FAFB02F-F3C0-49B3-9D11-C49CBF39EBA5}" type="pres">
      <dgm:prSet presAssocID="{0B13CD6F-0281-4732-822B-027444ED7DCE}" presName="vertSpace2b" presStyleCnt="0"/>
      <dgm:spPr/>
    </dgm:pt>
    <dgm:pt modelId="{5FF7DD39-BAB2-4B74-B5A7-E0BE3EE59478}" type="pres">
      <dgm:prSet presAssocID="{9E1A0A4F-9672-486A-BF31-4D650DC54498}" presName="horz2" presStyleCnt="0"/>
      <dgm:spPr/>
    </dgm:pt>
    <dgm:pt modelId="{EDF69837-9816-4019-ADEE-11AE079093AE}" type="pres">
      <dgm:prSet presAssocID="{9E1A0A4F-9672-486A-BF31-4D650DC54498}" presName="horzSpace2" presStyleCnt="0"/>
      <dgm:spPr/>
    </dgm:pt>
    <dgm:pt modelId="{6BE925AE-64E3-474A-9128-EC043A909BC0}" type="pres">
      <dgm:prSet presAssocID="{9E1A0A4F-9672-486A-BF31-4D650DC54498}" presName="tx2" presStyleLbl="revTx" presStyleIdx="5" presStyleCnt="16"/>
      <dgm:spPr/>
    </dgm:pt>
    <dgm:pt modelId="{BDEB6E96-9BFA-4131-95EA-5A24D581A8B7}" type="pres">
      <dgm:prSet presAssocID="{9E1A0A4F-9672-486A-BF31-4D650DC54498}" presName="vert2" presStyleCnt="0"/>
      <dgm:spPr/>
    </dgm:pt>
    <dgm:pt modelId="{67FFC1C7-EEF5-45F6-B69D-4216C36125A0}" type="pres">
      <dgm:prSet presAssocID="{9E1A0A4F-9672-486A-BF31-4D650DC54498}" presName="thinLine2b" presStyleLbl="callout" presStyleIdx="4" presStyleCnt="15"/>
      <dgm:spPr/>
    </dgm:pt>
    <dgm:pt modelId="{95BCCC50-31CB-4D26-BA09-09A7E40A27F1}" type="pres">
      <dgm:prSet presAssocID="{9E1A0A4F-9672-486A-BF31-4D650DC54498}" presName="vertSpace2b" presStyleCnt="0"/>
      <dgm:spPr/>
    </dgm:pt>
    <dgm:pt modelId="{BEB38728-C030-488F-8A74-622448A6CA0F}" type="pres">
      <dgm:prSet presAssocID="{B91BB3D1-7AD6-4E7E-B221-A83A7985DC9F}" presName="horz2" presStyleCnt="0"/>
      <dgm:spPr/>
    </dgm:pt>
    <dgm:pt modelId="{6DBF824F-D173-41F2-B940-7C255CAC208C}" type="pres">
      <dgm:prSet presAssocID="{B91BB3D1-7AD6-4E7E-B221-A83A7985DC9F}" presName="horzSpace2" presStyleCnt="0"/>
      <dgm:spPr/>
    </dgm:pt>
    <dgm:pt modelId="{E6EFA61E-B9E5-4DFB-B9C2-E2C0E9AF55CE}" type="pres">
      <dgm:prSet presAssocID="{B91BB3D1-7AD6-4E7E-B221-A83A7985DC9F}" presName="tx2" presStyleLbl="revTx" presStyleIdx="6" presStyleCnt="16"/>
      <dgm:spPr/>
    </dgm:pt>
    <dgm:pt modelId="{24CB7A31-3DAA-4442-9D01-6B3449DB824F}" type="pres">
      <dgm:prSet presAssocID="{B91BB3D1-7AD6-4E7E-B221-A83A7985DC9F}" presName="vert2" presStyleCnt="0"/>
      <dgm:spPr/>
    </dgm:pt>
    <dgm:pt modelId="{2808C525-A58A-4092-811E-9C6EC42CE669}" type="pres">
      <dgm:prSet presAssocID="{B91BB3D1-7AD6-4E7E-B221-A83A7985DC9F}" presName="thinLine2b" presStyleLbl="callout" presStyleIdx="5" presStyleCnt="15"/>
      <dgm:spPr/>
    </dgm:pt>
    <dgm:pt modelId="{ED2B68DE-624C-465B-A97E-ED2DC74F5828}" type="pres">
      <dgm:prSet presAssocID="{B91BB3D1-7AD6-4E7E-B221-A83A7985DC9F}" presName="vertSpace2b" presStyleCnt="0"/>
      <dgm:spPr/>
    </dgm:pt>
    <dgm:pt modelId="{19B3E1FF-50F8-4FD0-BD14-080F9FF4BC25}" type="pres">
      <dgm:prSet presAssocID="{A1A9764F-D42F-418C-89FC-197A273F8418}" presName="horz2" presStyleCnt="0"/>
      <dgm:spPr/>
    </dgm:pt>
    <dgm:pt modelId="{442C8C20-4309-45FD-8D7C-F6FE59B3D678}" type="pres">
      <dgm:prSet presAssocID="{A1A9764F-D42F-418C-89FC-197A273F8418}" presName="horzSpace2" presStyleCnt="0"/>
      <dgm:spPr/>
    </dgm:pt>
    <dgm:pt modelId="{8C250757-BA8C-4809-96C4-51D2A9ACFDEC}" type="pres">
      <dgm:prSet presAssocID="{A1A9764F-D42F-418C-89FC-197A273F8418}" presName="tx2" presStyleLbl="revTx" presStyleIdx="7" presStyleCnt="16"/>
      <dgm:spPr/>
    </dgm:pt>
    <dgm:pt modelId="{30DAC337-B892-4EEC-9816-77438C0AF97C}" type="pres">
      <dgm:prSet presAssocID="{A1A9764F-D42F-418C-89FC-197A273F8418}" presName="vert2" presStyleCnt="0"/>
      <dgm:spPr/>
    </dgm:pt>
    <dgm:pt modelId="{95F4C13D-F342-45E7-ADC9-82337715E0AC}" type="pres">
      <dgm:prSet presAssocID="{A1A9764F-D42F-418C-89FC-197A273F8418}" presName="thinLine2b" presStyleLbl="callout" presStyleIdx="6" presStyleCnt="15"/>
      <dgm:spPr/>
    </dgm:pt>
    <dgm:pt modelId="{1BE27539-EA22-4A16-A608-9EEC021C25BE}" type="pres">
      <dgm:prSet presAssocID="{A1A9764F-D42F-418C-89FC-197A273F8418}" presName="vertSpace2b" presStyleCnt="0"/>
      <dgm:spPr/>
    </dgm:pt>
    <dgm:pt modelId="{8A48208F-D3A8-4F8C-A74A-5FF1A9EB6FEF}" type="pres">
      <dgm:prSet presAssocID="{DD8C8B66-0552-48A2-94EE-77D1BCD2232D}" presName="horz2" presStyleCnt="0"/>
      <dgm:spPr/>
    </dgm:pt>
    <dgm:pt modelId="{5AA12C40-6FFB-4792-A072-B042D95E2BA2}" type="pres">
      <dgm:prSet presAssocID="{DD8C8B66-0552-48A2-94EE-77D1BCD2232D}" presName="horzSpace2" presStyleCnt="0"/>
      <dgm:spPr/>
    </dgm:pt>
    <dgm:pt modelId="{0306A278-E6DE-4358-84DE-318AD823AFD2}" type="pres">
      <dgm:prSet presAssocID="{DD8C8B66-0552-48A2-94EE-77D1BCD2232D}" presName="tx2" presStyleLbl="revTx" presStyleIdx="8" presStyleCnt="16"/>
      <dgm:spPr/>
    </dgm:pt>
    <dgm:pt modelId="{D29A8C2F-8E6B-4E25-907B-6E3B71D108FD}" type="pres">
      <dgm:prSet presAssocID="{DD8C8B66-0552-48A2-94EE-77D1BCD2232D}" presName="vert2" presStyleCnt="0"/>
      <dgm:spPr/>
    </dgm:pt>
    <dgm:pt modelId="{2F9CF0B3-9D98-448E-9898-C56C1C5757BA}" type="pres">
      <dgm:prSet presAssocID="{DD8C8B66-0552-48A2-94EE-77D1BCD2232D}" presName="thinLine2b" presStyleLbl="callout" presStyleIdx="7" presStyleCnt="15"/>
      <dgm:spPr/>
    </dgm:pt>
    <dgm:pt modelId="{5972B5A9-34C1-4E5A-9158-4FD5F2255BE2}" type="pres">
      <dgm:prSet presAssocID="{DD8C8B66-0552-48A2-94EE-77D1BCD2232D}" presName="vertSpace2b" presStyleCnt="0"/>
      <dgm:spPr/>
    </dgm:pt>
    <dgm:pt modelId="{5721291A-06C4-40B3-9E7E-1C3182E34540}" type="pres">
      <dgm:prSet presAssocID="{61F0AFC4-DF22-4738-871A-29CB781D8079}" presName="horz2" presStyleCnt="0"/>
      <dgm:spPr/>
    </dgm:pt>
    <dgm:pt modelId="{CE91C7EC-CC2A-4B4E-8A6C-04460BFDB0FE}" type="pres">
      <dgm:prSet presAssocID="{61F0AFC4-DF22-4738-871A-29CB781D8079}" presName="horzSpace2" presStyleCnt="0"/>
      <dgm:spPr/>
    </dgm:pt>
    <dgm:pt modelId="{33217888-E8E7-4116-8649-2AC90191F594}" type="pres">
      <dgm:prSet presAssocID="{61F0AFC4-DF22-4738-871A-29CB781D8079}" presName="tx2" presStyleLbl="revTx" presStyleIdx="9" presStyleCnt="16"/>
      <dgm:spPr/>
    </dgm:pt>
    <dgm:pt modelId="{19317E64-2B58-450F-8CDE-A068F4FA1157}" type="pres">
      <dgm:prSet presAssocID="{61F0AFC4-DF22-4738-871A-29CB781D8079}" presName="vert2" presStyleCnt="0"/>
      <dgm:spPr/>
    </dgm:pt>
    <dgm:pt modelId="{32962EE3-429D-4BFA-9D97-A499A9FB7D2C}" type="pres">
      <dgm:prSet presAssocID="{61F0AFC4-DF22-4738-871A-29CB781D8079}" presName="thinLine2b" presStyleLbl="callout" presStyleIdx="8" presStyleCnt="15"/>
      <dgm:spPr/>
    </dgm:pt>
    <dgm:pt modelId="{6548E579-470B-4872-AAAC-BFC8F1D117CD}" type="pres">
      <dgm:prSet presAssocID="{61F0AFC4-DF22-4738-871A-29CB781D8079}" presName="vertSpace2b" presStyleCnt="0"/>
      <dgm:spPr/>
    </dgm:pt>
    <dgm:pt modelId="{4BBD36B7-1DA7-461A-93C4-49C8380AC5AD}" type="pres">
      <dgm:prSet presAssocID="{11D85ACF-6B19-4C79-8B5E-96BDE2C78A8A}" presName="horz2" presStyleCnt="0"/>
      <dgm:spPr/>
    </dgm:pt>
    <dgm:pt modelId="{CF244A17-1ED8-463E-BB72-B1B7FF615EC4}" type="pres">
      <dgm:prSet presAssocID="{11D85ACF-6B19-4C79-8B5E-96BDE2C78A8A}" presName="horzSpace2" presStyleCnt="0"/>
      <dgm:spPr/>
    </dgm:pt>
    <dgm:pt modelId="{73CA8158-3993-4F93-82A7-2B01F2391010}" type="pres">
      <dgm:prSet presAssocID="{11D85ACF-6B19-4C79-8B5E-96BDE2C78A8A}" presName="tx2" presStyleLbl="revTx" presStyleIdx="10" presStyleCnt="16"/>
      <dgm:spPr/>
    </dgm:pt>
    <dgm:pt modelId="{645B6000-A076-40E9-A73E-17482BDE9B65}" type="pres">
      <dgm:prSet presAssocID="{11D85ACF-6B19-4C79-8B5E-96BDE2C78A8A}" presName="vert2" presStyleCnt="0"/>
      <dgm:spPr/>
    </dgm:pt>
    <dgm:pt modelId="{9FBFE384-5672-4A7D-BE61-390C6A23703C}" type="pres">
      <dgm:prSet presAssocID="{11D85ACF-6B19-4C79-8B5E-96BDE2C78A8A}" presName="thinLine2b" presStyleLbl="callout" presStyleIdx="9" presStyleCnt="15"/>
      <dgm:spPr/>
    </dgm:pt>
    <dgm:pt modelId="{C964A01C-0351-4D07-824A-845688702BDC}" type="pres">
      <dgm:prSet presAssocID="{11D85ACF-6B19-4C79-8B5E-96BDE2C78A8A}" presName="vertSpace2b" presStyleCnt="0"/>
      <dgm:spPr/>
    </dgm:pt>
    <dgm:pt modelId="{FBC9CEAB-A443-440E-AE49-438B49389A4D}" type="pres">
      <dgm:prSet presAssocID="{FF324CF9-5C53-485B-839D-99B70E9F0A43}" presName="horz2" presStyleCnt="0"/>
      <dgm:spPr/>
    </dgm:pt>
    <dgm:pt modelId="{E479B79F-62C2-4AB5-B440-6809BF1FC180}" type="pres">
      <dgm:prSet presAssocID="{FF324CF9-5C53-485B-839D-99B70E9F0A43}" presName="horzSpace2" presStyleCnt="0"/>
      <dgm:spPr/>
    </dgm:pt>
    <dgm:pt modelId="{463D676B-A1C4-448F-BF4F-3BE556E094A2}" type="pres">
      <dgm:prSet presAssocID="{FF324CF9-5C53-485B-839D-99B70E9F0A43}" presName="tx2" presStyleLbl="revTx" presStyleIdx="11" presStyleCnt="16"/>
      <dgm:spPr/>
    </dgm:pt>
    <dgm:pt modelId="{51C25A3D-94FC-4E7D-AB0A-1192530094D9}" type="pres">
      <dgm:prSet presAssocID="{FF324CF9-5C53-485B-839D-99B70E9F0A43}" presName="vert2" presStyleCnt="0"/>
      <dgm:spPr/>
    </dgm:pt>
    <dgm:pt modelId="{AB742027-508C-43AF-9D0C-F8361A5078BB}" type="pres">
      <dgm:prSet presAssocID="{FF324CF9-5C53-485B-839D-99B70E9F0A43}" presName="thinLine2b" presStyleLbl="callout" presStyleIdx="10" presStyleCnt="15"/>
      <dgm:spPr/>
    </dgm:pt>
    <dgm:pt modelId="{E14A02D0-9D11-4162-879C-AF88DF94CCEB}" type="pres">
      <dgm:prSet presAssocID="{FF324CF9-5C53-485B-839D-99B70E9F0A43}" presName="vertSpace2b" presStyleCnt="0"/>
      <dgm:spPr/>
    </dgm:pt>
    <dgm:pt modelId="{08F40B08-54FF-4317-B842-C62E28F740E0}" type="pres">
      <dgm:prSet presAssocID="{265279E9-62E9-46B3-93B2-4D19B963EFEA}" presName="horz2" presStyleCnt="0"/>
      <dgm:spPr/>
    </dgm:pt>
    <dgm:pt modelId="{5233E48D-C406-43A8-8409-E28E1D6BCB9F}" type="pres">
      <dgm:prSet presAssocID="{265279E9-62E9-46B3-93B2-4D19B963EFEA}" presName="horzSpace2" presStyleCnt="0"/>
      <dgm:spPr/>
    </dgm:pt>
    <dgm:pt modelId="{9EB7DE43-3C28-44E6-8580-6B6EB8355B8E}" type="pres">
      <dgm:prSet presAssocID="{265279E9-62E9-46B3-93B2-4D19B963EFEA}" presName="tx2" presStyleLbl="revTx" presStyleIdx="12" presStyleCnt="16"/>
      <dgm:spPr/>
    </dgm:pt>
    <dgm:pt modelId="{7EB27D19-F094-436E-ACE1-859563F6B562}" type="pres">
      <dgm:prSet presAssocID="{265279E9-62E9-46B3-93B2-4D19B963EFEA}" presName="vert2" presStyleCnt="0"/>
      <dgm:spPr/>
    </dgm:pt>
    <dgm:pt modelId="{4F606591-9EAA-4981-9C27-8CC039BC8B74}" type="pres">
      <dgm:prSet presAssocID="{265279E9-62E9-46B3-93B2-4D19B963EFEA}" presName="thinLine2b" presStyleLbl="callout" presStyleIdx="11" presStyleCnt="15"/>
      <dgm:spPr/>
    </dgm:pt>
    <dgm:pt modelId="{C6FB67EB-3CFE-444D-9EFA-03DF78C7DEA8}" type="pres">
      <dgm:prSet presAssocID="{265279E9-62E9-46B3-93B2-4D19B963EFEA}" presName="vertSpace2b" presStyleCnt="0"/>
      <dgm:spPr/>
    </dgm:pt>
    <dgm:pt modelId="{8657B828-F74E-467A-AFB8-D9E7063E43E5}" type="pres">
      <dgm:prSet presAssocID="{BB8EF35E-21E6-4E63-8467-4F95EFB94F82}" presName="horz2" presStyleCnt="0"/>
      <dgm:spPr/>
    </dgm:pt>
    <dgm:pt modelId="{9286A1D3-D43F-48B9-B86B-144CA0C59FFF}" type="pres">
      <dgm:prSet presAssocID="{BB8EF35E-21E6-4E63-8467-4F95EFB94F82}" presName="horzSpace2" presStyleCnt="0"/>
      <dgm:spPr/>
    </dgm:pt>
    <dgm:pt modelId="{5BDDD0C6-9FA0-46E0-9C3E-7420360DE970}" type="pres">
      <dgm:prSet presAssocID="{BB8EF35E-21E6-4E63-8467-4F95EFB94F82}" presName="tx2" presStyleLbl="revTx" presStyleIdx="13" presStyleCnt="16"/>
      <dgm:spPr/>
    </dgm:pt>
    <dgm:pt modelId="{CD40C99A-E316-42F2-A0CF-F8A3ADDCD11D}" type="pres">
      <dgm:prSet presAssocID="{BB8EF35E-21E6-4E63-8467-4F95EFB94F82}" presName="vert2" presStyleCnt="0"/>
      <dgm:spPr/>
    </dgm:pt>
    <dgm:pt modelId="{A8616F32-5DDD-4A70-8745-BFB1C6EA25D6}" type="pres">
      <dgm:prSet presAssocID="{BB8EF35E-21E6-4E63-8467-4F95EFB94F82}" presName="thinLine2b" presStyleLbl="callout" presStyleIdx="12" presStyleCnt="15"/>
      <dgm:spPr/>
    </dgm:pt>
    <dgm:pt modelId="{675031F1-1B35-4919-B0A6-2E9354D9666B}" type="pres">
      <dgm:prSet presAssocID="{BB8EF35E-21E6-4E63-8467-4F95EFB94F82}" presName="vertSpace2b" presStyleCnt="0"/>
      <dgm:spPr/>
    </dgm:pt>
    <dgm:pt modelId="{97F90AE5-DB18-43A5-85EA-F4B41A7584A6}" type="pres">
      <dgm:prSet presAssocID="{0363BA41-3DBA-4500-8503-07D0E01816BF}" presName="horz2" presStyleCnt="0"/>
      <dgm:spPr/>
    </dgm:pt>
    <dgm:pt modelId="{F6C40552-2530-4B8B-953E-06305D070DFD}" type="pres">
      <dgm:prSet presAssocID="{0363BA41-3DBA-4500-8503-07D0E01816BF}" presName="horzSpace2" presStyleCnt="0"/>
      <dgm:spPr/>
    </dgm:pt>
    <dgm:pt modelId="{49923D45-4B51-4105-9FF5-E0F9CF6D64E9}" type="pres">
      <dgm:prSet presAssocID="{0363BA41-3DBA-4500-8503-07D0E01816BF}" presName="tx2" presStyleLbl="revTx" presStyleIdx="14" presStyleCnt="16"/>
      <dgm:spPr/>
    </dgm:pt>
    <dgm:pt modelId="{D59D2480-BA24-4E3D-A2CB-23709B491DF2}" type="pres">
      <dgm:prSet presAssocID="{0363BA41-3DBA-4500-8503-07D0E01816BF}" presName="vert2" presStyleCnt="0"/>
      <dgm:spPr/>
    </dgm:pt>
    <dgm:pt modelId="{A8201246-1511-41F7-8159-1647B437BA94}" type="pres">
      <dgm:prSet presAssocID="{0363BA41-3DBA-4500-8503-07D0E01816BF}" presName="thinLine2b" presStyleLbl="callout" presStyleIdx="13" presStyleCnt="15"/>
      <dgm:spPr/>
    </dgm:pt>
    <dgm:pt modelId="{A58E2F2C-9C0E-45E0-A4AD-9AD79186DED2}" type="pres">
      <dgm:prSet presAssocID="{0363BA41-3DBA-4500-8503-07D0E01816BF}" presName="vertSpace2b" presStyleCnt="0"/>
      <dgm:spPr/>
    </dgm:pt>
    <dgm:pt modelId="{1DF2EB22-5020-42EF-A0D8-FAF1C4ABE080}" type="pres">
      <dgm:prSet presAssocID="{A38C98D2-0D62-41DF-9218-CA620D26AAB6}" presName="horz2" presStyleCnt="0"/>
      <dgm:spPr/>
    </dgm:pt>
    <dgm:pt modelId="{CD31C9E4-8AEE-4A82-9F6F-D13D66B3B76D}" type="pres">
      <dgm:prSet presAssocID="{A38C98D2-0D62-41DF-9218-CA620D26AAB6}" presName="horzSpace2" presStyleCnt="0"/>
      <dgm:spPr/>
    </dgm:pt>
    <dgm:pt modelId="{A8872675-E66A-4270-A53F-F4BF7227F5EC}" type="pres">
      <dgm:prSet presAssocID="{A38C98D2-0D62-41DF-9218-CA620D26AAB6}" presName="tx2" presStyleLbl="revTx" presStyleIdx="15" presStyleCnt="16"/>
      <dgm:spPr/>
    </dgm:pt>
    <dgm:pt modelId="{E8590972-B5F1-4889-92BB-83924503A5D6}" type="pres">
      <dgm:prSet presAssocID="{A38C98D2-0D62-41DF-9218-CA620D26AAB6}" presName="vert2" presStyleCnt="0"/>
      <dgm:spPr/>
    </dgm:pt>
    <dgm:pt modelId="{9C4B1934-02B3-4CB2-B741-64BC98A8CDF3}" type="pres">
      <dgm:prSet presAssocID="{A38C98D2-0D62-41DF-9218-CA620D26AAB6}" presName="thinLine2b" presStyleLbl="callout" presStyleIdx="14" presStyleCnt="15"/>
      <dgm:spPr/>
    </dgm:pt>
    <dgm:pt modelId="{CA92E31C-71DE-44F5-863E-F25DD3F4ED5E}" type="pres">
      <dgm:prSet presAssocID="{A38C98D2-0D62-41DF-9218-CA620D26AAB6}" presName="vertSpace2b" presStyleCnt="0"/>
      <dgm:spPr/>
    </dgm:pt>
  </dgm:ptLst>
  <dgm:cxnLst>
    <dgm:cxn modelId="{606DF30C-0E1F-49AD-BB98-744731322D48}" srcId="{CD599EE4-0F40-47BE-9546-7C03F20B8C78}" destId="{B91BB3D1-7AD6-4E7E-B221-A83A7985DC9F}" srcOrd="5" destOrd="0" parTransId="{30268C1E-0EF4-45B4-B57D-1ABC930FA25A}" sibTransId="{A4A7412C-6E76-42B4-8803-D6544DDC6BC9}"/>
    <dgm:cxn modelId="{FA31EB27-E0CB-4188-AAA7-E19993C3A648}" srcId="{CD599EE4-0F40-47BE-9546-7C03F20B8C78}" destId="{A1A9764F-D42F-418C-89FC-197A273F8418}" srcOrd="6" destOrd="0" parTransId="{FAF831DC-85F7-4859-9E13-9BD67444CA64}" sibTransId="{AF6571AD-AC06-4A04-B6BD-A8E6343DACCD}"/>
    <dgm:cxn modelId="{169BA131-D714-46A2-A66D-9E6D35FFD0DB}" type="presOf" srcId="{3061CBB5-6FCF-4F96-8516-453888693C18}" destId="{3E42DB2E-48E8-4974-8214-8E4D8C930CB6}" srcOrd="0" destOrd="0" presId="urn:microsoft.com/office/officeart/2008/layout/LinedList"/>
    <dgm:cxn modelId="{85848433-8F2B-41CF-AC13-546B3734E6E5}" srcId="{CD599EE4-0F40-47BE-9546-7C03F20B8C78}" destId="{3061CBB5-6FCF-4F96-8516-453888693C18}" srcOrd="2" destOrd="0" parTransId="{5131B289-BD3B-46D6-9909-43394F127925}" sibTransId="{59DF8A52-2CB7-42FA-A863-B4B459896C79}"/>
    <dgm:cxn modelId="{61786B34-12CF-4F79-8BBC-9569E9645464}" type="presOf" srcId="{DD8C8B66-0552-48A2-94EE-77D1BCD2232D}" destId="{0306A278-E6DE-4358-84DE-318AD823AFD2}" srcOrd="0" destOrd="0" presId="urn:microsoft.com/office/officeart/2008/layout/LinedList"/>
    <dgm:cxn modelId="{3BD2B034-F8BD-48E7-A469-8F0993AFCF55}" type="presOf" srcId="{0363BA41-3DBA-4500-8503-07D0E01816BF}" destId="{49923D45-4B51-4105-9FF5-E0F9CF6D64E9}" srcOrd="0" destOrd="0" presId="urn:microsoft.com/office/officeart/2008/layout/LinedList"/>
    <dgm:cxn modelId="{449E6335-31F4-4712-B735-ECE3D5B2A064}" srcId="{CD599EE4-0F40-47BE-9546-7C03F20B8C78}" destId="{61F0AFC4-DF22-4738-871A-29CB781D8079}" srcOrd="8" destOrd="0" parTransId="{6F690EAB-BA8B-4EC2-9310-1F24B5B8ABFE}" sibTransId="{935F3675-DAC7-4129-AC2E-2CC6B21B385A}"/>
    <dgm:cxn modelId="{F6D30740-2815-472B-BA32-C2A55F6C0508}" type="presOf" srcId="{CD599EE4-0F40-47BE-9546-7C03F20B8C78}" destId="{22920B0D-F26E-4C60-B4D9-073C2C1DCC58}" srcOrd="0" destOrd="0" presId="urn:microsoft.com/office/officeart/2008/layout/LinedList"/>
    <dgm:cxn modelId="{0D950F61-AED4-432D-8F94-8C44AD61EB7B}" srcId="{CD599EE4-0F40-47BE-9546-7C03F20B8C78}" destId="{BB8EF35E-21E6-4E63-8467-4F95EFB94F82}" srcOrd="12" destOrd="0" parTransId="{E8FCF229-5E7B-48C0-993B-AE5BA7E0163A}" sibTransId="{48747888-6F46-45FA-81A6-C3EF3EA0B062}"/>
    <dgm:cxn modelId="{C8FD604D-D7A6-446E-901C-FCC9117290D3}" srcId="{CD599EE4-0F40-47BE-9546-7C03F20B8C78}" destId="{A38C98D2-0D62-41DF-9218-CA620D26AAB6}" srcOrd="14" destOrd="0" parTransId="{AB187058-5B30-4621-9D65-06670DF81B36}" sibTransId="{DE069571-B32B-4EDD-BAC8-E74F5252F901}"/>
    <dgm:cxn modelId="{0A78536D-4075-4D52-85E0-C721FD4D469B}" type="presOf" srcId="{0C57FB8C-458B-4FA3-B5B3-FBD20A31E0B5}" destId="{918937CF-F1C2-4A5B-9C1A-06685160491D}" srcOrd="0" destOrd="0" presId="urn:microsoft.com/office/officeart/2008/layout/LinedList"/>
    <dgm:cxn modelId="{98B26751-77F5-4F22-9D76-90F6A74FC035}" srcId="{CD599EE4-0F40-47BE-9546-7C03F20B8C78}" destId="{66E5716C-BA4F-451C-A42A-E8BF9D42A041}" srcOrd="1" destOrd="0" parTransId="{CA28056B-A7ED-4C74-9A34-9F19C1E5808A}" sibTransId="{832C3FA9-203C-4BFB-82A9-810E2460CC63}"/>
    <dgm:cxn modelId="{22ADA358-5E63-407C-AA85-E6CF4024CEF2}" srcId="{CD599EE4-0F40-47BE-9546-7C03F20B8C78}" destId="{DD8C8B66-0552-48A2-94EE-77D1BCD2232D}" srcOrd="7" destOrd="0" parTransId="{F06A1A98-70D6-4D78-AF24-BBA516679650}" sibTransId="{F78489FE-9400-4CE9-99B1-6F068839026C}"/>
    <dgm:cxn modelId="{D6BBDB8F-C4B7-4B0F-BAD2-46BD03BCE762}" type="presOf" srcId="{A1A9764F-D42F-418C-89FC-197A273F8418}" destId="{8C250757-BA8C-4809-96C4-51D2A9ACFDEC}" srcOrd="0" destOrd="0" presId="urn:microsoft.com/office/officeart/2008/layout/LinedList"/>
    <dgm:cxn modelId="{12DF5E94-C137-4CAC-8A0D-BE096F6854CA}" srcId="{CD599EE4-0F40-47BE-9546-7C03F20B8C78}" destId="{31727F9A-893B-40C6-81D1-397145A2F09F}" srcOrd="0" destOrd="0" parTransId="{2448330A-0837-4157-8B33-A9ADB19CAEC4}" sibTransId="{DFD301BC-7281-4731-AC8A-FF15693635B6}"/>
    <dgm:cxn modelId="{B69C6997-7474-43A9-A17E-57DE1B4771E2}" type="presOf" srcId="{0B13CD6F-0281-4732-822B-027444ED7DCE}" destId="{F4DD957D-76D6-4DF0-AF2D-254D7C10BC14}" srcOrd="0" destOrd="0" presId="urn:microsoft.com/office/officeart/2008/layout/LinedList"/>
    <dgm:cxn modelId="{15CECF98-D360-4D94-8C8F-A3E4371D5954}" srcId="{0C57FB8C-458B-4FA3-B5B3-FBD20A31E0B5}" destId="{CD599EE4-0F40-47BE-9546-7C03F20B8C78}" srcOrd="0" destOrd="0" parTransId="{30FC3639-D203-4084-A1F2-2C285F8E8EAE}" sibTransId="{8514CF9F-9B49-4A81-A604-393D10D40276}"/>
    <dgm:cxn modelId="{0AF6B499-BF5B-412B-AA80-D7FE724A16AA}" type="presOf" srcId="{61F0AFC4-DF22-4738-871A-29CB781D8079}" destId="{33217888-E8E7-4116-8649-2AC90191F594}" srcOrd="0" destOrd="0" presId="urn:microsoft.com/office/officeart/2008/layout/LinedList"/>
    <dgm:cxn modelId="{523A9AA8-72BB-4CD2-85CE-A912D10ABFB0}" type="presOf" srcId="{31727F9A-893B-40C6-81D1-397145A2F09F}" destId="{8151B0BD-3AC9-4643-8A75-E1E7A802AA2C}" srcOrd="0" destOrd="0" presId="urn:microsoft.com/office/officeart/2008/layout/LinedList"/>
    <dgm:cxn modelId="{A3FD0BAA-C87B-4A02-B893-08D64B10EE98}" type="presOf" srcId="{265279E9-62E9-46B3-93B2-4D19B963EFEA}" destId="{9EB7DE43-3C28-44E6-8580-6B6EB8355B8E}" srcOrd="0" destOrd="0" presId="urn:microsoft.com/office/officeart/2008/layout/LinedList"/>
    <dgm:cxn modelId="{4D4880AF-1A38-41E8-B996-E67374FC8F45}" srcId="{CD599EE4-0F40-47BE-9546-7C03F20B8C78}" destId="{FF324CF9-5C53-485B-839D-99B70E9F0A43}" srcOrd="10" destOrd="0" parTransId="{9457A21A-F454-4564-BE07-6B8A4AA1232A}" sibTransId="{8DAD597B-D86F-4E8A-AF9E-DEDB5559E84B}"/>
    <dgm:cxn modelId="{83B529B0-00FA-4D59-BBBB-7727075F5BB6}" type="presOf" srcId="{66E5716C-BA4F-451C-A42A-E8BF9D42A041}" destId="{E60FDD27-5584-4A70-8697-A36E083359CE}" srcOrd="0" destOrd="0" presId="urn:microsoft.com/office/officeart/2008/layout/LinedList"/>
    <dgm:cxn modelId="{5F96F6B5-B61F-4690-B435-91EBCC04A269}" srcId="{CD599EE4-0F40-47BE-9546-7C03F20B8C78}" destId="{265279E9-62E9-46B3-93B2-4D19B963EFEA}" srcOrd="11" destOrd="0" parTransId="{BFAD1FF7-A9C3-4701-B2E7-87AC622C59E8}" sibTransId="{8CAEF9A6-DA49-490E-9BBD-EC85593A13AD}"/>
    <dgm:cxn modelId="{37656FBB-8B50-46D3-BBB2-E3C78506349C}" type="presOf" srcId="{11D85ACF-6B19-4C79-8B5E-96BDE2C78A8A}" destId="{73CA8158-3993-4F93-82A7-2B01F2391010}" srcOrd="0" destOrd="0" presId="urn:microsoft.com/office/officeart/2008/layout/LinedList"/>
    <dgm:cxn modelId="{093C72C1-AD7E-4689-9608-4EE88453D390}" srcId="{CD599EE4-0F40-47BE-9546-7C03F20B8C78}" destId="{0363BA41-3DBA-4500-8503-07D0E01816BF}" srcOrd="13" destOrd="0" parTransId="{D28CCF52-9CC7-4C28-856E-AE46260C0CA8}" sibTransId="{DFA0A5B0-3E3E-4C25-8A17-B7209F6D442A}"/>
    <dgm:cxn modelId="{CD194AC2-163A-4756-A921-852B508E04DE}" type="presOf" srcId="{B91BB3D1-7AD6-4E7E-B221-A83A7985DC9F}" destId="{E6EFA61E-B9E5-4DFB-B9C2-E2C0E9AF55CE}" srcOrd="0" destOrd="0" presId="urn:microsoft.com/office/officeart/2008/layout/LinedList"/>
    <dgm:cxn modelId="{79BBADC3-7445-4E83-81F3-2D9D5CE041F7}" type="presOf" srcId="{A38C98D2-0D62-41DF-9218-CA620D26AAB6}" destId="{A8872675-E66A-4270-A53F-F4BF7227F5EC}" srcOrd="0" destOrd="0" presId="urn:microsoft.com/office/officeart/2008/layout/LinedList"/>
    <dgm:cxn modelId="{4FA28FC8-3BAF-4914-B2A6-0130BE12EC8E}" srcId="{CD599EE4-0F40-47BE-9546-7C03F20B8C78}" destId="{11D85ACF-6B19-4C79-8B5E-96BDE2C78A8A}" srcOrd="9" destOrd="0" parTransId="{FC86C9AC-B8AA-406D-8187-46B791BFA31E}" sibTransId="{E201940A-A9D8-47E5-83A1-1B5CC13CE2B9}"/>
    <dgm:cxn modelId="{236B4FCB-7A3D-4747-8C86-F3B3065424FA}" srcId="{CD599EE4-0F40-47BE-9546-7C03F20B8C78}" destId="{9E1A0A4F-9672-486A-BF31-4D650DC54498}" srcOrd="4" destOrd="0" parTransId="{69C4C6E5-61C3-43E6-BF82-5D3DB041C3EE}" sibTransId="{7B316DDA-76AA-4AF7-8C0D-AE7850EBA6DB}"/>
    <dgm:cxn modelId="{9EB094D3-9043-4E35-868D-94A528F2B465}" type="presOf" srcId="{FF324CF9-5C53-485B-839D-99B70E9F0A43}" destId="{463D676B-A1C4-448F-BF4F-3BE556E094A2}" srcOrd="0" destOrd="0" presId="urn:microsoft.com/office/officeart/2008/layout/LinedList"/>
    <dgm:cxn modelId="{0B146DD6-140E-43DB-B58A-23228A0EFBA5}" type="presOf" srcId="{BB8EF35E-21E6-4E63-8467-4F95EFB94F82}" destId="{5BDDD0C6-9FA0-46E0-9C3E-7420360DE970}" srcOrd="0" destOrd="0" presId="urn:microsoft.com/office/officeart/2008/layout/LinedList"/>
    <dgm:cxn modelId="{A2D2DBDE-FCFC-42FA-8AF1-B3274049382F}" type="presOf" srcId="{9E1A0A4F-9672-486A-BF31-4D650DC54498}" destId="{6BE925AE-64E3-474A-9128-EC043A909BC0}" srcOrd="0" destOrd="0" presId="urn:microsoft.com/office/officeart/2008/layout/LinedList"/>
    <dgm:cxn modelId="{D45223EE-1495-4A4D-AC89-3F8606430530}" srcId="{CD599EE4-0F40-47BE-9546-7C03F20B8C78}" destId="{0B13CD6F-0281-4732-822B-027444ED7DCE}" srcOrd="3" destOrd="0" parTransId="{D503A672-A38E-450F-9237-5111A9E021EE}" sibTransId="{543F3FE1-3892-4F40-8079-F6F8C906A72C}"/>
    <dgm:cxn modelId="{9EB0428F-695D-49D7-A76D-0080FDD30E6F}" type="presParOf" srcId="{918937CF-F1C2-4A5B-9C1A-06685160491D}" destId="{538139F7-0454-4F02-89B8-08EFF5AC2E04}" srcOrd="0" destOrd="0" presId="urn:microsoft.com/office/officeart/2008/layout/LinedList"/>
    <dgm:cxn modelId="{0851B362-C7FF-4010-93AA-D6C16351CAB7}" type="presParOf" srcId="{918937CF-F1C2-4A5B-9C1A-06685160491D}" destId="{24230F43-2BEB-4C3F-A281-74441A57BD2D}" srcOrd="1" destOrd="0" presId="urn:microsoft.com/office/officeart/2008/layout/LinedList"/>
    <dgm:cxn modelId="{C7F8D4E5-F53C-4243-B82C-7E52CAEA3E25}" type="presParOf" srcId="{24230F43-2BEB-4C3F-A281-74441A57BD2D}" destId="{22920B0D-F26E-4C60-B4D9-073C2C1DCC58}" srcOrd="0" destOrd="0" presId="urn:microsoft.com/office/officeart/2008/layout/LinedList"/>
    <dgm:cxn modelId="{CB710D95-89A4-4FF7-8549-8677D2184E98}" type="presParOf" srcId="{24230F43-2BEB-4C3F-A281-74441A57BD2D}" destId="{94B84D2B-2963-4CDD-AB4D-D785476B4EA6}" srcOrd="1" destOrd="0" presId="urn:microsoft.com/office/officeart/2008/layout/LinedList"/>
    <dgm:cxn modelId="{79A7B6A9-5643-483E-8E2C-F52C5FB8651C}" type="presParOf" srcId="{94B84D2B-2963-4CDD-AB4D-D785476B4EA6}" destId="{832E96FB-501B-4434-B642-A87A71D532F9}" srcOrd="0" destOrd="0" presId="urn:microsoft.com/office/officeart/2008/layout/LinedList"/>
    <dgm:cxn modelId="{EFF2F4DC-30B0-41DA-B842-83C6D3F539D2}" type="presParOf" srcId="{94B84D2B-2963-4CDD-AB4D-D785476B4EA6}" destId="{D61DF344-C88F-44AC-9321-0193CA4652A3}" srcOrd="1" destOrd="0" presId="urn:microsoft.com/office/officeart/2008/layout/LinedList"/>
    <dgm:cxn modelId="{2DE08B57-CC35-4B1A-81E6-CAE09B03CC2D}" type="presParOf" srcId="{D61DF344-C88F-44AC-9321-0193CA4652A3}" destId="{90A941B0-0B71-4A2E-978B-C9A2ED512025}" srcOrd="0" destOrd="0" presId="urn:microsoft.com/office/officeart/2008/layout/LinedList"/>
    <dgm:cxn modelId="{DD8ED57C-BE76-4C95-AEAF-A518041351C3}" type="presParOf" srcId="{D61DF344-C88F-44AC-9321-0193CA4652A3}" destId="{8151B0BD-3AC9-4643-8A75-E1E7A802AA2C}" srcOrd="1" destOrd="0" presId="urn:microsoft.com/office/officeart/2008/layout/LinedList"/>
    <dgm:cxn modelId="{A6F8576B-F740-4E90-B609-4E0F74719E0A}" type="presParOf" srcId="{D61DF344-C88F-44AC-9321-0193CA4652A3}" destId="{82D57A35-AA4D-4961-B214-D36FC50BB6A7}" srcOrd="2" destOrd="0" presId="urn:microsoft.com/office/officeart/2008/layout/LinedList"/>
    <dgm:cxn modelId="{56C7F09B-8B12-4F84-B5F8-C74F9036649B}" type="presParOf" srcId="{94B84D2B-2963-4CDD-AB4D-D785476B4EA6}" destId="{1F7DDC0D-15DE-445D-84C6-DBD416ED6C2B}" srcOrd="2" destOrd="0" presId="urn:microsoft.com/office/officeart/2008/layout/LinedList"/>
    <dgm:cxn modelId="{594BDCE2-F334-4892-9AB4-B72B48336EC4}" type="presParOf" srcId="{94B84D2B-2963-4CDD-AB4D-D785476B4EA6}" destId="{76EDF1E4-5552-4073-91D0-E2AC18026D4F}" srcOrd="3" destOrd="0" presId="urn:microsoft.com/office/officeart/2008/layout/LinedList"/>
    <dgm:cxn modelId="{26CBD751-5AF1-41D1-838E-571AB21C1F1D}" type="presParOf" srcId="{94B84D2B-2963-4CDD-AB4D-D785476B4EA6}" destId="{2E37123B-3E68-4F71-9A75-4DF39C5769F3}" srcOrd="4" destOrd="0" presId="urn:microsoft.com/office/officeart/2008/layout/LinedList"/>
    <dgm:cxn modelId="{CB09785C-6BF2-4F55-BBAE-8E765C6B6B26}" type="presParOf" srcId="{2E37123B-3E68-4F71-9A75-4DF39C5769F3}" destId="{4FBBB9EA-C637-408C-AFEF-5F88623D62B7}" srcOrd="0" destOrd="0" presId="urn:microsoft.com/office/officeart/2008/layout/LinedList"/>
    <dgm:cxn modelId="{4B2E7524-E568-44B5-98A1-E273E68BCBF1}" type="presParOf" srcId="{2E37123B-3E68-4F71-9A75-4DF39C5769F3}" destId="{E60FDD27-5584-4A70-8697-A36E083359CE}" srcOrd="1" destOrd="0" presId="urn:microsoft.com/office/officeart/2008/layout/LinedList"/>
    <dgm:cxn modelId="{257573C9-CDA3-44FF-814B-42379549D7F1}" type="presParOf" srcId="{2E37123B-3E68-4F71-9A75-4DF39C5769F3}" destId="{931DD670-CF18-4DA6-BE65-A6065407CA55}" srcOrd="2" destOrd="0" presId="urn:microsoft.com/office/officeart/2008/layout/LinedList"/>
    <dgm:cxn modelId="{7AD3B6AD-37E9-4E41-B445-2FB412F56154}" type="presParOf" srcId="{94B84D2B-2963-4CDD-AB4D-D785476B4EA6}" destId="{B2DFC96F-5530-4AD4-B7B2-5DE9AA330149}" srcOrd="5" destOrd="0" presId="urn:microsoft.com/office/officeart/2008/layout/LinedList"/>
    <dgm:cxn modelId="{5E968E13-972B-44B5-A3F3-255856033EDE}" type="presParOf" srcId="{94B84D2B-2963-4CDD-AB4D-D785476B4EA6}" destId="{3A4A20A5-824D-4272-BCD5-31B2ED557304}" srcOrd="6" destOrd="0" presId="urn:microsoft.com/office/officeart/2008/layout/LinedList"/>
    <dgm:cxn modelId="{7A2C88F6-2D78-4BBF-95B3-1571A1F85C39}" type="presParOf" srcId="{94B84D2B-2963-4CDD-AB4D-D785476B4EA6}" destId="{60C523EE-8B75-4346-99DD-99799251FC6B}" srcOrd="7" destOrd="0" presId="urn:microsoft.com/office/officeart/2008/layout/LinedList"/>
    <dgm:cxn modelId="{C30182CB-8526-4462-8298-61033BBA2B36}" type="presParOf" srcId="{60C523EE-8B75-4346-99DD-99799251FC6B}" destId="{33FF7F4D-374F-4F59-B7D3-7001E9C60D95}" srcOrd="0" destOrd="0" presId="urn:microsoft.com/office/officeart/2008/layout/LinedList"/>
    <dgm:cxn modelId="{53E4B88B-0B46-4E18-BEE7-F2769D1E6916}" type="presParOf" srcId="{60C523EE-8B75-4346-99DD-99799251FC6B}" destId="{3E42DB2E-48E8-4974-8214-8E4D8C930CB6}" srcOrd="1" destOrd="0" presId="urn:microsoft.com/office/officeart/2008/layout/LinedList"/>
    <dgm:cxn modelId="{EFFBFEC3-712C-4C44-8413-F3333B8CB85B}" type="presParOf" srcId="{60C523EE-8B75-4346-99DD-99799251FC6B}" destId="{90082E2C-02D5-4055-BAE7-5247E570B211}" srcOrd="2" destOrd="0" presId="urn:microsoft.com/office/officeart/2008/layout/LinedList"/>
    <dgm:cxn modelId="{6A0BFB0E-B259-4911-97FC-CF3F9976C0D0}" type="presParOf" srcId="{94B84D2B-2963-4CDD-AB4D-D785476B4EA6}" destId="{AD44EDB7-1462-460C-BB74-9887CDF662C5}" srcOrd="8" destOrd="0" presId="urn:microsoft.com/office/officeart/2008/layout/LinedList"/>
    <dgm:cxn modelId="{167309F8-AFCD-46F7-A6E1-CE7F410547CF}" type="presParOf" srcId="{94B84D2B-2963-4CDD-AB4D-D785476B4EA6}" destId="{013C5808-627B-4AA5-BF90-557EFA41E171}" srcOrd="9" destOrd="0" presId="urn:microsoft.com/office/officeart/2008/layout/LinedList"/>
    <dgm:cxn modelId="{1F783FD6-AA84-4EF0-AF5B-CFB2B59B6544}" type="presParOf" srcId="{94B84D2B-2963-4CDD-AB4D-D785476B4EA6}" destId="{7B34093F-C81B-4B28-BC06-970D47CC3320}" srcOrd="10" destOrd="0" presId="urn:microsoft.com/office/officeart/2008/layout/LinedList"/>
    <dgm:cxn modelId="{B23A771C-EC1B-4F61-AEA3-ED8D8A683F3F}" type="presParOf" srcId="{7B34093F-C81B-4B28-BC06-970D47CC3320}" destId="{C5D30914-22B3-4E24-8519-7A14293391F2}" srcOrd="0" destOrd="0" presId="urn:microsoft.com/office/officeart/2008/layout/LinedList"/>
    <dgm:cxn modelId="{51E47228-E814-450A-8CFE-DB6651E2851F}" type="presParOf" srcId="{7B34093F-C81B-4B28-BC06-970D47CC3320}" destId="{F4DD957D-76D6-4DF0-AF2D-254D7C10BC14}" srcOrd="1" destOrd="0" presId="urn:microsoft.com/office/officeart/2008/layout/LinedList"/>
    <dgm:cxn modelId="{A6AB9F5B-1FF4-4FA0-8E84-9EF8AA56298F}" type="presParOf" srcId="{7B34093F-C81B-4B28-BC06-970D47CC3320}" destId="{C629AC8F-ADC1-42D3-BF15-A975C1E58851}" srcOrd="2" destOrd="0" presId="urn:microsoft.com/office/officeart/2008/layout/LinedList"/>
    <dgm:cxn modelId="{CD8EF9AB-861A-4F4E-9EB6-9055803DAD99}" type="presParOf" srcId="{94B84D2B-2963-4CDD-AB4D-D785476B4EA6}" destId="{C86CA0B4-0BA0-4730-9131-9A1F65C33D85}" srcOrd="11" destOrd="0" presId="urn:microsoft.com/office/officeart/2008/layout/LinedList"/>
    <dgm:cxn modelId="{3D60A835-9356-41AC-A957-74902F1D7754}" type="presParOf" srcId="{94B84D2B-2963-4CDD-AB4D-D785476B4EA6}" destId="{2FAFB02F-F3C0-49B3-9D11-C49CBF39EBA5}" srcOrd="12" destOrd="0" presId="urn:microsoft.com/office/officeart/2008/layout/LinedList"/>
    <dgm:cxn modelId="{D2C351DD-24AD-468F-90CB-B8F62EA9FB50}" type="presParOf" srcId="{94B84D2B-2963-4CDD-AB4D-D785476B4EA6}" destId="{5FF7DD39-BAB2-4B74-B5A7-E0BE3EE59478}" srcOrd="13" destOrd="0" presId="urn:microsoft.com/office/officeart/2008/layout/LinedList"/>
    <dgm:cxn modelId="{0CF1220F-CB7B-47EA-9C0D-D175604F7CA2}" type="presParOf" srcId="{5FF7DD39-BAB2-4B74-B5A7-E0BE3EE59478}" destId="{EDF69837-9816-4019-ADEE-11AE079093AE}" srcOrd="0" destOrd="0" presId="urn:microsoft.com/office/officeart/2008/layout/LinedList"/>
    <dgm:cxn modelId="{76F95E7B-D555-4FC1-BBF2-AC385E5A9624}" type="presParOf" srcId="{5FF7DD39-BAB2-4B74-B5A7-E0BE3EE59478}" destId="{6BE925AE-64E3-474A-9128-EC043A909BC0}" srcOrd="1" destOrd="0" presId="urn:microsoft.com/office/officeart/2008/layout/LinedList"/>
    <dgm:cxn modelId="{13AFDA05-F1E6-4F0E-973F-53E9D89D631D}" type="presParOf" srcId="{5FF7DD39-BAB2-4B74-B5A7-E0BE3EE59478}" destId="{BDEB6E96-9BFA-4131-95EA-5A24D581A8B7}" srcOrd="2" destOrd="0" presId="urn:microsoft.com/office/officeart/2008/layout/LinedList"/>
    <dgm:cxn modelId="{D8A102A8-B9A9-4953-A49A-30289BC7C07E}" type="presParOf" srcId="{94B84D2B-2963-4CDD-AB4D-D785476B4EA6}" destId="{67FFC1C7-EEF5-45F6-B69D-4216C36125A0}" srcOrd="14" destOrd="0" presId="urn:microsoft.com/office/officeart/2008/layout/LinedList"/>
    <dgm:cxn modelId="{AF042021-C15D-406C-85D0-1746DFDA02C7}" type="presParOf" srcId="{94B84D2B-2963-4CDD-AB4D-D785476B4EA6}" destId="{95BCCC50-31CB-4D26-BA09-09A7E40A27F1}" srcOrd="15" destOrd="0" presId="urn:microsoft.com/office/officeart/2008/layout/LinedList"/>
    <dgm:cxn modelId="{2505F9B7-2814-4136-992A-5F980F0B16E3}" type="presParOf" srcId="{94B84D2B-2963-4CDD-AB4D-D785476B4EA6}" destId="{BEB38728-C030-488F-8A74-622448A6CA0F}" srcOrd="16" destOrd="0" presId="urn:microsoft.com/office/officeart/2008/layout/LinedList"/>
    <dgm:cxn modelId="{3905DACB-B6C2-4409-99D3-95D411D19553}" type="presParOf" srcId="{BEB38728-C030-488F-8A74-622448A6CA0F}" destId="{6DBF824F-D173-41F2-B940-7C255CAC208C}" srcOrd="0" destOrd="0" presId="urn:microsoft.com/office/officeart/2008/layout/LinedList"/>
    <dgm:cxn modelId="{F29E0654-9705-4DF4-985D-8EADA86C1E85}" type="presParOf" srcId="{BEB38728-C030-488F-8A74-622448A6CA0F}" destId="{E6EFA61E-B9E5-4DFB-B9C2-E2C0E9AF55CE}" srcOrd="1" destOrd="0" presId="urn:microsoft.com/office/officeart/2008/layout/LinedList"/>
    <dgm:cxn modelId="{80948164-26EF-425D-808E-E2DE52CF1A10}" type="presParOf" srcId="{BEB38728-C030-488F-8A74-622448A6CA0F}" destId="{24CB7A31-3DAA-4442-9D01-6B3449DB824F}" srcOrd="2" destOrd="0" presId="urn:microsoft.com/office/officeart/2008/layout/LinedList"/>
    <dgm:cxn modelId="{4068509F-4F05-487A-813D-0BEF1399509E}" type="presParOf" srcId="{94B84D2B-2963-4CDD-AB4D-D785476B4EA6}" destId="{2808C525-A58A-4092-811E-9C6EC42CE669}" srcOrd="17" destOrd="0" presId="urn:microsoft.com/office/officeart/2008/layout/LinedList"/>
    <dgm:cxn modelId="{342C8B92-916D-491B-A21F-E6E3F6C660AB}" type="presParOf" srcId="{94B84D2B-2963-4CDD-AB4D-D785476B4EA6}" destId="{ED2B68DE-624C-465B-A97E-ED2DC74F5828}" srcOrd="18" destOrd="0" presId="urn:microsoft.com/office/officeart/2008/layout/LinedList"/>
    <dgm:cxn modelId="{A4112901-ED56-45C3-BF45-514E71465489}" type="presParOf" srcId="{94B84D2B-2963-4CDD-AB4D-D785476B4EA6}" destId="{19B3E1FF-50F8-4FD0-BD14-080F9FF4BC25}" srcOrd="19" destOrd="0" presId="urn:microsoft.com/office/officeart/2008/layout/LinedList"/>
    <dgm:cxn modelId="{D8B79009-5A7A-4B34-8290-54DD457DF89E}" type="presParOf" srcId="{19B3E1FF-50F8-4FD0-BD14-080F9FF4BC25}" destId="{442C8C20-4309-45FD-8D7C-F6FE59B3D678}" srcOrd="0" destOrd="0" presId="urn:microsoft.com/office/officeart/2008/layout/LinedList"/>
    <dgm:cxn modelId="{7519AEDB-A60A-4DBA-B91B-9579A0E1863A}" type="presParOf" srcId="{19B3E1FF-50F8-4FD0-BD14-080F9FF4BC25}" destId="{8C250757-BA8C-4809-96C4-51D2A9ACFDEC}" srcOrd="1" destOrd="0" presId="urn:microsoft.com/office/officeart/2008/layout/LinedList"/>
    <dgm:cxn modelId="{B34AC286-39E7-4FD8-B6E9-CE6CBB740A4E}" type="presParOf" srcId="{19B3E1FF-50F8-4FD0-BD14-080F9FF4BC25}" destId="{30DAC337-B892-4EEC-9816-77438C0AF97C}" srcOrd="2" destOrd="0" presId="urn:microsoft.com/office/officeart/2008/layout/LinedList"/>
    <dgm:cxn modelId="{F333F932-C961-4382-8B78-69D99E1AC5E4}" type="presParOf" srcId="{94B84D2B-2963-4CDD-AB4D-D785476B4EA6}" destId="{95F4C13D-F342-45E7-ADC9-82337715E0AC}" srcOrd="20" destOrd="0" presId="urn:microsoft.com/office/officeart/2008/layout/LinedList"/>
    <dgm:cxn modelId="{D4410B3D-E236-4F07-A735-3365083D5BBA}" type="presParOf" srcId="{94B84D2B-2963-4CDD-AB4D-D785476B4EA6}" destId="{1BE27539-EA22-4A16-A608-9EEC021C25BE}" srcOrd="21" destOrd="0" presId="urn:microsoft.com/office/officeart/2008/layout/LinedList"/>
    <dgm:cxn modelId="{BD887088-01F8-4B4F-ABDA-DD93CCBD0159}" type="presParOf" srcId="{94B84D2B-2963-4CDD-AB4D-D785476B4EA6}" destId="{8A48208F-D3A8-4F8C-A74A-5FF1A9EB6FEF}" srcOrd="22" destOrd="0" presId="urn:microsoft.com/office/officeart/2008/layout/LinedList"/>
    <dgm:cxn modelId="{594449B0-9B7A-47BA-9ED6-06E2BDA75B13}" type="presParOf" srcId="{8A48208F-D3A8-4F8C-A74A-5FF1A9EB6FEF}" destId="{5AA12C40-6FFB-4792-A072-B042D95E2BA2}" srcOrd="0" destOrd="0" presId="urn:microsoft.com/office/officeart/2008/layout/LinedList"/>
    <dgm:cxn modelId="{6E83A9EC-B8E9-4F35-9FA0-707F912C5785}" type="presParOf" srcId="{8A48208F-D3A8-4F8C-A74A-5FF1A9EB6FEF}" destId="{0306A278-E6DE-4358-84DE-318AD823AFD2}" srcOrd="1" destOrd="0" presId="urn:microsoft.com/office/officeart/2008/layout/LinedList"/>
    <dgm:cxn modelId="{71341E48-9BAE-429B-9BD5-4BEF9C403F87}" type="presParOf" srcId="{8A48208F-D3A8-4F8C-A74A-5FF1A9EB6FEF}" destId="{D29A8C2F-8E6B-4E25-907B-6E3B71D108FD}" srcOrd="2" destOrd="0" presId="urn:microsoft.com/office/officeart/2008/layout/LinedList"/>
    <dgm:cxn modelId="{0DD03521-7F49-4513-A58C-D3ADFDB60B2B}" type="presParOf" srcId="{94B84D2B-2963-4CDD-AB4D-D785476B4EA6}" destId="{2F9CF0B3-9D98-448E-9898-C56C1C5757BA}" srcOrd="23" destOrd="0" presId="urn:microsoft.com/office/officeart/2008/layout/LinedList"/>
    <dgm:cxn modelId="{9F9A9B42-028C-43B2-9095-68B2AF5CB730}" type="presParOf" srcId="{94B84D2B-2963-4CDD-AB4D-D785476B4EA6}" destId="{5972B5A9-34C1-4E5A-9158-4FD5F2255BE2}" srcOrd="24" destOrd="0" presId="urn:microsoft.com/office/officeart/2008/layout/LinedList"/>
    <dgm:cxn modelId="{45020702-6F80-4C81-BC01-A385380883F5}" type="presParOf" srcId="{94B84D2B-2963-4CDD-AB4D-D785476B4EA6}" destId="{5721291A-06C4-40B3-9E7E-1C3182E34540}" srcOrd="25" destOrd="0" presId="urn:microsoft.com/office/officeart/2008/layout/LinedList"/>
    <dgm:cxn modelId="{7E341D3C-3204-452E-9976-431CC2496D56}" type="presParOf" srcId="{5721291A-06C4-40B3-9E7E-1C3182E34540}" destId="{CE91C7EC-CC2A-4B4E-8A6C-04460BFDB0FE}" srcOrd="0" destOrd="0" presId="urn:microsoft.com/office/officeart/2008/layout/LinedList"/>
    <dgm:cxn modelId="{F34588C2-942C-4240-9572-107ACD53A4FF}" type="presParOf" srcId="{5721291A-06C4-40B3-9E7E-1C3182E34540}" destId="{33217888-E8E7-4116-8649-2AC90191F594}" srcOrd="1" destOrd="0" presId="urn:microsoft.com/office/officeart/2008/layout/LinedList"/>
    <dgm:cxn modelId="{284C644A-C662-4696-A1EE-B3CDE38A69D9}" type="presParOf" srcId="{5721291A-06C4-40B3-9E7E-1C3182E34540}" destId="{19317E64-2B58-450F-8CDE-A068F4FA1157}" srcOrd="2" destOrd="0" presId="urn:microsoft.com/office/officeart/2008/layout/LinedList"/>
    <dgm:cxn modelId="{7CAC1081-B87F-475A-A0D9-DEF759EACCB5}" type="presParOf" srcId="{94B84D2B-2963-4CDD-AB4D-D785476B4EA6}" destId="{32962EE3-429D-4BFA-9D97-A499A9FB7D2C}" srcOrd="26" destOrd="0" presId="urn:microsoft.com/office/officeart/2008/layout/LinedList"/>
    <dgm:cxn modelId="{13C39EF3-8245-4FDF-BED1-87B3423EAC3F}" type="presParOf" srcId="{94B84D2B-2963-4CDD-AB4D-D785476B4EA6}" destId="{6548E579-470B-4872-AAAC-BFC8F1D117CD}" srcOrd="27" destOrd="0" presId="urn:microsoft.com/office/officeart/2008/layout/LinedList"/>
    <dgm:cxn modelId="{2DE04E2E-3B20-475C-80EF-516B8CE2DDFE}" type="presParOf" srcId="{94B84D2B-2963-4CDD-AB4D-D785476B4EA6}" destId="{4BBD36B7-1DA7-461A-93C4-49C8380AC5AD}" srcOrd="28" destOrd="0" presId="urn:microsoft.com/office/officeart/2008/layout/LinedList"/>
    <dgm:cxn modelId="{A7580D54-500C-4F0E-8E39-67E147760042}" type="presParOf" srcId="{4BBD36B7-1DA7-461A-93C4-49C8380AC5AD}" destId="{CF244A17-1ED8-463E-BB72-B1B7FF615EC4}" srcOrd="0" destOrd="0" presId="urn:microsoft.com/office/officeart/2008/layout/LinedList"/>
    <dgm:cxn modelId="{AB373532-A100-40BB-94B2-2A4264BB75B6}" type="presParOf" srcId="{4BBD36B7-1DA7-461A-93C4-49C8380AC5AD}" destId="{73CA8158-3993-4F93-82A7-2B01F2391010}" srcOrd="1" destOrd="0" presId="urn:microsoft.com/office/officeart/2008/layout/LinedList"/>
    <dgm:cxn modelId="{F46A46A6-E3DF-44E9-829A-70BFE6C3A1DC}" type="presParOf" srcId="{4BBD36B7-1DA7-461A-93C4-49C8380AC5AD}" destId="{645B6000-A076-40E9-A73E-17482BDE9B65}" srcOrd="2" destOrd="0" presId="urn:microsoft.com/office/officeart/2008/layout/LinedList"/>
    <dgm:cxn modelId="{78143801-C8BD-487B-A1ED-74DA9FBAB42B}" type="presParOf" srcId="{94B84D2B-2963-4CDD-AB4D-D785476B4EA6}" destId="{9FBFE384-5672-4A7D-BE61-390C6A23703C}" srcOrd="29" destOrd="0" presId="urn:microsoft.com/office/officeart/2008/layout/LinedList"/>
    <dgm:cxn modelId="{6BF5F600-F6AA-48A2-A489-8A67ADF714B5}" type="presParOf" srcId="{94B84D2B-2963-4CDD-AB4D-D785476B4EA6}" destId="{C964A01C-0351-4D07-824A-845688702BDC}" srcOrd="30" destOrd="0" presId="urn:microsoft.com/office/officeart/2008/layout/LinedList"/>
    <dgm:cxn modelId="{BEE0D110-6498-4B32-A34B-BAB7C430F672}" type="presParOf" srcId="{94B84D2B-2963-4CDD-AB4D-D785476B4EA6}" destId="{FBC9CEAB-A443-440E-AE49-438B49389A4D}" srcOrd="31" destOrd="0" presId="urn:microsoft.com/office/officeart/2008/layout/LinedList"/>
    <dgm:cxn modelId="{3E294067-435E-49FE-BBD8-BD88AD21CE1A}" type="presParOf" srcId="{FBC9CEAB-A443-440E-AE49-438B49389A4D}" destId="{E479B79F-62C2-4AB5-B440-6809BF1FC180}" srcOrd="0" destOrd="0" presId="urn:microsoft.com/office/officeart/2008/layout/LinedList"/>
    <dgm:cxn modelId="{52ED675A-4D06-47C0-ADE2-2DECF806A292}" type="presParOf" srcId="{FBC9CEAB-A443-440E-AE49-438B49389A4D}" destId="{463D676B-A1C4-448F-BF4F-3BE556E094A2}" srcOrd="1" destOrd="0" presId="urn:microsoft.com/office/officeart/2008/layout/LinedList"/>
    <dgm:cxn modelId="{A81135BD-A35B-49F8-91DA-E4BD5AED7FF0}" type="presParOf" srcId="{FBC9CEAB-A443-440E-AE49-438B49389A4D}" destId="{51C25A3D-94FC-4E7D-AB0A-1192530094D9}" srcOrd="2" destOrd="0" presId="urn:microsoft.com/office/officeart/2008/layout/LinedList"/>
    <dgm:cxn modelId="{02028EE9-4C48-4DA9-B458-C24517FDC4B9}" type="presParOf" srcId="{94B84D2B-2963-4CDD-AB4D-D785476B4EA6}" destId="{AB742027-508C-43AF-9D0C-F8361A5078BB}" srcOrd="32" destOrd="0" presId="urn:microsoft.com/office/officeart/2008/layout/LinedList"/>
    <dgm:cxn modelId="{A304F041-7ADA-4C49-845E-790D531C5E24}" type="presParOf" srcId="{94B84D2B-2963-4CDD-AB4D-D785476B4EA6}" destId="{E14A02D0-9D11-4162-879C-AF88DF94CCEB}" srcOrd="33" destOrd="0" presId="urn:microsoft.com/office/officeart/2008/layout/LinedList"/>
    <dgm:cxn modelId="{06C91EF7-A60A-48BC-8FF3-4647CBAAC1CD}" type="presParOf" srcId="{94B84D2B-2963-4CDD-AB4D-D785476B4EA6}" destId="{08F40B08-54FF-4317-B842-C62E28F740E0}" srcOrd="34" destOrd="0" presId="urn:microsoft.com/office/officeart/2008/layout/LinedList"/>
    <dgm:cxn modelId="{2EEBD5D1-D21D-49E7-B2F5-CAF05D3B7EDA}" type="presParOf" srcId="{08F40B08-54FF-4317-B842-C62E28F740E0}" destId="{5233E48D-C406-43A8-8409-E28E1D6BCB9F}" srcOrd="0" destOrd="0" presId="urn:microsoft.com/office/officeart/2008/layout/LinedList"/>
    <dgm:cxn modelId="{81B41732-9F26-4B28-86F0-871FDF68F5E4}" type="presParOf" srcId="{08F40B08-54FF-4317-B842-C62E28F740E0}" destId="{9EB7DE43-3C28-44E6-8580-6B6EB8355B8E}" srcOrd="1" destOrd="0" presId="urn:microsoft.com/office/officeart/2008/layout/LinedList"/>
    <dgm:cxn modelId="{F3DF7800-2590-444D-A6C9-FC3636368F84}" type="presParOf" srcId="{08F40B08-54FF-4317-B842-C62E28F740E0}" destId="{7EB27D19-F094-436E-ACE1-859563F6B562}" srcOrd="2" destOrd="0" presId="urn:microsoft.com/office/officeart/2008/layout/LinedList"/>
    <dgm:cxn modelId="{D2AFE10F-E450-45F9-A1CB-DFF0C15B7DD6}" type="presParOf" srcId="{94B84D2B-2963-4CDD-AB4D-D785476B4EA6}" destId="{4F606591-9EAA-4981-9C27-8CC039BC8B74}" srcOrd="35" destOrd="0" presId="urn:microsoft.com/office/officeart/2008/layout/LinedList"/>
    <dgm:cxn modelId="{9C617981-249C-43DB-A4B9-8EC1E156D9BE}" type="presParOf" srcId="{94B84D2B-2963-4CDD-AB4D-D785476B4EA6}" destId="{C6FB67EB-3CFE-444D-9EFA-03DF78C7DEA8}" srcOrd="36" destOrd="0" presId="urn:microsoft.com/office/officeart/2008/layout/LinedList"/>
    <dgm:cxn modelId="{A6948E51-9138-4D4B-A89D-3556DE2B4526}" type="presParOf" srcId="{94B84D2B-2963-4CDD-AB4D-D785476B4EA6}" destId="{8657B828-F74E-467A-AFB8-D9E7063E43E5}" srcOrd="37" destOrd="0" presId="urn:microsoft.com/office/officeart/2008/layout/LinedList"/>
    <dgm:cxn modelId="{B2201501-405E-4839-ABA9-50A3DE372795}" type="presParOf" srcId="{8657B828-F74E-467A-AFB8-D9E7063E43E5}" destId="{9286A1D3-D43F-48B9-B86B-144CA0C59FFF}" srcOrd="0" destOrd="0" presId="urn:microsoft.com/office/officeart/2008/layout/LinedList"/>
    <dgm:cxn modelId="{04CD9661-94E0-4401-A730-5242C5518B24}" type="presParOf" srcId="{8657B828-F74E-467A-AFB8-D9E7063E43E5}" destId="{5BDDD0C6-9FA0-46E0-9C3E-7420360DE970}" srcOrd="1" destOrd="0" presId="urn:microsoft.com/office/officeart/2008/layout/LinedList"/>
    <dgm:cxn modelId="{5F520586-A73A-4762-9AD2-A308B1114357}" type="presParOf" srcId="{8657B828-F74E-467A-AFB8-D9E7063E43E5}" destId="{CD40C99A-E316-42F2-A0CF-F8A3ADDCD11D}" srcOrd="2" destOrd="0" presId="urn:microsoft.com/office/officeart/2008/layout/LinedList"/>
    <dgm:cxn modelId="{5DA6E3CB-5385-4651-9CC0-F37C4DBDC84A}" type="presParOf" srcId="{94B84D2B-2963-4CDD-AB4D-D785476B4EA6}" destId="{A8616F32-5DDD-4A70-8745-BFB1C6EA25D6}" srcOrd="38" destOrd="0" presId="urn:microsoft.com/office/officeart/2008/layout/LinedList"/>
    <dgm:cxn modelId="{468A7447-6947-44DC-9421-0E02CDCFDFE9}" type="presParOf" srcId="{94B84D2B-2963-4CDD-AB4D-D785476B4EA6}" destId="{675031F1-1B35-4919-B0A6-2E9354D9666B}" srcOrd="39" destOrd="0" presId="urn:microsoft.com/office/officeart/2008/layout/LinedList"/>
    <dgm:cxn modelId="{4FC61688-0E45-4F72-836C-A0C96FA30278}" type="presParOf" srcId="{94B84D2B-2963-4CDD-AB4D-D785476B4EA6}" destId="{97F90AE5-DB18-43A5-85EA-F4B41A7584A6}" srcOrd="40" destOrd="0" presId="urn:microsoft.com/office/officeart/2008/layout/LinedList"/>
    <dgm:cxn modelId="{7E9C15D7-AEE7-42FF-8797-89CF2158CD26}" type="presParOf" srcId="{97F90AE5-DB18-43A5-85EA-F4B41A7584A6}" destId="{F6C40552-2530-4B8B-953E-06305D070DFD}" srcOrd="0" destOrd="0" presId="urn:microsoft.com/office/officeart/2008/layout/LinedList"/>
    <dgm:cxn modelId="{BCB8A022-79DA-4655-8319-A52421DEF510}" type="presParOf" srcId="{97F90AE5-DB18-43A5-85EA-F4B41A7584A6}" destId="{49923D45-4B51-4105-9FF5-E0F9CF6D64E9}" srcOrd="1" destOrd="0" presId="urn:microsoft.com/office/officeart/2008/layout/LinedList"/>
    <dgm:cxn modelId="{FD2CA07F-124A-48C0-AA5E-A8D9EF66A6B6}" type="presParOf" srcId="{97F90AE5-DB18-43A5-85EA-F4B41A7584A6}" destId="{D59D2480-BA24-4E3D-A2CB-23709B491DF2}" srcOrd="2" destOrd="0" presId="urn:microsoft.com/office/officeart/2008/layout/LinedList"/>
    <dgm:cxn modelId="{2D7C3FDB-96C9-4D97-974C-39582FCA156C}" type="presParOf" srcId="{94B84D2B-2963-4CDD-AB4D-D785476B4EA6}" destId="{A8201246-1511-41F7-8159-1647B437BA94}" srcOrd="41" destOrd="0" presId="urn:microsoft.com/office/officeart/2008/layout/LinedList"/>
    <dgm:cxn modelId="{5BC38FF6-7CF6-46DF-BFB9-2627A8A2B110}" type="presParOf" srcId="{94B84D2B-2963-4CDD-AB4D-D785476B4EA6}" destId="{A58E2F2C-9C0E-45E0-A4AD-9AD79186DED2}" srcOrd="42" destOrd="0" presId="urn:microsoft.com/office/officeart/2008/layout/LinedList"/>
    <dgm:cxn modelId="{BABBEFFB-CFEC-4409-ACBF-8811ADB79E6B}" type="presParOf" srcId="{94B84D2B-2963-4CDD-AB4D-D785476B4EA6}" destId="{1DF2EB22-5020-42EF-A0D8-FAF1C4ABE080}" srcOrd="43" destOrd="0" presId="urn:microsoft.com/office/officeart/2008/layout/LinedList"/>
    <dgm:cxn modelId="{D7ECBA64-2362-4B61-8A04-AE55E719BE39}" type="presParOf" srcId="{1DF2EB22-5020-42EF-A0D8-FAF1C4ABE080}" destId="{CD31C9E4-8AEE-4A82-9F6F-D13D66B3B76D}" srcOrd="0" destOrd="0" presId="urn:microsoft.com/office/officeart/2008/layout/LinedList"/>
    <dgm:cxn modelId="{8972D3B3-E222-4207-83EC-0A7211C4720D}" type="presParOf" srcId="{1DF2EB22-5020-42EF-A0D8-FAF1C4ABE080}" destId="{A8872675-E66A-4270-A53F-F4BF7227F5EC}" srcOrd="1" destOrd="0" presId="urn:microsoft.com/office/officeart/2008/layout/LinedList"/>
    <dgm:cxn modelId="{5D18EA8D-171F-4244-B05D-5BD5A2C583C6}" type="presParOf" srcId="{1DF2EB22-5020-42EF-A0D8-FAF1C4ABE080}" destId="{E8590972-B5F1-4889-92BB-83924503A5D6}" srcOrd="2" destOrd="0" presId="urn:microsoft.com/office/officeart/2008/layout/LinedList"/>
    <dgm:cxn modelId="{A715C949-F4AB-433A-A811-51B72F5E8F0A}" type="presParOf" srcId="{94B84D2B-2963-4CDD-AB4D-D785476B4EA6}" destId="{9C4B1934-02B3-4CB2-B741-64BC98A8CDF3}" srcOrd="44" destOrd="0" presId="urn:microsoft.com/office/officeart/2008/layout/LinedList"/>
    <dgm:cxn modelId="{1FA4E632-7BCD-4375-A7F8-5D3EC1A525DB}" type="presParOf" srcId="{94B84D2B-2963-4CDD-AB4D-D785476B4EA6}" destId="{CA92E31C-71DE-44F5-863E-F25DD3F4ED5E}" srcOrd="4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C57FB8C-458B-4FA3-B5B3-FBD20A31E0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CD599EE4-0F40-47BE-9546-7C03F20B8C78}">
      <dgm:prSet phldrT="[Texto]" custT="1"/>
      <dgm:spPr/>
      <dgm:t>
        <a:bodyPr/>
        <a:lstStyle/>
        <a:p>
          <a:r>
            <a:rPr lang="es-ES" sz="1800" b="1" i="1" dirty="0"/>
            <a:t>Metodología a </a:t>
          </a:r>
          <a:r>
            <a:rPr lang="es-ES" sz="1800" b="1" i="1"/>
            <a:t>utilizar </a:t>
          </a:r>
          <a:endParaRPr lang="es-EC" sz="1800" b="0" i="0" dirty="0"/>
        </a:p>
      </dgm:t>
    </dgm:pt>
    <dgm:pt modelId="{30FC3639-D203-4084-A1F2-2C285F8E8EAE}" type="parTrans" cxnId="{15CECF98-D360-4D94-8C8F-A3E4371D5954}">
      <dgm:prSet/>
      <dgm:spPr/>
      <dgm:t>
        <a:bodyPr/>
        <a:lstStyle/>
        <a:p>
          <a:endParaRPr lang="es-EC" sz="1800" b="0" i="0"/>
        </a:p>
      </dgm:t>
    </dgm:pt>
    <dgm:pt modelId="{8514CF9F-9B49-4A81-A604-393D10D40276}" type="sibTrans" cxnId="{15CECF98-D360-4D94-8C8F-A3E4371D5954}">
      <dgm:prSet/>
      <dgm:spPr/>
      <dgm:t>
        <a:bodyPr/>
        <a:lstStyle/>
        <a:p>
          <a:endParaRPr lang="es-EC" sz="1800" b="0" i="0"/>
        </a:p>
      </dgm:t>
    </dgm:pt>
    <dgm:pt modelId="{9E1A0A4F-9672-486A-BF31-4D650DC54498}">
      <dgm:prSet custT="1"/>
      <dgm:spPr/>
      <dgm:t>
        <a:bodyPr/>
        <a:lstStyle/>
        <a:p>
          <a:r>
            <a:rPr lang="es-EC" sz="1800" dirty="0"/>
            <a:t>Trabajo en equipo</a:t>
          </a:r>
        </a:p>
      </dgm:t>
    </dgm:pt>
    <dgm:pt modelId="{7B316DDA-76AA-4AF7-8C0D-AE7850EBA6DB}" type="sibTrans" cxnId="{236B4FCB-7A3D-4747-8C86-F3B3065424FA}">
      <dgm:prSet/>
      <dgm:spPr/>
      <dgm:t>
        <a:bodyPr/>
        <a:lstStyle/>
        <a:p>
          <a:endParaRPr lang="es-EC" sz="1800"/>
        </a:p>
      </dgm:t>
    </dgm:pt>
    <dgm:pt modelId="{69C4C6E5-61C3-43E6-BF82-5D3DB041C3EE}" type="parTrans" cxnId="{236B4FCB-7A3D-4747-8C86-F3B3065424FA}">
      <dgm:prSet/>
      <dgm:spPr/>
      <dgm:t>
        <a:bodyPr/>
        <a:lstStyle/>
        <a:p>
          <a:endParaRPr lang="es-EC" sz="1800"/>
        </a:p>
      </dgm:t>
    </dgm:pt>
    <dgm:pt modelId="{0B13CD6F-0281-4732-822B-027444ED7DCE}">
      <dgm:prSet custT="1"/>
      <dgm:spPr/>
      <dgm:t>
        <a:bodyPr/>
        <a:lstStyle/>
        <a:p>
          <a:r>
            <a:rPr lang="es-ES" sz="1800" dirty="0"/>
            <a:t>Lista de cotejo </a:t>
          </a:r>
          <a:endParaRPr lang="es-EC" sz="1800" dirty="0"/>
        </a:p>
      </dgm:t>
    </dgm:pt>
    <dgm:pt modelId="{543F3FE1-3892-4F40-8079-F6F8C906A72C}" type="sibTrans" cxnId="{D45223EE-1495-4A4D-AC89-3F8606430530}">
      <dgm:prSet/>
      <dgm:spPr/>
      <dgm:t>
        <a:bodyPr/>
        <a:lstStyle/>
        <a:p>
          <a:endParaRPr lang="es-EC" sz="1800"/>
        </a:p>
      </dgm:t>
    </dgm:pt>
    <dgm:pt modelId="{D503A672-A38E-450F-9237-5111A9E021EE}" type="parTrans" cxnId="{D45223EE-1495-4A4D-AC89-3F8606430530}">
      <dgm:prSet/>
      <dgm:spPr/>
      <dgm:t>
        <a:bodyPr/>
        <a:lstStyle/>
        <a:p>
          <a:endParaRPr lang="es-EC" sz="1800"/>
        </a:p>
      </dgm:t>
    </dgm:pt>
    <dgm:pt modelId="{3061CBB5-6FCF-4F96-8516-453888693C18}">
      <dgm:prSet custT="1"/>
      <dgm:spPr/>
      <dgm:t>
        <a:bodyPr/>
        <a:lstStyle/>
        <a:p>
          <a:r>
            <a:rPr lang="es-ES" sz="1800" dirty="0"/>
            <a:t>Elaboración de documentos vinculados a los contenidos desarrollados en los talleres. </a:t>
          </a:r>
          <a:endParaRPr lang="es-EC" sz="1800" dirty="0"/>
        </a:p>
      </dgm:t>
    </dgm:pt>
    <dgm:pt modelId="{59DF8A52-2CB7-42FA-A863-B4B459896C79}" type="sibTrans" cxnId="{85848433-8F2B-41CF-AC13-546B3734E6E5}">
      <dgm:prSet/>
      <dgm:spPr/>
      <dgm:t>
        <a:bodyPr/>
        <a:lstStyle/>
        <a:p>
          <a:endParaRPr lang="es-EC" sz="1800"/>
        </a:p>
      </dgm:t>
    </dgm:pt>
    <dgm:pt modelId="{5131B289-BD3B-46D6-9909-43394F127925}" type="parTrans" cxnId="{85848433-8F2B-41CF-AC13-546B3734E6E5}">
      <dgm:prSet/>
      <dgm:spPr/>
      <dgm:t>
        <a:bodyPr/>
        <a:lstStyle/>
        <a:p>
          <a:endParaRPr lang="es-EC" sz="1800"/>
        </a:p>
      </dgm:t>
    </dgm:pt>
    <dgm:pt modelId="{66E5716C-BA4F-451C-A42A-E8BF9D42A041}">
      <dgm:prSet custT="1"/>
      <dgm:spPr/>
      <dgm:t>
        <a:bodyPr/>
        <a:lstStyle/>
        <a:p>
          <a:r>
            <a:rPr lang="es-ES" sz="1800" dirty="0"/>
            <a:t>Trabajo autónomo incluye principalmente actividades de estudio y trabajo individual o grupal.</a:t>
          </a:r>
          <a:endParaRPr lang="es-EC" sz="1800" dirty="0"/>
        </a:p>
      </dgm:t>
    </dgm:pt>
    <dgm:pt modelId="{832C3FA9-203C-4BFB-82A9-810E2460CC63}" type="sibTrans" cxnId="{98B26751-77F5-4F22-9D76-90F6A74FC035}">
      <dgm:prSet/>
      <dgm:spPr/>
      <dgm:t>
        <a:bodyPr/>
        <a:lstStyle/>
        <a:p>
          <a:endParaRPr lang="es-EC" sz="1800"/>
        </a:p>
      </dgm:t>
    </dgm:pt>
    <dgm:pt modelId="{CA28056B-A7ED-4C74-9A34-9F19C1E5808A}" type="parTrans" cxnId="{98B26751-77F5-4F22-9D76-90F6A74FC035}">
      <dgm:prSet/>
      <dgm:spPr/>
      <dgm:t>
        <a:bodyPr/>
        <a:lstStyle/>
        <a:p>
          <a:endParaRPr lang="es-EC" sz="1800"/>
        </a:p>
      </dgm:t>
    </dgm:pt>
    <dgm:pt modelId="{31727F9A-893B-40C6-81D1-397145A2F09F}">
      <dgm:prSet phldrT="[Texto]" custT="1"/>
      <dgm:spPr/>
      <dgm:t>
        <a:bodyPr/>
        <a:lstStyle/>
        <a:p>
          <a:r>
            <a:rPr lang="es-ES" sz="1800" dirty="0"/>
            <a:t>Exposición de temas: Apoyados con medios audiovisuales </a:t>
          </a:r>
          <a:endParaRPr lang="es-EC" sz="1800" b="0" i="0" dirty="0"/>
        </a:p>
      </dgm:t>
    </dgm:pt>
    <dgm:pt modelId="{DFD301BC-7281-4731-AC8A-FF15693635B6}" type="sibTrans" cxnId="{12DF5E94-C137-4CAC-8A0D-BE096F6854CA}">
      <dgm:prSet/>
      <dgm:spPr/>
      <dgm:t>
        <a:bodyPr/>
        <a:lstStyle/>
        <a:p>
          <a:endParaRPr lang="es-EC" sz="1800" b="0" i="0"/>
        </a:p>
      </dgm:t>
    </dgm:pt>
    <dgm:pt modelId="{2448330A-0837-4157-8B33-A9ADB19CAEC4}" type="parTrans" cxnId="{12DF5E94-C137-4CAC-8A0D-BE096F6854CA}">
      <dgm:prSet/>
      <dgm:spPr/>
      <dgm:t>
        <a:bodyPr/>
        <a:lstStyle/>
        <a:p>
          <a:endParaRPr lang="es-EC" sz="1800" b="0" i="0"/>
        </a:p>
      </dgm:t>
    </dgm:pt>
    <dgm:pt modelId="{02674ECA-8751-436B-958C-AECE8C7C370D}">
      <dgm:prSet custT="1"/>
      <dgm:spPr/>
      <dgm:t>
        <a:bodyPr/>
        <a:lstStyle/>
        <a:p>
          <a:r>
            <a:rPr lang="es-ES" sz="1800" b="1" i="1" dirty="0"/>
            <a:t>Recursos didácticos </a:t>
          </a:r>
          <a:endParaRPr lang="es-EC" sz="1800" dirty="0"/>
        </a:p>
      </dgm:t>
    </dgm:pt>
    <dgm:pt modelId="{73D200A2-C5AC-4E21-A633-591C00368293}" type="parTrans" cxnId="{1215671D-6907-41DA-9D11-6E70BC6DA85B}">
      <dgm:prSet/>
      <dgm:spPr/>
      <dgm:t>
        <a:bodyPr/>
        <a:lstStyle/>
        <a:p>
          <a:endParaRPr lang="es-EC" sz="1800"/>
        </a:p>
      </dgm:t>
    </dgm:pt>
    <dgm:pt modelId="{AEFEC20D-31D2-4EF3-8791-C18437EA3EAE}" type="sibTrans" cxnId="{1215671D-6907-41DA-9D11-6E70BC6DA85B}">
      <dgm:prSet/>
      <dgm:spPr/>
      <dgm:t>
        <a:bodyPr/>
        <a:lstStyle/>
        <a:p>
          <a:endParaRPr lang="es-EC" sz="1800"/>
        </a:p>
      </dgm:t>
    </dgm:pt>
    <dgm:pt modelId="{41172EF2-573B-4EEB-AB5D-53629ECE909B}">
      <dgm:prSet custT="1"/>
      <dgm:spPr/>
      <dgm:t>
        <a:bodyPr/>
        <a:lstStyle/>
        <a:p>
          <a:r>
            <a:rPr lang="es-ES" sz="1800" dirty="0"/>
            <a:t>Equipo de multimedia </a:t>
          </a:r>
          <a:endParaRPr lang="es-EC" sz="1800" dirty="0"/>
        </a:p>
      </dgm:t>
    </dgm:pt>
    <dgm:pt modelId="{8D6532DA-B993-4960-9E4D-6D33EC8B7FE8}" type="parTrans" cxnId="{3AD9E5D5-4BC8-4135-82DF-100D39B01D40}">
      <dgm:prSet/>
      <dgm:spPr/>
      <dgm:t>
        <a:bodyPr/>
        <a:lstStyle/>
        <a:p>
          <a:endParaRPr lang="es-EC" sz="1800"/>
        </a:p>
      </dgm:t>
    </dgm:pt>
    <dgm:pt modelId="{9C73C975-3FBA-47EA-8227-1B9997D21BDD}" type="sibTrans" cxnId="{3AD9E5D5-4BC8-4135-82DF-100D39B01D40}">
      <dgm:prSet/>
      <dgm:spPr/>
      <dgm:t>
        <a:bodyPr/>
        <a:lstStyle/>
        <a:p>
          <a:endParaRPr lang="es-EC" sz="1800"/>
        </a:p>
      </dgm:t>
    </dgm:pt>
    <dgm:pt modelId="{D6A470D5-CA81-4BAE-9E7F-936D675F4245}">
      <dgm:prSet custT="1"/>
      <dgm:spPr/>
      <dgm:t>
        <a:bodyPr/>
        <a:lstStyle/>
        <a:p>
          <a:r>
            <a:rPr lang="es-ES" sz="1800"/>
            <a:t>Guías de cada taller </a:t>
          </a:r>
          <a:endParaRPr lang="es-EC" sz="1800"/>
        </a:p>
      </dgm:t>
    </dgm:pt>
    <dgm:pt modelId="{C949B653-8A5F-4FAE-BA79-17C99A1DE636}" type="parTrans" cxnId="{6CF577DD-BB3D-453B-B953-94E7B7396714}">
      <dgm:prSet/>
      <dgm:spPr/>
      <dgm:t>
        <a:bodyPr/>
        <a:lstStyle/>
        <a:p>
          <a:endParaRPr lang="es-EC" sz="1800"/>
        </a:p>
      </dgm:t>
    </dgm:pt>
    <dgm:pt modelId="{F8AAE53D-1348-4911-8C1C-C6C11E357E6D}" type="sibTrans" cxnId="{6CF577DD-BB3D-453B-B953-94E7B7396714}">
      <dgm:prSet/>
      <dgm:spPr/>
      <dgm:t>
        <a:bodyPr/>
        <a:lstStyle/>
        <a:p>
          <a:endParaRPr lang="es-EC" sz="1800"/>
        </a:p>
      </dgm:t>
    </dgm:pt>
    <dgm:pt modelId="{6940F420-0E1B-4344-A63E-B1D9ED6FF97A}">
      <dgm:prSet custT="1"/>
      <dgm:spPr/>
      <dgm:t>
        <a:bodyPr/>
        <a:lstStyle/>
        <a:p>
          <a:r>
            <a:rPr lang="es-ES" sz="1800" dirty="0"/>
            <a:t>Bibliografía sobre los temas tratados en los talleres </a:t>
          </a:r>
          <a:endParaRPr lang="es-EC" sz="1800" dirty="0"/>
        </a:p>
      </dgm:t>
    </dgm:pt>
    <dgm:pt modelId="{EA415DC5-6BB6-41D1-B07D-7900ABB1944C}" type="parTrans" cxnId="{2B56649A-FE59-4769-8524-5DA61D51FC36}">
      <dgm:prSet/>
      <dgm:spPr/>
      <dgm:t>
        <a:bodyPr/>
        <a:lstStyle/>
        <a:p>
          <a:endParaRPr lang="es-EC" sz="1800"/>
        </a:p>
      </dgm:t>
    </dgm:pt>
    <dgm:pt modelId="{7C85EC11-87EB-4CF3-9C36-18D64AD76FE5}" type="sibTrans" cxnId="{2B56649A-FE59-4769-8524-5DA61D51FC36}">
      <dgm:prSet/>
      <dgm:spPr/>
      <dgm:t>
        <a:bodyPr/>
        <a:lstStyle/>
        <a:p>
          <a:endParaRPr lang="es-EC" sz="1800"/>
        </a:p>
      </dgm:t>
    </dgm:pt>
    <dgm:pt modelId="{A3E3A16D-2452-4F1C-8CCC-C97AD0C03BA8}" type="pres">
      <dgm:prSet presAssocID="{0C57FB8C-458B-4FA3-B5B3-FBD20A31E0B5}" presName="linear" presStyleCnt="0">
        <dgm:presLayoutVars>
          <dgm:animLvl val="lvl"/>
          <dgm:resizeHandles val="exact"/>
        </dgm:presLayoutVars>
      </dgm:prSet>
      <dgm:spPr/>
    </dgm:pt>
    <dgm:pt modelId="{88BAA2BE-686E-4982-9FB2-04EC3476EF98}" type="pres">
      <dgm:prSet presAssocID="{CD599EE4-0F40-47BE-9546-7C03F20B8C78}" presName="parentText" presStyleLbl="node1" presStyleIdx="0" presStyleCnt="2">
        <dgm:presLayoutVars>
          <dgm:chMax val="0"/>
          <dgm:bulletEnabled val="1"/>
        </dgm:presLayoutVars>
      </dgm:prSet>
      <dgm:spPr/>
    </dgm:pt>
    <dgm:pt modelId="{6E530733-6ED3-4674-AEA9-1DFC7BE43988}" type="pres">
      <dgm:prSet presAssocID="{CD599EE4-0F40-47BE-9546-7C03F20B8C78}" presName="childText" presStyleLbl="revTx" presStyleIdx="0" presStyleCnt="2">
        <dgm:presLayoutVars>
          <dgm:bulletEnabled val="1"/>
        </dgm:presLayoutVars>
      </dgm:prSet>
      <dgm:spPr/>
    </dgm:pt>
    <dgm:pt modelId="{9592D586-5A8F-4BFB-98D2-F5B296E53C2F}" type="pres">
      <dgm:prSet presAssocID="{02674ECA-8751-436B-958C-AECE8C7C370D}" presName="parentText" presStyleLbl="node1" presStyleIdx="1" presStyleCnt="2">
        <dgm:presLayoutVars>
          <dgm:chMax val="0"/>
          <dgm:bulletEnabled val="1"/>
        </dgm:presLayoutVars>
      </dgm:prSet>
      <dgm:spPr/>
    </dgm:pt>
    <dgm:pt modelId="{D2AF41DD-F184-474E-8A61-56DFA6184B47}" type="pres">
      <dgm:prSet presAssocID="{02674ECA-8751-436B-958C-AECE8C7C370D}" presName="childText" presStyleLbl="revTx" presStyleIdx="1" presStyleCnt="2">
        <dgm:presLayoutVars>
          <dgm:bulletEnabled val="1"/>
        </dgm:presLayoutVars>
      </dgm:prSet>
      <dgm:spPr/>
    </dgm:pt>
  </dgm:ptLst>
  <dgm:cxnLst>
    <dgm:cxn modelId="{83C9230B-321B-4313-BD85-7A6061D02904}" type="presOf" srcId="{D6A470D5-CA81-4BAE-9E7F-936D675F4245}" destId="{D2AF41DD-F184-474E-8A61-56DFA6184B47}" srcOrd="0" destOrd="1" presId="urn:microsoft.com/office/officeart/2005/8/layout/vList2"/>
    <dgm:cxn modelId="{36AEC10C-EE54-4C64-A770-D8C753B7E482}" type="presOf" srcId="{0C57FB8C-458B-4FA3-B5B3-FBD20A31E0B5}" destId="{A3E3A16D-2452-4F1C-8CCC-C97AD0C03BA8}" srcOrd="0" destOrd="0" presId="urn:microsoft.com/office/officeart/2005/8/layout/vList2"/>
    <dgm:cxn modelId="{B0B87A17-897D-46EC-A496-27471B8C6978}" type="presOf" srcId="{3061CBB5-6FCF-4F96-8516-453888693C18}" destId="{6E530733-6ED3-4674-AEA9-1DFC7BE43988}" srcOrd="0" destOrd="2" presId="urn:microsoft.com/office/officeart/2005/8/layout/vList2"/>
    <dgm:cxn modelId="{1215671D-6907-41DA-9D11-6E70BC6DA85B}" srcId="{0C57FB8C-458B-4FA3-B5B3-FBD20A31E0B5}" destId="{02674ECA-8751-436B-958C-AECE8C7C370D}" srcOrd="1" destOrd="0" parTransId="{73D200A2-C5AC-4E21-A633-591C00368293}" sibTransId="{AEFEC20D-31D2-4EF3-8791-C18437EA3EAE}"/>
    <dgm:cxn modelId="{85848433-8F2B-41CF-AC13-546B3734E6E5}" srcId="{CD599EE4-0F40-47BE-9546-7C03F20B8C78}" destId="{3061CBB5-6FCF-4F96-8516-453888693C18}" srcOrd="2" destOrd="0" parTransId="{5131B289-BD3B-46D6-9909-43394F127925}" sibTransId="{59DF8A52-2CB7-42FA-A863-B4B459896C79}"/>
    <dgm:cxn modelId="{A9E9D465-A6D2-45B7-A1D7-1BB64CA7527B}" type="presOf" srcId="{31727F9A-893B-40C6-81D1-397145A2F09F}" destId="{6E530733-6ED3-4674-AEA9-1DFC7BE43988}" srcOrd="0" destOrd="0" presId="urn:microsoft.com/office/officeart/2005/8/layout/vList2"/>
    <dgm:cxn modelId="{98B26751-77F5-4F22-9D76-90F6A74FC035}" srcId="{CD599EE4-0F40-47BE-9546-7C03F20B8C78}" destId="{66E5716C-BA4F-451C-A42A-E8BF9D42A041}" srcOrd="1" destOrd="0" parTransId="{CA28056B-A7ED-4C74-9A34-9F19C1E5808A}" sibTransId="{832C3FA9-203C-4BFB-82A9-810E2460CC63}"/>
    <dgm:cxn modelId="{A4217986-EEBD-4B58-B7C6-0A6A8C416DC2}" type="presOf" srcId="{0B13CD6F-0281-4732-822B-027444ED7DCE}" destId="{6E530733-6ED3-4674-AEA9-1DFC7BE43988}" srcOrd="0" destOrd="3" presId="urn:microsoft.com/office/officeart/2005/8/layout/vList2"/>
    <dgm:cxn modelId="{12DF5E94-C137-4CAC-8A0D-BE096F6854CA}" srcId="{CD599EE4-0F40-47BE-9546-7C03F20B8C78}" destId="{31727F9A-893B-40C6-81D1-397145A2F09F}" srcOrd="0" destOrd="0" parTransId="{2448330A-0837-4157-8B33-A9ADB19CAEC4}" sibTransId="{DFD301BC-7281-4731-AC8A-FF15693635B6}"/>
    <dgm:cxn modelId="{15CECF98-D360-4D94-8C8F-A3E4371D5954}" srcId="{0C57FB8C-458B-4FA3-B5B3-FBD20A31E0B5}" destId="{CD599EE4-0F40-47BE-9546-7C03F20B8C78}" srcOrd="0" destOrd="0" parTransId="{30FC3639-D203-4084-A1F2-2C285F8E8EAE}" sibTransId="{8514CF9F-9B49-4A81-A604-393D10D40276}"/>
    <dgm:cxn modelId="{2B56649A-FE59-4769-8524-5DA61D51FC36}" srcId="{02674ECA-8751-436B-958C-AECE8C7C370D}" destId="{6940F420-0E1B-4344-A63E-B1D9ED6FF97A}" srcOrd="2" destOrd="0" parTransId="{EA415DC5-6BB6-41D1-B07D-7900ABB1944C}" sibTransId="{7C85EC11-87EB-4CF3-9C36-18D64AD76FE5}"/>
    <dgm:cxn modelId="{D93C12A4-D1D3-46EC-9FAC-03EE63066EE0}" type="presOf" srcId="{66E5716C-BA4F-451C-A42A-E8BF9D42A041}" destId="{6E530733-6ED3-4674-AEA9-1DFC7BE43988}" srcOrd="0" destOrd="1" presId="urn:microsoft.com/office/officeart/2005/8/layout/vList2"/>
    <dgm:cxn modelId="{1C20BFA7-3DF0-4B00-A115-E2BE30993DA2}" type="presOf" srcId="{9E1A0A4F-9672-486A-BF31-4D650DC54498}" destId="{6E530733-6ED3-4674-AEA9-1DFC7BE43988}" srcOrd="0" destOrd="4" presId="urn:microsoft.com/office/officeart/2005/8/layout/vList2"/>
    <dgm:cxn modelId="{58B77FBF-15C1-4C48-B5E3-4D9800B9F7E7}" type="presOf" srcId="{CD599EE4-0F40-47BE-9546-7C03F20B8C78}" destId="{88BAA2BE-686E-4982-9FB2-04EC3476EF98}" srcOrd="0" destOrd="0" presId="urn:microsoft.com/office/officeart/2005/8/layout/vList2"/>
    <dgm:cxn modelId="{236B4FCB-7A3D-4747-8C86-F3B3065424FA}" srcId="{CD599EE4-0F40-47BE-9546-7C03F20B8C78}" destId="{9E1A0A4F-9672-486A-BF31-4D650DC54498}" srcOrd="4" destOrd="0" parTransId="{69C4C6E5-61C3-43E6-BF82-5D3DB041C3EE}" sibTransId="{7B316DDA-76AA-4AF7-8C0D-AE7850EBA6DB}"/>
    <dgm:cxn modelId="{3AD9E5D5-4BC8-4135-82DF-100D39B01D40}" srcId="{02674ECA-8751-436B-958C-AECE8C7C370D}" destId="{41172EF2-573B-4EEB-AB5D-53629ECE909B}" srcOrd="0" destOrd="0" parTransId="{8D6532DA-B993-4960-9E4D-6D33EC8B7FE8}" sibTransId="{9C73C975-3FBA-47EA-8227-1B9997D21BDD}"/>
    <dgm:cxn modelId="{83A4BFD6-7384-4CC0-81B6-1327622D5F9C}" type="presOf" srcId="{41172EF2-573B-4EEB-AB5D-53629ECE909B}" destId="{D2AF41DD-F184-474E-8A61-56DFA6184B47}" srcOrd="0" destOrd="0" presId="urn:microsoft.com/office/officeart/2005/8/layout/vList2"/>
    <dgm:cxn modelId="{6CF577DD-BB3D-453B-B953-94E7B7396714}" srcId="{02674ECA-8751-436B-958C-AECE8C7C370D}" destId="{D6A470D5-CA81-4BAE-9E7F-936D675F4245}" srcOrd="1" destOrd="0" parTransId="{C949B653-8A5F-4FAE-BA79-17C99A1DE636}" sibTransId="{F8AAE53D-1348-4911-8C1C-C6C11E357E6D}"/>
    <dgm:cxn modelId="{9D9696EA-E418-49DA-AE93-34597B14C5D5}" type="presOf" srcId="{02674ECA-8751-436B-958C-AECE8C7C370D}" destId="{9592D586-5A8F-4BFB-98D2-F5B296E53C2F}" srcOrd="0" destOrd="0" presId="urn:microsoft.com/office/officeart/2005/8/layout/vList2"/>
    <dgm:cxn modelId="{D45223EE-1495-4A4D-AC89-3F8606430530}" srcId="{CD599EE4-0F40-47BE-9546-7C03F20B8C78}" destId="{0B13CD6F-0281-4732-822B-027444ED7DCE}" srcOrd="3" destOrd="0" parTransId="{D503A672-A38E-450F-9237-5111A9E021EE}" sibTransId="{543F3FE1-3892-4F40-8079-F6F8C906A72C}"/>
    <dgm:cxn modelId="{A887DCFA-B347-4FDF-830D-0F7E9E96EF0F}" type="presOf" srcId="{6940F420-0E1B-4344-A63E-B1D9ED6FF97A}" destId="{D2AF41DD-F184-474E-8A61-56DFA6184B47}" srcOrd="0" destOrd="2" presId="urn:microsoft.com/office/officeart/2005/8/layout/vList2"/>
    <dgm:cxn modelId="{B8A86E6A-FB13-456E-940C-EED81D235DF1}" type="presParOf" srcId="{A3E3A16D-2452-4F1C-8CCC-C97AD0C03BA8}" destId="{88BAA2BE-686E-4982-9FB2-04EC3476EF98}" srcOrd="0" destOrd="0" presId="urn:microsoft.com/office/officeart/2005/8/layout/vList2"/>
    <dgm:cxn modelId="{1DF2839A-7F6F-4ED7-ACE9-42E680663D45}" type="presParOf" srcId="{A3E3A16D-2452-4F1C-8CCC-C97AD0C03BA8}" destId="{6E530733-6ED3-4674-AEA9-1DFC7BE43988}" srcOrd="1" destOrd="0" presId="urn:microsoft.com/office/officeart/2005/8/layout/vList2"/>
    <dgm:cxn modelId="{5AF45605-66EF-42FC-A9DC-DC8E5CA6A0E3}" type="presParOf" srcId="{A3E3A16D-2452-4F1C-8CCC-C97AD0C03BA8}" destId="{9592D586-5A8F-4BFB-98D2-F5B296E53C2F}" srcOrd="2" destOrd="0" presId="urn:microsoft.com/office/officeart/2005/8/layout/vList2"/>
    <dgm:cxn modelId="{E7755ABF-A254-476B-A5FE-FE8B36DE051C}" type="presParOf" srcId="{A3E3A16D-2452-4F1C-8CCC-C97AD0C03BA8}" destId="{D2AF41DD-F184-474E-8A61-56DFA6184B4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C57FB8C-458B-4FA3-B5B3-FBD20A31E0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CD599EE4-0F40-47BE-9546-7C03F20B8C78}">
      <dgm:prSet phldrT="[Texto]" custT="1"/>
      <dgm:spPr/>
      <dgm:t>
        <a:bodyPr/>
        <a:lstStyle/>
        <a:p>
          <a:r>
            <a:rPr lang="es-ES" sz="1800" b="1" i="1" dirty="0"/>
            <a:t>Contenido final de la propuesta</a:t>
          </a:r>
          <a:endParaRPr lang="es-EC" sz="1800" b="0" i="0" dirty="0"/>
        </a:p>
      </dgm:t>
    </dgm:pt>
    <dgm:pt modelId="{30FC3639-D203-4084-A1F2-2C285F8E8EAE}" type="parTrans" cxnId="{15CECF98-D360-4D94-8C8F-A3E4371D5954}">
      <dgm:prSet/>
      <dgm:spPr/>
      <dgm:t>
        <a:bodyPr/>
        <a:lstStyle/>
        <a:p>
          <a:endParaRPr lang="es-EC" sz="1800" b="0" i="0"/>
        </a:p>
      </dgm:t>
    </dgm:pt>
    <dgm:pt modelId="{8514CF9F-9B49-4A81-A604-393D10D40276}" type="sibTrans" cxnId="{15CECF98-D360-4D94-8C8F-A3E4371D5954}">
      <dgm:prSet/>
      <dgm:spPr/>
      <dgm:t>
        <a:bodyPr/>
        <a:lstStyle/>
        <a:p>
          <a:endParaRPr lang="es-EC" sz="1800" b="0" i="0"/>
        </a:p>
      </dgm:t>
    </dgm:pt>
    <dgm:pt modelId="{31727F9A-893B-40C6-81D1-397145A2F09F}">
      <dgm:prSet phldrT="[Texto]" custT="1"/>
      <dgm:spPr/>
      <dgm:t>
        <a:bodyPr/>
        <a:lstStyle/>
        <a:p>
          <a:r>
            <a:rPr lang="es-EC" sz="1800" b="1" dirty="0"/>
            <a:t>GUÍA PARA ELABORAR EL PORTAFOLIO ESTUDIANTIL</a:t>
          </a:r>
          <a:endParaRPr lang="es-EC" sz="1800" b="0" i="0" dirty="0"/>
        </a:p>
      </dgm:t>
    </dgm:pt>
    <dgm:pt modelId="{DFD301BC-7281-4731-AC8A-FF15693635B6}" type="sibTrans" cxnId="{12DF5E94-C137-4CAC-8A0D-BE096F6854CA}">
      <dgm:prSet/>
      <dgm:spPr/>
      <dgm:t>
        <a:bodyPr/>
        <a:lstStyle/>
        <a:p>
          <a:endParaRPr lang="es-EC" sz="1800" b="0" i="0"/>
        </a:p>
      </dgm:t>
    </dgm:pt>
    <dgm:pt modelId="{2448330A-0837-4157-8B33-A9ADB19CAEC4}" type="parTrans" cxnId="{12DF5E94-C137-4CAC-8A0D-BE096F6854CA}">
      <dgm:prSet/>
      <dgm:spPr/>
      <dgm:t>
        <a:bodyPr/>
        <a:lstStyle/>
        <a:p>
          <a:endParaRPr lang="es-EC" sz="1800" b="0" i="0"/>
        </a:p>
      </dgm:t>
    </dgm:pt>
    <dgm:pt modelId="{8958555D-C236-45E8-9B79-5052DC9F4D32}">
      <dgm:prSet phldrT="[Texto]" custT="1"/>
      <dgm:spPr/>
      <dgm:t>
        <a:bodyPr/>
        <a:lstStyle/>
        <a:p>
          <a:r>
            <a:rPr lang="es-EC" sz="1800" b="1" dirty="0"/>
            <a:t>GUÍA PARA ORGANIZAR DEBATE </a:t>
          </a:r>
          <a:endParaRPr lang="es-EC" sz="1800" b="0" i="0" dirty="0"/>
        </a:p>
      </dgm:t>
    </dgm:pt>
    <dgm:pt modelId="{DCF8816D-11A0-40FA-B8B3-6F79ADED7762}" type="parTrans" cxnId="{87D4AC44-A533-463F-828B-9E61FA6D9EC5}">
      <dgm:prSet/>
      <dgm:spPr/>
      <dgm:t>
        <a:bodyPr/>
        <a:lstStyle/>
        <a:p>
          <a:endParaRPr lang="es-EC"/>
        </a:p>
      </dgm:t>
    </dgm:pt>
    <dgm:pt modelId="{352DC584-1C25-4EE5-8A9E-9DE149842182}" type="sibTrans" cxnId="{87D4AC44-A533-463F-828B-9E61FA6D9EC5}">
      <dgm:prSet/>
      <dgm:spPr/>
      <dgm:t>
        <a:bodyPr/>
        <a:lstStyle/>
        <a:p>
          <a:endParaRPr lang="es-EC"/>
        </a:p>
      </dgm:t>
    </dgm:pt>
    <dgm:pt modelId="{4AE55EBD-7EF0-4D09-A65F-FBB5F08B4A6A}">
      <dgm:prSet phldrT="[Texto]" custT="1"/>
      <dgm:spPr/>
      <dgm:t>
        <a:bodyPr/>
        <a:lstStyle/>
        <a:p>
          <a:r>
            <a:rPr lang="es-EC" sz="1800" b="1" dirty="0"/>
            <a:t>GUÍA DE ESTUDIO N°</a:t>
          </a:r>
          <a:endParaRPr lang="es-EC" sz="1800" b="0" i="0" dirty="0"/>
        </a:p>
      </dgm:t>
    </dgm:pt>
    <dgm:pt modelId="{BF990D8C-6A76-4BC7-8522-9B8F32BC1CEA}" type="parTrans" cxnId="{BF499650-39D6-4E37-BF91-77CC3482E421}">
      <dgm:prSet/>
      <dgm:spPr/>
      <dgm:t>
        <a:bodyPr/>
        <a:lstStyle/>
        <a:p>
          <a:endParaRPr lang="es-EC"/>
        </a:p>
      </dgm:t>
    </dgm:pt>
    <dgm:pt modelId="{75088131-0A38-443C-8C4A-52AD5E2D942F}" type="sibTrans" cxnId="{BF499650-39D6-4E37-BF91-77CC3482E421}">
      <dgm:prSet/>
      <dgm:spPr/>
      <dgm:t>
        <a:bodyPr/>
        <a:lstStyle/>
        <a:p>
          <a:endParaRPr lang="es-EC"/>
        </a:p>
      </dgm:t>
    </dgm:pt>
    <dgm:pt modelId="{1339C0F6-5684-41AE-BF04-3C51BAD6756D}">
      <dgm:prSet phldrT="[Texto]" custT="1"/>
      <dgm:spPr/>
      <dgm:t>
        <a:bodyPr/>
        <a:lstStyle/>
        <a:p>
          <a:r>
            <a:rPr lang="es-EC" sz="1800" b="1" dirty="0"/>
            <a:t>GUÍA DE INFORME DE LECTURA N°</a:t>
          </a:r>
          <a:endParaRPr lang="es-EC" sz="1800" b="0" i="0" dirty="0"/>
        </a:p>
      </dgm:t>
    </dgm:pt>
    <dgm:pt modelId="{6852D3C0-0678-4ACC-AD68-08C0E91C75F2}" type="parTrans" cxnId="{D2AC2F51-7391-49FB-B725-A9D44B1B4DC9}">
      <dgm:prSet/>
      <dgm:spPr/>
      <dgm:t>
        <a:bodyPr/>
        <a:lstStyle/>
        <a:p>
          <a:endParaRPr lang="es-EC"/>
        </a:p>
      </dgm:t>
    </dgm:pt>
    <dgm:pt modelId="{3DA7D04D-574F-4EEA-A1F7-013347586D88}" type="sibTrans" cxnId="{D2AC2F51-7391-49FB-B725-A9D44B1B4DC9}">
      <dgm:prSet/>
      <dgm:spPr/>
      <dgm:t>
        <a:bodyPr/>
        <a:lstStyle/>
        <a:p>
          <a:endParaRPr lang="es-EC"/>
        </a:p>
      </dgm:t>
    </dgm:pt>
    <dgm:pt modelId="{13C57FE6-BBDE-412D-BDC9-139E3CEFD0A3}">
      <dgm:prSet phldrT="[Texto]" custT="1"/>
      <dgm:spPr/>
      <dgm:t>
        <a:bodyPr/>
        <a:lstStyle/>
        <a:p>
          <a:r>
            <a:rPr lang="es-EC" sz="1800" b="1" dirty="0"/>
            <a:t>GUÍA DE ELABORACIÓN DE PLAN DE CUIDADO (</a:t>
          </a:r>
          <a:r>
            <a:rPr lang="es-EC" sz="1800" b="1" dirty="0" err="1"/>
            <a:t>ABP</a:t>
          </a:r>
          <a:r>
            <a:rPr lang="es-EC" sz="1800" b="1" dirty="0"/>
            <a:t>)</a:t>
          </a:r>
          <a:endParaRPr lang="es-EC" sz="1800" b="0" i="0" dirty="0"/>
        </a:p>
      </dgm:t>
    </dgm:pt>
    <dgm:pt modelId="{F43E9C39-6A85-46C3-B5F2-73E05760F4D3}" type="parTrans" cxnId="{BFC11F1D-7BC4-4DC6-A7BB-5E275C9B59DA}">
      <dgm:prSet/>
      <dgm:spPr/>
      <dgm:t>
        <a:bodyPr/>
        <a:lstStyle/>
        <a:p>
          <a:endParaRPr lang="es-EC"/>
        </a:p>
      </dgm:t>
    </dgm:pt>
    <dgm:pt modelId="{88EB641F-5BF5-4091-B4D7-9A78C6EBBFDB}" type="sibTrans" cxnId="{BFC11F1D-7BC4-4DC6-A7BB-5E275C9B59DA}">
      <dgm:prSet/>
      <dgm:spPr/>
      <dgm:t>
        <a:bodyPr/>
        <a:lstStyle/>
        <a:p>
          <a:endParaRPr lang="es-EC"/>
        </a:p>
      </dgm:t>
    </dgm:pt>
    <dgm:pt modelId="{D20F9327-98F2-41B4-8E84-C16739503DA2}">
      <dgm:prSet phldrT="[Texto]" custT="1"/>
      <dgm:spPr/>
      <dgm:t>
        <a:bodyPr/>
        <a:lstStyle/>
        <a:p>
          <a:r>
            <a:rPr lang="es-EC" sz="1800" b="1" dirty="0"/>
            <a:t>GUÍA DE TALLER VIRTUAL </a:t>
          </a:r>
          <a:endParaRPr lang="es-EC" sz="1800" b="0" i="0" dirty="0"/>
        </a:p>
      </dgm:t>
    </dgm:pt>
    <dgm:pt modelId="{47110A42-244E-4BE8-8CE0-7AB9B4B841E4}" type="parTrans" cxnId="{EEC830AE-ED2B-482E-8005-DC7B03334107}">
      <dgm:prSet/>
      <dgm:spPr/>
      <dgm:t>
        <a:bodyPr/>
        <a:lstStyle/>
        <a:p>
          <a:endParaRPr lang="es-EC"/>
        </a:p>
      </dgm:t>
    </dgm:pt>
    <dgm:pt modelId="{82D395D1-9850-4188-A53F-A9E403B31899}" type="sibTrans" cxnId="{EEC830AE-ED2B-482E-8005-DC7B03334107}">
      <dgm:prSet/>
      <dgm:spPr/>
      <dgm:t>
        <a:bodyPr/>
        <a:lstStyle/>
        <a:p>
          <a:endParaRPr lang="es-EC"/>
        </a:p>
      </dgm:t>
    </dgm:pt>
    <dgm:pt modelId="{E240CB34-07B3-4C38-A71D-2ADDE54F607E}">
      <dgm:prSet phldrT="[Texto]" custT="1"/>
      <dgm:spPr/>
      <dgm:t>
        <a:bodyPr/>
        <a:lstStyle/>
        <a:p>
          <a:r>
            <a:rPr lang="es-EC" sz="1800" b="1" dirty="0"/>
            <a:t>GUÍA PARA REALIZAR </a:t>
          </a:r>
          <a:r>
            <a:rPr lang="es-EC" sz="1800" b="1" dirty="0" err="1"/>
            <a:t>JIGSAW</a:t>
          </a:r>
          <a:r>
            <a:rPr lang="es-EC" sz="1800" b="1" dirty="0"/>
            <a:t>, </a:t>
          </a:r>
          <a:r>
            <a:rPr lang="es-EC" sz="1800" b="1" dirty="0" err="1"/>
            <a:t>PUZZLE</a:t>
          </a:r>
          <a:r>
            <a:rPr lang="es-EC" sz="1800" b="1" dirty="0"/>
            <a:t> O ROMPECABEZAS</a:t>
          </a:r>
          <a:endParaRPr lang="es-EC" sz="1800" b="0" i="0" dirty="0"/>
        </a:p>
      </dgm:t>
    </dgm:pt>
    <dgm:pt modelId="{C1CB1748-F376-4317-B986-40DE08FE8EBF}" type="parTrans" cxnId="{168AE1F9-988E-4D98-8E94-914922B8C177}">
      <dgm:prSet/>
      <dgm:spPr/>
      <dgm:t>
        <a:bodyPr/>
        <a:lstStyle/>
        <a:p>
          <a:endParaRPr lang="es-EC"/>
        </a:p>
      </dgm:t>
    </dgm:pt>
    <dgm:pt modelId="{A06A0088-80AA-4A6D-B843-772E679F6E8B}" type="sibTrans" cxnId="{168AE1F9-988E-4D98-8E94-914922B8C177}">
      <dgm:prSet/>
      <dgm:spPr/>
      <dgm:t>
        <a:bodyPr/>
        <a:lstStyle/>
        <a:p>
          <a:endParaRPr lang="es-EC"/>
        </a:p>
      </dgm:t>
    </dgm:pt>
    <dgm:pt modelId="{46F34A60-9249-429A-B38B-D381D85913B2}">
      <dgm:prSet phldrT="[Texto]" custT="1"/>
      <dgm:spPr/>
      <dgm:t>
        <a:bodyPr/>
        <a:lstStyle/>
        <a:p>
          <a:r>
            <a:rPr lang="es-EC" sz="1800" b="1" dirty="0"/>
            <a:t>GUÍA PARA REALIZAR INVESTIGACIÓN FORMATIVA</a:t>
          </a:r>
          <a:endParaRPr lang="es-EC" sz="1800" b="0" i="0" dirty="0"/>
        </a:p>
      </dgm:t>
    </dgm:pt>
    <dgm:pt modelId="{9BB61F7E-C69A-41FF-9A27-A20D0851FA9E}" type="parTrans" cxnId="{CF817DB4-0F19-451F-9C5F-3BABEB08FD49}">
      <dgm:prSet/>
      <dgm:spPr/>
      <dgm:t>
        <a:bodyPr/>
        <a:lstStyle/>
        <a:p>
          <a:endParaRPr lang="es-EC"/>
        </a:p>
      </dgm:t>
    </dgm:pt>
    <dgm:pt modelId="{C3BC20DB-1DA5-4957-BC8A-268F9C972712}" type="sibTrans" cxnId="{CF817DB4-0F19-451F-9C5F-3BABEB08FD49}">
      <dgm:prSet/>
      <dgm:spPr/>
      <dgm:t>
        <a:bodyPr/>
        <a:lstStyle/>
        <a:p>
          <a:endParaRPr lang="es-EC"/>
        </a:p>
      </dgm:t>
    </dgm:pt>
    <dgm:pt modelId="{A3E3A16D-2452-4F1C-8CCC-C97AD0C03BA8}" type="pres">
      <dgm:prSet presAssocID="{0C57FB8C-458B-4FA3-B5B3-FBD20A31E0B5}" presName="linear" presStyleCnt="0">
        <dgm:presLayoutVars>
          <dgm:animLvl val="lvl"/>
          <dgm:resizeHandles val="exact"/>
        </dgm:presLayoutVars>
      </dgm:prSet>
      <dgm:spPr/>
    </dgm:pt>
    <dgm:pt modelId="{88BAA2BE-686E-4982-9FB2-04EC3476EF98}" type="pres">
      <dgm:prSet presAssocID="{CD599EE4-0F40-47BE-9546-7C03F20B8C78}" presName="parentText" presStyleLbl="node1" presStyleIdx="0" presStyleCnt="1">
        <dgm:presLayoutVars>
          <dgm:chMax val="0"/>
          <dgm:bulletEnabled val="1"/>
        </dgm:presLayoutVars>
      </dgm:prSet>
      <dgm:spPr/>
    </dgm:pt>
    <dgm:pt modelId="{6E530733-6ED3-4674-AEA9-1DFC7BE43988}" type="pres">
      <dgm:prSet presAssocID="{CD599EE4-0F40-47BE-9546-7C03F20B8C78}" presName="childText" presStyleLbl="revTx" presStyleIdx="0" presStyleCnt="1">
        <dgm:presLayoutVars>
          <dgm:bulletEnabled val="1"/>
        </dgm:presLayoutVars>
      </dgm:prSet>
      <dgm:spPr/>
    </dgm:pt>
  </dgm:ptLst>
  <dgm:cxnLst>
    <dgm:cxn modelId="{BFC11F1D-7BC4-4DC6-A7BB-5E275C9B59DA}" srcId="{CD599EE4-0F40-47BE-9546-7C03F20B8C78}" destId="{13C57FE6-BBDE-412D-BDC9-139E3CEFD0A3}" srcOrd="4" destOrd="0" parTransId="{F43E9C39-6A85-46C3-B5F2-73E05760F4D3}" sibTransId="{88EB641F-5BF5-4091-B4D7-9A78C6EBBFDB}"/>
    <dgm:cxn modelId="{CE90B62B-0E8A-477C-9754-698604259D54}" type="presOf" srcId="{13C57FE6-BBDE-412D-BDC9-139E3CEFD0A3}" destId="{6E530733-6ED3-4674-AEA9-1DFC7BE43988}" srcOrd="0" destOrd="4" presId="urn:microsoft.com/office/officeart/2005/8/layout/vList2"/>
    <dgm:cxn modelId="{87D4AC44-A533-463F-828B-9E61FA6D9EC5}" srcId="{CD599EE4-0F40-47BE-9546-7C03F20B8C78}" destId="{8958555D-C236-45E8-9B79-5052DC9F4D32}" srcOrd="1" destOrd="0" parTransId="{DCF8816D-11A0-40FA-B8B3-6F79ADED7762}" sibTransId="{352DC584-1C25-4EE5-8A9E-9DE149842182}"/>
    <dgm:cxn modelId="{4EBDD064-3D32-4B31-AB7B-6DE955363170}" type="presOf" srcId="{E240CB34-07B3-4C38-A71D-2ADDE54F607E}" destId="{6E530733-6ED3-4674-AEA9-1DFC7BE43988}" srcOrd="0" destOrd="6" presId="urn:microsoft.com/office/officeart/2005/8/layout/vList2"/>
    <dgm:cxn modelId="{BF499650-39D6-4E37-BF91-77CC3482E421}" srcId="{CD599EE4-0F40-47BE-9546-7C03F20B8C78}" destId="{4AE55EBD-7EF0-4D09-A65F-FBB5F08B4A6A}" srcOrd="2" destOrd="0" parTransId="{BF990D8C-6A76-4BC7-8522-9B8F32BC1CEA}" sibTransId="{75088131-0A38-443C-8C4A-52AD5E2D942F}"/>
    <dgm:cxn modelId="{D2AC2F51-7391-49FB-B725-A9D44B1B4DC9}" srcId="{CD599EE4-0F40-47BE-9546-7C03F20B8C78}" destId="{1339C0F6-5684-41AE-BF04-3C51BAD6756D}" srcOrd="3" destOrd="0" parTransId="{6852D3C0-0678-4ACC-AD68-08C0E91C75F2}" sibTransId="{3DA7D04D-574F-4EEA-A1F7-013347586D88}"/>
    <dgm:cxn modelId="{00AF9674-B01D-4687-BF66-18AB46BF03BD}" type="presOf" srcId="{CD599EE4-0F40-47BE-9546-7C03F20B8C78}" destId="{88BAA2BE-686E-4982-9FB2-04EC3476EF98}" srcOrd="0" destOrd="0" presId="urn:microsoft.com/office/officeart/2005/8/layout/vList2"/>
    <dgm:cxn modelId="{32CFDE8C-2A88-43A2-B068-2A9CD23C4599}" type="presOf" srcId="{1339C0F6-5684-41AE-BF04-3C51BAD6756D}" destId="{6E530733-6ED3-4674-AEA9-1DFC7BE43988}" srcOrd="0" destOrd="3" presId="urn:microsoft.com/office/officeart/2005/8/layout/vList2"/>
    <dgm:cxn modelId="{0D96CE8D-1448-4E5F-A185-817E8428D7DC}" type="presOf" srcId="{8958555D-C236-45E8-9B79-5052DC9F4D32}" destId="{6E530733-6ED3-4674-AEA9-1DFC7BE43988}" srcOrd="0" destOrd="1" presId="urn:microsoft.com/office/officeart/2005/8/layout/vList2"/>
    <dgm:cxn modelId="{12DF5E94-C137-4CAC-8A0D-BE096F6854CA}" srcId="{CD599EE4-0F40-47BE-9546-7C03F20B8C78}" destId="{31727F9A-893B-40C6-81D1-397145A2F09F}" srcOrd="0" destOrd="0" parTransId="{2448330A-0837-4157-8B33-A9ADB19CAEC4}" sibTransId="{DFD301BC-7281-4731-AC8A-FF15693635B6}"/>
    <dgm:cxn modelId="{15CECF98-D360-4D94-8C8F-A3E4371D5954}" srcId="{0C57FB8C-458B-4FA3-B5B3-FBD20A31E0B5}" destId="{CD599EE4-0F40-47BE-9546-7C03F20B8C78}" srcOrd="0" destOrd="0" parTransId="{30FC3639-D203-4084-A1F2-2C285F8E8EAE}" sibTransId="{8514CF9F-9B49-4A81-A604-393D10D40276}"/>
    <dgm:cxn modelId="{6F5F7E9B-2D6D-4A59-AE9D-BAD5550132C1}" type="presOf" srcId="{0C57FB8C-458B-4FA3-B5B3-FBD20A31E0B5}" destId="{A3E3A16D-2452-4F1C-8CCC-C97AD0C03BA8}" srcOrd="0" destOrd="0" presId="urn:microsoft.com/office/officeart/2005/8/layout/vList2"/>
    <dgm:cxn modelId="{8B065EA7-2068-4C3C-8B49-72FC5B251780}" type="presOf" srcId="{4AE55EBD-7EF0-4D09-A65F-FBB5F08B4A6A}" destId="{6E530733-6ED3-4674-AEA9-1DFC7BE43988}" srcOrd="0" destOrd="2" presId="urn:microsoft.com/office/officeart/2005/8/layout/vList2"/>
    <dgm:cxn modelId="{EEC830AE-ED2B-482E-8005-DC7B03334107}" srcId="{CD599EE4-0F40-47BE-9546-7C03F20B8C78}" destId="{D20F9327-98F2-41B4-8E84-C16739503DA2}" srcOrd="5" destOrd="0" parTransId="{47110A42-244E-4BE8-8CE0-7AB9B4B841E4}" sibTransId="{82D395D1-9850-4188-A53F-A9E403B31899}"/>
    <dgm:cxn modelId="{CF817DB4-0F19-451F-9C5F-3BABEB08FD49}" srcId="{CD599EE4-0F40-47BE-9546-7C03F20B8C78}" destId="{46F34A60-9249-429A-B38B-D381D85913B2}" srcOrd="7" destOrd="0" parTransId="{9BB61F7E-C69A-41FF-9A27-A20D0851FA9E}" sibTransId="{C3BC20DB-1DA5-4957-BC8A-268F9C972712}"/>
    <dgm:cxn modelId="{9910B4C9-6DA6-4B72-8503-45DD83DA8946}" type="presOf" srcId="{D20F9327-98F2-41B4-8E84-C16739503DA2}" destId="{6E530733-6ED3-4674-AEA9-1DFC7BE43988}" srcOrd="0" destOrd="5" presId="urn:microsoft.com/office/officeart/2005/8/layout/vList2"/>
    <dgm:cxn modelId="{0F9C67D5-548F-45CF-A48B-FE6D0A518FB8}" type="presOf" srcId="{31727F9A-893B-40C6-81D1-397145A2F09F}" destId="{6E530733-6ED3-4674-AEA9-1DFC7BE43988}" srcOrd="0" destOrd="0" presId="urn:microsoft.com/office/officeart/2005/8/layout/vList2"/>
    <dgm:cxn modelId="{D80C6BDF-F49C-48E4-B2FE-D454EDD29D1B}" type="presOf" srcId="{46F34A60-9249-429A-B38B-D381D85913B2}" destId="{6E530733-6ED3-4674-AEA9-1DFC7BE43988}" srcOrd="0" destOrd="7" presId="urn:microsoft.com/office/officeart/2005/8/layout/vList2"/>
    <dgm:cxn modelId="{168AE1F9-988E-4D98-8E94-914922B8C177}" srcId="{CD599EE4-0F40-47BE-9546-7C03F20B8C78}" destId="{E240CB34-07B3-4C38-A71D-2ADDE54F607E}" srcOrd="6" destOrd="0" parTransId="{C1CB1748-F376-4317-B986-40DE08FE8EBF}" sibTransId="{A06A0088-80AA-4A6D-B843-772E679F6E8B}"/>
    <dgm:cxn modelId="{03DC6B64-37E8-4DBB-BABE-4AAC3211B448}" type="presParOf" srcId="{A3E3A16D-2452-4F1C-8CCC-C97AD0C03BA8}" destId="{88BAA2BE-686E-4982-9FB2-04EC3476EF98}" srcOrd="0" destOrd="0" presId="urn:microsoft.com/office/officeart/2005/8/layout/vList2"/>
    <dgm:cxn modelId="{FBADE58B-5FAA-40EA-BF70-26B4766EE3C1}" type="presParOf" srcId="{A3E3A16D-2452-4F1C-8CCC-C97AD0C03BA8}" destId="{6E530733-6ED3-4674-AEA9-1DFC7BE4398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9C6F63-26F3-42B2-9CC0-9F2FF0C0FC2D}" type="doc">
      <dgm:prSet loTypeId="urn:microsoft.com/office/officeart/2005/8/layout/hProcess9" loCatId="process" qsTypeId="urn:microsoft.com/office/officeart/2005/8/quickstyle/simple4" qsCatId="simple" csTypeId="urn:microsoft.com/office/officeart/2005/8/colors/accent1_2" csCatId="accent1" phldr="1"/>
      <dgm:spPr/>
    </dgm:pt>
    <dgm:pt modelId="{2871F518-8B02-49DF-9B24-EEDD742AEBB0}">
      <dgm:prSet phldrT="[Texto]"/>
      <dgm:spPr/>
      <dgm:t>
        <a:bodyPr/>
        <a:lstStyle/>
        <a:p>
          <a:r>
            <a:rPr lang="es-EC" dirty="0"/>
            <a:t>¿De qué manera la metodología de evaluación influye en el logro de aprendizajes significativos de los estudiantes de la Escuela de Enfermería de la Universidad Técnica de Manabí?</a:t>
          </a:r>
        </a:p>
      </dgm:t>
    </dgm:pt>
    <dgm:pt modelId="{3687E9CF-7419-49F2-9164-6D65DC2FE214}" type="parTrans" cxnId="{E0CA2173-68C4-469A-9CCD-9A620A4F270C}">
      <dgm:prSet/>
      <dgm:spPr/>
      <dgm:t>
        <a:bodyPr/>
        <a:lstStyle/>
        <a:p>
          <a:endParaRPr lang="es-EC"/>
        </a:p>
      </dgm:t>
    </dgm:pt>
    <dgm:pt modelId="{D2039750-07C8-4FDB-B9F8-4D86DD20D3EB}" type="sibTrans" cxnId="{E0CA2173-68C4-469A-9CCD-9A620A4F270C}">
      <dgm:prSet/>
      <dgm:spPr/>
      <dgm:t>
        <a:bodyPr/>
        <a:lstStyle/>
        <a:p>
          <a:endParaRPr lang="es-EC"/>
        </a:p>
      </dgm:t>
    </dgm:pt>
    <dgm:pt modelId="{A7E6BA3C-B22C-48C6-B7DF-7ADDD6D16C66}" type="pres">
      <dgm:prSet presAssocID="{AC9C6F63-26F3-42B2-9CC0-9F2FF0C0FC2D}" presName="CompostProcess" presStyleCnt="0">
        <dgm:presLayoutVars>
          <dgm:dir/>
          <dgm:resizeHandles val="exact"/>
        </dgm:presLayoutVars>
      </dgm:prSet>
      <dgm:spPr/>
    </dgm:pt>
    <dgm:pt modelId="{B1ACEA91-147C-4A54-95C8-6EF1C3C363F5}" type="pres">
      <dgm:prSet presAssocID="{AC9C6F63-26F3-42B2-9CC0-9F2FF0C0FC2D}" presName="arrow" presStyleLbl="bgShp" presStyleIdx="0" presStyleCnt="1"/>
      <dgm:spPr/>
    </dgm:pt>
    <dgm:pt modelId="{920E5D1F-B80F-476B-A6F6-60C6D8F75919}" type="pres">
      <dgm:prSet presAssocID="{AC9C6F63-26F3-42B2-9CC0-9F2FF0C0FC2D}" presName="linearProcess" presStyleCnt="0"/>
      <dgm:spPr/>
    </dgm:pt>
    <dgm:pt modelId="{D9F659A1-2C9A-4E95-BC25-DA7EAD2A9E61}" type="pres">
      <dgm:prSet presAssocID="{2871F518-8B02-49DF-9B24-EEDD742AEBB0}" presName="textNode" presStyleLbl="node1" presStyleIdx="0" presStyleCnt="1" custScaleX="90746" custLinFactNeighborX="-6531" custLinFactNeighborY="-781">
        <dgm:presLayoutVars>
          <dgm:bulletEnabled val="1"/>
        </dgm:presLayoutVars>
      </dgm:prSet>
      <dgm:spPr/>
    </dgm:pt>
  </dgm:ptLst>
  <dgm:cxnLst>
    <dgm:cxn modelId="{0768DD49-C496-4E3C-AE24-263BB9AE8AEB}" type="presOf" srcId="{AC9C6F63-26F3-42B2-9CC0-9F2FF0C0FC2D}" destId="{A7E6BA3C-B22C-48C6-B7DF-7ADDD6D16C66}" srcOrd="0" destOrd="0" presId="urn:microsoft.com/office/officeart/2005/8/layout/hProcess9"/>
    <dgm:cxn modelId="{50B5AD4C-C45C-44CF-9154-34B986040E7C}" type="presOf" srcId="{2871F518-8B02-49DF-9B24-EEDD742AEBB0}" destId="{D9F659A1-2C9A-4E95-BC25-DA7EAD2A9E61}" srcOrd="0" destOrd="0" presId="urn:microsoft.com/office/officeart/2005/8/layout/hProcess9"/>
    <dgm:cxn modelId="{E0CA2173-68C4-469A-9CCD-9A620A4F270C}" srcId="{AC9C6F63-26F3-42B2-9CC0-9F2FF0C0FC2D}" destId="{2871F518-8B02-49DF-9B24-EEDD742AEBB0}" srcOrd="0" destOrd="0" parTransId="{3687E9CF-7419-49F2-9164-6D65DC2FE214}" sibTransId="{D2039750-07C8-4FDB-B9F8-4D86DD20D3EB}"/>
    <dgm:cxn modelId="{24EAD6A2-8812-459E-8481-6E6AF729C988}" type="presParOf" srcId="{A7E6BA3C-B22C-48C6-B7DF-7ADDD6D16C66}" destId="{B1ACEA91-147C-4A54-95C8-6EF1C3C363F5}" srcOrd="0" destOrd="0" presId="urn:microsoft.com/office/officeart/2005/8/layout/hProcess9"/>
    <dgm:cxn modelId="{CD366538-B493-414F-8CE1-1385BE2E8494}" type="presParOf" srcId="{A7E6BA3C-B22C-48C6-B7DF-7ADDD6D16C66}" destId="{920E5D1F-B80F-476B-A6F6-60C6D8F75919}" srcOrd="1" destOrd="0" presId="urn:microsoft.com/office/officeart/2005/8/layout/hProcess9"/>
    <dgm:cxn modelId="{1453982A-8971-40F5-AF55-3BD5089F7836}" type="presParOf" srcId="{920E5D1F-B80F-476B-A6F6-60C6D8F75919}" destId="{D9F659A1-2C9A-4E95-BC25-DA7EAD2A9E61}"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9C6F63-26F3-42B2-9CC0-9F2FF0C0FC2D}" type="doc">
      <dgm:prSet loTypeId="urn:microsoft.com/office/officeart/2005/8/layout/vProcess5" loCatId="process" qsTypeId="urn:microsoft.com/office/officeart/2005/8/quickstyle/simple4" qsCatId="simple" csTypeId="urn:microsoft.com/office/officeart/2005/8/colors/accent1_2" csCatId="accent1" phldr="1"/>
      <dgm:spPr/>
    </dgm:pt>
    <dgm:pt modelId="{2871F518-8B02-49DF-9B24-EEDD742AEBB0}">
      <dgm:prSet phldrT="[Texto]"/>
      <dgm:spPr/>
      <dgm:t>
        <a:bodyPr/>
        <a:lstStyle/>
        <a:p>
          <a:r>
            <a:rPr lang="es-EC" dirty="0"/>
            <a:t>¿Cuáles son </a:t>
          </a:r>
          <a:r>
            <a:rPr lang="es-ES" dirty="0"/>
            <a:t>los criterios de evaluación para los aprendizajes significativos que aplican actualmente los docentes de la Escuela de Enfermería? </a:t>
          </a:r>
          <a:endParaRPr lang="es-EC" dirty="0"/>
        </a:p>
      </dgm:t>
    </dgm:pt>
    <dgm:pt modelId="{3687E9CF-7419-49F2-9164-6D65DC2FE214}" type="parTrans" cxnId="{E0CA2173-68C4-469A-9CCD-9A620A4F270C}">
      <dgm:prSet/>
      <dgm:spPr/>
      <dgm:t>
        <a:bodyPr/>
        <a:lstStyle/>
        <a:p>
          <a:endParaRPr lang="es-EC"/>
        </a:p>
      </dgm:t>
    </dgm:pt>
    <dgm:pt modelId="{D2039750-07C8-4FDB-B9F8-4D86DD20D3EB}" type="sibTrans" cxnId="{E0CA2173-68C4-469A-9CCD-9A620A4F270C}">
      <dgm:prSet/>
      <dgm:spPr/>
      <dgm:t>
        <a:bodyPr/>
        <a:lstStyle/>
        <a:p>
          <a:endParaRPr lang="es-EC"/>
        </a:p>
      </dgm:t>
    </dgm:pt>
    <dgm:pt modelId="{98A35FFD-4FFB-49DB-B135-2A768E608053}">
      <dgm:prSet/>
      <dgm:spPr/>
      <dgm:t>
        <a:bodyPr/>
        <a:lstStyle/>
        <a:p>
          <a:r>
            <a:rPr lang="es-ES" dirty="0"/>
            <a:t>¿Cómo incide de la metodología de evaluación en el logro de aprendizajes significativos? </a:t>
          </a:r>
          <a:endParaRPr lang="es-EC" dirty="0"/>
        </a:p>
      </dgm:t>
    </dgm:pt>
    <dgm:pt modelId="{5F4D472D-7B0E-4BCD-8689-8CC8102754A5}" type="parTrans" cxnId="{EF93F5BB-D848-4B7F-8737-6F5FEAE35A91}">
      <dgm:prSet/>
      <dgm:spPr/>
      <dgm:t>
        <a:bodyPr/>
        <a:lstStyle/>
        <a:p>
          <a:endParaRPr lang="es-EC"/>
        </a:p>
      </dgm:t>
    </dgm:pt>
    <dgm:pt modelId="{9F49747C-2D28-41FF-8AEC-28F2711D7FD1}" type="sibTrans" cxnId="{EF93F5BB-D848-4B7F-8737-6F5FEAE35A91}">
      <dgm:prSet/>
      <dgm:spPr/>
      <dgm:t>
        <a:bodyPr/>
        <a:lstStyle/>
        <a:p>
          <a:endParaRPr lang="es-EC"/>
        </a:p>
      </dgm:t>
    </dgm:pt>
    <dgm:pt modelId="{39D308E7-DC36-4A0F-B997-0BFD23F2FC17}">
      <dgm:prSet/>
      <dgm:spPr/>
      <dgm:t>
        <a:bodyPr/>
        <a:lstStyle/>
        <a:p>
          <a:r>
            <a:rPr lang="es-ES" dirty="0"/>
            <a:t>¿Los criterios de evaluación que se aplican en las actividades se orientan al logro del aprendizaje significativo?</a:t>
          </a:r>
          <a:endParaRPr lang="es-EC" dirty="0"/>
        </a:p>
      </dgm:t>
    </dgm:pt>
    <dgm:pt modelId="{A1B9B51E-3A0A-4EAA-9BBE-3A58EB0B9109}" type="parTrans" cxnId="{861834FE-7C87-4722-8463-1791E1593E82}">
      <dgm:prSet/>
      <dgm:spPr/>
      <dgm:t>
        <a:bodyPr/>
        <a:lstStyle/>
        <a:p>
          <a:endParaRPr lang="es-EC"/>
        </a:p>
      </dgm:t>
    </dgm:pt>
    <dgm:pt modelId="{CBE6301F-E689-472E-97C5-D49BB6BF2E22}" type="sibTrans" cxnId="{861834FE-7C87-4722-8463-1791E1593E82}">
      <dgm:prSet/>
      <dgm:spPr/>
      <dgm:t>
        <a:bodyPr/>
        <a:lstStyle/>
        <a:p>
          <a:endParaRPr lang="es-EC"/>
        </a:p>
      </dgm:t>
    </dgm:pt>
    <dgm:pt modelId="{0FD3C4B4-BA08-4EC3-9810-4759D54FE029}" type="pres">
      <dgm:prSet presAssocID="{AC9C6F63-26F3-42B2-9CC0-9F2FF0C0FC2D}" presName="outerComposite" presStyleCnt="0">
        <dgm:presLayoutVars>
          <dgm:chMax val="5"/>
          <dgm:dir/>
          <dgm:resizeHandles val="exact"/>
        </dgm:presLayoutVars>
      </dgm:prSet>
      <dgm:spPr/>
    </dgm:pt>
    <dgm:pt modelId="{E341B16A-C60B-446C-B456-1319B7752549}" type="pres">
      <dgm:prSet presAssocID="{AC9C6F63-26F3-42B2-9CC0-9F2FF0C0FC2D}" presName="dummyMaxCanvas" presStyleCnt="0">
        <dgm:presLayoutVars/>
      </dgm:prSet>
      <dgm:spPr/>
    </dgm:pt>
    <dgm:pt modelId="{F1E3FDD7-177D-4205-880A-FAB9C83E26FD}" type="pres">
      <dgm:prSet presAssocID="{AC9C6F63-26F3-42B2-9CC0-9F2FF0C0FC2D}" presName="ThreeNodes_1" presStyleLbl="node1" presStyleIdx="0" presStyleCnt="3">
        <dgm:presLayoutVars>
          <dgm:bulletEnabled val="1"/>
        </dgm:presLayoutVars>
      </dgm:prSet>
      <dgm:spPr/>
    </dgm:pt>
    <dgm:pt modelId="{A68A6722-450D-472B-A7A8-0E36BDF33396}" type="pres">
      <dgm:prSet presAssocID="{AC9C6F63-26F3-42B2-9CC0-9F2FF0C0FC2D}" presName="ThreeNodes_2" presStyleLbl="node1" presStyleIdx="1" presStyleCnt="3">
        <dgm:presLayoutVars>
          <dgm:bulletEnabled val="1"/>
        </dgm:presLayoutVars>
      </dgm:prSet>
      <dgm:spPr/>
    </dgm:pt>
    <dgm:pt modelId="{3E950AF8-5022-43BD-9A5B-8DF0770092AE}" type="pres">
      <dgm:prSet presAssocID="{AC9C6F63-26F3-42B2-9CC0-9F2FF0C0FC2D}" presName="ThreeNodes_3" presStyleLbl="node1" presStyleIdx="2" presStyleCnt="3">
        <dgm:presLayoutVars>
          <dgm:bulletEnabled val="1"/>
        </dgm:presLayoutVars>
      </dgm:prSet>
      <dgm:spPr/>
    </dgm:pt>
    <dgm:pt modelId="{203C00FC-99EF-48B4-ACEF-31FB2953192B}" type="pres">
      <dgm:prSet presAssocID="{AC9C6F63-26F3-42B2-9CC0-9F2FF0C0FC2D}" presName="ThreeConn_1-2" presStyleLbl="fgAccFollowNode1" presStyleIdx="0" presStyleCnt="2">
        <dgm:presLayoutVars>
          <dgm:bulletEnabled val="1"/>
        </dgm:presLayoutVars>
      </dgm:prSet>
      <dgm:spPr/>
    </dgm:pt>
    <dgm:pt modelId="{204A4DE7-01B8-42F3-8FDF-98716E0F0E1A}" type="pres">
      <dgm:prSet presAssocID="{AC9C6F63-26F3-42B2-9CC0-9F2FF0C0FC2D}" presName="ThreeConn_2-3" presStyleLbl="fgAccFollowNode1" presStyleIdx="1" presStyleCnt="2">
        <dgm:presLayoutVars>
          <dgm:bulletEnabled val="1"/>
        </dgm:presLayoutVars>
      </dgm:prSet>
      <dgm:spPr/>
    </dgm:pt>
    <dgm:pt modelId="{04910B9B-C908-4098-80A7-B589F6C571B1}" type="pres">
      <dgm:prSet presAssocID="{AC9C6F63-26F3-42B2-9CC0-9F2FF0C0FC2D}" presName="ThreeNodes_1_text" presStyleLbl="node1" presStyleIdx="2" presStyleCnt="3">
        <dgm:presLayoutVars>
          <dgm:bulletEnabled val="1"/>
        </dgm:presLayoutVars>
      </dgm:prSet>
      <dgm:spPr/>
    </dgm:pt>
    <dgm:pt modelId="{0FE04641-F717-437A-AFC2-8C3FE570BC42}" type="pres">
      <dgm:prSet presAssocID="{AC9C6F63-26F3-42B2-9CC0-9F2FF0C0FC2D}" presName="ThreeNodes_2_text" presStyleLbl="node1" presStyleIdx="2" presStyleCnt="3">
        <dgm:presLayoutVars>
          <dgm:bulletEnabled val="1"/>
        </dgm:presLayoutVars>
      </dgm:prSet>
      <dgm:spPr/>
    </dgm:pt>
    <dgm:pt modelId="{73FB63F0-1554-4EDB-B9EA-871DD601C7D0}" type="pres">
      <dgm:prSet presAssocID="{AC9C6F63-26F3-42B2-9CC0-9F2FF0C0FC2D}" presName="ThreeNodes_3_text" presStyleLbl="node1" presStyleIdx="2" presStyleCnt="3">
        <dgm:presLayoutVars>
          <dgm:bulletEnabled val="1"/>
        </dgm:presLayoutVars>
      </dgm:prSet>
      <dgm:spPr/>
    </dgm:pt>
  </dgm:ptLst>
  <dgm:cxnLst>
    <dgm:cxn modelId="{86DED807-3435-41F3-A35B-F0A023728A90}" type="presOf" srcId="{39D308E7-DC36-4A0F-B997-0BFD23F2FC17}" destId="{73FB63F0-1554-4EDB-B9EA-871DD601C7D0}" srcOrd="1" destOrd="0" presId="urn:microsoft.com/office/officeart/2005/8/layout/vProcess5"/>
    <dgm:cxn modelId="{03291229-AAE4-4741-9BB9-F8E2DC27FD51}" type="presOf" srcId="{D2039750-07C8-4FDB-B9F8-4D86DD20D3EB}" destId="{203C00FC-99EF-48B4-ACEF-31FB2953192B}" srcOrd="0" destOrd="0" presId="urn:microsoft.com/office/officeart/2005/8/layout/vProcess5"/>
    <dgm:cxn modelId="{3E0A2F5D-7E75-40FC-8815-3EC3C1C44716}" type="presOf" srcId="{39D308E7-DC36-4A0F-B997-0BFD23F2FC17}" destId="{3E950AF8-5022-43BD-9A5B-8DF0770092AE}" srcOrd="0" destOrd="0" presId="urn:microsoft.com/office/officeart/2005/8/layout/vProcess5"/>
    <dgm:cxn modelId="{E7B01F4A-EECA-4336-8894-FFC32B0C7AB2}" type="presOf" srcId="{98A35FFD-4FFB-49DB-B135-2A768E608053}" destId="{0FE04641-F717-437A-AFC2-8C3FE570BC42}" srcOrd="1" destOrd="0" presId="urn:microsoft.com/office/officeart/2005/8/layout/vProcess5"/>
    <dgm:cxn modelId="{E0CA2173-68C4-469A-9CCD-9A620A4F270C}" srcId="{AC9C6F63-26F3-42B2-9CC0-9F2FF0C0FC2D}" destId="{2871F518-8B02-49DF-9B24-EEDD742AEBB0}" srcOrd="0" destOrd="0" parTransId="{3687E9CF-7419-49F2-9164-6D65DC2FE214}" sibTransId="{D2039750-07C8-4FDB-B9F8-4D86DD20D3EB}"/>
    <dgm:cxn modelId="{2804C356-38AB-4ADF-8874-AAE8F05C40B9}" type="presOf" srcId="{2871F518-8B02-49DF-9B24-EEDD742AEBB0}" destId="{F1E3FDD7-177D-4205-880A-FAB9C83E26FD}" srcOrd="0" destOrd="0" presId="urn:microsoft.com/office/officeart/2005/8/layout/vProcess5"/>
    <dgm:cxn modelId="{59676759-F842-4792-AB9C-BD7FE80941D4}" type="presOf" srcId="{2871F518-8B02-49DF-9B24-EEDD742AEBB0}" destId="{04910B9B-C908-4098-80A7-B589F6C571B1}" srcOrd="1" destOrd="0" presId="urn:microsoft.com/office/officeart/2005/8/layout/vProcess5"/>
    <dgm:cxn modelId="{D5541489-5160-4186-A50B-ED75D46EF6F8}" type="presOf" srcId="{98A35FFD-4FFB-49DB-B135-2A768E608053}" destId="{A68A6722-450D-472B-A7A8-0E36BDF33396}" srcOrd="0" destOrd="0" presId="urn:microsoft.com/office/officeart/2005/8/layout/vProcess5"/>
    <dgm:cxn modelId="{AFDBF1B9-73C7-450E-9B6D-B79B541654B2}" type="presOf" srcId="{AC9C6F63-26F3-42B2-9CC0-9F2FF0C0FC2D}" destId="{0FD3C4B4-BA08-4EC3-9810-4759D54FE029}" srcOrd="0" destOrd="0" presId="urn:microsoft.com/office/officeart/2005/8/layout/vProcess5"/>
    <dgm:cxn modelId="{EF93F5BB-D848-4B7F-8737-6F5FEAE35A91}" srcId="{AC9C6F63-26F3-42B2-9CC0-9F2FF0C0FC2D}" destId="{98A35FFD-4FFB-49DB-B135-2A768E608053}" srcOrd="1" destOrd="0" parTransId="{5F4D472D-7B0E-4BCD-8689-8CC8102754A5}" sibTransId="{9F49747C-2D28-41FF-8AEC-28F2711D7FD1}"/>
    <dgm:cxn modelId="{49C0E2D8-9F34-4372-A1FB-CDB98AF4341F}" type="presOf" srcId="{9F49747C-2D28-41FF-8AEC-28F2711D7FD1}" destId="{204A4DE7-01B8-42F3-8FDF-98716E0F0E1A}" srcOrd="0" destOrd="0" presId="urn:microsoft.com/office/officeart/2005/8/layout/vProcess5"/>
    <dgm:cxn modelId="{861834FE-7C87-4722-8463-1791E1593E82}" srcId="{AC9C6F63-26F3-42B2-9CC0-9F2FF0C0FC2D}" destId="{39D308E7-DC36-4A0F-B997-0BFD23F2FC17}" srcOrd="2" destOrd="0" parTransId="{A1B9B51E-3A0A-4EAA-9BBE-3A58EB0B9109}" sibTransId="{CBE6301F-E689-472E-97C5-D49BB6BF2E22}"/>
    <dgm:cxn modelId="{BB48429F-2EBD-4DD3-8B7A-2D20BF87179C}" type="presParOf" srcId="{0FD3C4B4-BA08-4EC3-9810-4759D54FE029}" destId="{E341B16A-C60B-446C-B456-1319B7752549}" srcOrd="0" destOrd="0" presId="urn:microsoft.com/office/officeart/2005/8/layout/vProcess5"/>
    <dgm:cxn modelId="{59B70394-501A-4F9C-9F55-172134D55BCA}" type="presParOf" srcId="{0FD3C4B4-BA08-4EC3-9810-4759D54FE029}" destId="{F1E3FDD7-177D-4205-880A-FAB9C83E26FD}" srcOrd="1" destOrd="0" presId="urn:microsoft.com/office/officeart/2005/8/layout/vProcess5"/>
    <dgm:cxn modelId="{BC7589F3-E2B2-4208-A1B0-6223529DC85B}" type="presParOf" srcId="{0FD3C4B4-BA08-4EC3-9810-4759D54FE029}" destId="{A68A6722-450D-472B-A7A8-0E36BDF33396}" srcOrd="2" destOrd="0" presId="urn:microsoft.com/office/officeart/2005/8/layout/vProcess5"/>
    <dgm:cxn modelId="{33F2BF0B-0200-47AA-9E29-3FED50AC67E9}" type="presParOf" srcId="{0FD3C4B4-BA08-4EC3-9810-4759D54FE029}" destId="{3E950AF8-5022-43BD-9A5B-8DF0770092AE}" srcOrd="3" destOrd="0" presId="urn:microsoft.com/office/officeart/2005/8/layout/vProcess5"/>
    <dgm:cxn modelId="{8E0E1676-E9EF-434E-A738-FAE5471B7E2C}" type="presParOf" srcId="{0FD3C4B4-BA08-4EC3-9810-4759D54FE029}" destId="{203C00FC-99EF-48B4-ACEF-31FB2953192B}" srcOrd="4" destOrd="0" presId="urn:microsoft.com/office/officeart/2005/8/layout/vProcess5"/>
    <dgm:cxn modelId="{DC85C113-FCD4-4B1A-8F54-3BB19C3F57E0}" type="presParOf" srcId="{0FD3C4B4-BA08-4EC3-9810-4759D54FE029}" destId="{204A4DE7-01B8-42F3-8FDF-98716E0F0E1A}" srcOrd="5" destOrd="0" presId="urn:microsoft.com/office/officeart/2005/8/layout/vProcess5"/>
    <dgm:cxn modelId="{3E760B0E-9928-4CD5-9C81-29ED096008DF}" type="presParOf" srcId="{0FD3C4B4-BA08-4EC3-9810-4759D54FE029}" destId="{04910B9B-C908-4098-80A7-B589F6C571B1}" srcOrd="6" destOrd="0" presId="urn:microsoft.com/office/officeart/2005/8/layout/vProcess5"/>
    <dgm:cxn modelId="{80E84F12-8723-43AE-8574-5BCACD99896C}" type="presParOf" srcId="{0FD3C4B4-BA08-4EC3-9810-4759D54FE029}" destId="{0FE04641-F717-437A-AFC2-8C3FE570BC42}" srcOrd="7" destOrd="0" presId="urn:microsoft.com/office/officeart/2005/8/layout/vProcess5"/>
    <dgm:cxn modelId="{E93072AF-086F-4C17-8E82-52C1E5349331}" type="presParOf" srcId="{0FD3C4B4-BA08-4EC3-9810-4759D54FE029}" destId="{73FB63F0-1554-4EDB-B9EA-871DD601C7D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C55B8B-C413-48BF-8E5E-5F47ABEF9BDB}"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s-EC"/>
        </a:p>
      </dgm:t>
    </dgm:pt>
    <dgm:pt modelId="{C0AB14FE-52AB-427C-8646-9815EC959D9C}">
      <dgm:prSet phldrT="[Texto]"/>
      <dgm:spPr/>
      <dgm:t>
        <a:bodyPr/>
        <a:lstStyle/>
        <a:p>
          <a:r>
            <a:rPr lang="es-EC" dirty="0"/>
            <a:t>Objetivo General</a:t>
          </a:r>
        </a:p>
      </dgm:t>
    </dgm:pt>
    <dgm:pt modelId="{A70BB586-460C-4D44-8CC8-44CE76090F8E}" type="parTrans" cxnId="{EBCF027F-61BA-446A-BB51-9B2FA13E44A9}">
      <dgm:prSet/>
      <dgm:spPr/>
      <dgm:t>
        <a:bodyPr/>
        <a:lstStyle/>
        <a:p>
          <a:endParaRPr lang="es-EC"/>
        </a:p>
      </dgm:t>
    </dgm:pt>
    <dgm:pt modelId="{52941F85-B9CC-4093-ADB7-C6AD66567229}" type="sibTrans" cxnId="{EBCF027F-61BA-446A-BB51-9B2FA13E44A9}">
      <dgm:prSet/>
      <dgm:spPr/>
      <dgm:t>
        <a:bodyPr/>
        <a:lstStyle/>
        <a:p>
          <a:endParaRPr lang="es-EC"/>
        </a:p>
      </dgm:t>
    </dgm:pt>
    <dgm:pt modelId="{47EA3A2A-B883-46C3-B7CB-B8156ED3697E}">
      <dgm:prSet phldrT="[Texto]"/>
      <dgm:spPr/>
      <dgm:t>
        <a:bodyPr/>
        <a:lstStyle/>
        <a:p>
          <a:r>
            <a:rPr lang="es-EC" dirty="0"/>
            <a:t>Determinar la incidencia de la metodología de evaluación en el logro de aprendizajes significativos de los estudiantes de la Escuela de Enfermería de la Universidad Técnica de Manabí.</a:t>
          </a:r>
        </a:p>
      </dgm:t>
    </dgm:pt>
    <dgm:pt modelId="{B7042EBA-0F69-4A28-9699-4BFF026F8D58}" type="parTrans" cxnId="{8EC8FAAD-8E0E-419F-A6C3-A22C6BE05149}">
      <dgm:prSet/>
      <dgm:spPr/>
      <dgm:t>
        <a:bodyPr/>
        <a:lstStyle/>
        <a:p>
          <a:endParaRPr lang="es-EC"/>
        </a:p>
      </dgm:t>
    </dgm:pt>
    <dgm:pt modelId="{43DC29C2-8B2B-482D-921F-E96698F03273}" type="sibTrans" cxnId="{8EC8FAAD-8E0E-419F-A6C3-A22C6BE05149}">
      <dgm:prSet/>
      <dgm:spPr/>
      <dgm:t>
        <a:bodyPr/>
        <a:lstStyle/>
        <a:p>
          <a:endParaRPr lang="es-EC"/>
        </a:p>
      </dgm:t>
    </dgm:pt>
    <dgm:pt modelId="{65061466-4397-4944-AAC7-1347B9C5DFBA}">
      <dgm:prSet phldrT="[Texto]"/>
      <dgm:spPr/>
      <dgm:t>
        <a:bodyPr/>
        <a:lstStyle/>
        <a:p>
          <a:r>
            <a:rPr lang="es-EC" dirty="0"/>
            <a:t>Objetivos Específicos</a:t>
          </a:r>
        </a:p>
      </dgm:t>
    </dgm:pt>
    <dgm:pt modelId="{C8E6D63C-BF4D-4038-BA79-F26A864D27DB}" type="parTrans" cxnId="{E72A28AC-D179-4B17-874B-8B312172D11A}">
      <dgm:prSet/>
      <dgm:spPr/>
      <dgm:t>
        <a:bodyPr/>
        <a:lstStyle/>
        <a:p>
          <a:endParaRPr lang="es-EC"/>
        </a:p>
      </dgm:t>
    </dgm:pt>
    <dgm:pt modelId="{8BB4494A-78FE-4DE9-BC44-479DCAA51FB2}" type="sibTrans" cxnId="{E72A28AC-D179-4B17-874B-8B312172D11A}">
      <dgm:prSet/>
      <dgm:spPr/>
      <dgm:t>
        <a:bodyPr/>
        <a:lstStyle/>
        <a:p>
          <a:endParaRPr lang="es-EC"/>
        </a:p>
      </dgm:t>
    </dgm:pt>
    <dgm:pt modelId="{FF65D078-2186-401B-8368-49D3FA205656}">
      <dgm:prSet phldrT="[Texto]"/>
      <dgm:spPr/>
      <dgm:t>
        <a:bodyPr/>
        <a:lstStyle/>
        <a:p>
          <a:r>
            <a:rPr lang="es-ES" dirty="0"/>
            <a:t>Identificar los criterios de evaluación para los aprendizajes significativos que aplican los docentes. </a:t>
          </a:r>
          <a:endParaRPr lang="es-EC" dirty="0"/>
        </a:p>
      </dgm:t>
    </dgm:pt>
    <dgm:pt modelId="{AB0C1A95-3F40-4811-85B4-C95D6DBA4FC0}" type="parTrans" cxnId="{B07EBA5A-4C68-4CC0-8E5C-4C34689E721C}">
      <dgm:prSet/>
      <dgm:spPr/>
      <dgm:t>
        <a:bodyPr/>
        <a:lstStyle/>
        <a:p>
          <a:endParaRPr lang="es-EC"/>
        </a:p>
      </dgm:t>
    </dgm:pt>
    <dgm:pt modelId="{F486DBA6-5831-4DEC-8DC6-97982E2EB1BC}" type="sibTrans" cxnId="{B07EBA5A-4C68-4CC0-8E5C-4C34689E721C}">
      <dgm:prSet/>
      <dgm:spPr/>
      <dgm:t>
        <a:bodyPr/>
        <a:lstStyle/>
        <a:p>
          <a:endParaRPr lang="es-EC"/>
        </a:p>
      </dgm:t>
    </dgm:pt>
    <dgm:pt modelId="{257E905E-6350-4A07-8FDA-46A3343BBF3E}">
      <dgm:prSet/>
      <dgm:spPr/>
      <dgm:t>
        <a:bodyPr/>
        <a:lstStyle/>
        <a:p>
          <a:r>
            <a:rPr lang="es-ES"/>
            <a:t>Analizar cómo incide de la metodología de evaluación en el logro de aprendizajes significativos. </a:t>
          </a:r>
          <a:endParaRPr lang="es-EC"/>
        </a:p>
      </dgm:t>
    </dgm:pt>
    <dgm:pt modelId="{F6006712-0B33-4199-9F95-F5FDAFA0E709}" type="parTrans" cxnId="{551B39FD-9650-473A-8165-DA690BFC0614}">
      <dgm:prSet/>
      <dgm:spPr/>
      <dgm:t>
        <a:bodyPr/>
        <a:lstStyle/>
        <a:p>
          <a:endParaRPr lang="es-EC"/>
        </a:p>
      </dgm:t>
    </dgm:pt>
    <dgm:pt modelId="{24FD9DA8-D303-40E2-8DC6-889A9164E575}" type="sibTrans" cxnId="{551B39FD-9650-473A-8165-DA690BFC0614}">
      <dgm:prSet/>
      <dgm:spPr/>
      <dgm:t>
        <a:bodyPr/>
        <a:lstStyle/>
        <a:p>
          <a:endParaRPr lang="es-EC"/>
        </a:p>
      </dgm:t>
    </dgm:pt>
    <dgm:pt modelId="{5647DCA8-C2D6-498E-996D-FF39D9ED8A30}">
      <dgm:prSet/>
      <dgm:spPr/>
      <dgm:t>
        <a:bodyPr/>
        <a:lstStyle/>
        <a:p>
          <a:r>
            <a:rPr lang="es-ES" dirty="0"/>
            <a:t>Identificar si los criterios de evaluación que se aplican en las actividades se orientan al logro del aprendizaje significativo.</a:t>
          </a:r>
          <a:endParaRPr lang="es-EC" dirty="0"/>
        </a:p>
      </dgm:t>
    </dgm:pt>
    <dgm:pt modelId="{9E8E6980-C10A-4845-A5BD-3E546B6D7410}" type="parTrans" cxnId="{CFCEE2B5-D595-4438-B647-27CF55B69110}">
      <dgm:prSet/>
      <dgm:spPr/>
      <dgm:t>
        <a:bodyPr/>
        <a:lstStyle/>
        <a:p>
          <a:endParaRPr lang="es-EC"/>
        </a:p>
      </dgm:t>
    </dgm:pt>
    <dgm:pt modelId="{6931780A-3728-49C3-A472-5992050DCB88}" type="sibTrans" cxnId="{CFCEE2B5-D595-4438-B647-27CF55B69110}">
      <dgm:prSet/>
      <dgm:spPr/>
      <dgm:t>
        <a:bodyPr/>
        <a:lstStyle/>
        <a:p>
          <a:endParaRPr lang="es-EC"/>
        </a:p>
      </dgm:t>
    </dgm:pt>
    <dgm:pt modelId="{B92693A9-BB9E-4996-B738-1220E7AECF1E}" type="pres">
      <dgm:prSet presAssocID="{C5C55B8B-C413-48BF-8E5E-5F47ABEF9BDB}" presName="Name0" presStyleCnt="0">
        <dgm:presLayoutVars>
          <dgm:dir/>
          <dgm:animLvl val="lvl"/>
          <dgm:resizeHandles val="exact"/>
        </dgm:presLayoutVars>
      </dgm:prSet>
      <dgm:spPr/>
    </dgm:pt>
    <dgm:pt modelId="{A43CA318-6BA9-45C3-B329-18A46FFABB01}" type="pres">
      <dgm:prSet presAssocID="{C0AB14FE-52AB-427C-8646-9815EC959D9C}" presName="linNode" presStyleCnt="0"/>
      <dgm:spPr/>
    </dgm:pt>
    <dgm:pt modelId="{C2CD2116-EA8C-46F1-BA4A-BEE94752F2D4}" type="pres">
      <dgm:prSet presAssocID="{C0AB14FE-52AB-427C-8646-9815EC959D9C}" presName="parentText" presStyleLbl="node1" presStyleIdx="0" presStyleCnt="2">
        <dgm:presLayoutVars>
          <dgm:chMax val="1"/>
          <dgm:bulletEnabled val="1"/>
        </dgm:presLayoutVars>
      </dgm:prSet>
      <dgm:spPr/>
    </dgm:pt>
    <dgm:pt modelId="{F073AF39-59F2-4DFA-B8C9-C280444DEC28}" type="pres">
      <dgm:prSet presAssocID="{C0AB14FE-52AB-427C-8646-9815EC959D9C}" presName="descendantText" presStyleLbl="alignAccFollowNode1" presStyleIdx="0" presStyleCnt="2">
        <dgm:presLayoutVars>
          <dgm:bulletEnabled val="1"/>
        </dgm:presLayoutVars>
      </dgm:prSet>
      <dgm:spPr/>
    </dgm:pt>
    <dgm:pt modelId="{34FB1C88-77D8-4A1E-A5BC-C3BB40785758}" type="pres">
      <dgm:prSet presAssocID="{52941F85-B9CC-4093-ADB7-C6AD66567229}" presName="sp" presStyleCnt="0"/>
      <dgm:spPr/>
    </dgm:pt>
    <dgm:pt modelId="{6254F812-6FDB-4ED6-963A-A87EA2473957}" type="pres">
      <dgm:prSet presAssocID="{65061466-4397-4944-AAC7-1347B9C5DFBA}" presName="linNode" presStyleCnt="0"/>
      <dgm:spPr/>
    </dgm:pt>
    <dgm:pt modelId="{20159DD4-EA54-459F-ABBC-A5AC9470955A}" type="pres">
      <dgm:prSet presAssocID="{65061466-4397-4944-AAC7-1347B9C5DFBA}" presName="parentText" presStyleLbl="node1" presStyleIdx="1" presStyleCnt="2">
        <dgm:presLayoutVars>
          <dgm:chMax val="1"/>
          <dgm:bulletEnabled val="1"/>
        </dgm:presLayoutVars>
      </dgm:prSet>
      <dgm:spPr/>
    </dgm:pt>
    <dgm:pt modelId="{EEC85C2E-661C-4679-8926-958FCD3B6ED3}" type="pres">
      <dgm:prSet presAssocID="{65061466-4397-4944-AAC7-1347B9C5DFBA}" presName="descendantText" presStyleLbl="alignAccFollowNode1" presStyleIdx="1" presStyleCnt="2" custScaleY="123451">
        <dgm:presLayoutVars>
          <dgm:bulletEnabled val="1"/>
        </dgm:presLayoutVars>
      </dgm:prSet>
      <dgm:spPr/>
    </dgm:pt>
  </dgm:ptLst>
  <dgm:cxnLst>
    <dgm:cxn modelId="{E12AA962-07E0-458A-A9FA-B48A623CC3F6}" type="presOf" srcId="{C5C55B8B-C413-48BF-8E5E-5F47ABEF9BDB}" destId="{B92693A9-BB9E-4996-B738-1220E7AECF1E}" srcOrd="0" destOrd="0" presId="urn:microsoft.com/office/officeart/2005/8/layout/vList5"/>
    <dgm:cxn modelId="{ED757B55-A627-4E5A-95B1-E84A6B65E1B1}" type="presOf" srcId="{65061466-4397-4944-AAC7-1347B9C5DFBA}" destId="{20159DD4-EA54-459F-ABBC-A5AC9470955A}" srcOrd="0" destOrd="0" presId="urn:microsoft.com/office/officeart/2005/8/layout/vList5"/>
    <dgm:cxn modelId="{B07EBA5A-4C68-4CC0-8E5C-4C34689E721C}" srcId="{65061466-4397-4944-AAC7-1347B9C5DFBA}" destId="{FF65D078-2186-401B-8368-49D3FA205656}" srcOrd="0" destOrd="0" parTransId="{AB0C1A95-3F40-4811-85B4-C95D6DBA4FC0}" sibTransId="{F486DBA6-5831-4DEC-8DC6-97982E2EB1BC}"/>
    <dgm:cxn modelId="{EBCF027F-61BA-446A-BB51-9B2FA13E44A9}" srcId="{C5C55B8B-C413-48BF-8E5E-5F47ABEF9BDB}" destId="{C0AB14FE-52AB-427C-8646-9815EC959D9C}" srcOrd="0" destOrd="0" parTransId="{A70BB586-460C-4D44-8CC8-44CE76090F8E}" sibTransId="{52941F85-B9CC-4093-ADB7-C6AD66567229}"/>
    <dgm:cxn modelId="{F05E1593-09C6-4B35-88D1-A0DA9FF4F228}" type="presOf" srcId="{FF65D078-2186-401B-8368-49D3FA205656}" destId="{EEC85C2E-661C-4679-8926-958FCD3B6ED3}" srcOrd="0" destOrd="0" presId="urn:microsoft.com/office/officeart/2005/8/layout/vList5"/>
    <dgm:cxn modelId="{E72A28AC-D179-4B17-874B-8B312172D11A}" srcId="{C5C55B8B-C413-48BF-8E5E-5F47ABEF9BDB}" destId="{65061466-4397-4944-AAC7-1347B9C5DFBA}" srcOrd="1" destOrd="0" parTransId="{C8E6D63C-BF4D-4038-BA79-F26A864D27DB}" sibTransId="{8BB4494A-78FE-4DE9-BC44-479DCAA51FB2}"/>
    <dgm:cxn modelId="{8EC8FAAD-8E0E-419F-A6C3-A22C6BE05149}" srcId="{C0AB14FE-52AB-427C-8646-9815EC959D9C}" destId="{47EA3A2A-B883-46C3-B7CB-B8156ED3697E}" srcOrd="0" destOrd="0" parTransId="{B7042EBA-0F69-4A28-9699-4BFF026F8D58}" sibTransId="{43DC29C2-8B2B-482D-921F-E96698F03273}"/>
    <dgm:cxn modelId="{74FB07B4-A81E-405C-9D09-4E4667EB6570}" type="presOf" srcId="{5647DCA8-C2D6-498E-996D-FF39D9ED8A30}" destId="{EEC85C2E-661C-4679-8926-958FCD3B6ED3}" srcOrd="0" destOrd="2" presId="urn:microsoft.com/office/officeart/2005/8/layout/vList5"/>
    <dgm:cxn modelId="{CFCEE2B5-D595-4438-B647-27CF55B69110}" srcId="{65061466-4397-4944-AAC7-1347B9C5DFBA}" destId="{5647DCA8-C2D6-498E-996D-FF39D9ED8A30}" srcOrd="2" destOrd="0" parTransId="{9E8E6980-C10A-4845-A5BD-3E546B6D7410}" sibTransId="{6931780A-3728-49C3-A472-5992050DCB88}"/>
    <dgm:cxn modelId="{D906C2C2-EA4D-4B37-BA45-5133B7C8EA58}" type="presOf" srcId="{257E905E-6350-4A07-8FDA-46A3343BBF3E}" destId="{EEC85C2E-661C-4679-8926-958FCD3B6ED3}" srcOrd="0" destOrd="1" presId="urn:microsoft.com/office/officeart/2005/8/layout/vList5"/>
    <dgm:cxn modelId="{C86E7CCE-7967-4DA3-AFCA-A574E3DC8B4C}" type="presOf" srcId="{47EA3A2A-B883-46C3-B7CB-B8156ED3697E}" destId="{F073AF39-59F2-4DFA-B8C9-C280444DEC28}" srcOrd="0" destOrd="0" presId="urn:microsoft.com/office/officeart/2005/8/layout/vList5"/>
    <dgm:cxn modelId="{433AB4D9-8285-44C0-B945-6B2448966EB9}" type="presOf" srcId="{C0AB14FE-52AB-427C-8646-9815EC959D9C}" destId="{C2CD2116-EA8C-46F1-BA4A-BEE94752F2D4}" srcOrd="0" destOrd="0" presId="urn:microsoft.com/office/officeart/2005/8/layout/vList5"/>
    <dgm:cxn modelId="{551B39FD-9650-473A-8165-DA690BFC0614}" srcId="{65061466-4397-4944-AAC7-1347B9C5DFBA}" destId="{257E905E-6350-4A07-8FDA-46A3343BBF3E}" srcOrd="1" destOrd="0" parTransId="{F6006712-0B33-4199-9F95-F5FDAFA0E709}" sibTransId="{24FD9DA8-D303-40E2-8DC6-889A9164E575}"/>
    <dgm:cxn modelId="{B0DCA9A3-8DBA-4C46-B92C-D2D19BDA1E3C}" type="presParOf" srcId="{B92693A9-BB9E-4996-B738-1220E7AECF1E}" destId="{A43CA318-6BA9-45C3-B329-18A46FFABB01}" srcOrd="0" destOrd="0" presId="urn:microsoft.com/office/officeart/2005/8/layout/vList5"/>
    <dgm:cxn modelId="{23F099EE-E5A9-41A7-BFF4-4DE0F70C5EED}" type="presParOf" srcId="{A43CA318-6BA9-45C3-B329-18A46FFABB01}" destId="{C2CD2116-EA8C-46F1-BA4A-BEE94752F2D4}" srcOrd="0" destOrd="0" presId="urn:microsoft.com/office/officeart/2005/8/layout/vList5"/>
    <dgm:cxn modelId="{CFB9A8ED-E661-4184-BA83-815ACCD6656D}" type="presParOf" srcId="{A43CA318-6BA9-45C3-B329-18A46FFABB01}" destId="{F073AF39-59F2-4DFA-B8C9-C280444DEC28}" srcOrd="1" destOrd="0" presId="urn:microsoft.com/office/officeart/2005/8/layout/vList5"/>
    <dgm:cxn modelId="{00D53A8C-684B-487E-95DF-0F29F7726877}" type="presParOf" srcId="{B92693A9-BB9E-4996-B738-1220E7AECF1E}" destId="{34FB1C88-77D8-4A1E-A5BC-C3BB40785758}" srcOrd="1" destOrd="0" presId="urn:microsoft.com/office/officeart/2005/8/layout/vList5"/>
    <dgm:cxn modelId="{24709887-F0AC-40DC-B7BB-392343DB0A92}" type="presParOf" srcId="{B92693A9-BB9E-4996-B738-1220E7AECF1E}" destId="{6254F812-6FDB-4ED6-963A-A87EA2473957}" srcOrd="2" destOrd="0" presId="urn:microsoft.com/office/officeart/2005/8/layout/vList5"/>
    <dgm:cxn modelId="{1770469A-6827-4645-A492-073C36007A00}" type="presParOf" srcId="{6254F812-6FDB-4ED6-963A-A87EA2473957}" destId="{20159DD4-EA54-459F-ABBC-A5AC9470955A}" srcOrd="0" destOrd="0" presId="urn:microsoft.com/office/officeart/2005/8/layout/vList5"/>
    <dgm:cxn modelId="{8A3E64F2-5FA7-475C-98D6-CFEC3052A792}" type="presParOf" srcId="{6254F812-6FDB-4ED6-963A-A87EA2473957}" destId="{EEC85C2E-661C-4679-8926-958FCD3B6ED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76562A-106F-49F6-88C9-AABA0F3F17F1}" type="doc">
      <dgm:prSet loTypeId="urn:microsoft.com/office/officeart/2005/8/layout/lProcess2" loCatId="list" qsTypeId="urn:microsoft.com/office/officeart/2005/8/quickstyle/simple4" qsCatId="simple" csTypeId="urn:microsoft.com/office/officeart/2005/8/colors/accent1_2" csCatId="accent1" phldr="1"/>
      <dgm:spPr/>
      <dgm:t>
        <a:bodyPr/>
        <a:lstStyle/>
        <a:p>
          <a:endParaRPr lang="es-EC"/>
        </a:p>
      </dgm:t>
    </dgm:pt>
    <dgm:pt modelId="{DCD68300-90D5-4F6A-9591-55F8AA202CD0}">
      <dgm:prSet phldrT="[Texto]"/>
      <dgm:spPr/>
      <dgm:t>
        <a:bodyPr/>
        <a:lstStyle/>
        <a:p>
          <a:r>
            <a:rPr lang="es-EC" dirty="0"/>
            <a:t>Definición</a:t>
          </a:r>
        </a:p>
      </dgm:t>
    </dgm:pt>
    <dgm:pt modelId="{C1D666B9-8260-4D71-8BB1-D5B548A147F9}" type="parTrans" cxnId="{35477B2F-9694-42D0-BB0D-793083B0BCB8}">
      <dgm:prSet/>
      <dgm:spPr/>
      <dgm:t>
        <a:bodyPr/>
        <a:lstStyle/>
        <a:p>
          <a:endParaRPr lang="es-EC"/>
        </a:p>
      </dgm:t>
    </dgm:pt>
    <dgm:pt modelId="{4B9F3327-C617-41BE-B668-847A077D3E2F}" type="sibTrans" cxnId="{35477B2F-9694-42D0-BB0D-793083B0BCB8}">
      <dgm:prSet/>
      <dgm:spPr/>
      <dgm:t>
        <a:bodyPr/>
        <a:lstStyle/>
        <a:p>
          <a:endParaRPr lang="es-EC"/>
        </a:p>
      </dgm:t>
    </dgm:pt>
    <dgm:pt modelId="{CD4BBFB8-E176-4A3C-A83C-E5F179D3C1D2}">
      <dgm:prSet phldrT="[Texto]"/>
      <dgm:spPr/>
      <dgm:t>
        <a:bodyPr/>
        <a:lstStyle/>
        <a:p>
          <a:r>
            <a:rPr lang="es-EC" dirty="0"/>
            <a:t>La evaluación es el proceso integral, sistemático y gradual y continuo, que valora los cambios producidos en la conducta del estudiante, la eficacia de las técnicas empleadas, la capacidad científica y pedagógica del educador, la calidad del plan de estudios y sobre todo cuanto converge en la realización del hecho educativo. </a:t>
          </a:r>
        </a:p>
      </dgm:t>
    </dgm:pt>
    <dgm:pt modelId="{32C70934-3F2F-436B-BF8B-BD885E8B9C02}" type="parTrans" cxnId="{413C35D3-04B7-46B2-A3A9-43FC2ABD38DB}">
      <dgm:prSet/>
      <dgm:spPr/>
      <dgm:t>
        <a:bodyPr/>
        <a:lstStyle/>
        <a:p>
          <a:endParaRPr lang="es-EC"/>
        </a:p>
      </dgm:t>
    </dgm:pt>
    <dgm:pt modelId="{B7801A45-9E47-42E1-8D30-84D324F94FB4}" type="sibTrans" cxnId="{413C35D3-04B7-46B2-A3A9-43FC2ABD38DB}">
      <dgm:prSet/>
      <dgm:spPr/>
      <dgm:t>
        <a:bodyPr/>
        <a:lstStyle/>
        <a:p>
          <a:endParaRPr lang="es-EC"/>
        </a:p>
      </dgm:t>
    </dgm:pt>
    <dgm:pt modelId="{DA455CAC-0BD7-41BE-B542-0FE21B0F52B1}" type="pres">
      <dgm:prSet presAssocID="{6F76562A-106F-49F6-88C9-AABA0F3F17F1}" presName="theList" presStyleCnt="0">
        <dgm:presLayoutVars>
          <dgm:dir/>
          <dgm:animLvl val="lvl"/>
          <dgm:resizeHandles val="exact"/>
        </dgm:presLayoutVars>
      </dgm:prSet>
      <dgm:spPr/>
    </dgm:pt>
    <dgm:pt modelId="{1442E898-3038-4D9C-8FC5-2BBE4D5A2B90}" type="pres">
      <dgm:prSet presAssocID="{DCD68300-90D5-4F6A-9591-55F8AA202CD0}" presName="compNode" presStyleCnt="0"/>
      <dgm:spPr/>
    </dgm:pt>
    <dgm:pt modelId="{7DEA3D70-27D4-4598-A748-A4DFB8D43464}" type="pres">
      <dgm:prSet presAssocID="{DCD68300-90D5-4F6A-9591-55F8AA202CD0}" presName="aNode" presStyleLbl="bgShp" presStyleIdx="0" presStyleCnt="1"/>
      <dgm:spPr/>
    </dgm:pt>
    <dgm:pt modelId="{410FE6BD-762D-42BF-BD95-B7763CBCDD0F}" type="pres">
      <dgm:prSet presAssocID="{DCD68300-90D5-4F6A-9591-55F8AA202CD0}" presName="textNode" presStyleLbl="bgShp" presStyleIdx="0" presStyleCnt="1"/>
      <dgm:spPr/>
    </dgm:pt>
    <dgm:pt modelId="{0D580D4E-2F15-47ED-8E86-4330F512B009}" type="pres">
      <dgm:prSet presAssocID="{DCD68300-90D5-4F6A-9591-55F8AA202CD0}" presName="compChildNode" presStyleCnt="0"/>
      <dgm:spPr/>
    </dgm:pt>
    <dgm:pt modelId="{E87B5F26-1EB8-4841-9C8B-769F25D33722}" type="pres">
      <dgm:prSet presAssocID="{DCD68300-90D5-4F6A-9591-55F8AA202CD0}" presName="theInnerList" presStyleCnt="0"/>
      <dgm:spPr/>
    </dgm:pt>
    <dgm:pt modelId="{B011D8D1-352E-4F5B-B45E-1AEEECE0B6D2}" type="pres">
      <dgm:prSet presAssocID="{CD4BBFB8-E176-4A3C-A83C-E5F179D3C1D2}" presName="childNode" presStyleLbl="node1" presStyleIdx="0" presStyleCnt="1">
        <dgm:presLayoutVars>
          <dgm:bulletEnabled val="1"/>
        </dgm:presLayoutVars>
      </dgm:prSet>
      <dgm:spPr/>
    </dgm:pt>
  </dgm:ptLst>
  <dgm:cxnLst>
    <dgm:cxn modelId="{35477B2F-9694-42D0-BB0D-793083B0BCB8}" srcId="{6F76562A-106F-49F6-88C9-AABA0F3F17F1}" destId="{DCD68300-90D5-4F6A-9591-55F8AA202CD0}" srcOrd="0" destOrd="0" parTransId="{C1D666B9-8260-4D71-8BB1-D5B548A147F9}" sibTransId="{4B9F3327-C617-41BE-B668-847A077D3E2F}"/>
    <dgm:cxn modelId="{3CA5AB5F-E2B0-4421-B101-A3E340FCF660}" type="presOf" srcId="{6F76562A-106F-49F6-88C9-AABA0F3F17F1}" destId="{DA455CAC-0BD7-41BE-B542-0FE21B0F52B1}" srcOrd="0" destOrd="0" presId="urn:microsoft.com/office/officeart/2005/8/layout/lProcess2"/>
    <dgm:cxn modelId="{A9A9B665-8645-4B7B-A711-47B61C7068AC}" type="presOf" srcId="{DCD68300-90D5-4F6A-9591-55F8AA202CD0}" destId="{410FE6BD-762D-42BF-BD95-B7763CBCDD0F}" srcOrd="1" destOrd="0" presId="urn:microsoft.com/office/officeart/2005/8/layout/lProcess2"/>
    <dgm:cxn modelId="{BC29728B-47B8-4335-99F4-DD5A32CE259D}" type="presOf" srcId="{DCD68300-90D5-4F6A-9591-55F8AA202CD0}" destId="{7DEA3D70-27D4-4598-A748-A4DFB8D43464}" srcOrd="0" destOrd="0" presId="urn:microsoft.com/office/officeart/2005/8/layout/lProcess2"/>
    <dgm:cxn modelId="{4959CAA9-00F8-49D6-A326-E7C0F41D8CDC}" type="presOf" srcId="{CD4BBFB8-E176-4A3C-A83C-E5F179D3C1D2}" destId="{B011D8D1-352E-4F5B-B45E-1AEEECE0B6D2}" srcOrd="0" destOrd="0" presId="urn:microsoft.com/office/officeart/2005/8/layout/lProcess2"/>
    <dgm:cxn modelId="{413C35D3-04B7-46B2-A3A9-43FC2ABD38DB}" srcId="{DCD68300-90D5-4F6A-9591-55F8AA202CD0}" destId="{CD4BBFB8-E176-4A3C-A83C-E5F179D3C1D2}" srcOrd="0" destOrd="0" parTransId="{32C70934-3F2F-436B-BF8B-BD885E8B9C02}" sibTransId="{B7801A45-9E47-42E1-8D30-84D324F94FB4}"/>
    <dgm:cxn modelId="{33B6EF62-2945-42B4-A6A0-EAEBC54B24DD}" type="presParOf" srcId="{DA455CAC-0BD7-41BE-B542-0FE21B0F52B1}" destId="{1442E898-3038-4D9C-8FC5-2BBE4D5A2B90}" srcOrd="0" destOrd="0" presId="urn:microsoft.com/office/officeart/2005/8/layout/lProcess2"/>
    <dgm:cxn modelId="{8D024994-A613-4E11-BD80-EA82D088E5EA}" type="presParOf" srcId="{1442E898-3038-4D9C-8FC5-2BBE4D5A2B90}" destId="{7DEA3D70-27D4-4598-A748-A4DFB8D43464}" srcOrd="0" destOrd="0" presId="urn:microsoft.com/office/officeart/2005/8/layout/lProcess2"/>
    <dgm:cxn modelId="{21002CC1-AA62-4BCE-B1E3-ABF67A3A2455}" type="presParOf" srcId="{1442E898-3038-4D9C-8FC5-2BBE4D5A2B90}" destId="{410FE6BD-762D-42BF-BD95-B7763CBCDD0F}" srcOrd="1" destOrd="0" presId="urn:microsoft.com/office/officeart/2005/8/layout/lProcess2"/>
    <dgm:cxn modelId="{C5A48FE9-69CB-45A4-9A7D-E1C4E7D03261}" type="presParOf" srcId="{1442E898-3038-4D9C-8FC5-2BBE4D5A2B90}" destId="{0D580D4E-2F15-47ED-8E86-4330F512B009}" srcOrd="2" destOrd="0" presId="urn:microsoft.com/office/officeart/2005/8/layout/lProcess2"/>
    <dgm:cxn modelId="{24B4A7AE-C2FD-4AC5-A774-8C5A93F48E0A}" type="presParOf" srcId="{0D580D4E-2F15-47ED-8E86-4330F512B009}" destId="{E87B5F26-1EB8-4841-9C8B-769F25D33722}" srcOrd="0" destOrd="0" presId="urn:microsoft.com/office/officeart/2005/8/layout/lProcess2"/>
    <dgm:cxn modelId="{74FAAD43-849F-456D-9B29-54DC3390524A}" type="presParOf" srcId="{E87B5F26-1EB8-4841-9C8B-769F25D33722}" destId="{B011D8D1-352E-4F5B-B45E-1AEEECE0B6D2}"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8CEFBA7-DF27-4873-8780-90B1C004808B}" type="doc">
      <dgm:prSet loTypeId="urn:microsoft.com/office/officeart/2005/8/layout/lProcess2" loCatId="list" qsTypeId="urn:microsoft.com/office/officeart/2005/8/quickstyle/simple4" qsCatId="simple" csTypeId="urn:microsoft.com/office/officeart/2005/8/colors/accent1_2" csCatId="accent1" phldr="1"/>
      <dgm:spPr/>
      <dgm:t>
        <a:bodyPr/>
        <a:lstStyle/>
        <a:p>
          <a:endParaRPr lang="es-EC"/>
        </a:p>
      </dgm:t>
    </dgm:pt>
    <dgm:pt modelId="{1C0C0EC8-B852-4922-B51B-D13BD4175618}">
      <dgm:prSet phldrT="[Texto]" custT="1"/>
      <dgm:spPr/>
      <dgm:t>
        <a:bodyPr/>
        <a:lstStyle/>
        <a:p>
          <a:r>
            <a:rPr lang="es-EC" sz="2000" dirty="0"/>
            <a:t>Según la función que realiza:</a:t>
          </a:r>
        </a:p>
      </dgm:t>
    </dgm:pt>
    <dgm:pt modelId="{5BF45ACB-2651-4F3E-898C-E3DF9C29CF75}" type="parTrans" cxnId="{F68655A4-2E52-46EE-889B-FB57D61060D6}">
      <dgm:prSet/>
      <dgm:spPr/>
      <dgm:t>
        <a:bodyPr/>
        <a:lstStyle/>
        <a:p>
          <a:endParaRPr lang="es-EC" sz="2000"/>
        </a:p>
      </dgm:t>
    </dgm:pt>
    <dgm:pt modelId="{28F73925-F9B5-4EEB-AA98-E4ED55D2B081}" type="sibTrans" cxnId="{F68655A4-2E52-46EE-889B-FB57D61060D6}">
      <dgm:prSet/>
      <dgm:spPr/>
      <dgm:t>
        <a:bodyPr/>
        <a:lstStyle/>
        <a:p>
          <a:endParaRPr lang="es-EC" sz="2000"/>
        </a:p>
      </dgm:t>
    </dgm:pt>
    <dgm:pt modelId="{8878A7CC-9975-409C-9AA6-06BABC3D2277}">
      <dgm:prSet phldrT="[Texto]" custT="1"/>
      <dgm:spPr/>
      <dgm:t>
        <a:bodyPr/>
        <a:lstStyle/>
        <a:p>
          <a:r>
            <a:rPr lang="es-EC" sz="2000" dirty="0"/>
            <a:t>Diagnóstica</a:t>
          </a:r>
        </a:p>
      </dgm:t>
    </dgm:pt>
    <dgm:pt modelId="{27330D17-F82A-4375-BB47-C546AADD5B3B}" type="parTrans" cxnId="{0FDF7ED8-CA1A-468E-81A6-8A45ACC336B2}">
      <dgm:prSet/>
      <dgm:spPr/>
      <dgm:t>
        <a:bodyPr/>
        <a:lstStyle/>
        <a:p>
          <a:endParaRPr lang="es-EC" sz="2000"/>
        </a:p>
      </dgm:t>
    </dgm:pt>
    <dgm:pt modelId="{C1A72461-D297-47B8-BF81-15718F5E0DD7}" type="sibTrans" cxnId="{0FDF7ED8-CA1A-468E-81A6-8A45ACC336B2}">
      <dgm:prSet/>
      <dgm:spPr/>
      <dgm:t>
        <a:bodyPr/>
        <a:lstStyle/>
        <a:p>
          <a:endParaRPr lang="es-EC" sz="2000"/>
        </a:p>
      </dgm:t>
    </dgm:pt>
    <dgm:pt modelId="{D3E831DE-32CA-4DCC-BF80-E3AA23C017C9}">
      <dgm:prSet phldrT="[Texto]" custT="1"/>
      <dgm:spPr/>
      <dgm:t>
        <a:bodyPr/>
        <a:lstStyle/>
        <a:p>
          <a:r>
            <a:rPr lang="es-EC" sz="2000" dirty="0"/>
            <a:t>Formativa</a:t>
          </a:r>
        </a:p>
      </dgm:t>
    </dgm:pt>
    <dgm:pt modelId="{7676FF3E-CF74-44DF-A6B5-B0203A23673B}" type="parTrans" cxnId="{92A466C6-6A48-485E-BBC4-2D312E68A72F}">
      <dgm:prSet/>
      <dgm:spPr/>
      <dgm:t>
        <a:bodyPr/>
        <a:lstStyle/>
        <a:p>
          <a:endParaRPr lang="es-EC" sz="2000"/>
        </a:p>
      </dgm:t>
    </dgm:pt>
    <dgm:pt modelId="{1E651554-DC60-4EE8-AE06-FA87333E26E9}" type="sibTrans" cxnId="{92A466C6-6A48-485E-BBC4-2D312E68A72F}">
      <dgm:prSet/>
      <dgm:spPr/>
      <dgm:t>
        <a:bodyPr/>
        <a:lstStyle/>
        <a:p>
          <a:endParaRPr lang="es-EC" sz="2000"/>
        </a:p>
      </dgm:t>
    </dgm:pt>
    <dgm:pt modelId="{21D5EF02-EC83-4AD6-A273-222C5260F532}">
      <dgm:prSet phldrT="[Texto]" custT="1"/>
      <dgm:spPr/>
      <dgm:t>
        <a:bodyPr/>
        <a:lstStyle/>
        <a:p>
          <a:r>
            <a:rPr lang="es-EC" sz="2000" dirty="0"/>
            <a:t>Según su extensión: </a:t>
          </a:r>
        </a:p>
      </dgm:t>
    </dgm:pt>
    <dgm:pt modelId="{03E70BFB-5414-45B1-AF63-035A622C12DF}" type="parTrans" cxnId="{AA5EAEBA-5BE2-4045-BD5C-E6227816801E}">
      <dgm:prSet/>
      <dgm:spPr/>
      <dgm:t>
        <a:bodyPr/>
        <a:lstStyle/>
        <a:p>
          <a:endParaRPr lang="es-EC" sz="2000"/>
        </a:p>
      </dgm:t>
    </dgm:pt>
    <dgm:pt modelId="{21D1EA3A-D51F-426F-8653-AED2E7DB03C7}" type="sibTrans" cxnId="{AA5EAEBA-5BE2-4045-BD5C-E6227816801E}">
      <dgm:prSet/>
      <dgm:spPr/>
      <dgm:t>
        <a:bodyPr/>
        <a:lstStyle/>
        <a:p>
          <a:endParaRPr lang="es-EC" sz="2000"/>
        </a:p>
      </dgm:t>
    </dgm:pt>
    <dgm:pt modelId="{056D1B60-0DD3-4A62-9D6F-4DF9F5AA5969}">
      <dgm:prSet phldrT="[Texto]" custT="1"/>
      <dgm:spPr/>
      <dgm:t>
        <a:bodyPr/>
        <a:lstStyle/>
        <a:p>
          <a:r>
            <a:rPr lang="es-EC" sz="2000" dirty="0"/>
            <a:t>Global</a:t>
          </a:r>
        </a:p>
      </dgm:t>
    </dgm:pt>
    <dgm:pt modelId="{BEC8CB03-D382-42B0-AB11-83B0F713EDC7}" type="parTrans" cxnId="{DF3F12A3-6B75-4E08-B247-3D55EA90DE38}">
      <dgm:prSet/>
      <dgm:spPr/>
      <dgm:t>
        <a:bodyPr/>
        <a:lstStyle/>
        <a:p>
          <a:endParaRPr lang="es-EC" sz="2000"/>
        </a:p>
      </dgm:t>
    </dgm:pt>
    <dgm:pt modelId="{38814030-0BC1-4812-86C6-E2B8BF291BEE}" type="sibTrans" cxnId="{DF3F12A3-6B75-4E08-B247-3D55EA90DE38}">
      <dgm:prSet/>
      <dgm:spPr/>
      <dgm:t>
        <a:bodyPr/>
        <a:lstStyle/>
        <a:p>
          <a:endParaRPr lang="es-EC" sz="2000"/>
        </a:p>
      </dgm:t>
    </dgm:pt>
    <dgm:pt modelId="{555BA743-5451-4779-AAEB-9896CBB4EEFB}">
      <dgm:prSet phldrT="[Texto]" custT="1"/>
      <dgm:spPr/>
      <dgm:t>
        <a:bodyPr/>
        <a:lstStyle/>
        <a:p>
          <a:r>
            <a:rPr lang="es-EC" sz="2000" dirty="0"/>
            <a:t>Parcial</a:t>
          </a:r>
        </a:p>
      </dgm:t>
    </dgm:pt>
    <dgm:pt modelId="{4342EA05-A944-4091-93C1-C21D3F0905A0}" type="parTrans" cxnId="{0A990BA8-125A-44B7-8B4A-609743780485}">
      <dgm:prSet/>
      <dgm:spPr/>
      <dgm:t>
        <a:bodyPr/>
        <a:lstStyle/>
        <a:p>
          <a:endParaRPr lang="es-EC" sz="2000"/>
        </a:p>
      </dgm:t>
    </dgm:pt>
    <dgm:pt modelId="{4A820F66-0DED-4026-BB22-579038481E46}" type="sibTrans" cxnId="{0A990BA8-125A-44B7-8B4A-609743780485}">
      <dgm:prSet/>
      <dgm:spPr/>
      <dgm:t>
        <a:bodyPr/>
        <a:lstStyle/>
        <a:p>
          <a:endParaRPr lang="es-EC" sz="2000"/>
        </a:p>
      </dgm:t>
    </dgm:pt>
    <dgm:pt modelId="{691617C1-4CF0-42C8-8D8A-EC1EFB2AB10E}">
      <dgm:prSet phldrT="[Texto]" custT="1"/>
      <dgm:spPr/>
      <dgm:t>
        <a:bodyPr/>
        <a:lstStyle/>
        <a:p>
          <a:r>
            <a:rPr lang="es-EC" sz="2000" dirty="0"/>
            <a:t>Según los agentes evaluadores:</a:t>
          </a:r>
        </a:p>
      </dgm:t>
    </dgm:pt>
    <dgm:pt modelId="{6603600D-C123-44A5-963F-C189A37A07C7}" type="parTrans" cxnId="{7C754593-AE79-4E71-95FF-6604E198F74A}">
      <dgm:prSet/>
      <dgm:spPr/>
      <dgm:t>
        <a:bodyPr/>
        <a:lstStyle/>
        <a:p>
          <a:endParaRPr lang="es-EC" sz="2000"/>
        </a:p>
      </dgm:t>
    </dgm:pt>
    <dgm:pt modelId="{85712B74-0042-4CD0-AEF0-07CFDD80EA7E}" type="sibTrans" cxnId="{7C754593-AE79-4E71-95FF-6604E198F74A}">
      <dgm:prSet/>
      <dgm:spPr/>
      <dgm:t>
        <a:bodyPr/>
        <a:lstStyle/>
        <a:p>
          <a:endParaRPr lang="es-EC" sz="2000"/>
        </a:p>
      </dgm:t>
    </dgm:pt>
    <dgm:pt modelId="{671ABA69-396B-4B6D-B9EA-DA5C887B4991}">
      <dgm:prSet phldrT="[Texto]" custT="1"/>
      <dgm:spPr/>
      <dgm:t>
        <a:bodyPr/>
        <a:lstStyle/>
        <a:p>
          <a:r>
            <a:rPr lang="es-EC" sz="2000" dirty="0"/>
            <a:t>Autoevaluación</a:t>
          </a:r>
        </a:p>
      </dgm:t>
    </dgm:pt>
    <dgm:pt modelId="{6D83CD10-5D62-4B19-9EB3-B301B0D5EB00}" type="parTrans" cxnId="{92A2E105-284B-4303-8305-5D200D2A838B}">
      <dgm:prSet/>
      <dgm:spPr/>
      <dgm:t>
        <a:bodyPr/>
        <a:lstStyle/>
        <a:p>
          <a:endParaRPr lang="es-EC" sz="2000"/>
        </a:p>
      </dgm:t>
    </dgm:pt>
    <dgm:pt modelId="{A396ACA3-0B72-4C4F-A253-C559AA080204}" type="sibTrans" cxnId="{92A2E105-284B-4303-8305-5D200D2A838B}">
      <dgm:prSet/>
      <dgm:spPr/>
      <dgm:t>
        <a:bodyPr/>
        <a:lstStyle/>
        <a:p>
          <a:endParaRPr lang="es-EC" sz="2000"/>
        </a:p>
      </dgm:t>
    </dgm:pt>
    <dgm:pt modelId="{7AD0DB59-E1E4-44FA-8491-2D60DF7BA05C}">
      <dgm:prSet phldrT="[Texto]" custT="1"/>
      <dgm:spPr/>
      <dgm:t>
        <a:bodyPr/>
        <a:lstStyle/>
        <a:p>
          <a:r>
            <a:rPr lang="es-EC" sz="2000" dirty="0"/>
            <a:t>Heteroevaluación </a:t>
          </a:r>
        </a:p>
      </dgm:t>
    </dgm:pt>
    <dgm:pt modelId="{0F712BB4-67AB-4F5F-A31B-35F47AA7BE8D}" type="parTrans" cxnId="{2B462601-0271-48D1-A52A-9BC8F7B35575}">
      <dgm:prSet/>
      <dgm:spPr/>
      <dgm:t>
        <a:bodyPr/>
        <a:lstStyle/>
        <a:p>
          <a:endParaRPr lang="es-EC" sz="2000"/>
        </a:p>
      </dgm:t>
    </dgm:pt>
    <dgm:pt modelId="{3546DE19-E4F5-4B0C-AC46-896223CE9D23}" type="sibTrans" cxnId="{2B462601-0271-48D1-A52A-9BC8F7B35575}">
      <dgm:prSet/>
      <dgm:spPr/>
      <dgm:t>
        <a:bodyPr/>
        <a:lstStyle/>
        <a:p>
          <a:endParaRPr lang="es-EC" sz="2000"/>
        </a:p>
      </dgm:t>
    </dgm:pt>
    <dgm:pt modelId="{104155B6-D2FF-47D5-BDFA-ECFBA29C3C80}">
      <dgm:prSet custT="1"/>
      <dgm:spPr/>
      <dgm:t>
        <a:bodyPr/>
        <a:lstStyle/>
        <a:p>
          <a:r>
            <a:rPr lang="es-EC" sz="2000" dirty="0"/>
            <a:t>Sumativa</a:t>
          </a:r>
        </a:p>
      </dgm:t>
    </dgm:pt>
    <dgm:pt modelId="{90303D3B-1B8A-4DD6-9475-93E507062C3E}" type="parTrans" cxnId="{C63294A9-55D8-4612-BDA4-5976B087DEEA}">
      <dgm:prSet/>
      <dgm:spPr/>
      <dgm:t>
        <a:bodyPr/>
        <a:lstStyle/>
        <a:p>
          <a:endParaRPr lang="es-EC" sz="2000"/>
        </a:p>
      </dgm:t>
    </dgm:pt>
    <dgm:pt modelId="{DFBA14AC-273D-4134-95FE-57D54A8598D7}" type="sibTrans" cxnId="{C63294A9-55D8-4612-BDA4-5976B087DEEA}">
      <dgm:prSet/>
      <dgm:spPr/>
      <dgm:t>
        <a:bodyPr/>
        <a:lstStyle/>
        <a:p>
          <a:endParaRPr lang="es-EC" sz="2000"/>
        </a:p>
      </dgm:t>
    </dgm:pt>
    <dgm:pt modelId="{50C4F7C4-35B4-420B-AA22-BE3EE8E8AACC}">
      <dgm:prSet custT="1"/>
      <dgm:spPr/>
      <dgm:t>
        <a:bodyPr/>
        <a:lstStyle/>
        <a:p>
          <a:r>
            <a:rPr lang="es-EC" sz="2000" dirty="0"/>
            <a:t>Coevaluación</a:t>
          </a:r>
        </a:p>
      </dgm:t>
    </dgm:pt>
    <dgm:pt modelId="{F13A36BB-4984-4B8F-915B-1A739A293AAC}" type="parTrans" cxnId="{5769947C-53D8-4A35-8EFD-7612D29BF7CD}">
      <dgm:prSet/>
      <dgm:spPr/>
      <dgm:t>
        <a:bodyPr/>
        <a:lstStyle/>
        <a:p>
          <a:endParaRPr lang="es-EC" sz="2000"/>
        </a:p>
      </dgm:t>
    </dgm:pt>
    <dgm:pt modelId="{03F6C70F-566D-487F-8097-C116AF322791}" type="sibTrans" cxnId="{5769947C-53D8-4A35-8EFD-7612D29BF7CD}">
      <dgm:prSet/>
      <dgm:spPr/>
      <dgm:t>
        <a:bodyPr/>
        <a:lstStyle/>
        <a:p>
          <a:endParaRPr lang="es-EC" sz="2000"/>
        </a:p>
      </dgm:t>
    </dgm:pt>
    <dgm:pt modelId="{EBDA0A71-189F-410B-AA96-F2618F0959E6}">
      <dgm:prSet custT="1"/>
      <dgm:spPr/>
      <dgm:t>
        <a:bodyPr/>
        <a:lstStyle/>
        <a:p>
          <a:r>
            <a:rPr lang="es-EC" sz="2000" dirty="0"/>
            <a:t>Por contenidos:</a:t>
          </a:r>
        </a:p>
      </dgm:t>
    </dgm:pt>
    <dgm:pt modelId="{113C1A48-F9F1-4F3F-844A-36DD6B0A29AE}" type="parTrans" cxnId="{A78DE23E-969E-4C9C-9E1D-DD82EB70951C}">
      <dgm:prSet/>
      <dgm:spPr/>
      <dgm:t>
        <a:bodyPr/>
        <a:lstStyle/>
        <a:p>
          <a:endParaRPr lang="es-EC" sz="2000"/>
        </a:p>
      </dgm:t>
    </dgm:pt>
    <dgm:pt modelId="{FEE369B4-F3A8-4447-8573-0E4374FB107E}" type="sibTrans" cxnId="{A78DE23E-969E-4C9C-9E1D-DD82EB70951C}">
      <dgm:prSet/>
      <dgm:spPr/>
      <dgm:t>
        <a:bodyPr/>
        <a:lstStyle/>
        <a:p>
          <a:endParaRPr lang="es-EC" sz="2000"/>
        </a:p>
      </dgm:t>
    </dgm:pt>
    <dgm:pt modelId="{9B4A7F3A-4533-4E04-94E1-B2CA12A4FAD6}">
      <dgm:prSet custT="1"/>
      <dgm:spPr/>
      <dgm:t>
        <a:bodyPr/>
        <a:lstStyle/>
        <a:p>
          <a:r>
            <a:rPr lang="es-EC" sz="2000" dirty="0"/>
            <a:t>Conceptuales</a:t>
          </a:r>
        </a:p>
      </dgm:t>
    </dgm:pt>
    <dgm:pt modelId="{563F3BF8-9922-4F02-996C-8CBCE2B5DED4}" type="parTrans" cxnId="{E6B31CE8-573D-4A5C-97CA-948BB00EFC13}">
      <dgm:prSet/>
      <dgm:spPr/>
      <dgm:t>
        <a:bodyPr/>
        <a:lstStyle/>
        <a:p>
          <a:endParaRPr lang="es-EC" sz="2000"/>
        </a:p>
      </dgm:t>
    </dgm:pt>
    <dgm:pt modelId="{F65F55F5-3FCB-442E-B127-74642CF741EF}" type="sibTrans" cxnId="{E6B31CE8-573D-4A5C-97CA-948BB00EFC13}">
      <dgm:prSet/>
      <dgm:spPr/>
      <dgm:t>
        <a:bodyPr/>
        <a:lstStyle/>
        <a:p>
          <a:endParaRPr lang="es-EC" sz="2000"/>
        </a:p>
      </dgm:t>
    </dgm:pt>
    <dgm:pt modelId="{9A8B6F14-65D7-4339-A123-3BD5A1F1E59F}">
      <dgm:prSet custT="1"/>
      <dgm:spPr/>
      <dgm:t>
        <a:bodyPr/>
        <a:lstStyle/>
        <a:p>
          <a:r>
            <a:rPr lang="es-EC" sz="2000" dirty="0"/>
            <a:t>Procedimentales </a:t>
          </a:r>
        </a:p>
      </dgm:t>
    </dgm:pt>
    <dgm:pt modelId="{DE45539E-6BD2-4709-B623-9FA927A25428}" type="parTrans" cxnId="{DC49DABA-6E92-4496-9890-7FD020024653}">
      <dgm:prSet/>
      <dgm:spPr/>
      <dgm:t>
        <a:bodyPr/>
        <a:lstStyle/>
        <a:p>
          <a:endParaRPr lang="es-EC" sz="2000"/>
        </a:p>
      </dgm:t>
    </dgm:pt>
    <dgm:pt modelId="{DE97AE2F-5C0F-4023-9768-46787C6B534E}" type="sibTrans" cxnId="{DC49DABA-6E92-4496-9890-7FD020024653}">
      <dgm:prSet/>
      <dgm:spPr/>
      <dgm:t>
        <a:bodyPr/>
        <a:lstStyle/>
        <a:p>
          <a:endParaRPr lang="es-EC" sz="2000"/>
        </a:p>
      </dgm:t>
    </dgm:pt>
    <dgm:pt modelId="{C0D56E4B-F0FA-4A6E-9626-8BA06148F27C}">
      <dgm:prSet custT="1"/>
      <dgm:spPr/>
      <dgm:t>
        <a:bodyPr/>
        <a:lstStyle/>
        <a:p>
          <a:r>
            <a:rPr lang="es-EC" sz="2000" dirty="0"/>
            <a:t>Actitudinales</a:t>
          </a:r>
        </a:p>
      </dgm:t>
    </dgm:pt>
    <dgm:pt modelId="{FFE40F6C-01F6-49ED-AC7F-72D3F17C8651}" type="parTrans" cxnId="{027D061A-75E8-455F-A449-CADAC58631D8}">
      <dgm:prSet/>
      <dgm:spPr/>
      <dgm:t>
        <a:bodyPr/>
        <a:lstStyle/>
        <a:p>
          <a:endParaRPr lang="es-EC" sz="2000"/>
        </a:p>
      </dgm:t>
    </dgm:pt>
    <dgm:pt modelId="{BF308798-4790-44E1-B316-A271610699A3}" type="sibTrans" cxnId="{027D061A-75E8-455F-A449-CADAC58631D8}">
      <dgm:prSet/>
      <dgm:spPr/>
      <dgm:t>
        <a:bodyPr/>
        <a:lstStyle/>
        <a:p>
          <a:endParaRPr lang="es-EC" sz="2000"/>
        </a:p>
      </dgm:t>
    </dgm:pt>
    <dgm:pt modelId="{ED30DB51-3338-453A-A2E4-D4AF5350A8AE}" type="pres">
      <dgm:prSet presAssocID="{88CEFBA7-DF27-4873-8780-90B1C004808B}" presName="theList" presStyleCnt="0">
        <dgm:presLayoutVars>
          <dgm:dir/>
          <dgm:animLvl val="lvl"/>
          <dgm:resizeHandles val="exact"/>
        </dgm:presLayoutVars>
      </dgm:prSet>
      <dgm:spPr/>
    </dgm:pt>
    <dgm:pt modelId="{1098E069-FCC9-4A1A-A5DE-4A39BAAE88AE}" type="pres">
      <dgm:prSet presAssocID="{1C0C0EC8-B852-4922-B51B-D13BD4175618}" presName="compNode" presStyleCnt="0"/>
      <dgm:spPr/>
    </dgm:pt>
    <dgm:pt modelId="{51D066D0-43D9-4B5A-9BBE-50D2FC9AC8CB}" type="pres">
      <dgm:prSet presAssocID="{1C0C0EC8-B852-4922-B51B-D13BD4175618}" presName="aNode" presStyleLbl="bgShp" presStyleIdx="0" presStyleCnt="4"/>
      <dgm:spPr/>
    </dgm:pt>
    <dgm:pt modelId="{52BF0689-D6E8-4088-8D0C-BB2ECFF6BFDB}" type="pres">
      <dgm:prSet presAssocID="{1C0C0EC8-B852-4922-B51B-D13BD4175618}" presName="textNode" presStyleLbl="bgShp" presStyleIdx="0" presStyleCnt="4"/>
      <dgm:spPr/>
    </dgm:pt>
    <dgm:pt modelId="{F0E1D5C0-1E4F-460F-88D2-3565D9D40C14}" type="pres">
      <dgm:prSet presAssocID="{1C0C0EC8-B852-4922-B51B-D13BD4175618}" presName="compChildNode" presStyleCnt="0"/>
      <dgm:spPr/>
    </dgm:pt>
    <dgm:pt modelId="{99102964-0D8F-467C-9E50-DC8F70AD75C3}" type="pres">
      <dgm:prSet presAssocID="{1C0C0EC8-B852-4922-B51B-D13BD4175618}" presName="theInnerList" presStyleCnt="0"/>
      <dgm:spPr/>
    </dgm:pt>
    <dgm:pt modelId="{2A0CBC93-BE2A-49CE-B8B7-398ED21DC65D}" type="pres">
      <dgm:prSet presAssocID="{8878A7CC-9975-409C-9AA6-06BABC3D2277}" presName="childNode" presStyleLbl="node1" presStyleIdx="0" presStyleCnt="11">
        <dgm:presLayoutVars>
          <dgm:bulletEnabled val="1"/>
        </dgm:presLayoutVars>
      </dgm:prSet>
      <dgm:spPr/>
    </dgm:pt>
    <dgm:pt modelId="{9C8E1662-56D0-4BB5-94AF-89012F9C52CE}" type="pres">
      <dgm:prSet presAssocID="{8878A7CC-9975-409C-9AA6-06BABC3D2277}" presName="aSpace2" presStyleCnt="0"/>
      <dgm:spPr/>
    </dgm:pt>
    <dgm:pt modelId="{7FEF80E7-89A8-4AEF-B34E-D2623E6FD8F9}" type="pres">
      <dgm:prSet presAssocID="{D3E831DE-32CA-4DCC-BF80-E3AA23C017C9}" presName="childNode" presStyleLbl="node1" presStyleIdx="1" presStyleCnt="11">
        <dgm:presLayoutVars>
          <dgm:bulletEnabled val="1"/>
        </dgm:presLayoutVars>
      </dgm:prSet>
      <dgm:spPr/>
    </dgm:pt>
    <dgm:pt modelId="{AC489C2F-53D9-486E-B564-0576BE9EEA4C}" type="pres">
      <dgm:prSet presAssocID="{D3E831DE-32CA-4DCC-BF80-E3AA23C017C9}" presName="aSpace2" presStyleCnt="0"/>
      <dgm:spPr/>
    </dgm:pt>
    <dgm:pt modelId="{2750B5FF-70D4-42A8-8692-FEFAB78F267B}" type="pres">
      <dgm:prSet presAssocID="{104155B6-D2FF-47D5-BDFA-ECFBA29C3C80}" presName="childNode" presStyleLbl="node1" presStyleIdx="2" presStyleCnt="11">
        <dgm:presLayoutVars>
          <dgm:bulletEnabled val="1"/>
        </dgm:presLayoutVars>
      </dgm:prSet>
      <dgm:spPr/>
    </dgm:pt>
    <dgm:pt modelId="{F10D28A0-AB0A-4947-8EE5-21857D58A497}" type="pres">
      <dgm:prSet presAssocID="{1C0C0EC8-B852-4922-B51B-D13BD4175618}" presName="aSpace" presStyleCnt="0"/>
      <dgm:spPr/>
    </dgm:pt>
    <dgm:pt modelId="{FF2DFB9D-F208-4DBB-AC5A-C4BB32A5114E}" type="pres">
      <dgm:prSet presAssocID="{21D5EF02-EC83-4AD6-A273-222C5260F532}" presName="compNode" presStyleCnt="0"/>
      <dgm:spPr/>
    </dgm:pt>
    <dgm:pt modelId="{B41E64B0-E486-4C70-9941-A708BF3CC16F}" type="pres">
      <dgm:prSet presAssocID="{21D5EF02-EC83-4AD6-A273-222C5260F532}" presName="aNode" presStyleLbl="bgShp" presStyleIdx="1" presStyleCnt="4"/>
      <dgm:spPr/>
    </dgm:pt>
    <dgm:pt modelId="{B2AF50CE-DACE-4C92-9836-B3B2C0C9A378}" type="pres">
      <dgm:prSet presAssocID="{21D5EF02-EC83-4AD6-A273-222C5260F532}" presName="textNode" presStyleLbl="bgShp" presStyleIdx="1" presStyleCnt="4"/>
      <dgm:spPr/>
    </dgm:pt>
    <dgm:pt modelId="{435CA591-76E6-4D28-BC7F-D7E1673450F2}" type="pres">
      <dgm:prSet presAssocID="{21D5EF02-EC83-4AD6-A273-222C5260F532}" presName="compChildNode" presStyleCnt="0"/>
      <dgm:spPr/>
    </dgm:pt>
    <dgm:pt modelId="{428982E2-D311-4BEF-9FED-D3C5B668B038}" type="pres">
      <dgm:prSet presAssocID="{21D5EF02-EC83-4AD6-A273-222C5260F532}" presName="theInnerList" presStyleCnt="0"/>
      <dgm:spPr/>
    </dgm:pt>
    <dgm:pt modelId="{23732961-9527-473A-B589-CB502F271E4B}" type="pres">
      <dgm:prSet presAssocID="{056D1B60-0DD3-4A62-9D6F-4DF9F5AA5969}" presName="childNode" presStyleLbl="node1" presStyleIdx="3" presStyleCnt="11">
        <dgm:presLayoutVars>
          <dgm:bulletEnabled val="1"/>
        </dgm:presLayoutVars>
      </dgm:prSet>
      <dgm:spPr/>
    </dgm:pt>
    <dgm:pt modelId="{77048677-D26C-42D8-BFD5-A1543BD41352}" type="pres">
      <dgm:prSet presAssocID="{056D1B60-0DD3-4A62-9D6F-4DF9F5AA5969}" presName="aSpace2" presStyleCnt="0"/>
      <dgm:spPr/>
    </dgm:pt>
    <dgm:pt modelId="{6534B02F-D0F5-4D72-BE5A-26F5A62D7F92}" type="pres">
      <dgm:prSet presAssocID="{555BA743-5451-4779-AAEB-9896CBB4EEFB}" presName="childNode" presStyleLbl="node1" presStyleIdx="4" presStyleCnt="11">
        <dgm:presLayoutVars>
          <dgm:bulletEnabled val="1"/>
        </dgm:presLayoutVars>
      </dgm:prSet>
      <dgm:spPr/>
    </dgm:pt>
    <dgm:pt modelId="{8BE91830-B41C-45A8-BCF1-CFE0B09D6A63}" type="pres">
      <dgm:prSet presAssocID="{21D5EF02-EC83-4AD6-A273-222C5260F532}" presName="aSpace" presStyleCnt="0"/>
      <dgm:spPr/>
    </dgm:pt>
    <dgm:pt modelId="{9C1D1D90-72B5-4C27-A33A-36A36EA80AFE}" type="pres">
      <dgm:prSet presAssocID="{691617C1-4CF0-42C8-8D8A-EC1EFB2AB10E}" presName="compNode" presStyleCnt="0"/>
      <dgm:spPr/>
    </dgm:pt>
    <dgm:pt modelId="{3C9CB579-E9F3-42CC-813B-7EE40B03A652}" type="pres">
      <dgm:prSet presAssocID="{691617C1-4CF0-42C8-8D8A-EC1EFB2AB10E}" presName="aNode" presStyleLbl="bgShp" presStyleIdx="2" presStyleCnt="4" custScaleX="132919"/>
      <dgm:spPr/>
    </dgm:pt>
    <dgm:pt modelId="{F340A3C1-FA12-48C5-BF83-700211778E98}" type="pres">
      <dgm:prSet presAssocID="{691617C1-4CF0-42C8-8D8A-EC1EFB2AB10E}" presName="textNode" presStyleLbl="bgShp" presStyleIdx="2" presStyleCnt="4"/>
      <dgm:spPr/>
    </dgm:pt>
    <dgm:pt modelId="{B0430F48-FE38-4D63-9EBE-E4A244C32C6E}" type="pres">
      <dgm:prSet presAssocID="{691617C1-4CF0-42C8-8D8A-EC1EFB2AB10E}" presName="compChildNode" presStyleCnt="0"/>
      <dgm:spPr/>
    </dgm:pt>
    <dgm:pt modelId="{7E44DCAF-856F-426E-93ED-173E9EA0457E}" type="pres">
      <dgm:prSet presAssocID="{691617C1-4CF0-42C8-8D8A-EC1EFB2AB10E}" presName="theInnerList" presStyleCnt="0"/>
      <dgm:spPr/>
    </dgm:pt>
    <dgm:pt modelId="{4890A04E-BC7B-4CC4-9B04-7563B04955B2}" type="pres">
      <dgm:prSet presAssocID="{671ABA69-396B-4B6D-B9EA-DA5C887B4991}" presName="childNode" presStyleLbl="node1" presStyleIdx="5" presStyleCnt="11" custScaleX="145723">
        <dgm:presLayoutVars>
          <dgm:bulletEnabled val="1"/>
        </dgm:presLayoutVars>
      </dgm:prSet>
      <dgm:spPr/>
    </dgm:pt>
    <dgm:pt modelId="{16D9E372-7419-49F0-8227-917AEAA261B9}" type="pres">
      <dgm:prSet presAssocID="{671ABA69-396B-4B6D-B9EA-DA5C887B4991}" presName="aSpace2" presStyleCnt="0"/>
      <dgm:spPr/>
    </dgm:pt>
    <dgm:pt modelId="{81D73D38-92C9-4323-83D5-5AA970757C2F}" type="pres">
      <dgm:prSet presAssocID="{7AD0DB59-E1E4-44FA-8491-2D60DF7BA05C}" presName="childNode" presStyleLbl="node1" presStyleIdx="6" presStyleCnt="11" custScaleX="155382">
        <dgm:presLayoutVars>
          <dgm:bulletEnabled val="1"/>
        </dgm:presLayoutVars>
      </dgm:prSet>
      <dgm:spPr/>
    </dgm:pt>
    <dgm:pt modelId="{82EF58D7-66FF-401B-B031-F7EBC9B8EFF2}" type="pres">
      <dgm:prSet presAssocID="{7AD0DB59-E1E4-44FA-8491-2D60DF7BA05C}" presName="aSpace2" presStyleCnt="0"/>
      <dgm:spPr/>
    </dgm:pt>
    <dgm:pt modelId="{200A64BD-C5D1-411D-BF4A-FD55E684A7A5}" type="pres">
      <dgm:prSet presAssocID="{50C4F7C4-35B4-420B-AA22-BE3EE8E8AACC}" presName="childNode" presStyleLbl="node1" presStyleIdx="7" presStyleCnt="11" custScaleX="136065">
        <dgm:presLayoutVars>
          <dgm:bulletEnabled val="1"/>
        </dgm:presLayoutVars>
      </dgm:prSet>
      <dgm:spPr/>
    </dgm:pt>
    <dgm:pt modelId="{F7D97459-0C6E-459E-AA50-1CB80B41B687}" type="pres">
      <dgm:prSet presAssocID="{691617C1-4CF0-42C8-8D8A-EC1EFB2AB10E}" presName="aSpace" presStyleCnt="0"/>
      <dgm:spPr/>
    </dgm:pt>
    <dgm:pt modelId="{BD286773-BD82-4DC0-819E-420584C1AF71}" type="pres">
      <dgm:prSet presAssocID="{EBDA0A71-189F-410B-AA96-F2618F0959E6}" presName="compNode" presStyleCnt="0"/>
      <dgm:spPr/>
    </dgm:pt>
    <dgm:pt modelId="{D450FF3B-D126-46EF-A82A-C0436F4BBF00}" type="pres">
      <dgm:prSet presAssocID="{EBDA0A71-189F-410B-AA96-F2618F0959E6}" presName="aNode" presStyleLbl="bgShp" presStyleIdx="3" presStyleCnt="4"/>
      <dgm:spPr/>
    </dgm:pt>
    <dgm:pt modelId="{1385378D-B45A-41F1-AC16-B37994DE086D}" type="pres">
      <dgm:prSet presAssocID="{EBDA0A71-189F-410B-AA96-F2618F0959E6}" presName="textNode" presStyleLbl="bgShp" presStyleIdx="3" presStyleCnt="4"/>
      <dgm:spPr/>
    </dgm:pt>
    <dgm:pt modelId="{9BE09BC7-5737-4604-89F1-12DC6E46C8D8}" type="pres">
      <dgm:prSet presAssocID="{EBDA0A71-189F-410B-AA96-F2618F0959E6}" presName="compChildNode" presStyleCnt="0"/>
      <dgm:spPr/>
    </dgm:pt>
    <dgm:pt modelId="{D337E545-8938-44BD-9BE6-0644F49E9DD3}" type="pres">
      <dgm:prSet presAssocID="{EBDA0A71-189F-410B-AA96-F2618F0959E6}" presName="theInnerList" presStyleCnt="0"/>
      <dgm:spPr/>
    </dgm:pt>
    <dgm:pt modelId="{84493E5A-4F9A-4784-BB83-0CA06A5CBF8F}" type="pres">
      <dgm:prSet presAssocID="{9B4A7F3A-4533-4E04-94E1-B2CA12A4FAD6}" presName="childNode" presStyleLbl="node1" presStyleIdx="8" presStyleCnt="11">
        <dgm:presLayoutVars>
          <dgm:bulletEnabled val="1"/>
        </dgm:presLayoutVars>
      </dgm:prSet>
      <dgm:spPr/>
    </dgm:pt>
    <dgm:pt modelId="{8CCEC1C5-FB64-4C49-A976-8BB4BF470ACF}" type="pres">
      <dgm:prSet presAssocID="{9B4A7F3A-4533-4E04-94E1-B2CA12A4FAD6}" presName="aSpace2" presStyleCnt="0"/>
      <dgm:spPr/>
    </dgm:pt>
    <dgm:pt modelId="{8F8DBE7E-C0CD-4464-9CEC-C6550335289F}" type="pres">
      <dgm:prSet presAssocID="{9A8B6F14-65D7-4339-A123-3BD5A1F1E59F}" presName="childNode" presStyleLbl="node1" presStyleIdx="9" presStyleCnt="11">
        <dgm:presLayoutVars>
          <dgm:bulletEnabled val="1"/>
        </dgm:presLayoutVars>
      </dgm:prSet>
      <dgm:spPr/>
    </dgm:pt>
    <dgm:pt modelId="{1A7397CE-55A0-458B-ACF4-74D24094A111}" type="pres">
      <dgm:prSet presAssocID="{9A8B6F14-65D7-4339-A123-3BD5A1F1E59F}" presName="aSpace2" presStyleCnt="0"/>
      <dgm:spPr/>
    </dgm:pt>
    <dgm:pt modelId="{D3820E19-0F11-4F69-B213-DA02CD850DB5}" type="pres">
      <dgm:prSet presAssocID="{C0D56E4B-F0FA-4A6E-9626-8BA06148F27C}" presName="childNode" presStyleLbl="node1" presStyleIdx="10" presStyleCnt="11">
        <dgm:presLayoutVars>
          <dgm:bulletEnabled val="1"/>
        </dgm:presLayoutVars>
      </dgm:prSet>
      <dgm:spPr/>
    </dgm:pt>
  </dgm:ptLst>
  <dgm:cxnLst>
    <dgm:cxn modelId="{2B462601-0271-48D1-A52A-9BC8F7B35575}" srcId="{691617C1-4CF0-42C8-8D8A-EC1EFB2AB10E}" destId="{7AD0DB59-E1E4-44FA-8491-2D60DF7BA05C}" srcOrd="1" destOrd="0" parTransId="{0F712BB4-67AB-4F5F-A31B-35F47AA7BE8D}" sibTransId="{3546DE19-E4F5-4B0C-AC46-896223CE9D23}"/>
    <dgm:cxn modelId="{92A2E105-284B-4303-8305-5D200D2A838B}" srcId="{691617C1-4CF0-42C8-8D8A-EC1EFB2AB10E}" destId="{671ABA69-396B-4B6D-B9EA-DA5C887B4991}" srcOrd="0" destOrd="0" parTransId="{6D83CD10-5D62-4B19-9EB3-B301B0D5EB00}" sibTransId="{A396ACA3-0B72-4C4F-A253-C559AA080204}"/>
    <dgm:cxn modelId="{C765B808-11B3-4AA1-B794-8CA53DA4DF3C}" type="presOf" srcId="{EBDA0A71-189F-410B-AA96-F2618F0959E6}" destId="{1385378D-B45A-41F1-AC16-B37994DE086D}" srcOrd="1" destOrd="0" presId="urn:microsoft.com/office/officeart/2005/8/layout/lProcess2"/>
    <dgm:cxn modelId="{ACBC6C0F-D546-4ACB-B889-81C03243AD99}" type="presOf" srcId="{8878A7CC-9975-409C-9AA6-06BABC3D2277}" destId="{2A0CBC93-BE2A-49CE-B8B7-398ED21DC65D}" srcOrd="0" destOrd="0" presId="urn:microsoft.com/office/officeart/2005/8/layout/lProcess2"/>
    <dgm:cxn modelId="{027D061A-75E8-455F-A449-CADAC58631D8}" srcId="{EBDA0A71-189F-410B-AA96-F2618F0959E6}" destId="{C0D56E4B-F0FA-4A6E-9626-8BA06148F27C}" srcOrd="2" destOrd="0" parTransId="{FFE40F6C-01F6-49ED-AC7F-72D3F17C8651}" sibTransId="{BF308798-4790-44E1-B316-A271610699A3}"/>
    <dgm:cxn modelId="{135AB53A-DBF7-4B6B-ADAE-AC19485A01B4}" type="presOf" srcId="{691617C1-4CF0-42C8-8D8A-EC1EFB2AB10E}" destId="{F340A3C1-FA12-48C5-BF83-700211778E98}" srcOrd="1" destOrd="0" presId="urn:microsoft.com/office/officeart/2005/8/layout/lProcess2"/>
    <dgm:cxn modelId="{D0F3E73D-80D9-42E2-BC5A-AF93B1D20777}" type="presOf" srcId="{21D5EF02-EC83-4AD6-A273-222C5260F532}" destId="{B41E64B0-E486-4C70-9941-A708BF3CC16F}" srcOrd="0" destOrd="0" presId="urn:microsoft.com/office/officeart/2005/8/layout/lProcess2"/>
    <dgm:cxn modelId="{A78DE23E-969E-4C9C-9E1D-DD82EB70951C}" srcId="{88CEFBA7-DF27-4873-8780-90B1C004808B}" destId="{EBDA0A71-189F-410B-AA96-F2618F0959E6}" srcOrd="3" destOrd="0" parTransId="{113C1A48-F9F1-4F3F-844A-36DD6B0A29AE}" sibTransId="{FEE369B4-F3A8-4447-8573-0E4374FB107E}"/>
    <dgm:cxn modelId="{AA54FD40-51DE-4D31-979D-ED7823A39230}" type="presOf" srcId="{21D5EF02-EC83-4AD6-A273-222C5260F532}" destId="{B2AF50CE-DACE-4C92-9836-B3B2C0C9A378}" srcOrd="1" destOrd="0" presId="urn:microsoft.com/office/officeart/2005/8/layout/lProcess2"/>
    <dgm:cxn modelId="{12DAF067-C62E-4628-94A1-DE4B57B60617}" type="presOf" srcId="{EBDA0A71-189F-410B-AA96-F2618F0959E6}" destId="{D450FF3B-D126-46EF-A82A-C0436F4BBF00}" srcOrd="0" destOrd="0" presId="urn:microsoft.com/office/officeart/2005/8/layout/lProcess2"/>
    <dgm:cxn modelId="{5769947C-53D8-4A35-8EFD-7612D29BF7CD}" srcId="{691617C1-4CF0-42C8-8D8A-EC1EFB2AB10E}" destId="{50C4F7C4-35B4-420B-AA22-BE3EE8E8AACC}" srcOrd="2" destOrd="0" parTransId="{F13A36BB-4984-4B8F-915B-1A739A293AAC}" sibTransId="{03F6C70F-566D-487F-8097-C116AF322791}"/>
    <dgm:cxn modelId="{6AC8DC7C-D1AC-4215-828E-6159260F4ECB}" type="presOf" srcId="{50C4F7C4-35B4-420B-AA22-BE3EE8E8AACC}" destId="{200A64BD-C5D1-411D-BF4A-FD55E684A7A5}" srcOrd="0" destOrd="0" presId="urn:microsoft.com/office/officeart/2005/8/layout/lProcess2"/>
    <dgm:cxn modelId="{7C754593-AE79-4E71-95FF-6604E198F74A}" srcId="{88CEFBA7-DF27-4873-8780-90B1C004808B}" destId="{691617C1-4CF0-42C8-8D8A-EC1EFB2AB10E}" srcOrd="2" destOrd="0" parTransId="{6603600D-C123-44A5-963F-C189A37A07C7}" sibTransId="{85712B74-0042-4CD0-AEF0-07CFDD80EA7E}"/>
    <dgm:cxn modelId="{DF3F12A3-6B75-4E08-B247-3D55EA90DE38}" srcId="{21D5EF02-EC83-4AD6-A273-222C5260F532}" destId="{056D1B60-0DD3-4A62-9D6F-4DF9F5AA5969}" srcOrd="0" destOrd="0" parTransId="{BEC8CB03-D382-42B0-AB11-83B0F713EDC7}" sibTransId="{38814030-0BC1-4812-86C6-E2B8BF291BEE}"/>
    <dgm:cxn modelId="{F68655A4-2E52-46EE-889B-FB57D61060D6}" srcId="{88CEFBA7-DF27-4873-8780-90B1C004808B}" destId="{1C0C0EC8-B852-4922-B51B-D13BD4175618}" srcOrd="0" destOrd="0" parTransId="{5BF45ACB-2651-4F3E-898C-E3DF9C29CF75}" sibTransId="{28F73925-F9B5-4EEB-AA98-E4ED55D2B081}"/>
    <dgm:cxn modelId="{0A990BA8-125A-44B7-8B4A-609743780485}" srcId="{21D5EF02-EC83-4AD6-A273-222C5260F532}" destId="{555BA743-5451-4779-AAEB-9896CBB4EEFB}" srcOrd="1" destOrd="0" parTransId="{4342EA05-A944-4091-93C1-C21D3F0905A0}" sibTransId="{4A820F66-0DED-4026-BB22-579038481E46}"/>
    <dgm:cxn modelId="{C63294A9-55D8-4612-BDA4-5976B087DEEA}" srcId="{1C0C0EC8-B852-4922-B51B-D13BD4175618}" destId="{104155B6-D2FF-47D5-BDFA-ECFBA29C3C80}" srcOrd="2" destOrd="0" parTransId="{90303D3B-1B8A-4DD6-9475-93E507062C3E}" sibTransId="{DFBA14AC-273D-4134-95FE-57D54A8598D7}"/>
    <dgm:cxn modelId="{838751AF-D7DD-4A44-97FF-4E6D7B4D4CE8}" type="presOf" srcId="{671ABA69-396B-4B6D-B9EA-DA5C887B4991}" destId="{4890A04E-BC7B-4CC4-9B04-7563B04955B2}" srcOrd="0" destOrd="0" presId="urn:microsoft.com/office/officeart/2005/8/layout/lProcess2"/>
    <dgm:cxn modelId="{7C6F43B0-096D-40A9-ADEE-051AFD811A8C}" type="presOf" srcId="{1C0C0EC8-B852-4922-B51B-D13BD4175618}" destId="{52BF0689-D6E8-4088-8D0C-BB2ECFF6BFDB}" srcOrd="1" destOrd="0" presId="urn:microsoft.com/office/officeart/2005/8/layout/lProcess2"/>
    <dgm:cxn modelId="{3BB1E1B1-564D-4FF6-98BA-F10429506DC6}" type="presOf" srcId="{555BA743-5451-4779-AAEB-9896CBB4EEFB}" destId="{6534B02F-D0F5-4D72-BE5A-26F5A62D7F92}" srcOrd="0" destOrd="0" presId="urn:microsoft.com/office/officeart/2005/8/layout/lProcess2"/>
    <dgm:cxn modelId="{AA5EAEBA-5BE2-4045-BD5C-E6227816801E}" srcId="{88CEFBA7-DF27-4873-8780-90B1C004808B}" destId="{21D5EF02-EC83-4AD6-A273-222C5260F532}" srcOrd="1" destOrd="0" parTransId="{03E70BFB-5414-45B1-AF63-035A622C12DF}" sibTransId="{21D1EA3A-D51F-426F-8653-AED2E7DB03C7}"/>
    <dgm:cxn modelId="{DC49DABA-6E92-4496-9890-7FD020024653}" srcId="{EBDA0A71-189F-410B-AA96-F2618F0959E6}" destId="{9A8B6F14-65D7-4339-A123-3BD5A1F1E59F}" srcOrd="1" destOrd="0" parTransId="{DE45539E-6BD2-4709-B623-9FA927A25428}" sibTransId="{DE97AE2F-5C0F-4023-9768-46787C6B534E}"/>
    <dgm:cxn modelId="{DAB299C1-BD7A-40CA-9D2B-82065FE4B79A}" type="presOf" srcId="{1C0C0EC8-B852-4922-B51B-D13BD4175618}" destId="{51D066D0-43D9-4B5A-9BBE-50D2FC9AC8CB}" srcOrd="0" destOrd="0" presId="urn:microsoft.com/office/officeart/2005/8/layout/lProcess2"/>
    <dgm:cxn modelId="{92A466C6-6A48-485E-BBC4-2D312E68A72F}" srcId="{1C0C0EC8-B852-4922-B51B-D13BD4175618}" destId="{D3E831DE-32CA-4DCC-BF80-E3AA23C017C9}" srcOrd="1" destOrd="0" parTransId="{7676FF3E-CF74-44DF-A6B5-B0203A23673B}" sibTransId="{1E651554-DC60-4EE8-AE06-FA87333E26E9}"/>
    <dgm:cxn modelId="{A81720CF-3179-45DA-A9A3-A0F199A4F4A1}" type="presOf" srcId="{056D1B60-0DD3-4A62-9D6F-4DF9F5AA5969}" destId="{23732961-9527-473A-B589-CB502F271E4B}" srcOrd="0" destOrd="0" presId="urn:microsoft.com/office/officeart/2005/8/layout/lProcess2"/>
    <dgm:cxn modelId="{935292D2-28D6-4721-88F3-462070A3F0AE}" type="presOf" srcId="{9B4A7F3A-4533-4E04-94E1-B2CA12A4FAD6}" destId="{84493E5A-4F9A-4784-BB83-0CA06A5CBF8F}" srcOrd="0" destOrd="0" presId="urn:microsoft.com/office/officeart/2005/8/layout/lProcess2"/>
    <dgm:cxn modelId="{DD6183D4-FB61-4C33-8CCD-85D8D47EEA47}" type="presOf" srcId="{C0D56E4B-F0FA-4A6E-9626-8BA06148F27C}" destId="{D3820E19-0F11-4F69-B213-DA02CD850DB5}" srcOrd="0" destOrd="0" presId="urn:microsoft.com/office/officeart/2005/8/layout/lProcess2"/>
    <dgm:cxn modelId="{0FDF7ED8-CA1A-468E-81A6-8A45ACC336B2}" srcId="{1C0C0EC8-B852-4922-B51B-D13BD4175618}" destId="{8878A7CC-9975-409C-9AA6-06BABC3D2277}" srcOrd="0" destOrd="0" parTransId="{27330D17-F82A-4375-BB47-C546AADD5B3B}" sibTransId="{C1A72461-D297-47B8-BF81-15718F5E0DD7}"/>
    <dgm:cxn modelId="{44FC01DB-53C8-4769-9F4D-5B424189F8FA}" type="presOf" srcId="{104155B6-D2FF-47D5-BDFA-ECFBA29C3C80}" destId="{2750B5FF-70D4-42A8-8692-FEFAB78F267B}" srcOrd="0" destOrd="0" presId="urn:microsoft.com/office/officeart/2005/8/layout/lProcess2"/>
    <dgm:cxn modelId="{22C4C7E6-F073-45C8-84FD-F3098DF75210}" type="presOf" srcId="{D3E831DE-32CA-4DCC-BF80-E3AA23C017C9}" destId="{7FEF80E7-89A8-4AEF-B34E-D2623E6FD8F9}" srcOrd="0" destOrd="0" presId="urn:microsoft.com/office/officeart/2005/8/layout/lProcess2"/>
    <dgm:cxn modelId="{E6B31CE8-573D-4A5C-97CA-948BB00EFC13}" srcId="{EBDA0A71-189F-410B-AA96-F2618F0959E6}" destId="{9B4A7F3A-4533-4E04-94E1-B2CA12A4FAD6}" srcOrd="0" destOrd="0" parTransId="{563F3BF8-9922-4F02-996C-8CBCE2B5DED4}" sibTransId="{F65F55F5-3FCB-442E-B127-74642CF741EF}"/>
    <dgm:cxn modelId="{4DD30BED-1091-446D-A27E-374CFAB90F68}" type="presOf" srcId="{7AD0DB59-E1E4-44FA-8491-2D60DF7BA05C}" destId="{81D73D38-92C9-4323-83D5-5AA970757C2F}" srcOrd="0" destOrd="0" presId="urn:microsoft.com/office/officeart/2005/8/layout/lProcess2"/>
    <dgm:cxn modelId="{129A49F1-6A3A-4708-A9D1-6B0DD6C5D234}" type="presOf" srcId="{88CEFBA7-DF27-4873-8780-90B1C004808B}" destId="{ED30DB51-3338-453A-A2E4-D4AF5350A8AE}" srcOrd="0" destOrd="0" presId="urn:microsoft.com/office/officeart/2005/8/layout/lProcess2"/>
    <dgm:cxn modelId="{10EFD5F6-78D6-4682-ACA2-A29E93B9AC78}" type="presOf" srcId="{9A8B6F14-65D7-4339-A123-3BD5A1F1E59F}" destId="{8F8DBE7E-C0CD-4464-9CEC-C6550335289F}" srcOrd="0" destOrd="0" presId="urn:microsoft.com/office/officeart/2005/8/layout/lProcess2"/>
    <dgm:cxn modelId="{45FA1DFE-5F9D-42A8-AAE5-50936604FA7C}" type="presOf" srcId="{691617C1-4CF0-42C8-8D8A-EC1EFB2AB10E}" destId="{3C9CB579-E9F3-42CC-813B-7EE40B03A652}" srcOrd="0" destOrd="0" presId="urn:microsoft.com/office/officeart/2005/8/layout/lProcess2"/>
    <dgm:cxn modelId="{5D46336E-9F4B-4D67-8409-DBA339EDB3E1}" type="presParOf" srcId="{ED30DB51-3338-453A-A2E4-D4AF5350A8AE}" destId="{1098E069-FCC9-4A1A-A5DE-4A39BAAE88AE}" srcOrd="0" destOrd="0" presId="urn:microsoft.com/office/officeart/2005/8/layout/lProcess2"/>
    <dgm:cxn modelId="{612E3706-15DB-4E0B-869D-AB8E8EFF0179}" type="presParOf" srcId="{1098E069-FCC9-4A1A-A5DE-4A39BAAE88AE}" destId="{51D066D0-43D9-4B5A-9BBE-50D2FC9AC8CB}" srcOrd="0" destOrd="0" presId="urn:microsoft.com/office/officeart/2005/8/layout/lProcess2"/>
    <dgm:cxn modelId="{A129F285-6917-4D3E-B0C6-1282471322F6}" type="presParOf" srcId="{1098E069-FCC9-4A1A-A5DE-4A39BAAE88AE}" destId="{52BF0689-D6E8-4088-8D0C-BB2ECFF6BFDB}" srcOrd="1" destOrd="0" presId="urn:microsoft.com/office/officeart/2005/8/layout/lProcess2"/>
    <dgm:cxn modelId="{DB2ABE14-FEB0-4C21-97FA-3D9267FF5987}" type="presParOf" srcId="{1098E069-FCC9-4A1A-A5DE-4A39BAAE88AE}" destId="{F0E1D5C0-1E4F-460F-88D2-3565D9D40C14}" srcOrd="2" destOrd="0" presId="urn:microsoft.com/office/officeart/2005/8/layout/lProcess2"/>
    <dgm:cxn modelId="{797193E1-1E13-435D-9C1F-EAE031E59767}" type="presParOf" srcId="{F0E1D5C0-1E4F-460F-88D2-3565D9D40C14}" destId="{99102964-0D8F-467C-9E50-DC8F70AD75C3}" srcOrd="0" destOrd="0" presId="urn:microsoft.com/office/officeart/2005/8/layout/lProcess2"/>
    <dgm:cxn modelId="{55CAF973-7714-44DE-AA62-5923A61E3C18}" type="presParOf" srcId="{99102964-0D8F-467C-9E50-DC8F70AD75C3}" destId="{2A0CBC93-BE2A-49CE-B8B7-398ED21DC65D}" srcOrd="0" destOrd="0" presId="urn:microsoft.com/office/officeart/2005/8/layout/lProcess2"/>
    <dgm:cxn modelId="{ADABFF3B-0880-4DCF-8FDD-89229CC43D4F}" type="presParOf" srcId="{99102964-0D8F-467C-9E50-DC8F70AD75C3}" destId="{9C8E1662-56D0-4BB5-94AF-89012F9C52CE}" srcOrd="1" destOrd="0" presId="urn:microsoft.com/office/officeart/2005/8/layout/lProcess2"/>
    <dgm:cxn modelId="{5217CEB4-1B7E-4AA1-A882-DA2A9D8602AB}" type="presParOf" srcId="{99102964-0D8F-467C-9E50-DC8F70AD75C3}" destId="{7FEF80E7-89A8-4AEF-B34E-D2623E6FD8F9}" srcOrd="2" destOrd="0" presId="urn:microsoft.com/office/officeart/2005/8/layout/lProcess2"/>
    <dgm:cxn modelId="{CCADC7BE-4B49-4005-AD35-954255EFE58C}" type="presParOf" srcId="{99102964-0D8F-467C-9E50-DC8F70AD75C3}" destId="{AC489C2F-53D9-486E-B564-0576BE9EEA4C}" srcOrd="3" destOrd="0" presId="urn:microsoft.com/office/officeart/2005/8/layout/lProcess2"/>
    <dgm:cxn modelId="{3C6C24A6-030F-4D88-95B3-FFD5AA48C5C3}" type="presParOf" srcId="{99102964-0D8F-467C-9E50-DC8F70AD75C3}" destId="{2750B5FF-70D4-42A8-8692-FEFAB78F267B}" srcOrd="4" destOrd="0" presId="urn:microsoft.com/office/officeart/2005/8/layout/lProcess2"/>
    <dgm:cxn modelId="{2CD0FAA5-5E7D-4753-84F2-6E27635DD684}" type="presParOf" srcId="{ED30DB51-3338-453A-A2E4-D4AF5350A8AE}" destId="{F10D28A0-AB0A-4947-8EE5-21857D58A497}" srcOrd="1" destOrd="0" presId="urn:microsoft.com/office/officeart/2005/8/layout/lProcess2"/>
    <dgm:cxn modelId="{5F6E67E1-E397-4AB8-AE41-9F335611975C}" type="presParOf" srcId="{ED30DB51-3338-453A-A2E4-D4AF5350A8AE}" destId="{FF2DFB9D-F208-4DBB-AC5A-C4BB32A5114E}" srcOrd="2" destOrd="0" presId="urn:microsoft.com/office/officeart/2005/8/layout/lProcess2"/>
    <dgm:cxn modelId="{06B1989F-19E4-4A7D-BE15-2F42868AFFBA}" type="presParOf" srcId="{FF2DFB9D-F208-4DBB-AC5A-C4BB32A5114E}" destId="{B41E64B0-E486-4C70-9941-A708BF3CC16F}" srcOrd="0" destOrd="0" presId="urn:microsoft.com/office/officeart/2005/8/layout/lProcess2"/>
    <dgm:cxn modelId="{5AF7C805-E4CB-48BE-A062-1BB85913C033}" type="presParOf" srcId="{FF2DFB9D-F208-4DBB-AC5A-C4BB32A5114E}" destId="{B2AF50CE-DACE-4C92-9836-B3B2C0C9A378}" srcOrd="1" destOrd="0" presId="urn:microsoft.com/office/officeart/2005/8/layout/lProcess2"/>
    <dgm:cxn modelId="{B23D8331-5F58-4692-A719-86F97DDC3C31}" type="presParOf" srcId="{FF2DFB9D-F208-4DBB-AC5A-C4BB32A5114E}" destId="{435CA591-76E6-4D28-BC7F-D7E1673450F2}" srcOrd="2" destOrd="0" presId="urn:microsoft.com/office/officeart/2005/8/layout/lProcess2"/>
    <dgm:cxn modelId="{1AD0B578-B103-4BBB-9DF2-4FB4EBE028FE}" type="presParOf" srcId="{435CA591-76E6-4D28-BC7F-D7E1673450F2}" destId="{428982E2-D311-4BEF-9FED-D3C5B668B038}" srcOrd="0" destOrd="0" presId="urn:microsoft.com/office/officeart/2005/8/layout/lProcess2"/>
    <dgm:cxn modelId="{AE4CEE38-C7BA-4212-9422-A66C29839208}" type="presParOf" srcId="{428982E2-D311-4BEF-9FED-D3C5B668B038}" destId="{23732961-9527-473A-B589-CB502F271E4B}" srcOrd="0" destOrd="0" presId="urn:microsoft.com/office/officeart/2005/8/layout/lProcess2"/>
    <dgm:cxn modelId="{1F2D3099-58B1-4512-904F-B16DCBD8FAB0}" type="presParOf" srcId="{428982E2-D311-4BEF-9FED-D3C5B668B038}" destId="{77048677-D26C-42D8-BFD5-A1543BD41352}" srcOrd="1" destOrd="0" presId="urn:microsoft.com/office/officeart/2005/8/layout/lProcess2"/>
    <dgm:cxn modelId="{FED500A4-C7B4-4CEC-B875-7469093394ED}" type="presParOf" srcId="{428982E2-D311-4BEF-9FED-D3C5B668B038}" destId="{6534B02F-D0F5-4D72-BE5A-26F5A62D7F92}" srcOrd="2" destOrd="0" presId="urn:microsoft.com/office/officeart/2005/8/layout/lProcess2"/>
    <dgm:cxn modelId="{E3FAD62F-74A3-4215-868D-52971FE9FE88}" type="presParOf" srcId="{ED30DB51-3338-453A-A2E4-D4AF5350A8AE}" destId="{8BE91830-B41C-45A8-BCF1-CFE0B09D6A63}" srcOrd="3" destOrd="0" presId="urn:microsoft.com/office/officeart/2005/8/layout/lProcess2"/>
    <dgm:cxn modelId="{E664C58A-BDEE-4FDF-9BD9-2FF159AE5BCC}" type="presParOf" srcId="{ED30DB51-3338-453A-A2E4-D4AF5350A8AE}" destId="{9C1D1D90-72B5-4C27-A33A-36A36EA80AFE}" srcOrd="4" destOrd="0" presId="urn:microsoft.com/office/officeart/2005/8/layout/lProcess2"/>
    <dgm:cxn modelId="{5B445F07-EBB3-4ECD-BB57-098E75EEB161}" type="presParOf" srcId="{9C1D1D90-72B5-4C27-A33A-36A36EA80AFE}" destId="{3C9CB579-E9F3-42CC-813B-7EE40B03A652}" srcOrd="0" destOrd="0" presId="urn:microsoft.com/office/officeart/2005/8/layout/lProcess2"/>
    <dgm:cxn modelId="{9F613B23-66E2-465D-A2BF-3EAD840FDB3B}" type="presParOf" srcId="{9C1D1D90-72B5-4C27-A33A-36A36EA80AFE}" destId="{F340A3C1-FA12-48C5-BF83-700211778E98}" srcOrd="1" destOrd="0" presId="urn:microsoft.com/office/officeart/2005/8/layout/lProcess2"/>
    <dgm:cxn modelId="{D8F67663-BB05-4D15-9132-A91E8962BC90}" type="presParOf" srcId="{9C1D1D90-72B5-4C27-A33A-36A36EA80AFE}" destId="{B0430F48-FE38-4D63-9EBE-E4A244C32C6E}" srcOrd="2" destOrd="0" presId="urn:microsoft.com/office/officeart/2005/8/layout/lProcess2"/>
    <dgm:cxn modelId="{C3D979AD-7734-449B-B90D-9E2CDFE0465F}" type="presParOf" srcId="{B0430F48-FE38-4D63-9EBE-E4A244C32C6E}" destId="{7E44DCAF-856F-426E-93ED-173E9EA0457E}" srcOrd="0" destOrd="0" presId="urn:microsoft.com/office/officeart/2005/8/layout/lProcess2"/>
    <dgm:cxn modelId="{DC86A438-06CB-4E7C-9603-317315F191FF}" type="presParOf" srcId="{7E44DCAF-856F-426E-93ED-173E9EA0457E}" destId="{4890A04E-BC7B-4CC4-9B04-7563B04955B2}" srcOrd="0" destOrd="0" presId="urn:microsoft.com/office/officeart/2005/8/layout/lProcess2"/>
    <dgm:cxn modelId="{465E9E9B-E7B3-4CCE-B90F-D08E50FF277D}" type="presParOf" srcId="{7E44DCAF-856F-426E-93ED-173E9EA0457E}" destId="{16D9E372-7419-49F0-8227-917AEAA261B9}" srcOrd="1" destOrd="0" presId="urn:microsoft.com/office/officeart/2005/8/layout/lProcess2"/>
    <dgm:cxn modelId="{BE6D6204-C8E1-44D7-9C50-032B30FF26A4}" type="presParOf" srcId="{7E44DCAF-856F-426E-93ED-173E9EA0457E}" destId="{81D73D38-92C9-4323-83D5-5AA970757C2F}" srcOrd="2" destOrd="0" presId="urn:microsoft.com/office/officeart/2005/8/layout/lProcess2"/>
    <dgm:cxn modelId="{D54D29C4-31D1-460F-9363-3C375C93DA59}" type="presParOf" srcId="{7E44DCAF-856F-426E-93ED-173E9EA0457E}" destId="{82EF58D7-66FF-401B-B031-F7EBC9B8EFF2}" srcOrd="3" destOrd="0" presId="urn:microsoft.com/office/officeart/2005/8/layout/lProcess2"/>
    <dgm:cxn modelId="{2BE315BE-EFAA-4C3F-9D0E-1D70069A18DF}" type="presParOf" srcId="{7E44DCAF-856F-426E-93ED-173E9EA0457E}" destId="{200A64BD-C5D1-411D-BF4A-FD55E684A7A5}" srcOrd="4" destOrd="0" presId="urn:microsoft.com/office/officeart/2005/8/layout/lProcess2"/>
    <dgm:cxn modelId="{A7E34241-1C18-4FF0-982E-7B14447D0936}" type="presParOf" srcId="{ED30DB51-3338-453A-A2E4-D4AF5350A8AE}" destId="{F7D97459-0C6E-459E-AA50-1CB80B41B687}" srcOrd="5" destOrd="0" presId="urn:microsoft.com/office/officeart/2005/8/layout/lProcess2"/>
    <dgm:cxn modelId="{E7B95CA0-1BD5-4EE0-A85B-79572E660EDB}" type="presParOf" srcId="{ED30DB51-3338-453A-A2E4-D4AF5350A8AE}" destId="{BD286773-BD82-4DC0-819E-420584C1AF71}" srcOrd="6" destOrd="0" presId="urn:microsoft.com/office/officeart/2005/8/layout/lProcess2"/>
    <dgm:cxn modelId="{5AC56271-B832-4CB6-956A-BD904ED484C0}" type="presParOf" srcId="{BD286773-BD82-4DC0-819E-420584C1AF71}" destId="{D450FF3B-D126-46EF-A82A-C0436F4BBF00}" srcOrd="0" destOrd="0" presId="urn:microsoft.com/office/officeart/2005/8/layout/lProcess2"/>
    <dgm:cxn modelId="{6506726B-CDE2-4F0C-8E47-2FDB9BEEE7F9}" type="presParOf" srcId="{BD286773-BD82-4DC0-819E-420584C1AF71}" destId="{1385378D-B45A-41F1-AC16-B37994DE086D}" srcOrd="1" destOrd="0" presId="urn:microsoft.com/office/officeart/2005/8/layout/lProcess2"/>
    <dgm:cxn modelId="{5513FFCF-21D9-43BB-B59E-8ABA60D39B57}" type="presParOf" srcId="{BD286773-BD82-4DC0-819E-420584C1AF71}" destId="{9BE09BC7-5737-4604-89F1-12DC6E46C8D8}" srcOrd="2" destOrd="0" presId="urn:microsoft.com/office/officeart/2005/8/layout/lProcess2"/>
    <dgm:cxn modelId="{D7D1019C-7639-478C-BB1C-1DF1D63BFADC}" type="presParOf" srcId="{9BE09BC7-5737-4604-89F1-12DC6E46C8D8}" destId="{D337E545-8938-44BD-9BE6-0644F49E9DD3}" srcOrd="0" destOrd="0" presId="urn:microsoft.com/office/officeart/2005/8/layout/lProcess2"/>
    <dgm:cxn modelId="{94B55023-47A5-45C9-9A5C-4F45200F5D6B}" type="presParOf" srcId="{D337E545-8938-44BD-9BE6-0644F49E9DD3}" destId="{84493E5A-4F9A-4784-BB83-0CA06A5CBF8F}" srcOrd="0" destOrd="0" presId="urn:microsoft.com/office/officeart/2005/8/layout/lProcess2"/>
    <dgm:cxn modelId="{1F4F556D-D1E0-4A1C-B76F-2836C2109D6D}" type="presParOf" srcId="{D337E545-8938-44BD-9BE6-0644F49E9DD3}" destId="{8CCEC1C5-FB64-4C49-A976-8BB4BF470ACF}" srcOrd="1" destOrd="0" presId="urn:microsoft.com/office/officeart/2005/8/layout/lProcess2"/>
    <dgm:cxn modelId="{2A05CFC0-CDDC-46AD-9217-F2F50EE5E1D1}" type="presParOf" srcId="{D337E545-8938-44BD-9BE6-0644F49E9DD3}" destId="{8F8DBE7E-C0CD-4464-9CEC-C6550335289F}" srcOrd="2" destOrd="0" presId="urn:microsoft.com/office/officeart/2005/8/layout/lProcess2"/>
    <dgm:cxn modelId="{863C9FB4-8DD4-4379-B2A4-E21E94F08A03}" type="presParOf" srcId="{D337E545-8938-44BD-9BE6-0644F49E9DD3}" destId="{1A7397CE-55A0-458B-ACF4-74D24094A111}" srcOrd="3" destOrd="0" presId="urn:microsoft.com/office/officeart/2005/8/layout/lProcess2"/>
    <dgm:cxn modelId="{C8926733-DCC5-4D83-B4B3-F15A064F2CB8}" type="presParOf" srcId="{D337E545-8938-44BD-9BE6-0644F49E9DD3}" destId="{D3820E19-0F11-4F69-B213-DA02CD850DB5}"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F76562A-106F-49F6-88C9-AABA0F3F17F1}" type="doc">
      <dgm:prSet loTypeId="urn:microsoft.com/office/officeart/2005/8/layout/lProcess2" loCatId="list" qsTypeId="urn:microsoft.com/office/officeart/2005/8/quickstyle/simple4" qsCatId="simple" csTypeId="urn:microsoft.com/office/officeart/2005/8/colors/accent1_2" csCatId="accent1" phldr="1"/>
      <dgm:spPr/>
      <dgm:t>
        <a:bodyPr/>
        <a:lstStyle/>
        <a:p>
          <a:endParaRPr lang="es-EC"/>
        </a:p>
      </dgm:t>
    </dgm:pt>
    <dgm:pt modelId="{DCD68300-90D5-4F6A-9591-55F8AA202CD0}">
      <dgm:prSet phldrT="[Texto]"/>
      <dgm:spPr/>
      <dgm:t>
        <a:bodyPr/>
        <a:lstStyle/>
        <a:p>
          <a:r>
            <a:rPr lang="es-EC" dirty="0"/>
            <a:t>Definición</a:t>
          </a:r>
        </a:p>
      </dgm:t>
    </dgm:pt>
    <dgm:pt modelId="{C1D666B9-8260-4D71-8BB1-D5B548A147F9}" type="parTrans" cxnId="{35477B2F-9694-42D0-BB0D-793083B0BCB8}">
      <dgm:prSet/>
      <dgm:spPr/>
      <dgm:t>
        <a:bodyPr/>
        <a:lstStyle/>
        <a:p>
          <a:endParaRPr lang="es-EC"/>
        </a:p>
      </dgm:t>
    </dgm:pt>
    <dgm:pt modelId="{4B9F3327-C617-41BE-B668-847A077D3E2F}" type="sibTrans" cxnId="{35477B2F-9694-42D0-BB0D-793083B0BCB8}">
      <dgm:prSet/>
      <dgm:spPr/>
      <dgm:t>
        <a:bodyPr/>
        <a:lstStyle/>
        <a:p>
          <a:endParaRPr lang="es-EC"/>
        </a:p>
      </dgm:t>
    </dgm:pt>
    <dgm:pt modelId="{CD4BBFB8-E176-4A3C-A83C-E5F179D3C1D2}">
      <dgm:prSet phldrT="[Texto]"/>
      <dgm:spPr/>
      <dgm:t>
        <a:bodyPr/>
        <a:lstStyle/>
        <a:p>
          <a:r>
            <a:rPr lang="es-EC" dirty="0"/>
            <a:t>Aprendizaje significativo es el desarrollo del conocimiento previo de los estudiantes y desde ahí la construcción de nuevos conocimientos propios, este producto se alcanza cuando el docente se convierte en mediador del conocimiento.</a:t>
          </a:r>
        </a:p>
      </dgm:t>
    </dgm:pt>
    <dgm:pt modelId="{32C70934-3F2F-436B-BF8B-BD885E8B9C02}" type="parTrans" cxnId="{413C35D3-04B7-46B2-A3A9-43FC2ABD38DB}">
      <dgm:prSet/>
      <dgm:spPr/>
      <dgm:t>
        <a:bodyPr/>
        <a:lstStyle/>
        <a:p>
          <a:endParaRPr lang="es-EC"/>
        </a:p>
      </dgm:t>
    </dgm:pt>
    <dgm:pt modelId="{B7801A45-9E47-42E1-8D30-84D324F94FB4}" type="sibTrans" cxnId="{413C35D3-04B7-46B2-A3A9-43FC2ABD38DB}">
      <dgm:prSet/>
      <dgm:spPr/>
      <dgm:t>
        <a:bodyPr/>
        <a:lstStyle/>
        <a:p>
          <a:endParaRPr lang="es-EC"/>
        </a:p>
      </dgm:t>
    </dgm:pt>
    <dgm:pt modelId="{DA455CAC-0BD7-41BE-B542-0FE21B0F52B1}" type="pres">
      <dgm:prSet presAssocID="{6F76562A-106F-49F6-88C9-AABA0F3F17F1}" presName="theList" presStyleCnt="0">
        <dgm:presLayoutVars>
          <dgm:dir/>
          <dgm:animLvl val="lvl"/>
          <dgm:resizeHandles val="exact"/>
        </dgm:presLayoutVars>
      </dgm:prSet>
      <dgm:spPr/>
    </dgm:pt>
    <dgm:pt modelId="{1442E898-3038-4D9C-8FC5-2BBE4D5A2B90}" type="pres">
      <dgm:prSet presAssocID="{DCD68300-90D5-4F6A-9591-55F8AA202CD0}" presName="compNode" presStyleCnt="0"/>
      <dgm:spPr/>
    </dgm:pt>
    <dgm:pt modelId="{7DEA3D70-27D4-4598-A748-A4DFB8D43464}" type="pres">
      <dgm:prSet presAssocID="{DCD68300-90D5-4F6A-9591-55F8AA202CD0}" presName="aNode" presStyleLbl="bgShp" presStyleIdx="0" presStyleCnt="1"/>
      <dgm:spPr/>
    </dgm:pt>
    <dgm:pt modelId="{410FE6BD-762D-42BF-BD95-B7763CBCDD0F}" type="pres">
      <dgm:prSet presAssocID="{DCD68300-90D5-4F6A-9591-55F8AA202CD0}" presName="textNode" presStyleLbl="bgShp" presStyleIdx="0" presStyleCnt="1"/>
      <dgm:spPr/>
    </dgm:pt>
    <dgm:pt modelId="{0D580D4E-2F15-47ED-8E86-4330F512B009}" type="pres">
      <dgm:prSet presAssocID="{DCD68300-90D5-4F6A-9591-55F8AA202CD0}" presName="compChildNode" presStyleCnt="0"/>
      <dgm:spPr/>
    </dgm:pt>
    <dgm:pt modelId="{E87B5F26-1EB8-4841-9C8B-769F25D33722}" type="pres">
      <dgm:prSet presAssocID="{DCD68300-90D5-4F6A-9591-55F8AA202CD0}" presName="theInnerList" presStyleCnt="0"/>
      <dgm:spPr/>
    </dgm:pt>
    <dgm:pt modelId="{B011D8D1-352E-4F5B-B45E-1AEEECE0B6D2}" type="pres">
      <dgm:prSet presAssocID="{CD4BBFB8-E176-4A3C-A83C-E5F179D3C1D2}" presName="childNode" presStyleLbl="node1" presStyleIdx="0" presStyleCnt="1">
        <dgm:presLayoutVars>
          <dgm:bulletEnabled val="1"/>
        </dgm:presLayoutVars>
      </dgm:prSet>
      <dgm:spPr/>
    </dgm:pt>
  </dgm:ptLst>
  <dgm:cxnLst>
    <dgm:cxn modelId="{35477B2F-9694-42D0-BB0D-793083B0BCB8}" srcId="{6F76562A-106F-49F6-88C9-AABA0F3F17F1}" destId="{DCD68300-90D5-4F6A-9591-55F8AA202CD0}" srcOrd="0" destOrd="0" parTransId="{C1D666B9-8260-4D71-8BB1-D5B548A147F9}" sibTransId="{4B9F3327-C617-41BE-B668-847A077D3E2F}"/>
    <dgm:cxn modelId="{7414D39C-59C1-4DA7-9F5A-A55C0800ED04}" type="presOf" srcId="{CD4BBFB8-E176-4A3C-A83C-E5F179D3C1D2}" destId="{B011D8D1-352E-4F5B-B45E-1AEEECE0B6D2}" srcOrd="0" destOrd="0" presId="urn:microsoft.com/office/officeart/2005/8/layout/lProcess2"/>
    <dgm:cxn modelId="{3DF62BA4-5886-4F39-9A66-95628D48A466}" type="presOf" srcId="{6F76562A-106F-49F6-88C9-AABA0F3F17F1}" destId="{DA455CAC-0BD7-41BE-B542-0FE21B0F52B1}" srcOrd="0" destOrd="0" presId="urn:microsoft.com/office/officeart/2005/8/layout/lProcess2"/>
    <dgm:cxn modelId="{3303A8AC-127C-42DD-9145-DE539A0CEA89}" type="presOf" srcId="{DCD68300-90D5-4F6A-9591-55F8AA202CD0}" destId="{410FE6BD-762D-42BF-BD95-B7763CBCDD0F}" srcOrd="1" destOrd="0" presId="urn:microsoft.com/office/officeart/2005/8/layout/lProcess2"/>
    <dgm:cxn modelId="{157B29AE-36C5-4C13-B13C-8B55FA646FD1}" type="presOf" srcId="{DCD68300-90D5-4F6A-9591-55F8AA202CD0}" destId="{7DEA3D70-27D4-4598-A748-A4DFB8D43464}" srcOrd="0" destOrd="0" presId="urn:microsoft.com/office/officeart/2005/8/layout/lProcess2"/>
    <dgm:cxn modelId="{413C35D3-04B7-46B2-A3A9-43FC2ABD38DB}" srcId="{DCD68300-90D5-4F6A-9591-55F8AA202CD0}" destId="{CD4BBFB8-E176-4A3C-A83C-E5F179D3C1D2}" srcOrd="0" destOrd="0" parTransId="{32C70934-3F2F-436B-BF8B-BD885E8B9C02}" sibTransId="{B7801A45-9E47-42E1-8D30-84D324F94FB4}"/>
    <dgm:cxn modelId="{F7AC36AE-8331-4057-8876-77AB0D0BEA70}" type="presParOf" srcId="{DA455CAC-0BD7-41BE-B542-0FE21B0F52B1}" destId="{1442E898-3038-4D9C-8FC5-2BBE4D5A2B90}" srcOrd="0" destOrd="0" presId="urn:microsoft.com/office/officeart/2005/8/layout/lProcess2"/>
    <dgm:cxn modelId="{787733A1-D743-4894-AC92-41B35E50E9C0}" type="presParOf" srcId="{1442E898-3038-4D9C-8FC5-2BBE4D5A2B90}" destId="{7DEA3D70-27D4-4598-A748-A4DFB8D43464}" srcOrd="0" destOrd="0" presId="urn:microsoft.com/office/officeart/2005/8/layout/lProcess2"/>
    <dgm:cxn modelId="{0976410E-27E8-4E18-9163-3EFE6482E5F6}" type="presParOf" srcId="{1442E898-3038-4D9C-8FC5-2BBE4D5A2B90}" destId="{410FE6BD-762D-42BF-BD95-B7763CBCDD0F}" srcOrd="1" destOrd="0" presId="urn:microsoft.com/office/officeart/2005/8/layout/lProcess2"/>
    <dgm:cxn modelId="{D4AD1842-D0F5-4E0E-9A5D-59FDD174105F}" type="presParOf" srcId="{1442E898-3038-4D9C-8FC5-2BBE4D5A2B90}" destId="{0D580D4E-2F15-47ED-8E86-4330F512B009}" srcOrd="2" destOrd="0" presId="urn:microsoft.com/office/officeart/2005/8/layout/lProcess2"/>
    <dgm:cxn modelId="{31C58A54-D710-4C86-A340-1D505053A4B4}" type="presParOf" srcId="{0D580D4E-2F15-47ED-8E86-4330F512B009}" destId="{E87B5F26-1EB8-4841-9C8B-769F25D33722}" srcOrd="0" destOrd="0" presId="urn:microsoft.com/office/officeart/2005/8/layout/lProcess2"/>
    <dgm:cxn modelId="{C78C6FCA-13CC-4194-98DA-CB0DD7CD8EBC}" type="presParOf" srcId="{E87B5F26-1EB8-4841-9C8B-769F25D33722}" destId="{B011D8D1-352E-4F5B-B45E-1AEEECE0B6D2}"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8CEFBA7-DF27-4873-8780-90B1C004808B}"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s-EC"/>
        </a:p>
      </dgm:t>
    </dgm:pt>
    <dgm:pt modelId="{1C0C0EC8-B852-4922-B51B-D13BD4175618}">
      <dgm:prSet phldrT="[Texto]" custT="1"/>
      <dgm:spPr/>
      <dgm:t>
        <a:bodyPr/>
        <a:lstStyle/>
        <a:p>
          <a:r>
            <a:rPr lang="es-EC" sz="2000" dirty="0"/>
            <a:t>Aprendizaje de representaciones</a:t>
          </a:r>
        </a:p>
      </dgm:t>
    </dgm:pt>
    <dgm:pt modelId="{5BF45ACB-2651-4F3E-898C-E3DF9C29CF75}" type="parTrans" cxnId="{F68655A4-2E52-46EE-889B-FB57D61060D6}">
      <dgm:prSet/>
      <dgm:spPr/>
      <dgm:t>
        <a:bodyPr/>
        <a:lstStyle/>
        <a:p>
          <a:endParaRPr lang="es-EC" sz="2000"/>
        </a:p>
      </dgm:t>
    </dgm:pt>
    <dgm:pt modelId="{28F73925-F9B5-4EEB-AA98-E4ED55D2B081}" type="sibTrans" cxnId="{F68655A4-2E52-46EE-889B-FB57D61060D6}">
      <dgm:prSet/>
      <dgm:spPr/>
      <dgm:t>
        <a:bodyPr/>
        <a:lstStyle/>
        <a:p>
          <a:endParaRPr lang="es-EC" sz="2000"/>
        </a:p>
      </dgm:t>
    </dgm:pt>
    <dgm:pt modelId="{21D5EF02-EC83-4AD6-A273-222C5260F532}">
      <dgm:prSet phldrT="[Texto]" custT="1"/>
      <dgm:spPr/>
      <dgm:t>
        <a:bodyPr/>
        <a:lstStyle/>
        <a:p>
          <a:r>
            <a:rPr lang="es-EC" sz="2000" dirty="0"/>
            <a:t>Aprendizaje de conceptos</a:t>
          </a:r>
        </a:p>
      </dgm:t>
    </dgm:pt>
    <dgm:pt modelId="{03E70BFB-5414-45B1-AF63-035A622C12DF}" type="parTrans" cxnId="{AA5EAEBA-5BE2-4045-BD5C-E6227816801E}">
      <dgm:prSet/>
      <dgm:spPr/>
      <dgm:t>
        <a:bodyPr/>
        <a:lstStyle/>
        <a:p>
          <a:endParaRPr lang="es-EC" sz="2000"/>
        </a:p>
      </dgm:t>
    </dgm:pt>
    <dgm:pt modelId="{21D1EA3A-D51F-426F-8653-AED2E7DB03C7}" type="sibTrans" cxnId="{AA5EAEBA-5BE2-4045-BD5C-E6227816801E}">
      <dgm:prSet/>
      <dgm:spPr/>
      <dgm:t>
        <a:bodyPr/>
        <a:lstStyle/>
        <a:p>
          <a:endParaRPr lang="es-EC" sz="2000"/>
        </a:p>
      </dgm:t>
    </dgm:pt>
    <dgm:pt modelId="{691617C1-4CF0-42C8-8D8A-EC1EFB2AB10E}">
      <dgm:prSet phldrT="[Texto]" custT="1"/>
      <dgm:spPr/>
      <dgm:t>
        <a:bodyPr/>
        <a:lstStyle/>
        <a:p>
          <a:r>
            <a:rPr lang="es-EC" sz="2000" dirty="0"/>
            <a:t>Aprendizaje de proposiciones</a:t>
          </a:r>
        </a:p>
      </dgm:t>
    </dgm:pt>
    <dgm:pt modelId="{6603600D-C123-44A5-963F-C189A37A07C7}" type="parTrans" cxnId="{7C754593-AE79-4E71-95FF-6604E198F74A}">
      <dgm:prSet/>
      <dgm:spPr/>
      <dgm:t>
        <a:bodyPr/>
        <a:lstStyle/>
        <a:p>
          <a:endParaRPr lang="es-EC" sz="2000"/>
        </a:p>
      </dgm:t>
    </dgm:pt>
    <dgm:pt modelId="{85712B74-0042-4CD0-AEF0-07CFDD80EA7E}" type="sibTrans" cxnId="{7C754593-AE79-4E71-95FF-6604E198F74A}">
      <dgm:prSet/>
      <dgm:spPr/>
      <dgm:t>
        <a:bodyPr/>
        <a:lstStyle/>
        <a:p>
          <a:endParaRPr lang="es-EC" sz="2000"/>
        </a:p>
      </dgm:t>
    </dgm:pt>
    <dgm:pt modelId="{EBDA0A71-189F-410B-AA96-F2618F0959E6}">
      <dgm:prSet custT="1"/>
      <dgm:spPr/>
      <dgm:t>
        <a:bodyPr/>
        <a:lstStyle/>
        <a:p>
          <a:r>
            <a:rPr lang="es-EC" sz="2000"/>
            <a:t>Diferenciación progresiva</a:t>
          </a:r>
          <a:endParaRPr lang="es-EC" sz="2000" dirty="0"/>
        </a:p>
      </dgm:t>
    </dgm:pt>
    <dgm:pt modelId="{113C1A48-F9F1-4F3F-844A-36DD6B0A29AE}" type="parTrans" cxnId="{A78DE23E-969E-4C9C-9E1D-DD82EB70951C}">
      <dgm:prSet/>
      <dgm:spPr/>
      <dgm:t>
        <a:bodyPr/>
        <a:lstStyle/>
        <a:p>
          <a:endParaRPr lang="es-EC" sz="2000"/>
        </a:p>
      </dgm:t>
    </dgm:pt>
    <dgm:pt modelId="{FEE369B4-F3A8-4447-8573-0E4374FB107E}" type="sibTrans" cxnId="{A78DE23E-969E-4C9C-9E1D-DD82EB70951C}">
      <dgm:prSet/>
      <dgm:spPr/>
      <dgm:t>
        <a:bodyPr/>
        <a:lstStyle/>
        <a:p>
          <a:endParaRPr lang="es-EC" sz="2000"/>
        </a:p>
      </dgm:t>
    </dgm:pt>
    <dgm:pt modelId="{6F362DE6-3D05-4AE2-8368-3C704AB2FF35}">
      <dgm:prSet custT="1"/>
      <dgm:spPr/>
      <dgm:t>
        <a:bodyPr/>
        <a:lstStyle/>
        <a:p>
          <a:r>
            <a:rPr lang="es-EC" sz="2000" dirty="0"/>
            <a:t>Reconciliación integradora</a:t>
          </a:r>
        </a:p>
      </dgm:t>
    </dgm:pt>
    <dgm:pt modelId="{81EE8F65-B6F2-440E-B289-F647E77BF931}" type="parTrans" cxnId="{1ECFE6AE-A1CE-4E02-B2F5-DA27B3742866}">
      <dgm:prSet/>
      <dgm:spPr/>
      <dgm:t>
        <a:bodyPr/>
        <a:lstStyle/>
        <a:p>
          <a:endParaRPr lang="es-EC" sz="2000"/>
        </a:p>
      </dgm:t>
    </dgm:pt>
    <dgm:pt modelId="{6BFC84E2-75A0-49C1-8F7F-200CB3867BFF}" type="sibTrans" cxnId="{1ECFE6AE-A1CE-4E02-B2F5-DA27B3742866}">
      <dgm:prSet/>
      <dgm:spPr/>
      <dgm:t>
        <a:bodyPr/>
        <a:lstStyle/>
        <a:p>
          <a:endParaRPr lang="es-EC" sz="2000"/>
        </a:p>
      </dgm:t>
    </dgm:pt>
    <dgm:pt modelId="{A13EDDA6-6F81-43F7-A98D-DC9D5180ACE4}">
      <dgm:prSet custT="1"/>
      <dgm:spPr/>
      <dgm:t>
        <a:bodyPr/>
        <a:lstStyle/>
        <a:p>
          <a:r>
            <a:rPr lang="es-EC" sz="2000"/>
            <a:t>Por combinación</a:t>
          </a:r>
        </a:p>
      </dgm:t>
    </dgm:pt>
    <dgm:pt modelId="{5D6F1DD0-6214-44B8-B14B-92BBC2BE9A2E}" type="parTrans" cxnId="{40EF3005-51C7-4657-B125-660BE6CE3DBA}">
      <dgm:prSet/>
      <dgm:spPr/>
      <dgm:t>
        <a:bodyPr/>
        <a:lstStyle/>
        <a:p>
          <a:endParaRPr lang="es-EC" sz="2000"/>
        </a:p>
      </dgm:t>
    </dgm:pt>
    <dgm:pt modelId="{03C86681-F04E-48DE-8E80-547F41DA9387}" type="sibTrans" cxnId="{40EF3005-51C7-4657-B125-660BE6CE3DBA}">
      <dgm:prSet/>
      <dgm:spPr/>
      <dgm:t>
        <a:bodyPr/>
        <a:lstStyle/>
        <a:p>
          <a:endParaRPr lang="es-EC" sz="2000"/>
        </a:p>
      </dgm:t>
    </dgm:pt>
    <dgm:pt modelId="{610C7506-BDD7-4286-8CF7-CDE6871EAA05}" type="pres">
      <dgm:prSet presAssocID="{88CEFBA7-DF27-4873-8780-90B1C004808B}" presName="linear" presStyleCnt="0">
        <dgm:presLayoutVars>
          <dgm:dir/>
          <dgm:animLvl val="lvl"/>
          <dgm:resizeHandles val="exact"/>
        </dgm:presLayoutVars>
      </dgm:prSet>
      <dgm:spPr/>
    </dgm:pt>
    <dgm:pt modelId="{867E674C-A289-4801-9F3E-6BE66E46706A}" type="pres">
      <dgm:prSet presAssocID="{1C0C0EC8-B852-4922-B51B-D13BD4175618}" presName="parentLin" presStyleCnt="0"/>
      <dgm:spPr/>
    </dgm:pt>
    <dgm:pt modelId="{D94C8069-A504-4D95-9953-595A3298AF8D}" type="pres">
      <dgm:prSet presAssocID="{1C0C0EC8-B852-4922-B51B-D13BD4175618}" presName="parentLeftMargin" presStyleLbl="node1" presStyleIdx="0" presStyleCnt="6"/>
      <dgm:spPr/>
    </dgm:pt>
    <dgm:pt modelId="{DFEB3620-E4C3-4C3F-9B51-4B59EA2BA35D}" type="pres">
      <dgm:prSet presAssocID="{1C0C0EC8-B852-4922-B51B-D13BD4175618}" presName="parentText" presStyleLbl="node1" presStyleIdx="0" presStyleCnt="6">
        <dgm:presLayoutVars>
          <dgm:chMax val="0"/>
          <dgm:bulletEnabled val="1"/>
        </dgm:presLayoutVars>
      </dgm:prSet>
      <dgm:spPr/>
    </dgm:pt>
    <dgm:pt modelId="{DCC12047-7238-4A26-9C0C-2FAEC59DF2A9}" type="pres">
      <dgm:prSet presAssocID="{1C0C0EC8-B852-4922-B51B-D13BD4175618}" presName="negativeSpace" presStyleCnt="0"/>
      <dgm:spPr/>
    </dgm:pt>
    <dgm:pt modelId="{50343FA7-CF28-4949-80AF-470F96FD4F92}" type="pres">
      <dgm:prSet presAssocID="{1C0C0EC8-B852-4922-B51B-D13BD4175618}" presName="childText" presStyleLbl="conFgAcc1" presStyleIdx="0" presStyleCnt="6">
        <dgm:presLayoutVars>
          <dgm:bulletEnabled val="1"/>
        </dgm:presLayoutVars>
      </dgm:prSet>
      <dgm:spPr/>
    </dgm:pt>
    <dgm:pt modelId="{9BFB20BC-0EA9-4497-ABED-120D186DAFF4}" type="pres">
      <dgm:prSet presAssocID="{28F73925-F9B5-4EEB-AA98-E4ED55D2B081}" presName="spaceBetweenRectangles" presStyleCnt="0"/>
      <dgm:spPr/>
    </dgm:pt>
    <dgm:pt modelId="{461E2708-2467-41D6-93F9-5FE3601D7938}" type="pres">
      <dgm:prSet presAssocID="{21D5EF02-EC83-4AD6-A273-222C5260F532}" presName="parentLin" presStyleCnt="0"/>
      <dgm:spPr/>
    </dgm:pt>
    <dgm:pt modelId="{A59EA7BA-9B91-471A-93B5-BAE280749C5C}" type="pres">
      <dgm:prSet presAssocID="{21D5EF02-EC83-4AD6-A273-222C5260F532}" presName="parentLeftMargin" presStyleLbl="node1" presStyleIdx="0" presStyleCnt="6"/>
      <dgm:spPr/>
    </dgm:pt>
    <dgm:pt modelId="{9C92EA30-F300-4542-B0F5-B65B646B9D4F}" type="pres">
      <dgm:prSet presAssocID="{21D5EF02-EC83-4AD6-A273-222C5260F532}" presName="parentText" presStyleLbl="node1" presStyleIdx="1" presStyleCnt="6">
        <dgm:presLayoutVars>
          <dgm:chMax val="0"/>
          <dgm:bulletEnabled val="1"/>
        </dgm:presLayoutVars>
      </dgm:prSet>
      <dgm:spPr/>
    </dgm:pt>
    <dgm:pt modelId="{E2548022-B979-4DC8-B48F-395AB3A36C3E}" type="pres">
      <dgm:prSet presAssocID="{21D5EF02-EC83-4AD6-A273-222C5260F532}" presName="negativeSpace" presStyleCnt="0"/>
      <dgm:spPr/>
    </dgm:pt>
    <dgm:pt modelId="{5C1F6351-2638-473B-95DE-FB22AD1916C3}" type="pres">
      <dgm:prSet presAssocID="{21D5EF02-EC83-4AD6-A273-222C5260F532}" presName="childText" presStyleLbl="conFgAcc1" presStyleIdx="1" presStyleCnt="6">
        <dgm:presLayoutVars>
          <dgm:bulletEnabled val="1"/>
        </dgm:presLayoutVars>
      </dgm:prSet>
      <dgm:spPr/>
    </dgm:pt>
    <dgm:pt modelId="{E17030DD-EA24-47A8-8E71-8995604B6B68}" type="pres">
      <dgm:prSet presAssocID="{21D1EA3A-D51F-426F-8653-AED2E7DB03C7}" presName="spaceBetweenRectangles" presStyleCnt="0"/>
      <dgm:spPr/>
    </dgm:pt>
    <dgm:pt modelId="{20CB8B6C-268C-4ADE-8B1F-C8C6D249B90D}" type="pres">
      <dgm:prSet presAssocID="{691617C1-4CF0-42C8-8D8A-EC1EFB2AB10E}" presName="parentLin" presStyleCnt="0"/>
      <dgm:spPr/>
    </dgm:pt>
    <dgm:pt modelId="{8FFF8869-7DAB-4229-9D7F-1388955A84CB}" type="pres">
      <dgm:prSet presAssocID="{691617C1-4CF0-42C8-8D8A-EC1EFB2AB10E}" presName="parentLeftMargin" presStyleLbl="node1" presStyleIdx="1" presStyleCnt="6"/>
      <dgm:spPr/>
    </dgm:pt>
    <dgm:pt modelId="{2A1FF80F-6A29-4062-BA98-F92CDDEDB20B}" type="pres">
      <dgm:prSet presAssocID="{691617C1-4CF0-42C8-8D8A-EC1EFB2AB10E}" presName="parentText" presStyleLbl="node1" presStyleIdx="2" presStyleCnt="6">
        <dgm:presLayoutVars>
          <dgm:chMax val="0"/>
          <dgm:bulletEnabled val="1"/>
        </dgm:presLayoutVars>
      </dgm:prSet>
      <dgm:spPr/>
    </dgm:pt>
    <dgm:pt modelId="{F1F015C9-D2D3-4A13-B9B2-7C2464FCE93D}" type="pres">
      <dgm:prSet presAssocID="{691617C1-4CF0-42C8-8D8A-EC1EFB2AB10E}" presName="negativeSpace" presStyleCnt="0"/>
      <dgm:spPr/>
    </dgm:pt>
    <dgm:pt modelId="{5632231E-FD3D-4347-9245-985E3A8F8064}" type="pres">
      <dgm:prSet presAssocID="{691617C1-4CF0-42C8-8D8A-EC1EFB2AB10E}" presName="childText" presStyleLbl="conFgAcc1" presStyleIdx="2" presStyleCnt="6">
        <dgm:presLayoutVars>
          <dgm:bulletEnabled val="1"/>
        </dgm:presLayoutVars>
      </dgm:prSet>
      <dgm:spPr/>
    </dgm:pt>
    <dgm:pt modelId="{C022412B-92AC-4CD0-A8E1-ED514C61212A}" type="pres">
      <dgm:prSet presAssocID="{85712B74-0042-4CD0-AEF0-07CFDD80EA7E}" presName="spaceBetweenRectangles" presStyleCnt="0"/>
      <dgm:spPr/>
    </dgm:pt>
    <dgm:pt modelId="{8B40FCEB-144B-4CA7-AA47-CB5DCEEC9D68}" type="pres">
      <dgm:prSet presAssocID="{EBDA0A71-189F-410B-AA96-F2618F0959E6}" presName="parentLin" presStyleCnt="0"/>
      <dgm:spPr/>
    </dgm:pt>
    <dgm:pt modelId="{5B1A17C0-5B36-438C-8C1C-350A690E4BE0}" type="pres">
      <dgm:prSet presAssocID="{EBDA0A71-189F-410B-AA96-F2618F0959E6}" presName="parentLeftMargin" presStyleLbl="node1" presStyleIdx="2" presStyleCnt="6"/>
      <dgm:spPr/>
    </dgm:pt>
    <dgm:pt modelId="{20048861-B873-4A66-8816-2720272D8F91}" type="pres">
      <dgm:prSet presAssocID="{EBDA0A71-189F-410B-AA96-F2618F0959E6}" presName="parentText" presStyleLbl="node1" presStyleIdx="3" presStyleCnt="6">
        <dgm:presLayoutVars>
          <dgm:chMax val="0"/>
          <dgm:bulletEnabled val="1"/>
        </dgm:presLayoutVars>
      </dgm:prSet>
      <dgm:spPr/>
    </dgm:pt>
    <dgm:pt modelId="{4405187C-6EBE-48B3-A15F-64669E261B34}" type="pres">
      <dgm:prSet presAssocID="{EBDA0A71-189F-410B-AA96-F2618F0959E6}" presName="negativeSpace" presStyleCnt="0"/>
      <dgm:spPr/>
    </dgm:pt>
    <dgm:pt modelId="{18757D0C-32F3-41D1-92CE-6AA166B20BC6}" type="pres">
      <dgm:prSet presAssocID="{EBDA0A71-189F-410B-AA96-F2618F0959E6}" presName="childText" presStyleLbl="conFgAcc1" presStyleIdx="3" presStyleCnt="6">
        <dgm:presLayoutVars>
          <dgm:bulletEnabled val="1"/>
        </dgm:presLayoutVars>
      </dgm:prSet>
      <dgm:spPr/>
    </dgm:pt>
    <dgm:pt modelId="{B47FA93F-8180-49D3-91E7-1A57BA1E1794}" type="pres">
      <dgm:prSet presAssocID="{FEE369B4-F3A8-4447-8573-0E4374FB107E}" presName="spaceBetweenRectangles" presStyleCnt="0"/>
      <dgm:spPr/>
    </dgm:pt>
    <dgm:pt modelId="{7F8907A5-54D5-44C5-BC2A-CFFF07397C20}" type="pres">
      <dgm:prSet presAssocID="{6F362DE6-3D05-4AE2-8368-3C704AB2FF35}" presName="parentLin" presStyleCnt="0"/>
      <dgm:spPr/>
    </dgm:pt>
    <dgm:pt modelId="{1D6422B1-AE08-4C3C-BDC6-B330EC0347A6}" type="pres">
      <dgm:prSet presAssocID="{6F362DE6-3D05-4AE2-8368-3C704AB2FF35}" presName="parentLeftMargin" presStyleLbl="node1" presStyleIdx="3" presStyleCnt="6"/>
      <dgm:spPr/>
    </dgm:pt>
    <dgm:pt modelId="{8F3CF10B-D104-4490-BEA3-6EEE1058FFF7}" type="pres">
      <dgm:prSet presAssocID="{6F362DE6-3D05-4AE2-8368-3C704AB2FF35}" presName="parentText" presStyleLbl="node1" presStyleIdx="4" presStyleCnt="6">
        <dgm:presLayoutVars>
          <dgm:chMax val="0"/>
          <dgm:bulletEnabled val="1"/>
        </dgm:presLayoutVars>
      </dgm:prSet>
      <dgm:spPr/>
    </dgm:pt>
    <dgm:pt modelId="{F2660584-A378-434B-B6FF-F49A11FAB172}" type="pres">
      <dgm:prSet presAssocID="{6F362DE6-3D05-4AE2-8368-3C704AB2FF35}" presName="negativeSpace" presStyleCnt="0"/>
      <dgm:spPr/>
    </dgm:pt>
    <dgm:pt modelId="{E818C701-0C08-4CC5-98DF-E58D59FFED11}" type="pres">
      <dgm:prSet presAssocID="{6F362DE6-3D05-4AE2-8368-3C704AB2FF35}" presName="childText" presStyleLbl="conFgAcc1" presStyleIdx="4" presStyleCnt="6">
        <dgm:presLayoutVars>
          <dgm:bulletEnabled val="1"/>
        </dgm:presLayoutVars>
      </dgm:prSet>
      <dgm:spPr/>
    </dgm:pt>
    <dgm:pt modelId="{AA2F1C1D-7256-440A-BD6A-28025932F086}" type="pres">
      <dgm:prSet presAssocID="{6BFC84E2-75A0-49C1-8F7F-200CB3867BFF}" presName="spaceBetweenRectangles" presStyleCnt="0"/>
      <dgm:spPr/>
    </dgm:pt>
    <dgm:pt modelId="{3A1A5A76-ACA9-46AE-8CD9-73E0DEE483EA}" type="pres">
      <dgm:prSet presAssocID="{A13EDDA6-6F81-43F7-A98D-DC9D5180ACE4}" presName="parentLin" presStyleCnt="0"/>
      <dgm:spPr/>
    </dgm:pt>
    <dgm:pt modelId="{F7270B04-5DEB-41E2-ADFD-87D095E5E1B9}" type="pres">
      <dgm:prSet presAssocID="{A13EDDA6-6F81-43F7-A98D-DC9D5180ACE4}" presName="parentLeftMargin" presStyleLbl="node1" presStyleIdx="4" presStyleCnt="6"/>
      <dgm:spPr/>
    </dgm:pt>
    <dgm:pt modelId="{F4EFA28E-863E-4178-B80B-B1EA592DCF39}" type="pres">
      <dgm:prSet presAssocID="{A13EDDA6-6F81-43F7-A98D-DC9D5180ACE4}" presName="parentText" presStyleLbl="node1" presStyleIdx="5" presStyleCnt="6">
        <dgm:presLayoutVars>
          <dgm:chMax val="0"/>
          <dgm:bulletEnabled val="1"/>
        </dgm:presLayoutVars>
      </dgm:prSet>
      <dgm:spPr/>
    </dgm:pt>
    <dgm:pt modelId="{69BFF379-873A-4FDB-95E6-CBAC31BDBA65}" type="pres">
      <dgm:prSet presAssocID="{A13EDDA6-6F81-43F7-A98D-DC9D5180ACE4}" presName="negativeSpace" presStyleCnt="0"/>
      <dgm:spPr/>
    </dgm:pt>
    <dgm:pt modelId="{DD07DA70-D7C7-43ED-BDB8-3772CC7AC900}" type="pres">
      <dgm:prSet presAssocID="{A13EDDA6-6F81-43F7-A98D-DC9D5180ACE4}" presName="childText" presStyleLbl="conFgAcc1" presStyleIdx="5" presStyleCnt="6">
        <dgm:presLayoutVars>
          <dgm:bulletEnabled val="1"/>
        </dgm:presLayoutVars>
      </dgm:prSet>
      <dgm:spPr/>
    </dgm:pt>
  </dgm:ptLst>
  <dgm:cxnLst>
    <dgm:cxn modelId="{40EF3005-51C7-4657-B125-660BE6CE3DBA}" srcId="{88CEFBA7-DF27-4873-8780-90B1C004808B}" destId="{A13EDDA6-6F81-43F7-A98D-DC9D5180ACE4}" srcOrd="5" destOrd="0" parTransId="{5D6F1DD0-6214-44B8-B14B-92BBC2BE9A2E}" sibTransId="{03C86681-F04E-48DE-8E80-547F41DA9387}"/>
    <dgm:cxn modelId="{96F4C40A-0DBC-4EF2-B9BD-B1573DFB53BD}" type="presOf" srcId="{1C0C0EC8-B852-4922-B51B-D13BD4175618}" destId="{DFEB3620-E4C3-4C3F-9B51-4B59EA2BA35D}" srcOrd="1" destOrd="0" presId="urn:microsoft.com/office/officeart/2005/8/layout/list1"/>
    <dgm:cxn modelId="{678E6517-E9AA-452C-91B2-FCC84EDBA4C1}" type="presOf" srcId="{A13EDDA6-6F81-43F7-A98D-DC9D5180ACE4}" destId="{F4EFA28E-863E-4178-B80B-B1EA592DCF39}" srcOrd="1" destOrd="0" presId="urn:microsoft.com/office/officeart/2005/8/layout/list1"/>
    <dgm:cxn modelId="{98570E22-15CF-4946-8352-8721F3EF82CD}" type="presOf" srcId="{EBDA0A71-189F-410B-AA96-F2618F0959E6}" destId="{5B1A17C0-5B36-438C-8C1C-350A690E4BE0}" srcOrd="0" destOrd="0" presId="urn:microsoft.com/office/officeart/2005/8/layout/list1"/>
    <dgm:cxn modelId="{CEC02B2E-EAF0-47C6-8FDF-F7BA1B32C195}" type="presOf" srcId="{1C0C0EC8-B852-4922-B51B-D13BD4175618}" destId="{D94C8069-A504-4D95-9953-595A3298AF8D}" srcOrd="0" destOrd="0" presId="urn:microsoft.com/office/officeart/2005/8/layout/list1"/>
    <dgm:cxn modelId="{8D71BC2E-A2C6-417D-BA9E-3012B2666A94}" type="presOf" srcId="{691617C1-4CF0-42C8-8D8A-EC1EFB2AB10E}" destId="{8FFF8869-7DAB-4229-9D7F-1388955A84CB}" srcOrd="0" destOrd="0" presId="urn:microsoft.com/office/officeart/2005/8/layout/list1"/>
    <dgm:cxn modelId="{A78DE23E-969E-4C9C-9E1D-DD82EB70951C}" srcId="{88CEFBA7-DF27-4873-8780-90B1C004808B}" destId="{EBDA0A71-189F-410B-AA96-F2618F0959E6}" srcOrd="3" destOrd="0" parTransId="{113C1A48-F9F1-4F3F-844A-36DD6B0A29AE}" sibTransId="{FEE369B4-F3A8-4447-8573-0E4374FB107E}"/>
    <dgm:cxn modelId="{47C7FB63-92D9-4B2F-8ADA-3427110B6F39}" type="presOf" srcId="{691617C1-4CF0-42C8-8D8A-EC1EFB2AB10E}" destId="{2A1FF80F-6A29-4062-BA98-F92CDDEDB20B}" srcOrd="1" destOrd="0" presId="urn:microsoft.com/office/officeart/2005/8/layout/list1"/>
    <dgm:cxn modelId="{1DAF807D-57F3-46CF-897F-F82CDA4FBC10}" type="presOf" srcId="{6F362DE6-3D05-4AE2-8368-3C704AB2FF35}" destId="{8F3CF10B-D104-4490-BEA3-6EEE1058FFF7}" srcOrd="1" destOrd="0" presId="urn:microsoft.com/office/officeart/2005/8/layout/list1"/>
    <dgm:cxn modelId="{411B0D80-E7D7-49A8-B6EE-90BEE8ADA9F5}" type="presOf" srcId="{EBDA0A71-189F-410B-AA96-F2618F0959E6}" destId="{20048861-B873-4A66-8816-2720272D8F91}" srcOrd="1" destOrd="0" presId="urn:microsoft.com/office/officeart/2005/8/layout/list1"/>
    <dgm:cxn modelId="{7C754593-AE79-4E71-95FF-6604E198F74A}" srcId="{88CEFBA7-DF27-4873-8780-90B1C004808B}" destId="{691617C1-4CF0-42C8-8D8A-EC1EFB2AB10E}" srcOrd="2" destOrd="0" parTransId="{6603600D-C123-44A5-963F-C189A37A07C7}" sibTransId="{85712B74-0042-4CD0-AEF0-07CFDD80EA7E}"/>
    <dgm:cxn modelId="{1F2E8293-A513-4245-8C99-3B844F4D0C8A}" type="presOf" srcId="{88CEFBA7-DF27-4873-8780-90B1C004808B}" destId="{610C7506-BDD7-4286-8CF7-CDE6871EAA05}" srcOrd="0" destOrd="0" presId="urn:microsoft.com/office/officeart/2005/8/layout/list1"/>
    <dgm:cxn modelId="{F68655A4-2E52-46EE-889B-FB57D61060D6}" srcId="{88CEFBA7-DF27-4873-8780-90B1C004808B}" destId="{1C0C0EC8-B852-4922-B51B-D13BD4175618}" srcOrd="0" destOrd="0" parTransId="{5BF45ACB-2651-4F3E-898C-E3DF9C29CF75}" sibTransId="{28F73925-F9B5-4EEB-AA98-E4ED55D2B081}"/>
    <dgm:cxn modelId="{6338C1AE-CC12-45AE-B5E7-DF4BE1392371}" type="presOf" srcId="{A13EDDA6-6F81-43F7-A98D-DC9D5180ACE4}" destId="{F7270B04-5DEB-41E2-ADFD-87D095E5E1B9}" srcOrd="0" destOrd="0" presId="urn:microsoft.com/office/officeart/2005/8/layout/list1"/>
    <dgm:cxn modelId="{1ECFE6AE-A1CE-4E02-B2F5-DA27B3742866}" srcId="{88CEFBA7-DF27-4873-8780-90B1C004808B}" destId="{6F362DE6-3D05-4AE2-8368-3C704AB2FF35}" srcOrd="4" destOrd="0" parTransId="{81EE8F65-B6F2-440E-B289-F647E77BF931}" sibTransId="{6BFC84E2-75A0-49C1-8F7F-200CB3867BFF}"/>
    <dgm:cxn modelId="{C686DFB5-D81A-420F-B129-D95FC57431DF}" type="presOf" srcId="{21D5EF02-EC83-4AD6-A273-222C5260F532}" destId="{9C92EA30-F300-4542-B0F5-B65B646B9D4F}" srcOrd="1" destOrd="0" presId="urn:microsoft.com/office/officeart/2005/8/layout/list1"/>
    <dgm:cxn modelId="{AA5EAEBA-5BE2-4045-BD5C-E6227816801E}" srcId="{88CEFBA7-DF27-4873-8780-90B1C004808B}" destId="{21D5EF02-EC83-4AD6-A273-222C5260F532}" srcOrd="1" destOrd="0" parTransId="{03E70BFB-5414-45B1-AF63-035A622C12DF}" sibTransId="{21D1EA3A-D51F-426F-8653-AED2E7DB03C7}"/>
    <dgm:cxn modelId="{900E71C7-DCAA-4B52-9D6E-4E5058D24833}" type="presOf" srcId="{21D5EF02-EC83-4AD6-A273-222C5260F532}" destId="{A59EA7BA-9B91-471A-93B5-BAE280749C5C}" srcOrd="0" destOrd="0" presId="urn:microsoft.com/office/officeart/2005/8/layout/list1"/>
    <dgm:cxn modelId="{B3332AE7-AFE3-4D63-92FD-CB7063AD08A4}" type="presOf" srcId="{6F362DE6-3D05-4AE2-8368-3C704AB2FF35}" destId="{1D6422B1-AE08-4C3C-BDC6-B330EC0347A6}" srcOrd="0" destOrd="0" presId="urn:microsoft.com/office/officeart/2005/8/layout/list1"/>
    <dgm:cxn modelId="{273596C3-5AEE-40EA-B745-C4425914615B}" type="presParOf" srcId="{610C7506-BDD7-4286-8CF7-CDE6871EAA05}" destId="{867E674C-A289-4801-9F3E-6BE66E46706A}" srcOrd="0" destOrd="0" presId="urn:microsoft.com/office/officeart/2005/8/layout/list1"/>
    <dgm:cxn modelId="{4304F3B7-8E99-43FE-9CB7-7070E94947B3}" type="presParOf" srcId="{867E674C-A289-4801-9F3E-6BE66E46706A}" destId="{D94C8069-A504-4D95-9953-595A3298AF8D}" srcOrd="0" destOrd="0" presId="urn:microsoft.com/office/officeart/2005/8/layout/list1"/>
    <dgm:cxn modelId="{C2EFE407-C22D-418A-A3C3-7C8EBA9E5B1C}" type="presParOf" srcId="{867E674C-A289-4801-9F3E-6BE66E46706A}" destId="{DFEB3620-E4C3-4C3F-9B51-4B59EA2BA35D}" srcOrd="1" destOrd="0" presId="urn:microsoft.com/office/officeart/2005/8/layout/list1"/>
    <dgm:cxn modelId="{9C3A4AA4-1703-45EB-84F8-F408CDEE3D9B}" type="presParOf" srcId="{610C7506-BDD7-4286-8CF7-CDE6871EAA05}" destId="{DCC12047-7238-4A26-9C0C-2FAEC59DF2A9}" srcOrd="1" destOrd="0" presId="urn:microsoft.com/office/officeart/2005/8/layout/list1"/>
    <dgm:cxn modelId="{C2104A7E-A037-49F7-BFC8-349D488B4AA8}" type="presParOf" srcId="{610C7506-BDD7-4286-8CF7-CDE6871EAA05}" destId="{50343FA7-CF28-4949-80AF-470F96FD4F92}" srcOrd="2" destOrd="0" presId="urn:microsoft.com/office/officeart/2005/8/layout/list1"/>
    <dgm:cxn modelId="{AC206666-871F-487C-8185-0E58BF914ACE}" type="presParOf" srcId="{610C7506-BDD7-4286-8CF7-CDE6871EAA05}" destId="{9BFB20BC-0EA9-4497-ABED-120D186DAFF4}" srcOrd="3" destOrd="0" presId="urn:microsoft.com/office/officeart/2005/8/layout/list1"/>
    <dgm:cxn modelId="{341390E6-9E2F-4BDB-B031-A59F78D577B6}" type="presParOf" srcId="{610C7506-BDD7-4286-8CF7-CDE6871EAA05}" destId="{461E2708-2467-41D6-93F9-5FE3601D7938}" srcOrd="4" destOrd="0" presId="urn:microsoft.com/office/officeart/2005/8/layout/list1"/>
    <dgm:cxn modelId="{426378B5-0BFF-44CA-8879-F441B08D994A}" type="presParOf" srcId="{461E2708-2467-41D6-93F9-5FE3601D7938}" destId="{A59EA7BA-9B91-471A-93B5-BAE280749C5C}" srcOrd="0" destOrd="0" presId="urn:microsoft.com/office/officeart/2005/8/layout/list1"/>
    <dgm:cxn modelId="{76FAD5D7-6696-407D-9419-408494666FA6}" type="presParOf" srcId="{461E2708-2467-41D6-93F9-5FE3601D7938}" destId="{9C92EA30-F300-4542-B0F5-B65B646B9D4F}" srcOrd="1" destOrd="0" presId="urn:microsoft.com/office/officeart/2005/8/layout/list1"/>
    <dgm:cxn modelId="{F3CD2E0D-8836-41C5-B187-631D58AC1C59}" type="presParOf" srcId="{610C7506-BDD7-4286-8CF7-CDE6871EAA05}" destId="{E2548022-B979-4DC8-B48F-395AB3A36C3E}" srcOrd="5" destOrd="0" presId="urn:microsoft.com/office/officeart/2005/8/layout/list1"/>
    <dgm:cxn modelId="{3CD88C6D-D410-466C-BFC7-153E960B3061}" type="presParOf" srcId="{610C7506-BDD7-4286-8CF7-CDE6871EAA05}" destId="{5C1F6351-2638-473B-95DE-FB22AD1916C3}" srcOrd="6" destOrd="0" presId="urn:microsoft.com/office/officeart/2005/8/layout/list1"/>
    <dgm:cxn modelId="{74949D2F-16FA-4761-8745-1063EF843FAC}" type="presParOf" srcId="{610C7506-BDD7-4286-8CF7-CDE6871EAA05}" destId="{E17030DD-EA24-47A8-8E71-8995604B6B68}" srcOrd="7" destOrd="0" presId="urn:microsoft.com/office/officeart/2005/8/layout/list1"/>
    <dgm:cxn modelId="{6FAD6D1F-420D-48FD-9765-0812547A95E1}" type="presParOf" srcId="{610C7506-BDD7-4286-8CF7-CDE6871EAA05}" destId="{20CB8B6C-268C-4ADE-8B1F-C8C6D249B90D}" srcOrd="8" destOrd="0" presId="urn:microsoft.com/office/officeart/2005/8/layout/list1"/>
    <dgm:cxn modelId="{09A6C7BC-9503-4983-8F05-398AF428158D}" type="presParOf" srcId="{20CB8B6C-268C-4ADE-8B1F-C8C6D249B90D}" destId="{8FFF8869-7DAB-4229-9D7F-1388955A84CB}" srcOrd="0" destOrd="0" presId="urn:microsoft.com/office/officeart/2005/8/layout/list1"/>
    <dgm:cxn modelId="{6C212BBD-1A96-4437-879B-06081B9FD609}" type="presParOf" srcId="{20CB8B6C-268C-4ADE-8B1F-C8C6D249B90D}" destId="{2A1FF80F-6A29-4062-BA98-F92CDDEDB20B}" srcOrd="1" destOrd="0" presId="urn:microsoft.com/office/officeart/2005/8/layout/list1"/>
    <dgm:cxn modelId="{23C83D31-D8FC-4297-AC10-33E7CDBBDAB8}" type="presParOf" srcId="{610C7506-BDD7-4286-8CF7-CDE6871EAA05}" destId="{F1F015C9-D2D3-4A13-B9B2-7C2464FCE93D}" srcOrd="9" destOrd="0" presId="urn:microsoft.com/office/officeart/2005/8/layout/list1"/>
    <dgm:cxn modelId="{1CCAD520-1C38-4042-9E39-4E893FAAB543}" type="presParOf" srcId="{610C7506-BDD7-4286-8CF7-CDE6871EAA05}" destId="{5632231E-FD3D-4347-9245-985E3A8F8064}" srcOrd="10" destOrd="0" presId="urn:microsoft.com/office/officeart/2005/8/layout/list1"/>
    <dgm:cxn modelId="{29F96480-2877-411F-96DD-2668D7D2BD37}" type="presParOf" srcId="{610C7506-BDD7-4286-8CF7-CDE6871EAA05}" destId="{C022412B-92AC-4CD0-A8E1-ED514C61212A}" srcOrd="11" destOrd="0" presId="urn:microsoft.com/office/officeart/2005/8/layout/list1"/>
    <dgm:cxn modelId="{EFFED0AD-9064-470C-A28D-ADC6865632DE}" type="presParOf" srcId="{610C7506-BDD7-4286-8CF7-CDE6871EAA05}" destId="{8B40FCEB-144B-4CA7-AA47-CB5DCEEC9D68}" srcOrd="12" destOrd="0" presId="urn:microsoft.com/office/officeart/2005/8/layout/list1"/>
    <dgm:cxn modelId="{09BF0387-4744-44BA-A22B-355D6F40498F}" type="presParOf" srcId="{8B40FCEB-144B-4CA7-AA47-CB5DCEEC9D68}" destId="{5B1A17C0-5B36-438C-8C1C-350A690E4BE0}" srcOrd="0" destOrd="0" presId="urn:microsoft.com/office/officeart/2005/8/layout/list1"/>
    <dgm:cxn modelId="{E2525B9E-B700-422F-940B-4B2B778A81B2}" type="presParOf" srcId="{8B40FCEB-144B-4CA7-AA47-CB5DCEEC9D68}" destId="{20048861-B873-4A66-8816-2720272D8F91}" srcOrd="1" destOrd="0" presId="urn:microsoft.com/office/officeart/2005/8/layout/list1"/>
    <dgm:cxn modelId="{CC8ED467-ED6E-476D-99A7-7EA56C439A0C}" type="presParOf" srcId="{610C7506-BDD7-4286-8CF7-CDE6871EAA05}" destId="{4405187C-6EBE-48B3-A15F-64669E261B34}" srcOrd="13" destOrd="0" presId="urn:microsoft.com/office/officeart/2005/8/layout/list1"/>
    <dgm:cxn modelId="{FE2AC6F6-9719-4540-84F9-8CF8EC2BDB35}" type="presParOf" srcId="{610C7506-BDD7-4286-8CF7-CDE6871EAA05}" destId="{18757D0C-32F3-41D1-92CE-6AA166B20BC6}" srcOrd="14" destOrd="0" presId="urn:microsoft.com/office/officeart/2005/8/layout/list1"/>
    <dgm:cxn modelId="{4313579F-4806-4021-BC1A-BD477B69FAA1}" type="presParOf" srcId="{610C7506-BDD7-4286-8CF7-CDE6871EAA05}" destId="{B47FA93F-8180-49D3-91E7-1A57BA1E1794}" srcOrd="15" destOrd="0" presId="urn:microsoft.com/office/officeart/2005/8/layout/list1"/>
    <dgm:cxn modelId="{16E42BA9-4422-4C31-954D-105F2B747D2D}" type="presParOf" srcId="{610C7506-BDD7-4286-8CF7-CDE6871EAA05}" destId="{7F8907A5-54D5-44C5-BC2A-CFFF07397C20}" srcOrd="16" destOrd="0" presId="urn:microsoft.com/office/officeart/2005/8/layout/list1"/>
    <dgm:cxn modelId="{EE6CE7E5-5DE2-4606-ABC8-5C6F78F25978}" type="presParOf" srcId="{7F8907A5-54D5-44C5-BC2A-CFFF07397C20}" destId="{1D6422B1-AE08-4C3C-BDC6-B330EC0347A6}" srcOrd="0" destOrd="0" presId="urn:microsoft.com/office/officeart/2005/8/layout/list1"/>
    <dgm:cxn modelId="{35B12B3C-60B7-4FC0-89E8-023D32D58BA9}" type="presParOf" srcId="{7F8907A5-54D5-44C5-BC2A-CFFF07397C20}" destId="{8F3CF10B-D104-4490-BEA3-6EEE1058FFF7}" srcOrd="1" destOrd="0" presId="urn:microsoft.com/office/officeart/2005/8/layout/list1"/>
    <dgm:cxn modelId="{8858AFF4-966F-41FB-BCD7-163B9C787040}" type="presParOf" srcId="{610C7506-BDD7-4286-8CF7-CDE6871EAA05}" destId="{F2660584-A378-434B-B6FF-F49A11FAB172}" srcOrd="17" destOrd="0" presId="urn:microsoft.com/office/officeart/2005/8/layout/list1"/>
    <dgm:cxn modelId="{867BA8E8-FA71-4F45-989F-E86C8B3A556E}" type="presParOf" srcId="{610C7506-BDD7-4286-8CF7-CDE6871EAA05}" destId="{E818C701-0C08-4CC5-98DF-E58D59FFED11}" srcOrd="18" destOrd="0" presId="urn:microsoft.com/office/officeart/2005/8/layout/list1"/>
    <dgm:cxn modelId="{3249F359-E2ED-49C5-842A-78D106B6ACBB}" type="presParOf" srcId="{610C7506-BDD7-4286-8CF7-CDE6871EAA05}" destId="{AA2F1C1D-7256-440A-BD6A-28025932F086}" srcOrd="19" destOrd="0" presId="urn:microsoft.com/office/officeart/2005/8/layout/list1"/>
    <dgm:cxn modelId="{C95A418E-DCB4-413A-82D2-81EDE0F97FA8}" type="presParOf" srcId="{610C7506-BDD7-4286-8CF7-CDE6871EAA05}" destId="{3A1A5A76-ACA9-46AE-8CD9-73E0DEE483EA}" srcOrd="20" destOrd="0" presId="urn:microsoft.com/office/officeart/2005/8/layout/list1"/>
    <dgm:cxn modelId="{F58132E0-DA6E-4881-AB1C-F0F5EAC16AC7}" type="presParOf" srcId="{3A1A5A76-ACA9-46AE-8CD9-73E0DEE483EA}" destId="{F7270B04-5DEB-41E2-ADFD-87D095E5E1B9}" srcOrd="0" destOrd="0" presId="urn:microsoft.com/office/officeart/2005/8/layout/list1"/>
    <dgm:cxn modelId="{7A7E6443-6966-4070-834A-AAD1C84D479C}" type="presParOf" srcId="{3A1A5A76-ACA9-46AE-8CD9-73E0DEE483EA}" destId="{F4EFA28E-863E-4178-B80B-B1EA592DCF39}" srcOrd="1" destOrd="0" presId="urn:microsoft.com/office/officeart/2005/8/layout/list1"/>
    <dgm:cxn modelId="{162F9243-B035-456F-8567-281A3AF94C69}" type="presParOf" srcId="{610C7506-BDD7-4286-8CF7-CDE6871EAA05}" destId="{69BFF379-873A-4FDB-95E6-CBAC31BDBA65}" srcOrd="21" destOrd="0" presId="urn:microsoft.com/office/officeart/2005/8/layout/list1"/>
    <dgm:cxn modelId="{029CE896-D516-4156-9062-1B2327C9D2C2}" type="presParOf" srcId="{610C7506-BDD7-4286-8CF7-CDE6871EAA05}" destId="{DD07DA70-D7C7-43ED-BDB8-3772CC7AC900}"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5CE353-813F-44E6-9B16-6702577EF18B}"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EC"/>
        </a:p>
      </dgm:t>
    </dgm:pt>
    <dgm:pt modelId="{07B1E088-7FC7-4FE9-A697-05EA3BFEDB36}">
      <dgm:prSet phldrT="[Texto]"/>
      <dgm:spPr/>
      <dgm:t>
        <a:bodyPr/>
        <a:lstStyle/>
        <a:p>
          <a:r>
            <a:rPr lang="es-EC" dirty="0"/>
            <a:t>Instrumentos</a:t>
          </a:r>
        </a:p>
      </dgm:t>
    </dgm:pt>
    <dgm:pt modelId="{D522D256-37DB-4957-BFE4-155C141FCF64}" type="parTrans" cxnId="{699EC219-092C-4AC6-A643-2357C29A7048}">
      <dgm:prSet/>
      <dgm:spPr/>
      <dgm:t>
        <a:bodyPr/>
        <a:lstStyle/>
        <a:p>
          <a:endParaRPr lang="es-EC"/>
        </a:p>
      </dgm:t>
    </dgm:pt>
    <dgm:pt modelId="{27DE6E2F-DDD7-4248-9E4A-7423F9136DF2}" type="sibTrans" cxnId="{699EC219-092C-4AC6-A643-2357C29A7048}">
      <dgm:prSet/>
      <dgm:spPr/>
      <dgm:t>
        <a:bodyPr/>
        <a:lstStyle/>
        <a:p>
          <a:endParaRPr lang="es-EC"/>
        </a:p>
      </dgm:t>
    </dgm:pt>
    <dgm:pt modelId="{A2379A80-E917-44DE-8D7A-1DD897FC31BD}">
      <dgm:prSet phldrT="[Texto]"/>
      <dgm:spPr/>
      <dgm:t>
        <a:bodyPr/>
        <a:lstStyle/>
        <a:p>
          <a:r>
            <a:rPr lang="es-EC" dirty="0"/>
            <a:t>El Syllabus</a:t>
          </a:r>
        </a:p>
      </dgm:t>
    </dgm:pt>
    <dgm:pt modelId="{EA1B8EF7-62A0-4011-9A1A-2E4CB42313E5}" type="parTrans" cxnId="{4C9E70E1-3B99-464C-9C0F-716FA3BDBEC8}">
      <dgm:prSet/>
      <dgm:spPr/>
      <dgm:t>
        <a:bodyPr/>
        <a:lstStyle/>
        <a:p>
          <a:endParaRPr lang="es-EC"/>
        </a:p>
      </dgm:t>
    </dgm:pt>
    <dgm:pt modelId="{17240CC0-9AC1-4F37-9DD2-EABE030BE4F5}" type="sibTrans" cxnId="{4C9E70E1-3B99-464C-9C0F-716FA3BDBEC8}">
      <dgm:prSet/>
      <dgm:spPr/>
      <dgm:t>
        <a:bodyPr/>
        <a:lstStyle/>
        <a:p>
          <a:endParaRPr lang="es-EC"/>
        </a:p>
      </dgm:t>
    </dgm:pt>
    <dgm:pt modelId="{1D947F2A-7E12-45AA-9629-0A12340ECC99}">
      <dgm:prSet phldrT="[Texto]"/>
      <dgm:spPr/>
      <dgm:t>
        <a:bodyPr/>
        <a:lstStyle/>
        <a:p>
          <a:r>
            <a:rPr lang="es-EC" dirty="0"/>
            <a:t>El Programa Analítico </a:t>
          </a:r>
        </a:p>
      </dgm:t>
    </dgm:pt>
    <dgm:pt modelId="{6DC52048-E1A6-472C-8747-598ECC04ADDB}" type="parTrans" cxnId="{35802361-85F4-4E75-8914-B1345D86E41C}">
      <dgm:prSet/>
      <dgm:spPr/>
      <dgm:t>
        <a:bodyPr/>
        <a:lstStyle/>
        <a:p>
          <a:endParaRPr lang="es-EC"/>
        </a:p>
      </dgm:t>
    </dgm:pt>
    <dgm:pt modelId="{E386E105-1CA8-4423-86E0-DFF8329CB869}" type="sibTrans" cxnId="{35802361-85F4-4E75-8914-B1345D86E41C}">
      <dgm:prSet/>
      <dgm:spPr/>
      <dgm:t>
        <a:bodyPr/>
        <a:lstStyle/>
        <a:p>
          <a:endParaRPr lang="es-EC"/>
        </a:p>
      </dgm:t>
    </dgm:pt>
    <dgm:pt modelId="{DEEF3C9E-D994-4E80-9507-B64A13DD10AB}">
      <dgm:prSet phldrT="[Texto]"/>
      <dgm:spPr/>
      <dgm:t>
        <a:bodyPr/>
        <a:lstStyle/>
        <a:p>
          <a:r>
            <a:rPr lang="es-EC" dirty="0"/>
            <a:t>Métodos</a:t>
          </a:r>
        </a:p>
      </dgm:t>
    </dgm:pt>
    <dgm:pt modelId="{E9C8B4AA-2BB0-448F-94D3-4080A2D4894A}" type="parTrans" cxnId="{65049C01-05B2-41BA-8B55-DD149572DAA6}">
      <dgm:prSet/>
      <dgm:spPr/>
      <dgm:t>
        <a:bodyPr/>
        <a:lstStyle/>
        <a:p>
          <a:endParaRPr lang="es-EC"/>
        </a:p>
      </dgm:t>
    </dgm:pt>
    <dgm:pt modelId="{106436FC-C9B4-485F-9893-87220836B8E3}" type="sibTrans" cxnId="{65049C01-05B2-41BA-8B55-DD149572DAA6}">
      <dgm:prSet/>
      <dgm:spPr/>
      <dgm:t>
        <a:bodyPr/>
        <a:lstStyle/>
        <a:p>
          <a:endParaRPr lang="es-EC"/>
        </a:p>
      </dgm:t>
    </dgm:pt>
    <dgm:pt modelId="{178A604D-7823-4515-AB61-CC4CF4AF150B}">
      <dgm:prSet phldrT="[Texto]"/>
      <dgm:spPr/>
      <dgm:t>
        <a:bodyPr/>
        <a:lstStyle/>
        <a:p>
          <a:r>
            <a:rPr lang="es-EC" dirty="0"/>
            <a:t>El informe de evaluación de resultados de aprendizaje</a:t>
          </a:r>
        </a:p>
      </dgm:t>
    </dgm:pt>
    <dgm:pt modelId="{9AC60E98-2F26-47E5-B755-3BBDDD278698}" type="parTrans" cxnId="{C6EE0041-BDBA-453F-B975-B567A70CC235}">
      <dgm:prSet/>
      <dgm:spPr/>
      <dgm:t>
        <a:bodyPr/>
        <a:lstStyle/>
        <a:p>
          <a:endParaRPr lang="es-EC"/>
        </a:p>
      </dgm:t>
    </dgm:pt>
    <dgm:pt modelId="{74DFA840-97C4-4500-ADB0-FA12D6EDBE23}" type="sibTrans" cxnId="{C6EE0041-BDBA-453F-B975-B567A70CC235}">
      <dgm:prSet/>
      <dgm:spPr/>
      <dgm:t>
        <a:bodyPr/>
        <a:lstStyle/>
        <a:p>
          <a:endParaRPr lang="es-EC"/>
        </a:p>
      </dgm:t>
    </dgm:pt>
    <dgm:pt modelId="{AECA1587-1488-4A26-AF89-E69EC43376B8}">
      <dgm:prSet phldrT="[Texto]"/>
      <dgm:spPr/>
      <dgm:t>
        <a:bodyPr/>
        <a:lstStyle/>
        <a:p>
          <a:r>
            <a:rPr lang="es-EC" dirty="0"/>
            <a:t>Evaluación del proceso educativo por parte de los estudiantes </a:t>
          </a:r>
        </a:p>
      </dgm:t>
    </dgm:pt>
    <dgm:pt modelId="{340F2EE7-EF8F-484D-B6E3-50C239C7E50C}" type="parTrans" cxnId="{92F5BA58-814C-4702-8221-0393C3F3880F}">
      <dgm:prSet/>
      <dgm:spPr/>
      <dgm:t>
        <a:bodyPr/>
        <a:lstStyle/>
        <a:p>
          <a:endParaRPr lang="es-EC"/>
        </a:p>
      </dgm:t>
    </dgm:pt>
    <dgm:pt modelId="{F9EDF2F7-DDB0-4FED-B865-71DEDAA25342}" type="sibTrans" cxnId="{92F5BA58-814C-4702-8221-0393C3F3880F}">
      <dgm:prSet/>
      <dgm:spPr/>
      <dgm:t>
        <a:bodyPr/>
        <a:lstStyle/>
        <a:p>
          <a:endParaRPr lang="es-EC"/>
        </a:p>
      </dgm:t>
    </dgm:pt>
    <dgm:pt modelId="{1D106581-23A7-46EE-89C1-6A239FF53CE4}" type="pres">
      <dgm:prSet presAssocID="{095CE353-813F-44E6-9B16-6702577EF18B}" presName="diagram" presStyleCnt="0">
        <dgm:presLayoutVars>
          <dgm:chPref val="1"/>
          <dgm:dir/>
          <dgm:animOne val="branch"/>
          <dgm:animLvl val="lvl"/>
          <dgm:resizeHandles/>
        </dgm:presLayoutVars>
      </dgm:prSet>
      <dgm:spPr/>
    </dgm:pt>
    <dgm:pt modelId="{46437397-269B-4896-8A0C-0C90157EB4DC}" type="pres">
      <dgm:prSet presAssocID="{07B1E088-7FC7-4FE9-A697-05EA3BFEDB36}" presName="root" presStyleCnt="0"/>
      <dgm:spPr/>
    </dgm:pt>
    <dgm:pt modelId="{1DB5EFF7-C48C-412C-90D4-EA7DAA816008}" type="pres">
      <dgm:prSet presAssocID="{07B1E088-7FC7-4FE9-A697-05EA3BFEDB36}" presName="rootComposite" presStyleCnt="0"/>
      <dgm:spPr/>
    </dgm:pt>
    <dgm:pt modelId="{4F44F865-3E89-4032-979B-6EEC1D38BC13}" type="pres">
      <dgm:prSet presAssocID="{07B1E088-7FC7-4FE9-A697-05EA3BFEDB36}" presName="rootText" presStyleLbl="node1" presStyleIdx="0" presStyleCnt="2"/>
      <dgm:spPr/>
    </dgm:pt>
    <dgm:pt modelId="{3A5F9461-96D7-47DD-AE13-6682C4E5D53E}" type="pres">
      <dgm:prSet presAssocID="{07B1E088-7FC7-4FE9-A697-05EA3BFEDB36}" presName="rootConnector" presStyleLbl="node1" presStyleIdx="0" presStyleCnt="2"/>
      <dgm:spPr/>
    </dgm:pt>
    <dgm:pt modelId="{604BD2E3-056D-4E58-8D4F-1747A1E5267B}" type="pres">
      <dgm:prSet presAssocID="{07B1E088-7FC7-4FE9-A697-05EA3BFEDB36}" presName="childShape" presStyleCnt="0"/>
      <dgm:spPr/>
    </dgm:pt>
    <dgm:pt modelId="{B43D8F3F-16DA-4352-898B-37CDB1DDB77F}" type="pres">
      <dgm:prSet presAssocID="{EA1B8EF7-62A0-4011-9A1A-2E4CB42313E5}" presName="Name13" presStyleLbl="parChTrans1D2" presStyleIdx="0" presStyleCnt="4"/>
      <dgm:spPr/>
    </dgm:pt>
    <dgm:pt modelId="{306208C5-C0CB-456B-9A57-7A9C42E3D607}" type="pres">
      <dgm:prSet presAssocID="{A2379A80-E917-44DE-8D7A-1DD897FC31BD}" presName="childText" presStyleLbl="bgAcc1" presStyleIdx="0" presStyleCnt="4">
        <dgm:presLayoutVars>
          <dgm:bulletEnabled val="1"/>
        </dgm:presLayoutVars>
      </dgm:prSet>
      <dgm:spPr/>
    </dgm:pt>
    <dgm:pt modelId="{DFFE150A-97F7-4851-9EAE-13BEA3F73125}" type="pres">
      <dgm:prSet presAssocID="{6DC52048-E1A6-472C-8747-598ECC04ADDB}" presName="Name13" presStyleLbl="parChTrans1D2" presStyleIdx="1" presStyleCnt="4"/>
      <dgm:spPr/>
    </dgm:pt>
    <dgm:pt modelId="{5F456AD3-3335-4DEF-8B58-0CF98C5CDF73}" type="pres">
      <dgm:prSet presAssocID="{1D947F2A-7E12-45AA-9629-0A12340ECC99}" presName="childText" presStyleLbl="bgAcc1" presStyleIdx="1" presStyleCnt="4">
        <dgm:presLayoutVars>
          <dgm:bulletEnabled val="1"/>
        </dgm:presLayoutVars>
      </dgm:prSet>
      <dgm:spPr/>
    </dgm:pt>
    <dgm:pt modelId="{E5491978-A308-4859-91DF-F246E3C5384C}" type="pres">
      <dgm:prSet presAssocID="{DEEF3C9E-D994-4E80-9507-B64A13DD10AB}" presName="root" presStyleCnt="0"/>
      <dgm:spPr/>
    </dgm:pt>
    <dgm:pt modelId="{BA8F8E21-3C96-4BF6-B5E0-ED723137C6C4}" type="pres">
      <dgm:prSet presAssocID="{DEEF3C9E-D994-4E80-9507-B64A13DD10AB}" presName="rootComposite" presStyleCnt="0"/>
      <dgm:spPr/>
    </dgm:pt>
    <dgm:pt modelId="{4B678631-B22C-4239-B295-A5BB60197B61}" type="pres">
      <dgm:prSet presAssocID="{DEEF3C9E-D994-4E80-9507-B64A13DD10AB}" presName="rootText" presStyleLbl="node1" presStyleIdx="1" presStyleCnt="2"/>
      <dgm:spPr/>
    </dgm:pt>
    <dgm:pt modelId="{409BCD87-D9C8-4CA3-A3CC-E9E08C31D5DE}" type="pres">
      <dgm:prSet presAssocID="{DEEF3C9E-D994-4E80-9507-B64A13DD10AB}" presName="rootConnector" presStyleLbl="node1" presStyleIdx="1" presStyleCnt="2"/>
      <dgm:spPr/>
    </dgm:pt>
    <dgm:pt modelId="{778533FE-975F-4DFE-A0FF-41880BBDDEAE}" type="pres">
      <dgm:prSet presAssocID="{DEEF3C9E-D994-4E80-9507-B64A13DD10AB}" presName="childShape" presStyleCnt="0"/>
      <dgm:spPr/>
    </dgm:pt>
    <dgm:pt modelId="{67B83336-B831-4C8C-A1B1-DA1912BA521F}" type="pres">
      <dgm:prSet presAssocID="{9AC60E98-2F26-47E5-B755-3BBDDD278698}" presName="Name13" presStyleLbl="parChTrans1D2" presStyleIdx="2" presStyleCnt="4"/>
      <dgm:spPr/>
    </dgm:pt>
    <dgm:pt modelId="{969010C3-E420-408F-9BCE-CE8C80EDEF0A}" type="pres">
      <dgm:prSet presAssocID="{178A604D-7823-4515-AB61-CC4CF4AF150B}" presName="childText" presStyleLbl="bgAcc1" presStyleIdx="2" presStyleCnt="4">
        <dgm:presLayoutVars>
          <dgm:bulletEnabled val="1"/>
        </dgm:presLayoutVars>
      </dgm:prSet>
      <dgm:spPr/>
    </dgm:pt>
    <dgm:pt modelId="{7EA62E2D-E518-4303-ABCC-699143BEC80F}" type="pres">
      <dgm:prSet presAssocID="{340F2EE7-EF8F-484D-B6E3-50C239C7E50C}" presName="Name13" presStyleLbl="parChTrans1D2" presStyleIdx="3" presStyleCnt="4"/>
      <dgm:spPr/>
    </dgm:pt>
    <dgm:pt modelId="{AC9C2288-7CF3-456B-B0EC-AB88E4F88714}" type="pres">
      <dgm:prSet presAssocID="{AECA1587-1488-4A26-AF89-E69EC43376B8}" presName="childText" presStyleLbl="bgAcc1" presStyleIdx="3" presStyleCnt="4">
        <dgm:presLayoutVars>
          <dgm:bulletEnabled val="1"/>
        </dgm:presLayoutVars>
      </dgm:prSet>
      <dgm:spPr/>
    </dgm:pt>
  </dgm:ptLst>
  <dgm:cxnLst>
    <dgm:cxn modelId="{6DFD9201-AF65-41F9-B39D-F5F654126E15}" type="presOf" srcId="{AECA1587-1488-4A26-AF89-E69EC43376B8}" destId="{AC9C2288-7CF3-456B-B0EC-AB88E4F88714}" srcOrd="0" destOrd="0" presId="urn:microsoft.com/office/officeart/2005/8/layout/hierarchy3"/>
    <dgm:cxn modelId="{65049C01-05B2-41BA-8B55-DD149572DAA6}" srcId="{095CE353-813F-44E6-9B16-6702577EF18B}" destId="{DEEF3C9E-D994-4E80-9507-B64A13DD10AB}" srcOrd="1" destOrd="0" parTransId="{E9C8B4AA-2BB0-448F-94D3-4080A2D4894A}" sibTransId="{106436FC-C9B4-485F-9893-87220836B8E3}"/>
    <dgm:cxn modelId="{236CD403-767F-4B3E-BEC3-F98783DFFF60}" type="presOf" srcId="{DEEF3C9E-D994-4E80-9507-B64A13DD10AB}" destId="{409BCD87-D9C8-4CA3-A3CC-E9E08C31D5DE}" srcOrd="1" destOrd="0" presId="urn:microsoft.com/office/officeart/2005/8/layout/hierarchy3"/>
    <dgm:cxn modelId="{6EA55F0F-7C36-4505-9B9B-57CB921E6093}" type="presOf" srcId="{A2379A80-E917-44DE-8D7A-1DD897FC31BD}" destId="{306208C5-C0CB-456B-9A57-7A9C42E3D607}" srcOrd="0" destOrd="0" presId="urn:microsoft.com/office/officeart/2005/8/layout/hierarchy3"/>
    <dgm:cxn modelId="{699EC219-092C-4AC6-A643-2357C29A7048}" srcId="{095CE353-813F-44E6-9B16-6702577EF18B}" destId="{07B1E088-7FC7-4FE9-A697-05EA3BFEDB36}" srcOrd="0" destOrd="0" parTransId="{D522D256-37DB-4957-BFE4-155C141FCF64}" sibTransId="{27DE6E2F-DDD7-4248-9E4A-7423F9136DF2}"/>
    <dgm:cxn modelId="{FC3A3E2B-B677-4530-ABBE-300ECFCC7C08}" type="presOf" srcId="{095CE353-813F-44E6-9B16-6702577EF18B}" destId="{1D106581-23A7-46EE-89C1-6A239FF53CE4}" srcOrd="0" destOrd="0" presId="urn:microsoft.com/office/officeart/2005/8/layout/hierarchy3"/>
    <dgm:cxn modelId="{9C0E5B2E-F8B5-4147-8948-093E238090E5}" type="presOf" srcId="{DEEF3C9E-D994-4E80-9507-B64A13DD10AB}" destId="{4B678631-B22C-4239-B295-A5BB60197B61}" srcOrd="0" destOrd="0" presId="urn:microsoft.com/office/officeart/2005/8/layout/hierarchy3"/>
    <dgm:cxn modelId="{F5EE0F60-2843-4AC8-A3F9-EF9AA6D4AC4B}" type="presOf" srcId="{9AC60E98-2F26-47E5-B755-3BBDDD278698}" destId="{67B83336-B831-4C8C-A1B1-DA1912BA521F}" srcOrd="0" destOrd="0" presId="urn:microsoft.com/office/officeart/2005/8/layout/hierarchy3"/>
    <dgm:cxn modelId="{C6EE0041-BDBA-453F-B975-B567A70CC235}" srcId="{DEEF3C9E-D994-4E80-9507-B64A13DD10AB}" destId="{178A604D-7823-4515-AB61-CC4CF4AF150B}" srcOrd="0" destOrd="0" parTransId="{9AC60E98-2F26-47E5-B755-3BBDDD278698}" sibTransId="{74DFA840-97C4-4500-ADB0-FA12D6EDBE23}"/>
    <dgm:cxn modelId="{35802361-85F4-4E75-8914-B1345D86E41C}" srcId="{07B1E088-7FC7-4FE9-A697-05EA3BFEDB36}" destId="{1D947F2A-7E12-45AA-9629-0A12340ECC99}" srcOrd="1" destOrd="0" parTransId="{6DC52048-E1A6-472C-8747-598ECC04ADDB}" sibTransId="{E386E105-1CA8-4423-86E0-DFF8329CB869}"/>
    <dgm:cxn modelId="{3617E144-32CC-444D-8D20-D64FE38AE3D4}" type="presOf" srcId="{340F2EE7-EF8F-484D-B6E3-50C239C7E50C}" destId="{7EA62E2D-E518-4303-ABCC-699143BEC80F}" srcOrd="0" destOrd="0" presId="urn:microsoft.com/office/officeart/2005/8/layout/hierarchy3"/>
    <dgm:cxn modelId="{E16A3154-6AE9-4DB5-A131-7C995C65FBE3}" type="presOf" srcId="{6DC52048-E1A6-472C-8747-598ECC04ADDB}" destId="{DFFE150A-97F7-4851-9EAE-13BEA3F73125}" srcOrd="0" destOrd="0" presId="urn:microsoft.com/office/officeart/2005/8/layout/hierarchy3"/>
    <dgm:cxn modelId="{92F5BA58-814C-4702-8221-0393C3F3880F}" srcId="{DEEF3C9E-D994-4E80-9507-B64A13DD10AB}" destId="{AECA1587-1488-4A26-AF89-E69EC43376B8}" srcOrd="1" destOrd="0" parTransId="{340F2EE7-EF8F-484D-B6E3-50C239C7E50C}" sibTransId="{F9EDF2F7-DDB0-4FED-B865-71DEDAA25342}"/>
    <dgm:cxn modelId="{58D4EF7C-DCD3-46ED-AFEA-1461FA2F3A6E}" type="presOf" srcId="{EA1B8EF7-62A0-4011-9A1A-2E4CB42313E5}" destId="{B43D8F3F-16DA-4352-898B-37CDB1DDB77F}" srcOrd="0" destOrd="0" presId="urn:microsoft.com/office/officeart/2005/8/layout/hierarchy3"/>
    <dgm:cxn modelId="{EA35B385-9483-4AB8-8AA1-D9546F3561CC}" type="presOf" srcId="{1D947F2A-7E12-45AA-9629-0A12340ECC99}" destId="{5F456AD3-3335-4DEF-8B58-0CF98C5CDF73}" srcOrd="0" destOrd="0" presId="urn:microsoft.com/office/officeart/2005/8/layout/hierarchy3"/>
    <dgm:cxn modelId="{482DCEC6-3D8E-4B16-A6ED-14C63396A63B}" type="presOf" srcId="{07B1E088-7FC7-4FE9-A697-05EA3BFEDB36}" destId="{3A5F9461-96D7-47DD-AE13-6682C4E5D53E}" srcOrd="1" destOrd="0" presId="urn:microsoft.com/office/officeart/2005/8/layout/hierarchy3"/>
    <dgm:cxn modelId="{4A3861DB-1C66-4302-9779-61B74C6E20D5}" type="presOf" srcId="{178A604D-7823-4515-AB61-CC4CF4AF150B}" destId="{969010C3-E420-408F-9BCE-CE8C80EDEF0A}" srcOrd="0" destOrd="0" presId="urn:microsoft.com/office/officeart/2005/8/layout/hierarchy3"/>
    <dgm:cxn modelId="{4C9E70E1-3B99-464C-9C0F-716FA3BDBEC8}" srcId="{07B1E088-7FC7-4FE9-A697-05EA3BFEDB36}" destId="{A2379A80-E917-44DE-8D7A-1DD897FC31BD}" srcOrd="0" destOrd="0" parTransId="{EA1B8EF7-62A0-4011-9A1A-2E4CB42313E5}" sibTransId="{17240CC0-9AC1-4F37-9DD2-EABE030BE4F5}"/>
    <dgm:cxn modelId="{BE9DBDFC-A6D0-4545-97C5-C5F8D8CF7B63}" type="presOf" srcId="{07B1E088-7FC7-4FE9-A697-05EA3BFEDB36}" destId="{4F44F865-3E89-4032-979B-6EEC1D38BC13}" srcOrd="0" destOrd="0" presId="urn:microsoft.com/office/officeart/2005/8/layout/hierarchy3"/>
    <dgm:cxn modelId="{92E61395-3B08-4CF4-A4F8-8E3C3F58FBBC}" type="presParOf" srcId="{1D106581-23A7-46EE-89C1-6A239FF53CE4}" destId="{46437397-269B-4896-8A0C-0C90157EB4DC}" srcOrd="0" destOrd="0" presId="urn:microsoft.com/office/officeart/2005/8/layout/hierarchy3"/>
    <dgm:cxn modelId="{B683A9D8-A385-4E40-B89F-BE1DBFD4AB02}" type="presParOf" srcId="{46437397-269B-4896-8A0C-0C90157EB4DC}" destId="{1DB5EFF7-C48C-412C-90D4-EA7DAA816008}" srcOrd="0" destOrd="0" presId="urn:microsoft.com/office/officeart/2005/8/layout/hierarchy3"/>
    <dgm:cxn modelId="{DF51A2D1-E113-4F35-9517-905898CF3157}" type="presParOf" srcId="{1DB5EFF7-C48C-412C-90D4-EA7DAA816008}" destId="{4F44F865-3E89-4032-979B-6EEC1D38BC13}" srcOrd="0" destOrd="0" presId="urn:microsoft.com/office/officeart/2005/8/layout/hierarchy3"/>
    <dgm:cxn modelId="{3B614B65-E1E7-4F18-B447-34334F7D9F2E}" type="presParOf" srcId="{1DB5EFF7-C48C-412C-90D4-EA7DAA816008}" destId="{3A5F9461-96D7-47DD-AE13-6682C4E5D53E}" srcOrd="1" destOrd="0" presId="urn:microsoft.com/office/officeart/2005/8/layout/hierarchy3"/>
    <dgm:cxn modelId="{C401529A-102C-47BF-9BF3-B839D298B2B7}" type="presParOf" srcId="{46437397-269B-4896-8A0C-0C90157EB4DC}" destId="{604BD2E3-056D-4E58-8D4F-1747A1E5267B}" srcOrd="1" destOrd="0" presId="urn:microsoft.com/office/officeart/2005/8/layout/hierarchy3"/>
    <dgm:cxn modelId="{EE80B459-98A4-48B5-AC6D-EBF63778ACF5}" type="presParOf" srcId="{604BD2E3-056D-4E58-8D4F-1747A1E5267B}" destId="{B43D8F3F-16DA-4352-898B-37CDB1DDB77F}" srcOrd="0" destOrd="0" presId="urn:microsoft.com/office/officeart/2005/8/layout/hierarchy3"/>
    <dgm:cxn modelId="{E776266B-2DE1-40A0-B841-A58C70B7F15A}" type="presParOf" srcId="{604BD2E3-056D-4E58-8D4F-1747A1E5267B}" destId="{306208C5-C0CB-456B-9A57-7A9C42E3D607}" srcOrd="1" destOrd="0" presId="urn:microsoft.com/office/officeart/2005/8/layout/hierarchy3"/>
    <dgm:cxn modelId="{9C67DA9F-AA71-421E-97FA-652CA8346B77}" type="presParOf" srcId="{604BD2E3-056D-4E58-8D4F-1747A1E5267B}" destId="{DFFE150A-97F7-4851-9EAE-13BEA3F73125}" srcOrd="2" destOrd="0" presId="urn:microsoft.com/office/officeart/2005/8/layout/hierarchy3"/>
    <dgm:cxn modelId="{40B18EEF-1234-4590-A797-527E9A2D60AF}" type="presParOf" srcId="{604BD2E3-056D-4E58-8D4F-1747A1E5267B}" destId="{5F456AD3-3335-4DEF-8B58-0CF98C5CDF73}" srcOrd="3" destOrd="0" presId="urn:microsoft.com/office/officeart/2005/8/layout/hierarchy3"/>
    <dgm:cxn modelId="{6C91818B-5678-4395-8DAF-FFEFBA7B8F9A}" type="presParOf" srcId="{1D106581-23A7-46EE-89C1-6A239FF53CE4}" destId="{E5491978-A308-4859-91DF-F246E3C5384C}" srcOrd="1" destOrd="0" presId="urn:microsoft.com/office/officeart/2005/8/layout/hierarchy3"/>
    <dgm:cxn modelId="{A07D4628-99B6-44A6-82A1-F20C524BA751}" type="presParOf" srcId="{E5491978-A308-4859-91DF-F246E3C5384C}" destId="{BA8F8E21-3C96-4BF6-B5E0-ED723137C6C4}" srcOrd="0" destOrd="0" presId="urn:microsoft.com/office/officeart/2005/8/layout/hierarchy3"/>
    <dgm:cxn modelId="{65FCA75E-65E5-41E6-8024-A9006D0A3C5F}" type="presParOf" srcId="{BA8F8E21-3C96-4BF6-B5E0-ED723137C6C4}" destId="{4B678631-B22C-4239-B295-A5BB60197B61}" srcOrd="0" destOrd="0" presId="urn:microsoft.com/office/officeart/2005/8/layout/hierarchy3"/>
    <dgm:cxn modelId="{FBB1680C-355D-407A-8DC6-000A2D9597E7}" type="presParOf" srcId="{BA8F8E21-3C96-4BF6-B5E0-ED723137C6C4}" destId="{409BCD87-D9C8-4CA3-A3CC-E9E08C31D5DE}" srcOrd="1" destOrd="0" presId="urn:microsoft.com/office/officeart/2005/8/layout/hierarchy3"/>
    <dgm:cxn modelId="{FF751303-89AB-408A-BEC6-A8A77CCD2F9D}" type="presParOf" srcId="{E5491978-A308-4859-91DF-F246E3C5384C}" destId="{778533FE-975F-4DFE-A0FF-41880BBDDEAE}" srcOrd="1" destOrd="0" presId="urn:microsoft.com/office/officeart/2005/8/layout/hierarchy3"/>
    <dgm:cxn modelId="{31744581-C029-43C5-BEA4-9432C9AAE909}" type="presParOf" srcId="{778533FE-975F-4DFE-A0FF-41880BBDDEAE}" destId="{67B83336-B831-4C8C-A1B1-DA1912BA521F}" srcOrd="0" destOrd="0" presId="urn:microsoft.com/office/officeart/2005/8/layout/hierarchy3"/>
    <dgm:cxn modelId="{EF90F48E-8C1D-440D-A10C-AA406B450DDA}" type="presParOf" srcId="{778533FE-975F-4DFE-A0FF-41880BBDDEAE}" destId="{969010C3-E420-408F-9BCE-CE8C80EDEF0A}" srcOrd="1" destOrd="0" presId="urn:microsoft.com/office/officeart/2005/8/layout/hierarchy3"/>
    <dgm:cxn modelId="{D531ED27-945F-4580-BAD7-62074C546714}" type="presParOf" srcId="{778533FE-975F-4DFE-A0FF-41880BBDDEAE}" destId="{7EA62E2D-E518-4303-ABCC-699143BEC80F}" srcOrd="2" destOrd="0" presId="urn:microsoft.com/office/officeart/2005/8/layout/hierarchy3"/>
    <dgm:cxn modelId="{40AC6E5B-9423-4AD4-BE95-B751B077117F}" type="presParOf" srcId="{778533FE-975F-4DFE-A0FF-41880BBDDEAE}" destId="{AC9C2288-7CF3-456B-B0EC-AB88E4F88714}"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CA7B0-53B2-44EF-89EC-B7A37F40EE2C}">
      <dsp:nvSpPr>
        <dsp:cNvPr id="0" name=""/>
        <dsp:cNvSpPr/>
      </dsp:nvSpPr>
      <dsp:spPr>
        <a:xfrm rot="16200000">
          <a:off x="-1309458" y="1310927"/>
          <a:ext cx="4064000" cy="1442144"/>
        </a:xfrm>
        <a:prstGeom prst="flowChartManualOperation">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0" rIns="95188" bIns="0" numCol="1" spcCol="1270" anchor="ctr" anchorCtr="0">
          <a:noAutofit/>
        </a:bodyPr>
        <a:lstStyle/>
        <a:p>
          <a:pPr marL="0" lvl="0" indent="0" algn="ctr" defTabSz="666750">
            <a:lnSpc>
              <a:spcPct val="90000"/>
            </a:lnSpc>
            <a:spcBef>
              <a:spcPct val="0"/>
            </a:spcBef>
            <a:spcAft>
              <a:spcPct val="35000"/>
            </a:spcAft>
            <a:buNone/>
          </a:pPr>
          <a:r>
            <a:rPr lang="es-ES" sz="1500" kern="1200" dirty="0"/>
            <a:t>Los docentes de educación superior no han tenido formación pedagógica de carrera, sino son profesionales en sus ramas de estudios.</a:t>
          </a:r>
          <a:endParaRPr lang="es-EC" sz="1500" kern="1200" dirty="0"/>
        </a:p>
      </dsp:txBody>
      <dsp:txXfrm rot="5400000">
        <a:off x="1470" y="812799"/>
        <a:ext cx="1442144" cy="2438400"/>
      </dsp:txXfrm>
    </dsp:sp>
    <dsp:sp modelId="{FA95E50A-3F4F-43DB-A278-3DEE9D43B62A}">
      <dsp:nvSpPr>
        <dsp:cNvPr id="0" name=""/>
        <dsp:cNvSpPr/>
      </dsp:nvSpPr>
      <dsp:spPr>
        <a:xfrm rot="16200000">
          <a:off x="240847" y="1310927"/>
          <a:ext cx="4064000" cy="1442144"/>
        </a:xfrm>
        <a:prstGeom prst="flowChartManualOperation">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0" rIns="95188" bIns="0" numCol="1" spcCol="1270" anchor="ctr" anchorCtr="0">
          <a:noAutofit/>
        </a:bodyPr>
        <a:lstStyle/>
        <a:p>
          <a:pPr marL="0" lvl="0" indent="0" algn="ctr" defTabSz="666750">
            <a:lnSpc>
              <a:spcPct val="90000"/>
            </a:lnSpc>
            <a:spcBef>
              <a:spcPct val="0"/>
            </a:spcBef>
            <a:spcAft>
              <a:spcPct val="35000"/>
            </a:spcAft>
            <a:buNone/>
          </a:pPr>
          <a:r>
            <a:rPr lang="es-ES" sz="1500" kern="1200" dirty="0"/>
            <a:t>Los docentes aplican las evaluaciones para la determinación de grupos de estudiantes aplicados y no aplicados.</a:t>
          </a:r>
          <a:endParaRPr lang="es-EC" sz="1500" kern="1200" dirty="0"/>
        </a:p>
      </dsp:txBody>
      <dsp:txXfrm rot="5400000">
        <a:off x="1551775" y="812799"/>
        <a:ext cx="1442144" cy="2438400"/>
      </dsp:txXfrm>
    </dsp:sp>
    <dsp:sp modelId="{DCB1BA06-F103-4E77-A065-38E0369C5DD1}">
      <dsp:nvSpPr>
        <dsp:cNvPr id="0" name=""/>
        <dsp:cNvSpPr/>
      </dsp:nvSpPr>
      <dsp:spPr>
        <a:xfrm rot="16200000">
          <a:off x="1791152" y="1310927"/>
          <a:ext cx="4064000" cy="1442144"/>
        </a:xfrm>
        <a:prstGeom prst="flowChartManualOperation">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0" rIns="95188" bIns="0" numCol="1" spcCol="1270" anchor="ctr" anchorCtr="0">
          <a:noAutofit/>
        </a:bodyPr>
        <a:lstStyle/>
        <a:p>
          <a:pPr marL="0" lvl="0" indent="0" algn="ctr" defTabSz="666750">
            <a:lnSpc>
              <a:spcPct val="90000"/>
            </a:lnSpc>
            <a:spcBef>
              <a:spcPct val="0"/>
            </a:spcBef>
            <a:spcAft>
              <a:spcPct val="35000"/>
            </a:spcAft>
            <a:buNone/>
          </a:pPr>
          <a:r>
            <a:rPr lang="es-ES" sz="1500" kern="1200" dirty="0"/>
            <a:t>Los docentes no tienen claro el portafolio y las rúbricas de evaluación como técnica de aprehensión de conocimientos.</a:t>
          </a:r>
          <a:endParaRPr lang="es-EC" sz="1500" kern="1200" dirty="0"/>
        </a:p>
      </dsp:txBody>
      <dsp:txXfrm rot="5400000">
        <a:off x="3102080" y="812799"/>
        <a:ext cx="1442144" cy="2438400"/>
      </dsp:txXfrm>
    </dsp:sp>
    <dsp:sp modelId="{390E914F-C2AB-42D5-B535-9350990E77CB}">
      <dsp:nvSpPr>
        <dsp:cNvPr id="0" name=""/>
        <dsp:cNvSpPr/>
      </dsp:nvSpPr>
      <dsp:spPr>
        <a:xfrm rot="16200000">
          <a:off x="3341458" y="1310927"/>
          <a:ext cx="4064000" cy="1442144"/>
        </a:xfrm>
        <a:prstGeom prst="flowChartManualOperation">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0" rIns="95188" bIns="0" numCol="1" spcCol="1270" anchor="ctr" anchorCtr="0">
          <a:noAutofit/>
        </a:bodyPr>
        <a:lstStyle/>
        <a:p>
          <a:pPr marL="0" lvl="0" indent="0" algn="ctr" defTabSz="666750">
            <a:lnSpc>
              <a:spcPct val="90000"/>
            </a:lnSpc>
            <a:spcBef>
              <a:spcPct val="0"/>
            </a:spcBef>
            <a:spcAft>
              <a:spcPct val="35000"/>
            </a:spcAft>
            <a:buNone/>
          </a:pPr>
          <a:r>
            <a:rPr lang="es-ES" sz="1500" kern="1200" dirty="0"/>
            <a:t>Los docentes tienen a las evaluaciones como requisito exigido por el centro docente.</a:t>
          </a:r>
          <a:endParaRPr lang="es-EC" sz="1500" kern="1200" dirty="0"/>
        </a:p>
      </dsp:txBody>
      <dsp:txXfrm rot="5400000">
        <a:off x="4652386" y="812799"/>
        <a:ext cx="1442144" cy="24384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29B14-D7D1-46B6-9918-2865A8B4B64B}">
      <dsp:nvSpPr>
        <dsp:cNvPr id="0" name=""/>
        <dsp:cNvSpPr/>
      </dsp:nvSpPr>
      <dsp:spPr>
        <a:xfrm>
          <a:off x="16741" y="1493"/>
          <a:ext cx="3653034" cy="2191820"/>
        </a:xfrm>
        <a:prstGeom prst="rect">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EC" sz="2400" kern="1200" dirty="0"/>
            <a:t>Tipo de Investigación</a:t>
          </a:r>
        </a:p>
        <a:p>
          <a:pPr marL="171450" lvl="1" indent="-171450" algn="l" defTabSz="844550">
            <a:lnSpc>
              <a:spcPct val="90000"/>
            </a:lnSpc>
            <a:spcBef>
              <a:spcPct val="0"/>
            </a:spcBef>
            <a:spcAft>
              <a:spcPct val="15000"/>
            </a:spcAft>
            <a:buChar char="•"/>
          </a:pPr>
          <a:r>
            <a:rPr lang="es-EC" sz="1900" kern="1200" dirty="0"/>
            <a:t>Correlacional</a:t>
          </a:r>
        </a:p>
        <a:p>
          <a:pPr marL="171450" lvl="1" indent="-171450" algn="l" defTabSz="844550">
            <a:lnSpc>
              <a:spcPct val="90000"/>
            </a:lnSpc>
            <a:spcBef>
              <a:spcPct val="0"/>
            </a:spcBef>
            <a:spcAft>
              <a:spcPct val="15000"/>
            </a:spcAft>
            <a:buChar char="•"/>
          </a:pPr>
          <a:r>
            <a:rPr lang="es-EC" sz="1900" kern="1200" dirty="0"/>
            <a:t>Descriptiva</a:t>
          </a:r>
        </a:p>
        <a:p>
          <a:pPr marL="171450" lvl="1" indent="-171450" algn="l" defTabSz="844550">
            <a:lnSpc>
              <a:spcPct val="90000"/>
            </a:lnSpc>
            <a:spcBef>
              <a:spcPct val="0"/>
            </a:spcBef>
            <a:spcAft>
              <a:spcPct val="15000"/>
            </a:spcAft>
            <a:buChar char="•"/>
          </a:pPr>
          <a:r>
            <a:rPr lang="es-EC" sz="1900" kern="1200" dirty="0"/>
            <a:t>Exploratoria</a:t>
          </a:r>
        </a:p>
        <a:p>
          <a:pPr marL="171450" lvl="1" indent="-171450" algn="l" defTabSz="844550">
            <a:lnSpc>
              <a:spcPct val="90000"/>
            </a:lnSpc>
            <a:spcBef>
              <a:spcPct val="0"/>
            </a:spcBef>
            <a:spcAft>
              <a:spcPct val="15000"/>
            </a:spcAft>
            <a:buChar char="•"/>
          </a:pPr>
          <a:r>
            <a:rPr lang="es-EC" sz="1900" kern="1200" dirty="0"/>
            <a:t>No experimental</a:t>
          </a:r>
        </a:p>
      </dsp:txBody>
      <dsp:txXfrm>
        <a:off x="16741" y="1493"/>
        <a:ext cx="3653034" cy="2191820"/>
      </dsp:txXfrm>
    </dsp:sp>
    <dsp:sp modelId="{1A3BA96F-2F9C-4F91-BE18-0172DC096B3A}">
      <dsp:nvSpPr>
        <dsp:cNvPr id="0" name=""/>
        <dsp:cNvSpPr/>
      </dsp:nvSpPr>
      <dsp:spPr>
        <a:xfrm>
          <a:off x="4035079" y="1493"/>
          <a:ext cx="3653034" cy="2191820"/>
        </a:xfrm>
        <a:prstGeom prst="rect">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EC" sz="2400" kern="1200" dirty="0"/>
            <a:t>Población y muestra</a:t>
          </a:r>
        </a:p>
        <a:p>
          <a:pPr marL="171450" lvl="1" indent="-171450" algn="l" defTabSz="844550">
            <a:lnSpc>
              <a:spcPct val="90000"/>
            </a:lnSpc>
            <a:spcBef>
              <a:spcPct val="0"/>
            </a:spcBef>
            <a:spcAft>
              <a:spcPct val="15000"/>
            </a:spcAft>
            <a:buChar char="•"/>
          </a:pPr>
          <a:r>
            <a:rPr lang="es-EC" sz="1900" kern="1200" dirty="0"/>
            <a:t>Autoridades - 7</a:t>
          </a:r>
        </a:p>
        <a:p>
          <a:pPr marL="171450" lvl="1" indent="-171450" algn="l" defTabSz="844550">
            <a:lnSpc>
              <a:spcPct val="90000"/>
            </a:lnSpc>
            <a:spcBef>
              <a:spcPct val="0"/>
            </a:spcBef>
            <a:spcAft>
              <a:spcPct val="15000"/>
            </a:spcAft>
            <a:buChar char="•"/>
          </a:pPr>
          <a:r>
            <a:rPr lang="es-EC" sz="1900" kern="1200" dirty="0"/>
            <a:t>Docentes - 56</a:t>
          </a:r>
        </a:p>
        <a:p>
          <a:pPr marL="171450" lvl="1" indent="-171450" algn="l" defTabSz="844550">
            <a:lnSpc>
              <a:spcPct val="90000"/>
            </a:lnSpc>
            <a:spcBef>
              <a:spcPct val="0"/>
            </a:spcBef>
            <a:spcAft>
              <a:spcPct val="15000"/>
            </a:spcAft>
            <a:buChar char="•"/>
          </a:pPr>
          <a:r>
            <a:rPr lang="es-EC" sz="1900" kern="1200" dirty="0"/>
            <a:t>Estudiantes - 142</a:t>
          </a:r>
        </a:p>
      </dsp:txBody>
      <dsp:txXfrm>
        <a:off x="4035079" y="1493"/>
        <a:ext cx="3653034" cy="2191820"/>
      </dsp:txXfrm>
    </dsp:sp>
    <dsp:sp modelId="{1FDF2231-20D9-4C2A-9B71-3CE8EC4CB897}">
      <dsp:nvSpPr>
        <dsp:cNvPr id="0" name=""/>
        <dsp:cNvSpPr/>
      </dsp:nvSpPr>
      <dsp:spPr>
        <a:xfrm>
          <a:off x="16741" y="2558618"/>
          <a:ext cx="3653034" cy="2191820"/>
        </a:xfrm>
        <a:prstGeom prst="rect">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EC" sz="2400" kern="1200" dirty="0"/>
            <a:t>Técnicas de recolección de información </a:t>
          </a:r>
        </a:p>
        <a:p>
          <a:pPr marL="171450" lvl="1" indent="-171450" algn="l" defTabSz="844550">
            <a:lnSpc>
              <a:spcPct val="90000"/>
            </a:lnSpc>
            <a:spcBef>
              <a:spcPct val="0"/>
            </a:spcBef>
            <a:spcAft>
              <a:spcPct val="15000"/>
            </a:spcAft>
            <a:buChar char="•"/>
          </a:pPr>
          <a:r>
            <a:rPr lang="es-EC" sz="1900" kern="1200" dirty="0"/>
            <a:t>Encuesta</a:t>
          </a:r>
        </a:p>
        <a:p>
          <a:pPr marL="171450" lvl="1" indent="-171450" algn="l" defTabSz="844550">
            <a:lnSpc>
              <a:spcPct val="90000"/>
            </a:lnSpc>
            <a:spcBef>
              <a:spcPct val="0"/>
            </a:spcBef>
            <a:spcAft>
              <a:spcPct val="15000"/>
            </a:spcAft>
            <a:buChar char="•"/>
          </a:pPr>
          <a:r>
            <a:rPr lang="es-EC" sz="1900" kern="1200" dirty="0"/>
            <a:t>Entrevista</a:t>
          </a:r>
        </a:p>
        <a:p>
          <a:pPr marL="171450" lvl="1" indent="-171450" algn="l" defTabSz="844550">
            <a:lnSpc>
              <a:spcPct val="90000"/>
            </a:lnSpc>
            <a:spcBef>
              <a:spcPct val="0"/>
            </a:spcBef>
            <a:spcAft>
              <a:spcPct val="15000"/>
            </a:spcAft>
            <a:buChar char="•"/>
          </a:pPr>
          <a:r>
            <a:rPr lang="es-EC" sz="1900" kern="1200" dirty="0"/>
            <a:t>Observación</a:t>
          </a:r>
        </a:p>
      </dsp:txBody>
      <dsp:txXfrm>
        <a:off x="16741" y="2558618"/>
        <a:ext cx="3653034" cy="2191820"/>
      </dsp:txXfrm>
    </dsp:sp>
    <dsp:sp modelId="{06575A0F-2485-4D99-8537-6E95FB634CE3}">
      <dsp:nvSpPr>
        <dsp:cNvPr id="0" name=""/>
        <dsp:cNvSpPr/>
      </dsp:nvSpPr>
      <dsp:spPr>
        <a:xfrm>
          <a:off x="4035079" y="2558618"/>
          <a:ext cx="3653034" cy="2191820"/>
        </a:xfrm>
        <a:prstGeom prst="rect">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EC" sz="2400" kern="1200" dirty="0"/>
            <a:t>Instrumentos de recolección de información</a:t>
          </a:r>
        </a:p>
        <a:p>
          <a:pPr marL="171450" lvl="1" indent="-171450" algn="l" defTabSz="844550">
            <a:lnSpc>
              <a:spcPct val="90000"/>
            </a:lnSpc>
            <a:spcBef>
              <a:spcPct val="0"/>
            </a:spcBef>
            <a:spcAft>
              <a:spcPct val="15000"/>
            </a:spcAft>
            <a:buChar char="•"/>
          </a:pPr>
          <a:r>
            <a:rPr lang="es-EC" sz="1900" kern="1200" dirty="0"/>
            <a:t>Cuestionario</a:t>
          </a:r>
        </a:p>
        <a:p>
          <a:pPr marL="171450" lvl="1" indent="-171450" algn="l" defTabSz="844550">
            <a:lnSpc>
              <a:spcPct val="90000"/>
            </a:lnSpc>
            <a:spcBef>
              <a:spcPct val="0"/>
            </a:spcBef>
            <a:spcAft>
              <a:spcPct val="15000"/>
            </a:spcAft>
            <a:buChar char="•"/>
          </a:pPr>
          <a:r>
            <a:rPr lang="es-EC" sz="1900" kern="1200" dirty="0"/>
            <a:t>Entrevista estructurada</a:t>
          </a:r>
        </a:p>
        <a:p>
          <a:pPr marL="171450" lvl="1" indent="-171450" algn="l" defTabSz="844550">
            <a:lnSpc>
              <a:spcPct val="90000"/>
            </a:lnSpc>
            <a:spcBef>
              <a:spcPct val="0"/>
            </a:spcBef>
            <a:spcAft>
              <a:spcPct val="15000"/>
            </a:spcAft>
            <a:buChar char="•"/>
          </a:pPr>
          <a:r>
            <a:rPr lang="es-EC" sz="1900" kern="1200" dirty="0"/>
            <a:t>Ficha de observación</a:t>
          </a:r>
        </a:p>
      </dsp:txBody>
      <dsp:txXfrm>
        <a:off x="4035079" y="2558618"/>
        <a:ext cx="3653034" cy="219182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3AF39-59F2-4DFA-B8C9-C280444DEC28}">
      <dsp:nvSpPr>
        <dsp:cNvPr id="0" name=""/>
        <dsp:cNvSpPr/>
      </dsp:nvSpPr>
      <dsp:spPr>
        <a:xfrm rot="5400000">
          <a:off x="4691352" y="-1780582"/>
          <a:ext cx="1095899" cy="493110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s-EC" sz="1800" kern="1200" dirty="0"/>
            <a:t>Criterios de las autoridades</a:t>
          </a:r>
        </a:p>
        <a:p>
          <a:pPr marL="171450" lvl="1" indent="-171450" algn="l" defTabSz="800100">
            <a:lnSpc>
              <a:spcPct val="90000"/>
            </a:lnSpc>
            <a:spcBef>
              <a:spcPct val="0"/>
            </a:spcBef>
            <a:spcAft>
              <a:spcPct val="15000"/>
            </a:spcAft>
            <a:buChar char="•"/>
          </a:pPr>
          <a:r>
            <a:rPr lang="es-EC" sz="1800" kern="1200" dirty="0"/>
            <a:t>Criterios de los docentes</a:t>
          </a:r>
        </a:p>
        <a:p>
          <a:pPr marL="171450" lvl="1" indent="-171450" algn="l" defTabSz="800100">
            <a:lnSpc>
              <a:spcPct val="90000"/>
            </a:lnSpc>
            <a:spcBef>
              <a:spcPct val="0"/>
            </a:spcBef>
            <a:spcAft>
              <a:spcPct val="15000"/>
            </a:spcAft>
            <a:buChar char="•"/>
          </a:pPr>
          <a:r>
            <a:rPr lang="es-EC" sz="1800" kern="1200" dirty="0"/>
            <a:t>Criterios de los estudiantes</a:t>
          </a:r>
        </a:p>
      </dsp:txBody>
      <dsp:txXfrm rot="-5400000">
        <a:off x="2773749" y="190518"/>
        <a:ext cx="4877610" cy="988905"/>
      </dsp:txXfrm>
    </dsp:sp>
    <dsp:sp modelId="{C2CD2116-EA8C-46F1-BA4A-BEE94752F2D4}">
      <dsp:nvSpPr>
        <dsp:cNvPr id="0" name=""/>
        <dsp:cNvSpPr/>
      </dsp:nvSpPr>
      <dsp:spPr>
        <a:xfrm>
          <a:off x="0" y="34"/>
          <a:ext cx="2773748" cy="1369874"/>
        </a:xfrm>
        <a:prstGeom prst="roundRect">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s-EC" sz="2700" kern="1200" dirty="0"/>
            <a:t>Metodologías de evaluación</a:t>
          </a:r>
        </a:p>
      </dsp:txBody>
      <dsp:txXfrm>
        <a:off x="66872" y="66906"/>
        <a:ext cx="2640004" cy="1236130"/>
      </dsp:txXfrm>
    </dsp:sp>
    <dsp:sp modelId="{EEC85C2E-661C-4679-8926-958FCD3B6ED3}">
      <dsp:nvSpPr>
        <dsp:cNvPr id="0" name=""/>
        <dsp:cNvSpPr/>
      </dsp:nvSpPr>
      <dsp:spPr>
        <a:xfrm rot="5400000">
          <a:off x="4562852" y="-342213"/>
          <a:ext cx="1352899" cy="493110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90000"/>
            </a:lnSpc>
            <a:spcBef>
              <a:spcPct val="0"/>
            </a:spcBef>
            <a:spcAft>
              <a:spcPct val="15000"/>
            </a:spcAft>
            <a:buChar char="•"/>
          </a:pPr>
          <a:r>
            <a:rPr lang="es-EC" sz="1500" kern="1200" dirty="0"/>
            <a:t>Percepción de los docentes sobre los propósitos de la evaluación.</a:t>
          </a:r>
        </a:p>
        <a:p>
          <a:pPr marL="114300" lvl="1" indent="-114300" algn="l" defTabSz="666750">
            <a:lnSpc>
              <a:spcPct val="90000"/>
            </a:lnSpc>
            <a:spcBef>
              <a:spcPct val="0"/>
            </a:spcBef>
            <a:spcAft>
              <a:spcPct val="15000"/>
            </a:spcAft>
            <a:buChar char="•"/>
          </a:pPr>
          <a:r>
            <a:rPr lang="es-EC" sz="1500" b="0" i="0" kern="1200" dirty="0"/>
            <a:t>Aplicación de la evaluación diagnóstica, formativa y </a:t>
          </a:r>
          <a:r>
            <a:rPr lang="es-EC" sz="1500" b="0" i="0" kern="1200" dirty="0" err="1"/>
            <a:t>sumativa</a:t>
          </a:r>
          <a:r>
            <a:rPr lang="es-EC" sz="1500" b="0" i="0" kern="1200" dirty="0"/>
            <a:t> por parte de los docentes.</a:t>
          </a:r>
        </a:p>
        <a:p>
          <a:pPr marL="114300" lvl="1" indent="-114300" algn="l" defTabSz="666750">
            <a:lnSpc>
              <a:spcPct val="90000"/>
            </a:lnSpc>
            <a:spcBef>
              <a:spcPct val="0"/>
            </a:spcBef>
            <a:spcAft>
              <a:spcPct val="15000"/>
            </a:spcAft>
            <a:buChar char="•"/>
          </a:pPr>
          <a:r>
            <a:rPr lang="es-EC" sz="1500" b="0" i="0" kern="1200" dirty="0"/>
            <a:t>Percepción de estudiantes sobre la aplicación de la evaluación diagnóstica, formativa y </a:t>
          </a:r>
          <a:r>
            <a:rPr lang="es-EC" sz="1500" b="0" i="0" kern="1200" dirty="0" err="1"/>
            <a:t>sumativa</a:t>
          </a:r>
          <a:r>
            <a:rPr lang="es-EC" sz="1500" b="0" i="0" kern="1200" dirty="0"/>
            <a:t>.</a:t>
          </a:r>
        </a:p>
      </dsp:txBody>
      <dsp:txXfrm rot="-5400000">
        <a:off x="2773749" y="1512933"/>
        <a:ext cx="4865064" cy="1220813"/>
      </dsp:txXfrm>
    </dsp:sp>
    <dsp:sp modelId="{20159DD4-EA54-459F-ABBC-A5AC9470955A}">
      <dsp:nvSpPr>
        <dsp:cNvPr id="0" name=""/>
        <dsp:cNvSpPr/>
      </dsp:nvSpPr>
      <dsp:spPr>
        <a:xfrm>
          <a:off x="0" y="1438402"/>
          <a:ext cx="2773748" cy="1369874"/>
        </a:xfrm>
        <a:prstGeom prst="roundRect">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s-EC" sz="2700" kern="1200" dirty="0"/>
            <a:t>Tipos de técnicas e instrumentos utilizados</a:t>
          </a:r>
        </a:p>
      </dsp:txBody>
      <dsp:txXfrm>
        <a:off x="66872" y="1505274"/>
        <a:ext cx="2640004" cy="123613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5D5E59-71BB-4D1E-9759-8726E0BCAFAB}">
      <dsp:nvSpPr>
        <dsp:cNvPr id="0" name=""/>
        <dsp:cNvSpPr/>
      </dsp:nvSpPr>
      <dsp:spPr>
        <a:xfrm>
          <a:off x="922" y="166591"/>
          <a:ext cx="3599520" cy="21597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ES" sz="2600" b="1" kern="1200" dirty="0"/>
            <a:t>Relación de las sub dimensiones evaluación teórica, evaluación de práctica formativa, práctica pre profesional</a:t>
          </a:r>
          <a:endParaRPr lang="es-EC" sz="2600" kern="1200" dirty="0"/>
        </a:p>
      </dsp:txBody>
      <dsp:txXfrm>
        <a:off x="922" y="166591"/>
        <a:ext cx="3599520" cy="2159712"/>
      </dsp:txXfrm>
    </dsp:sp>
    <dsp:sp modelId="{3266142D-DEC8-4047-8016-28CB9D617284}">
      <dsp:nvSpPr>
        <dsp:cNvPr id="0" name=""/>
        <dsp:cNvSpPr/>
      </dsp:nvSpPr>
      <dsp:spPr>
        <a:xfrm>
          <a:off x="3960396" y="166591"/>
          <a:ext cx="3599520" cy="21597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EC" sz="2600" kern="1200" dirty="0"/>
            <a:t>Percepción de la evaluación por autoridades </a:t>
          </a:r>
        </a:p>
      </dsp:txBody>
      <dsp:txXfrm>
        <a:off x="3960396" y="166591"/>
        <a:ext cx="3599520" cy="215971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3240E2-68BA-429A-AA74-20A6C7FB6687}">
      <dsp:nvSpPr>
        <dsp:cNvPr id="0" name=""/>
        <dsp:cNvSpPr/>
      </dsp:nvSpPr>
      <dsp:spPr>
        <a:xfrm>
          <a:off x="1413" y="0"/>
          <a:ext cx="2160545" cy="48006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C" sz="4000" kern="1200" dirty="0"/>
            <a:t>Titulo </a:t>
          </a:r>
        </a:p>
      </dsp:txBody>
      <dsp:txXfrm>
        <a:off x="1413" y="0"/>
        <a:ext cx="2160545" cy="1440180"/>
      </dsp:txXfrm>
    </dsp:sp>
    <dsp:sp modelId="{A6E826AE-6948-466E-AFCD-C13CA38F5C38}">
      <dsp:nvSpPr>
        <dsp:cNvPr id="0" name=""/>
        <dsp:cNvSpPr/>
      </dsp:nvSpPr>
      <dsp:spPr>
        <a:xfrm>
          <a:off x="136628" y="1440180"/>
          <a:ext cx="1890117" cy="31203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s-EC" sz="1800" kern="1200" dirty="0"/>
            <a:t>Plan de capacitación sobre “Herramientas de Evaluación en Aula”</a:t>
          </a:r>
        </a:p>
      </dsp:txBody>
      <dsp:txXfrm>
        <a:off x="191988" y="1495540"/>
        <a:ext cx="1779397" cy="3009670"/>
      </dsp:txXfrm>
    </dsp:sp>
    <dsp:sp modelId="{20402C5C-0E36-4F62-B37D-1F011D9BD75F}">
      <dsp:nvSpPr>
        <dsp:cNvPr id="0" name=""/>
        <dsp:cNvSpPr/>
      </dsp:nvSpPr>
      <dsp:spPr>
        <a:xfrm>
          <a:off x="2339158" y="0"/>
          <a:ext cx="2080428" cy="48006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C" sz="4000" kern="1200" dirty="0"/>
            <a:t>Objetivo General</a:t>
          </a:r>
        </a:p>
      </dsp:txBody>
      <dsp:txXfrm>
        <a:off x="2339158" y="0"/>
        <a:ext cx="2080428" cy="1440180"/>
      </dsp:txXfrm>
    </dsp:sp>
    <dsp:sp modelId="{5B510C1A-1C0D-48DF-8C08-AD27F7347883}">
      <dsp:nvSpPr>
        <dsp:cNvPr id="0" name=""/>
        <dsp:cNvSpPr/>
      </dsp:nvSpPr>
      <dsp:spPr>
        <a:xfrm>
          <a:off x="2434313" y="1440180"/>
          <a:ext cx="1890117" cy="31203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s-EC" sz="1500" kern="1200" dirty="0"/>
            <a:t>Contribuir a mejorar los procesos evaluativos aplicados en el proceso de enseñanza que aplican los docentes de la Escuela de Enfermería, mediante un plan de capacitación para lograr una evaluación significativa.</a:t>
          </a:r>
        </a:p>
      </dsp:txBody>
      <dsp:txXfrm>
        <a:off x="2489673" y="1495540"/>
        <a:ext cx="1779397" cy="3009670"/>
      </dsp:txXfrm>
    </dsp:sp>
    <dsp:sp modelId="{3D20073A-9EB0-49F7-AB25-D65B54AC42AF}">
      <dsp:nvSpPr>
        <dsp:cNvPr id="0" name=""/>
        <dsp:cNvSpPr/>
      </dsp:nvSpPr>
      <dsp:spPr>
        <a:xfrm>
          <a:off x="4596784" y="0"/>
          <a:ext cx="3021801" cy="48006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C" sz="4000" kern="1200" dirty="0"/>
            <a:t>Objetivos Específicos</a:t>
          </a:r>
        </a:p>
      </dsp:txBody>
      <dsp:txXfrm>
        <a:off x="4596784" y="0"/>
        <a:ext cx="3021801" cy="1440180"/>
      </dsp:txXfrm>
    </dsp:sp>
    <dsp:sp modelId="{3DA8A50A-6093-4FD5-B1E2-21A1D78F672E}">
      <dsp:nvSpPr>
        <dsp:cNvPr id="0" name=""/>
        <dsp:cNvSpPr/>
      </dsp:nvSpPr>
      <dsp:spPr>
        <a:xfrm>
          <a:off x="4690863" y="1440776"/>
          <a:ext cx="2833644" cy="14068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s-ES" sz="1500" kern="1200" dirty="0"/>
            <a:t>Capacitar sobre la evaluación de aprendizajes significativos considerando el momento, la función que cumple y los participantes en la evaluación </a:t>
          </a:r>
          <a:endParaRPr lang="es-EC" sz="1500" kern="1200" dirty="0"/>
        </a:p>
      </dsp:txBody>
      <dsp:txXfrm>
        <a:off x="4732069" y="1481982"/>
        <a:ext cx="2751232" cy="1324462"/>
      </dsp:txXfrm>
    </dsp:sp>
    <dsp:sp modelId="{46492DC1-C80E-4C2B-9318-9BD22144EBBE}">
      <dsp:nvSpPr>
        <dsp:cNvPr id="0" name=""/>
        <dsp:cNvSpPr/>
      </dsp:nvSpPr>
      <dsp:spPr>
        <a:xfrm>
          <a:off x="4690863" y="2961805"/>
          <a:ext cx="2833644" cy="7420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s-ES" sz="1500" kern="1200" dirty="0"/>
            <a:t>Ejercitar las diferentes técnicas para evaluar </a:t>
          </a:r>
          <a:endParaRPr lang="es-EC" sz="1500" kern="1200" dirty="0"/>
        </a:p>
      </dsp:txBody>
      <dsp:txXfrm>
        <a:off x="4712596" y="2983538"/>
        <a:ext cx="2790178" cy="698540"/>
      </dsp:txXfrm>
    </dsp:sp>
    <dsp:sp modelId="{25C44F51-33CD-4664-BD2E-FCB5FE5CCF05}">
      <dsp:nvSpPr>
        <dsp:cNvPr id="0" name=""/>
        <dsp:cNvSpPr/>
      </dsp:nvSpPr>
      <dsp:spPr>
        <a:xfrm>
          <a:off x="4690863" y="3817967"/>
          <a:ext cx="2833644" cy="7420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s-ES" sz="1400" kern="1200" dirty="0"/>
            <a:t>Establecer la aplicación de la evaluación en el proceso de aprendizaje significativo </a:t>
          </a:r>
          <a:endParaRPr lang="es-EC" sz="1400" kern="1200" dirty="0"/>
        </a:p>
      </dsp:txBody>
      <dsp:txXfrm>
        <a:off x="4712596" y="3839700"/>
        <a:ext cx="2790178" cy="69854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3BAF11-4803-4E4D-8430-DA8531B160D5}">
      <dsp:nvSpPr>
        <dsp:cNvPr id="0" name=""/>
        <dsp:cNvSpPr/>
      </dsp:nvSpPr>
      <dsp:spPr>
        <a:xfrm rot="5400000">
          <a:off x="-380769" y="384236"/>
          <a:ext cx="2538461" cy="177692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C" sz="1800" b="1" i="0" kern="1200" dirty="0"/>
            <a:t>Beneficiarios</a:t>
          </a:r>
          <a:r>
            <a:rPr lang="es-EC" sz="1800" b="0" i="0" kern="1200" dirty="0"/>
            <a:t> </a:t>
          </a:r>
        </a:p>
      </dsp:txBody>
      <dsp:txXfrm rot="-5400000">
        <a:off x="1" y="891927"/>
        <a:ext cx="1776922" cy="761539"/>
      </dsp:txXfrm>
    </dsp:sp>
    <dsp:sp modelId="{1D989EA4-1AEF-47CB-9472-F2F12A883F99}">
      <dsp:nvSpPr>
        <dsp:cNvPr id="0" name=""/>
        <dsp:cNvSpPr/>
      </dsp:nvSpPr>
      <dsp:spPr>
        <a:xfrm rot="5400000">
          <a:off x="3873461" y="-2093071"/>
          <a:ext cx="1649999" cy="584307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ES" sz="1800" b="0" i="0" kern="1200" dirty="0"/>
            <a:t>Directos: Docentes titulares y contratados de la Escuela de Enfermería. Estudiantes de los diez niveles de formación de la carrera.</a:t>
          </a:r>
          <a:endParaRPr lang="es-EC" sz="1800" b="0" i="0" kern="1200" dirty="0"/>
        </a:p>
        <a:p>
          <a:pPr marL="171450" lvl="1" indent="-171450" algn="l" defTabSz="800100">
            <a:lnSpc>
              <a:spcPct val="90000"/>
            </a:lnSpc>
            <a:spcBef>
              <a:spcPct val="0"/>
            </a:spcBef>
            <a:spcAft>
              <a:spcPct val="15000"/>
            </a:spcAft>
            <a:buChar char="•"/>
          </a:pPr>
          <a:r>
            <a:rPr lang="es-ES" sz="1800" b="0" i="0" kern="1200" dirty="0"/>
            <a:t>Indirectos: Autoridades del Centro. </a:t>
          </a:r>
          <a:endParaRPr lang="es-EC" sz="1800" b="0" i="0" kern="1200" dirty="0"/>
        </a:p>
      </dsp:txBody>
      <dsp:txXfrm rot="-5400000">
        <a:off x="1776922" y="84014"/>
        <a:ext cx="5762531" cy="1488907"/>
      </dsp:txXfrm>
    </dsp:sp>
    <dsp:sp modelId="{0C3B9C27-8293-4178-BB50-6E7684FC628F}">
      <dsp:nvSpPr>
        <dsp:cNvPr id="0" name=""/>
        <dsp:cNvSpPr/>
      </dsp:nvSpPr>
      <dsp:spPr>
        <a:xfrm rot="5400000">
          <a:off x="-380769" y="2639440"/>
          <a:ext cx="2538461" cy="177692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b="1" i="0" kern="1200" dirty="0"/>
            <a:t>Viabilidad</a:t>
          </a:r>
          <a:endParaRPr lang="es-EC" sz="1800" b="1" i="0" kern="1200" dirty="0"/>
        </a:p>
      </dsp:txBody>
      <dsp:txXfrm rot="-5400000">
        <a:off x="1" y="3147131"/>
        <a:ext cx="1776922" cy="761539"/>
      </dsp:txXfrm>
    </dsp:sp>
    <dsp:sp modelId="{6D6989F5-0F80-469C-8EB5-B5BA2E42817E}">
      <dsp:nvSpPr>
        <dsp:cNvPr id="0" name=""/>
        <dsp:cNvSpPr/>
      </dsp:nvSpPr>
      <dsp:spPr>
        <a:xfrm rot="5400000">
          <a:off x="3873461" y="162132"/>
          <a:ext cx="1649999" cy="584307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EC" sz="1800" b="0" i="0" kern="1200" dirty="0"/>
            <a:t>Cuenta con la aprobación de la autoridad responsable de la Escuela de Enfermería</a:t>
          </a:r>
        </a:p>
        <a:p>
          <a:pPr marL="171450" lvl="1" indent="-171450" algn="l" defTabSz="800100">
            <a:lnSpc>
              <a:spcPct val="90000"/>
            </a:lnSpc>
            <a:spcBef>
              <a:spcPct val="0"/>
            </a:spcBef>
            <a:spcAft>
              <a:spcPct val="15000"/>
            </a:spcAft>
            <a:buChar char="•"/>
          </a:pPr>
          <a:r>
            <a:rPr lang="es-EC" sz="1800" b="0" i="0" kern="1200" dirty="0"/>
            <a:t>Está garantizada su desarrollo por cuanto consta en el “Plan Operativo Anual 2016” de la unidad académica</a:t>
          </a:r>
        </a:p>
        <a:p>
          <a:pPr marL="171450" lvl="1" indent="-171450" algn="l" defTabSz="800100">
            <a:lnSpc>
              <a:spcPct val="90000"/>
            </a:lnSpc>
            <a:spcBef>
              <a:spcPct val="0"/>
            </a:spcBef>
            <a:spcAft>
              <a:spcPct val="15000"/>
            </a:spcAft>
            <a:buChar char="•"/>
          </a:pPr>
          <a:r>
            <a:rPr lang="es-EC" sz="1800" b="0" i="0" kern="1200" dirty="0"/>
            <a:t>Consta en la línea de educación continua para los docentes.</a:t>
          </a:r>
        </a:p>
      </dsp:txBody>
      <dsp:txXfrm rot="-5400000">
        <a:off x="1776922" y="2339217"/>
        <a:ext cx="5762531" cy="148890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8139F7-0454-4F02-89B8-08EFF5AC2E04}">
      <dsp:nvSpPr>
        <dsp:cNvPr id="0" name=""/>
        <dsp:cNvSpPr/>
      </dsp:nvSpPr>
      <dsp:spPr>
        <a:xfrm>
          <a:off x="0" y="2344"/>
          <a:ext cx="7620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920B0D-F26E-4C60-B4D9-073C2C1DCC58}">
      <dsp:nvSpPr>
        <dsp:cNvPr id="0" name=""/>
        <dsp:cNvSpPr/>
      </dsp:nvSpPr>
      <dsp:spPr>
        <a:xfrm>
          <a:off x="0" y="2344"/>
          <a:ext cx="1524000" cy="4795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b="1" i="1" kern="1200" dirty="0"/>
            <a:t>Contenidos a desarrollar</a:t>
          </a:r>
          <a:endParaRPr lang="es-EC" sz="1800" b="0" i="0" kern="1200" dirty="0"/>
        </a:p>
      </dsp:txBody>
      <dsp:txXfrm>
        <a:off x="0" y="2344"/>
        <a:ext cx="1524000" cy="4795911"/>
      </dsp:txXfrm>
    </dsp:sp>
    <dsp:sp modelId="{8151B0BD-3AC9-4643-8A75-E1E7A802AA2C}">
      <dsp:nvSpPr>
        <dsp:cNvPr id="0" name=""/>
        <dsp:cNvSpPr/>
      </dsp:nvSpPr>
      <dsp:spPr>
        <a:xfrm>
          <a:off x="1638299" y="17506"/>
          <a:ext cx="5981700" cy="303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t>a) La evaluación por el momento y la función que cumple</a:t>
          </a:r>
          <a:endParaRPr lang="es-EC" sz="1800" b="0" i="0" kern="1200" dirty="0"/>
        </a:p>
      </dsp:txBody>
      <dsp:txXfrm>
        <a:off x="1638299" y="17506"/>
        <a:ext cx="5981700" cy="303257"/>
      </dsp:txXfrm>
    </dsp:sp>
    <dsp:sp modelId="{1F7DDC0D-15DE-445D-84C6-DBD416ED6C2B}">
      <dsp:nvSpPr>
        <dsp:cNvPr id="0" name=""/>
        <dsp:cNvSpPr/>
      </dsp:nvSpPr>
      <dsp:spPr>
        <a:xfrm>
          <a:off x="1523999" y="320764"/>
          <a:ext cx="6096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0FDD27-5584-4A70-8697-A36E083359CE}">
      <dsp:nvSpPr>
        <dsp:cNvPr id="0" name=""/>
        <dsp:cNvSpPr/>
      </dsp:nvSpPr>
      <dsp:spPr>
        <a:xfrm>
          <a:off x="1638299" y="335926"/>
          <a:ext cx="5981700" cy="303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t>b) Participantes en la evaluación </a:t>
          </a:r>
          <a:endParaRPr lang="es-EC" sz="1800" kern="1200" dirty="0"/>
        </a:p>
      </dsp:txBody>
      <dsp:txXfrm>
        <a:off x="1638299" y="335926"/>
        <a:ext cx="5981700" cy="303257"/>
      </dsp:txXfrm>
    </dsp:sp>
    <dsp:sp modelId="{B2DFC96F-5530-4AD4-B7B2-5DE9AA330149}">
      <dsp:nvSpPr>
        <dsp:cNvPr id="0" name=""/>
        <dsp:cNvSpPr/>
      </dsp:nvSpPr>
      <dsp:spPr>
        <a:xfrm>
          <a:off x="1523999" y="639184"/>
          <a:ext cx="6096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42DB2E-48E8-4974-8214-8E4D8C930CB6}">
      <dsp:nvSpPr>
        <dsp:cNvPr id="0" name=""/>
        <dsp:cNvSpPr/>
      </dsp:nvSpPr>
      <dsp:spPr>
        <a:xfrm>
          <a:off x="1638299" y="654346"/>
          <a:ext cx="5981700" cy="303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t>c) Técnicas para evaluar:</a:t>
          </a:r>
          <a:endParaRPr lang="es-EC" sz="1800" kern="1200" dirty="0"/>
        </a:p>
      </dsp:txBody>
      <dsp:txXfrm>
        <a:off x="1638299" y="654346"/>
        <a:ext cx="5981700" cy="303257"/>
      </dsp:txXfrm>
    </dsp:sp>
    <dsp:sp modelId="{AD44EDB7-1462-460C-BB74-9887CDF662C5}">
      <dsp:nvSpPr>
        <dsp:cNvPr id="0" name=""/>
        <dsp:cNvSpPr/>
      </dsp:nvSpPr>
      <dsp:spPr>
        <a:xfrm>
          <a:off x="1523999" y="957603"/>
          <a:ext cx="6096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DD957D-76D6-4DF0-AF2D-254D7C10BC14}">
      <dsp:nvSpPr>
        <dsp:cNvPr id="0" name=""/>
        <dsp:cNvSpPr/>
      </dsp:nvSpPr>
      <dsp:spPr>
        <a:xfrm>
          <a:off x="1638299" y="972766"/>
          <a:ext cx="5981700" cy="303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t>Lista de cotejo </a:t>
          </a:r>
          <a:endParaRPr lang="es-EC" sz="1800" kern="1200" dirty="0"/>
        </a:p>
      </dsp:txBody>
      <dsp:txXfrm>
        <a:off x="1638299" y="972766"/>
        <a:ext cx="5981700" cy="303257"/>
      </dsp:txXfrm>
    </dsp:sp>
    <dsp:sp modelId="{C86CA0B4-0BA0-4730-9131-9A1F65C33D85}">
      <dsp:nvSpPr>
        <dsp:cNvPr id="0" name=""/>
        <dsp:cNvSpPr/>
      </dsp:nvSpPr>
      <dsp:spPr>
        <a:xfrm>
          <a:off x="1523999" y="1276023"/>
          <a:ext cx="6096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E925AE-64E3-474A-9128-EC043A909BC0}">
      <dsp:nvSpPr>
        <dsp:cNvPr id="0" name=""/>
        <dsp:cNvSpPr/>
      </dsp:nvSpPr>
      <dsp:spPr>
        <a:xfrm>
          <a:off x="1638299" y="1291186"/>
          <a:ext cx="5981700" cy="303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t>Escala de rango</a:t>
          </a:r>
          <a:endParaRPr lang="es-EC" sz="1800" kern="1200" dirty="0"/>
        </a:p>
      </dsp:txBody>
      <dsp:txXfrm>
        <a:off x="1638299" y="1291186"/>
        <a:ext cx="5981700" cy="303257"/>
      </dsp:txXfrm>
    </dsp:sp>
    <dsp:sp modelId="{67FFC1C7-EEF5-45F6-B69D-4216C36125A0}">
      <dsp:nvSpPr>
        <dsp:cNvPr id="0" name=""/>
        <dsp:cNvSpPr/>
      </dsp:nvSpPr>
      <dsp:spPr>
        <a:xfrm>
          <a:off x="1523999" y="1594443"/>
          <a:ext cx="6096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EFA61E-B9E5-4DFB-B9C2-E2C0E9AF55CE}">
      <dsp:nvSpPr>
        <dsp:cNvPr id="0" name=""/>
        <dsp:cNvSpPr/>
      </dsp:nvSpPr>
      <dsp:spPr>
        <a:xfrm>
          <a:off x="1638299" y="1609606"/>
          <a:ext cx="5981700" cy="303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a:t>Rúbrica </a:t>
          </a:r>
          <a:endParaRPr lang="es-EC" sz="1800" kern="1200"/>
        </a:p>
      </dsp:txBody>
      <dsp:txXfrm>
        <a:off x="1638299" y="1609606"/>
        <a:ext cx="5981700" cy="303257"/>
      </dsp:txXfrm>
    </dsp:sp>
    <dsp:sp modelId="{2808C525-A58A-4092-811E-9C6EC42CE669}">
      <dsp:nvSpPr>
        <dsp:cNvPr id="0" name=""/>
        <dsp:cNvSpPr/>
      </dsp:nvSpPr>
      <dsp:spPr>
        <a:xfrm>
          <a:off x="1523999" y="1912863"/>
          <a:ext cx="6096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250757-BA8C-4809-96C4-51D2A9ACFDEC}">
      <dsp:nvSpPr>
        <dsp:cNvPr id="0" name=""/>
        <dsp:cNvSpPr/>
      </dsp:nvSpPr>
      <dsp:spPr>
        <a:xfrm>
          <a:off x="1638299" y="1928026"/>
          <a:ext cx="5981700" cy="303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a:t>La pregunta</a:t>
          </a:r>
          <a:endParaRPr lang="es-EC" sz="1800" kern="1200"/>
        </a:p>
      </dsp:txBody>
      <dsp:txXfrm>
        <a:off x="1638299" y="1928026"/>
        <a:ext cx="5981700" cy="303257"/>
      </dsp:txXfrm>
    </dsp:sp>
    <dsp:sp modelId="{95F4C13D-F342-45E7-ADC9-82337715E0AC}">
      <dsp:nvSpPr>
        <dsp:cNvPr id="0" name=""/>
        <dsp:cNvSpPr/>
      </dsp:nvSpPr>
      <dsp:spPr>
        <a:xfrm>
          <a:off x="1523999" y="2231283"/>
          <a:ext cx="6096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06A278-E6DE-4358-84DE-318AD823AFD2}">
      <dsp:nvSpPr>
        <dsp:cNvPr id="0" name=""/>
        <dsp:cNvSpPr/>
      </dsp:nvSpPr>
      <dsp:spPr>
        <a:xfrm>
          <a:off x="1638299" y="2246446"/>
          <a:ext cx="5981700" cy="303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t>El portafolio</a:t>
          </a:r>
          <a:endParaRPr lang="es-EC" sz="1800" kern="1200" dirty="0"/>
        </a:p>
      </dsp:txBody>
      <dsp:txXfrm>
        <a:off x="1638299" y="2246446"/>
        <a:ext cx="5981700" cy="303257"/>
      </dsp:txXfrm>
    </dsp:sp>
    <dsp:sp modelId="{2F9CF0B3-9D98-448E-9898-C56C1C5757BA}">
      <dsp:nvSpPr>
        <dsp:cNvPr id="0" name=""/>
        <dsp:cNvSpPr/>
      </dsp:nvSpPr>
      <dsp:spPr>
        <a:xfrm>
          <a:off x="1523999" y="2549703"/>
          <a:ext cx="6096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217888-E8E7-4116-8649-2AC90191F594}">
      <dsp:nvSpPr>
        <dsp:cNvPr id="0" name=""/>
        <dsp:cNvSpPr/>
      </dsp:nvSpPr>
      <dsp:spPr>
        <a:xfrm>
          <a:off x="1638299" y="2564866"/>
          <a:ext cx="5981700" cy="303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t>Debate </a:t>
          </a:r>
          <a:endParaRPr lang="es-EC" sz="1800" kern="1200" dirty="0"/>
        </a:p>
      </dsp:txBody>
      <dsp:txXfrm>
        <a:off x="1638299" y="2564866"/>
        <a:ext cx="5981700" cy="303257"/>
      </dsp:txXfrm>
    </dsp:sp>
    <dsp:sp modelId="{32962EE3-429D-4BFA-9D97-A499A9FB7D2C}">
      <dsp:nvSpPr>
        <dsp:cNvPr id="0" name=""/>
        <dsp:cNvSpPr/>
      </dsp:nvSpPr>
      <dsp:spPr>
        <a:xfrm>
          <a:off x="1523999" y="2868123"/>
          <a:ext cx="6096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CA8158-3993-4F93-82A7-2B01F2391010}">
      <dsp:nvSpPr>
        <dsp:cNvPr id="0" name=""/>
        <dsp:cNvSpPr/>
      </dsp:nvSpPr>
      <dsp:spPr>
        <a:xfrm>
          <a:off x="1638299" y="2883286"/>
          <a:ext cx="5981700" cy="303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a:t>Ensayo</a:t>
          </a:r>
          <a:endParaRPr lang="es-EC" sz="1800" kern="1200"/>
        </a:p>
      </dsp:txBody>
      <dsp:txXfrm>
        <a:off x="1638299" y="2883286"/>
        <a:ext cx="5981700" cy="303257"/>
      </dsp:txXfrm>
    </dsp:sp>
    <dsp:sp modelId="{9FBFE384-5672-4A7D-BE61-390C6A23703C}">
      <dsp:nvSpPr>
        <dsp:cNvPr id="0" name=""/>
        <dsp:cNvSpPr/>
      </dsp:nvSpPr>
      <dsp:spPr>
        <a:xfrm>
          <a:off x="1523999" y="3186543"/>
          <a:ext cx="6096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3D676B-A1C4-448F-BF4F-3BE556E094A2}">
      <dsp:nvSpPr>
        <dsp:cNvPr id="0" name=""/>
        <dsp:cNvSpPr/>
      </dsp:nvSpPr>
      <dsp:spPr>
        <a:xfrm>
          <a:off x="1638299" y="3201706"/>
          <a:ext cx="5981700" cy="303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a:t>Estudio de caso </a:t>
          </a:r>
          <a:endParaRPr lang="es-EC" sz="1800" kern="1200"/>
        </a:p>
      </dsp:txBody>
      <dsp:txXfrm>
        <a:off x="1638299" y="3201706"/>
        <a:ext cx="5981700" cy="303257"/>
      </dsp:txXfrm>
    </dsp:sp>
    <dsp:sp modelId="{AB742027-508C-43AF-9D0C-F8361A5078BB}">
      <dsp:nvSpPr>
        <dsp:cNvPr id="0" name=""/>
        <dsp:cNvSpPr/>
      </dsp:nvSpPr>
      <dsp:spPr>
        <a:xfrm>
          <a:off x="1523999" y="3504963"/>
          <a:ext cx="6096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B7DE43-3C28-44E6-8580-6B6EB8355B8E}">
      <dsp:nvSpPr>
        <dsp:cNvPr id="0" name=""/>
        <dsp:cNvSpPr/>
      </dsp:nvSpPr>
      <dsp:spPr>
        <a:xfrm>
          <a:off x="1638299" y="3520126"/>
          <a:ext cx="5981700" cy="303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a:t>Mapa conceptual</a:t>
          </a:r>
          <a:endParaRPr lang="es-EC" sz="1800" kern="1200"/>
        </a:p>
      </dsp:txBody>
      <dsp:txXfrm>
        <a:off x="1638299" y="3520126"/>
        <a:ext cx="5981700" cy="303257"/>
      </dsp:txXfrm>
    </dsp:sp>
    <dsp:sp modelId="{4F606591-9EAA-4981-9C27-8CC039BC8B74}">
      <dsp:nvSpPr>
        <dsp:cNvPr id="0" name=""/>
        <dsp:cNvSpPr/>
      </dsp:nvSpPr>
      <dsp:spPr>
        <a:xfrm>
          <a:off x="1523999" y="3823383"/>
          <a:ext cx="6096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DDD0C6-9FA0-46E0-9C3E-7420360DE970}">
      <dsp:nvSpPr>
        <dsp:cNvPr id="0" name=""/>
        <dsp:cNvSpPr/>
      </dsp:nvSpPr>
      <dsp:spPr>
        <a:xfrm>
          <a:off x="1638299" y="3838546"/>
          <a:ext cx="5981700" cy="303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a:t>Texto paralelo  </a:t>
          </a:r>
          <a:endParaRPr lang="es-EC" sz="1800" kern="1200"/>
        </a:p>
      </dsp:txBody>
      <dsp:txXfrm>
        <a:off x="1638299" y="3838546"/>
        <a:ext cx="5981700" cy="303257"/>
      </dsp:txXfrm>
    </dsp:sp>
    <dsp:sp modelId="{A8616F32-5DDD-4A70-8745-BFB1C6EA25D6}">
      <dsp:nvSpPr>
        <dsp:cNvPr id="0" name=""/>
        <dsp:cNvSpPr/>
      </dsp:nvSpPr>
      <dsp:spPr>
        <a:xfrm>
          <a:off x="1523999" y="4141803"/>
          <a:ext cx="6096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923D45-4B51-4105-9FF5-E0F9CF6D64E9}">
      <dsp:nvSpPr>
        <dsp:cNvPr id="0" name=""/>
        <dsp:cNvSpPr/>
      </dsp:nvSpPr>
      <dsp:spPr>
        <a:xfrm>
          <a:off x="1638299" y="4156966"/>
          <a:ext cx="5981700" cy="303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t>d) Pruebas objetivas </a:t>
          </a:r>
          <a:endParaRPr lang="es-EC" sz="1800" kern="1200" dirty="0"/>
        </a:p>
      </dsp:txBody>
      <dsp:txXfrm>
        <a:off x="1638299" y="4156966"/>
        <a:ext cx="5981700" cy="303257"/>
      </dsp:txXfrm>
    </dsp:sp>
    <dsp:sp modelId="{A8201246-1511-41F7-8159-1647B437BA94}">
      <dsp:nvSpPr>
        <dsp:cNvPr id="0" name=""/>
        <dsp:cNvSpPr/>
      </dsp:nvSpPr>
      <dsp:spPr>
        <a:xfrm>
          <a:off x="1523999" y="4460223"/>
          <a:ext cx="6096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872675-E66A-4270-A53F-F4BF7227F5EC}">
      <dsp:nvSpPr>
        <dsp:cNvPr id="0" name=""/>
        <dsp:cNvSpPr/>
      </dsp:nvSpPr>
      <dsp:spPr>
        <a:xfrm>
          <a:off x="1638299" y="4475386"/>
          <a:ext cx="5981700" cy="303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t>e) Aplicación de la evaluación en el proceso de aprendizaje  </a:t>
          </a:r>
          <a:endParaRPr lang="es-EC" sz="1800" kern="1200" dirty="0"/>
        </a:p>
      </dsp:txBody>
      <dsp:txXfrm>
        <a:off x="1638299" y="4475386"/>
        <a:ext cx="5981700" cy="303257"/>
      </dsp:txXfrm>
    </dsp:sp>
    <dsp:sp modelId="{9C4B1934-02B3-4CB2-B741-64BC98A8CDF3}">
      <dsp:nvSpPr>
        <dsp:cNvPr id="0" name=""/>
        <dsp:cNvSpPr/>
      </dsp:nvSpPr>
      <dsp:spPr>
        <a:xfrm>
          <a:off x="1523999" y="4778643"/>
          <a:ext cx="6096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AA2BE-686E-4982-9FB2-04EC3476EF98}">
      <dsp:nvSpPr>
        <dsp:cNvPr id="0" name=""/>
        <dsp:cNvSpPr/>
      </dsp:nvSpPr>
      <dsp:spPr>
        <a:xfrm>
          <a:off x="0" y="12284"/>
          <a:ext cx="6912768" cy="917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 sz="1800" b="1" i="1" kern="1200" dirty="0"/>
            <a:t>Metodología a </a:t>
          </a:r>
          <a:r>
            <a:rPr lang="es-ES" sz="1800" b="1" i="1" kern="1200"/>
            <a:t>utilizar </a:t>
          </a:r>
          <a:endParaRPr lang="es-EC" sz="1800" b="0" i="0" kern="1200" dirty="0"/>
        </a:p>
      </dsp:txBody>
      <dsp:txXfrm>
        <a:off x="44778" y="57062"/>
        <a:ext cx="6823212" cy="827724"/>
      </dsp:txXfrm>
    </dsp:sp>
    <dsp:sp modelId="{6E530733-6ED3-4674-AEA9-1DFC7BE43988}">
      <dsp:nvSpPr>
        <dsp:cNvPr id="0" name=""/>
        <dsp:cNvSpPr/>
      </dsp:nvSpPr>
      <dsp:spPr>
        <a:xfrm>
          <a:off x="0" y="929564"/>
          <a:ext cx="6912768" cy="202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480"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ES" sz="1800" kern="1200" dirty="0"/>
            <a:t>Exposición de temas: Apoyados con medios audiovisuales </a:t>
          </a:r>
          <a:endParaRPr lang="es-EC" sz="1800" b="0" i="0" kern="1200" dirty="0"/>
        </a:p>
        <a:p>
          <a:pPr marL="171450" lvl="1" indent="-171450" algn="l" defTabSz="800100">
            <a:lnSpc>
              <a:spcPct val="90000"/>
            </a:lnSpc>
            <a:spcBef>
              <a:spcPct val="0"/>
            </a:spcBef>
            <a:spcAft>
              <a:spcPct val="20000"/>
            </a:spcAft>
            <a:buChar char="•"/>
          </a:pPr>
          <a:r>
            <a:rPr lang="es-ES" sz="1800" kern="1200" dirty="0"/>
            <a:t>Trabajo autónomo incluye principalmente actividades de estudio y trabajo individual o grupal.</a:t>
          </a:r>
          <a:endParaRPr lang="es-EC" sz="1800" kern="1200" dirty="0"/>
        </a:p>
        <a:p>
          <a:pPr marL="171450" lvl="1" indent="-171450" algn="l" defTabSz="800100">
            <a:lnSpc>
              <a:spcPct val="90000"/>
            </a:lnSpc>
            <a:spcBef>
              <a:spcPct val="0"/>
            </a:spcBef>
            <a:spcAft>
              <a:spcPct val="20000"/>
            </a:spcAft>
            <a:buChar char="•"/>
          </a:pPr>
          <a:r>
            <a:rPr lang="es-ES" sz="1800" kern="1200" dirty="0"/>
            <a:t>Elaboración de documentos vinculados a los contenidos desarrollados en los talleres. </a:t>
          </a:r>
          <a:endParaRPr lang="es-EC" sz="1800" kern="1200" dirty="0"/>
        </a:p>
        <a:p>
          <a:pPr marL="171450" lvl="1" indent="-171450" algn="l" defTabSz="800100">
            <a:lnSpc>
              <a:spcPct val="90000"/>
            </a:lnSpc>
            <a:spcBef>
              <a:spcPct val="0"/>
            </a:spcBef>
            <a:spcAft>
              <a:spcPct val="20000"/>
            </a:spcAft>
            <a:buChar char="•"/>
          </a:pPr>
          <a:r>
            <a:rPr lang="es-ES" sz="1800" kern="1200" dirty="0"/>
            <a:t>Lista de cotejo </a:t>
          </a:r>
          <a:endParaRPr lang="es-EC" sz="1800" kern="1200" dirty="0"/>
        </a:p>
        <a:p>
          <a:pPr marL="171450" lvl="1" indent="-171450" algn="l" defTabSz="800100">
            <a:lnSpc>
              <a:spcPct val="90000"/>
            </a:lnSpc>
            <a:spcBef>
              <a:spcPct val="0"/>
            </a:spcBef>
            <a:spcAft>
              <a:spcPct val="20000"/>
            </a:spcAft>
            <a:buChar char="•"/>
          </a:pPr>
          <a:r>
            <a:rPr lang="es-EC" sz="1800" kern="1200" dirty="0"/>
            <a:t>Trabajo en equipo</a:t>
          </a:r>
        </a:p>
      </dsp:txBody>
      <dsp:txXfrm>
        <a:off x="0" y="929564"/>
        <a:ext cx="6912768" cy="2028600"/>
      </dsp:txXfrm>
    </dsp:sp>
    <dsp:sp modelId="{9592D586-5A8F-4BFB-98D2-F5B296E53C2F}">
      <dsp:nvSpPr>
        <dsp:cNvPr id="0" name=""/>
        <dsp:cNvSpPr/>
      </dsp:nvSpPr>
      <dsp:spPr>
        <a:xfrm>
          <a:off x="0" y="2958164"/>
          <a:ext cx="6912768" cy="917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 sz="1800" b="1" i="1" kern="1200" dirty="0"/>
            <a:t>Recursos didácticos </a:t>
          </a:r>
          <a:endParaRPr lang="es-EC" sz="1800" kern="1200" dirty="0"/>
        </a:p>
      </dsp:txBody>
      <dsp:txXfrm>
        <a:off x="44778" y="3002942"/>
        <a:ext cx="6823212" cy="827724"/>
      </dsp:txXfrm>
    </dsp:sp>
    <dsp:sp modelId="{D2AF41DD-F184-474E-8A61-56DFA6184B47}">
      <dsp:nvSpPr>
        <dsp:cNvPr id="0" name=""/>
        <dsp:cNvSpPr/>
      </dsp:nvSpPr>
      <dsp:spPr>
        <a:xfrm>
          <a:off x="0" y="3875445"/>
          <a:ext cx="6912768" cy="912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480"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ES" sz="1800" kern="1200" dirty="0"/>
            <a:t>Equipo de multimedia </a:t>
          </a:r>
          <a:endParaRPr lang="es-EC" sz="1800" kern="1200" dirty="0"/>
        </a:p>
        <a:p>
          <a:pPr marL="171450" lvl="1" indent="-171450" algn="l" defTabSz="800100">
            <a:lnSpc>
              <a:spcPct val="90000"/>
            </a:lnSpc>
            <a:spcBef>
              <a:spcPct val="0"/>
            </a:spcBef>
            <a:spcAft>
              <a:spcPct val="20000"/>
            </a:spcAft>
            <a:buChar char="•"/>
          </a:pPr>
          <a:r>
            <a:rPr lang="es-ES" sz="1800" kern="1200"/>
            <a:t>Guías de cada taller </a:t>
          </a:r>
          <a:endParaRPr lang="es-EC" sz="1800" kern="1200"/>
        </a:p>
        <a:p>
          <a:pPr marL="171450" lvl="1" indent="-171450" algn="l" defTabSz="800100">
            <a:lnSpc>
              <a:spcPct val="90000"/>
            </a:lnSpc>
            <a:spcBef>
              <a:spcPct val="0"/>
            </a:spcBef>
            <a:spcAft>
              <a:spcPct val="20000"/>
            </a:spcAft>
            <a:buChar char="•"/>
          </a:pPr>
          <a:r>
            <a:rPr lang="es-ES" sz="1800" kern="1200" dirty="0"/>
            <a:t>Bibliografía sobre los temas tratados en los talleres </a:t>
          </a:r>
          <a:endParaRPr lang="es-EC" sz="1800" kern="1200" dirty="0"/>
        </a:p>
      </dsp:txBody>
      <dsp:txXfrm>
        <a:off x="0" y="3875445"/>
        <a:ext cx="6912768" cy="91287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AA2BE-686E-4982-9FB2-04EC3476EF98}">
      <dsp:nvSpPr>
        <dsp:cNvPr id="0" name=""/>
        <dsp:cNvSpPr/>
      </dsp:nvSpPr>
      <dsp:spPr>
        <a:xfrm>
          <a:off x="0" y="547312"/>
          <a:ext cx="6048672"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 sz="1800" b="1" i="1" kern="1200" dirty="0"/>
            <a:t>Contenido final de la propuesta</a:t>
          </a:r>
          <a:endParaRPr lang="es-EC" sz="1800" b="0" i="0" kern="1200" dirty="0"/>
        </a:p>
      </dsp:txBody>
      <dsp:txXfrm>
        <a:off x="59399" y="606711"/>
        <a:ext cx="5929874" cy="1098002"/>
      </dsp:txXfrm>
    </dsp:sp>
    <dsp:sp modelId="{6E530733-6ED3-4674-AEA9-1DFC7BE43988}">
      <dsp:nvSpPr>
        <dsp:cNvPr id="0" name=""/>
        <dsp:cNvSpPr/>
      </dsp:nvSpPr>
      <dsp:spPr>
        <a:xfrm>
          <a:off x="0" y="1764112"/>
          <a:ext cx="6048672" cy="2489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45"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EC" sz="1800" b="1" kern="1200" dirty="0"/>
            <a:t>GUÍA PARA ELABORAR EL PORTAFOLIO ESTUDIANTIL</a:t>
          </a:r>
          <a:endParaRPr lang="es-EC" sz="1800" b="0" i="0" kern="1200" dirty="0"/>
        </a:p>
        <a:p>
          <a:pPr marL="171450" lvl="1" indent="-171450" algn="l" defTabSz="800100">
            <a:lnSpc>
              <a:spcPct val="90000"/>
            </a:lnSpc>
            <a:spcBef>
              <a:spcPct val="0"/>
            </a:spcBef>
            <a:spcAft>
              <a:spcPct val="20000"/>
            </a:spcAft>
            <a:buChar char="•"/>
          </a:pPr>
          <a:r>
            <a:rPr lang="es-EC" sz="1800" b="1" kern="1200" dirty="0"/>
            <a:t>GUÍA PARA ORGANIZAR DEBATE </a:t>
          </a:r>
          <a:endParaRPr lang="es-EC" sz="1800" b="0" i="0" kern="1200" dirty="0"/>
        </a:p>
        <a:p>
          <a:pPr marL="171450" lvl="1" indent="-171450" algn="l" defTabSz="800100">
            <a:lnSpc>
              <a:spcPct val="90000"/>
            </a:lnSpc>
            <a:spcBef>
              <a:spcPct val="0"/>
            </a:spcBef>
            <a:spcAft>
              <a:spcPct val="20000"/>
            </a:spcAft>
            <a:buChar char="•"/>
          </a:pPr>
          <a:r>
            <a:rPr lang="es-EC" sz="1800" b="1" kern="1200" dirty="0"/>
            <a:t>GUÍA DE ESTUDIO N°</a:t>
          </a:r>
          <a:endParaRPr lang="es-EC" sz="1800" b="0" i="0" kern="1200" dirty="0"/>
        </a:p>
        <a:p>
          <a:pPr marL="171450" lvl="1" indent="-171450" algn="l" defTabSz="800100">
            <a:lnSpc>
              <a:spcPct val="90000"/>
            </a:lnSpc>
            <a:spcBef>
              <a:spcPct val="0"/>
            </a:spcBef>
            <a:spcAft>
              <a:spcPct val="20000"/>
            </a:spcAft>
            <a:buChar char="•"/>
          </a:pPr>
          <a:r>
            <a:rPr lang="es-EC" sz="1800" b="1" kern="1200" dirty="0"/>
            <a:t>GUÍA DE INFORME DE LECTURA N°</a:t>
          </a:r>
          <a:endParaRPr lang="es-EC" sz="1800" b="0" i="0" kern="1200" dirty="0"/>
        </a:p>
        <a:p>
          <a:pPr marL="171450" lvl="1" indent="-171450" algn="l" defTabSz="800100">
            <a:lnSpc>
              <a:spcPct val="90000"/>
            </a:lnSpc>
            <a:spcBef>
              <a:spcPct val="0"/>
            </a:spcBef>
            <a:spcAft>
              <a:spcPct val="20000"/>
            </a:spcAft>
            <a:buChar char="•"/>
          </a:pPr>
          <a:r>
            <a:rPr lang="es-EC" sz="1800" b="1" kern="1200" dirty="0"/>
            <a:t>GUÍA DE ELABORACIÓN DE PLAN DE CUIDADO (</a:t>
          </a:r>
          <a:r>
            <a:rPr lang="es-EC" sz="1800" b="1" kern="1200" dirty="0" err="1"/>
            <a:t>ABP</a:t>
          </a:r>
          <a:r>
            <a:rPr lang="es-EC" sz="1800" b="1" kern="1200" dirty="0"/>
            <a:t>)</a:t>
          </a:r>
          <a:endParaRPr lang="es-EC" sz="1800" b="0" i="0" kern="1200" dirty="0"/>
        </a:p>
        <a:p>
          <a:pPr marL="171450" lvl="1" indent="-171450" algn="l" defTabSz="800100">
            <a:lnSpc>
              <a:spcPct val="90000"/>
            </a:lnSpc>
            <a:spcBef>
              <a:spcPct val="0"/>
            </a:spcBef>
            <a:spcAft>
              <a:spcPct val="20000"/>
            </a:spcAft>
            <a:buChar char="•"/>
          </a:pPr>
          <a:r>
            <a:rPr lang="es-EC" sz="1800" b="1" kern="1200" dirty="0"/>
            <a:t>GUÍA DE TALLER VIRTUAL </a:t>
          </a:r>
          <a:endParaRPr lang="es-EC" sz="1800" b="0" i="0" kern="1200" dirty="0"/>
        </a:p>
        <a:p>
          <a:pPr marL="171450" lvl="1" indent="-171450" algn="l" defTabSz="800100">
            <a:lnSpc>
              <a:spcPct val="90000"/>
            </a:lnSpc>
            <a:spcBef>
              <a:spcPct val="0"/>
            </a:spcBef>
            <a:spcAft>
              <a:spcPct val="20000"/>
            </a:spcAft>
            <a:buChar char="•"/>
          </a:pPr>
          <a:r>
            <a:rPr lang="es-EC" sz="1800" b="1" kern="1200" dirty="0"/>
            <a:t>GUÍA PARA REALIZAR </a:t>
          </a:r>
          <a:r>
            <a:rPr lang="es-EC" sz="1800" b="1" kern="1200" dirty="0" err="1"/>
            <a:t>JIGSAW</a:t>
          </a:r>
          <a:r>
            <a:rPr lang="es-EC" sz="1800" b="1" kern="1200" dirty="0"/>
            <a:t>, </a:t>
          </a:r>
          <a:r>
            <a:rPr lang="es-EC" sz="1800" b="1" kern="1200" dirty="0" err="1"/>
            <a:t>PUZZLE</a:t>
          </a:r>
          <a:r>
            <a:rPr lang="es-EC" sz="1800" b="1" kern="1200" dirty="0"/>
            <a:t> O ROMPECABEZAS</a:t>
          </a:r>
          <a:endParaRPr lang="es-EC" sz="1800" b="0" i="0" kern="1200" dirty="0"/>
        </a:p>
        <a:p>
          <a:pPr marL="171450" lvl="1" indent="-171450" algn="l" defTabSz="800100">
            <a:lnSpc>
              <a:spcPct val="90000"/>
            </a:lnSpc>
            <a:spcBef>
              <a:spcPct val="0"/>
            </a:spcBef>
            <a:spcAft>
              <a:spcPct val="20000"/>
            </a:spcAft>
            <a:buChar char="•"/>
          </a:pPr>
          <a:r>
            <a:rPr lang="es-EC" sz="1800" b="1" kern="1200" dirty="0"/>
            <a:t>GUÍA PARA REALIZAR INVESTIGACIÓN FORMATIVA</a:t>
          </a:r>
          <a:endParaRPr lang="es-EC" sz="1800" b="0" i="0" kern="1200" dirty="0"/>
        </a:p>
      </dsp:txBody>
      <dsp:txXfrm>
        <a:off x="0" y="1764112"/>
        <a:ext cx="6048672" cy="24891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CEA91-147C-4A54-95C8-6EF1C3C363F5}">
      <dsp:nvSpPr>
        <dsp:cNvPr id="0" name=""/>
        <dsp:cNvSpPr/>
      </dsp:nvSpPr>
      <dsp:spPr>
        <a:xfrm>
          <a:off x="457199" y="0"/>
          <a:ext cx="5181600" cy="4608512"/>
        </a:xfrm>
        <a:prstGeom prst="rightArrow">
          <a:avLst/>
        </a:prstGeom>
        <a:solidFill>
          <a:schemeClr val="accent1">
            <a:tint val="4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1">
          <a:scrgbClr r="0" g="0" b="0"/>
        </a:fillRef>
        <a:effectRef idx="2">
          <a:scrgbClr r="0" g="0" b="0"/>
        </a:effectRef>
        <a:fontRef idx="minor"/>
      </dsp:style>
    </dsp:sp>
    <dsp:sp modelId="{D9F659A1-2C9A-4E95-BC25-DA7EAD2A9E61}">
      <dsp:nvSpPr>
        <dsp:cNvPr id="0" name=""/>
        <dsp:cNvSpPr/>
      </dsp:nvSpPr>
      <dsp:spPr>
        <a:xfrm>
          <a:off x="576072" y="1368156"/>
          <a:ext cx="4321778" cy="1843404"/>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C" sz="1900" kern="1200" dirty="0"/>
            <a:t>¿De qué manera la metodología de evaluación influye en el logro de aprendizajes significativos de los estudiantes de la Escuela de Enfermería de la Universidad Técnica de Manabí?</a:t>
          </a:r>
        </a:p>
      </dsp:txBody>
      <dsp:txXfrm>
        <a:off x="666060" y="1458144"/>
        <a:ext cx="4141802" cy="16634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E3FDD7-177D-4205-880A-FAB9C83E26FD}">
      <dsp:nvSpPr>
        <dsp:cNvPr id="0" name=""/>
        <dsp:cNvSpPr/>
      </dsp:nvSpPr>
      <dsp:spPr>
        <a:xfrm>
          <a:off x="0" y="0"/>
          <a:ext cx="5610047" cy="1382553"/>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C" sz="2000" kern="1200" dirty="0"/>
            <a:t>¿Cuáles son </a:t>
          </a:r>
          <a:r>
            <a:rPr lang="es-ES" sz="2000" kern="1200" dirty="0"/>
            <a:t>los criterios de evaluación para los aprendizajes significativos que aplican actualmente los docentes de la Escuela de Enfermería? </a:t>
          </a:r>
          <a:endParaRPr lang="es-EC" sz="2000" kern="1200" dirty="0"/>
        </a:p>
      </dsp:txBody>
      <dsp:txXfrm>
        <a:off x="40494" y="40494"/>
        <a:ext cx="4118163" cy="1301565"/>
      </dsp:txXfrm>
    </dsp:sp>
    <dsp:sp modelId="{A68A6722-450D-472B-A7A8-0E36BDF33396}">
      <dsp:nvSpPr>
        <dsp:cNvPr id="0" name=""/>
        <dsp:cNvSpPr/>
      </dsp:nvSpPr>
      <dsp:spPr>
        <a:xfrm>
          <a:off x="495004" y="1612979"/>
          <a:ext cx="5610047" cy="1382553"/>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 sz="2000" kern="1200" dirty="0"/>
            <a:t>¿Cómo incide de la metodología de evaluación en el logro de aprendizajes significativos? </a:t>
          </a:r>
          <a:endParaRPr lang="es-EC" sz="2000" kern="1200" dirty="0"/>
        </a:p>
      </dsp:txBody>
      <dsp:txXfrm>
        <a:off x="535498" y="1653473"/>
        <a:ext cx="4135395" cy="1301565"/>
      </dsp:txXfrm>
    </dsp:sp>
    <dsp:sp modelId="{3E950AF8-5022-43BD-9A5B-8DF0770092AE}">
      <dsp:nvSpPr>
        <dsp:cNvPr id="0" name=""/>
        <dsp:cNvSpPr/>
      </dsp:nvSpPr>
      <dsp:spPr>
        <a:xfrm>
          <a:off x="990008" y="3225958"/>
          <a:ext cx="5610047" cy="1382553"/>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 sz="2000" kern="1200" dirty="0"/>
            <a:t>¿Los criterios de evaluación que se aplican en las actividades se orientan al logro del aprendizaje significativo?</a:t>
          </a:r>
          <a:endParaRPr lang="es-EC" sz="2000" kern="1200" dirty="0"/>
        </a:p>
      </dsp:txBody>
      <dsp:txXfrm>
        <a:off x="1030502" y="3266452"/>
        <a:ext cx="4135395" cy="1301565"/>
      </dsp:txXfrm>
    </dsp:sp>
    <dsp:sp modelId="{203C00FC-99EF-48B4-ACEF-31FB2953192B}">
      <dsp:nvSpPr>
        <dsp:cNvPr id="0" name=""/>
        <dsp:cNvSpPr/>
      </dsp:nvSpPr>
      <dsp:spPr>
        <a:xfrm>
          <a:off x="4711387" y="1048436"/>
          <a:ext cx="898659" cy="898659"/>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EC" sz="3600" kern="1200"/>
        </a:p>
      </dsp:txBody>
      <dsp:txXfrm>
        <a:off x="4913585" y="1048436"/>
        <a:ext cx="494263" cy="676241"/>
      </dsp:txXfrm>
    </dsp:sp>
    <dsp:sp modelId="{204A4DE7-01B8-42F3-8FDF-98716E0F0E1A}">
      <dsp:nvSpPr>
        <dsp:cNvPr id="0" name=""/>
        <dsp:cNvSpPr/>
      </dsp:nvSpPr>
      <dsp:spPr>
        <a:xfrm>
          <a:off x="5206391" y="2652198"/>
          <a:ext cx="898659" cy="898659"/>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EC" sz="3600" kern="1200"/>
        </a:p>
      </dsp:txBody>
      <dsp:txXfrm>
        <a:off x="5408589" y="2652198"/>
        <a:ext cx="494263" cy="6762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3AF39-59F2-4DFA-B8C9-C280444DEC28}">
      <dsp:nvSpPr>
        <dsp:cNvPr id="0" name=""/>
        <dsp:cNvSpPr/>
      </dsp:nvSpPr>
      <dsp:spPr>
        <a:xfrm rot="5400000">
          <a:off x="4312118" y="-1306516"/>
          <a:ext cx="1854367" cy="493110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s-EC" sz="1600" kern="1200" dirty="0"/>
            <a:t>Determinar la incidencia de la metodología de evaluación en el logro de aprendizajes significativos de los estudiantes de la Escuela de Enfermería de la Universidad Técnica de Manabí.</a:t>
          </a:r>
        </a:p>
      </dsp:txBody>
      <dsp:txXfrm rot="-5400000">
        <a:off x="2773749" y="322376"/>
        <a:ext cx="4840584" cy="1673321"/>
      </dsp:txXfrm>
    </dsp:sp>
    <dsp:sp modelId="{C2CD2116-EA8C-46F1-BA4A-BEE94752F2D4}">
      <dsp:nvSpPr>
        <dsp:cNvPr id="0" name=""/>
        <dsp:cNvSpPr/>
      </dsp:nvSpPr>
      <dsp:spPr>
        <a:xfrm>
          <a:off x="0" y="58"/>
          <a:ext cx="2773748" cy="2317959"/>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s-EC" sz="3900" kern="1200" dirty="0"/>
            <a:t>Objetivo General</a:t>
          </a:r>
        </a:p>
      </dsp:txBody>
      <dsp:txXfrm>
        <a:off x="113153" y="113211"/>
        <a:ext cx="2547442" cy="2091653"/>
      </dsp:txXfrm>
    </dsp:sp>
    <dsp:sp modelId="{EEC85C2E-661C-4679-8926-958FCD3B6ED3}">
      <dsp:nvSpPr>
        <dsp:cNvPr id="0" name=""/>
        <dsp:cNvSpPr/>
      </dsp:nvSpPr>
      <dsp:spPr>
        <a:xfrm rot="5400000">
          <a:off x="4094684" y="1127341"/>
          <a:ext cx="2289235" cy="493110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a:t>Identificar los criterios de evaluación para los aprendizajes significativos que aplican los docentes. </a:t>
          </a:r>
          <a:endParaRPr lang="es-EC" sz="1600" kern="1200" dirty="0"/>
        </a:p>
        <a:p>
          <a:pPr marL="171450" lvl="1" indent="-171450" algn="l" defTabSz="711200">
            <a:lnSpc>
              <a:spcPct val="90000"/>
            </a:lnSpc>
            <a:spcBef>
              <a:spcPct val="0"/>
            </a:spcBef>
            <a:spcAft>
              <a:spcPct val="15000"/>
            </a:spcAft>
            <a:buChar char="•"/>
          </a:pPr>
          <a:r>
            <a:rPr lang="es-ES" sz="1600" kern="1200"/>
            <a:t>Analizar cómo incide de la metodología de evaluación en el logro de aprendizajes significativos. </a:t>
          </a:r>
          <a:endParaRPr lang="es-EC" sz="1600" kern="1200"/>
        </a:p>
        <a:p>
          <a:pPr marL="171450" lvl="1" indent="-171450" algn="l" defTabSz="711200">
            <a:lnSpc>
              <a:spcPct val="90000"/>
            </a:lnSpc>
            <a:spcBef>
              <a:spcPct val="0"/>
            </a:spcBef>
            <a:spcAft>
              <a:spcPct val="15000"/>
            </a:spcAft>
            <a:buChar char="•"/>
          </a:pPr>
          <a:r>
            <a:rPr lang="es-ES" sz="1600" kern="1200" dirty="0"/>
            <a:t>Identificar si los criterios de evaluación que se aplican en las actividades se orientan al logro del aprendizaje significativo.</a:t>
          </a:r>
          <a:endParaRPr lang="es-EC" sz="1600" kern="1200" dirty="0"/>
        </a:p>
      </dsp:txBody>
      <dsp:txXfrm rot="-5400000">
        <a:off x="2773749" y="2560028"/>
        <a:ext cx="4819356" cy="2065733"/>
      </dsp:txXfrm>
    </dsp:sp>
    <dsp:sp modelId="{20159DD4-EA54-459F-ABBC-A5AC9470955A}">
      <dsp:nvSpPr>
        <dsp:cNvPr id="0" name=""/>
        <dsp:cNvSpPr/>
      </dsp:nvSpPr>
      <dsp:spPr>
        <a:xfrm>
          <a:off x="0" y="2433915"/>
          <a:ext cx="2773748" cy="2317959"/>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s-EC" sz="3900" kern="1200" dirty="0"/>
            <a:t>Objetivos Específicos</a:t>
          </a:r>
        </a:p>
      </dsp:txBody>
      <dsp:txXfrm>
        <a:off x="113153" y="2547068"/>
        <a:ext cx="2547442" cy="20916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EA3D70-27D4-4598-A748-A4DFB8D43464}">
      <dsp:nvSpPr>
        <dsp:cNvPr id="0" name=""/>
        <dsp:cNvSpPr/>
      </dsp:nvSpPr>
      <dsp:spPr>
        <a:xfrm>
          <a:off x="0" y="0"/>
          <a:ext cx="6096000" cy="4064000"/>
        </a:xfrm>
        <a:prstGeom prst="roundRect">
          <a:avLst>
            <a:gd name="adj" fmla="val 10000"/>
          </a:avLst>
        </a:prstGeom>
        <a:solidFill>
          <a:schemeClr val="accent1">
            <a:tint val="4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213360" tIns="213360" rIns="213360" bIns="213360" numCol="1" spcCol="1270" anchor="ctr" anchorCtr="0">
          <a:noAutofit/>
        </a:bodyPr>
        <a:lstStyle/>
        <a:p>
          <a:pPr marL="0" lvl="0" indent="0" algn="ctr" defTabSz="2489200">
            <a:lnSpc>
              <a:spcPct val="90000"/>
            </a:lnSpc>
            <a:spcBef>
              <a:spcPct val="0"/>
            </a:spcBef>
            <a:spcAft>
              <a:spcPct val="35000"/>
            </a:spcAft>
            <a:buNone/>
          </a:pPr>
          <a:r>
            <a:rPr lang="es-EC" sz="5600" kern="1200" dirty="0"/>
            <a:t>Definición</a:t>
          </a:r>
        </a:p>
      </dsp:txBody>
      <dsp:txXfrm>
        <a:off x="0" y="0"/>
        <a:ext cx="6096000" cy="1219200"/>
      </dsp:txXfrm>
    </dsp:sp>
    <dsp:sp modelId="{B011D8D1-352E-4F5B-B45E-1AEEECE0B6D2}">
      <dsp:nvSpPr>
        <dsp:cNvPr id="0" name=""/>
        <dsp:cNvSpPr/>
      </dsp:nvSpPr>
      <dsp:spPr>
        <a:xfrm>
          <a:off x="609600" y="1219200"/>
          <a:ext cx="4876800" cy="2641600"/>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s-EC" sz="2000" kern="1200" dirty="0"/>
            <a:t>La evaluación es el proceso integral, sistemático y gradual y continuo, que valora los cambios producidos en la conducta del estudiante, la eficacia de las técnicas empleadas, la capacidad científica y pedagógica del educador, la calidad del plan de estudios y sobre todo cuanto converge en la realización del hecho educativo. </a:t>
          </a:r>
        </a:p>
      </dsp:txBody>
      <dsp:txXfrm>
        <a:off x="686970" y="1296570"/>
        <a:ext cx="4722060" cy="24868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D066D0-43D9-4B5A-9BBE-50D2FC9AC8CB}">
      <dsp:nvSpPr>
        <dsp:cNvPr id="0" name=""/>
        <dsp:cNvSpPr/>
      </dsp:nvSpPr>
      <dsp:spPr>
        <a:xfrm>
          <a:off x="1943" y="0"/>
          <a:ext cx="1959756" cy="5040560"/>
        </a:xfrm>
        <a:prstGeom prst="roundRect">
          <a:avLst>
            <a:gd name="adj" fmla="val 10000"/>
          </a:avLst>
        </a:prstGeom>
        <a:solidFill>
          <a:schemeClr val="accent1">
            <a:tint val="4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C" sz="2000" kern="1200" dirty="0"/>
            <a:t>Según la función que realiza:</a:t>
          </a:r>
        </a:p>
      </dsp:txBody>
      <dsp:txXfrm>
        <a:off x="1943" y="0"/>
        <a:ext cx="1959756" cy="1512168"/>
      </dsp:txXfrm>
    </dsp:sp>
    <dsp:sp modelId="{2A0CBC93-BE2A-49CE-B8B7-398ED21DC65D}">
      <dsp:nvSpPr>
        <dsp:cNvPr id="0" name=""/>
        <dsp:cNvSpPr/>
      </dsp:nvSpPr>
      <dsp:spPr>
        <a:xfrm>
          <a:off x="197919" y="1512598"/>
          <a:ext cx="1567805" cy="990268"/>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s-EC" sz="2000" kern="1200" dirty="0"/>
            <a:t>Diagnóstica</a:t>
          </a:r>
        </a:p>
      </dsp:txBody>
      <dsp:txXfrm>
        <a:off x="226923" y="1541602"/>
        <a:ext cx="1509797" cy="932260"/>
      </dsp:txXfrm>
    </dsp:sp>
    <dsp:sp modelId="{7FEF80E7-89A8-4AEF-B34E-D2623E6FD8F9}">
      <dsp:nvSpPr>
        <dsp:cNvPr id="0" name=""/>
        <dsp:cNvSpPr/>
      </dsp:nvSpPr>
      <dsp:spPr>
        <a:xfrm>
          <a:off x="197919" y="2655215"/>
          <a:ext cx="1567805" cy="990268"/>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s-EC" sz="2000" kern="1200" dirty="0"/>
            <a:t>Formativa</a:t>
          </a:r>
        </a:p>
      </dsp:txBody>
      <dsp:txXfrm>
        <a:off x="226923" y="2684219"/>
        <a:ext cx="1509797" cy="932260"/>
      </dsp:txXfrm>
    </dsp:sp>
    <dsp:sp modelId="{2750B5FF-70D4-42A8-8692-FEFAB78F267B}">
      <dsp:nvSpPr>
        <dsp:cNvPr id="0" name=""/>
        <dsp:cNvSpPr/>
      </dsp:nvSpPr>
      <dsp:spPr>
        <a:xfrm>
          <a:off x="197919" y="3797833"/>
          <a:ext cx="1567805" cy="990268"/>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s-EC" sz="2000" kern="1200" dirty="0"/>
            <a:t>Sumativa</a:t>
          </a:r>
        </a:p>
      </dsp:txBody>
      <dsp:txXfrm>
        <a:off x="226923" y="3826837"/>
        <a:ext cx="1509797" cy="932260"/>
      </dsp:txXfrm>
    </dsp:sp>
    <dsp:sp modelId="{B41E64B0-E486-4C70-9941-A708BF3CC16F}">
      <dsp:nvSpPr>
        <dsp:cNvPr id="0" name=""/>
        <dsp:cNvSpPr/>
      </dsp:nvSpPr>
      <dsp:spPr>
        <a:xfrm>
          <a:off x="2108682" y="0"/>
          <a:ext cx="1959756" cy="5040560"/>
        </a:xfrm>
        <a:prstGeom prst="roundRect">
          <a:avLst>
            <a:gd name="adj" fmla="val 10000"/>
          </a:avLst>
        </a:prstGeom>
        <a:solidFill>
          <a:schemeClr val="accent1">
            <a:tint val="4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C" sz="2000" kern="1200" dirty="0"/>
            <a:t>Según su extensión: </a:t>
          </a:r>
        </a:p>
      </dsp:txBody>
      <dsp:txXfrm>
        <a:off x="2108682" y="0"/>
        <a:ext cx="1959756" cy="1512168"/>
      </dsp:txXfrm>
    </dsp:sp>
    <dsp:sp modelId="{23732961-9527-473A-B589-CB502F271E4B}">
      <dsp:nvSpPr>
        <dsp:cNvPr id="0" name=""/>
        <dsp:cNvSpPr/>
      </dsp:nvSpPr>
      <dsp:spPr>
        <a:xfrm>
          <a:off x="2304657" y="1513644"/>
          <a:ext cx="1567805" cy="1519797"/>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s-EC" sz="2000" kern="1200" dirty="0"/>
            <a:t>Global</a:t>
          </a:r>
        </a:p>
      </dsp:txBody>
      <dsp:txXfrm>
        <a:off x="2349170" y="1558157"/>
        <a:ext cx="1478779" cy="1430771"/>
      </dsp:txXfrm>
    </dsp:sp>
    <dsp:sp modelId="{6534B02F-D0F5-4D72-BE5A-26F5A62D7F92}">
      <dsp:nvSpPr>
        <dsp:cNvPr id="0" name=""/>
        <dsp:cNvSpPr/>
      </dsp:nvSpPr>
      <dsp:spPr>
        <a:xfrm>
          <a:off x="2304657" y="3267257"/>
          <a:ext cx="1567805" cy="1519797"/>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s-EC" sz="2000" kern="1200" dirty="0"/>
            <a:t>Parcial</a:t>
          </a:r>
        </a:p>
      </dsp:txBody>
      <dsp:txXfrm>
        <a:off x="2349170" y="3311770"/>
        <a:ext cx="1478779" cy="1430771"/>
      </dsp:txXfrm>
    </dsp:sp>
    <dsp:sp modelId="{3C9CB579-E9F3-42CC-813B-7EE40B03A652}">
      <dsp:nvSpPr>
        <dsp:cNvPr id="0" name=""/>
        <dsp:cNvSpPr/>
      </dsp:nvSpPr>
      <dsp:spPr>
        <a:xfrm>
          <a:off x="4215420" y="0"/>
          <a:ext cx="2604889" cy="5040560"/>
        </a:xfrm>
        <a:prstGeom prst="roundRect">
          <a:avLst>
            <a:gd name="adj" fmla="val 10000"/>
          </a:avLst>
        </a:prstGeom>
        <a:solidFill>
          <a:schemeClr val="accent1">
            <a:tint val="4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C" sz="2000" kern="1200" dirty="0"/>
            <a:t>Según los agentes evaluadores:</a:t>
          </a:r>
        </a:p>
      </dsp:txBody>
      <dsp:txXfrm>
        <a:off x="4215420" y="0"/>
        <a:ext cx="2604889" cy="1512168"/>
      </dsp:txXfrm>
    </dsp:sp>
    <dsp:sp modelId="{4890A04E-BC7B-4CC4-9B04-7563B04955B2}">
      <dsp:nvSpPr>
        <dsp:cNvPr id="0" name=""/>
        <dsp:cNvSpPr/>
      </dsp:nvSpPr>
      <dsp:spPr>
        <a:xfrm>
          <a:off x="4375538" y="1512598"/>
          <a:ext cx="2284653" cy="990268"/>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s-EC" sz="2000" kern="1200" dirty="0"/>
            <a:t>Autoevaluación</a:t>
          </a:r>
        </a:p>
      </dsp:txBody>
      <dsp:txXfrm>
        <a:off x="4404542" y="1541602"/>
        <a:ext cx="2226645" cy="932260"/>
      </dsp:txXfrm>
    </dsp:sp>
    <dsp:sp modelId="{81D73D38-92C9-4323-83D5-5AA970757C2F}">
      <dsp:nvSpPr>
        <dsp:cNvPr id="0" name=""/>
        <dsp:cNvSpPr/>
      </dsp:nvSpPr>
      <dsp:spPr>
        <a:xfrm>
          <a:off x="4299821" y="2655215"/>
          <a:ext cx="2436087" cy="990268"/>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s-EC" sz="2000" kern="1200" dirty="0"/>
            <a:t>Heteroevaluación </a:t>
          </a:r>
        </a:p>
      </dsp:txBody>
      <dsp:txXfrm>
        <a:off x="4328825" y="2684219"/>
        <a:ext cx="2378079" cy="932260"/>
      </dsp:txXfrm>
    </dsp:sp>
    <dsp:sp modelId="{200A64BD-C5D1-411D-BF4A-FD55E684A7A5}">
      <dsp:nvSpPr>
        <dsp:cNvPr id="0" name=""/>
        <dsp:cNvSpPr/>
      </dsp:nvSpPr>
      <dsp:spPr>
        <a:xfrm>
          <a:off x="4451248" y="3797833"/>
          <a:ext cx="2133234" cy="990268"/>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s-EC" sz="2000" kern="1200" dirty="0"/>
            <a:t>Coevaluación</a:t>
          </a:r>
        </a:p>
      </dsp:txBody>
      <dsp:txXfrm>
        <a:off x="4480252" y="3826837"/>
        <a:ext cx="2075226" cy="932260"/>
      </dsp:txXfrm>
    </dsp:sp>
    <dsp:sp modelId="{D450FF3B-D126-46EF-A82A-C0436F4BBF00}">
      <dsp:nvSpPr>
        <dsp:cNvPr id="0" name=""/>
        <dsp:cNvSpPr/>
      </dsp:nvSpPr>
      <dsp:spPr>
        <a:xfrm>
          <a:off x="6967291" y="0"/>
          <a:ext cx="1959756" cy="5040560"/>
        </a:xfrm>
        <a:prstGeom prst="roundRect">
          <a:avLst>
            <a:gd name="adj" fmla="val 10000"/>
          </a:avLst>
        </a:prstGeom>
        <a:solidFill>
          <a:schemeClr val="accent1">
            <a:tint val="4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C" sz="2000" kern="1200" dirty="0"/>
            <a:t>Por contenidos:</a:t>
          </a:r>
        </a:p>
      </dsp:txBody>
      <dsp:txXfrm>
        <a:off x="6967291" y="0"/>
        <a:ext cx="1959756" cy="1512168"/>
      </dsp:txXfrm>
    </dsp:sp>
    <dsp:sp modelId="{84493E5A-4F9A-4784-BB83-0CA06A5CBF8F}">
      <dsp:nvSpPr>
        <dsp:cNvPr id="0" name=""/>
        <dsp:cNvSpPr/>
      </dsp:nvSpPr>
      <dsp:spPr>
        <a:xfrm>
          <a:off x="7163267" y="1512598"/>
          <a:ext cx="1567805" cy="990268"/>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s-EC" sz="2000" kern="1200" dirty="0"/>
            <a:t>Conceptuales</a:t>
          </a:r>
        </a:p>
      </dsp:txBody>
      <dsp:txXfrm>
        <a:off x="7192271" y="1541602"/>
        <a:ext cx="1509797" cy="932260"/>
      </dsp:txXfrm>
    </dsp:sp>
    <dsp:sp modelId="{8F8DBE7E-C0CD-4464-9CEC-C6550335289F}">
      <dsp:nvSpPr>
        <dsp:cNvPr id="0" name=""/>
        <dsp:cNvSpPr/>
      </dsp:nvSpPr>
      <dsp:spPr>
        <a:xfrm>
          <a:off x="7163267" y="2655215"/>
          <a:ext cx="1567805" cy="990268"/>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s-EC" sz="2000" kern="1200" dirty="0"/>
            <a:t>Procedimentales </a:t>
          </a:r>
        </a:p>
      </dsp:txBody>
      <dsp:txXfrm>
        <a:off x="7192271" y="2684219"/>
        <a:ext cx="1509797" cy="932260"/>
      </dsp:txXfrm>
    </dsp:sp>
    <dsp:sp modelId="{D3820E19-0F11-4F69-B213-DA02CD850DB5}">
      <dsp:nvSpPr>
        <dsp:cNvPr id="0" name=""/>
        <dsp:cNvSpPr/>
      </dsp:nvSpPr>
      <dsp:spPr>
        <a:xfrm>
          <a:off x="7163267" y="3797833"/>
          <a:ext cx="1567805" cy="990268"/>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s-EC" sz="2000" kern="1200" dirty="0"/>
            <a:t>Actitudinales</a:t>
          </a:r>
        </a:p>
      </dsp:txBody>
      <dsp:txXfrm>
        <a:off x="7192271" y="3826837"/>
        <a:ext cx="1509797" cy="9322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EA3D70-27D4-4598-A748-A4DFB8D43464}">
      <dsp:nvSpPr>
        <dsp:cNvPr id="0" name=""/>
        <dsp:cNvSpPr/>
      </dsp:nvSpPr>
      <dsp:spPr>
        <a:xfrm>
          <a:off x="0" y="0"/>
          <a:ext cx="6096000" cy="4064000"/>
        </a:xfrm>
        <a:prstGeom prst="roundRect">
          <a:avLst>
            <a:gd name="adj" fmla="val 10000"/>
          </a:avLst>
        </a:prstGeom>
        <a:solidFill>
          <a:schemeClr val="accent1">
            <a:tint val="4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213360" tIns="213360" rIns="213360" bIns="213360" numCol="1" spcCol="1270" anchor="ctr" anchorCtr="0">
          <a:noAutofit/>
        </a:bodyPr>
        <a:lstStyle/>
        <a:p>
          <a:pPr marL="0" lvl="0" indent="0" algn="ctr" defTabSz="2489200">
            <a:lnSpc>
              <a:spcPct val="90000"/>
            </a:lnSpc>
            <a:spcBef>
              <a:spcPct val="0"/>
            </a:spcBef>
            <a:spcAft>
              <a:spcPct val="35000"/>
            </a:spcAft>
            <a:buNone/>
          </a:pPr>
          <a:r>
            <a:rPr lang="es-EC" sz="5600" kern="1200" dirty="0"/>
            <a:t>Definición</a:t>
          </a:r>
        </a:p>
      </dsp:txBody>
      <dsp:txXfrm>
        <a:off x="0" y="0"/>
        <a:ext cx="6096000" cy="1219200"/>
      </dsp:txXfrm>
    </dsp:sp>
    <dsp:sp modelId="{B011D8D1-352E-4F5B-B45E-1AEEECE0B6D2}">
      <dsp:nvSpPr>
        <dsp:cNvPr id="0" name=""/>
        <dsp:cNvSpPr/>
      </dsp:nvSpPr>
      <dsp:spPr>
        <a:xfrm>
          <a:off x="609600" y="1219200"/>
          <a:ext cx="4876800" cy="2641600"/>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s-EC" sz="2300" kern="1200" dirty="0"/>
            <a:t>Aprendizaje significativo es el desarrollo del conocimiento previo de los estudiantes y desde ahí la construcción de nuevos conocimientos propios, este producto se alcanza cuando el docente se convierte en mediador del conocimiento.</a:t>
          </a:r>
        </a:p>
      </dsp:txBody>
      <dsp:txXfrm>
        <a:off x="686970" y="1296570"/>
        <a:ext cx="4722060" cy="24868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343FA7-CF28-4949-80AF-470F96FD4F92}">
      <dsp:nvSpPr>
        <dsp:cNvPr id="0" name=""/>
        <dsp:cNvSpPr/>
      </dsp:nvSpPr>
      <dsp:spPr>
        <a:xfrm>
          <a:off x="0" y="359723"/>
          <a:ext cx="7776864"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FEB3620-E4C3-4C3F-9B51-4B59EA2BA35D}">
      <dsp:nvSpPr>
        <dsp:cNvPr id="0" name=""/>
        <dsp:cNvSpPr/>
      </dsp:nvSpPr>
      <dsp:spPr>
        <a:xfrm>
          <a:off x="388843" y="108803"/>
          <a:ext cx="5443804" cy="50184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5763" tIns="0" rIns="205763" bIns="0" numCol="1" spcCol="1270" anchor="ctr" anchorCtr="0">
          <a:noAutofit/>
        </a:bodyPr>
        <a:lstStyle/>
        <a:p>
          <a:pPr marL="0" lvl="0" indent="0" algn="l" defTabSz="889000">
            <a:lnSpc>
              <a:spcPct val="90000"/>
            </a:lnSpc>
            <a:spcBef>
              <a:spcPct val="0"/>
            </a:spcBef>
            <a:spcAft>
              <a:spcPct val="35000"/>
            </a:spcAft>
            <a:buNone/>
          </a:pPr>
          <a:r>
            <a:rPr lang="es-EC" sz="2000" kern="1200" dirty="0"/>
            <a:t>Aprendizaje de representaciones</a:t>
          </a:r>
        </a:p>
      </dsp:txBody>
      <dsp:txXfrm>
        <a:off x="413341" y="133301"/>
        <a:ext cx="5394808" cy="452844"/>
      </dsp:txXfrm>
    </dsp:sp>
    <dsp:sp modelId="{5C1F6351-2638-473B-95DE-FB22AD1916C3}">
      <dsp:nvSpPr>
        <dsp:cNvPr id="0" name=""/>
        <dsp:cNvSpPr/>
      </dsp:nvSpPr>
      <dsp:spPr>
        <a:xfrm>
          <a:off x="0" y="1130843"/>
          <a:ext cx="7776864"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C92EA30-F300-4542-B0F5-B65B646B9D4F}">
      <dsp:nvSpPr>
        <dsp:cNvPr id="0" name=""/>
        <dsp:cNvSpPr/>
      </dsp:nvSpPr>
      <dsp:spPr>
        <a:xfrm>
          <a:off x="388843" y="879923"/>
          <a:ext cx="5443804" cy="50184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5763" tIns="0" rIns="205763" bIns="0" numCol="1" spcCol="1270" anchor="ctr" anchorCtr="0">
          <a:noAutofit/>
        </a:bodyPr>
        <a:lstStyle/>
        <a:p>
          <a:pPr marL="0" lvl="0" indent="0" algn="l" defTabSz="889000">
            <a:lnSpc>
              <a:spcPct val="90000"/>
            </a:lnSpc>
            <a:spcBef>
              <a:spcPct val="0"/>
            </a:spcBef>
            <a:spcAft>
              <a:spcPct val="35000"/>
            </a:spcAft>
            <a:buNone/>
          </a:pPr>
          <a:r>
            <a:rPr lang="es-EC" sz="2000" kern="1200" dirty="0"/>
            <a:t>Aprendizaje de conceptos</a:t>
          </a:r>
        </a:p>
      </dsp:txBody>
      <dsp:txXfrm>
        <a:off x="413341" y="904421"/>
        <a:ext cx="5394808" cy="452844"/>
      </dsp:txXfrm>
    </dsp:sp>
    <dsp:sp modelId="{5632231E-FD3D-4347-9245-985E3A8F8064}">
      <dsp:nvSpPr>
        <dsp:cNvPr id="0" name=""/>
        <dsp:cNvSpPr/>
      </dsp:nvSpPr>
      <dsp:spPr>
        <a:xfrm>
          <a:off x="0" y="1901964"/>
          <a:ext cx="7776864"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A1FF80F-6A29-4062-BA98-F92CDDEDB20B}">
      <dsp:nvSpPr>
        <dsp:cNvPr id="0" name=""/>
        <dsp:cNvSpPr/>
      </dsp:nvSpPr>
      <dsp:spPr>
        <a:xfrm>
          <a:off x="388843" y="1651043"/>
          <a:ext cx="5443804" cy="50184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5763" tIns="0" rIns="205763" bIns="0" numCol="1" spcCol="1270" anchor="ctr" anchorCtr="0">
          <a:noAutofit/>
        </a:bodyPr>
        <a:lstStyle/>
        <a:p>
          <a:pPr marL="0" lvl="0" indent="0" algn="l" defTabSz="889000">
            <a:lnSpc>
              <a:spcPct val="90000"/>
            </a:lnSpc>
            <a:spcBef>
              <a:spcPct val="0"/>
            </a:spcBef>
            <a:spcAft>
              <a:spcPct val="35000"/>
            </a:spcAft>
            <a:buNone/>
          </a:pPr>
          <a:r>
            <a:rPr lang="es-EC" sz="2000" kern="1200" dirty="0"/>
            <a:t>Aprendizaje de proposiciones</a:t>
          </a:r>
        </a:p>
      </dsp:txBody>
      <dsp:txXfrm>
        <a:off x="413341" y="1675541"/>
        <a:ext cx="5394808" cy="452844"/>
      </dsp:txXfrm>
    </dsp:sp>
    <dsp:sp modelId="{18757D0C-32F3-41D1-92CE-6AA166B20BC6}">
      <dsp:nvSpPr>
        <dsp:cNvPr id="0" name=""/>
        <dsp:cNvSpPr/>
      </dsp:nvSpPr>
      <dsp:spPr>
        <a:xfrm>
          <a:off x="0" y="2673083"/>
          <a:ext cx="7776864"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0048861-B873-4A66-8816-2720272D8F91}">
      <dsp:nvSpPr>
        <dsp:cNvPr id="0" name=""/>
        <dsp:cNvSpPr/>
      </dsp:nvSpPr>
      <dsp:spPr>
        <a:xfrm>
          <a:off x="388843" y="2422163"/>
          <a:ext cx="5443804" cy="50184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5763" tIns="0" rIns="205763" bIns="0" numCol="1" spcCol="1270" anchor="ctr" anchorCtr="0">
          <a:noAutofit/>
        </a:bodyPr>
        <a:lstStyle/>
        <a:p>
          <a:pPr marL="0" lvl="0" indent="0" algn="l" defTabSz="889000">
            <a:lnSpc>
              <a:spcPct val="90000"/>
            </a:lnSpc>
            <a:spcBef>
              <a:spcPct val="0"/>
            </a:spcBef>
            <a:spcAft>
              <a:spcPct val="35000"/>
            </a:spcAft>
            <a:buNone/>
          </a:pPr>
          <a:r>
            <a:rPr lang="es-EC" sz="2000" kern="1200"/>
            <a:t>Diferenciación progresiva</a:t>
          </a:r>
          <a:endParaRPr lang="es-EC" sz="2000" kern="1200" dirty="0"/>
        </a:p>
      </dsp:txBody>
      <dsp:txXfrm>
        <a:off x="413341" y="2446661"/>
        <a:ext cx="5394808" cy="452844"/>
      </dsp:txXfrm>
    </dsp:sp>
    <dsp:sp modelId="{E818C701-0C08-4CC5-98DF-E58D59FFED11}">
      <dsp:nvSpPr>
        <dsp:cNvPr id="0" name=""/>
        <dsp:cNvSpPr/>
      </dsp:nvSpPr>
      <dsp:spPr>
        <a:xfrm>
          <a:off x="0" y="3444204"/>
          <a:ext cx="7776864"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F3CF10B-D104-4490-BEA3-6EEE1058FFF7}">
      <dsp:nvSpPr>
        <dsp:cNvPr id="0" name=""/>
        <dsp:cNvSpPr/>
      </dsp:nvSpPr>
      <dsp:spPr>
        <a:xfrm>
          <a:off x="388843" y="3193284"/>
          <a:ext cx="5443804" cy="50184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5763" tIns="0" rIns="205763" bIns="0" numCol="1" spcCol="1270" anchor="ctr" anchorCtr="0">
          <a:noAutofit/>
        </a:bodyPr>
        <a:lstStyle/>
        <a:p>
          <a:pPr marL="0" lvl="0" indent="0" algn="l" defTabSz="889000">
            <a:lnSpc>
              <a:spcPct val="90000"/>
            </a:lnSpc>
            <a:spcBef>
              <a:spcPct val="0"/>
            </a:spcBef>
            <a:spcAft>
              <a:spcPct val="35000"/>
            </a:spcAft>
            <a:buNone/>
          </a:pPr>
          <a:r>
            <a:rPr lang="es-EC" sz="2000" kern="1200" dirty="0"/>
            <a:t>Reconciliación integradora</a:t>
          </a:r>
        </a:p>
      </dsp:txBody>
      <dsp:txXfrm>
        <a:off x="413341" y="3217782"/>
        <a:ext cx="5394808" cy="452844"/>
      </dsp:txXfrm>
    </dsp:sp>
    <dsp:sp modelId="{DD07DA70-D7C7-43ED-BDB8-3772CC7AC900}">
      <dsp:nvSpPr>
        <dsp:cNvPr id="0" name=""/>
        <dsp:cNvSpPr/>
      </dsp:nvSpPr>
      <dsp:spPr>
        <a:xfrm>
          <a:off x="0" y="4215324"/>
          <a:ext cx="7776864"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4EFA28E-863E-4178-B80B-B1EA592DCF39}">
      <dsp:nvSpPr>
        <dsp:cNvPr id="0" name=""/>
        <dsp:cNvSpPr/>
      </dsp:nvSpPr>
      <dsp:spPr>
        <a:xfrm>
          <a:off x="388843" y="3964404"/>
          <a:ext cx="5443804" cy="50184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5763" tIns="0" rIns="205763" bIns="0" numCol="1" spcCol="1270" anchor="ctr" anchorCtr="0">
          <a:noAutofit/>
        </a:bodyPr>
        <a:lstStyle/>
        <a:p>
          <a:pPr marL="0" lvl="0" indent="0" algn="l" defTabSz="889000">
            <a:lnSpc>
              <a:spcPct val="90000"/>
            </a:lnSpc>
            <a:spcBef>
              <a:spcPct val="0"/>
            </a:spcBef>
            <a:spcAft>
              <a:spcPct val="35000"/>
            </a:spcAft>
            <a:buNone/>
          </a:pPr>
          <a:r>
            <a:rPr lang="es-EC" sz="2000" kern="1200"/>
            <a:t>Por combinación</a:t>
          </a:r>
        </a:p>
      </dsp:txBody>
      <dsp:txXfrm>
        <a:off x="413341" y="3988902"/>
        <a:ext cx="5394808" cy="45284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4F865-3E89-4032-979B-6EEC1D38BC13}">
      <dsp:nvSpPr>
        <dsp:cNvPr id="0" name=""/>
        <dsp:cNvSpPr/>
      </dsp:nvSpPr>
      <dsp:spPr>
        <a:xfrm>
          <a:off x="436066" y="496"/>
          <a:ext cx="2321718" cy="11608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s-EC" sz="3100" kern="1200" dirty="0"/>
            <a:t>Instrumentos</a:t>
          </a:r>
        </a:p>
      </dsp:txBody>
      <dsp:txXfrm>
        <a:off x="470066" y="34496"/>
        <a:ext cx="2253718" cy="1092859"/>
      </dsp:txXfrm>
    </dsp:sp>
    <dsp:sp modelId="{B43D8F3F-16DA-4352-898B-37CDB1DDB77F}">
      <dsp:nvSpPr>
        <dsp:cNvPr id="0" name=""/>
        <dsp:cNvSpPr/>
      </dsp:nvSpPr>
      <dsp:spPr>
        <a:xfrm>
          <a:off x="668238" y="1161355"/>
          <a:ext cx="232171" cy="870644"/>
        </a:xfrm>
        <a:custGeom>
          <a:avLst/>
          <a:gdLst/>
          <a:ahLst/>
          <a:cxnLst/>
          <a:rect l="0" t="0" r="0" b="0"/>
          <a:pathLst>
            <a:path>
              <a:moveTo>
                <a:pt x="0" y="0"/>
              </a:moveTo>
              <a:lnTo>
                <a:pt x="0" y="870644"/>
              </a:lnTo>
              <a:lnTo>
                <a:pt x="232171" y="8706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6208C5-C0CB-456B-9A57-7A9C42E3D607}">
      <dsp:nvSpPr>
        <dsp:cNvPr id="0" name=""/>
        <dsp:cNvSpPr/>
      </dsp:nvSpPr>
      <dsp:spPr>
        <a:xfrm>
          <a:off x="900410" y="1451570"/>
          <a:ext cx="1857374" cy="1160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C" sz="1800" kern="1200" dirty="0"/>
            <a:t>El Syllabus</a:t>
          </a:r>
        </a:p>
      </dsp:txBody>
      <dsp:txXfrm>
        <a:off x="934410" y="1485570"/>
        <a:ext cx="1789374" cy="1092859"/>
      </dsp:txXfrm>
    </dsp:sp>
    <dsp:sp modelId="{DFFE150A-97F7-4851-9EAE-13BEA3F73125}">
      <dsp:nvSpPr>
        <dsp:cNvPr id="0" name=""/>
        <dsp:cNvSpPr/>
      </dsp:nvSpPr>
      <dsp:spPr>
        <a:xfrm>
          <a:off x="668238" y="1161355"/>
          <a:ext cx="232171" cy="2321718"/>
        </a:xfrm>
        <a:custGeom>
          <a:avLst/>
          <a:gdLst/>
          <a:ahLst/>
          <a:cxnLst/>
          <a:rect l="0" t="0" r="0" b="0"/>
          <a:pathLst>
            <a:path>
              <a:moveTo>
                <a:pt x="0" y="0"/>
              </a:moveTo>
              <a:lnTo>
                <a:pt x="0" y="2321718"/>
              </a:lnTo>
              <a:lnTo>
                <a:pt x="232171" y="2321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456AD3-3335-4DEF-8B58-0CF98C5CDF73}">
      <dsp:nvSpPr>
        <dsp:cNvPr id="0" name=""/>
        <dsp:cNvSpPr/>
      </dsp:nvSpPr>
      <dsp:spPr>
        <a:xfrm>
          <a:off x="900410" y="2902644"/>
          <a:ext cx="1857374" cy="1160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C" sz="1800" kern="1200" dirty="0"/>
            <a:t>El Programa Analítico </a:t>
          </a:r>
        </a:p>
      </dsp:txBody>
      <dsp:txXfrm>
        <a:off x="934410" y="2936644"/>
        <a:ext cx="1789374" cy="1092859"/>
      </dsp:txXfrm>
    </dsp:sp>
    <dsp:sp modelId="{4B678631-B22C-4239-B295-A5BB60197B61}">
      <dsp:nvSpPr>
        <dsp:cNvPr id="0" name=""/>
        <dsp:cNvSpPr/>
      </dsp:nvSpPr>
      <dsp:spPr>
        <a:xfrm>
          <a:off x="3338214" y="496"/>
          <a:ext cx="2321718" cy="11608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s-EC" sz="3100" kern="1200" dirty="0"/>
            <a:t>Métodos</a:t>
          </a:r>
        </a:p>
      </dsp:txBody>
      <dsp:txXfrm>
        <a:off x="3372214" y="34496"/>
        <a:ext cx="2253718" cy="1092859"/>
      </dsp:txXfrm>
    </dsp:sp>
    <dsp:sp modelId="{67B83336-B831-4C8C-A1B1-DA1912BA521F}">
      <dsp:nvSpPr>
        <dsp:cNvPr id="0" name=""/>
        <dsp:cNvSpPr/>
      </dsp:nvSpPr>
      <dsp:spPr>
        <a:xfrm>
          <a:off x="3570386" y="1161355"/>
          <a:ext cx="232171" cy="870644"/>
        </a:xfrm>
        <a:custGeom>
          <a:avLst/>
          <a:gdLst/>
          <a:ahLst/>
          <a:cxnLst/>
          <a:rect l="0" t="0" r="0" b="0"/>
          <a:pathLst>
            <a:path>
              <a:moveTo>
                <a:pt x="0" y="0"/>
              </a:moveTo>
              <a:lnTo>
                <a:pt x="0" y="870644"/>
              </a:lnTo>
              <a:lnTo>
                <a:pt x="232171" y="8706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010C3-E420-408F-9BCE-CE8C80EDEF0A}">
      <dsp:nvSpPr>
        <dsp:cNvPr id="0" name=""/>
        <dsp:cNvSpPr/>
      </dsp:nvSpPr>
      <dsp:spPr>
        <a:xfrm>
          <a:off x="3802558" y="1451570"/>
          <a:ext cx="1857374" cy="1160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C" sz="1800" kern="1200" dirty="0"/>
            <a:t>El informe de evaluación de resultados de aprendizaje</a:t>
          </a:r>
        </a:p>
      </dsp:txBody>
      <dsp:txXfrm>
        <a:off x="3836558" y="1485570"/>
        <a:ext cx="1789374" cy="1092859"/>
      </dsp:txXfrm>
    </dsp:sp>
    <dsp:sp modelId="{7EA62E2D-E518-4303-ABCC-699143BEC80F}">
      <dsp:nvSpPr>
        <dsp:cNvPr id="0" name=""/>
        <dsp:cNvSpPr/>
      </dsp:nvSpPr>
      <dsp:spPr>
        <a:xfrm>
          <a:off x="3570386" y="1161355"/>
          <a:ext cx="232171" cy="2321718"/>
        </a:xfrm>
        <a:custGeom>
          <a:avLst/>
          <a:gdLst/>
          <a:ahLst/>
          <a:cxnLst/>
          <a:rect l="0" t="0" r="0" b="0"/>
          <a:pathLst>
            <a:path>
              <a:moveTo>
                <a:pt x="0" y="0"/>
              </a:moveTo>
              <a:lnTo>
                <a:pt x="0" y="2321718"/>
              </a:lnTo>
              <a:lnTo>
                <a:pt x="232171" y="2321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9C2288-7CF3-456B-B0EC-AB88E4F88714}">
      <dsp:nvSpPr>
        <dsp:cNvPr id="0" name=""/>
        <dsp:cNvSpPr/>
      </dsp:nvSpPr>
      <dsp:spPr>
        <a:xfrm>
          <a:off x="3802558" y="2902644"/>
          <a:ext cx="1857374" cy="1160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C" sz="1800" kern="1200" dirty="0"/>
            <a:t>Evaluación del proceso educativo por parte de los estudiantes </a:t>
          </a:r>
        </a:p>
      </dsp:txBody>
      <dsp:txXfrm>
        <a:off x="3836558" y="2936644"/>
        <a:ext cx="1789374" cy="1092859"/>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07/02/2024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07/02/2024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07/02/2024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07/02/2024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t>07/02/2024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A847CFC-816F-41D0-AAC0-9BF4FEBC753E}" type="datetimeFigureOut">
              <a:rPr lang="es-ES" smtClean="0"/>
              <a:t>07/02/2024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7A847CFC-816F-41D0-AAC0-9BF4FEBC753E}" type="datetimeFigureOut">
              <a:rPr lang="es-ES" smtClean="0"/>
              <a:t>07/02/2024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7A847CFC-816F-41D0-AAC0-9BF4FEBC753E}" type="datetimeFigureOut">
              <a:rPr lang="es-ES" smtClean="0"/>
              <a:t>07/02/2024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t>07/02/2024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07/02/2024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9" name="Content Placeholder 8"/>
          <p:cNvSpPr>
            <a:spLocks noGrp="1"/>
          </p:cNvSpPr>
          <p:nvPr>
            <p:ph sz="quarter" idx="13"/>
          </p:nvPr>
        </p:nvSpPr>
        <p:spPr>
          <a:xfrm>
            <a:off x="304800" y="381000"/>
            <a:ext cx="7772400" cy="494284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Date Placeholder 7"/>
          <p:cNvSpPr>
            <a:spLocks noGrp="1"/>
          </p:cNvSpPr>
          <p:nvPr>
            <p:ph type="dt" sz="half" idx="10"/>
          </p:nvPr>
        </p:nvSpPr>
        <p:spPr/>
        <p:txBody>
          <a:bodyPr/>
          <a:lstStyle/>
          <a:p>
            <a:fld id="{7A847CFC-816F-41D0-AAC0-9BF4FEBC753E}" type="datetimeFigureOut">
              <a:rPr lang="es-ES" smtClean="0"/>
              <a:t>07/02/2024</a:t>
            </a:fld>
            <a:endParaRPr lang="es-ES"/>
          </a:p>
        </p:txBody>
      </p:sp>
      <p:sp>
        <p:nvSpPr>
          <p:cNvPr id="9" name="Slide Number Placeholder 8"/>
          <p:cNvSpPr>
            <a:spLocks noGrp="1"/>
          </p:cNvSpPr>
          <p:nvPr>
            <p:ph type="sldNum" sz="quarter" idx="11"/>
          </p:nvPr>
        </p:nvSpPr>
        <p:spPr/>
        <p:txBody>
          <a:bodyPr/>
          <a:lstStyle/>
          <a:p>
            <a:fld id="{132FADFE-3B8F-471C-ABF0-DBC7717ECBBC}" type="slidenum">
              <a:rPr lang="es-ES" smtClean="0"/>
              <a:t>‹Nº›</a:t>
            </a:fld>
            <a:endParaRPr lang="es-ES"/>
          </a:p>
        </p:txBody>
      </p:sp>
      <p:sp>
        <p:nvSpPr>
          <p:cNvPr id="10" name="Footer Placeholder 9"/>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32FADFE-3B8F-471C-ABF0-DBC7717ECBBC}" type="slidenum">
              <a:rPr lang="es-ES" smtClean="0"/>
              <a:t>‹Nº›</a:t>
            </a:fld>
            <a:endParaRPr lang="es-E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A847CFC-816F-41D0-AAC0-9BF4FEBC753E}" type="datetimeFigureOut">
              <a:rPr lang="es-ES" smtClean="0"/>
              <a:t>07/02/2024</a:t>
            </a:fld>
            <a:endParaRPr lang="es-E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chart" Target="../charts/chart11.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 Id="rId5" Type="http://schemas.openxmlformats.org/officeDocument/2006/relationships/chart" Target="../charts/chart16.xml"/><Relationship Id="rId4" Type="http://schemas.openxmlformats.org/officeDocument/2006/relationships/chart" Target="../charts/chart15.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484784"/>
            <a:ext cx="8062912" cy="1788616"/>
          </a:xfrm>
        </p:spPr>
        <p:txBody>
          <a:bodyPr>
            <a:noAutofit/>
          </a:bodyPr>
          <a:lstStyle/>
          <a:p>
            <a:r>
              <a:rPr lang="es-ES" sz="2200" b="1" dirty="0">
                <a:effectLst/>
              </a:rPr>
              <a:t>“INCIDENCIA DE LA METODOLOGÍA DE EVALUACIÓN EN EL LOGRO DE APRENDIZAJES SIGNIFICATIVOS DE LOS ESTUDIANTES DE LA ESCUELA DE ENFERMERÍA DE LA UNIVERSIDAD TÉCNICA </a:t>
            </a:r>
            <a:r>
              <a:rPr lang="es-ES" sz="2200" b="1">
                <a:effectLst/>
              </a:rPr>
              <a:t>DE MANABÍ, PROPUESTA </a:t>
            </a:r>
            <a:r>
              <a:rPr lang="es-ES" sz="2200" b="1" dirty="0">
                <a:effectLst/>
              </a:rPr>
              <a:t>ALTERNATIVA”.</a:t>
            </a:r>
            <a:endParaRPr lang="es-EC" sz="2200" dirty="0"/>
          </a:p>
        </p:txBody>
      </p:sp>
      <p:sp>
        <p:nvSpPr>
          <p:cNvPr id="3" name="2 Subtítulo"/>
          <p:cNvSpPr>
            <a:spLocks noGrp="1"/>
          </p:cNvSpPr>
          <p:nvPr>
            <p:ph type="subTitle" idx="1"/>
          </p:nvPr>
        </p:nvSpPr>
        <p:spPr>
          <a:xfrm>
            <a:off x="611560" y="3861048"/>
            <a:ext cx="8062912" cy="1752600"/>
          </a:xfrm>
        </p:spPr>
        <p:txBody>
          <a:bodyPr>
            <a:normAutofit lnSpcReduction="10000"/>
          </a:bodyPr>
          <a:lstStyle/>
          <a:p>
            <a:r>
              <a:rPr lang="es-ES" b="1" dirty="0"/>
              <a:t>AUTORA: </a:t>
            </a:r>
            <a:r>
              <a:rPr lang="es-ES" dirty="0"/>
              <a:t>LIC. ZAMBRANO CERÓN DOLORES GUADALUPE</a:t>
            </a:r>
          </a:p>
          <a:p>
            <a:endParaRPr lang="es-EC" dirty="0"/>
          </a:p>
          <a:p>
            <a:r>
              <a:rPr lang="es-ES" b="1" dirty="0"/>
              <a:t>DIRECTORA DE TESIS: </a:t>
            </a:r>
            <a:r>
              <a:rPr lang="es-ES" dirty="0"/>
              <a:t>DRA. </a:t>
            </a:r>
            <a:r>
              <a:rPr lang="es-ES" dirty="0" err="1"/>
              <a:t>VINUEZA</a:t>
            </a:r>
            <a:r>
              <a:rPr lang="es-ES" dirty="0"/>
              <a:t> MARÍA DEL CARMEN</a:t>
            </a:r>
            <a:endParaRPr lang="es-EC" dirty="0"/>
          </a:p>
          <a:p>
            <a:br>
              <a:rPr lang="es-ES" dirty="0"/>
            </a:br>
            <a:endParaRPr lang="es-EC" dirty="0"/>
          </a:p>
        </p:txBody>
      </p:sp>
    </p:spTree>
    <p:extLst>
      <p:ext uri="{BB962C8B-B14F-4D97-AF65-F5344CB8AC3E}">
        <p14:creationId xmlns:p14="http://schemas.microsoft.com/office/powerpoint/2010/main" val="2004761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2"/>
            <a:ext cx="9144000" cy="1368152"/>
          </a:xfrm>
        </p:spPr>
        <p:txBody>
          <a:bodyPr/>
          <a:lstStyle/>
          <a:p>
            <a:r>
              <a:rPr lang="es-EC" dirty="0"/>
              <a:t>ASPECTOS TEÓRICOS</a:t>
            </a:r>
            <a:br>
              <a:rPr lang="es-EC" dirty="0"/>
            </a:br>
            <a:r>
              <a:rPr lang="es-EC" sz="3200" dirty="0"/>
              <a:t>Métodos e instrumentos que se aplican en </a:t>
            </a:r>
            <a:br>
              <a:rPr lang="es-EC" sz="3200" dirty="0"/>
            </a:br>
            <a:r>
              <a:rPr lang="es-EC" sz="3200" dirty="0"/>
              <a:t>la Escuela de Enfermería</a:t>
            </a:r>
            <a:endParaRPr lang="es-EC" sz="3600" dirty="0"/>
          </a:p>
        </p:txBody>
      </p:sp>
      <p:graphicFrame>
        <p:nvGraphicFramePr>
          <p:cNvPr id="3" name="2 Diagrama"/>
          <p:cNvGraphicFramePr/>
          <p:nvPr>
            <p:extLst>
              <p:ext uri="{D42A27DB-BD31-4B8C-83A1-F6EECF244321}">
                <p14:modId xmlns:p14="http://schemas.microsoft.com/office/powerpoint/2010/main" val="938281742"/>
              </p:ext>
            </p:extLst>
          </p:nvPr>
        </p:nvGraphicFramePr>
        <p:xfrm>
          <a:off x="1187624" y="198884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2052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315200" cy="722049"/>
          </a:xfrm>
        </p:spPr>
        <p:txBody>
          <a:bodyPr/>
          <a:lstStyle/>
          <a:p>
            <a:r>
              <a:rPr lang="es-EC" dirty="0"/>
              <a:t>METODOLOGÍA </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701491557"/>
              </p:ext>
            </p:extLst>
          </p:nvPr>
        </p:nvGraphicFramePr>
        <p:xfrm>
          <a:off x="467544" y="1484784"/>
          <a:ext cx="7704856" cy="47519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3479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315200" cy="1080120"/>
          </a:xfrm>
        </p:spPr>
        <p:txBody>
          <a:bodyPr/>
          <a:lstStyle/>
          <a:p>
            <a:r>
              <a:rPr lang="es-EC" dirty="0"/>
              <a:t>RESULTADOS</a:t>
            </a:r>
            <a:br>
              <a:rPr lang="es-EC" dirty="0"/>
            </a:br>
            <a:r>
              <a:rPr lang="es-EC" sz="3200" dirty="0"/>
              <a:t>Entrevista realizada a las autoridades</a:t>
            </a:r>
            <a:r>
              <a:rPr lang="es-EC" dirty="0"/>
              <a:t> </a:t>
            </a:r>
          </a:p>
        </p:txBody>
      </p:sp>
      <p:graphicFrame>
        <p:nvGraphicFramePr>
          <p:cNvPr id="5" name="4 Tabla"/>
          <p:cNvGraphicFramePr>
            <a:graphicFrameLocks noGrp="1"/>
          </p:cNvGraphicFramePr>
          <p:nvPr>
            <p:extLst>
              <p:ext uri="{D42A27DB-BD31-4B8C-83A1-F6EECF244321}">
                <p14:modId xmlns:p14="http://schemas.microsoft.com/office/powerpoint/2010/main" val="4176779552"/>
              </p:ext>
            </p:extLst>
          </p:nvPr>
        </p:nvGraphicFramePr>
        <p:xfrm>
          <a:off x="323528" y="1700808"/>
          <a:ext cx="8712969" cy="4833018"/>
        </p:xfrm>
        <a:graphic>
          <a:graphicData uri="http://schemas.openxmlformats.org/drawingml/2006/table">
            <a:tbl>
              <a:tblPr firstRow="1" firstCol="1" bandRow="1">
                <a:tableStyleId>{5C22544A-7EE6-4342-B048-85BDC9FD1C3A}</a:tableStyleId>
              </a:tblPr>
              <a:tblGrid>
                <a:gridCol w="5544616">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gridCol w="144016">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648073">
                  <a:extLst>
                    <a:ext uri="{9D8B030D-6E8A-4147-A177-3AD203B41FA5}">
                      <a16:colId xmlns:a16="http://schemas.microsoft.com/office/drawing/2014/main" val="20005"/>
                    </a:ext>
                  </a:extLst>
                </a:gridCol>
              </a:tblGrid>
              <a:tr h="141696">
                <a:tc rowSpan="2">
                  <a:txBody>
                    <a:bodyPr/>
                    <a:lstStyle/>
                    <a:p>
                      <a:pPr indent="0" algn="ctr">
                        <a:lnSpc>
                          <a:spcPct val="100000"/>
                        </a:lnSpc>
                        <a:spcAft>
                          <a:spcPts val="0"/>
                        </a:spcAft>
                      </a:pPr>
                      <a:r>
                        <a:rPr lang="es-ES" sz="1500" dirty="0">
                          <a:effectLst/>
                        </a:rPr>
                        <a:t>PREGUNTAS</a:t>
                      </a:r>
                      <a:endParaRPr lang="es-EC" sz="1500" dirty="0">
                        <a:effectLst/>
                        <a:latin typeface="Times New Roman"/>
                        <a:ea typeface="Calibri"/>
                        <a:cs typeface="Times New Roman"/>
                      </a:endParaRPr>
                    </a:p>
                  </a:txBody>
                  <a:tcPr marL="37899" marR="37899" marT="0" marB="0" anchor="ctr"/>
                </a:tc>
                <a:tc gridSpan="5">
                  <a:txBody>
                    <a:bodyPr/>
                    <a:lstStyle/>
                    <a:p>
                      <a:pPr indent="0" algn="ctr">
                        <a:lnSpc>
                          <a:spcPct val="100000"/>
                        </a:lnSpc>
                        <a:spcAft>
                          <a:spcPts val="0"/>
                        </a:spcAft>
                      </a:pPr>
                      <a:r>
                        <a:rPr lang="es-ES" sz="1500">
                          <a:effectLst/>
                        </a:rPr>
                        <a:t>RESPUESTAS</a:t>
                      </a:r>
                      <a:endParaRPr lang="es-EC" sz="1500">
                        <a:effectLst/>
                        <a:latin typeface="Times New Roman"/>
                        <a:ea typeface="Calibri"/>
                        <a:cs typeface="Times New Roman"/>
                      </a:endParaRPr>
                    </a:p>
                  </a:txBody>
                  <a:tcPr marL="37899" marR="37899"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261018">
                <a:tc vMerge="1">
                  <a:txBody>
                    <a:bodyPr/>
                    <a:lstStyle/>
                    <a:p>
                      <a:endParaRPr lang="es-EC"/>
                    </a:p>
                  </a:txBody>
                  <a:tcPr/>
                </a:tc>
                <a:tc>
                  <a:txBody>
                    <a:bodyPr/>
                    <a:lstStyle/>
                    <a:p>
                      <a:pPr indent="0" algn="ctr">
                        <a:lnSpc>
                          <a:spcPct val="100000"/>
                        </a:lnSpc>
                        <a:spcAft>
                          <a:spcPts val="0"/>
                        </a:spcAft>
                      </a:pPr>
                      <a:r>
                        <a:rPr lang="es-ES" sz="1500">
                          <a:effectLst/>
                        </a:rPr>
                        <a:t>AFIRMATIVA</a:t>
                      </a:r>
                      <a:endParaRPr lang="es-EC" sz="1500">
                        <a:effectLst/>
                        <a:latin typeface="Times New Roman"/>
                        <a:ea typeface="Calibri"/>
                        <a:cs typeface="Times New Roman"/>
                      </a:endParaRPr>
                    </a:p>
                  </a:txBody>
                  <a:tcPr marL="37899" marR="37899" marT="0" marB="0" anchor="ctr"/>
                </a:tc>
                <a:tc>
                  <a:txBody>
                    <a:bodyPr/>
                    <a:lstStyle/>
                    <a:p>
                      <a:pPr indent="0" algn="ctr">
                        <a:lnSpc>
                          <a:spcPct val="100000"/>
                        </a:lnSpc>
                        <a:spcAft>
                          <a:spcPts val="0"/>
                        </a:spcAft>
                      </a:pPr>
                      <a:r>
                        <a:rPr lang="es-ES" sz="1500" dirty="0">
                          <a:effectLst/>
                        </a:rPr>
                        <a:t>%</a:t>
                      </a:r>
                      <a:endParaRPr lang="es-EC" sz="1500" dirty="0">
                        <a:effectLst/>
                        <a:latin typeface="Times New Roman"/>
                        <a:ea typeface="Calibri"/>
                        <a:cs typeface="Times New Roman"/>
                      </a:endParaRPr>
                    </a:p>
                  </a:txBody>
                  <a:tcPr marL="37899" marR="37899" marT="0" marB="0" anchor="ctr"/>
                </a:tc>
                <a:tc gridSpan="2">
                  <a:txBody>
                    <a:bodyPr/>
                    <a:lstStyle/>
                    <a:p>
                      <a:pPr indent="0" algn="ctr">
                        <a:lnSpc>
                          <a:spcPct val="100000"/>
                        </a:lnSpc>
                        <a:spcAft>
                          <a:spcPts val="0"/>
                        </a:spcAft>
                      </a:pPr>
                      <a:r>
                        <a:rPr lang="es-ES" sz="1500" dirty="0">
                          <a:effectLst/>
                        </a:rPr>
                        <a:t>NEGATIVA</a:t>
                      </a:r>
                      <a:endParaRPr lang="es-EC" sz="1500" dirty="0">
                        <a:effectLst/>
                        <a:latin typeface="Times New Roman"/>
                        <a:ea typeface="Calibri"/>
                        <a:cs typeface="Times New Roman"/>
                      </a:endParaRPr>
                    </a:p>
                  </a:txBody>
                  <a:tcPr marL="37899" marR="37899" marT="0" marB="0" anchor="ctr"/>
                </a:tc>
                <a:tc hMerge="1">
                  <a:txBody>
                    <a:bodyPr/>
                    <a:lstStyle/>
                    <a:p>
                      <a:pPr indent="0" algn="ctr">
                        <a:lnSpc>
                          <a:spcPct val="100000"/>
                        </a:lnSpc>
                        <a:spcAft>
                          <a:spcPts val="0"/>
                        </a:spcAft>
                      </a:pPr>
                      <a:endParaRPr lang="es-EC" sz="1500" dirty="0">
                        <a:effectLst/>
                        <a:latin typeface="Times New Roman"/>
                        <a:ea typeface="Calibri"/>
                        <a:cs typeface="Times New Roman"/>
                      </a:endParaRPr>
                    </a:p>
                  </a:txBody>
                  <a:tcPr marL="37899" marR="37899" marT="0" marB="0" anchor="ctr"/>
                </a:tc>
                <a:tc>
                  <a:txBody>
                    <a:bodyPr/>
                    <a:lstStyle/>
                    <a:p>
                      <a:pPr indent="0" algn="ctr">
                        <a:lnSpc>
                          <a:spcPct val="100000"/>
                        </a:lnSpc>
                        <a:spcAft>
                          <a:spcPts val="0"/>
                        </a:spcAft>
                      </a:pPr>
                      <a:r>
                        <a:rPr lang="es-ES" sz="1500">
                          <a:effectLst/>
                        </a:rPr>
                        <a:t>%</a:t>
                      </a:r>
                      <a:endParaRPr lang="es-EC" sz="1500">
                        <a:effectLst/>
                        <a:latin typeface="Times New Roman"/>
                        <a:ea typeface="Calibri"/>
                        <a:cs typeface="Times New Roman"/>
                      </a:endParaRPr>
                    </a:p>
                  </a:txBody>
                  <a:tcPr marL="37899" marR="37899" marT="0" marB="0" anchor="ctr"/>
                </a:tc>
                <a:extLst>
                  <a:ext uri="{0D108BD9-81ED-4DB2-BD59-A6C34878D82A}">
                    <a16:rowId xmlns:a16="http://schemas.microsoft.com/office/drawing/2014/main" val="10001"/>
                  </a:ext>
                </a:extLst>
              </a:tr>
              <a:tr h="391528">
                <a:tc>
                  <a:txBody>
                    <a:bodyPr/>
                    <a:lstStyle/>
                    <a:p>
                      <a:pPr indent="0" algn="just">
                        <a:lnSpc>
                          <a:spcPct val="100000"/>
                        </a:lnSpc>
                        <a:spcAft>
                          <a:spcPts val="0"/>
                        </a:spcAft>
                      </a:pPr>
                      <a:r>
                        <a:rPr lang="es-ES" sz="1500">
                          <a:effectLst/>
                        </a:rPr>
                        <a:t>Pregunta #1.- ¿Usted, como parte de la directiva de la Escuela de Enfermería, cree que los docentes tienen una buena metodología de evaluación?</a:t>
                      </a:r>
                      <a:endParaRPr lang="es-EC" sz="1500">
                        <a:effectLst/>
                        <a:latin typeface="Times New Roman"/>
                        <a:ea typeface="Calibri"/>
                        <a:cs typeface="Times New Roman"/>
                      </a:endParaRPr>
                    </a:p>
                  </a:txBody>
                  <a:tcPr marL="37899" marR="37899" marT="0" marB="0"/>
                </a:tc>
                <a:tc>
                  <a:txBody>
                    <a:bodyPr/>
                    <a:lstStyle/>
                    <a:p>
                      <a:pPr indent="0" algn="ctr">
                        <a:lnSpc>
                          <a:spcPct val="100000"/>
                        </a:lnSpc>
                        <a:spcAft>
                          <a:spcPts val="0"/>
                        </a:spcAft>
                      </a:pPr>
                      <a:r>
                        <a:rPr lang="es-ES" sz="1500">
                          <a:effectLst/>
                        </a:rPr>
                        <a:t>4</a:t>
                      </a:r>
                      <a:endParaRPr lang="es-EC" sz="1500">
                        <a:effectLst/>
                        <a:latin typeface="Times New Roman"/>
                        <a:ea typeface="Calibri"/>
                        <a:cs typeface="Times New Roman"/>
                      </a:endParaRPr>
                    </a:p>
                  </a:txBody>
                  <a:tcPr marL="37899" marR="37899" marT="0" marB="0" anchor="ctr"/>
                </a:tc>
                <a:tc>
                  <a:txBody>
                    <a:bodyPr/>
                    <a:lstStyle/>
                    <a:p>
                      <a:pPr indent="0" algn="ctr">
                        <a:lnSpc>
                          <a:spcPct val="100000"/>
                        </a:lnSpc>
                        <a:spcAft>
                          <a:spcPts val="0"/>
                        </a:spcAft>
                      </a:pPr>
                      <a:r>
                        <a:rPr lang="es-ES" sz="1500" b="1" dirty="0">
                          <a:effectLst/>
                        </a:rPr>
                        <a:t>57%</a:t>
                      </a:r>
                      <a:endParaRPr lang="es-EC" sz="1500" b="1" dirty="0">
                        <a:effectLst/>
                        <a:latin typeface="Times New Roman"/>
                        <a:ea typeface="Calibri"/>
                        <a:cs typeface="Times New Roman"/>
                      </a:endParaRPr>
                    </a:p>
                  </a:txBody>
                  <a:tcPr marL="37899" marR="37899" marT="0" marB="0" anchor="ctr"/>
                </a:tc>
                <a:tc gridSpan="2">
                  <a:txBody>
                    <a:bodyPr/>
                    <a:lstStyle/>
                    <a:p>
                      <a:pPr indent="0" algn="ctr">
                        <a:lnSpc>
                          <a:spcPct val="100000"/>
                        </a:lnSpc>
                        <a:spcAft>
                          <a:spcPts val="0"/>
                        </a:spcAft>
                      </a:pPr>
                      <a:r>
                        <a:rPr lang="es-ES" sz="1500">
                          <a:effectLst/>
                        </a:rPr>
                        <a:t>3</a:t>
                      </a:r>
                      <a:endParaRPr lang="es-EC" sz="1500">
                        <a:effectLst/>
                        <a:latin typeface="Times New Roman"/>
                        <a:ea typeface="Calibri"/>
                        <a:cs typeface="Times New Roman"/>
                      </a:endParaRPr>
                    </a:p>
                  </a:txBody>
                  <a:tcPr marL="37899" marR="37899" marT="0" marB="0" anchor="ctr"/>
                </a:tc>
                <a:tc hMerge="1">
                  <a:txBody>
                    <a:bodyPr/>
                    <a:lstStyle/>
                    <a:p>
                      <a:pPr indent="0" algn="ctr">
                        <a:lnSpc>
                          <a:spcPct val="100000"/>
                        </a:lnSpc>
                        <a:spcAft>
                          <a:spcPts val="0"/>
                        </a:spcAft>
                      </a:pPr>
                      <a:endParaRPr lang="es-EC" sz="1500">
                        <a:effectLst/>
                        <a:latin typeface="Times New Roman"/>
                        <a:ea typeface="Calibri"/>
                        <a:cs typeface="Times New Roman"/>
                      </a:endParaRPr>
                    </a:p>
                  </a:txBody>
                  <a:tcPr marL="37899" marR="37899" marT="0" marB="0" anchor="ctr"/>
                </a:tc>
                <a:tc>
                  <a:txBody>
                    <a:bodyPr/>
                    <a:lstStyle/>
                    <a:p>
                      <a:pPr indent="0" algn="ctr">
                        <a:lnSpc>
                          <a:spcPct val="100000"/>
                        </a:lnSpc>
                        <a:spcAft>
                          <a:spcPts val="0"/>
                        </a:spcAft>
                      </a:pPr>
                      <a:r>
                        <a:rPr lang="es-ES" sz="1500" b="1" dirty="0">
                          <a:effectLst/>
                        </a:rPr>
                        <a:t>43%</a:t>
                      </a:r>
                      <a:endParaRPr lang="es-EC" sz="1500" b="1" dirty="0">
                        <a:effectLst/>
                        <a:latin typeface="Times New Roman"/>
                        <a:ea typeface="Calibri"/>
                        <a:cs typeface="Times New Roman"/>
                      </a:endParaRPr>
                    </a:p>
                  </a:txBody>
                  <a:tcPr marL="37899" marR="37899" marT="0" marB="0" anchor="ctr"/>
                </a:tc>
                <a:extLst>
                  <a:ext uri="{0D108BD9-81ED-4DB2-BD59-A6C34878D82A}">
                    <a16:rowId xmlns:a16="http://schemas.microsoft.com/office/drawing/2014/main" val="10002"/>
                  </a:ext>
                </a:extLst>
              </a:tr>
              <a:tr h="261018">
                <a:tc>
                  <a:txBody>
                    <a:bodyPr/>
                    <a:lstStyle/>
                    <a:p>
                      <a:pPr indent="0" algn="just">
                        <a:lnSpc>
                          <a:spcPct val="100000"/>
                        </a:lnSpc>
                        <a:spcAft>
                          <a:spcPts val="0"/>
                        </a:spcAft>
                      </a:pPr>
                      <a:r>
                        <a:rPr lang="es-ES" sz="1500" dirty="0">
                          <a:effectLst/>
                        </a:rPr>
                        <a:t>Pregunta #2.- ¿Conoce usted cuál es la finalidad de la evaluación del logro de aprendizajes?</a:t>
                      </a:r>
                      <a:endParaRPr lang="es-EC" sz="1500" dirty="0">
                        <a:effectLst/>
                        <a:latin typeface="Times New Roman"/>
                        <a:ea typeface="Calibri"/>
                        <a:cs typeface="Times New Roman"/>
                      </a:endParaRPr>
                    </a:p>
                  </a:txBody>
                  <a:tcPr marL="37899" marR="37899" marT="0" marB="0"/>
                </a:tc>
                <a:tc>
                  <a:txBody>
                    <a:bodyPr/>
                    <a:lstStyle/>
                    <a:p>
                      <a:pPr indent="0" algn="ctr">
                        <a:lnSpc>
                          <a:spcPct val="100000"/>
                        </a:lnSpc>
                        <a:spcAft>
                          <a:spcPts val="0"/>
                        </a:spcAft>
                      </a:pPr>
                      <a:r>
                        <a:rPr lang="es-ES" sz="1500">
                          <a:effectLst/>
                        </a:rPr>
                        <a:t>7</a:t>
                      </a:r>
                      <a:endParaRPr lang="es-EC" sz="1500">
                        <a:effectLst/>
                        <a:latin typeface="Times New Roman"/>
                        <a:ea typeface="Calibri"/>
                        <a:cs typeface="Times New Roman"/>
                      </a:endParaRPr>
                    </a:p>
                  </a:txBody>
                  <a:tcPr marL="37899" marR="37899" marT="0" marB="0" anchor="ctr"/>
                </a:tc>
                <a:tc>
                  <a:txBody>
                    <a:bodyPr/>
                    <a:lstStyle/>
                    <a:p>
                      <a:pPr indent="0" algn="ctr">
                        <a:lnSpc>
                          <a:spcPct val="100000"/>
                        </a:lnSpc>
                        <a:spcAft>
                          <a:spcPts val="0"/>
                        </a:spcAft>
                      </a:pPr>
                      <a:r>
                        <a:rPr lang="es-ES" sz="1500" b="1" dirty="0">
                          <a:effectLst/>
                        </a:rPr>
                        <a:t>100%</a:t>
                      </a:r>
                      <a:endParaRPr lang="es-EC" sz="1500" b="1" dirty="0">
                        <a:effectLst/>
                        <a:latin typeface="Times New Roman"/>
                        <a:ea typeface="Calibri"/>
                        <a:cs typeface="Times New Roman"/>
                      </a:endParaRPr>
                    </a:p>
                  </a:txBody>
                  <a:tcPr marL="37899" marR="37899" marT="0" marB="0" anchor="ctr"/>
                </a:tc>
                <a:tc gridSpan="2">
                  <a:txBody>
                    <a:bodyPr/>
                    <a:lstStyle/>
                    <a:p>
                      <a:pPr indent="0" algn="ctr">
                        <a:lnSpc>
                          <a:spcPct val="100000"/>
                        </a:lnSpc>
                        <a:spcAft>
                          <a:spcPts val="0"/>
                        </a:spcAft>
                      </a:pPr>
                      <a:r>
                        <a:rPr lang="es-ES" sz="1500">
                          <a:effectLst/>
                        </a:rPr>
                        <a:t> </a:t>
                      </a:r>
                      <a:endParaRPr lang="es-EC" sz="1500">
                        <a:effectLst/>
                        <a:latin typeface="Times New Roman"/>
                        <a:ea typeface="Calibri"/>
                        <a:cs typeface="Times New Roman"/>
                      </a:endParaRPr>
                    </a:p>
                  </a:txBody>
                  <a:tcPr marL="37899" marR="37899" marT="0" marB="0" anchor="ctr"/>
                </a:tc>
                <a:tc hMerge="1">
                  <a:txBody>
                    <a:bodyPr/>
                    <a:lstStyle/>
                    <a:p>
                      <a:pPr indent="0" algn="ctr">
                        <a:lnSpc>
                          <a:spcPct val="100000"/>
                        </a:lnSpc>
                        <a:spcAft>
                          <a:spcPts val="0"/>
                        </a:spcAft>
                      </a:pPr>
                      <a:endParaRPr lang="es-EC" sz="1500">
                        <a:effectLst/>
                        <a:latin typeface="Times New Roman"/>
                        <a:ea typeface="Calibri"/>
                        <a:cs typeface="Times New Roman"/>
                      </a:endParaRPr>
                    </a:p>
                  </a:txBody>
                  <a:tcPr marL="37899" marR="37899" marT="0" marB="0" anchor="ctr"/>
                </a:tc>
                <a:tc>
                  <a:txBody>
                    <a:bodyPr/>
                    <a:lstStyle/>
                    <a:p>
                      <a:pPr indent="0" algn="ctr">
                        <a:lnSpc>
                          <a:spcPct val="100000"/>
                        </a:lnSpc>
                        <a:spcAft>
                          <a:spcPts val="0"/>
                        </a:spcAft>
                      </a:pPr>
                      <a:r>
                        <a:rPr lang="es-ES" sz="1500" b="1" dirty="0">
                          <a:effectLst/>
                        </a:rPr>
                        <a:t> </a:t>
                      </a:r>
                      <a:endParaRPr lang="es-EC" sz="1500" b="1" dirty="0">
                        <a:effectLst/>
                        <a:latin typeface="Times New Roman"/>
                        <a:ea typeface="Calibri"/>
                        <a:cs typeface="Times New Roman"/>
                      </a:endParaRPr>
                    </a:p>
                  </a:txBody>
                  <a:tcPr marL="37899" marR="37899" marT="0" marB="0" anchor="ctr"/>
                </a:tc>
                <a:extLst>
                  <a:ext uri="{0D108BD9-81ED-4DB2-BD59-A6C34878D82A}">
                    <a16:rowId xmlns:a16="http://schemas.microsoft.com/office/drawing/2014/main" val="10003"/>
                  </a:ext>
                </a:extLst>
              </a:tr>
              <a:tr h="522036">
                <a:tc>
                  <a:txBody>
                    <a:bodyPr/>
                    <a:lstStyle/>
                    <a:p>
                      <a:pPr indent="0" algn="just">
                        <a:lnSpc>
                          <a:spcPct val="100000"/>
                        </a:lnSpc>
                        <a:spcAft>
                          <a:spcPts val="0"/>
                        </a:spcAft>
                      </a:pPr>
                      <a:r>
                        <a:rPr lang="es-ES" sz="1500" dirty="0">
                          <a:effectLst/>
                        </a:rPr>
                        <a:t>Pregunta #3.- ¿Usted como directivo ha socializado la normativa vigente en la Universidad para el proceso de evaluación por parte de los docentes al estudiante?</a:t>
                      </a:r>
                      <a:endParaRPr lang="es-EC" sz="1500" dirty="0">
                        <a:effectLst/>
                        <a:latin typeface="Times New Roman"/>
                        <a:ea typeface="Calibri"/>
                        <a:cs typeface="Times New Roman"/>
                      </a:endParaRPr>
                    </a:p>
                  </a:txBody>
                  <a:tcPr marL="37899" marR="37899" marT="0" marB="0"/>
                </a:tc>
                <a:tc>
                  <a:txBody>
                    <a:bodyPr/>
                    <a:lstStyle/>
                    <a:p>
                      <a:pPr indent="0" algn="ctr">
                        <a:lnSpc>
                          <a:spcPct val="100000"/>
                        </a:lnSpc>
                        <a:spcAft>
                          <a:spcPts val="0"/>
                        </a:spcAft>
                      </a:pPr>
                      <a:endParaRPr lang="es-EC" sz="1500" dirty="0">
                        <a:effectLst/>
                        <a:latin typeface="Times New Roman"/>
                        <a:ea typeface="Calibri"/>
                        <a:cs typeface="Times New Roman"/>
                      </a:endParaRPr>
                    </a:p>
                  </a:txBody>
                  <a:tcPr marL="37899" marR="37899" marT="0" marB="0" anchor="ctr"/>
                </a:tc>
                <a:tc>
                  <a:txBody>
                    <a:bodyPr/>
                    <a:lstStyle/>
                    <a:p>
                      <a:endParaRPr lang="es-EC"/>
                    </a:p>
                  </a:txBody>
                  <a:tcPr marL="37899" marR="37899" marT="0" marB="0" anchor="ctr"/>
                </a:tc>
                <a:tc gridSpan="2">
                  <a:txBody>
                    <a:bodyPr/>
                    <a:lstStyle/>
                    <a:p>
                      <a:pPr indent="0" algn="ctr">
                        <a:lnSpc>
                          <a:spcPct val="100000"/>
                        </a:lnSpc>
                        <a:spcAft>
                          <a:spcPts val="0"/>
                        </a:spcAft>
                      </a:pPr>
                      <a:r>
                        <a:rPr lang="es-ES" sz="1500" dirty="0">
                          <a:effectLst/>
                        </a:rPr>
                        <a:t>7</a:t>
                      </a:r>
                      <a:endParaRPr lang="es-EC" sz="1500" dirty="0">
                        <a:effectLst/>
                        <a:latin typeface="Times New Roman"/>
                        <a:ea typeface="Calibri"/>
                        <a:cs typeface="Times New Roman"/>
                      </a:endParaRPr>
                    </a:p>
                  </a:txBody>
                  <a:tcPr marL="37899" marR="37899" marT="0" marB="0" anchor="ctr"/>
                </a:tc>
                <a:tc hMerge="1">
                  <a:txBody>
                    <a:bodyPr/>
                    <a:lstStyle/>
                    <a:p>
                      <a:pPr indent="0" algn="ctr">
                        <a:lnSpc>
                          <a:spcPct val="100000"/>
                        </a:lnSpc>
                        <a:spcAft>
                          <a:spcPts val="0"/>
                        </a:spcAft>
                      </a:pPr>
                      <a:endParaRPr lang="es-EC" sz="1500" dirty="0">
                        <a:effectLst/>
                        <a:latin typeface="Times New Roman"/>
                        <a:ea typeface="Calibri"/>
                        <a:cs typeface="Times New Roman"/>
                      </a:endParaRPr>
                    </a:p>
                  </a:txBody>
                  <a:tcPr marL="37899" marR="37899" marT="0" marB="0" anchor="ctr"/>
                </a:tc>
                <a:tc>
                  <a:txBody>
                    <a:bodyPr/>
                    <a:lstStyle/>
                    <a:p>
                      <a:pPr indent="0" algn="ctr">
                        <a:lnSpc>
                          <a:spcPct val="100000"/>
                        </a:lnSpc>
                        <a:spcAft>
                          <a:spcPts val="0"/>
                        </a:spcAft>
                      </a:pPr>
                      <a:r>
                        <a:rPr lang="es-ES" sz="1500" b="1" dirty="0">
                          <a:effectLst/>
                        </a:rPr>
                        <a:t>100%</a:t>
                      </a:r>
                      <a:endParaRPr lang="es-EC" sz="1500" b="1" dirty="0">
                        <a:effectLst/>
                        <a:latin typeface="Times New Roman"/>
                        <a:ea typeface="Calibri"/>
                        <a:cs typeface="Times New Roman"/>
                      </a:endParaRPr>
                    </a:p>
                  </a:txBody>
                  <a:tcPr marL="37899" marR="37899" marT="0" marB="0" anchor="ctr"/>
                </a:tc>
                <a:extLst>
                  <a:ext uri="{0D108BD9-81ED-4DB2-BD59-A6C34878D82A}">
                    <a16:rowId xmlns:a16="http://schemas.microsoft.com/office/drawing/2014/main" val="10004"/>
                  </a:ext>
                </a:extLst>
              </a:tr>
              <a:tr h="425087">
                <a:tc>
                  <a:txBody>
                    <a:bodyPr/>
                    <a:lstStyle/>
                    <a:p>
                      <a:pPr indent="0" algn="just">
                        <a:lnSpc>
                          <a:spcPct val="100000"/>
                        </a:lnSpc>
                        <a:spcAft>
                          <a:spcPts val="0"/>
                        </a:spcAft>
                      </a:pPr>
                      <a:r>
                        <a:rPr lang="es-ES" sz="1500" dirty="0">
                          <a:effectLst/>
                        </a:rPr>
                        <a:t>Pregunta #4.- ¿Cuáles son las técnicas e instrumentos que más aplican los docentes para la evaluación de aprendizajes?</a:t>
                      </a:r>
                      <a:endParaRPr lang="es-EC" sz="1500" dirty="0">
                        <a:effectLst/>
                        <a:latin typeface="Times New Roman"/>
                        <a:ea typeface="Calibri"/>
                        <a:cs typeface="Times New Roman"/>
                      </a:endParaRPr>
                    </a:p>
                  </a:txBody>
                  <a:tcPr marL="37899" marR="37899" marT="0" marB="0"/>
                </a:tc>
                <a:tc gridSpan="4">
                  <a:txBody>
                    <a:bodyPr/>
                    <a:lstStyle/>
                    <a:p>
                      <a:pPr indent="0" algn="ctr">
                        <a:lnSpc>
                          <a:spcPct val="100000"/>
                        </a:lnSpc>
                        <a:spcAft>
                          <a:spcPts val="0"/>
                        </a:spcAft>
                      </a:pPr>
                      <a:r>
                        <a:rPr lang="es-ES" sz="1500">
                          <a:effectLst/>
                        </a:rPr>
                        <a:t>Prácticas</a:t>
                      </a:r>
                      <a:endParaRPr lang="es-EC" sz="1500">
                        <a:effectLst/>
                      </a:endParaRPr>
                    </a:p>
                    <a:p>
                      <a:pPr indent="0" algn="ctr">
                        <a:lnSpc>
                          <a:spcPct val="100000"/>
                        </a:lnSpc>
                        <a:spcAft>
                          <a:spcPts val="0"/>
                        </a:spcAft>
                      </a:pPr>
                      <a:r>
                        <a:rPr lang="es-ES" sz="1500">
                          <a:effectLst/>
                        </a:rPr>
                        <a:t>Cuestionarios</a:t>
                      </a:r>
                      <a:endParaRPr lang="es-EC" sz="1500">
                        <a:effectLst/>
                      </a:endParaRPr>
                    </a:p>
                    <a:p>
                      <a:pPr indent="0" algn="ctr">
                        <a:lnSpc>
                          <a:spcPct val="100000"/>
                        </a:lnSpc>
                        <a:spcAft>
                          <a:spcPts val="0"/>
                        </a:spcAft>
                      </a:pPr>
                      <a:r>
                        <a:rPr lang="es-ES" sz="1500">
                          <a:effectLst/>
                        </a:rPr>
                        <a:t>Pruebas tradicionales</a:t>
                      </a:r>
                      <a:endParaRPr lang="es-EC" sz="1500">
                        <a:effectLst/>
                        <a:latin typeface="Times New Roman"/>
                        <a:ea typeface="Calibri"/>
                        <a:cs typeface="Times New Roman"/>
                      </a:endParaRPr>
                    </a:p>
                  </a:txBody>
                  <a:tcPr marL="37899" marR="37899"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pPr indent="0" algn="ctr">
                        <a:lnSpc>
                          <a:spcPct val="100000"/>
                        </a:lnSpc>
                        <a:spcAft>
                          <a:spcPts val="0"/>
                        </a:spcAft>
                      </a:pPr>
                      <a:r>
                        <a:rPr lang="es-ES" sz="1500" b="1" dirty="0">
                          <a:effectLst/>
                        </a:rPr>
                        <a:t>100%</a:t>
                      </a:r>
                      <a:endParaRPr lang="es-EC" sz="1500" b="1" dirty="0">
                        <a:effectLst/>
                        <a:latin typeface="Times New Roman"/>
                        <a:ea typeface="Calibri"/>
                        <a:cs typeface="Times New Roman"/>
                      </a:endParaRPr>
                    </a:p>
                  </a:txBody>
                  <a:tcPr marL="37899" marR="37899" marT="0" marB="0" anchor="ctr"/>
                </a:tc>
                <a:extLst>
                  <a:ext uri="{0D108BD9-81ED-4DB2-BD59-A6C34878D82A}">
                    <a16:rowId xmlns:a16="http://schemas.microsoft.com/office/drawing/2014/main" val="10005"/>
                  </a:ext>
                </a:extLst>
              </a:tr>
              <a:tr h="391528">
                <a:tc>
                  <a:txBody>
                    <a:bodyPr/>
                    <a:lstStyle/>
                    <a:p>
                      <a:pPr indent="0" algn="just">
                        <a:lnSpc>
                          <a:spcPct val="100000"/>
                        </a:lnSpc>
                        <a:spcAft>
                          <a:spcPts val="0"/>
                        </a:spcAft>
                      </a:pPr>
                      <a:r>
                        <a:rPr lang="es-ES" sz="1500">
                          <a:effectLst/>
                        </a:rPr>
                        <a:t>Pregunta #5.- ¿Usted como autoridad aprueba los instrumentos de evaluación presentados por los docentes?</a:t>
                      </a:r>
                      <a:endParaRPr lang="es-EC" sz="1500">
                        <a:effectLst/>
                        <a:latin typeface="Times New Roman"/>
                        <a:ea typeface="Calibri"/>
                        <a:cs typeface="Times New Roman"/>
                      </a:endParaRPr>
                    </a:p>
                  </a:txBody>
                  <a:tcPr marL="37899" marR="37899" marT="0" marB="0"/>
                </a:tc>
                <a:tc>
                  <a:txBody>
                    <a:bodyPr/>
                    <a:lstStyle/>
                    <a:p>
                      <a:pPr indent="0" algn="ctr">
                        <a:lnSpc>
                          <a:spcPct val="100000"/>
                        </a:lnSpc>
                        <a:spcAft>
                          <a:spcPts val="0"/>
                        </a:spcAft>
                      </a:pPr>
                      <a:r>
                        <a:rPr lang="es-ES" sz="1500" dirty="0">
                          <a:effectLst/>
                        </a:rPr>
                        <a:t>2</a:t>
                      </a:r>
                      <a:endParaRPr lang="es-EC" sz="1500" dirty="0">
                        <a:effectLst/>
                        <a:latin typeface="Times New Roman"/>
                        <a:ea typeface="Calibri"/>
                        <a:cs typeface="Times New Roman"/>
                      </a:endParaRPr>
                    </a:p>
                  </a:txBody>
                  <a:tcPr marL="37899" marR="37899" marT="0" marB="0" anchor="ctr"/>
                </a:tc>
                <a:tc gridSpan="2">
                  <a:txBody>
                    <a:bodyPr/>
                    <a:lstStyle/>
                    <a:p>
                      <a:pPr indent="0" algn="ctr">
                        <a:lnSpc>
                          <a:spcPct val="100000"/>
                        </a:lnSpc>
                        <a:spcAft>
                          <a:spcPts val="0"/>
                        </a:spcAft>
                      </a:pPr>
                      <a:r>
                        <a:rPr lang="es-ES" sz="1500" b="1" dirty="0">
                          <a:effectLst/>
                        </a:rPr>
                        <a:t>29%</a:t>
                      </a:r>
                      <a:endParaRPr lang="es-EC" sz="1500" b="1" dirty="0">
                        <a:effectLst/>
                        <a:latin typeface="Times New Roman"/>
                        <a:ea typeface="Calibri"/>
                        <a:cs typeface="Times New Roman"/>
                      </a:endParaRPr>
                    </a:p>
                  </a:txBody>
                  <a:tcPr marL="37899" marR="37899" marT="0" marB="0" anchor="ctr"/>
                </a:tc>
                <a:tc hMerge="1">
                  <a:txBody>
                    <a:bodyPr/>
                    <a:lstStyle/>
                    <a:p>
                      <a:endParaRPr lang="es-EC"/>
                    </a:p>
                  </a:txBody>
                  <a:tcPr/>
                </a:tc>
                <a:tc>
                  <a:txBody>
                    <a:bodyPr/>
                    <a:lstStyle/>
                    <a:p>
                      <a:pPr indent="0" algn="ctr">
                        <a:lnSpc>
                          <a:spcPct val="100000"/>
                        </a:lnSpc>
                        <a:spcAft>
                          <a:spcPts val="0"/>
                        </a:spcAft>
                      </a:pPr>
                      <a:r>
                        <a:rPr lang="es-ES" sz="1500" dirty="0">
                          <a:effectLst/>
                        </a:rPr>
                        <a:t>5</a:t>
                      </a:r>
                      <a:endParaRPr lang="es-EC" sz="1500" dirty="0">
                        <a:effectLst/>
                        <a:latin typeface="Times New Roman"/>
                        <a:ea typeface="Calibri"/>
                        <a:cs typeface="Times New Roman"/>
                      </a:endParaRPr>
                    </a:p>
                  </a:txBody>
                  <a:tcPr marL="37899" marR="37899" marT="0" marB="0" anchor="ctr"/>
                </a:tc>
                <a:tc>
                  <a:txBody>
                    <a:bodyPr/>
                    <a:lstStyle/>
                    <a:p>
                      <a:pPr indent="0" algn="ctr">
                        <a:lnSpc>
                          <a:spcPct val="100000"/>
                        </a:lnSpc>
                        <a:spcAft>
                          <a:spcPts val="0"/>
                        </a:spcAft>
                      </a:pPr>
                      <a:r>
                        <a:rPr lang="es-ES" sz="1500" b="1" dirty="0">
                          <a:effectLst/>
                        </a:rPr>
                        <a:t>71%</a:t>
                      </a:r>
                      <a:endParaRPr lang="es-EC" sz="1500" b="1" dirty="0">
                        <a:effectLst/>
                        <a:latin typeface="Times New Roman"/>
                        <a:ea typeface="Calibri"/>
                        <a:cs typeface="Times New Roman"/>
                      </a:endParaRPr>
                    </a:p>
                  </a:txBody>
                  <a:tcPr marL="37899" marR="37899" marT="0" marB="0" anchor="ctr"/>
                </a:tc>
                <a:extLst>
                  <a:ext uri="{0D108BD9-81ED-4DB2-BD59-A6C34878D82A}">
                    <a16:rowId xmlns:a16="http://schemas.microsoft.com/office/drawing/2014/main" val="10006"/>
                  </a:ext>
                </a:extLst>
              </a:tr>
              <a:tr h="522036">
                <a:tc>
                  <a:txBody>
                    <a:bodyPr/>
                    <a:lstStyle/>
                    <a:p>
                      <a:pPr indent="0" algn="just">
                        <a:lnSpc>
                          <a:spcPct val="100000"/>
                        </a:lnSpc>
                        <a:spcAft>
                          <a:spcPts val="0"/>
                        </a:spcAft>
                      </a:pPr>
                      <a:r>
                        <a:rPr lang="es-ES" sz="1500" dirty="0">
                          <a:effectLst/>
                        </a:rPr>
                        <a:t>Pregunta #6.- ¿Cree que es necesario se de una capacitación a los docentes de la escuela de enfermería sobre metodologías de evaluación del logro de aprendizajes significativos?</a:t>
                      </a:r>
                      <a:endParaRPr lang="es-EC" sz="1500" dirty="0">
                        <a:effectLst/>
                        <a:latin typeface="Times New Roman"/>
                        <a:ea typeface="Calibri"/>
                        <a:cs typeface="Times New Roman"/>
                      </a:endParaRPr>
                    </a:p>
                  </a:txBody>
                  <a:tcPr marL="37899" marR="37899" marT="0" marB="0"/>
                </a:tc>
                <a:tc>
                  <a:txBody>
                    <a:bodyPr/>
                    <a:lstStyle/>
                    <a:p>
                      <a:pPr indent="0" algn="ctr">
                        <a:lnSpc>
                          <a:spcPct val="100000"/>
                        </a:lnSpc>
                        <a:spcAft>
                          <a:spcPts val="0"/>
                        </a:spcAft>
                      </a:pPr>
                      <a:r>
                        <a:rPr lang="es-ES" sz="1500" dirty="0">
                          <a:effectLst/>
                        </a:rPr>
                        <a:t>7</a:t>
                      </a:r>
                      <a:endParaRPr lang="es-EC" sz="1500" dirty="0">
                        <a:effectLst/>
                        <a:latin typeface="Times New Roman"/>
                        <a:ea typeface="Calibri"/>
                        <a:cs typeface="Times New Roman"/>
                      </a:endParaRPr>
                    </a:p>
                  </a:txBody>
                  <a:tcPr marL="37899" marR="37899" marT="0" marB="0" anchor="ctr"/>
                </a:tc>
                <a:tc gridSpan="2">
                  <a:txBody>
                    <a:bodyPr/>
                    <a:lstStyle/>
                    <a:p>
                      <a:pPr indent="0" algn="ctr">
                        <a:lnSpc>
                          <a:spcPct val="100000"/>
                        </a:lnSpc>
                        <a:spcAft>
                          <a:spcPts val="0"/>
                        </a:spcAft>
                      </a:pPr>
                      <a:r>
                        <a:rPr lang="es-ES" sz="1500" b="1" dirty="0">
                          <a:effectLst/>
                        </a:rPr>
                        <a:t>100%</a:t>
                      </a:r>
                      <a:endParaRPr lang="es-EC" sz="1500" b="1" dirty="0">
                        <a:effectLst/>
                        <a:latin typeface="Times New Roman"/>
                        <a:ea typeface="Calibri"/>
                        <a:cs typeface="Times New Roman"/>
                      </a:endParaRPr>
                    </a:p>
                  </a:txBody>
                  <a:tcPr marL="37899" marR="37899" marT="0" marB="0" anchor="ctr"/>
                </a:tc>
                <a:tc hMerge="1">
                  <a:txBody>
                    <a:bodyPr/>
                    <a:lstStyle/>
                    <a:p>
                      <a:endParaRPr lang="es-EC"/>
                    </a:p>
                  </a:txBody>
                  <a:tcPr/>
                </a:tc>
                <a:tc>
                  <a:txBody>
                    <a:bodyPr/>
                    <a:lstStyle/>
                    <a:p>
                      <a:endParaRPr lang="es-EC" dirty="0"/>
                    </a:p>
                  </a:txBody>
                  <a:tcPr marL="37899" marR="37899" marT="0" marB="0" anchor="ctr"/>
                </a:tc>
                <a:tc>
                  <a:txBody>
                    <a:bodyPr/>
                    <a:lstStyle/>
                    <a:p>
                      <a:pPr indent="0" algn="ctr">
                        <a:lnSpc>
                          <a:spcPct val="100000"/>
                        </a:lnSpc>
                        <a:spcAft>
                          <a:spcPts val="0"/>
                        </a:spcAft>
                      </a:pPr>
                      <a:endParaRPr lang="es-EC" sz="1500" dirty="0">
                        <a:effectLst/>
                        <a:latin typeface="Times New Roman"/>
                        <a:ea typeface="Calibri"/>
                        <a:cs typeface="Times New Roman"/>
                      </a:endParaRPr>
                    </a:p>
                  </a:txBody>
                  <a:tcPr marL="37899" marR="37899" marT="0" marB="0" anchor="ctr"/>
                </a:tc>
                <a:extLst>
                  <a:ext uri="{0D108BD9-81ED-4DB2-BD59-A6C34878D82A}">
                    <a16:rowId xmlns:a16="http://schemas.microsoft.com/office/drawing/2014/main" val="10007"/>
                  </a:ext>
                </a:extLst>
              </a:tr>
              <a:tr h="522036">
                <a:tc>
                  <a:txBody>
                    <a:bodyPr/>
                    <a:lstStyle/>
                    <a:p>
                      <a:pPr indent="0" algn="just">
                        <a:lnSpc>
                          <a:spcPct val="100000"/>
                        </a:lnSpc>
                        <a:spcAft>
                          <a:spcPts val="0"/>
                        </a:spcAft>
                      </a:pPr>
                      <a:r>
                        <a:rPr lang="es-ES" sz="1500" dirty="0">
                          <a:effectLst/>
                        </a:rPr>
                        <a:t>Pregunta #7.- ¿Cree usted que las evidencias del proceso de evaluación contribuyen a verificar las competencias profesionales de los estudiantes de enfermería?</a:t>
                      </a:r>
                      <a:endParaRPr lang="es-EC" sz="1500" dirty="0">
                        <a:effectLst/>
                        <a:latin typeface="Times New Roman"/>
                        <a:ea typeface="Calibri"/>
                        <a:cs typeface="Times New Roman"/>
                      </a:endParaRPr>
                    </a:p>
                  </a:txBody>
                  <a:tcPr marL="37899" marR="37899" marT="0" marB="0"/>
                </a:tc>
                <a:tc>
                  <a:txBody>
                    <a:bodyPr/>
                    <a:lstStyle/>
                    <a:p>
                      <a:pPr indent="0" algn="ctr">
                        <a:lnSpc>
                          <a:spcPct val="100000"/>
                        </a:lnSpc>
                        <a:spcAft>
                          <a:spcPts val="0"/>
                        </a:spcAft>
                      </a:pPr>
                      <a:r>
                        <a:rPr lang="es-ES" sz="1500" dirty="0">
                          <a:effectLst/>
                        </a:rPr>
                        <a:t>7</a:t>
                      </a:r>
                      <a:endParaRPr lang="es-EC" sz="1500" dirty="0">
                        <a:effectLst/>
                        <a:latin typeface="Times New Roman"/>
                        <a:ea typeface="Calibri"/>
                        <a:cs typeface="Times New Roman"/>
                      </a:endParaRPr>
                    </a:p>
                  </a:txBody>
                  <a:tcPr marL="37899" marR="37899" marT="0" marB="0" anchor="ctr"/>
                </a:tc>
                <a:tc gridSpan="2">
                  <a:txBody>
                    <a:bodyPr/>
                    <a:lstStyle/>
                    <a:p>
                      <a:pPr indent="0" algn="ctr">
                        <a:lnSpc>
                          <a:spcPct val="100000"/>
                        </a:lnSpc>
                        <a:spcAft>
                          <a:spcPts val="0"/>
                        </a:spcAft>
                      </a:pPr>
                      <a:r>
                        <a:rPr lang="es-ES" sz="1500" b="1" dirty="0">
                          <a:effectLst/>
                        </a:rPr>
                        <a:t>100%</a:t>
                      </a:r>
                      <a:endParaRPr lang="es-EC" sz="1500" b="1" dirty="0">
                        <a:effectLst/>
                        <a:latin typeface="Times New Roman"/>
                        <a:ea typeface="Calibri"/>
                        <a:cs typeface="Times New Roman"/>
                      </a:endParaRPr>
                    </a:p>
                  </a:txBody>
                  <a:tcPr marL="37899" marR="37899" marT="0" marB="0" anchor="ctr"/>
                </a:tc>
                <a:tc hMerge="1">
                  <a:txBody>
                    <a:bodyPr/>
                    <a:lstStyle/>
                    <a:p>
                      <a:endParaRPr lang="es-EC"/>
                    </a:p>
                  </a:txBody>
                  <a:tcPr/>
                </a:tc>
                <a:tc>
                  <a:txBody>
                    <a:bodyPr/>
                    <a:lstStyle/>
                    <a:p>
                      <a:endParaRPr lang="es-EC"/>
                    </a:p>
                  </a:txBody>
                  <a:tcPr marL="37899" marR="37899" marT="0" marB="0" anchor="ctr"/>
                </a:tc>
                <a:tc>
                  <a:txBody>
                    <a:bodyPr/>
                    <a:lstStyle/>
                    <a:p>
                      <a:pPr indent="0" algn="ctr">
                        <a:lnSpc>
                          <a:spcPct val="100000"/>
                        </a:lnSpc>
                        <a:spcAft>
                          <a:spcPts val="0"/>
                        </a:spcAft>
                      </a:pPr>
                      <a:endParaRPr lang="es-EC" sz="1500" dirty="0">
                        <a:effectLst/>
                        <a:latin typeface="Times New Roman"/>
                        <a:ea typeface="Calibri"/>
                        <a:cs typeface="Times New Roman"/>
                      </a:endParaRPr>
                    </a:p>
                  </a:txBody>
                  <a:tcPr marL="37899" marR="37899"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524403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315200" cy="1080120"/>
          </a:xfrm>
        </p:spPr>
        <p:txBody>
          <a:bodyPr/>
          <a:lstStyle/>
          <a:p>
            <a:r>
              <a:rPr lang="es-EC" dirty="0"/>
              <a:t>RESULTADOS</a:t>
            </a:r>
            <a:br>
              <a:rPr lang="es-EC" dirty="0"/>
            </a:br>
            <a:r>
              <a:rPr lang="es-EC" sz="3200" dirty="0"/>
              <a:t>Encuesta a los docentes</a:t>
            </a:r>
            <a:endParaRPr lang="es-EC" dirty="0"/>
          </a:p>
        </p:txBody>
      </p:sp>
      <p:graphicFrame>
        <p:nvGraphicFramePr>
          <p:cNvPr id="4" name="3 Gráfico">
            <a:extLst>
              <a:ext uri="{FF2B5EF4-FFF2-40B4-BE49-F238E27FC236}">
                <a16:creationId xmlns:a16="http://schemas.microsoft.com/office/drawing/2014/main" id="{AC16E953-BB8E-4D38-9296-9BA78D5962CB}"/>
              </a:ext>
            </a:extLst>
          </p:cNvPr>
          <p:cNvGraphicFramePr/>
          <p:nvPr>
            <p:extLst>
              <p:ext uri="{D42A27DB-BD31-4B8C-83A1-F6EECF244321}">
                <p14:modId xmlns:p14="http://schemas.microsoft.com/office/powerpoint/2010/main" val="1702819501"/>
              </p:ext>
            </p:extLst>
          </p:nvPr>
        </p:nvGraphicFramePr>
        <p:xfrm>
          <a:off x="107504" y="1484784"/>
          <a:ext cx="4320480" cy="27363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áfico"/>
          <p:cNvGraphicFramePr/>
          <p:nvPr>
            <p:extLst>
              <p:ext uri="{D42A27DB-BD31-4B8C-83A1-F6EECF244321}">
                <p14:modId xmlns:p14="http://schemas.microsoft.com/office/powerpoint/2010/main" val="1955216288"/>
              </p:ext>
            </p:extLst>
          </p:nvPr>
        </p:nvGraphicFramePr>
        <p:xfrm>
          <a:off x="4427984" y="1412776"/>
          <a:ext cx="4104456" cy="27363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6 Gráfico"/>
          <p:cNvGraphicFramePr/>
          <p:nvPr>
            <p:extLst>
              <p:ext uri="{D42A27DB-BD31-4B8C-83A1-F6EECF244321}">
                <p14:modId xmlns:p14="http://schemas.microsoft.com/office/powerpoint/2010/main" val="2139248493"/>
              </p:ext>
            </p:extLst>
          </p:nvPr>
        </p:nvGraphicFramePr>
        <p:xfrm>
          <a:off x="395536" y="4149080"/>
          <a:ext cx="3888432" cy="25202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7 Gráfico"/>
          <p:cNvGraphicFramePr/>
          <p:nvPr>
            <p:extLst>
              <p:ext uri="{D42A27DB-BD31-4B8C-83A1-F6EECF244321}">
                <p14:modId xmlns:p14="http://schemas.microsoft.com/office/powerpoint/2010/main" val="3263605884"/>
              </p:ext>
            </p:extLst>
          </p:nvPr>
        </p:nvGraphicFramePr>
        <p:xfrm>
          <a:off x="4283968" y="4221088"/>
          <a:ext cx="4680520" cy="252028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66430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315200" cy="1080120"/>
          </a:xfrm>
        </p:spPr>
        <p:txBody>
          <a:bodyPr/>
          <a:lstStyle/>
          <a:p>
            <a:r>
              <a:rPr lang="es-EC" dirty="0"/>
              <a:t>RESULTADOS</a:t>
            </a:r>
            <a:br>
              <a:rPr lang="es-EC" dirty="0"/>
            </a:br>
            <a:r>
              <a:rPr lang="es-EC" sz="3200" dirty="0"/>
              <a:t>Encuesta a los docentes</a:t>
            </a:r>
            <a:endParaRPr lang="es-EC" dirty="0"/>
          </a:p>
        </p:txBody>
      </p:sp>
      <p:graphicFrame>
        <p:nvGraphicFramePr>
          <p:cNvPr id="5" name="4 Gráfico"/>
          <p:cNvGraphicFramePr/>
          <p:nvPr>
            <p:extLst>
              <p:ext uri="{D42A27DB-BD31-4B8C-83A1-F6EECF244321}">
                <p14:modId xmlns:p14="http://schemas.microsoft.com/office/powerpoint/2010/main" val="4118258947"/>
              </p:ext>
            </p:extLst>
          </p:nvPr>
        </p:nvGraphicFramePr>
        <p:xfrm>
          <a:off x="107504" y="1484784"/>
          <a:ext cx="4200525" cy="24482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6 Gráfico"/>
          <p:cNvGraphicFramePr/>
          <p:nvPr>
            <p:extLst>
              <p:ext uri="{D42A27DB-BD31-4B8C-83A1-F6EECF244321}">
                <p14:modId xmlns:p14="http://schemas.microsoft.com/office/powerpoint/2010/main" val="1031062171"/>
              </p:ext>
            </p:extLst>
          </p:nvPr>
        </p:nvGraphicFramePr>
        <p:xfrm>
          <a:off x="4211960" y="1484784"/>
          <a:ext cx="4176464" cy="24482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7 Gráfico"/>
          <p:cNvGraphicFramePr/>
          <p:nvPr>
            <p:extLst>
              <p:ext uri="{D42A27DB-BD31-4B8C-83A1-F6EECF244321}">
                <p14:modId xmlns:p14="http://schemas.microsoft.com/office/powerpoint/2010/main" val="3742581024"/>
              </p:ext>
            </p:extLst>
          </p:nvPr>
        </p:nvGraphicFramePr>
        <p:xfrm>
          <a:off x="251520" y="3861048"/>
          <a:ext cx="4176464" cy="25922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8 Gráfico"/>
          <p:cNvGraphicFramePr/>
          <p:nvPr>
            <p:extLst>
              <p:ext uri="{D42A27DB-BD31-4B8C-83A1-F6EECF244321}">
                <p14:modId xmlns:p14="http://schemas.microsoft.com/office/powerpoint/2010/main" val="3575034950"/>
              </p:ext>
            </p:extLst>
          </p:nvPr>
        </p:nvGraphicFramePr>
        <p:xfrm>
          <a:off x="4139952" y="4005064"/>
          <a:ext cx="4320480" cy="25922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78929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315200" cy="1080120"/>
          </a:xfrm>
        </p:spPr>
        <p:txBody>
          <a:bodyPr/>
          <a:lstStyle/>
          <a:p>
            <a:r>
              <a:rPr lang="es-EC" dirty="0"/>
              <a:t>RESULTADOS</a:t>
            </a:r>
            <a:br>
              <a:rPr lang="es-EC" dirty="0"/>
            </a:br>
            <a:r>
              <a:rPr lang="es-EC" sz="3200" dirty="0"/>
              <a:t>Encuesta a los docentes</a:t>
            </a:r>
            <a:endParaRPr lang="es-EC" dirty="0"/>
          </a:p>
        </p:txBody>
      </p:sp>
      <p:graphicFrame>
        <p:nvGraphicFramePr>
          <p:cNvPr id="10" name="9 Gráfico"/>
          <p:cNvGraphicFramePr/>
          <p:nvPr>
            <p:extLst>
              <p:ext uri="{D42A27DB-BD31-4B8C-83A1-F6EECF244321}">
                <p14:modId xmlns:p14="http://schemas.microsoft.com/office/powerpoint/2010/main" val="1390922841"/>
              </p:ext>
            </p:extLst>
          </p:nvPr>
        </p:nvGraphicFramePr>
        <p:xfrm>
          <a:off x="179512" y="1268760"/>
          <a:ext cx="4176464" cy="25202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10 Gráfico"/>
          <p:cNvGraphicFramePr/>
          <p:nvPr>
            <p:extLst>
              <p:ext uri="{D42A27DB-BD31-4B8C-83A1-F6EECF244321}">
                <p14:modId xmlns:p14="http://schemas.microsoft.com/office/powerpoint/2010/main" val="3467208308"/>
              </p:ext>
            </p:extLst>
          </p:nvPr>
        </p:nvGraphicFramePr>
        <p:xfrm>
          <a:off x="4499992" y="1268760"/>
          <a:ext cx="3888432" cy="25202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11 Gráfico"/>
          <p:cNvGraphicFramePr/>
          <p:nvPr>
            <p:extLst>
              <p:ext uri="{D42A27DB-BD31-4B8C-83A1-F6EECF244321}">
                <p14:modId xmlns:p14="http://schemas.microsoft.com/office/powerpoint/2010/main" val="4040653060"/>
              </p:ext>
            </p:extLst>
          </p:nvPr>
        </p:nvGraphicFramePr>
        <p:xfrm>
          <a:off x="179512" y="3789040"/>
          <a:ext cx="4176464" cy="28083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12 Gráfico"/>
          <p:cNvGraphicFramePr/>
          <p:nvPr>
            <p:extLst>
              <p:ext uri="{D42A27DB-BD31-4B8C-83A1-F6EECF244321}">
                <p14:modId xmlns:p14="http://schemas.microsoft.com/office/powerpoint/2010/main" val="714751593"/>
              </p:ext>
            </p:extLst>
          </p:nvPr>
        </p:nvGraphicFramePr>
        <p:xfrm>
          <a:off x="4427984" y="3789040"/>
          <a:ext cx="3960440" cy="280831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68244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315200" cy="1080120"/>
          </a:xfrm>
        </p:spPr>
        <p:txBody>
          <a:bodyPr/>
          <a:lstStyle/>
          <a:p>
            <a:r>
              <a:rPr lang="es-EC" dirty="0"/>
              <a:t>RESULTADOS</a:t>
            </a:r>
            <a:br>
              <a:rPr lang="es-EC" dirty="0"/>
            </a:br>
            <a:r>
              <a:rPr lang="es-EC" sz="3200" dirty="0"/>
              <a:t>Encuesta a los docentes</a:t>
            </a:r>
            <a:endParaRPr lang="es-EC" dirty="0"/>
          </a:p>
        </p:txBody>
      </p:sp>
      <p:graphicFrame>
        <p:nvGraphicFramePr>
          <p:cNvPr id="7" name="6 Gráfico"/>
          <p:cNvGraphicFramePr/>
          <p:nvPr>
            <p:extLst>
              <p:ext uri="{D42A27DB-BD31-4B8C-83A1-F6EECF244321}">
                <p14:modId xmlns:p14="http://schemas.microsoft.com/office/powerpoint/2010/main" val="509702739"/>
              </p:ext>
            </p:extLst>
          </p:nvPr>
        </p:nvGraphicFramePr>
        <p:xfrm>
          <a:off x="107504" y="1340768"/>
          <a:ext cx="4032448" cy="23762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7 Gráfico"/>
          <p:cNvGraphicFramePr/>
          <p:nvPr>
            <p:extLst>
              <p:ext uri="{D42A27DB-BD31-4B8C-83A1-F6EECF244321}">
                <p14:modId xmlns:p14="http://schemas.microsoft.com/office/powerpoint/2010/main" val="2351304603"/>
              </p:ext>
            </p:extLst>
          </p:nvPr>
        </p:nvGraphicFramePr>
        <p:xfrm>
          <a:off x="4211960" y="1340768"/>
          <a:ext cx="4176464" cy="23762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8 Gráfico"/>
          <p:cNvGraphicFramePr/>
          <p:nvPr>
            <p:extLst>
              <p:ext uri="{D42A27DB-BD31-4B8C-83A1-F6EECF244321}">
                <p14:modId xmlns:p14="http://schemas.microsoft.com/office/powerpoint/2010/main" val="2364614359"/>
              </p:ext>
            </p:extLst>
          </p:nvPr>
        </p:nvGraphicFramePr>
        <p:xfrm>
          <a:off x="107504" y="3789040"/>
          <a:ext cx="4032448" cy="28803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13 Gráfico"/>
          <p:cNvGraphicFramePr/>
          <p:nvPr>
            <p:extLst>
              <p:ext uri="{D42A27DB-BD31-4B8C-83A1-F6EECF244321}">
                <p14:modId xmlns:p14="http://schemas.microsoft.com/office/powerpoint/2010/main" val="3202069493"/>
              </p:ext>
            </p:extLst>
          </p:nvPr>
        </p:nvGraphicFramePr>
        <p:xfrm>
          <a:off x="4211960" y="3789040"/>
          <a:ext cx="4824536" cy="29337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84385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315200" cy="1080120"/>
          </a:xfrm>
        </p:spPr>
        <p:txBody>
          <a:bodyPr/>
          <a:lstStyle/>
          <a:p>
            <a:r>
              <a:rPr lang="es-EC" dirty="0"/>
              <a:t>RESULTADOS</a:t>
            </a:r>
            <a:br>
              <a:rPr lang="es-EC" dirty="0"/>
            </a:br>
            <a:r>
              <a:rPr lang="es-EC" sz="3200" dirty="0"/>
              <a:t>Encuesta a los estudiantes</a:t>
            </a:r>
            <a:endParaRPr lang="es-EC" dirty="0"/>
          </a:p>
        </p:txBody>
      </p:sp>
      <p:graphicFrame>
        <p:nvGraphicFramePr>
          <p:cNvPr id="5" name="4 Gráfico"/>
          <p:cNvGraphicFramePr/>
          <p:nvPr>
            <p:extLst>
              <p:ext uri="{D42A27DB-BD31-4B8C-83A1-F6EECF244321}">
                <p14:modId xmlns:p14="http://schemas.microsoft.com/office/powerpoint/2010/main" val="672547801"/>
              </p:ext>
            </p:extLst>
          </p:nvPr>
        </p:nvGraphicFramePr>
        <p:xfrm>
          <a:off x="179512" y="1484784"/>
          <a:ext cx="8208912" cy="42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4166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315200" cy="1080120"/>
          </a:xfrm>
        </p:spPr>
        <p:txBody>
          <a:bodyPr/>
          <a:lstStyle/>
          <a:p>
            <a:r>
              <a:rPr lang="es-EC" dirty="0"/>
              <a:t>RESULTADOS</a:t>
            </a:r>
            <a:br>
              <a:rPr lang="es-EC" dirty="0"/>
            </a:br>
            <a:r>
              <a:rPr lang="es-EC" sz="3200" dirty="0"/>
              <a:t>Encuesta a los estudiantes</a:t>
            </a:r>
            <a:endParaRPr lang="es-EC" dirty="0"/>
          </a:p>
        </p:txBody>
      </p:sp>
      <p:graphicFrame>
        <p:nvGraphicFramePr>
          <p:cNvPr id="4" name="3 Gráfico"/>
          <p:cNvGraphicFramePr/>
          <p:nvPr>
            <p:extLst>
              <p:ext uri="{D42A27DB-BD31-4B8C-83A1-F6EECF244321}">
                <p14:modId xmlns:p14="http://schemas.microsoft.com/office/powerpoint/2010/main" val="1949910193"/>
              </p:ext>
            </p:extLst>
          </p:nvPr>
        </p:nvGraphicFramePr>
        <p:xfrm>
          <a:off x="107504" y="1700808"/>
          <a:ext cx="4176464" cy="38164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áfico"/>
          <p:cNvGraphicFramePr/>
          <p:nvPr>
            <p:extLst>
              <p:ext uri="{D42A27DB-BD31-4B8C-83A1-F6EECF244321}">
                <p14:modId xmlns:p14="http://schemas.microsoft.com/office/powerpoint/2010/main" val="2383534552"/>
              </p:ext>
            </p:extLst>
          </p:nvPr>
        </p:nvGraphicFramePr>
        <p:xfrm>
          <a:off x="4283968" y="1700808"/>
          <a:ext cx="4320480" cy="38884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6502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315200" cy="1080120"/>
          </a:xfrm>
        </p:spPr>
        <p:txBody>
          <a:bodyPr/>
          <a:lstStyle/>
          <a:p>
            <a:r>
              <a:rPr lang="es-EC" dirty="0"/>
              <a:t>RESULTADOS</a:t>
            </a:r>
            <a:br>
              <a:rPr lang="es-EC" dirty="0"/>
            </a:br>
            <a:r>
              <a:rPr lang="es-EC" sz="3200" dirty="0"/>
              <a:t>Encuesta a los estudiantes</a:t>
            </a:r>
            <a:endParaRPr lang="es-EC" dirty="0"/>
          </a:p>
        </p:txBody>
      </p:sp>
      <p:graphicFrame>
        <p:nvGraphicFramePr>
          <p:cNvPr id="5" name="4 Gráfico"/>
          <p:cNvGraphicFramePr/>
          <p:nvPr>
            <p:extLst>
              <p:ext uri="{D42A27DB-BD31-4B8C-83A1-F6EECF244321}">
                <p14:modId xmlns:p14="http://schemas.microsoft.com/office/powerpoint/2010/main" val="3361095374"/>
              </p:ext>
            </p:extLst>
          </p:nvPr>
        </p:nvGraphicFramePr>
        <p:xfrm>
          <a:off x="755576" y="1772816"/>
          <a:ext cx="7344816"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8347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315200" cy="722049"/>
          </a:xfrm>
        </p:spPr>
        <p:txBody>
          <a:bodyPr/>
          <a:lstStyle/>
          <a:p>
            <a:r>
              <a:rPr lang="es-EC" dirty="0"/>
              <a:t>EL PROBLEMA- </a:t>
            </a:r>
            <a:r>
              <a:rPr lang="es-EC" sz="3600" dirty="0"/>
              <a:t>DESCRIPCIÓN</a:t>
            </a:r>
          </a:p>
        </p:txBody>
      </p:sp>
      <p:graphicFrame>
        <p:nvGraphicFramePr>
          <p:cNvPr id="4" name="3 Diagrama"/>
          <p:cNvGraphicFramePr/>
          <p:nvPr>
            <p:extLst>
              <p:ext uri="{D42A27DB-BD31-4B8C-83A1-F6EECF244321}">
                <p14:modId xmlns:p14="http://schemas.microsoft.com/office/powerpoint/2010/main" val="2049853150"/>
              </p:ext>
            </p:extLst>
          </p:nvPr>
        </p:nvGraphicFramePr>
        <p:xfrm>
          <a:off x="1403648" y="18448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3930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315200" cy="1080120"/>
          </a:xfrm>
        </p:spPr>
        <p:txBody>
          <a:bodyPr/>
          <a:lstStyle/>
          <a:p>
            <a:r>
              <a:rPr lang="es-EC" dirty="0"/>
              <a:t>RESULTADOS</a:t>
            </a:r>
            <a:br>
              <a:rPr lang="es-EC" dirty="0"/>
            </a:br>
            <a:r>
              <a:rPr lang="es-EC" sz="3200" dirty="0"/>
              <a:t>Encuesta a los estudiantes</a:t>
            </a:r>
            <a:endParaRPr lang="es-EC" dirty="0"/>
          </a:p>
        </p:txBody>
      </p:sp>
      <p:graphicFrame>
        <p:nvGraphicFramePr>
          <p:cNvPr id="4" name="3 Gráfico"/>
          <p:cNvGraphicFramePr/>
          <p:nvPr>
            <p:extLst>
              <p:ext uri="{D42A27DB-BD31-4B8C-83A1-F6EECF244321}">
                <p14:modId xmlns:p14="http://schemas.microsoft.com/office/powerpoint/2010/main" val="2981031782"/>
              </p:ext>
            </p:extLst>
          </p:nvPr>
        </p:nvGraphicFramePr>
        <p:xfrm>
          <a:off x="611560" y="1700808"/>
          <a:ext cx="7560840"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2764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315200" cy="1080120"/>
          </a:xfrm>
        </p:spPr>
        <p:txBody>
          <a:bodyPr/>
          <a:lstStyle/>
          <a:p>
            <a:r>
              <a:rPr lang="es-EC" dirty="0"/>
              <a:t>RESULTADOS</a:t>
            </a:r>
            <a:br>
              <a:rPr lang="es-EC" dirty="0"/>
            </a:br>
            <a:r>
              <a:rPr lang="es-EC" dirty="0"/>
              <a:t>Comprobación de hipótesis</a:t>
            </a:r>
          </a:p>
        </p:txBody>
      </p:sp>
      <p:graphicFrame>
        <p:nvGraphicFramePr>
          <p:cNvPr id="5" name="4 Tabla"/>
          <p:cNvGraphicFramePr>
            <a:graphicFrameLocks noGrp="1"/>
          </p:cNvGraphicFramePr>
          <p:nvPr>
            <p:extLst>
              <p:ext uri="{D42A27DB-BD31-4B8C-83A1-F6EECF244321}">
                <p14:modId xmlns:p14="http://schemas.microsoft.com/office/powerpoint/2010/main" val="2597923096"/>
              </p:ext>
            </p:extLst>
          </p:nvPr>
        </p:nvGraphicFramePr>
        <p:xfrm>
          <a:off x="611560" y="3573016"/>
          <a:ext cx="7416823" cy="2743200"/>
        </p:xfrm>
        <a:graphic>
          <a:graphicData uri="http://schemas.openxmlformats.org/drawingml/2006/table">
            <a:tbl>
              <a:tblPr>
                <a:tableStyleId>{5C22544A-7EE6-4342-B048-85BDC9FD1C3A}</a:tableStyleId>
              </a:tblPr>
              <a:tblGrid>
                <a:gridCol w="2419730">
                  <a:extLst>
                    <a:ext uri="{9D8B030D-6E8A-4147-A177-3AD203B41FA5}">
                      <a16:colId xmlns:a16="http://schemas.microsoft.com/office/drawing/2014/main" val="20000"/>
                    </a:ext>
                  </a:extLst>
                </a:gridCol>
                <a:gridCol w="854436">
                  <a:extLst>
                    <a:ext uri="{9D8B030D-6E8A-4147-A177-3AD203B41FA5}">
                      <a16:colId xmlns:a16="http://schemas.microsoft.com/office/drawing/2014/main" val="20001"/>
                    </a:ext>
                  </a:extLst>
                </a:gridCol>
                <a:gridCol w="572301">
                  <a:extLst>
                    <a:ext uri="{9D8B030D-6E8A-4147-A177-3AD203B41FA5}">
                      <a16:colId xmlns:a16="http://schemas.microsoft.com/office/drawing/2014/main" val="20002"/>
                    </a:ext>
                  </a:extLst>
                </a:gridCol>
                <a:gridCol w="1144602">
                  <a:extLst>
                    <a:ext uri="{9D8B030D-6E8A-4147-A177-3AD203B41FA5}">
                      <a16:colId xmlns:a16="http://schemas.microsoft.com/office/drawing/2014/main" val="20003"/>
                    </a:ext>
                  </a:extLst>
                </a:gridCol>
                <a:gridCol w="1281152">
                  <a:extLst>
                    <a:ext uri="{9D8B030D-6E8A-4147-A177-3AD203B41FA5}">
                      <a16:colId xmlns:a16="http://schemas.microsoft.com/office/drawing/2014/main" val="20004"/>
                    </a:ext>
                  </a:extLst>
                </a:gridCol>
                <a:gridCol w="1144602">
                  <a:extLst>
                    <a:ext uri="{9D8B030D-6E8A-4147-A177-3AD203B41FA5}">
                      <a16:colId xmlns:a16="http://schemas.microsoft.com/office/drawing/2014/main" val="20005"/>
                    </a:ext>
                  </a:extLst>
                </a:gridCol>
              </a:tblGrid>
              <a:tr h="179705">
                <a:tc gridSpan="6">
                  <a:txBody>
                    <a:bodyPr/>
                    <a:lstStyle/>
                    <a:p>
                      <a:pPr marL="38100" marR="38100" indent="0" algn="ctr">
                        <a:lnSpc>
                          <a:spcPct val="100000"/>
                        </a:lnSpc>
                        <a:spcAft>
                          <a:spcPts val="0"/>
                        </a:spcAft>
                      </a:pPr>
                      <a:r>
                        <a:rPr lang="es-EC" sz="1500" dirty="0">
                          <a:effectLst/>
                        </a:rPr>
                        <a:t>Pruebas de chi-cuadrado</a:t>
                      </a:r>
                      <a:endParaRPr lang="es-EC" sz="1500" dirty="0">
                        <a:effectLst/>
                        <a:latin typeface="Times New Roman"/>
                        <a:ea typeface="Calibri"/>
                        <a:cs typeface="Times New Roman"/>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179705">
                <a:tc>
                  <a:txBody>
                    <a:bodyPr/>
                    <a:lstStyle/>
                    <a:p>
                      <a:pPr indent="0" algn="just">
                        <a:lnSpc>
                          <a:spcPct val="100000"/>
                        </a:lnSpc>
                        <a:spcAft>
                          <a:spcPts val="0"/>
                        </a:spcAft>
                      </a:pPr>
                      <a:r>
                        <a:rPr lang="es-EC" sz="1500" dirty="0">
                          <a:effectLst/>
                        </a:rPr>
                        <a:t> </a:t>
                      </a:r>
                      <a:endParaRPr lang="es-EC" sz="1500" dirty="0">
                        <a:effectLst/>
                        <a:latin typeface="Times New Roman"/>
                        <a:ea typeface="Calibri"/>
                        <a:cs typeface="Times New Roman"/>
                      </a:endParaRPr>
                    </a:p>
                  </a:txBody>
                  <a:tcPr marL="0" marR="0" marT="0" marB="0" anchor="b"/>
                </a:tc>
                <a:tc>
                  <a:txBody>
                    <a:bodyPr/>
                    <a:lstStyle/>
                    <a:p>
                      <a:pPr marL="38100" marR="38100" indent="0" algn="ctr">
                        <a:lnSpc>
                          <a:spcPct val="100000"/>
                        </a:lnSpc>
                        <a:spcAft>
                          <a:spcPts val="0"/>
                        </a:spcAft>
                      </a:pPr>
                      <a:r>
                        <a:rPr lang="es-EC" sz="1500" dirty="0">
                          <a:effectLst/>
                        </a:rPr>
                        <a:t>Valor</a:t>
                      </a:r>
                      <a:endParaRPr lang="es-EC" sz="1500" dirty="0">
                        <a:effectLst/>
                        <a:latin typeface="Times New Roman"/>
                        <a:ea typeface="Calibri"/>
                        <a:cs typeface="Times New Roman"/>
                      </a:endParaRPr>
                    </a:p>
                  </a:txBody>
                  <a:tcPr marL="0" marR="0" marT="0" marB="0" anchor="b"/>
                </a:tc>
                <a:tc>
                  <a:txBody>
                    <a:bodyPr/>
                    <a:lstStyle/>
                    <a:p>
                      <a:pPr marL="38100" marR="38100" indent="0" algn="ctr">
                        <a:lnSpc>
                          <a:spcPct val="100000"/>
                        </a:lnSpc>
                        <a:spcAft>
                          <a:spcPts val="0"/>
                        </a:spcAft>
                      </a:pPr>
                      <a:r>
                        <a:rPr lang="es-EC" sz="1500">
                          <a:effectLst/>
                        </a:rPr>
                        <a:t>df</a:t>
                      </a:r>
                      <a:endParaRPr lang="es-EC" sz="1500">
                        <a:effectLst/>
                        <a:latin typeface="Times New Roman"/>
                        <a:ea typeface="Calibri"/>
                        <a:cs typeface="Times New Roman"/>
                      </a:endParaRPr>
                    </a:p>
                  </a:txBody>
                  <a:tcPr marL="0" marR="0" marT="0" marB="0" anchor="b"/>
                </a:tc>
                <a:tc>
                  <a:txBody>
                    <a:bodyPr/>
                    <a:lstStyle/>
                    <a:p>
                      <a:pPr marL="38100" marR="38100" indent="0" algn="ctr">
                        <a:lnSpc>
                          <a:spcPct val="100000"/>
                        </a:lnSpc>
                        <a:spcAft>
                          <a:spcPts val="0"/>
                        </a:spcAft>
                      </a:pPr>
                      <a:r>
                        <a:rPr lang="es-EC" sz="1500">
                          <a:effectLst/>
                        </a:rPr>
                        <a:t>Significación asintótica (bilateral)</a:t>
                      </a:r>
                      <a:endParaRPr lang="es-EC" sz="1500">
                        <a:effectLst/>
                        <a:latin typeface="Times New Roman"/>
                        <a:ea typeface="Calibri"/>
                        <a:cs typeface="Times New Roman"/>
                      </a:endParaRPr>
                    </a:p>
                  </a:txBody>
                  <a:tcPr marL="0" marR="0" marT="0" marB="0" anchor="b"/>
                </a:tc>
                <a:tc>
                  <a:txBody>
                    <a:bodyPr/>
                    <a:lstStyle/>
                    <a:p>
                      <a:pPr marL="38100" marR="38100" indent="0" algn="ctr">
                        <a:lnSpc>
                          <a:spcPct val="100000"/>
                        </a:lnSpc>
                        <a:spcAft>
                          <a:spcPts val="0"/>
                        </a:spcAft>
                      </a:pPr>
                      <a:r>
                        <a:rPr lang="es-EC" sz="1500">
                          <a:effectLst/>
                        </a:rPr>
                        <a:t>Significación exacta (bilateral)</a:t>
                      </a:r>
                      <a:endParaRPr lang="es-EC" sz="1500">
                        <a:effectLst/>
                        <a:latin typeface="Times New Roman"/>
                        <a:ea typeface="Calibri"/>
                        <a:cs typeface="Times New Roman"/>
                      </a:endParaRPr>
                    </a:p>
                  </a:txBody>
                  <a:tcPr marL="0" marR="0" marT="0" marB="0" anchor="b"/>
                </a:tc>
                <a:tc>
                  <a:txBody>
                    <a:bodyPr/>
                    <a:lstStyle/>
                    <a:p>
                      <a:pPr marL="38100" marR="38100" indent="0" algn="ctr">
                        <a:lnSpc>
                          <a:spcPct val="100000"/>
                        </a:lnSpc>
                        <a:spcAft>
                          <a:spcPts val="0"/>
                        </a:spcAft>
                      </a:pPr>
                      <a:r>
                        <a:rPr lang="es-EC" sz="1500">
                          <a:effectLst/>
                        </a:rPr>
                        <a:t>Significación exacta (unilateral)</a:t>
                      </a:r>
                      <a:endParaRPr lang="es-EC" sz="1500">
                        <a:effectLst/>
                        <a:latin typeface="Times New Roman"/>
                        <a:ea typeface="Calibri"/>
                        <a:cs typeface="Times New Roman"/>
                      </a:endParaRPr>
                    </a:p>
                  </a:txBody>
                  <a:tcPr marL="0" marR="0" marT="0" marB="0" anchor="b"/>
                </a:tc>
                <a:extLst>
                  <a:ext uri="{0D108BD9-81ED-4DB2-BD59-A6C34878D82A}">
                    <a16:rowId xmlns:a16="http://schemas.microsoft.com/office/drawing/2014/main" val="10001"/>
                  </a:ext>
                </a:extLst>
              </a:tr>
              <a:tr h="179705">
                <a:tc>
                  <a:txBody>
                    <a:bodyPr/>
                    <a:lstStyle/>
                    <a:p>
                      <a:pPr marL="38100" marR="38100" indent="0" algn="just">
                        <a:lnSpc>
                          <a:spcPct val="100000"/>
                        </a:lnSpc>
                        <a:spcAft>
                          <a:spcPts val="0"/>
                        </a:spcAft>
                      </a:pPr>
                      <a:r>
                        <a:rPr lang="es-EC" sz="1500">
                          <a:effectLst/>
                        </a:rPr>
                        <a:t>Chi-cuadrado de Pearson</a:t>
                      </a:r>
                      <a:endParaRPr lang="es-EC" sz="1500">
                        <a:effectLst/>
                        <a:latin typeface="Times New Roman"/>
                        <a:ea typeface="Calibri"/>
                        <a:cs typeface="Times New Roman"/>
                      </a:endParaRPr>
                    </a:p>
                  </a:txBody>
                  <a:tcPr marL="0" marR="0" marT="0" marB="0"/>
                </a:tc>
                <a:tc>
                  <a:txBody>
                    <a:bodyPr/>
                    <a:lstStyle/>
                    <a:p>
                      <a:pPr marL="38100" marR="38100" indent="0" algn="ctr">
                        <a:lnSpc>
                          <a:spcPct val="100000"/>
                        </a:lnSpc>
                        <a:spcAft>
                          <a:spcPts val="0"/>
                        </a:spcAft>
                      </a:pPr>
                      <a:r>
                        <a:rPr lang="es-EC" sz="1500">
                          <a:effectLst/>
                        </a:rPr>
                        <a:t>5,785</a:t>
                      </a:r>
                      <a:r>
                        <a:rPr lang="es-EC" sz="1500" baseline="30000">
                          <a:effectLst/>
                        </a:rPr>
                        <a:t>a</a:t>
                      </a:r>
                      <a:endParaRPr lang="es-EC" sz="1500">
                        <a:effectLst/>
                        <a:latin typeface="Times New Roman"/>
                        <a:ea typeface="Calibri"/>
                        <a:cs typeface="Times New Roman"/>
                      </a:endParaRPr>
                    </a:p>
                  </a:txBody>
                  <a:tcPr marL="0" marR="0" marT="0" marB="0" anchor="ctr"/>
                </a:tc>
                <a:tc>
                  <a:txBody>
                    <a:bodyPr/>
                    <a:lstStyle/>
                    <a:p>
                      <a:pPr marL="38100" marR="38100" indent="0" algn="ctr">
                        <a:lnSpc>
                          <a:spcPct val="100000"/>
                        </a:lnSpc>
                        <a:spcAft>
                          <a:spcPts val="0"/>
                        </a:spcAft>
                      </a:pPr>
                      <a:r>
                        <a:rPr lang="es-EC" sz="1500">
                          <a:effectLst/>
                        </a:rPr>
                        <a:t>22</a:t>
                      </a:r>
                      <a:endParaRPr lang="es-EC" sz="1500">
                        <a:effectLst/>
                        <a:latin typeface="Times New Roman"/>
                        <a:ea typeface="Calibri"/>
                        <a:cs typeface="Times New Roman"/>
                      </a:endParaRPr>
                    </a:p>
                  </a:txBody>
                  <a:tcPr marL="0" marR="0" marT="0" marB="0" anchor="ctr"/>
                </a:tc>
                <a:tc>
                  <a:txBody>
                    <a:bodyPr/>
                    <a:lstStyle/>
                    <a:p>
                      <a:pPr marL="38100" marR="38100" indent="0" algn="ctr">
                        <a:lnSpc>
                          <a:spcPct val="100000"/>
                        </a:lnSpc>
                        <a:spcAft>
                          <a:spcPts val="0"/>
                        </a:spcAft>
                      </a:pPr>
                      <a:r>
                        <a:rPr lang="es-EC" sz="1500">
                          <a:effectLst/>
                        </a:rPr>
                        <a:t>,016</a:t>
                      </a:r>
                      <a:endParaRPr lang="es-EC" sz="1500">
                        <a:effectLst/>
                        <a:latin typeface="Times New Roman"/>
                        <a:ea typeface="Calibri"/>
                        <a:cs typeface="Times New Roman"/>
                      </a:endParaRPr>
                    </a:p>
                  </a:txBody>
                  <a:tcPr marL="0" marR="0" marT="0" marB="0" anchor="ctr"/>
                </a:tc>
                <a:tc>
                  <a:txBody>
                    <a:bodyPr/>
                    <a:lstStyle/>
                    <a:p>
                      <a:pPr indent="0" algn="ctr">
                        <a:lnSpc>
                          <a:spcPct val="100000"/>
                        </a:lnSpc>
                        <a:spcAft>
                          <a:spcPts val="0"/>
                        </a:spcAft>
                      </a:pPr>
                      <a:r>
                        <a:rPr lang="es-EC" sz="1500">
                          <a:effectLst/>
                        </a:rPr>
                        <a:t> </a:t>
                      </a:r>
                      <a:endParaRPr lang="es-EC" sz="1500">
                        <a:effectLst/>
                        <a:latin typeface="Times New Roman"/>
                        <a:ea typeface="Calibri"/>
                        <a:cs typeface="Times New Roman"/>
                      </a:endParaRPr>
                    </a:p>
                  </a:txBody>
                  <a:tcPr marL="0" marR="0" marT="0" marB="0" anchor="ctr"/>
                </a:tc>
                <a:tc>
                  <a:txBody>
                    <a:bodyPr/>
                    <a:lstStyle/>
                    <a:p>
                      <a:pPr indent="0" algn="ctr">
                        <a:lnSpc>
                          <a:spcPct val="100000"/>
                        </a:lnSpc>
                        <a:spcAft>
                          <a:spcPts val="0"/>
                        </a:spcAft>
                      </a:pPr>
                      <a:r>
                        <a:rPr lang="es-EC" sz="1500">
                          <a:effectLst/>
                        </a:rPr>
                        <a:t> </a:t>
                      </a:r>
                      <a:endParaRPr lang="es-EC" sz="1500">
                        <a:effectLst/>
                        <a:latin typeface="Times New Roman"/>
                        <a:ea typeface="Calibri"/>
                        <a:cs typeface="Times New Roman"/>
                      </a:endParaRPr>
                    </a:p>
                  </a:txBody>
                  <a:tcPr marL="0" marR="0" marT="0" marB="0" anchor="ctr"/>
                </a:tc>
                <a:extLst>
                  <a:ext uri="{0D108BD9-81ED-4DB2-BD59-A6C34878D82A}">
                    <a16:rowId xmlns:a16="http://schemas.microsoft.com/office/drawing/2014/main" val="10002"/>
                  </a:ext>
                </a:extLst>
              </a:tr>
              <a:tr h="179705">
                <a:tc>
                  <a:txBody>
                    <a:bodyPr/>
                    <a:lstStyle/>
                    <a:p>
                      <a:pPr marL="38100" marR="38100" indent="0" algn="just">
                        <a:lnSpc>
                          <a:spcPct val="100000"/>
                        </a:lnSpc>
                        <a:spcAft>
                          <a:spcPts val="0"/>
                        </a:spcAft>
                      </a:pPr>
                      <a:r>
                        <a:rPr lang="es-EC" sz="1500">
                          <a:effectLst/>
                        </a:rPr>
                        <a:t>Corrección de continuidad</a:t>
                      </a:r>
                      <a:r>
                        <a:rPr lang="es-EC" sz="1500" baseline="30000">
                          <a:effectLst/>
                        </a:rPr>
                        <a:t>b</a:t>
                      </a:r>
                      <a:endParaRPr lang="es-EC" sz="1500">
                        <a:effectLst/>
                        <a:latin typeface="Times New Roman"/>
                        <a:ea typeface="Calibri"/>
                        <a:cs typeface="Times New Roman"/>
                      </a:endParaRPr>
                    </a:p>
                  </a:txBody>
                  <a:tcPr marL="0" marR="0" marT="0" marB="0"/>
                </a:tc>
                <a:tc>
                  <a:txBody>
                    <a:bodyPr/>
                    <a:lstStyle/>
                    <a:p>
                      <a:pPr marL="38100" marR="38100" indent="0" algn="ctr">
                        <a:lnSpc>
                          <a:spcPct val="100000"/>
                        </a:lnSpc>
                        <a:spcAft>
                          <a:spcPts val="0"/>
                        </a:spcAft>
                      </a:pPr>
                      <a:r>
                        <a:rPr lang="es-EC" sz="1500">
                          <a:effectLst/>
                        </a:rPr>
                        <a:t>4,257</a:t>
                      </a:r>
                      <a:endParaRPr lang="es-EC" sz="1500">
                        <a:effectLst/>
                        <a:latin typeface="Times New Roman"/>
                        <a:ea typeface="Calibri"/>
                        <a:cs typeface="Times New Roman"/>
                      </a:endParaRPr>
                    </a:p>
                  </a:txBody>
                  <a:tcPr marL="0" marR="0" marT="0" marB="0" anchor="ctr"/>
                </a:tc>
                <a:tc>
                  <a:txBody>
                    <a:bodyPr/>
                    <a:lstStyle/>
                    <a:p>
                      <a:pPr marL="38100" marR="38100" indent="0" algn="ctr">
                        <a:lnSpc>
                          <a:spcPct val="100000"/>
                        </a:lnSpc>
                        <a:spcAft>
                          <a:spcPts val="0"/>
                        </a:spcAft>
                      </a:pPr>
                      <a:r>
                        <a:rPr lang="es-EC" sz="1500">
                          <a:effectLst/>
                        </a:rPr>
                        <a:t>22</a:t>
                      </a:r>
                      <a:endParaRPr lang="es-EC" sz="1500">
                        <a:effectLst/>
                        <a:latin typeface="Times New Roman"/>
                        <a:ea typeface="Calibri"/>
                        <a:cs typeface="Times New Roman"/>
                      </a:endParaRPr>
                    </a:p>
                  </a:txBody>
                  <a:tcPr marL="0" marR="0" marT="0" marB="0" anchor="ctr"/>
                </a:tc>
                <a:tc>
                  <a:txBody>
                    <a:bodyPr/>
                    <a:lstStyle/>
                    <a:p>
                      <a:pPr marL="38100" marR="38100" indent="0" algn="ctr">
                        <a:lnSpc>
                          <a:spcPct val="100000"/>
                        </a:lnSpc>
                        <a:spcAft>
                          <a:spcPts val="0"/>
                        </a:spcAft>
                      </a:pPr>
                      <a:r>
                        <a:rPr lang="es-EC" sz="1500">
                          <a:effectLst/>
                        </a:rPr>
                        <a:t>,039</a:t>
                      </a:r>
                      <a:endParaRPr lang="es-EC" sz="1500">
                        <a:effectLst/>
                        <a:latin typeface="Times New Roman"/>
                        <a:ea typeface="Calibri"/>
                        <a:cs typeface="Times New Roman"/>
                      </a:endParaRPr>
                    </a:p>
                  </a:txBody>
                  <a:tcPr marL="0" marR="0" marT="0" marB="0" anchor="ctr"/>
                </a:tc>
                <a:tc>
                  <a:txBody>
                    <a:bodyPr/>
                    <a:lstStyle/>
                    <a:p>
                      <a:pPr indent="0" algn="ctr">
                        <a:lnSpc>
                          <a:spcPct val="100000"/>
                        </a:lnSpc>
                        <a:spcAft>
                          <a:spcPts val="0"/>
                        </a:spcAft>
                      </a:pPr>
                      <a:r>
                        <a:rPr lang="es-EC" sz="1500">
                          <a:effectLst/>
                        </a:rPr>
                        <a:t> </a:t>
                      </a:r>
                      <a:endParaRPr lang="es-EC" sz="1500">
                        <a:effectLst/>
                        <a:latin typeface="Times New Roman"/>
                        <a:ea typeface="Calibri"/>
                        <a:cs typeface="Times New Roman"/>
                      </a:endParaRPr>
                    </a:p>
                  </a:txBody>
                  <a:tcPr marL="0" marR="0" marT="0" marB="0" anchor="ctr"/>
                </a:tc>
                <a:tc>
                  <a:txBody>
                    <a:bodyPr/>
                    <a:lstStyle/>
                    <a:p>
                      <a:pPr indent="0" algn="ctr">
                        <a:lnSpc>
                          <a:spcPct val="100000"/>
                        </a:lnSpc>
                        <a:spcAft>
                          <a:spcPts val="0"/>
                        </a:spcAft>
                      </a:pPr>
                      <a:r>
                        <a:rPr lang="es-EC" sz="1500">
                          <a:effectLst/>
                        </a:rPr>
                        <a:t> </a:t>
                      </a:r>
                      <a:endParaRPr lang="es-EC" sz="1500">
                        <a:effectLst/>
                        <a:latin typeface="Times New Roman"/>
                        <a:ea typeface="Calibri"/>
                        <a:cs typeface="Times New Roman"/>
                      </a:endParaRPr>
                    </a:p>
                  </a:txBody>
                  <a:tcPr marL="0" marR="0" marT="0" marB="0" anchor="ctr"/>
                </a:tc>
                <a:extLst>
                  <a:ext uri="{0D108BD9-81ED-4DB2-BD59-A6C34878D82A}">
                    <a16:rowId xmlns:a16="http://schemas.microsoft.com/office/drawing/2014/main" val="10003"/>
                  </a:ext>
                </a:extLst>
              </a:tr>
              <a:tr h="179705">
                <a:tc>
                  <a:txBody>
                    <a:bodyPr/>
                    <a:lstStyle/>
                    <a:p>
                      <a:pPr marL="38100" marR="38100" indent="0" algn="just">
                        <a:lnSpc>
                          <a:spcPct val="100000"/>
                        </a:lnSpc>
                        <a:spcAft>
                          <a:spcPts val="0"/>
                        </a:spcAft>
                      </a:pPr>
                      <a:r>
                        <a:rPr lang="es-EC" sz="1500">
                          <a:effectLst/>
                        </a:rPr>
                        <a:t>Razón de verosimilitud</a:t>
                      </a:r>
                      <a:endParaRPr lang="es-EC" sz="1500">
                        <a:effectLst/>
                        <a:latin typeface="Times New Roman"/>
                        <a:ea typeface="Calibri"/>
                        <a:cs typeface="Times New Roman"/>
                      </a:endParaRPr>
                    </a:p>
                  </a:txBody>
                  <a:tcPr marL="0" marR="0" marT="0" marB="0"/>
                </a:tc>
                <a:tc>
                  <a:txBody>
                    <a:bodyPr/>
                    <a:lstStyle/>
                    <a:p>
                      <a:pPr marL="38100" marR="38100" indent="0" algn="ctr">
                        <a:lnSpc>
                          <a:spcPct val="100000"/>
                        </a:lnSpc>
                        <a:spcAft>
                          <a:spcPts val="0"/>
                        </a:spcAft>
                      </a:pPr>
                      <a:r>
                        <a:rPr lang="es-EC" sz="1500">
                          <a:effectLst/>
                        </a:rPr>
                        <a:t>6,774</a:t>
                      </a:r>
                      <a:endParaRPr lang="es-EC" sz="1500">
                        <a:effectLst/>
                        <a:latin typeface="Times New Roman"/>
                        <a:ea typeface="Calibri"/>
                        <a:cs typeface="Times New Roman"/>
                      </a:endParaRPr>
                    </a:p>
                  </a:txBody>
                  <a:tcPr marL="0" marR="0" marT="0" marB="0" anchor="ctr"/>
                </a:tc>
                <a:tc>
                  <a:txBody>
                    <a:bodyPr/>
                    <a:lstStyle/>
                    <a:p>
                      <a:pPr marL="38100" marR="38100" indent="0" algn="ctr">
                        <a:lnSpc>
                          <a:spcPct val="100000"/>
                        </a:lnSpc>
                        <a:spcAft>
                          <a:spcPts val="0"/>
                        </a:spcAft>
                      </a:pPr>
                      <a:r>
                        <a:rPr lang="es-EC" sz="1500">
                          <a:effectLst/>
                        </a:rPr>
                        <a:t>22</a:t>
                      </a:r>
                      <a:endParaRPr lang="es-EC" sz="1500">
                        <a:effectLst/>
                        <a:latin typeface="Times New Roman"/>
                        <a:ea typeface="Calibri"/>
                        <a:cs typeface="Times New Roman"/>
                      </a:endParaRPr>
                    </a:p>
                  </a:txBody>
                  <a:tcPr marL="0" marR="0" marT="0" marB="0" anchor="ctr"/>
                </a:tc>
                <a:tc>
                  <a:txBody>
                    <a:bodyPr/>
                    <a:lstStyle/>
                    <a:p>
                      <a:pPr marL="38100" marR="38100" indent="0" algn="ctr">
                        <a:lnSpc>
                          <a:spcPct val="100000"/>
                        </a:lnSpc>
                        <a:spcAft>
                          <a:spcPts val="0"/>
                        </a:spcAft>
                      </a:pPr>
                      <a:r>
                        <a:rPr lang="es-EC" sz="1500">
                          <a:effectLst/>
                        </a:rPr>
                        <a:t>,009</a:t>
                      </a:r>
                      <a:endParaRPr lang="es-EC" sz="1500">
                        <a:effectLst/>
                        <a:latin typeface="Times New Roman"/>
                        <a:ea typeface="Calibri"/>
                        <a:cs typeface="Times New Roman"/>
                      </a:endParaRPr>
                    </a:p>
                  </a:txBody>
                  <a:tcPr marL="0" marR="0" marT="0" marB="0" anchor="ctr"/>
                </a:tc>
                <a:tc>
                  <a:txBody>
                    <a:bodyPr/>
                    <a:lstStyle/>
                    <a:p>
                      <a:pPr indent="0" algn="ctr">
                        <a:lnSpc>
                          <a:spcPct val="100000"/>
                        </a:lnSpc>
                        <a:spcAft>
                          <a:spcPts val="0"/>
                        </a:spcAft>
                      </a:pPr>
                      <a:r>
                        <a:rPr lang="es-EC" sz="1500">
                          <a:effectLst/>
                        </a:rPr>
                        <a:t> </a:t>
                      </a:r>
                      <a:endParaRPr lang="es-EC" sz="1500">
                        <a:effectLst/>
                        <a:latin typeface="Times New Roman"/>
                        <a:ea typeface="Calibri"/>
                        <a:cs typeface="Times New Roman"/>
                      </a:endParaRPr>
                    </a:p>
                  </a:txBody>
                  <a:tcPr marL="0" marR="0" marT="0" marB="0" anchor="ctr"/>
                </a:tc>
                <a:tc>
                  <a:txBody>
                    <a:bodyPr/>
                    <a:lstStyle/>
                    <a:p>
                      <a:pPr indent="0" algn="ctr">
                        <a:lnSpc>
                          <a:spcPct val="100000"/>
                        </a:lnSpc>
                        <a:spcAft>
                          <a:spcPts val="0"/>
                        </a:spcAft>
                      </a:pPr>
                      <a:r>
                        <a:rPr lang="es-EC" sz="1500">
                          <a:effectLst/>
                        </a:rPr>
                        <a:t> </a:t>
                      </a:r>
                      <a:endParaRPr lang="es-EC" sz="1500">
                        <a:effectLst/>
                        <a:latin typeface="Times New Roman"/>
                        <a:ea typeface="Calibri"/>
                        <a:cs typeface="Times New Roman"/>
                      </a:endParaRPr>
                    </a:p>
                  </a:txBody>
                  <a:tcPr marL="0" marR="0" marT="0" marB="0" anchor="ctr"/>
                </a:tc>
                <a:extLst>
                  <a:ext uri="{0D108BD9-81ED-4DB2-BD59-A6C34878D82A}">
                    <a16:rowId xmlns:a16="http://schemas.microsoft.com/office/drawing/2014/main" val="10004"/>
                  </a:ext>
                </a:extLst>
              </a:tr>
              <a:tr h="179705">
                <a:tc>
                  <a:txBody>
                    <a:bodyPr/>
                    <a:lstStyle/>
                    <a:p>
                      <a:pPr marL="38100" marR="38100" indent="0" algn="just">
                        <a:lnSpc>
                          <a:spcPct val="100000"/>
                        </a:lnSpc>
                        <a:spcAft>
                          <a:spcPts val="0"/>
                        </a:spcAft>
                      </a:pPr>
                      <a:r>
                        <a:rPr lang="es-EC" sz="1500">
                          <a:effectLst/>
                        </a:rPr>
                        <a:t>Prueba exacta de Fisher</a:t>
                      </a:r>
                      <a:endParaRPr lang="es-EC" sz="1500">
                        <a:effectLst/>
                        <a:latin typeface="Times New Roman"/>
                        <a:ea typeface="Calibri"/>
                        <a:cs typeface="Times New Roman"/>
                      </a:endParaRPr>
                    </a:p>
                  </a:txBody>
                  <a:tcPr marL="0" marR="0" marT="0" marB="0"/>
                </a:tc>
                <a:tc>
                  <a:txBody>
                    <a:bodyPr/>
                    <a:lstStyle/>
                    <a:p>
                      <a:pPr indent="0" algn="ctr">
                        <a:lnSpc>
                          <a:spcPct val="100000"/>
                        </a:lnSpc>
                        <a:spcAft>
                          <a:spcPts val="0"/>
                        </a:spcAft>
                      </a:pPr>
                      <a:r>
                        <a:rPr lang="es-EC" sz="1500">
                          <a:effectLst/>
                        </a:rPr>
                        <a:t> </a:t>
                      </a:r>
                      <a:endParaRPr lang="es-EC" sz="1500">
                        <a:effectLst/>
                        <a:latin typeface="Times New Roman"/>
                        <a:ea typeface="Calibri"/>
                        <a:cs typeface="Times New Roman"/>
                      </a:endParaRPr>
                    </a:p>
                  </a:txBody>
                  <a:tcPr marL="0" marR="0" marT="0" marB="0" anchor="ctr"/>
                </a:tc>
                <a:tc>
                  <a:txBody>
                    <a:bodyPr/>
                    <a:lstStyle/>
                    <a:p>
                      <a:pPr indent="0" algn="ctr">
                        <a:lnSpc>
                          <a:spcPct val="100000"/>
                        </a:lnSpc>
                        <a:spcAft>
                          <a:spcPts val="0"/>
                        </a:spcAft>
                      </a:pPr>
                      <a:r>
                        <a:rPr lang="es-EC" sz="1500">
                          <a:effectLst/>
                        </a:rPr>
                        <a:t> </a:t>
                      </a:r>
                      <a:endParaRPr lang="es-EC" sz="1500">
                        <a:effectLst/>
                        <a:latin typeface="Times New Roman"/>
                        <a:ea typeface="Calibri"/>
                        <a:cs typeface="Times New Roman"/>
                      </a:endParaRPr>
                    </a:p>
                  </a:txBody>
                  <a:tcPr marL="0" marR="0" marT="0" marB="0" anchor="ctr"/>
                </a:tc>
                <a:tc>
                  <a:txBody>
                    <a:bodyPr/>
                    <a:lstStyle/>
                    <a:p>
                      <a:pPr indent="0" algn="ctr">
                        <a:lnSpc>
                          <a:spcPct val="100000"/>
                        </a:lnSpc>
                        <a:spcAft>
                          <a:spcPts val="0"/>
                        </a:spcAft>
                      </a:pPr>
                      <a:r>
                        <a:rPr lang="es-EC" sz="1500">
                          <a:effectLst/>
                        </a:rPr>
                        <a:t> </a:t>
                      </a:r>
                      <a:endParaRPr lang="es-EC" sz="1500">
                        <a:effectLst/>
                        <a:latin typeface="Times New Roman"/>
                        <a:ea typeface="Calibri"/>
                        <a:cs typeface="Times New Roman"/>
                      </a:endParaRPr>
                    </a:p>
                  </a:txBody>
                  <a:tcPr marL="0" marR="0" marT="0" marB="0" anchor="ctr"/>
                </a:tc>
                <a:tc>
                  <a:txBody>
                    <a:bodyPr/>
                    <a:lstStyle/>
                    <a:p>
                      <a:pPr marL="38100" marR="38100" indent="0" algn="ctr">
                        <a:lnSpc>
                          <a:spcPct val="100000"/>
                        </a:lnSpc>
                        <a:spcAft>
                          <a:spcPts val="0"/>
                        </a:spcAft>
                      </a:pPr>
                      <a:r>
                        <a:rPr lang="es-EC" sz="1500">
                          <a:effectLst/>
                        </a:rPr>
                        <a:t>,019</a:t>
                      </a:r>
                      <a:endParaRPr lang="es-EC" sz="1500">
                        <a:effectLst/>
                        <a:latin typeface="Times New Roman"/>
                        <a:ea typeface="Calibri"/>
                        <a:cs typeface="Times New Roman"/>
                      </a:endParaRPr>
                    </a:p>
                  </a:txBody>
                  <a:tcPr marL="0" marR="0" marT="0" marB="0" anchor="ctr"/>
                </a:tc>
                <a:tc>
                  <a:txBody>
                    <a:bodyPr/>
                    <a:lstStyle/>
                    <a:p>
                      <a:pPr marL="38100" marR="38100" indent="0" algn="ctr">
                        <a:lnSpc>
                          <a:spcPct val="100000"/>
                        </a:lnSpc>
                        <a:spcAft>
                          <a:spcPts val="0"/>
                        </a:spcAft>
                      </a:pPr>
                      <a:r>
                        <a:rPr lang="es-EC" sz="1500">
                          <a:effectLst/>
                        </a:rPr>
                        <a:t>,016</a:t>
                      </a:r>
                      <a:endParaRPr lang="es-EC" sz="1500">
                        <a:effectLst/>
                        <a:latin typeface="Times New Roman"/>
                        <a:ea typeface="Calibri"/>
                        <a:cs typeface="Times New Roman"/>
                      </a:endParaRPr>
                    </a:p>
                  </a:txBody>
                  <a:tcPr marL="0" marR="0" marT="0" marB="0" anchor="ctr"/>
                </a:tc>
                <a:extLst>
                  <a:ext uri="{0D108BD9-81ED-4DB2-BD59-A6C34878D82A}">
                    <a16:rowId xmlns:a16="http://schemas.microsoft.com/office/drawing/2014/main" val="10005"/>
                  </a:ext>
                </a:extLst>
              </a:tr>
              <a:tr h="179705">
                <a:tc>
                  <a:txBody>
                    <a:bodyPr/>
                    <a:lstStyle/>
                    <a:p>
                      <a:pPr marL="38100" marR="38100" indent="0" algn="just">
                        <a:lnSpc>
                          <a:spcPct val="100000"/>
                        </a:lnSpc>
                        <a:spcAft>
                          <a:spcPts val="0"/>
                        </a:spcAft>
                      </a:pPr>
                      <a:r>
                        <a:rPr lang="es-EC" sz="1500">
                          <a:effectLst/>
                        </a:rPr>
                        <a:t>N de casos válidos</a:t>
                      </a:r>
                      <a:endParaRPr lang="es-EC" sz="1500">
                        <a:effectLst/>
                        <a:latin typeface="Times New Roman"/>
                        <a:ea typeface="Calibri"/>
                        <a:cs typeface="Times New Roman"/>
                      </a:endParaRPr>
                    </a:p>
                  </a:txBody>
                  <a:tcPr marL="0" marR="0" marT="0" marB="0"/>
                </a:tc>
                <a:tc>
                  <a:txBody>
                    <a:bodyPr/>
                    <a:lstStyle/>
                    <a:p>
                      <a:pPr marL="38100" marR="38100" indent="0" algn="ctr">
                        <a:lnSpc>
                          <a:spcPct val="100000"/>
                        </a:lnSpc>
                        <a:spcAft>
                          <a:spcPts val="0"/>
                        </a:spcAft>
                      </a:pPr>
                      <a:r>
                        <a:rPr lang="es-EC" sz="1500">
                          <a:effectLst/>
                        </a:rPr>
                        <a:t>56</a:t>
                      </a:r>
                      <a:endParaRPr lang="es-EC" sz="1500">
                        <a:effectLst/>
                        <a:latin typeface="Times New Roman"/>
                        <a:ea typeface="Calibri"/>
                        <a:cs typeface="Times New Roman"/>
                      </a:endParaRPr>
                    </a:p>
                  </a:txBody>
                  <a:tcPr marL="0" marR="0" marT="0" marB="0" anchor="ctr"/>
                </a:tc>
                <a:tc>
                  <a:txBody>
                    <a:bodyPr/>
                    <a:lstStyle/>
                    <a:p>
                      <a:pPr indent="0" algn="ctr">
                        <a:lnSpc>
                          <a:spcPct val="100000"/>
                        </a:lnSpc>
                        <a:spcAft>
                          <a:spcPts val="0"/>
                        </a:spcAft>
                      </a:pPr>
                      <a:r>
                        <a:rPr lang="es-EC" sz="1500">
                          <a:effectLst/>
                        </a:rPr>
                        <a:t> </a:t>
                      </a:r>
                      <a:endParaRPr lang="es-EC" sz="1500">
                        <a:effectLst/>
                        <a:latin typeface="Times New Roman"/>
                        <a:ea typeface="Calibri"/>
                        <a:cs typeface="Times New Roman"/>
                      </a:endParaRPr>
                    </a:p>
                  </a:txBody>
                  <a:tcPr marL="0" marR="0" marT="0" marB="0" anchor="ctr"/>
                </a:tc>
                <a:tc>
                  <a:txBody>
                    <a:bodyPr/>
                    <a:lstStyle/>
                    <a:p>
                      <a:pPr indent="0" algn="ctr">
                        <a:lnSpc>
                          <a:spcPct val="100000"/>
                        </a:lnSpc>
                        <a:spcAft>
                          <a:spcPts val="0"/>
                        </a:spcAft>
                      </a:pPr>
                      <a:r>
                        <a:rPr lang="es-EC" sz="1500">
                          <a:effectLst/>
                        </a:rPr>
                        <a:t> </a:t>
                      </a:r>
                      <a:endParaRPr lang="es-EC" sz="1500">
                        <a:effectLst/>
                        <a:latin typeface="Times New Roman"/>
                        <a:ea typeface="Calibri"/>
                        <a:cs typeface="Times New Roman"/>
                      </a:endParaRPr>
                    </a:p>
                  </a:txBody>
                  <a:tcPr marL="0" marR="0" marT="0" marB="0" anchor="ctr"/>
                </a:tc>
                <a:tc>
                  <a:txBody>
                    <a:bodyPr/>
                    <a:lstStyle/>
                    <a:p>
                      <a:pPr indent="0" algn="ctr">
                        <a:lnSpc>
                          <a:spcPct val="100000"/>
                        </a:lnSpc>
                        <a:spcAft>
                          <a:spcPts val="0"/>
                        </a:spcAft>
                      </a:pPr>
                      <a:r>
                        <a:rPr lang="es-EC" sz="1500">
                          <a:effectLst/>
                        </a:rPr>
                        <a:t> </a:t>
                      </a:r>
                      <a:endParaRPr lang="es-EC" sz="1500">
                        <a:effectLst/>
                        <a:latin typeface="Times New Roman"/>
                        <a:ea typeface="Calibri"/>
                        <a:cs typeface="Times New Roman"/>
                      </a:endParaRPr>
                    </a:p>
                  </a:txBody>
                  <a:tcPr marL="0" marR="0" marT="0" marB="0" anchor="ctr"/>
                </a:tc>
                <a:tc>
                  <a:txBody>
                    <a:bodyPr/>
                    <a:lstStyle/>
                    <a:p>
                      <a:pPr indent="0" algn="ctr">
                        <a:lnSpc>
                          <a:spcPct val="100000"/>
                        </a:lnSpc>
                        <a:spcAft>
                          <a:spcPts val="0"/>
                        </a:spcAft>
                      </a:pPr>
                      <a:r>
                        <a:rPr lang="es-EC" sz="1500">
                          <a:effectLst/>
                        </a:rPr>
                        <a:t> </a:t>
                      </a:r>
                      <a:endParaRPr lang="es-EC" sz="1500">
                        <a:effectLst/>
                        <a:latin typeface="Times New Roman"/>
                        <a:ea typeface="Calibri"/>
                        <a:cs typeface="Times New Roman"/>
                      </a:endParaRPr>
                    </a:p>
                  </a:txBody>
                  <a:tcPr marL="0" marR="0" marT="0" marB="0" anchor="ctr"/>
                </a:tc>
                <a:extLst>
                  <a:ext uri="{0D108BD9-81ED-4DB2-BD59-A6C34878D82A}">
                    <a16:rowId xmlns:a16="http://schemas.microsoft.com/office/drawing/2014/main" val="10006"/>
                  </a:ext>
                </a:extLst>
              </a:tr>
              <a:tr h="179705">
                <a:tc gridSpan="6">
                  <a:txBody>
                    <a:bodyPr/>
                    <a:lstStyle/>
                    <a:p>
                      <a:pPr marL="38100" marR="38100" indent="0" algn="just">
                        <a:lnSpc>
                          <a:spcPct val="100000"/>
                        </a:lnSpc>
                        <a:spcAft>
                          <a:spcPts val="0"/>
                        </a:spcAft>
                      </a:pPr>
                      <a:r>
                        <a:rPr lang="es-EC" sz="1500">
                          <a:effectLst/>
                        </a:rPr>
                        <a:t>a. 1 casillas (25,0%) han esperado un recuento menor que 5. El recuento mínimo esperado es 4,52.</a:t>
                      </a:r>
                      <a:endParaRPr lang="es-EC" sz="1500">
                        <a:effectLst/>
                        <a:latin typeface="Times New Roman"/>
                        <a:ea typeface="Calibri"/>
                        <a:cs typeface="Times New Roman"/>
                      </a:endParaRPr>
                    </a:p>
                  </a:txBody>
                  <a:tcPr marL="0" marR="0" marT="0" marB="0"/>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7"/>
                  </a:ext>
                </a:extLst>
              </a:tr>
              <a:tr h="179705">
                <a:tc gridSpan="6">
                  <a:txBody>
                    <a:bodyPr/>
                    <a:lstStyle/>
                    <a:p>
                      <a:pPr marL="38100" marR="38100" indent="0" algn="just">
                        <a:lnSpc>
                          <a:spcPct val="100000"/>
                        </a:lnSpc>
                        <a:spcAft>
                          <a:spcPts val="0"/>
                        </a:spcAft>
                      </a:pPr>
                      <a:r>
                        <a:rPr lang="es-EC" sz="1500" dirty="0">
                          <a:effectLst/>
                        </a:rPr>
                        <a:t>b. Sólo se ha calculado para una tabla 12x3</a:t>
                      </a:r>
                      <a:endParaRPr lang="es-EC" sz="1500" dirty="0">
                        <a:effectLst/>
                        <a:latin typeface="Times New Roman"/>
                        <a:ea typeface="Calibri"/>
                        <a:cs typeface="Times New Roman"/>
                      </a:endParaRPr>
                    </a:p>
                  </a:txBody>
                  <a:tcPr marL="0" marR="0" marT="0" marB="0"/>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8"/>
                  </a:ext>
                </a:extLst>
              </a:tr>
            </a:tbl>
          </a:graphicData>
        </a:graphic>
      </p:graphicFrame>
      <p:sp>
        <p:nvSpPr>
          <p:cNvPr id="6" name="5 Rectángulo"/>
          <p:cNvSpPr/>
          <p:nvPr/>
        </p:nvSpPr>
        <p:spPr>
          <a:xfrm>
            <a:off x="539552" y="1844824"/>
            <a:ext cx="7560840" cy="1477328"/>
          </a:xfrm>
          <a:prstGeom prst="rect">
            <a:avLst/>
          </a:prstGeom>
        </p:spPr>
        <p:txBody>
          <a:bodyPr wrap="square">
            <a:spAutoFit/>
          </a:bodyPr>
          <a:lstStyle/>
          <a:p>
            <a:r>
              <a:rPr lang="es-ES" dirty="0"/>
              <a:t>Ho: Las variables </a:t>
            </a:r>
            <a:r>
              <a:rPr lang="es-EC" dirty="0"/>
              <a:t>Metodología de Evaluación y Dominio del aprendizaje significativo son independientes.</a:t>
            </a:r>
          </a:p>
          <a:p>
            <a:r>
              <a:rPr lang="es-ES" dirty="0"/>
              <a:t> </a:t>
            </a:r>
            <a:endParaRPr lang="es-EC" dirty="0"/>
          </a:p>
          <a:p>
            <a:r>
              <a:rPr lang="es-ES" dirty="0"/>
              <a:t>H1: Las variables </a:t>
            </a:r>
            <a:r>
              <a:rPr lang="es-EC" dirty="0"/>
              <a:t>Metodología de Evaluación y Dominio del aprendizaje significativo no son independientes.</a:t>
            </a:r>
          </a:p>
        </p:txBody>
      </p:sp>
    </p:spTree>
    <p:extLst>
      <p:ext uri="{BB962C8B-B14F-4D97-AF65-F5344CB8AC3E}">
        <p14:creationId xmlns:p14="http://schemas.microsoft.com/office/powerpoint/2010/main" val="1263089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315200" cy="1080120"/>
          </a:xfrm>
        </p:spPr>
        <p:txBody>
          <a:bodyPr/>
          <a:lstStyle/>
          <a:p>
            <a:r>
              <a:rPr lang="es-EC" dirty="0"/>
              <a:t>RESULTADOS</a:t>
            </a:r>
            <a:br>
              <a:rPr lang="es-EC" dirty="0"/>
            </a:br>
            <a:r>
              <a:rPr lang="es-EC" dirty="0"/>
              <a:t>Comprobación de hipótesis</a:t>
            </a:r>
          </a:p>
        </p:txBody>
      </p:sp>
      <p:graphicFrame>
        <p:nvGraphicFramePr>
          <p:cNvPr id="3" name="2 Tabla"/>
          <p:cNvGraphicFramePr>
            <a:graphicFrameLocks noGrp="1"/>
          </p:cNvGraphicFramePr>
          <p:nvPr>
            <p:extLst>
              <p:ext uri="{D42A27DB-BD31-4B8C-83A1-F6EECF244321}">
                <p14:modId xmlns:p14="http://schemas.microsoft.com/office/powerpoint/2010/main" val="1596918901"/>
              </p:ext>
            </p:extLst>
          </p:nvPr>
        </p:nvGraphicFramePr>
        <p:xfrm>
          <a:off x="213048" y="3284984"/>
          <a:ext cx="8064897" cy="1656185"/>
        </p:xfrm>
        <a:graphic>
          <a:graphicData uri="http://schemas.openxmlformats.org/drawingml/2006/table">
            <a:tbl>
              <a:tblPr firstRow="1" firstCol="1" bandRow="1">
                <a:tableStyleId>{5C22544A-7EE6-4342-B048-85BDC9FD1C3A}</a:tableStyleId>
              </a:tblPr>
              <a:tblGrid>
                <a:gridCol w="1459219">
                  <a:extLst>
                    <a:ext uri="{9D8B030D-6E8A-4147-A177-3AD203B41FA5}">
                      <a16:colId xmlns:a16="http://schemas.microsoft.com/office/drawing/2014/main" val="20000"/>
                    </a:ext>
                  </a:extLst>
                </a:gridCol>
                <a:gridCol w="1133069">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296144">
                  <a:extLst>
                    <a:ext uri="{9D8B030D-6E8A-4147-A177-3AD203B41FA5}">
                      <a16:colId xmlns:a16="http://schemas.microsoft.com/office/drawing/2014/main" val="20004"/>
                    </a:ext>
                  </a:extLst>
                </a:gridCol>
                <a:gridCol w="1152128">
                  <a:extLst>
                    <a:ext uri="{9D8B030D-6E8A-4147-A177-3AD203B41FA5}">
                      <a16:colId xmlns:a16="http://schemas.microsoft.com/office/drawing/2014/main" val="20005"/>
                    </a:ext>
                  </a:extLst>
                </a:gridCol>
                <a:gridCol w="720081">
                  <a:extLst>
                    <a:ext uri="{9D8B030D-6E8A-4147-A177-3AD203B41FA5}">
                      <a16:colId xmlns:a16="http://schemas.microsoft.com/office/drawing/2014/main" val="20006"/>
                    </a:ext>
                  </a:extLst>
                </a:gridCol>
              </a:tblGrid>
              <a:tr h="768739">
                <a:tc>
                  <a:txBody>
                    <a:bodyPr/>
                    <a:lstStyle/>
                    <a:p>
                      <a:pPr indent="0" algn="ctr">
                        <a:lnSpc>
                          <a:spcPct val="100000"/>
                        </a:lnSpc>
                        <a:spcAft>
                          <a:spcPts val="0"/>
                        </a:spcAft>
                      </a:pPr>
                      <a:r>
                        <a:rPr lang="es-ES" sz="1500" dirty="0">
                          <a:effectLst/>
                        </a:rPr>
                        <a:t>Grupos</a:t>
                      </a:r>
                      <a:endParaRPr lang="es-EC" sz="1500" dirty="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S" sz="1500">
                          <a:effectLst/>
                        </a:rPr>
                        <a:t>Cuenta</a:t>
                      </a:r>
                      <a:endParaRPr lang="es-EC" sz="150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S" sz="1500">
                          <a:effectLst/>
                        </a:rPr>
                        <a:t>Suma</a:t>
                      </a:r>
                      <a:endParaRPr lang="es-EC" sz="150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S" sz="1500" dirty="0">
                          <a:effectLst/>
                        </a:rPr>
                        <a:t>Promedio por Dominio</a:t>
                      </a:r>
                      <a:endParaRPr lang="es-EC" sz="1500" dirty="0">
                        <a:effectLst/>
                        <a:latin typeface="Times New Roman"/>
                        <a:ea typeface="Calibri"/>
                        <a:cs typeface="Times New Roman"/>
                      </a:endParaRPr>
                    </a:p>
                  </a:txBody>
                  <a:tcPr marL="44450" marR="44450" marT="0" marB="0"/>
                </a:tc>
                <a:tc>
                  <a:txBody>
                    <a:bodyPr/>
                    <a:lstStyle/>
                    <a:p>
                      <a:pPr indent="0" algn="ctr">
                        <a:lnSpc>
                          <a:spcPct val="100000"/>
                        </a:lnSpc>
                        <a:spcAft>
                          <a:spcPts val="0"/>
                        </a:spcAft>
                      </a:pPr>
                      <a:r>
                        <a:rPr lang="es-ES" sz="1500">
                          <a:effectLst/>
                        </a:rPr>
                        <a:t>Promedio General</a:t>
                      </a:r>
                      <a:endParaRPr lang="es-EC" sz="150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S" sz="1500">
                          <a:effectLst/>
                        </a:rPr>
                        <a:t>Varianza</a:t>
                      </a:r>
                      <a:endParaRPr lang="es-EC" sz="150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S" sz="1500">
                          <a:effectLst/>
                        </a:rPr>
                        <a:t>Desv. Est.</a:t>
                      </a:r>
                      <a:endParaRPr lang="es-EC" sz="1500">
                        <a:effectLst/>
                        <a:latin typeface="Times New Roman"/>
                        <a:ea typeface="Calibri"/>
                        <a:cs typeface="Times New Roman"/>
                      </a:endParaRPr>
                    </a:p>
                  </a:txBody>
                  <a:tcPr marL="44450" marR="44450" marT="0" marB="0" anchor="ctr"/>
                </a:tc>
                <a:extLst>
                  <a:ext uri="{0D108BD9-81ED-4DB2-BD59-A6C34878D82A}">
                    <a16:rowId xmlns:a16="http://schemas.microsoft.com/office/drawing/2014/main" val="10000"/>
                  </a:ext>
                </a:extLst>
              </a:tr>
              <a:tr h="443723">
                <a:tc>
                  <a:txBody>
                    <a:bodyPr/>
                    <a:lstStyle/>
                    <a:p>
                      <a:pPr indent="0" algn="ctr">
                        <a:lnSpc>
                          <a:spcPct val="100000"/>
                        </a:lnSpc>
                        <a:spcAft>
                          <a:spcPts val="0"/>
                        </a:spcAft>
                      </a:pPr>
                      <a:r>
                        <a:rPr lang="es-ES" sz="1500">
                          <a:effectLst/>
                        </a:rPr>
                        <a:t>Antes</a:t>
                      </a:r>
                      <a:endParaRPr lang="es-EC" sz="150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S" sz="1500">
                          <a:effectLst/>
                        </a:rPr>
                        <a:t>42</a:t>
                      </a:r>
                      <a:endParaRPr lang="es-EC" sz="150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S" sz="1500">
                          <a:effectLst/>
                        </a:rPr>
                        <a:t>321</a:t>
                      </a:r>
                      <a:endParaRPr lang="es-EC" sz="150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C" sz="1500">
                          <a:effectLst/>
                        </a:rPr>
                        <a:t>2.55</a:t>
                      </a:r>
                      <a:endParaRPr lang="es-EC" sz="150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C" sz="1500">
                          <a:effectLst/>
                        </a:rPr>
                        <a:t>7,643</a:t>
                      </a:r>
                      <a:endParaRPr lang="es-EC" sz="150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C" sz="1500">
                          <a:effectLst/>
                        </a:rPr>
                        <a:t>4,849</a:t>
                      </a:r>
                      <a:endParaRPr lang="es-EC" sz="150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C" sz="1500">
                          <a:effectLst/>
                        </a:rPr>
                        <a:t>2,229</a:t>
                      </a:r>
                      <a:endParaRPr lang="es-EC" sz="1500">
                        <a:effectLst/>
                        <a:latin typeface="Times New Roman"/>
                        <a:ea typeface="Calibri"/>
                        <a:cs typeface="Times New Roman"/>
                      </a:endParaRPr>
                    </a:p>
                  </a:txBody>
                  <a:tcPr marL="44450" marR="44450" marT="0" marB="0" anchor="ctr"/>
                </a:tc>
                <a:extLst>
                  <a:ext uri="{0D108BD9-81ED-4DB2-BD59-A6C34878D82A}">
                    <a16:rowId xmlns:a16="http://schemas.microsoft.com/office/drawing/2014/main" val="10001"/>
                  </a:ext>
                </a:extLst>
              </a:tr>
              <a:tr h="443723">
                <a:tc>
                  <a:txBody>
                    <a:bodyPr/>
                    <a:lstStyle/>
                    <a:p>
                      <a:pPr indent="0" algn="ctr">
                        <a:lnSpc>
                          <a:spcPct val="100000"/>
                        </a:lnSpc>
                        <a:spcAft>
                          <a:spcPts val="0"/>
                        </a:spcAft>
                      </a:pPr>
                      <a:r>
                        <a:rPr lang="es-ES" sz="1500">
                          <a:effectLst/>
                        </a:rPr>
                        <a:t>Después</a:t>
                      </a:r>
                      <a:endParaRPr lang="es-EC" sz="150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S" sz="1500">
                          <a:effectLst/>
                        </a:rPr>
                        <a:t>42</a:t>
                      </a:r>
                      <a:endParaRPr lang="es-EC" sz="150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S" sz="1500">
                          <a:effectLst/>
                        </a:rPr>
                        <a:t>446</a:t>
                      </a:r>
                      <a:endParaRPr lang="es-EC" sz="150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C" sz="1500">
                          <a:effectLst/>
                        </a:rPr>
                        <a:t>3.70</a:t>
                      </a:r>
                      <a:endParaRPr lang="es-EC" sz="150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C" sz="1500">
                          <a:effectLst/>
                        </a:rPr>
                        <a:t>10,619</a:t>
                      </a:r>
                      <a:endParaRPr lang="es-EC" sz="150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C" sz="1500">
                          <a:effectLst/>
                        </a:rPr>
                        <a:t>3,277</a:t>
                      </a:r>
                      <a:endParaRPr lang="es-EC" sz="1500">
                        <a:effectLst/>
                        <a:latin typeface="Times New Roman"/>
                        <a:ea typeface="Calibri"/>
                        <a:cs typeface="Times New Roman"/>
                      </a:endParaRPr>
                    </a:p>
                  </a:txBody>
                  <a:tcPr marL="44450" marR="44450" marT="0" marB="0" anchor="ctr"/>
                </a:tc>
                <a:tc>
                  <a:txBody>
                    <a:bodyPr/>
                    <a:lstStyle/>
                    <a:p>
                      <a:pPr indent="0" algn="ctr">
                        <a:lnSpc>
                          <a:spcPct val="100000"/>
                        </a:lnSpc>
                        <a:spcAft>
                          <a:spcPts val="0"/>
                        </a:spcAft>
                      </a:pPr>
                      <a:r>
                        <a:rPr lang="es-EC" sz="1500" dirty="0">
                          <a:effectLst/>
                        </a:rPr>
                        <a:t>1,832</a:t>
                      </a:r>
                      <a:endParaRPr lang="es-EC" sz="1500" dirty="0">
                        <a:effectLst/>
                        <a:latin typeface="Times New Roman"/>
                        <a:ea typeface="Calibri"/>
                        <a:cs typeface="Times New Roman"/>
                      </a:endParaRPr>
                    </a:p>
                  </a:txBody>
                  <a:tcPr marL="44450" marR="44450" marT="0" marB="0" anchor="ctr"/>
                </a:tc>
                <a:extLst>
                  <a:ext uri="{0D108BD9-81ED-4DB2-BD59-A6C34878D82A}">
                    <a16:rowId xmlns:a16="http://schemas.microsoft.com/office/drawing/2014/main" val="10002"/>
                  </a:ext>
                </a:extLst>
              </a:tr>
            </a:tbl>
          </a:graphicData>
        </a:graphic>
      </p:graphicFrame>
      <p:sp>
        <p:nvSpPr>
          <p:cNvPr id="4" name="3 Rectángulo"/>
          <p:cNvSpPr/>
          <p:nvPr/>
        </p:nvSpPr>
        <p:spPr>
          <a:xfrm>
            <a:off x="179512" y="2780928"/>
            <a:ext cx="3140924" cy="369332"/>
          </a:xfrm>
          <a:prstGeom prst="rect">
            <a:avLst/>
          </a:prstGeom>
        </p:spPr>
        <p:txBody>
          <a:bodyPr wrap="none">
            <a:spAutoFit/>
          </a:bodyPr>
          <a:lstStyle/>
          <a:p>
            <a:r>
              <a:rPr lang="es-EC" b="1" dirty="0"/>
              <a:t>Prueba F - Análisis de Varianza </a:t>
            </a:r>
          </a:p>
        </p:txBody>
      </p:sp>
      <p:graphicFrame>
        <p:nvGraphicFramePr>
          <p:cNvPr id="7" name="6 Tabla"/>
          <p:cNvGraphicFramePr>
            <a:graphicFrameLocks noGrp="1"/>
          </p:cNvGraphicFramePr>
          <p:nvPr>
            <p:extLst>
              <p:ext uri="{D42A27DB-BD31-4B8C-83A1-F6EECF244321}">
                <p14:modId xmlns:p14="http://schemas.microsoft.com/office/powerpoint/2010/main" val="127555790"/>
              </p:ext>
            </p:extLst>
          </p:nvPr>
        </p:nvGraphicFramePr>
        <p:xfrm>
          <a:off x="230255" y="5013176"/>
          <a:ext cx="7891401" cy="1224295"/>
        </p:xfrm>
        <a:graphic>
          <a:graphicData uri="http://schemas.openxmlformats.org/drawingml/2006/table">
            <a:tbl>
              <a:tblPr>
                <a:tableStyleId>{5C22544A-7EE6-4342-B048-85BDC9FD1C3A}</a:tableStyleId>
              </a:tblPr>
              <a:tblGrid>
                <a:gridCol w="2744305">
                  <a:extLst>
                    <a:ext uri="{9D8B030D-6E8A-4147-A177-3AD203B41FA5}">
                      <a16:colId xmlns:a16="http://schemas.microsoft.com/office/drawing/2014/main" val="20000"/>
                    </a:ext>
                  </a:extLst>
                </a:gridCol>
                <a:gridCol w="1026574">
                  <a:extLst>
                    <a:ext uri="{9D8B030D-6E8A-4147-A177-3AD203B41FA5}">
                      <a16:colId xmlns:a16="http://schemas.microsoft.com/office/drawing/2014/main" val="20001"/>
                    </a:ext>
                  </a:extLst>
                </a:gridCol>
                <a:gridCol w="719618">
                  <a:extLst>
                    <a:ext uri="{9D8B030D-6E8A-4147-A177-3AD203B41FA5}">
                      <a16:colId xmlns:a16="http://schemas.microsoft.com/office/drawing/2014/main" val="20002"/>
                    </a:ext>
                  </a:extLst>
                </a:gridCol>
                <a:gridCol w="1158706">
                  <a:extLst>
                    <a:ext uri="{9D8B030D-6E8A-4147-A177-3AD203B41FA5}">
                      <a16:colId xmlns:a16="http://schemas.microsoft.com/office/drawing/2014/main" val="20003"/>
                    </a:ext>
                  </a:extLst>
                </a:gridCol>
                <a:gridCol w="763323">
                  <a:extLst>
                    <a:ext uri="{9D8B030D-6E8A-4147-A177-3AD203B41FA5}">
                      <a16:colId xmlns:a16="http://schemas.microsoft.com/office/drawing/2014/main" val="20004"/>
                    </a:ext>
                  </a:extLst>
                </a:gridCol>
                <a:gridCol w="1478875">
                  <a:extLst>
                    <a:ext uri="{9D8B030D-6E8A-4147-A177-3AD203B41FA5}">
                      <a16:colId xmlns:a16="http://schemas.microsoft.com/office/drawing/2014/main" val="20005"/>
                    </a:ext>
                  </a:extLst>
                </a:gridCol>
              </a:tblGrid>
              <a:tr h="792657">
                <a:tc>
                  <a:txBody>
                    <a:bodyPr/>
                    <a:lstStyle/>
                    <a:p>
                      <a:pPr marL="38100" marR="38100" indent="0" algn="ctr">
                        <a:lnSpc>
                          <a:spcPct val="100000"/>
                        </a:lnSpc>
                        <a:spcAft>
                          <a:spcPts val="0"/>
                        </a:spcAft>
                      </a:pPr>
                      <a:r>
                        <a:rPr lang="es-ES" sz="1500" dirty="0">
                          <a:effectLst/>
                        </a:rPr>
                        <a:t>Origen de las variaciones</a:t>
                      </a:r>
                      <a:endParaRPr lang="es-EC" sz="1500" dirty="0">
                        <a:effectLst/>
                        <a:latin typeface="Times New Roman"/>
                        <a:ea typeface="Calibri"/>
                        <a:cs typeface="Times New Roman"/>
                      </a:endParaRPr>
                    </a:p>
                  </a:txBody>
                  <a:tcPr marL="0" marR="0" marT="0" marB="0" anchor="ctr"/>
                </a:tc>
                <a:tc>
                  <a:txBody>
                    <a:bodyPr/>
                    <a:lstStyle/>
                    <a:p>
                      <a:pPr marL="38100" marR="38100" indent="0" algn="ctr">
                        <a:lnSpc>
                          <a:spcPct val="100000"/>
                        </a:lnSpc>
                        <a:spcAft>
                          <a:spcPts val="0"/>
                        </a:spcAft>
                      </a:pPr>
                      <a:r>
                        <a:rPr lang="es-ES" sz="1500">
                          <a:effectLst/>
                        </a:rPr>
                        <a:t>Suma de cuadrados</a:t>
                      </a:r>
                      <a:endParaRPr lang="es-EC" sz="1500">
                        <a:effectLst/>
                        <a:latin typeface="Times New Roman"/>
                        <a:ea typeface="Calibri"/>
                        <a:cs typeface="Times New Roman"/>
                      </a:endParaRPr>
                    </a:p>
                  </a:txBody>
                  <a:tcPr marL="0" marR="0" marT="0" marB="0" anchor="ctr"/>
                </a:tc>
                <a:tc>
                  <a:txBody>
                    <a:bodyPr/>
                    <a:lstStyle/>
                    <a:p>
                      <a:pPr marL="38100" marR="38100" indent="0" algn="ctr">
                        <a:lnSpc>
                          <a:spcPct val="100000"/>
                        </a:lnSpc>
                        <a:spcAft>
                          <a:spcPts val="0"/>
                        </a:spcAft>
                      </a:pPr>
                      <a:r>
                        <a:rPr lang="es-ES" sz="1500">
                          <a:effectLst/>
                        </a:rPr>
                        <a:t>gl</a:t>
                      </a:r>
                      <a:endParaRPr lang="es-EC" sz="1500">
                        <a:effectLst/>
                        <a:latin typeface="Times New Roman"/>
                        <a:ea typeface="Calibri"/>
                        <a:cs typeface="Times New Roman"/>
                      </a:endParaRPr>
                    </a:p>
                  </a:txBody>
                  <a:tcPr marL="0" marR="0" marT="0" marB="0" anchor="ctr"/>
                </a:tc>
                <a:tc>
                  <a:txBody>
                    <a:bodyPr/>
                    <a:lstStyle/>
                    <a:p>
                      <a:pPr marL="38100" marR="38100" indent="0" algn="ctr">
                        <a:lnSpc>
                          <a:spcPct val="100000"/>
                        </a:lnSpc>
                        <a:spcAft>
                          <a:spcPts val="0"/>
                        </a:spcAft>
                      </a:pPr>
                      <a:r>
                        <a:rPr lang="es-ES" sz="1500">
                          <a:effectLst/>
                        </a:rPr>
                        <a:t>Promedio de los cuadrados</a:t>
                      </a:r>
                      <a:endParaRPr lang="es-EC" sz="1500">
                        <a:effectLst/>
                        <a:latin typeface="Times New Roman"/>
                        <a:ea typeface="Calibri"/>
                        <a:cs typeface="Times New Roman"/>
                      </a:endParaRPr>
                    </a:p>
                  </a:txBody>
                  <a:tcPr marL="0" marR="0" marT="0" marB="0" anchor="ctr"/>
                </a:tc>
                <a:tc>
                  <a:txBody>
                    <a:bodyPr/>
                    <a:lstStyle/>
                    <a:p>
                      <a:pPr marL="38100" marR="38100" indent="0" algn="ctr">
                        <a:lnSpc>
                          <a:spcPct val="100000"/>
                        </a:lnSpc>
                        <a:spcAft>
                          <a:spcPts val="0"/>
                        </a:spcAft>
                      </a:pPr>
                      <a:r>
                        <a:rPr lang="es-ES" sz="1500">
                          <a:effectLst/>
                        </a:rPr>
                        <a:t>F</a:t>
                      </a:r>
                      <a:endParaRPr lang="es-EC" sz="1500">
                        <a:effectLst/>
                        <a:latin typeface="Times New Roman"/>
                        <a:ea typeface="Calibri"/>
                        <a:cs typeface="Times New Roman"/>
                      </a:endParaRPr>
                    </a:p>
                  </a:txBody>
                  <a:tcPr marL="0" marR="0" marT="0" marB="0" anchor="ctr"/>
                </a:tc>
                <a:tc>
                  <a:txBody>
                    <a:bodyPr/>
                    <a:lstStyle/>
                    <a:p>
                      <a:pPr marL="38100" marR="38100" indent="0" algn="ctr">
                        <a:lnSpc>
                          <a:spcPct val="100000"/>
                        </a:lnSpc>
                        <a:spcAft>
                          <a:spcPts val="0"/>
                        </a:spcAft>
                      </a:pPr>
                      <a:r>
                        <a:rPr lang="es-ES" sz="1500">
                          <a:effectLst/>
                        </a:rPr>
                        <a:t>Probabilidad</a:t>
                      </a:r>
                      <a:endParaRPr lang="es-EC" sz="1500">
                        <a:effectLst/>
                        <a:latin typeface="Times New Roman"/>
                        <a:ea typeface="Calibri"/>
                        <a:cs typeface="Times New Roman"/>
                      </a:endParaRPr>
                    </a:p>
                  </a:txBody>
                  <a:tcPr marL="0" marR="0" marT="0" marB="0" anchor="ctr"/>
                </a:tc>
                <a:extLst>
                  <a:ext uri="{0D108BD9-81ED-4DB2-BD59-A6C34878D82A}">
                    <a16:rowId xmlns:a16="http://schemas.microsoft.com/office/drawing/2014/main" val="10000"/>
                  </a:ext>
                </a:extLst>
              </a:tr>
              <a:tr h="431638">
                <a:tc>
                  <a:txBody>
                    <a:bodyPr/>
                    <a:lstStyle/>
                    <a:p>
                      <a:pPr marL="38100" marR="38100" indent="0" algn="ctr">
                        <a:lnSpc>
                          <a:spcPct val="100000"/>
                        </a:lnSpc>
                        <a:spcAft>
                          <a:spcPts val="0"/>
                        </a:spcAft>
                      </a:pPr>
                      <a:r>
                        <a:rPr lang="es-ES" sz="1500" dirty="0">
                          <a:effectLst/>
                        </a:rPr>
                        <a:t>Entre grupos (Antes y Después)</a:t>
                      </a:r>
                      <a:endParaRPr lang="es-EC" sz="1500" dirty="0">
                        <a:effectLst/>
                        <a:latin typeface="Times New Roman"/>
                        <a:ea typeface="Calibri"/>
                        <a:cs typeface="Times New Roman"/>
                      </a:endParaRPr>
                    </a:p>
                  </a:txBody>
                  <a:tcPr marL="0" marR="0" marT="0" marB="0" anchor="ctr"/>
                </a:tc>
                <a:tc>
                  <a:txBody>
                    <a:bodyPr/>
                    <a:lstStyle/>
                    <a:p>
                      <a:pPr marL="38100" marR="38100" indent="0" algn="ctr">
                        <a:lnSpc>
                          <a:spcPct val="100000"/>
                        </a:lnSpc>
                        <a:spcAft>
                          <a:spcPts val="0"/>
                        </a:spcAft>
                      </a:pPr>
                      <a:r>
                        <a:rPr lang="es-ES" sz="1500">
                          <a:effectLst/>
                        </a:rPr>
                        <a:t>979</a:t>
                      </a:r>
                      <a:endParaRPr lang="es-EC" sz="1500">
                        <a:effectLst/>
                        <a:latin typeface="Times New Roman"/>
                        <a:ea typeface="Calibri"/>
                        <a:cs typeface="Times New Roman"/>
                      </a:endParaRPr>
                    </a:p>
                  </a:txBody>
                  <a:tcPr marL="0" marR="0" marT="0" marB="0" anchor="ctr"/>
                </a:tc>
                <a:tc>
                  <a:txBody>
                    <a:bodyPr/>
                    <a:lstStyle/>
                    <a:p>
                      <a:pPr marL="38100" marR="38100" indent="0" algn="ctr">
                        <a:lnSpc>
                          <a:spcPct val="100000"/>
                        </a:lnSpc>
                        <a:spcAft>
                          <a:spcPts val="0"/>
                        </a:spcAft>
                      </a:pPr>
                      <a:r>
                        <a:rPr lang="es-ES" sz="1500">
                          <a:effectLst/>
                        </a:rPr>
                        <a:t>82</a:t>
                      </a:r>
                      <a:endParaRPr lang="es-EC" sz="1500">
                        <a:effectLst/>
                        <a:latin typeface="Times New Roman"/>
                        <a:ea typeface="Calibri"/>
                        <a:cs typeface="Times New Roman"/>
                      </a:endParaRPr>
                    </a:p>
                  </a:txBody>
                  <a:tcPr marL="0" marR="0" marT="0" marB="0" anchor="ctr"/>
                </a:tc>
                <a:tc>
                  <a:txBody>
                    <a:bodyPr/>
                    <a:lstStyle/>
                    <a:p>
                      <a:pPr marL="38100" marR="38100" indent="0" algn="ctr">
                        <a:lnSpc>
                          <a:spcPct val="100000"/>
                        </a:lnSpc>
                        <a:spcAft>
                          <a:spcPts val="0"/>
                        </a:spcAft>
                      </a:pPr>
                      <a:r>
                        <a:rPr lang="es-ES" sz="1500">
                          <a:effectLst/>
                        </a:rPr>
                        <a:t>11.94</a:t>
                      </a:r>
                      <a:endParaRPr lang="es-EC" sz="1500">
                        <a:effectLst/>
                        <a:latin typeface="Times New Roman"/>
                        <a:ea typeface="Calibri"/>
                        <a:cs typeface="Times New Roman"/>
                      </a:endParaRPr>
                    </a:p>
                  </a:txBody>
                  <a:tcPr marL="0" marR="0" marT="0" marB="0" anchor="ctr"/>
                </a:tc>
                <a:tc>
                  <a:txBody>
                    <a:bodyPr/>
                    <a:lstStyle/>
                    <a:p>
                      <a:pPr indent="0" algn="just">
                        <a:lnSpc>
                          <a:spcPct val="100000"/>
                        </a:lnSpc>
                        <a:spcAft>
                          <a:spcPts val="0"/>
                        </a:spcAft>
                      </a:pPr>
                      <a:r>
                        <a:rPr lang="es-ES" sz="1500">
                          <a:effectLst/>
                        </a:rPr>
                        <a:t>0.2138</a:t>
                      </a:r>
                      <a:endParaRPr lang="es-EC" sz="1500">
                        <a:effectLst/>
                        <a:latin typeface="Times New Roman"/>
                        <a:ea typeface="Calibri"/>
                        <a:cs typeface="Times New Roman"/>
                      </a:endParaRPr>
                    </a:p>
                  </a:txBody>
                  <a:tcPr marL="0" marR="0" marT="0" marB="0" anchor="ctr"/>
                </a:tc>
                <a:tc>
                  <a:txBody>
                    <a:bodyPr/>
                    <a:lstStyle/>
                    <a:p>
                      <a:pPr indent="0" algn="ctr">
                        <a:lnSpc>
                          <a:spcPct val="100000"/>
                        </a:lnSpc>
                        <a:spcAft>
                          <a:spcPts val="0"/>
                        </a:spcAft>
                      </a:pPr>
                      <a:r>
                        <a:rPr lang="es-EC" sz="1500" dirty="0">
                          <a:effectLst/>
                        </a:rPr>
                        <a:t>0,1423</a:t>
                      </a:r>
                      <a:endParaRPr lang="es-EC" sz="1500" dirty="0">
                        <a:effectLst/>
                        <a:latin typeface="Times New Roman"/>
                        <a:ea typeface="Calibri"/>
                        <a:cs typeface="Times New Roman"/>
                      </a:endParaRPr>
                    </a:p>
                  </a:txBody>
                  <a:tcPr marL="0" marR="0" marT="0" marB="0" anchor="ctr"/>
                </a:tc>
                <a:extLst>
                  <a:ext uri="{0D108BD9-81ED-4DB2-BD59-A6C34878D82A}">
                    <a16:rowId xmlns:a16="http://schemas.microsoft.com/office/drawing/2014/main" val="10001"/>
                  </a:ext>
                </a:extLst>
              </a:tr>
            </a:tbl>
          </a:graphicData>
        </a:graphic>
      </p:graphicFrame>
      <p:sp>
        <p:nvSpPr>
          <p:cNvPr id="8" name="7 Rectángulo"/>
          <p:cNvSpPr/>
          <p:nvPr/>
        </p:nvSpPr>
        <p:spPr>
          <a:xfrm>
            <a:off x="179512" y="6318612"/>
            <a:ext cx="7992888" cy="369332"/>
          </a:xfrm>
          <a:prstGeom prst="rect">
            <a:avLst/>
          </a:prstGeom>
        </p:spPr>
        <p:txBody>
          <a:bodyPr wrap="square">
            <a:spAutoFit/>
          </a:bodyPr>
          <a:lstStyle/>
          <a:p>
            <a:r>
              <a:rPr lang="es-EC" dirty="0"/>
              <a:t>Como F (0.2138) es menor que F critica (3.11); se acepta la H0.</a:t>
            </a:r>
          </a:p>
        </p:txBody>
      </p:sp>
      <p:sp>
        <p:nvSpPr>
          <p:cNvPr id="9" name="8 Rectángulo"/>
          <p:cNvSpPr/>
          <p:nvPr/>
        </p:nvSpPr>
        <p:spPr>
          <a:xfrm>
            <a:off x="3419871" y="1700808"/>
            <a:ext cx="4524063" cy="923330"/>
          </a:xfrm>
          <a:prstGeom prst="rect">
            <a:avLst/>
          </a:prstGeom>
        </p:spPr>
        <p:txBody>
          <a:bodyPr wrap="square">
            <a:spAutoFit/>
          </a:bodyPr>
          <a:lstStyle/>
          <a:p>
            <a:r>
              <a:rPr lang="es-ES" dirty="0"/>
              <a:t>Ho: </a:t>
            </a:r>
            <a:r>
              <a:rPr lang="es-EC" dirty="0"/>
              <a:t>Existe diferencias entre las notas obtenidas por los estudiantes en las pruebas diagnóstico.</a:t>
            </a:r>
          </a:p>
        </p:txBody>
      </p:sp>
    </p:spTree>
    <p:extLst>
      <p:ext uri="{BB962C8B-B14F-4D97-AF65-F5344CB8AC3E}">
        <p14:creationId xmlns:p14="http://schemas.microsoft.com/office/powerpoint/2010/main" val="2380124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315200" cy="722049"/>
          </a:xfrm>
        </p:spPr>
        <p:txBody>
          <a:bodyPr/>
          <a:lstStyle/>
          <a:p>
            <a:r>
              <a:rPr lang="es-EC" dirty="0"/>
              <a:t>DISCUSIÓN</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03532758"/>
              </p:ext>
            </p:extLst>
          </p:nvPr>
        </p:nvGraphicFramePr>
        <p:xfrm>
          <a:off x="395536" y="1340768"/>
          <a:ext cx="7704856"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2 Diagrama"/>
          <p:cNvGraphicFramePr/>
          <p:nvPr>
            <p:extLst>
              <p:ext uri="{D42A27DB-BD31-4B8C-83A1-F6EECF244321}">
                <p14:modId xmlns:p14="http://schemas.microsoft.com/office/powerpoint/2010/main" val="1615420609"/>
              </p:ext>
            </p:extLst>
          </p:nvPr>
        </p:nvGraphicFramePr>
        <p:xfrm>
          <a:off x="611560" y="4221088"/>
          <a:ext cx="7560840" cy="24928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80990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315200" cy="722049"/>
          </a:xfrm>
        </p:spPr>
        <p:txBody>
          <a:bodyPr/>
          <a:lstStyle/>
          <a:p>
            <a:r>
              <a:rPr lang="es-EC" dirty="0"/>
              <a:t>CONCLUSIONES</a:t>
            </a:r>
          </a:p>
        </p:txBody>
      </p:sp>
      <p:sp>
        <p:nvSpPr>
          <p:cNvPr id="3" name="2 Marcador de contenido"/>
          <p:cNvSpPr>
            <a:spLocks noGrp="1"/>
          </p:cNvSpPr>
          <p:nvPr>
            <p:ph idx="1"/>
          </p:nvPr>
        </p:nvSpPr>
        <p:spPr>
          <a:xfrm>
            <a:off x="323528" y="1844824"/>
            <a:ext cx="7776864" cy="4555976"/>
          </a:xfrm>
        </p:spPr>
        <p:txBody>
          <a:bodyPr>
            <a:noAutofit/>
          </a:bodyPr>
          <a:lstStyle/>
          <a:p>
            <a:pPr marL="114300" indent="0">
              <a:buNone/>
            </a:pPr>
            <a:r>
              <a:rPr lang="es-EC" sz="1800" dirty="0"/>
              <a:t>1. El proceso de investigación realizada permitió relacionar los procesos metodológicos de evaluación donde se evidenció que no todo el proceso se encuentra en relación a la planificación y estructuración de instrumentos para la evaluación del aprendizaje significativo de los estudiantes.</a:t>
            </a:r>
          </a:p>
          <a:p>
            <a:pPr marL="114300" indent="0">
              <a:buNone/>
            </a:pPr>
            <a:r>
              <a:rPr lang="es-ES" sz="1800" dirty="0"/>
              <a:t>2. </a:t>
            </a:r>
            <a:r>
              <a:rPr lang="es-EC" sz="1800" dirty="0"/>
              <a:t>El análisis de campo realizado a través de la constatación de información permite observar que todavía no se aplica una evaluación por competencia por todos los docentes de las diferentes materias, puesto que la mayoría de los docentes aplica el modelo tradicional. </a:t>
            </a:r>
          </a:p>
          <a:p>
            <a:pPr marL="114300" indent="0">
              <a:buNone/>
            </a:pPr>
            <a:r>
              <a:rPr lang="es-EC" sz="1800" dirty="0"/>
              <a:t>3. La comprobación de la hipótesis a través de la Prueba Chi Cuadrado, permitió inferir que las metodología de evaluación influyeron sobre el dominio del aprendizaje significativo de los estudiantes, de acuerdo con los datos obtenidos a partir de la Ficha de Observación, dado por el criterio de valor obtenido sobre los dominios conceptual, procedimental y actitudinal/</a:t>
            </a:r>
            <a:r>
              <a:rPr lang="es-EC" sz="1800" dirty="0" err="1"/>
              <a:t>valoral</a:t>
            </a:r>
            <a:r>
              <a:rPr lang="es-EC" sz="1800" dirty="0"/>
              <a:t>, donde se presentó una significación asintótica (bilateral), cuyo coeficiente de Pearson obtuvo un valor de 0.016, menor a 0.05, y por lo tanto se rechaza la H0.</a:t>
            </a:r>
          </a:p>
        </p:txBody>
      </p:sp>
    </p:spTree>
    <p:extLst>
      <p:ext uri="{BB962C8B-B14F-4D97-AF65-F5344CB8AC3E}">
        <p14:creationId xmlns:p14="http://schemas.microsoft.com/office/powerpoint/2010/main" val="3303743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315200" cy="722049"/>
          </a:xfrm>
        </p:spPr>
        <p:txBody>
          <a:bodyPr/>
          <a:lstStyle/>
          <a:p>
            <a:r>
              <a:rPr lang="es-EC" dirty="0"/>
              <a:t>CONCLUSIONES</a:t>
            </a:r>
          </a:p>
        </p:txBody>
      </p:sp>
      <p:sp>
        <p:nvSpPr>
          <p:cNvPr id="3" name="2 Marcador de contenido"/>
          <p:cNvSpPr>
            <a:spLocks noGrp="1"/>
          </p:cNvSpPr>
          <p:nvPr>
            <p:ph idx="1"/>
          </p:nvPr>
        </p:nvSpPr>
        <p:spPr>
          <a:xfrm>
            <a:off x="323528" y="1700808"/>
            <a:ext cx="7632848" cy="3240360"/>
          </a:xfrm>
        </p:spPr>
        <p:txBody>
          <a:bodyPr>
            <a:noAutofit/>
          </a:bodyPr>
          <a:lstStyle/>
          <a:p>
            <a:pPr marL="114300" indent="0">
              <a:buNone/>
            </a:pPr>
            <a:r>
              <a:rPr lang="es-EC" sz="1800" dirty="0"/>
              <a:t>4. Mediante la prueba F de Fisher se pudo comprobar que hubo diferencias significativas entre las notas obtenidas por los estudiantes en la prueba diagnóstico 1 (antes de aplicar las técnicas de enseñanza y evaluación de aprendizaje), con respecto a las notas obtenidas en la prueba diagnóstico 2 (después de aplicar las técnicas de enseñanza y evaluación de aprendizaje) puesto que F&lt;F crítica, y por tanto, se acepta H0: Existen diferencias entre las notas obtenidas en las pruebas diagnóstico; donde se pudo observar un incremento en el promedio de los estudiantes de una prueba a otra, cuyo valores pasaron de 2.55 como promedio en la primera prueba, a 3.70 en la segunda prueba, denotando cierta mejoría sobre los dominios de aprendizaje significativo.</a:t>
            </a:r>
          </a:p>
        </p:txBody>
      </p:sp>
    </p:spTree>
    <p:extLst>
      <p:ext uri="{BB962C8B-B14F-4D97-AF65-F5344CB8AC3E}">
        <p14:creationId xmlns:p14="http://schemas.microsoft.com/office/powerpoint/2010/main" val="3911776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315200" cy="722049"/>
          </a:xfrm>
        </p:spPr>
        <p:txBody>
          <a:bodyPr/>
          <a:lstStyle/>
          <a:p>
            <a:r>
              <a:rPr lang="es-EC" dirty="0"/>
              <a:t>RECOMENDACIONES</a:t>
            </a:r>
          </a:p>
        </p:txBody>
      </p:sp>
      <p:sp>
        <p:nvSpPr>
          <p:cNvPr id="3" name="2 Marcador de contenido"/>
          <p:cNvSpPr>
            <a:spLocks noGrp="1"/>
          </p:cNvSpPr>
          <p:nvPr>
            <p:ph idx="1"/>
          </p:nvPr>
        </p:nvSpPr>
        <p:spPr/>
        <p:txBody>
          <a:bodyPr>
            <a:normAutofit fontScale="77500" lnSpcReduction="20000"/>
          </a:bodyPr>
          <a:lstStyle/>
          <a:p>
            <a:pPr marL="114300" indent="0">
              <a:buNone/>
            </a:pPr>
            <a:r>
              <a:rPr lang="es-EC" dirty="0"/>
              <a:t>1. Comunicar a los estudiantes mediante diálogo, los objetos que se prevén alcanzar en la asignatura, partiendo de conocimientos previos y relacionando los contenidos, a fin de crear expectativas permanentes.</a:t>
            </a:r>
          </a:p>
          <a:p>
            <a:pPr marL="571500" indent="-457200">
              <a:buAutoNum type="arabicPeriod"/>
            </a:pPr>
            <a:endParaRPr lang="es-EC" dirty="0"/>
          </a:p>
          <a:p>
            <a:pPr marL="114300" indent="0">
              <a:buNone/>
            </a:pPr>
            <a:r>
              <a:rPr lang="es-EC" dirty="0"/>
              <a:t>2. Una vez que se comienza una unidad o tema nuevo, es importante que los estudiantes conozcan: los objetivos y competencias que se quieren desarrollar, las diferentes actividades a realizar, cómo se les evaluará y en función de las características de cada estudiante plantear tareas y logros diferentes.</a:t>
            </a:r>
          </a:p>
          <a:p>
            <a:pPr marL="114300" indent="0">
              <a:buNone/>
            </a:pPr>
            <a:endParaRPr lang="es-EC" dirty="0"/>
          </a:p>
          <a:p>
            <a:pPr marL="114300" indent="0">
              <a:buNone/>
            </a:pPr>
            <a:r>
              <a:rPr lang="es-EC" dirty="0"/>
              <a:t>3. Dentro del ejercicio de la docencia deben emplearse metodologías que favorezcan el desarrollo de una actitud positiva del estudiante y que tengan en cuenta sus intereses, por lo que es necesario que se formulen respuestas de todo tipo (abiertos, cerrados, mixtos), para generar resultados que indiquen el logro del aprendizaje significativo.</a:t>
            </a:r>
          </a:p>
          <a:p>
            <a:pPr marL="114300" indent="0">
              <a:buNone/>
            </a:pPr>
            <a:endParaRPr lang="es-EC" dirty="0"/>
          </a:p>
          <a:p>
            <a:pPr marL="114300" indent="0">
              <a:buNone/>
            </a:pPr>
            <a:r>
              <a:rPr lang="es-EC" dirty="0"/>
              <a:t>4. Implementar planes de capacitación y socialización de metodologías de evaluación del aprendizaje significativo, los mismos que deben ser socializados y difundidos con todo el personal académico de la Escuela de Enfermería.</a:t>
            </a:r>
          </a:p>
          <a:p>
            <a:endParaRPr lang="es-EC" dirty="0"/>
          </a:p>
        </p:txBody>
      </p:sp>
    </p:spTree>
    <p:extLst>
      <p:ext uri="{BB962C8B-B14F-4D97-AF65-F5344CB8AC3E}">
        <p14:creationId xmlns:p14="http://schemas.microsoft.com/office/powerpoint/2010/main" val="1081421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315200" cy="722049"/>
          </a:xfrm>
        </p:spPr>
        <p:txBody>
          <a:bodyPr/>
          <a:lstStyle/>
          <a:p>
            <a:r>
              <a:rPr lang="es-EC" dirty="0"/>
              <a:t>PROPUESTA</a:t>
            </a: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595267182"/>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03887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315200" cy="722049"/>
          </a:xfrm>
        </p:spPr>
        <p:txBody>
          <a:bodyPr/>
          <a:lstStyle/>
          <a:p>
            <a:r>
              <a:rPr lang="es-EC" dirty="0"/>
              <a:t>PROPUESTA</a:t>
            </a: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46114763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4639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315200" cy="722049"/>
          </a:xfrm>
        </p:spPr>
        <p:txBody>
          <a:bodyPr/>
          <a:lstStyle/>
          <a:p>
            <a:r>
              <a:rPr lang="es-EC" dirty="0"/>
              <a:t>PROPUESTA</a:t>
            </a: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692849807"/>
              </p:ext>
            </p:extLst>
          </p:nvPr>
        </p:nvGraphicFramePr>
        <p:xfrm>
          <a:off x="467544" y="1412776"/>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745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315200" cy="722049"/>
          </a:xfrm>
        </p:spPr>
        <p:txBody>
          <a:bodyPr/>
          <a:lstStyle/>
          <a:p>
            <a:r>
              <a:rPr lang="es-EC" dirty="0"/>
              <a:t>EL PROBLEMA- </a:t>
            </a:r>
            <a:r>
              <a:rPr lang="es-EC" sz="3600" dirty="0"/>
              <a:t>FORMULACIÓN</a:t>
            </a:r>
          </a:p>
        </p:txBody>
      </p:sp>
      <p:graphicFrame>
        <p:nvGraphicFramePr>
          <p:cNvPr id="4" name="3 Diagrama"/>
          <p:cNvGraphicFramePr/>
          <p:nvPr>
            <p:extLst>
              <p:ext uri="{D42A27DB-BD31-4B8C-83A1-F6EECF244321}">
                <p14:modId xmlns:p14="http://schemas.microsoft.com/office/powerpoint/2010/main" val="1620646669"/>
              </p:ext>
            </p:extLst>
          </p:nvPr>
        </p:nvGraphicFramePr>
        <p:xfrm>
          <a:off x="1475656" y="1700808"/>
          <a:ext cx="6096000"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78288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315200" cy="722049"/>
          </a:xfrm>
        </p:spPr>
        <p:txBody>
          <a:bodyPr/>
          <a:lstStyle/>
          <a:p>
            <a:r>
              <a:rPr lang="es-EC" dirty="0"/>
              <a:t>PROPUESTA</a:t>
            </a: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736373869"/>
              </p:ext>
            </p:extLst>
          </p:nvPr>
        </p:nvGraphicFramePr>
        <p:xfrm>
          <a:off x="827584" y="1412776"/>
          <a:ext cx="6912768"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6201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315200" cy="722049"/>
          </a:xfrm>
        </p:spPr>
        <p:txBody>
          <a:bodyPr/>
          <a:lstStyle/>
          <a:p>
            <a:r>
              <a:rPr lang="es-EC" dirty="0"/>
              <a:t>PROPUESTA</a:t>
            </a: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4156823590"/>
              </p:ext>
            </p:extLst>
          </p:nvPr>
        </p:nvGraphicFramePr>
        <p:xfrm>
          <a:off x="1331640" y="1196752"/>
          <a:ext cx="6048672"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30273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31840" y="2996952"/>
            <a:ext cx="2520280" cy="722049"/>
          </a:xfrm>
        </p:spPr>
        <p:txBody>
          <a:bodyPr/>
          <a:lstStyle/>
          <a:p>
            <a:r>
              <a:rPr lang="es-EC" dirty="0"/>
              <a:t>GRACIAS</a:t>
            </a:r>
          </a:p>
        </p:txBody>
      </p:sp>
    </p:spTree>
    <p:extLst>
      <p:ext uri="{BB962C8B-B14F-4D97-AF65-F5344CB8AC3E}">
        <p14:creationId xmlns:p14="http://schemas.microsoft.com/office/powerpoint/2010/main" val="1399237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315200" cy="722049"/>
          </a:xfrm>
        </p:spPr>
        <p:txBody>
          <a:bodyPr/>
          <a:lstStyle/>
          <a:p>
            <a:r>
              <a:rPr lang="es-EC" dirty="0"/>
              <a:t>EL PROBLEMA- </a:t>
            </a:r>
            <a:r>
              <a:rPr lang="es-EC" sz="3600" dirty="0"/>
              <a:t>PREGUNTAS</a:t>
            </a:r>
          </a:p>
        </p:txBody>
      </p:sp>
      <p:graphicFrame>
        <p:nvGraphicFramePr>
          <p:cNvPr id="4" name="3 Diagrama"/>
          <p:cNvGraphicFramePr/>
          <p:nvPr>
            <p:extLst>
              <p:ext uri="{D42A27DB-BD31-4B8C-83A1-F6EECF244321}">
                <p14:modId xmlns:p14="http://schemas.microsoft.com/office/powerpoint/2010/main" val="171359798"/>
              </p:ext>
            </p:extLst>
          </p:nvPr>
        </p:nvGraphicFramePr>
        <p:xfrm>
          <a:off x="971600" y="1700808"/>
          <a:ext cx="6600056"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8660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315200" cy="722049"/>
          </a:xfrm>
        </p:spPr>
        <p:txBody>
          <a:bodyPr/>
          <a:lstStyle/>
          <a:p>
            <a:r>
              <a:rPr lang="es-EC" dirty="0"/>
              <a:t>OBJETIVOS</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969848350"/>
              </p:ext>
            </p:extLst>
          </p:nvPr>
        </p:nvGraphicFramePr>
        <p:xfrm>
          <a:off x="467544" y="1484784"/>
          <a:ext cx="7704856" cy="47519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3308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16632"/>
            <a:ext cx="8136904" cy="1082089"/>
          </a:xfrm>
        </p:spPr>
        <p:txBody>
          <a:bodyPr/>
          <a:lstStyle/>
          <a:p>
            <a:r>
              <a:rPr lang="es-EC" dirty="0"/>
              <a:t>ASPECTOS TEÓRICOS</a:t>
            </a:r>
            <a:br>
              <a:rPr lang="es-EC" dirty="0"/>
            </a:br>
            <a:r>
              <a:rPr lang="es-EC" sz="3200" dirty="0"/>
              <a:t>Evaluación – Definición </a:t>
            </a:r>
          </a:p>
        </p:txBody>
      </p:sp>
      <p:graphicFrame>
        <p:nvGraphicFramePr>
          <p:cNvPr id="3" name="2 Diagrama"/>
          <p:cNvGraphicFramePr/>
          <p:nvPr>
            <p:extLst>
              <p:ext uri="{D42A27DB-BD31-4B8C-83A1-F6EECF244321}">
                <p14:modId xmlns:p14="http://schemas.microsoft.com/office/powerpoint/2010/main" val="434688195"/>
              </p:ext>
            </p:extLst>
          </p:nvPr>
        </p:nvGraphicFramePr>
        <p:xfrm>
          <a:off x="1547664" y="206084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5836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16632"/>
            <a:ext cx="8136904" cy="1082089"/>
          </a:xfrm>
        </p:spPr>
        <p:txBody>
          <a:bodyPr/>
          <a:lstStyle/>
          <a:p>
            <a:r>
              <a:rPr lang="es-EC" dirty="0"/>
              <a:t>ASPECTOS TEÓRICOS</a:t>
            </a:r>
            <a:br>
              <a:rPr lang="es-EC" dirty="0"/>
            </a:br>
            <a:r>
              <a:rPr lang="es-EC" sz="3200" dirty="0"/>
              <a:t>Evaluación - Tipos</a:t>
            </a:r>
            <a:endParaRPr lang="es-EC" sz="3600" dirty="0"/>
          </a:p>
        </p:txBody>
      </p:sp>
      <p:graphicFrame>
        <p:nvGraphicFramePr>
          <p:cNvPr id="4" name="3 Diagrama"/>
          <p:cNvGraphicFramePr/>
          <p:nvPr>
            <p:extLst>
              <p:ext uri="{D42A27DB-BD31-4B8C-83A1-F6EECF244321}">
                <p14:modId xmlns:p14="http://schemas.microsoft.com/office/powerpoint/2010/main" val="2177294112"/>
              </p:ext>
            </p:extLst>
          </p:nvPr>
        </p:nvGraphicFramePr>
        <p:xfrm>
          <a:off x="107504" y="1412776"/>
          <a:ext cx="8928992"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6627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2"/>
            <a:ext cx="9144000" cy="1082089"/>
          </a:xfrm>
        </p:spPr>
        <p:txBody>
          <a:bodyPr/>
          <a:lstStyle/>
          <a:p>
            <a:r>
              <a:rPr lang="es-EC" dirty="0"/>
              <a:t>ASPECTOS TEÓRICOS</a:t>
            </a:r>
            <a:br>
              <a:rPr lang="es-EC" dirty="0"/>
            </a:br>
            <a:r>
              <a:rPr lang="es-EC" sz="3200" dirty="0"/>
              <a:t>Aprendizajes Significativos - Concepto</a:t>
            </a:r>
            <a:endParaRPr lang="es-EC" sz="3600" dirty="0"/>
          </a:p>
        </p:txBody>
      </p:sp>
      <p:graphicFrame>
        <p:nvGraphicFramePr>
          <p:cNvPr id="5" name="4 Diagrama"/>
          <p:cNvGraphicFramePr/>
          <p:nvPr>
            <p:extLst>
              <p:ext uri="{D42A27DB-BD31-4B8C-83A1-F6EECF244321}">
                <p14:modId xmlns:p14="http://schemas.microsoft.com/office/powerpoint/2010/main" val="1812121540"/>
              </p:ext>
            </p:extLst>
          </p:nvPr>
        </p:nvGraphicFramePr>
        <p:xfrm>
          <a:off x="1547664" y="206084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0037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2"/>
            <a:ext cx="9144000" cy="1082089"/>
          </a:xfrm>
        </p:spPr>
        <p:txBody>
          <a:bodyPr/>
          <a:lstStyle/>
          <a:p>
            <a:r>
              <a:rPr lang="es-EC" dirty="0"/>
              <a:t>ASPECTOS TEÓRICOS</a:t>
            </a:r>
            <a:br>
              <a:rPr lang="es-EC" dirty="0"/>
            </a:br>
            <a:r>
              <a:rPr lang="es-EC" sz="3200" dirty="0"/>
              <a:t>Aprendizajes Significativos - Tipos</a:t>
            </a:r>
            <a:endParaRPr lang="es-EC" sz="3600" dirty="0"/>
          </a:p>
        </p:txBody>
      </p:sp>
      <p:graphicFrame>
        <p:nvGraphicFramePr>
          <p:cNvPr id="4" name="3 Diagrama"/>
          <p:cNvGraphicFramePr/>
          <p:nvPr>
            <p:extLst>
              <p:ext uri="{D42A27DB-BD31-4B8C-83A1-F6EECF244321}">
                <p14:modId xmlns:p14="http://schemas.microsoft.com/office/powerpoint/2010/main" val="1482646162"/>
              </p:ext>
            </p:extLst>
          </p:nvPr>
        </p:nvGraphicFramePr>
        <p:xfrm>
          <a:off x="395536" y="1700808"/>
          <a:ext cx="7776864"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20488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393</TotalTime>
  <Words>2385</Words>
  <Application>Microsoft Office PowerPoint</Application>
  <PresentationFormat>Presentación en pantalla (4:3)</PresentationFormat>
  <Paragraphs>304</Paragraphs>
  <Slides>32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32</vt:i4>
      </vt:variant>
    </vt:vector>
  </HeadingPairs>
  <TitlesOfParts>
    <vt:vector size="37" baseType="lpstr">
      <vt:lpstr>Arial</vt:lpstr>
      <vt:lpstr>Calibri</vt:lpstr>
      <vt:lpstr>Cambria</vt:lpstr>
      <vt:lpstr>Times New Roman</vt:lpstr>
      <vt:lpstr>Adyacencia</vt:lpstr>
      <vt:lpstr>“INCIDENCIA DE LA METODOLOGÍA DE EVALUACIÓN EN EL LOGRO DE APRENDIZAJES SIGNIFICATIVOS DE LOS ESTUDIANTES DE LA ESCUELA DE ENFERMERÍA DE LA UNIVERSIDAD TÉCNICA DE MANABÍ, PROPUESTA ALTERNATIVA”.</vt:lpstr>
      <vt:lpstr>EL PROBLEMA- DESCRIPCIÓN</vt:lpstr>
      <vt:lpstr>EL PROBLEMA- FORMULACIÓN</vt:lpstr>
      <vt:lpstr>EL PROBLEMA- PREGUNTAS</vt:lpstr>
      <vt:lpstr>OBJETIVOS</vt:lpstr>
      <vt:lpstr>ASPECTOS TEÓRICOS Evaluación – Definición </vt:lpstr>
      <vt:lpstr>ASPECTOS TEÓRICOS Evaluación - Tipos</vt:lpstr>
      <vt:lpstr>ASPECTOS TEÓRICOS Aprendizajes Significativos - Concepto</vt:lpstr>
      <vt:lpstr>ASPECTOS TEÓRICOS Aprendizajes Significativos - Tipos</vt:lpstr>
      <vt:lpstr>ASPECTOS TEÓRICOS Métodos e instrumentos que se aplican en  la Escuela de Enfermería</vt:lpstr>
      <vt:lpstr>METODOLOGÍA </vt:lpstr>
      <vt:lpstr>RESULTADOS Entrevista realizada a las autoridades </vt:lpstr>
      <vt:lpstr>RESULTADOS Encuesta a los docentes</vt:lpstr>
      <vt:lpstr>RESULTADOS Encuesta a los docentes</vt:lpstr>
      <vt:lpstr>RESULTADOS Encuesta a los docentes</vt:lpstr>
      <vt:lpstr>RESULTADOS Encuesta a los docentes</vt:lpstr>
      <vt:lpstr>RESULTADOS Encuesta a los estudiantes</vt:lpstr>
      <vt:lpstr>RESULTADOS Encuesta a los estudiantes</vt:lpstr>
      <vt:lpstr>RESULTADOS Encuesta a los estudiantes</vt:lpstr>
      <vt:lpstr>RESULTADOS Encuesta a los estudiantes</vt:lpstr>
      <vt:lpstr>RESULTADOS Comprobación de hipótesis</vt:lpstr>
      <vt:lpstr>RESULTADOS Comprobación de hipótesis</vt:lpstr>
      <vt:lpstr>DISCUSIÓN</vt:lpstr>
      <vt:lpstr>CONCLUSIONES</vt:lpstr>
      <vt:lpstr>CONCLUSIONES</vt:lpstr>
      <vt:lpstr>RECOMENDACIONES</vt:lpstr>
      <vt:lpstr>PROPUESTA</vt:lpstr>
      <vt:lpstr>PROPUESTA</vt:lpstr>
      <vt:lpstr>PROPUESTA</vt:lpstr>
      <vt:lpstr>PROPUESTA</vt:lpstr>
      <vt:lpstr>PROPUESTA</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“INCIDENCIA DE LA METODOLOGÍA DE EVALUACIÓN EN EL LOGRO DE APRENDIZAJES SIGNIFICATIVOS DE LOS ESTUDIANTES DE LA ESCUELA DE ENFERMERÍA DE LA UNIVERSIDAD TÉCNICA DE MANABÍ PERÍODO MAYO 2016 – OCTUBRE 2016”.</dc:title>
  <dc:creator>User</dc:creator>
  <cp:lastModifiedBy>MGS. MONICA DE LAS MERCEDES CERDA PAREDES</cp:lastModifiedBy>
  <cp:revision>29</cp:revision>
  <dcterms:created xsi:type="dcterms:W3CDTF">2017-05-16T22:46:05Z</dcterms:created>
  <dcterms:modified xsi:type="dcterms:W3CDTF">2024-02-07T23:09:34Z</dcterms:modified>
</cp:coreProperties>
</file>