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1" r:id="rId3"/>
    <p:sldId id="257" r:id="rId4"/>
    <p:sldId id="322" r:id="rId5"/>
    <p:sldId id="261" r:id="rId6"/>
    <p:sldId id="262" r:id="rId7"/>
    <p:sldId id="268" r:id="rId8"/>
    <p:sldId id="270" r:id="rId9"/>
    <p:sldId id="271" r:id="rId10"/>
    <p:sldId id="323" r:id="rId11"/>
    <p:sldId id="275" r:id="rId12"/>
    <p:sldId id="277" r:id="rId13"/>
    <p:sldId id="278" r:id="rId14"/>
    <p:sldId id="284" r:id="rId15"/>
    <p:sldId id="280" r:id="rId16"/>
    <p:sldId id="272" r:id="rId17"/>
    <p:sldId id="289" r:id="rId18"/>
    <p:sldId id="293" r:id="rId19"/>
    <p:sldId id="294" r:id="rId20"/>
    <p:sldId id="295" r:id="rId21"/>
    <p:sldId id="296" r:id="rId22"/>
    <p:sldId id="298" r:id="rId23"/>
    <p:sldId id="297" r:id="rId24"/>
    <p:sldId id="299" r:id="rId25"/>
    <p:sldId id="300" r:id="rId26"/>
    <p:sldId id="301" r:id="rId27"/>
    <p:sldId id="302" r:id="rId28"/>
    <p:sldId id="303" r:id="rId29"/>
    <p:sldId id="305" r:id="rId30"/>
    <p:sldId id="306" r:id="rId31"/>
    <p:sldId id="304" r:id="rId32"/>
    <p:sldId id="307" r:id="rId33"/>
    <p:sldId id="308" r:id="rId34"/>
    <p:sldId id="309" r:id="rId35"/>
    <p:sldId id="310" r:id="rId36"/>
    <p:sldId id="326" r:id="rId37"/>
    <p:sldId id="311" r:id="rId38"/>
    <p:sldId id="327" r:id="rId39"/>
    <p:sldId id="324" r:id="rId40"/>
    <p:sldId id="318" r:id="rId41"/>
    <p:sldId id="319" r:id="rId42"/>
    <p:sldId id="314" r:id="rId43"/>
    <p:sldId id="320" r:id="rId44"/>
    <p:sldId id="283" r:id="rId4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Paillacho" initials="JP" lastIdx="1" clrIdx="0">
    <p:extLst>
      <p:ext uri="{19B8F6BF-5375-455C-9EA6-DF929625EA0E}">
        <p15:presenceInfo xmlns:p15="http://schemas.microsoft.com/office/powerpoint/2012/main" userId="780be863361888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919" autoAdjust="0"/>
  </p:normalViewPr>
  <p:slideViewPr>
    <p:cSldViewPr snapToGrid="0">
      <p:cViewPr varScale="1">
        <p:scale>
          <a:sx n="59" d="100"/>
          <a:sy n="59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%20C\Desktop\Libro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5283768876716409E-2"/>
                  <c:y val="-0.60898871247623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'prueba 5'!$B$4:$B$9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'prueba 5'!$H$4:$H$9</c:f>
              <c:numCache>
                <c:formatCode>0.000</c:formatCode>
                <c:ptCount val="6"/>
                <c:pt idx="0">
                  <c:v>759.1</c:v>
                </c:pt>
                <c:pt idx="1">
                  <c:v>755.19999999999993</c:v>
                </c:pt>
                <c:pt idx="2">
                  <c:v>752.10333333333335</c:v>
                </c:pt>
                <c:pt idx="3">
                  <c:v>747.95999999999992</c:v>
                </c:pt>
                <c:pt idx="4">
                  <c:v>744.90333333333331</c:v>
                </c:pt>
                <c:pt idx="5">
                  <c:v>740.82666666666671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08320"/>
        <c:axId val="193710496"/>
      </c:scatterChart>
      <c:valAx>
        <c:axId val="19370832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Medida de Volumen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10496"/>
        <c:crosses val="autoZero"/>
        <c:crossBetween val="midCat"/>
        <c:majorUnit val="1"/>
      </c:valAx>
      <c:valAx>
        <c:axId val="193710496"/>
        <c:scaling>
          <c:orientation val="minMax"/>
          <c:max val="760"/>
          <c:min val="7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Presión [hPa]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08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1.7572463768116029E-2"/>
                  <c:y val="-0.5334868139883304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'T10'!$B$4:$B$14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'T10'!$F$4:$F$14</c:f>
              <c:numCache>
                <c:formatCode>0.000</c:formatCode>
                <c:ptCount val="11"/>
                <c:pt idx="0">
                  <c:v>759.1</c:v>
                </c:pt>
                <c:pt idx="1">
                  <c:v>756.93666666666661</c:v>
                </c:pt>
                <c:pt idx="2">
                  <c:v>754.82</c:v>
                </c:pt>
                <c:pt idx="3">
                  <c:v>752.56666666666661</c:v>
                </c:pt>
                <c:pt idx="4">
                  <c:v>750.61</c:v>
                </c:pt>
                <c:pt idx="5">
                  <c:v>749.07666666666671</c:v>
                </c:pt>
                <c:pt idx="6">
                  <c:v>747.04666666666662</c:v>
                </c:pt>
                <c:pt idx="7">
                  <c:v>745.06333333333339</c:v>
                </c:pt>
                <c:pt idx="8">
                  <c:v>743.24333333333334</c:v>
                </c:pt>
                <c:pt idx="9">
                  <c:v>740.74333333333334</c:v>
                </c:pt>
                <c:pt idx="10">
                  <c:v>738.61333333333334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21376"/>
        <c:axId val="193721920"/>
      </c:scatterChart>
      <c:valAx>
        <c:axId val="1937213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Medida de Volumen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21920"/>
        <c:crosses val="autoZero"/>
        <c:crossBetween val="midCat"/>
      </c:valAx>
      <c:valAx>
        <c:axId val="193721920"/>
        <c:scaling>
          <c:orientation val="minMax"/>
          <c:max val="760"/>
          <c:min val="7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Presión [hPa]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21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3.4777777777777776E-2"/>
                  <c:y val="-0.6092591122682244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'T25'!$B$7:$B$30</c:f>
              <c:numCache>
                <c:formatCode>General</c:formatCode>
                <c:ptCount val="2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</c:numCache>
            </c:numRef>
          </c:xVal>
          <c:yVal>
            <c:numRef>
              <c:f>'T25'!$F$7:$F$30</c:f>
              <c:numCache>
                <c:formatCode>0.000</c:formatCode>
                <c:ptCount val="24"/>
                <c:pt idx="0">
                  <c:v>755.26666666666677</c:v>
                </c:pt>
                <c:pt idx="1">
                  <c:v>754.36</c:v>
                </c:pt>
                <c:pt idx="2">
                  <c:v>753.69666666666672</c:v>
                </c:pt>
                <c:pt idx="3">
                  <c:v>752.90666666666675</c:v>
                </c:pt>
                <c:pt idx="4">
                  <c:v>752.26666666666677</c:v>
                </c:pt>
                <c:pt idx="5">
                  <c:v>751.66</c:v>
                </c:pt>
                <c:pt idx="6">
                  <c:v>750.92000000000007</c:v>
                </c:pt>
                <c:pt idx="7">
                  <c:v>750.61</c:v>
                </c:pt>
                <c:pt idx="8">
                  <c:v>750.12666666666667</c:v>
                </c:pt>
                <c:pt idx="9">
                  <c:v>749.23333333333323</c:v>
                </c:pt>
                <c:pt idx="10">
                  <c:v>748.1633333333333</c:v>
                </c:pt>
                <c:pt idx="11">
                  <c:v>747.77666666666664</c:v>
                </c:pt>
                <c:pt idx="12">
                  <c:v>747.25666666666666</c:v>
                </c:pt>
                <c:pt idx="13">
                  <c:v>746.70666666666659</c:v>
                </c:pt>
                <c:pt idx="14">
                  <c:v>745.78666666666675</c:v>
                </c:pt>
                <c:pt idx="15">
                  <c:v>745.05000000000007</c:v>
                </c:pt>
                <c:pt idx="16">
                  <c:v>744.68666666666672</c:v>
                </c:pt>
                <c:pt idx="17">
                  <c:v>743.74333333333345</c:v>
                </c:pt>
                <c:pt idx="18">
                  <c:v>743.12000000000012</c:v>
                </c:pt>
                <c:pt idx="19">
                  <c:v>742.00666666666677</c:v>
                </c:pt>
                <c:pt idx="20">
                  <c:v>741.31333333333339</c:v>
                </c:pt>
                <c:pt idx="21">
                  <c:v>740.85333333333335</c:v>
                </c:pt>
                <c:pt idx="22">
                  <c:v>740.18</c:v>
                </c:pt>
                <c:pt idx="23">
                  <c:v>739.11666666666667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08864"/>
        <c:axId val="193709408"/>
      </c:scatterChart>
      <c:valAx>
        <c:axId val="193708864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Medida de Volumen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09408"/>
        <c:crosses val="autoZero"/>
        <c:crossBetween val="midCat"/>
      </c:valAx>
      <c:valAx>
        <c:axId val="193709408"/>
        <c:scaling>
          <c:orientation val="minMax"/>
          <c:max val="756"/>
          <c:min val="73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sz="2400" b="1"/>
                  <a:t>Presión [hPa]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08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859104568451"/>
          <c:y val="3.9209154837115359E-2"/>
          <c:w val="0.87812906538856561"/>
          <c:h val="0.61484593032637047"/>
        </c:manualLayout>
      </c:layout>
      <c:barChart>
        <c:barDir val="col"/>
        <c:grouping val="clustered"/>
        <c:varyColors val="0"/>
        <c:ser>
          <c:idx val="1"/>
          <c:order val="0"/>
          <c:tx>
            <c:v>Manual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'Hoja1 (2)'!$A$2:$A$6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'Hoja1 (2)'!$F$8:$F$12</c:f>
              <c:numCache>
                <c:formatCode>0.00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0"/>
          <c:order val="1"/>
          <c:tx>
            <c:v>Automático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'Hoja1 (2)'!$A$2:$A$6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'Hoja1 (2)'!$F$2:$F$6</c:f>
              <c:numCache>
                <c:formatCode>0.00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724096"/>
        <c:axId val="193711584"/>
      </c:barChart>
      <c:catAx>
        <c:axId val="193724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Medida de Volumen [ml]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11584"/>
        <c:crosses val="autoZero"/>
        <c:auto val="1"/>
        <c:lblAlgn val="ctr"/>
        <c:lblOffset val="100"/>
        <c:noMultiLvlLbl val="0"/>
      </c:catAx>
      <c:valAx>
        <c:axId val="19371158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Límite de error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7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Manual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'Hoja1 (2)'!$H$2:$H$11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'Hoja1 (2)'!$M$2:$M$11</c:f>
              <c:numCache>
                <c:formatCode>General</c:formatCode>
                <c:ptCount val="10"/>
                <c:pt idx="0">
                  <c:v>0.05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0.03</c:v>
                </c:pt>
                <c:pt idx="7">
                  <c:v>0.05</c:v>
                </c:pt>
                <c:pt idx="8">
                  <c:v>0.08</c:v>
                </c:pt>
                <c:pt idx="9">
                  <c:v>0.03</c:v>
                </c:pt>
              </c:numCache>
            </c:numRef>
          </c:val>
        </c:ser>
        <c:ser>
          <c:idx val="0"/>
          <c:order val="1"/>
          <c:tx>
            <c:v>Automático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'Hoja1 (2)'!$H$2:$H$11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'Hoja1 (2)'!$M$13:$M$22</c:f>
              <c:numCache>
                <c:formatCode>General</c:formatCode>
                <c:ptCount val="10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0.02</c:v>
                </c:pt>
                <c:pt idx="7">
                  <c:v>7.0000000000000007E-2</c:v>
                </c:pt>
                <c:pt idx="8">
                  <c:v>0.02</c:v>
                </c:pt>
                <c:pt idx="9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672960"/>
        <c:axId val="193679488"/>
      </c:barChart>
      <c:catAx>
        <c:axId val="19367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Medida de Volumen [ml]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679488"/>
        <c:crosses val="autoZero"/>
        <c:auto val="1"/>
        <c:lblAlgn val="ctr"/>
        <c:lblOffset val="100"/>
        <c:noMultiLvlLbl val="0"/>
      </c:catAx>
      <c:valAx>
        <c:axId val="193679488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Límite de error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6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Manual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'Hoja1 (2)'!$O$2:$O$16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</c:numCache>
            </c:numRef>
          </c:cat>
          <c:val>
            <c:numRef>
              <c:f>'Hoja1 (2)'!$T$2:$T$16</c:f>
              <c:numCache>
                <c:formatCode>General</c:formatCode>
                <c:ptCount val="15"/>
                <c:pt idx="0">
                  <c:v>0.03</c:v>
                </c:pt>
                <c:pt idx="1">
                  <c:v>7.0000000000000007E-2</c:v>
                </c:pt>
                <c:pt idx="2">
                  <c:v>0.03</c:v>
                </c:pt>
                <c:pt idx="3">
                  <c:v>0.03</c:v>
                </c:pt>
                <c:pt idx="4">
                  <c:v>0.1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0</c:v>
                </c:pt>
                <c:pt idx="8">
                  <c:v>0.03</c:v>
                </c:pt>
                <c:pt idx="9">
                  <c:v>7.0000000000000007E-2</c:v>
                </c:pt>
                <c:pt idx="10">
                  <c:v>0</c:v>
                </c:pt>
                <c:pt idx="11">
                  <c:v>0.03</c:v>
                </c:pt>
                <c:pt idx="12">
                  <c:v>0.03</c:v>
                </c:pt>
                <c:pt idx="13">
                  <c:v>7.0000000000000007E-2</c:v>
                </c:pt>
                <c:pt idx="14">
                  <c:v>0.03</c:v>
                </c:pt>
              </c:numCache>
            </c:numRef>
          </c:val>
        </c:ser>
        <c:ser>
          <c:idx val="0"/>
          <c:order val="1"/>
          <c:tx>
            <c:v>Automático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'Hoja1 (2)'!$O$2:$O$16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</c:numCache>
            </c:numRef>
          </c:cat>
          <c:val>
            <c:numRef>
              <c:f>'Hoja1 (2)'!$T$18:$T$32</c:f>
              <c:numCache>
                <c:formatCode>General</c:formatCode>
                <c:ptCount val="15"/>
                <c:pt idx="0">
                  <c:v>7.0000000000000007E-2</c:v>
                </c:pt>
                <c:pt idx="1">
                  <c:v>0.03</c:v>
                </c:pt>
                <c:pt idx="2">
                  <c:v>0.03</c:v>
                </c:pt>
                <c:pt idx="3">
                  <c:v>0.1</c:v>
                </c:pt>
                <c:pt idx="4">
                  <c:v>0.03</c:v>
                </c:pt>
                <c:pt idx="5">
                  <c:v>0.1</c:v>
                </c:pt>
                <c:pt idx="6">
                  <c:v>0.1</c:v>
                </c:pt>
                <c:pt idx="7">
                  <c:v>0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0.03</c:v>
                </c:pt>
                <c:pt idx="11">
                  <c:v>0</c:v>
                </c:pt>
                <c:pt idx="12">
                  <c:v>0.13</c:v>
                </c:pt>
                <c:pt idx="13">
                  <c:v>0.03</c:v>
                </c:pt>
                <c:pt idx="1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699072"/>
        <c:axId val="193686016"/>
      </c:barChart>
      <c:catAx>
        <c:axId val="19369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Medida de Volumen [ml]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686016"/>
        <c:crosses val="autoZero"/>
        <c:auto val="1"/>
        <c:lblAlgn val="ctr"/>
        <c:lblOffset val="100"/>
        <c:noMultiLvlLbl val="0"/>
      </c:catAx>
      <c:valAx>
        <c:axId val="19368601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Límite de error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9369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E431-6B3C-4F7F-A030-05590E25D98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25C7432-239E-4A2C-AF02-BB5BFBBA6195}">
      <dgm:prSet phldrT="[Texto]" custT="1"/>
      <dgm:spPr/>
      <dgm:t>
        <a:bodyPr/>
        <a:lstStyle/>
        <a:p>
          <a:r>
            <a:rPr lang="es-E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Diseñar y construir una estructura de protección </a:t>
          </a:r>
          <a:r>
            <a:rPr lang="es-EC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7CC62-5321-47FD-8885-1CA809E9D9E6}" type="parTrans" cxnId="{DD2B9257-A8FF-4834-919D-3FA004201E2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307F9-A3FB-43C2-9AAA-FCD58635A8DB}" type="sibTrans" cxnId="{DD2B9257-A8FF-4834-919D-3FA004201E2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260E5-74B6-4D80-B368-63AFC8855D8F}">
      <dgm:prSet phldrT="[Texto]" custT="1"/>
      <dgm:spPr/>
      <dgm:t>
        <a:bodyPr/>
        <a:lstStyle/>
        <a:p>
          <a:r>
            <a:rPr lang="es-ES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Controlar la medida del volumen y velocidad de líquido.</a:t>
          </a:r>
          <a:endParaRPr lang="es-EC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15DF-835B-41F3-B1C8-90D7A9C98DC8}" type="par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5FF8B-A6F0-497F-B098-94D928F04863}" type="sib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C0A23-8FA8-4FD6-AE03-9F47D236E037}">
      <dgm:prSet phldrT="[Texto]" custT="1"/>
      <dgm:spPr/>
      <dgm:t>
        <a:bodyPr/>
        <a:lstStyle/>
        <a:p>
          <a:r>
            <a:rPr lang="es-ES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Diseñar una interfaz humano máquina (HMI). </a:t>
          </a:r>
          <a:r>
            <a:rPr lang="es-EC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53512-870A-452B-8298-7FD814CBCD67}" type="par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1F9BD-087D-4D0C-B9B4-D401CDF03591}" type="sib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1DEEE-5638-4E39-8801-95AFD7C5BDBC}">
      <dgm:prSet custT="1"/>
      <dgm:spPr/>
      <dgm:t>
        <a:bodyPr/>
        <a:lstStyle/>
        <a:p>
          <a:r>
            <a:rPr lang="es-ES_tradnl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Dimensionar y seleccionar los sensores, controladores y actuadores</a:t>
          </a:r>
          <a:r>
            <a:rPr lang="es-EC" sz="2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F0AB7-7208-4987-ABB1-64FAC3132B79}" type="par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9810F-8352-4BEE-ABCE-6E5D39D6DBB5}" type="sib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2B5E2-8ADC-45B3-8327-80949F6230D7}" type="pres">
      <dgm:prSet presAssocID="{1842E431-6B3C-4F7F-A030-05590E25D9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C7F741-8CA8-496F-A654-6E2A8A9FA9B5}" type="pres">
      <dgm:prSet presAssocID="{1842E431-6B3C-4F7F-A030-05590E25D986}" presName="Name1" presStyleCnt="0"/>
      <dgm:spPr/>
      <dgm:t>
        <a:bodyPr/>
        <a:lstStyle/>
        <a:p>
          <a:endParaRPr lang="es-EC"/>
        </a:p>
      </dgm:t>
    </dgm:pt>
    <dgm:pt modelId="{CC84ED30-39ED-4C6B-9FBA-F6C0648ED22A}" type="pres">
      <dgm:prSet presAssocID="{1842E431-6B3C-4F7F-A030-05590E25D986}" presName="cycle" presStyleCnt="0"/>
      <dgm:spPr/>
      <dgm:t>
        <a:bodyPr/>
        <a:lstStyle/>
        <a:p>
          <a:endParaRPr lang="es-EC"/>
        </a:p>
      </dgm:t>
    </dgm:pt>
    <dgm:pt modelId="{D173ADF0-3C10-46D6-AA5B-319CA1B091D2}" type="pres">
      <dgm:prSet presAssocID="{1842E431-6B3C-4F7F-A030-05590E25D986}" presName="srcNode" presStyleLbl="node1" presStyleIdx="0" presStyleCnt="4"/>
      <dgm:spPr/>
      <dgm:t>
        <a:bodyPr/>
        <a:lstStyle/>
        <a:p>
          <a:endParaRPr lang="es-EC"/>
        </a:p>
      </dgm:t>
    </dgm:pt>
    <dgm:pt modelId="{0976E884-3B86-4379-8433-DE74B229C6F4}" type="pres">
      <dgm:prSet presAssocID="{1842E431-6B3C-4F7F-A030-05590E25D986}" presName="conn" presStyleLbl="parChTrans1D2" presStyleIdx="0" presStyleCnt="1"/>
      <dgm:spPr/>
      <dgm:t>
        <a:bodyPr/>
        <a:lstStyle/>
        <a:p>
          <a:endParaRPr lang="es-EC"/>
        </a:p>
      </dgm:t>
    </dgm:pt>
    <dgm:pt modelId="{F8C3C231-3EB2-41B3-BFCF-A0FF9864697D}" type="pres">
      <dgm:prSet presAssocID="{1842E431-6B3C-4F7F-A030-05590E25D986}" presName="extraNode" presStyleLbl="node1" presStyleIdx="0" presStyleCnt="4"/>
      <dgm:spPr/>
      <dgm:t>
        <a:bodyPr/>
        <a:lstStyle/>
        <a:p>
          <a:endParaRPr lang="es-EC"/>
        </a:p>
      </dgm:t>
    </dgm:pt>
    <dgm:pt modelId="{AD98EE66-52EC-40A4-BD8B-F04262E97F80}" type="pres">
      <dgm:prSet presAssocID="{1842E431-6B3C-4F7F-A030-05590E25D986}" presName="dstNode" presStyleLbl="node1" presStyleIdx="0" presStyleCnt="4"/>
      <dgm:spPr/>
      <dgm:t>
        <a:bodyPr/>
        <a:lstStyle/>
        <a:p>
          <a:endParaRPr lang="es-EC"/>
        </a:p>
      </dgm:t>
    </dgm:pt>
    <dgm:pt modelId="{EC665321-5D72-4614-BE0A-F3F650E316E9}" type="pres">
      <dgm:prSet presAssocID="{A25C7432-239E-4A2C-AF02-BB5BFBBA619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019CCA-43C6-4B0A-A82C-EF3104696214}" type="pres">
      <dgm:prSet presAssocID="{A25C7432-239E-4A2C-AF02-BB5BFBBA6195}" presName="accent_1" presStyleCnt="0"/>
      <dgm:spPr/>
      <dgm:t>
        <a:bodyPr/>
        <a:lstStyle/>
        <a:p>
          <a:endParaRPr lang="es-EC"/>
        </a:p>
      </dgm:t>
    </dgm:pt>
    <dgm:pt modelId="{F330B656-06ED-45E9-A7C8-765FF2D3FB54}" type="pres">
      <dgm:prSet presAssocID="{A25C7432-239E-4A2C-AF02-BB5BFBBA6195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FA195456-FEFA-4C8B-A863-A1499D1BCB9E}" type="pres">
      <dgm:prSet presAssocID="{65A1DEEE-5638-4E39-8801-95AFD7C5BDB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09D7DA-D678-40EC-B27B-D6F0EE2F21DD}" type="pres">
      <dgm:prSet presAssocID="{65A1DEEE-5638-4E39-8801-95AFD7C5BDBC}" presName="accent_2" presStyleCnt="0"/>
      <dgm:spPr/>
      <dgm:t>
        <a:bodyPr/>
        <a:lstStyle/>
        <a:p>
          <a:endParaRPr lang="es-EC"/>
        </a:p>
      </dgm:t>
    </dgm:pt>
    <dgm:pt modelId="{D5E1BD13-CDC3-41E7-8A04-CFE4C7C5CB21}" type="pres">
      <dgm:prSet presAssocID="{65A1DEEE-5638-4E39-8801-95AFD7C5BDBC}" presName="accentRepeatNode" presStyleLbl="solidFgAcc1" presStyleIdx="1" presStyleCnt="4"/>
      <dgm:spPr/>
      <dgm:t>
        <a:bodyPr/>
        <a:lstStyle/>
        <a:p>
          <a:endParaRPr lang="es-EC"/>
        </a:p>
      </dgm:t>
    </dgm:pt>
    <dgm:pt modelId="{3172DFEF-91D8-455E-8894-D03991209052}" type="pres">
      <dgm:prSet presAssocID="{61E260E5-74B6-4D80-B368-63AFC8855D8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D35E5-B74C-4443-AAA9-9FDADE88EB59}" type="pres">
      <dgm:prSet presAssocID="{61E260E5-74B6-4D80-B368-63AFC8855D8F}" presName="accent_3" presStyleCnt="0"/>
      <dgm:spPr/>
      <dgm:t>
        <a:bodyPr/>
        <a:lstStyle/>
        <a:p>
          <a:endParaRPr lang="es-EC"/>
        </a:p>
      </dgm:t>
    </dgm:pt>
    <dgm:pt modelId="{F5A34347-7715-4CAE-8F65-9D054F24037B}" type="pres">
      <dgm:prSet presAssocID="{61E260E5-74B6-4D80-B368-63AFC8855D8F}" presName="accentRepeatNode" presStyleLbl="solidFgAcc1" presStyleIdx="2" presStyleCnt="4"/>
      <dgm:spPr/>
      <dgm:t>
        <a:bodyPr/>
        <a:lstStyle/>
        <a:p>
          <a:endParaRPr lang="es-EC"/>
        </a:p>
      </dgm:t>
    </dgm:pt>
    <dgm:pt modelId="{9C2BCC44-87AD-4E3C-8653-691988076899}" type="pres">
      <dgm:prSet presAssocID="{9CEC0A23-8FA8-4FD6-AE03-9F47D236E03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FF3F9-43B3-49B9-9736-73440B9D4BA8}" type="pres">
      <dgm:prSet presAssocID="{9CEC0A23-8FA8-4FD6-AE03-9F47D236E037}" presName="accent_4" presStyleCnt="0"/>
      <dgm:spPr/>
      <dgm:t>
        <a:bodyPr/>
        <a:lstStyle/>
        <a:p>
          <a:endParaRPr lang="es-EC"/>
        </a:p>
      </dgm:t>
    </dgm:pt>
    <dgm:pt modelId="{C5687CEC-93AC-4A44-86D8-5A026B7021BD}" type="pres">
      <dgm:prSet presAssocID="{9CEC0A23-8FA8-4FD6-AE03-9F47D236E037}" presName="accentRepeatNode" presStyleLbl="solidFgAcc1" presStyleIdx="3" presStyleCnt="4"/>
      <dgm:spPr/>
      <dgm:t>
        <a:bodyPr/>
        <a:lstStyle/>
        <a:p>
          <a:endParaRPr lang="es-EC"/>
        </a:p>
      </dgm:t>
    </dgm:pt>
  </dgm:ptLst>
  <dgm:cxnLst>
    <dgm:cxn modelId="{DD2B9257-A8FF-4834-919D-3FA004201E29}" srcId="{1842E431-6B3C-4F7F-A030-05590E25D986}" destId="{A25C7432-239E-4A2C-AF02-BB5BFBBA6195}" srcOrd="0" destOrd="0" parTransId="{0107CC62-5321-47FD-8885-1CA809E9D9E6}" sibTransId="{5A1307F9-A3FB-43C2-9AAA-FCD58635A8DB}"/>
    <dgm:cxn modelId="{1C7A4F1E-97BF-4250-936A-03DA6C80C7DB}" type="presOf" srcId="{9CEC0A23-8FA8-4FD6-AE03-9F47D236E037}" destId="{9C2BCC44-87AD-4E3C-8653-691988076899}" srcOrd="0" destOrd="0" presId="urn:microsoft.com/office/officeart/2008/layout/VerticalCurvedList"/>
    <dgm:cxn modelId="{FD4D9D3F-2137-4B2D-9826-3A3AA4431BAD}" type="presOf" srcId="{1842E431-6B3C-4F7F-A030-05590E25D986}" destId="{BC02B5E2-8ADC-45B3-8327-80949F6230D7}" srcOrd="0" destOrd="0" presId="urn:microsoft.com/office/officeart/2008/layout/VerticalCurvedList"/>
    <dgm:cxn modelId="{D145187D-6C11-4D93-A6DE-1FFE66BECD1E}" type="presOf" srcId="{61E260E5-74B6-4D80-B368-63AFC8855D8F}" destId="{3172DFEF-91D8-455E-8894-D03991209052}" srcOrd="0" destOrd="0" presId="urn:microsoft.com/office/officeart/2008/layout/VerticalCurvedList"/>
    <dgm:cxn modelId="{DBCF5F41-3F00-485A-A08E-E94A087C8E9B}" type="presOf" srcId="{5A1307F9-A3FB-43C2-9AAA-FCD58635A8DB}" destId="{0976E884-3B86-4379-8433-DE74B229C6F4}" srcOrd="0" destOrd="0" presId="urn:microsoft.com/office/officeart/2008/layout/VerticalCurvedList"/>
    <dgm:cxn modelId="{DD468BC9-227D-45C0-8A30-5D3131A4EDED}" type="presOf" srcId="{A25C7432-239E-4A2C-AF02-BB5BFBBA6195}" destId="{EC665321-5D72-4614-BE0A-F3F650E316E9}" srcOrd="0" destOrd="0" presId="urn:microsoft.com/office/officeart/2008/layout/VerticalCurvedList"/>
    <dgm:cxn modelId="{4BED457A-C7F0-4DC0-B2F5-72A3FA58E1BD}" type="presOf" srcId="{65A1DEEE-5638-4E39-8801-95AFD7C5BDBC}" destId="{FA195456-FEFA-4C8B-A863-A1499D1BCB9E}" srcOrd="0" destOrd="0" presId="urn:microsoft.com/office/officeart/2008/layout/VerticalCurvedList"/>
    <dgm:cxn modelId="{396243E6-9A08-4324-BCE8-D3437E7E3372}" srcId="{1842E431-6B3C-4F7F-A030-05590E25D986}" destId="{61E260E5-74B6-4D80-B368-63AFC8855D8F}" srcOrd="2" destOrd="0" parTransId="{578C15DF-835B-41F3-B1C8-90D7A9C98DC8}" sibTransId="{3C65FF8B-A6F0-497F-B098-94D928F04863}"/>
    <dgm:cxn modelId="{043423BF-3CEC-45C0-BFA3-F83D162745BF}" srcId="{1842E431-6B3C-4F7F-A030-05590E25D986}" destId="{65A1DEEE-5638-4E39-8801-95AFD7C5BDBC}" srcOrd="1" destOrd="0" parTransId="{98BF0AB7-7208-4987-ABB1-64FAC3132B79}" sibTransId="{6D19810F-8352-4BEE-ABCE-6E5D39D6DBB5}"/>
    <dgm:cxn modelId="{CDAFCD10-5E62-4DAA-B86A-6D2F313CD34E}" srcId="{1842E431-6B3C-4F7F-A030-05590E25D986}" destId="{9CEC0A23-8FA8-4FD6-AE03-9F47D236E037}" srcOrd="3" destOrd="0" parTransId="{22053512-870A-452B-8298-7FD814CBCD67}" sibTransId="{5001F9BD-087D-4D0C-B9B4-D401CDF03591}"/>
    <dgm:cxn modelId="{A79BD222-9CE7-456C-8293-89D204680720}" type="presParOf" srcId="{BC02B5E2-8ADC-45B3-8327-80949F6230D7}" destId="{98C7F741-8CA8-496F-A654-6E2A8A9FA9B5}" srcOrd="0" destOrd="0" presId="urn:microsoft.com/office/officeart/2008/layout/VerticalCurvedList"/>
    <dgm:cxn modelId="{57EC19B0-635C-458E-98C8-D0D04580B816}" type="presParOf" srcId="{98C7F741-8CA8-496F-A654-6E2A8A9FA9B5}" destId="{CC84ED30-39ED-4C6B-9FBA-F6C0648ED22A}" srcOrd="0" destOrd="0" presId="urn:microsoft.com/office/officeart/2008/layout/VerticalCurvedList"/>
    <dgm:cxn modelId="{63507CD7-170B-490C-9519-8DB9248511AC}" type="presParOf" srcId="{CC84ED30-39ED-4C6B-9FBA-F6C0648ED22A}" destId="{D173ADF0-3C10-46D6-AA5B-319CA1B091D2}" srcOrd="0" destOrd="0" presId="urn:microsoft.com/office/officeart/2008/layout/VerticalCurvedList"/>
    <dgm:cxn modelId="{61845965-B310-40B1-9B9E-0A87A3236412}" type="presParOf" srcId="{CC84ED30-39ED-4C6B-9FBA-F6C0648ED22A}" destId="{0976E884-3B86-4379-8433-DE74B229C6F4}" srcOrd="1" destOrd="0" presId="urn:microsoft.com/office/officeart/2008/layout/VerticalCurvedList"/>
    <dgm:cxn modelId="{9FF839D4-9648-4F6A-9976-4B39428D21D3}" type="presParOf" srcId="{CC84ED30-39ED-4C6B-9FBA-F6C0648ED22A}" destId="{F8C3C231-3EB2-41B3-BFCF-A0FF9864697D}" srcOrd="2" destOrd="0" presId="urn:microsoft.com/office/officeart/2008/layout/VerticalCurvedList"/>
    <dgm:cxn modelId="{B58E7D03-9CD4-4036-A6C8-D5B10A048954}" type="presParOf" srcId="{CC84ED30-39ED-4C6B-9FBA-F6C0648ED22A}" destId="{AD98EE66-52EC-40A4-BD8B-F04262E97F80}" srcOrd="3" destOrd="0" presId="urn:microsoft.com/office/officeart/2008/layout/VerticalCurvedList"/>
    <dgm:cxn modelId="{3FD4B159-8846-4E1F-B6AA-BC4E1AACB016}" type="presParOf" srcId="{98C7F741-8CA8-496F-A654-6E2A8A9FA9B5}" destId="{EC665321-5D72-4614-BE0A-F3F650E316E9}" srcOrd="1" destOrd="0" presId="urn:microsoft.com/office/officeart/2008/layout/VerticalCurvedList"/>
    <dgm:cxn modelId="{CBD24E6F-63F2-4690-90CE-4CA19D79144C}" type="presParOf" srcId="{98C7F741-8CA8-496F-A654-6E2A8A9FA9B5}" destId="{62019CCA-43C6-4B0A-A82C-EF3104696214}" srcOrd="2" destOrd="0" presId="urn:microsoft.com/office/officeart/2008/layout/VerticalCurvedList"/>
    <dgm:cxn modelId="{642D98F1-0453-473E-BDF2-B18641BA2840}" type="presParOf" srcId="{62019CCA-43C6-4B0A-A82C-EF3104696214}" destId="{F330B656-06ED-45E9-A7C8-765FF2D3FB54}" srcOrd="0" destOrd="0" presId="urn:microsoft.com/office/officeart/2008/layout/VerticalCurvedList"/>
    <dgm:cxn modelId="{68CD991C-5567-4D36-B65C-F81905E686A6}" type="presParOf" srcId="{98C7F741-8CA8-496F-A654-6E2A8A9FA9B5}" destId="{FA195456-FEFA-4C8B-A863-A1499D1BCB9E}" srcOrd="3" destOrd="0" presId="urn:microsoft.com/office/officeart/2008/layout/VerticalCurvedList"/>
    <dgm:cxn modelId="{9782C50A-AA77-4D57-8FEA-0443DE43CF68}" type="presParOf" srcId="{98C7F741-8CA8-496F-A654-6E2A8A9FA9B5}" destId="{A509D7DA-D678-40EC-B27B-D6F0EE2F21DD}" srcOrd="4" destOrd="0" presId="urn:microsoft.com/office/officeart/2008/layout/VerticalCurvedList"/>
    <dgm:cxn modelId="{8F7C4171-620C-409C-9C1F-EAE1DF358894}" type="presParOf" srcId="{A509D7DA-D678-40EC-B27B-D6F0EE2F21DD}" destId="{D5E1BD13-CDC3-41E7-8A04-CFE4C7C5CB21}" srcOrd="0" destOrd="0" presId="urn:microsoft.com/office/officeart/2008/layout/VerticalCurvedList"/>
    <dgm:cxn modelId="{05B48C28-A98D-4056-8285-F222DEB88F7A}" type="presParOf" srcId="{98C7F741-8CA8-496F-A654-6E2A8A9FA9B5}" destId="{3172DFEF-91D8-455E-8894-D03991209052}" srcOrd="5" destOrd="0" presId="urn:microsoft.com/office/officeart/2008/layout/VerticalCurvedList"/>
    <dgm:cxn modelId="{183C485B-368D-455A-A1CF-914E46455348}" type="presParOf" srcId="{98C7F741-8CA8-496F-A654-6E2A8A9FA9B5}" destId="{5D5D35E5-B74C-4443-AAA9-9FDADE88EB59}" srcOrd="6" destOrd="0" presId="urn:microsoft.com/office/officeart/2008/layout/VerticalCurvedList"/>
    <dgm:cxn modelId="{68DE7024-FDCA-4F2F-8DB9-D8BBB299853C}" type="presParOf" srcId="{5D5D35E5-B74C-4443-AAA9-9FDADE88EB59}" destId="{F5A34347-7715-4CAE-8F65-9D054F24037B}" srcOrd="0" destOrd="0" presId="urn:microsoft.com/office/officeart/2008/layout/VerticalCurvedList"/>
    <dgm:cxn modelId="{112F6164-1BFC-4D05-863A-9651CBB3A7CB}" type="presParOf" srcId="{98C7F741-8CA8-496F-A654-6E2A8A9FA9B5}" destId="{9C2BCC44-87AD-4E3C-8653-691988076899}" srcOrd="7" destOrd="0" presId="urn:microsoft.com/office/officeart/2008/layout/VerticalCurvedList"/>
    <dgm:cxn modelId="{14B36B6D-6C64-43FB-91EF-BB78B59AFA86}" type="presParOf" srcId="{98C7F741-8CA8-496F-A654-6E2A8A9FA9B5}" destId="{07BFF3F9-43B3-49B9-9736-73440B9D4BA8}" srcOrd="8" destOrd="0" presId="urn:microsoft.com/office/officeart/2008/layout/VerticalCurvedList"/>
    <dgm:cxn modelId="{28D7A4A2-60A1-4D83-B96C-7B387D7BC3B3}" type="presParOf" srcId="{07BFF3F9-43B3-49B9-9736-73440B9D4BA8}" destId="{C5687CEC-93AC-4A44-86D8-5A026B7021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2E431-6B3C-4F7F-A030-05590E25D98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25C7432-239E-4A2C-AF02-BB5BFBBA6195}">
      <dgm:prSet phldrT="[Texto]" custT="1"/>
      <dgm:spPr/>
      <dgm:t>
        <a:bodyPr/>
        <a:lstStyle/>
        <a:p>
          <a:pPr algn="just"/>
          <a:r>
            <a:rPr lang="es-EC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Diseñar y elaborar un prototipo instrumental pipeteador.</a:t>
          </a:r>
          <a:endParaRPr lang="es-EC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7CC62-5321-47FD-8885-1CA809E9D9E6}" type="parTrans" cxnId="{DD2B9257-A8FF-4834-919D-3FA004201E2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307F9-A3FB-43C2-9AAA-FCD58635A8DB}" type="sibTrans" cxnId="{DD2B9257-A8FF-4834-919D-3FA004201E2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2B5E2-8ADC-45B3-8327-80949F6230D7}" type="pres">
      <dgm:prSet presAssocID="{1842E431-6B3C-4F7F-A030-05590E25D9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C7F741-8CA8-496F-A654-6E2A8A9FA9B5}" type="pres">
      <dgm:prSet presAssocID="{1842E431-6B3C-4F7F-A030-05590E25D986}" presName="Name1" presStyleCnt="0"/>
      <dgm:spPr/>
      <dgm:t>
        <a:bodyPr/>
        <a:lstStyle/>
        <a:p>
          <a:endParaRPr lang="es-EC"/>
        </a:p>
      </dgm:t>
    </dgm:pt>
    <dgm:pt modelId="{CC84ED30-39ED-4C6B-9FBA-F6C0648ED22A}" type="pres">
      <dgm:prSet presAssocID="{1842E431-6B3C-4F7F-A030-05590E25D986}" presName="cycle" presStyleCnt="0"/>
      <dgm:spPr/>
      <dgm:t>
        <a:bodyPr/>
        <a:lstStyle/>
        <a:p>
          <a:endParaRPr lang="es-EC"/>
        </a:p>
      </dgm:t>
    </dgm:pt>
    <dgm:pt modelId="{D173ADF0-3C10-46D6-AA5B-319CA1B091D2}" type="pres">
      <dgm:prSet presAssocID="{1842E431-6B3C-4F7F-A030-05590E25D986}" presName="srcNode" presStyleLbl="node1" presStyleIdx="0" presStyleCnt="1"/>
      <dgm:spPr/>
      <dgm:t>
        <a:bodyPr/>
        <a:lstStyle/>
        <a:p>
          <a:endParaRPr lang="es-EC"/>
        </a:p>
      </dgm:t>
    </dgm:pt>
    <dgm:pt modelId="{0976E884-3B86-4379-8433-DE74B229C6F4}" type="pres">
      <dgm:prSet presAssocID="{1842E431-6B3C-4F7F-A030-05590E25D986}" presName="conn" presStyleLbl="parChTrans1D2" presStyleIdx="0" presStyleCnt="1"/>
      <dgm:spPr/>
      <dgm:t>
        <a:bodyPr/>
        <a:lstStyle/>
        <a:p>
          <a:endParaRPr lang="es-EC"/>
        </a:p>
      </dgm:t>
    </dgm:pt>
    <dgm:pt modelId="{F8C3C231-3EB2-41B3-BFCF-A0FF9864697D}" type="pres">
      <dgm:prSet presAssocID="{1842E431-6B3C-4F7F-A030-05590E25D986}" presName="extraNode" presStyleLbl="node1" presStyleIdx="0" presStyleCnt="1"/>
      <dgm:spPr/>
      <dgm:t>
        <a:bodyPr/>
        <a:lstStyle/>
        <a:p>
          <a:endParaRPr lang="es-EC"/>
        </a:p>
      </dgm:t>
    </dgm:pt>
    <dgm:pt modelId="{AD98EE66-52EC-40A4-BD8B-F04262E97F80}" type="pres">
      <dgm:prSet presAssocID="{1842E431-6B3C-4F7F-A030-05590E25D986}" presName="dstNode" presStyleLbl="node1" presStyleIdx="0" presStyleCnt="1"/>
      <dgm:spPr/>
      <dgm:t>
        <a:bodyPr/>
        <a:lstStyle/>
        <a:p>
          <a:endParaRPr lang="es-EC"/>
        </a:p>
      </dgm:t>
    </dgm:pt>
    <dgm:pt modelId="{EC665321-5D72-4614-BE0A-F3F650E316E9}" type="pres">
      <dgm:prSet presAssocID="{A25C7432-239E-4A2C-AF02-BB5BFBBA6195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019CCA-43C6-4B0A-A82C-EF3104696214}" type="pres">
      <dgm:prSet presAssocID="{A25C7432-239E-4A2C-AF02-BB5BFBBA6195}" presName="accent_1" presStyleCnt="0"/>
      <dgm:spPr/>
      <dgm:t>
        <a:bodyPr/>
        <a:lstStyle/>
        <a:p>
          <a:endParaRPr lang="es-EC"/>
        </a:p>
      </dgm:t>
    </dgm:pt>
    <dgm:pt modelId="{F330B656-06ED-45E9-A7C8-765FF2D3FB54}" type="pres">
      <dgm:prSet presAssocID="{A25C7432-239E-4A2C-AF02-BB5BFBBA6195}" presName="accentRepeatNode" presStyleLbl="solidFgAcc1" presStyleIdx="0" presStyleCnt="1"/>
      <dgm:spPr/>
      <dgm:t>
        <a:bodyPr/>
        <a:lstStyle/>
        <a:p>
          <a:endParaRPr lang="es-EC"/>
        </a:p>
      </dgm:t>
    </dgm:pt>
  </dgm:ptLst>
  <dgm:cxnLst>
    <dgm:cxn modelId="{BCE6B4EC-26E2-4957-8E3B-1D0CDA7A55AD}" type="presOf" srcId="{1842E431-6B3C-4F7F-A030-05590E25D986}" destId="{BC02B5E2-8ADC-45B3-8327-80949F6230D7}" srcOrd="0" destOrd="0" presId="urn:microsoft.com/office/officeart/2008/layout/VerticalCurvedList"/>
    <dgm:cxn modelId="{533DEE0D-5714-49B1-AC80-2B8503E2B60B}" type="presOf" srcId="{A25C7432-239E-4A2C-AF02-BB5BFBBA6195}" destId="{EC665321-5D72-4614-BE0A-F3F650E316E9}" srcOrd="0" destOrd="0" presId="urn:microsoft.com/office/officeart/2008/layout/VerticalCurvedList"/>
    <dgm:cxn modelId="{DD2B9257-A8FF-4834-919D-3FA004201E29}" srcId="{1842E431-6B3C-4F7F-A030-05590E25D986}" destId="{A25C7432-239E-4A2C-AF02-BB5BFBBA6195}" srcOrd="0" destOrd="0" parTransId="{0107CC62-5321-47FD-8885-1CA809E9D9E6}" sibTransId="{5A1307F9-A3FB-43C2-9AAA-FCD58635A8DB}"/>
    <dgm:cxn modelId="{A21E5ADD-B78C-4169-8465-B30157963279}" type="presOf" srcId="{5A1307F9-A3FB-43C2-9AAA-FCD58635A8DB}" destId="{0976E884-3B86-4379-8433-DE74B229C6F4}" srcOrd="0" destOrd="0" presId="urn:microsoft.com/office/officeart/2008/layout/VerticalCurvedList"/>
    <dgm:cxn modelId="{66C79B24-C8C4-498F-9F38-5F9743C53332}" type="presParOf" srcId="{BC02B5E2-8ADC-45B3-8327-80949F6230D7}" destId="{98C7F741-8CA8-496F-A654-6E2A8A9FA9B5}" srcOrd="0" destOrd="0" presId="urn:microsoft.com/office/officeart/2008/layout/VerticalCurvedList"/>
    <dgm:cxn modelId="{212B8353-3BC6-463C-A4E7-C7E2882E2409}" type="presParOf" srcId="{98C7F741-8CA8-496F-A654-6E2A8A9FA9B5}" destId="{CC84ED30-39ED-4C6B-9FBA-F6C0648ED22A}" srcOrd="0" destOrd="0" presId="urn:microsoft.com/office/officeart/2008/layout/VerticalCurvedList"/>
    <dgm:cxn modelId="{722B3B3D-F9F6-48FF-925C-7D46FCAB5B90}" type="presParOf" srcId="{CC84ED30-39ED-4C6B-9FBA-F6C0648ED22A}" destId="{D173ADF0-3C10-46D6-AA5B-319CA1B091D2}" srcOrd="0" destOrd="0" presId="urn:microsoft.com/office/officeart/2008/layout/VerticalCurvedList"/>
    <dgm:cxn modelId="{2C7F1B55-0BD8-4A0D-A01F-7A57F991DCF4}" type="presParOf" srcId="{CC84ED30-39ED-4C6B-9FBA-F6C0648ED22A}" destId="{0976E884-3B86-4379-8433-DE74B229C6F4}" srcOrd="1" destOrd="0" presId="urn:microsoft.com/office/officeart/2008/layout/VerticalCurvedList"/>
    <dgm:cxn modelId="{5270AB3C-F036-49BD-828B-DB781B2A1775}" type="presParOf" srcId="{CC84ED30-39ED-4C6B-9FBA-F6C0648ED22A}" destId="{F8C3C231-3EB2-41B3-BFCF-A0FF9864697D}" srcOrd="2" destOrd="0" presId="urn:microsoft.com/office/officeart/2008/layout/VerticalCurvedList"/>
    <dgm:cxn modelId="{CC7F6B7E-E394-47FC-AE31-81E77A7D8124}" type="presParOf" srcId="{CC84ED30-39ED-4C6B-9FBA-F6C0648ED22A}" destId="{AD98EE66-52EC-40A4-BD8B-F04262E97F80}" srcOrd="3" destOrd="0" presId="urn:microsoft.com/office/officeart/2008/layout/VerticalCurvedList"/>
    <dgm:cxn modelId="{0B350193-4352-4361-95E8-519B7F2B5EA8}" type="presParOf" srcId="{98C7F741-8CA8-496F-A654-6E2A8A9FA9B5}" destId="{EC665321-5D72-4614-BE0A-F3F650E316E9}" srcOrd="1" destOrd="0" presId="urn:microsoft.com/office/officeart/2008/layout/VerticalCurvedList"/>
    <dgm:cxn modelId="{9002D218-63A2-481E-AFB0-F12C976F98CA}" type="presParOf" srcId="{98C7F741-8CA8-496F-A654-6E2A8A9FA9B5}" destId="{62019CCA-43C6-4B0A-A82C-EF3104696214}" srcOrd="2" destOrd="0" presId="urn:microsoft.com/office/officeart/2008/layout/VerticalCurvedList"/>
    <dgm:cxn modelId="{C6397534-5A72-4712-9E52-9C94B3C9107C}" type="presParOf" srcId="{62019CCA-43C6-4B0A-A82C-EF3104696214}" destId="{F330B656-06ED-45E9-A7C8-765FF2D3FB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2E431-6B3C-4F7F-A030-05590E25D98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25C7432-239E-4A2C-AF02-BB5BFBBA619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Diseñó y elaboró un prototipo instrumental pipeteador.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7CC62-5321-47FD-8885-1CA809E9D9E6}" type="parTrans" cxnId="{DD2B9257-A8FF-4834-919D-3FA004201E2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307F9-A3FB-43C2-9AAA-FCD58635A8DB}" type="sibTrans" cxnId="{DD2B9257-A8FF-4834-919D-3FA004201E29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260E5-74B6-4D80-B368-63AFC8855D8F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Dimensionó y seleccionó los componentes de la parte eléctrica, electrónica y de control.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15DF-835B-41F3-B1C8-90D7A9C98DC8}" type="par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5FF8B-A6F0-497F-B098-94D928F04863}" type="sib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C0A23-8FA8-4FD6-AE03-9F47D236E037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Diseñó e implementó una interfaz humano máquina (HMI).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53512-870A-452B-8298-7FD814CBCD67}" type="par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1F9BD-087D-4D0C-B9B4-D401CDF03591}" type="sib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1DEEE-5638-4E39-8801-95AFD7C5BDBC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Diseñó y construyó una estructura de protección.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F0AB7-7208-4987-ABB1-64FAC3132B79}" type="par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9810F-8352-4BEE-ABCE-6E5D39D6DBB5}" type="sib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FAC69-9B7B-4B38-9F2A-E27810815FD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Cumple con la norma INEN 1211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29DB-A004-439B-B86A-DA69A7A83912}" type="parTrans" cxnId="{D086AADD-6BBE-40B7-9C76-8FA9400B50E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C790-8E48-4903-8661-85278BE48B48}" type="sibTrans" cxnId="{D086AADD-6BBE-40B7-9C76-8FA9400B50E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2B5E2-8ADC-45B3-8327-80949F6230D7}" type="pres">
      <dgm:prSet presAssocID="{1842E431-6B3C-4F7F-A030-05590E25D9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C7F741-8CA8-496F-A654-6E2A8A9FA9B5}" type="pres">
      <dgm:prSet presAssocID="{1842E431-6B3C-4F7F-A030-05590E25D986}" presName="Name1" presStyleCnt="0"/>
      <dgm:spPr/>
      <dgm:t>
        <a:bodyPr/>
        <a:lstStyle/>
        <a:p>
          <a:endParaRPr lang="es-EC"/>
        </a:p>
      </dgm:t>
    </dgm:pt>
    <dgm:pt modelId="{CC84ED30-39ED-4C6B-9FBA-F6C0648ED22A}" type="pres">
      <dgm:prSet presAssocID="{1842E431-6B3C-4F7F-A030-05590E25D986}" presName="cycle" presStyleCnt="0"/>
      <dgm:spPr/>
      <dgm:t>
        <a:bodyPr/>
        <a:lstStyle/>
        <a:p>
          <a:endParaRPr lang="es-EC"/>
        </a:p>
      </dgm:t>
    </dgm:pt>
    <dgm:pt modelId="{D173ADF0-3C10-46D6-AA5B-319CA1B091D2}" type="pres">
      <dgm:prSet presAssocID="{1842E431-6B3C-4F7F-A030-05590E25D986}" presName="srcNode" presStyleLbl="node1" presStyleIdx="0" presStyleCnt="5"/>
      <dgm:spPr/>
      <dgm:t>
        <a:bodyPr/>
        <a:lstStyle/>
        <a:p>
          <a:endParaRPr lang="es-EC"/>
        </a:p>
      </dgm:t>
    </dgm:pt>
    <dgm:pt modelId="{0976E884-3B86-4379-8433-DE74B229C6F4}" type="pres">
      <dgm:prSet presAssocID="{1842E431-6B3C-4F7F-A030-05590E25D986}" presName="conn" presStyleLbl="parChTrans1D2" presStyleIdx="0" presStyleCnt="1"/>
      <dgm:spPr/>
      <dgm:t>
        <a:bodyPr/>
        <a:lstStyle/>
        <a:p>
          <a:endParaRPr lang="es-EC"/>
        </a:p>
      </dgm:t>
    </dgm:pt>
    <dgm:pt modelId="{F8C3C231-3EB2-41B3-BFCF-A0FF9864697D}" type="pres">
      <dgm:prSet presAssocID="{1842E431-6B3C-4F7F-A030-05590E25D986}" presName="extraNode" presStyleLbl="node1" presStyleIdx="0" presStyleCnt="5"/>
      <dgm:spPr/>
      <dgm:t>
        <a:bodyPr/>
        <a:lstStyle/>
        <a:p>
          <a:endParaRPr lang="es-EC"/>
        </a:p>
      </dgm:t>
    </dgm:pt>
    <dgm:pt modelId="{AD98EE66-52EC-40A4-BD8B-F04262E97F80}" type="pres">
      <dgm:prSet presAssocID="{1842E431-6B3C-4F7F-A030-05590E25D986}" presName="dstNode" presStyleLbl="node1" presStyleIdx="0" presStyleCnt="5"/>
      <dgm:spPr/>
      <dgm:t>
        <a:bodyPr/>
        <a:lstStyle/>
        <a:p>
          <a:endParaRPr lang="es-EC"/>
        </a:p>
      </dgm:t>
    </dgm:pt>
    <dgm:pt modelId="{EC665321-5D72-4614-BE0A-F3F650E316E9}" type="pres">
      <dgm:prSet presAssocID="{A25C7432-239E-4A2C-AF02-BB5BFBBA619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019CCA-43C6-4B0A-A82C-EF3104696214}" type="pres">
      <dgm:prSet presAssocID="{A25C7432-239E-4A2C-AF02-BB5BFBBA6195}" presName="accent_1" presStyleCnt="0"/>
      <dgm:spPr/>
      <dgm:t>
        <a:bodyPr/>
        <a:lstStyle/>
        <a:p>
          <a:endParaRPr lang="es-EC"/>
        </a:p>
      </dgm:t>
    </dgm:pt>
    <dgm:pt modelId="{F330B656-06ED-45E9-A7C8-765FF2D3FB54}" type="pres">
      <dgm:prSet presAssocID="{A25C7432-239E-4A2C-AF02-BB5BFBBA6195}" presName="accentRepeatNode" presStyleLbl="solidFgAcc1" presStyleIdx="0" presStyleCnt="5"/>
      <dgm:spPr/>
      <dgm:t>
        <a:bodyPr/>
        <a:lstStyle/>
        <a:p>
          <a:endParaRPr lang="es-EC"/>
        </a:p>
      </dgm:t>
    </dgm:pt>
    <dgm:pt modelId="{FA195456-FEFA-4C8B-A863-A1499D1BCB9E}" type="pres">
      <dgm:prSet presAssocID="{65A1DEEE-5638-4E39-8801-95AFD7C5BDB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09D7DA-D678-40EC-B27B-D6F0EE2F21DD}" type="pres">
      <dgm:prSet presAssocID="{65A1DEEE-5638-4E39-8801-95AFD7C5BDBC}" presName="accent_2" presStyleCnt="0"/>
      <dgm:spPr/>
      <dgm:t>
        <a:bodyPr/>
        <a:lstStyle/>
        <a:p>
          <a:endParaRPr lang="es-EC"/>
        </a:p>
      </dgm:t>
    </dgm:pt>
    <dgm:pt modelId="{D5E1BD13-CDC3-41E7-8A04-CFE4C7C5CB21}" type="pres">
      <dgm:prSet presAssocID="{65A1DEEE-5638-4E39-8801-95AFD7C5BDBC}" presName="accentRepeatNode" presStyleLbl="solidFgAcc1" presStyleIdx="1" presStyleCnt="5"/>
      <dgm:spPr/>
      <dgm:t>
        <a:bodyPr/>
        <a:lstStyle/>
        <a:p>
          <a:endParaRPr lang="es-EC"/>
        </a:p>
      </dgm:t>
    </dgm:pt>
    <dgm:pt modelId="{3172DFEF-91D8-455E-8894-D03991209052}" type="pres">
      <dgm:prSet presAssocID="{61E260E5-74B6-4D80-B368-63AFC8855D8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D35E5-B74C-4443-AAA9-9FDADE88EB59}" type="pres">
      <dgm:prSet presAssocID="{61E260E5-74B6-4D80-B368-63AFC8855D8F}" presName="accent_3" presStyleCnt="0"/>
      <dgm:spPr/>
      <dgm:t>
        <a:bodyPr/>
        <a:lstStyle/>
        <a:p>
          <a:endParaRPr lang="es-EC"/>
        </a:p>
      </dgm:t>
    </dgm:pt>
    <dgm:pt modelId="{F5A34347-7715-4CAE-8F65-9D054F24037B}" type="pres">
      <dgm:prSet presAssocID="{61E260E5-74B6-4D80-B368-63AFC8855D8F}" presName="accentRepeatNode" presStyleLbl="solidFgAcc1" presStyleIdx="2" presStyleCnt="5"/>
      <dgm:spPr/>
      <dgm:t>
        <a:bodyPr/>
        <a:lstStyle/>
        <a:p>
          <a:endParaRPr lang="es-EC"/>
        </a:p>
      </dgm:t>
    </dgm:pt>
    <dgm:pt modelId="{9C2BCC44-87AD-4E3C-8653-691988076899}" type="pres">
      <dgm:prSet presAssocID="{9CEC0A23-8FA8-4FD6-AE03-9F47D236E0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FF3F9-43B3-49B9-9736-73440B9D4BA8}" type="pres">
      <dgm:prSet presAssocID="{9CEC0A23-8FA8-4FD6-AE03-9F47D236E037}" presName="accent_4" presStyleCnt="0"/>
      <dgm:spPr/>
      <dgm:t>
        <a:bodyPr/>
        <a:lstStyle/>
        <a:p>
          <a:endParaRPr lang="es-EC"/>
        </a:p>
      </dgm:t>
    </dgm:pt>
    <dgm:pt modelId="{C5687CEC-93AC-4A44-86D8-5A026B7021BD}" type="pres">
      <dgm:prSet presAssocID="{9CEC0A23-8FA8-4FD6-AE03-9F47D236E037}" presName="accentRepeatNode" presStyleLbl="solidFgAcc1" presStyleIdx="3" presStyleCnt="5"/>
      <dgm:spPr/>
      <dgm:t>
        <a:bodyPr/>
        <a:lstStyle/>
        <a:p>
          <a:endParaRPr lang="es-EC"/>
        </a:p>
      </dgm:t>
    </dgm:pt>
    <dgm:pt modelId="{C3124C1A-4D6C-43D3-A896-4A826761D174}" type="pres">
      <dgm:prSet presAssocID="{BC1FAC69-9B7B-4B38-9F2A-E27810815FD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F5D71-322A-4593-BE1D-7057443AC989}" type="pres">
      <dgm:prSet presAssocID="{BC1FAC69-9B7B-4B38-9F2A-E27810815FD4}" presName="accent_5" presStyleCnt="0"/>
      <dgm:spPr/>
      <dgm:t>
        <a:bodyPr/>
        <a:lstStyle/>
        <a:p>
          <a:endParaRPr lang="es-EC"/>
        </a:p>
      </dgm:t>
    </dgm:pt>
    <dgm:pt modelId="{85EBEE5F-2961-4CB4-BF38-70AC700B2219}" type="pres">
      <dgm:prSet presAssocID="{BC1FAC69-9B7B-4B38-9F2A-E27810815FD4}" presName="accentRepeatNode" presStyleLbl="solidFgAcc1" presStyleIdx="4" presStyleCnt="5"/>
      <dgm:spPr/>
      <dgm:t>
        <a:bodyPr/>
        <a:lstStyle/>
        <a:p>
          <a:endParaRPr lang="es-EC"/>
        </a:p>
      </dgm:t>
    </dgm:pt>
  </dgm:ptLst>
  <dgm:cxnLst>
    <dgm:cxn modelId="{D086AADD-6BBE-40B7-9C76-8FA9400B50E2}" srcId="{1842E431-6B3C-4F7F-A030-05590E25D986}" destId="{BC1FAC69-9B7B-4B38-9F2A-E27810815FD4}" srcOrd="4" destOrd="0" parTransId="{23ED29DB-A004-439B-B86A-DA69A7A83912}" sibTransId="{0817C790-8E48-4903-8661-85278BE48B48}"/>
    <dgm:cxn modelId="{11015A0B-8335-4FAB-A6A0-324160457C0C}" type="presOf" srcId="{9CEC0A23-8FA8-4FD6-AE03-9F47D236E037}" destId="{9C2BCC44-87AD-4E3C-8653-691988076899}" srcOrd="0" destOrd="0" presId="urn:microsoft.com/office/officeart/2008/layout/VerticalCurvedList"/>
    <dgm:cxn modelId="{A43B0107-9B57-4789-AF55-AF5C40F5DA53}" type="presOf" srcId="{1842E431-6B3C-4F7F-A030-05590E25D986}" destId="{BC02B5E2-8ADC-45B3-8327-80949F6230D7}" srcOrd="0" destOrd="0" presId="urn:microsoft.com/office/officeart/2008/layout/VerticalCurvedList"/>
    <dgm:cxn modelId="{DD2B9257-A8FF-4834-919D-3FA004201E29}" srcId="{1842E431-6B3C-4F7F-A030-05590E25D986}" destId="{A25C7432-239E-4A2C-AF02-BB5BFBBA6195}" srcOrd="0" destOrd="0" parTransId="{0107CC62-5321-47FD-8885-1CA809E9D9E6}" sibTransId="{5A1307F9-A3FB-43C2-9AAA-FCD58635A8DB}"/>
    <dgm:cxn modelId="{DA25A503-4F8D-458C-B383-180F1F7A7CB7}" type="presOf" srcId="{65A1DEEE-5638-4E39-8801-95AFD7C5BDBC}" destId="{FA195456-FEFA-4C8B-A863-A1499D1BCB9E}" srcOrd="0" destOrd="0" presId="urn:microsoft.com/office/officeart/2008/layout/VerticalCurvedList"/>
    <dgm:cxn modelId="{C4D40F20-2078-4048-85F2-B42E8889A801}" type="presOf" srcId="{BC1FAC69-9B7B-4B38-9F2A-E27810815FD4}" destId="{C3124C1A-4D6C-43D3-A896-4A826761D174}" srcOrd="0" destOrd="0" presId="urn:microsoft.com/office/officeart/2008/layout/VerticalCurvedList"/>
    <dgm:cxn modelId="{F2B8CFA7-5120-4970-9BDB-5722B4C2D24A}" type="presOf" srcId="{A25C7432-239E-4A2C-AF02-BB5BFBBA6195}" destId="{EC665321-5D72-4614-BE0A-F3F650E316E9}" srcOrd="0" destOrd="0" presId="urn:microsoft.com/office/officeart/2008/layout/VerticalCurvedList"/>
    <dgm:cxn modelId="{B13E437D-9883-47E8-A7AA-28B85EB93123}" type="presOf" srcId="{5A1307F9-A3FB-43C2-9AAA-FCD58635A8DB}" destId="{0976E884-3B86-4379-8433-DE74B229C6F4}" srcOrd="0" destOrd="0" presId="urn:microsoft.com/office/officeart/2008/layout/VerticalCurvedList"/>
    <dgm:cxn modelId="{396243E6-9A08-4324-BCE8-D3437E7E3372}" srcId="{1842E431-6B3C-4F7F-A030-05590E25D986}" destId="{61E260E5-74B6-4D80-B368-63AFC8855D8F}" srcOrd="2" destOrd="0" parTransId="{578C15DF-835B-41F3-B1C8-90D7A9C98DC8}" sibTransId="{3C65FF8B-A6F0-497F-B098-94D928F04863}"/>
    <dgm:cxn modelId="{043423BF-3CEC-45C0-BFA3-F83D162745BF}" srcId="{1842E431-6B3C-4F7F-A030-05590E25D986}" destId="{65A1DEEE-5638-4E39-8801-95AFD7C5BDBC}" srcOrd="1" destOrd="0" parTransId="{98BF0AB7-7208-4987-ABB1-64FAC3132B79}" sibTransId="{6D19810F-8352-4BEE-ABCE-6E5D39D6DBB5}"/>
    <dgm:cxn modelId="{CDAFCD10-5E62-4DAA-B86A-6D2F313CD34E}" srcId="{1842E431-6B3C-4F7F-A030-05590E25D986}" destId="{9CEC0A23-8FA8-4FD6-AE03-9F47D236E037}" srcOrd="3" destOrd="0" parTransId="{22053512-870A-452B-8298-7FD814CBCD67}" sibTransId="{5001F9BD-087D-4D0C-B9B4-D401CDF03591}"/>
    <dgm:cxn modelId="{2DE7D5CD-732A-492F-AC7C-0E20312EDA75}" type="presOf" srcId="{61E260E5-74B6-4D80-B368-63AFC8855D8F}" destId="{3172DFEF-91D8-455E-8894-D03991209052}" srcOrd="0" destOrd="0" presId="urn:microsoft.com/office/officeart/2008/layout/VerticalCurvedList"/>
    <dgm:cxn modelId="{A92D0B92-7770-44AE-9252-650DF93BC8C6}" type="presParOf" srcId="{BC02B5E2-8ADC-45B3-8327-80949F6230D7}" destId="{98C7F741-8CA8-496F-A654-6E2A8A9FA9B5}" srcOrd="0" destOrd="0" presId="urn:microsoft.com/office/officeart/2008/layout/VerticalCurvedList"/>
    <dgm:cxn modelId="{4C354632-BD92-4AB5-91E5-0D5584BE856D}" type="presParOf" srcId="{98C7F741-8CA8-496F-A654-6E2A8A9FA9B5}" destId="{CC84ED30-39ED-4C6B-9FBA-F6C0648ED22A}" srcOrd="0" destOrd="0" presId="urn:microsoft.com/office/officeart/2008/layout/VerticalCurvedList"/>
    <dgm:cxn modelId="{6D16D95C-0DB7-45F5-BA79-70D638828643}" type="presParOf" srcId="{CC84ED30-39ED-4C6B-9FBA-F6C0648ED22A}" destId="{D173ADF0-3C10-46D6-AA5B-319CA1B091D2}" srcOrd="0" destOrd="0" presId="urn:microsoft.com/office/officeart/2008/layout/VerticalCurvedList"/>
    <dgm:cxn modelId="{9D03050C-5F33-45B6-A14A-7B100832B5A3}" type="presParOf" srcId="{CC84ED30-39ED-4C6B-9FBA-F6C0648ED22A}" destId="{0976E884-3B86-4379-8433-DE74B229C6F4}" srcOrd="1" destOrd="0" presId="urn:microsoft.com/office/officeart/2008/layout/VerticalCurvedList"/>
    <dgm:cxn modelId="{A060719E-EE00-420D-A863-E89C7865F8C8}" type="presParOf" srcId="{CC84ED30-39ED-4C6B-9FBA-F6C0648ED22A}" destId="{F8C3C231-3EB2-41B3-BFCF-A0FF9864697D}" srcOrd="2" destOrd="0" presId="urn:microsoft.com/office/officeart/2008/layout/VerticalCurvedList"/>
    <dgm:cxn modelId="{C6B88598-910A-47D8-881D-A2E51EF85C8B}" type="presParOf" srcId="{CC84ED30-39ED-4C6B-9FBA-F6C0648ED22A}" destId="{AD98EE66-52EC-40A4-BD8B-F04262E97F80}" srcOrd="3" destOrd="0" presId="urn:microsoft.com/office/officeart/2008/layout/VerticalCurvedList"/>
    <dgm:cxn modelId="{E73AAB98-E02C-46D3-BCB9-10DC9B7E0C86}" type="presParOf" srcId="{98C7F741-8CA8-496F-A654-6E2A8A9FA9B5}" destId="{EC665321-5D72-4614-BE0A-F3F650E316E9}" srcOrd="1" destOrd="0" presId="urn:microsoft.com/office/officeart/2008/layout/VerticalCurvedList"/>
    <dgm:cxn modelId="{CDB14628-186F-4F0C-B474-BC2012DA8E35}" type="presParOf" srcId="{98C7F741-8CA8-496F-A654-6E2A8A9FA9B5}" destId="{62019CCA-43C6-4B0A-A82C-EF3104696214}" srcOrd="2" destOrd="0" presId="urn:microsoft.com/office/officeart/2008/layout/VerticalCurvedList"/>
    <dgm:cxn modelId="{C92C198F-7AE4-4966-A51D-DD49F2591FD5}" type="presParOf" srcId="{62019CCA-43C6-4B0A-A82C-EF3104696214}" destId="{F330B656-06ED-45E9-A7C8-765FF2D3FB54}" srcOrd="0" destOrd="0" presId="urn:microsoft.com/office/officeart/2008/layout/VerticalCurvedList"/>
    <dgm:cxn modelId="{7F17E124-33D2-4A64-BA75-F55FEF9DB630}" type="presParOf" srcId="{98C7F741-8CA8-496F-A654-6E2A8A9FA9B5}" destId="{FA195456-FEFA-4C8B-A863-A1499D1BCB9E}" srcOrd="3" destOrd="0" presId="urn:microsoft.com/office/officeart/2008/layout/VerticalCurvedList"/>
    <dgm:cxn modelId="{9E05572E-F78D-4EED-83DC-BC74581509BD}" type="presParOf" srcId="{98C7F741-8CA8-496F-A654-6E2A8A9FA9B5}" destId="{A509D7DA-D678-40EC-B27B-D6F0EE2F21DD}" srcOrd="4" destOrd="0" presId="urn:microsoft.com/office/officeart/2008/layout/VerticalCurvedList"/>
    <dgm:cxn modelId="{6B2D2944-044D-4B91-8561-39B4A7729803}" type="presParOf" srcId="{A509D7DA-D678-40EC-B27B-D6F0EE2F21DD}" destId="{D5E1BD13-CDC3-41E7-8A04-CFE4C7C5CB21}" srcOrd="0" destOrd="0" presId="urn:microsoft.com/office/officeart/2008/layout/VerticalCurvedList"/>
    <dgm:cxn modelId="{32E8B35D-564A-4D34-BF6A-49FB3A9C9C8D}" type="presParOf" srcId="{98C7F741-8CA8-496F-A654-6E2A8A9FA9B5}" destId="{3172DFEF-91D8-455E-8894-D03991209052}" srcOrd="5" destOrd="0" presId="urn:microsoft.com/office/officeart/2008/layout/VerticalCurvedList"/>
    <dgm:cxn modelId="{70F5A865-9243-48A0-9AD5-2F24E6240063}" type="presParOf" srcId="{98C7F741-8CA8-496F-A654-6E2A8A9FA9B5}" destId="{5D5D35E5-B74C-4443-AAA9-9FDADE88EB59}" srcOrd="6" destOrd="0" presId="urn:microsoft.com/office/officeart/2008/layout/VerticalCurvedList"/>
    <dgm:cxn modelId="{FE922E17-73F7-4C94-BA2F-548C3490149E}" type="presParOf" srcId="{5D5D35E5-B74C-4443-AAA9-9FDADE88EB59}" destId="{F5A34347-7715-4CAE-8F65-9D054F24037B}" srcOrd="0" destOrd="0" presId="urn:microsoft.com/office/officeart/2008/layout/VerticalCurvedList"/>
    <dgm:cxn modelId="{973EF671-1F5C-49C5-94EA-B84FA1D98E91}" type="presParOf" srcId="{98C7F741-8CA8-496F-A654-6E2A8A9FA9B5}" destId="{9C2BCC44-87AD-4E3C-8653-691988076899}" srcOrd="7" destOrd="0" presId="urn:microsoft.com/office/officeart/2008/layout/VerticalCurvedList"/>
    <dgm:cxn modelId="{915FC30B-0858-4606-8F38-A89CDCDFB070}" type="presParOf" srcId="{98C7F741-8CA8-496F-A654-6E2A8A9FA9B5}" destId="{07BFF3F9-43B3-49B9-9736-73440B9D4BA8}" srcOrd="8" destOrd="0" presId="urn:microsoft.com/office/officeart/2008/layout/VerticalCurvedList"/>
    <dgm:cxn modelId="{4716F25C-74D7-4F94-821C-A584904A26BF}" type="presParOf" srcId="{07BFF3F9-43B3-49B9-9736-73440B9D4BA8}" destId="{C5687CEC-93AC-4A44-86D8-5A026B7021BD}" srcOrd="0" destOrd="0" presId="urn:microsoft.com/office/officeart/2008/layout/VerticalCurvedList"/>
    <dgm:cxn modelId="{D5BC2C2E-8498-4617-9398-10EE6BA3B68B}" type="presParOf" srcId="{98C7F741-8CA8-496F-A654-6E2A8A9FA9B5}" destId="{C3124C1A-4D6C-43D3-A896-4A826761D174}" srcOrd="9" destOrd="0" presId="urn:microsoft.com/office/officeart/2008/layout/VerticalCurvedList"/>
    <dgm:cxn modelId="{1838227A-5CFB-4285-AD52-2AB1B958AB1A}" type="presParOf" srcId="{98C7F741-8CA8-496F-A654-6E2A8A9FA9B5}" destId="{53FF5D71-322A-4593-BE1D-7057443AC989}" srcOrd="10" destOrd="0" presId="urn:microsoft.com/office/officeart/2008/layout/VerticalCurvedList"/>
    <dgm:cxn modelId="{03DF5F77-6BD6-4302-870C-B1F60235BC14}" type="presParOf" srcId="{53FF5D71-322A-4593-BE1D-7057443AC989}" destId="{85EBEE5F-2961-4CB4-BF38-70AC700B22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2E431-6B3C-4F7F-A030-05590E25D98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E260E5-74B6-4D80-B368-63AFC8855D8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Presión atmosférica variable.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C15DF-835B-41F3-B1C8-90D7A9C98DC8}" type="par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5FF8B-A6F0-497F-B098-94D928F04863}" type="sibTrans" cxnId="{396243E6-9A08-4324-BCE8-D3437E7E337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C0A23-8FA8-4FD6-AE03-9F47D236E03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Mejorar la ecuación de control.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53512-870A-452B-8298-7FD814CBCD67}" type="par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1F9BD-087D-4D0C-B9B4-D401CDF03591}" type="sibTrans" cxnId="{CDAFCD10-5E62-4DAA-B86A-6D2F313CD34E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1DEEE-5638-4E39-8801-95AFD7C5BDB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Mayor autonomía.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F0AB7-7208-4987-ABB1-64FAC3132B79}" type="par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9810F-8352-4BEE-ABCE-6E5D39D6DBB5}" type="sibTrans" cxnId="{043423BF-3CEC-45C0-BFA3-F83D162745BF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FAC69-9B7B-4B38-9F2A-E27810815FD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Pipetas de 50 ml y 100 ml.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29DB-A004-439B-B86A-DA69A7A83912}" type="parTrans" cxnId="{D086AADD-6BBE-40B7-9C76-8FA9400B50E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7C790-8E48-4903-8661-85278BE48B48}" type="sibTrans" cxnId="{D086AADD-6BBE-40B7-9C76-8FA9400B50E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2B5E2-8ADC-45B3-8327-80949F6230D7}" type="pres">
      <dgm:prSet presAssocID="{1842E431-6B3C-4F7F-A030-05590E25D9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8C7F741-8CA8-496F-A654-6E2A8A9FA9B5}" type="pres">
      <dgm:prSet presAssocID="{1842E431-6B3C-4F7F-A030-05590E25D986}" presName="Name1" presStyleCnt="0"/>
      <dgm:spPr/>
      <dgm:t>
        <a:bodyPr/>
        <a:lstStyle/>
        <a:p>
          <a:endParaRPr lang="es-EC"/>
        </a:p>
      </dgm:t>
    </dgm:pt>
    <dgm:pt modelId="{CC84ED30-39ED-4C6B-9FBA-F6C0648ED22A}" type="pres">
      <dgm:prSet presAssocID="{1842E431-6B3C-4F7F-A030-05590E25D986}" presName="cycle" presStyleCnt="0"/>
      <dgm:spPr/>
      <dgm:t>
        <a:bodyPr/>
        <a:lstStyle/>
        <a:p>
          <a:endParaRPr lang="es-EC"/>
        </a:p>
      </dgm:t>
    </dgm:pt>
    <dgm:pt modelId="{D173ADF0-3C10-46D6-AA5B-319CA1B091D2}" type="pres">
      <dgm:prSet presAssocID="{1842E431-6B3C-4F7F-A030-05590E25D986}" presName="srcNode" presStyleLbl="node1" presStyleIdx="0" presStyleCnt="4"/>
      <dgm:spPr/>
      <dgm:t>
        <a:bodyPr/>
        <a:lstStyle/>
        <a:p>
          <a:endParaRPr lang="es-EC"/>
        </a:p>
      </dgm:t>
    </dgm:pt>
    <dgm:pt modelId="{0976E884-3B86-4379-8433-DE74B229C6F4}" type="pres">
      <dgm:prSet presAssocID="{1842E431-6B3C-4F7F-A030-05590E25D986}" presName="conn" presStyleLbl="parChTrans1D2" presStyleIdx="0" presStyleCnt="1"/>
      <dgm:spPr/>
      <dgm:t>
        <a:bodyPr/>
        <a:lstStyle/>
        <a:p>
          <a:endParaRPr lang="es-EC"/>
        </a:p>
      </dgm:t>
    </dgm:pt>
    <dgm:pt modelId="{F8C3C231-3EB2-41B3-BFCF-A0FF9864697D}" type="pres">
      <dgm:prSet presAssocID="{1842E431-6B3C-4F7F-A030-05590E25D986}" presName="extraNode" presStyleLbl="node1" presStyleIdx="0" presStyleCnt="4"/>
      <dgm:spPr/>
      <dgm:t>
        <a:bodyPr/>
        <a:lstStyle/>
        <a:p>
          <a:endParaRPr lang="es-EC"/>
        </a:p>
      </dgm:t>
    </dgm:pt>
    <dgm:pt modelId="{AD98EE66-52EC-40A4-BD8B-F04262E97F80}" type="pres">
      <dgm:prSet presAssocID="{1842E431-6B3C-4F7F-A030-05590E25D986}" presName="dstNode" presStyleLbl="node1" presStyleIdx="0" presStyleCnt="4"/>
      <dgm:spPr/>
      <dgm:t>
        <a:bodyPr/>
        <a:lstStyle/>
        <a:p>
          <a:endParaRPr lang="es-EC"/>
        </a:p>
      </dgm:t>
    </dgm:pt>
    <dgm:pt modelId="{2F3DB40E-F809-4466-8697-513719CF9428}" type="pres">
      <dgm:prSet presAssocID="{65A1DEEE-5638-4E39-8801-95AFD7C5BDB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AB8F75-2768-4B0C-91F8-A3038864AAC8}" type="pres">
      <dgm:prSet presAssocID="{65A1DEEE-5638-4E39-8801-95AFD7C5BDBC}" presName="accent_1" presStyleCnt="0"/>
      <dgm:spPr/>
    </dgm:pt>
    <dgm:pt modelId="{D5E1BD13-CDC3-41E7-8A04-CFE4C7C5CB21}" type="pres">
      <dgm:prSet presAssocID="{65A1DEEE-5638-4E39-8801-95AFD7C5BDBC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3C150F62-C3A7-43CD-8348-67545B3B903F}" type="pres">
      <dgm:prSet presAssocID="{61E260E5-74B6-4D80-B368-63AFC8855D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571EA-5C6E-422E-B66F-C6C73B3A97A2}" type="pres">
      <dgm:prSet presAssocID="{61E260E5-74B6-4D80-B368-63AFC8855D8F}" presName="accent_2" presStyleCnt="0"/>
      <dgm:spPr/>
    </dgm:pt>
    <dgm:pt modelId="{F5A34347-7715-4CAE-8F65-9D054F24037B}" type="pres">
      <dgm:prSet presAssocID="{61E260E5-74B6-4D80-B368-63AFC8855D8F}" presName="accentRepeatNode" presStyleLbl="solidFgAcc1" presStyleIdx="1" presStyleCnt="4"/>
      <dgm:spPr/>
      <dgm:t>
        <a:bodyPr/>
        <a:lstStyle/>
        <a:p>
          <a:endParaRPr lang="es-EC"/>
        </a:p>
      </dgm:t>
    </dgm:pt>
    <dgm:pt modelId="{CF16F0E8-CE2F-4087-BFBC-E93C5EDAE93E}" type="pres">
      <dgm:prSet presAssocID="{9CEC0A23-8FA8-4FD6-AE03-9F47D236E03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04A72C-D189-428C-A98D-C807EAD9B2AD}" type="pres">
      <dgm:prSet presAssocID="{9CEC0A23-8FA8-4FD6-AE03-9F47D236E037}" presName="accent_3" presStyleCnt="0"/>
      <dgm:spPr/>
    </dgm:pt>
    <dgm:pt modelId="{C5687CEC-93AC-4A44-86D8-5A026B7021BD}" type="pres">
      <dgm:prSet presAssocID="{9CEC0A23-8FA8-4FD6-AE03-9F47D236E037}" presName="accentRepeatNode" presStyleLbl="solidFgAcc1" presStyleIdx="2" presStyleCnt="4"/>
      <dgm:spPr/>
      <dgm:t>
        <a:bodyPr/>
        <a:lstStyle/>
        <a:p>
          <a:endParaRPr lang="es-EC"/>
        </a:p>
      </dgm:t>
    </dgm:pt>
    <dgm:pt modelId="{A21B472F-4A03-4B4B-9100-63DF3CF4D94B}" type="pres">
      <dgm:prSet presAssocID="{BC1FAC69-9B7B-4B38-9F2A-E27810815FD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3CB788-CE40-484A-AA5C-0A828C8BC112}" type="pres">
      <dgm:prSet presAssocID="{BC1FAC69-9B7B-4B38-9F2A-E27810815FD4}" presName="accent_4" presStyleCnt="0"/>
      <dgm:spPr/>
    </dgm:pt>
    <dgm:pt modelId="{85EBEE5F-2961-4CB4-BF38-70AC700B2219}" type="pres">
      <dgm:prSet presAssocID="{BC1FAC69-9B7B-4B38-9F2A-E27810815FD4}" presName="accentRepeatNode" presStyleLbl="solidFgAcc1" presStyleIdx="3" presStyleCnt="4"/>
      <dgm:spPr/>
      <dgm:t>
        <a:bodyPr/>
        <a:lstStyle/>
        <a:p>
          <a:endParaRPr lang="es-EC"/>
        </a:p>
      </dgm:t>
    </dgm:pt>
  </dgm:ptLst>
  <dgm:cxnLst>
    <dgm:cxn modelId="{D086AADD-6BBE-40B7-9C76-8FA9400B50E2}" srcId="{1842E431-6B3C-4F7F-A030-05590E25D986}" destId="{BC1FAC69-9B7B-4B38-9F2A-E27810815FD4}" srcOrd="3" destOrd="0" parTransId="{23ED29DB-A004-439B-B86A-DA69A7A83912}" sibTransId="{0817C790-8E48-4903-8661-85278BE48B48}"/>
    <dgm:cxn modelId="{9078A691-CCB2-4827-9609-2FB8681909DF}" type="presOf" srcId="{BC1FAC69-9B7B-4B38-9F2A-E27810815FD4}" destId="{A21B472F-4A03-4B4B-9100-63DF3CF4D94B}" srcOrd="0" destOrd="0" presId="urn:microsoft.com/office/officeart/2008/layout/VerticalCurvedList"/>
    <dgm:cxn modelId="{D9F798F0-577A-4B08-B03C-E843AEA7D132}" type="presOf" srcId="{6D19810F-8352-4BEE-ABCE-6E5D39D6DBB5}" destId="{0976E884-3B86-4379-8433-DE74B229C6F4}" srcOrd="0" destOrd="0" presId="urn:microsoft.com/office/officeart/2008/layout/VerticalCurvedList"/>
    <dgm:cxn modelId="{8837C516-555E-4627-A69A-63BA2A220F8A}" type="presOf" srcId="{61E260E5-74B6-4D80-B368-63AFC8855D8F}" destId="{3C150F62-C3A7-43CD-8348-67545B3B903F}" srcOrd="0" destOrd="0" presId="urn:microsoft.com/office/officeart/2008/layout/VerticalCurvedList"/>
    <dgm:cxn modelId="{AB2DBECF-E887-4634-B777-9ABA9B6BFC02}" type="presOf" srcId="{65A1DEEE-5638-4E39-8801-95AFD7C5BDBC}" destId="{2F3DB40E-F809-4466-8697-513719CF9428}" srcOrd="0" destOrd="0" presId="urn:microsoft.com/office/officeart/2008/layout/VerticalCurvedList"/>
    <dgm:cxn modelId="{673083E5-5257-45AA-9153-3B63BA17D569}" type="presOf" srcId="{9CEC0A23-8FA8-4FD6-AE03-9F47D236E037}" destId="{CF16F0E8-CE2F-4087-BFBC-E93C5EDAE93E}" srcOrd="0" destOrd="0" presId="urn:microsoft.com/office/officeart/2008/layout/VerticalCurvedList"/>
    <dgm:cxn modelId="{396243E6-9A08-4324-BCE8-D3437E7E3372}" srcId="{1842E431-6B3C-4F7F-A030-05590E25D986}" destId="{61E260E5-74B6-4D80-B368-63AFC8855D8F}" srcOrd="1" destOrd="0" parTransId="{578C15DF-835B-41F3-B1C8-90D7A9C98DC8}" sibTransId="{3C65FF8B-A6F0-497F-B098-94D928F04863}"/>
    <dgm:cxn modelId="{8663C13F-B9B3-4630-A2DB-3F726C4CC008}" type="presOf" srcId="{1842E431-6B3C-4F7F-A030-05590E25D986}" destId="{BC02B5E2-8ADC-45B3-8327-80949F6230D7}" srcOrd="0" destOrd="0" presId="urn:microsoft.com/office/officeart/2008/layout/VerticalCurvedList"/>
    <dgm:cxn modelId="{043423BF-3CEC-45C0-BFA3-F83D162745BF}" srcId="{1842E431-6B3C-4F7F-A030-05590E25D986}" destId="{65A1DEEE-5638-4E39-8801-95AFD7C5BDBC}" srcOrd="0" destOrd="0" parTransId="{98BF0AB7-7208-4987-ABB1-64FAC3132B79}" sibTransId="{6D19810F-8352-4BEE-ABCE-6E5D39D6DBB5}"/>
    <dgm:cxn modelId="{CDAFCD10-5E62-4DAA-B86A-6D2F313CD34E}" srcId="{1842E431-6B3C-4F7F-A030-05590E25D986}" destId="{9CEC0A23-8FA8-4FD6-AE03-9F47D236E037}" srcOrd="2" destOrd="0" parTransId="{22053512-870A-452B-8298-7FD814CBCD67}" sibTransId="{5001F9BD-087D-4D0C-B9B4-D401CDF03591}"/>
    <dgm:cxn modelId="{3645A050-AA6D-4123-A163-C42A2F6BA1DF}" type="presParOf" srcId="{BC02B5E2-8ADC-45B3-8327-80949F6230D7}" destId="{98C7F741-8CA8-496F-A654-6E2A8A9FA9B5}" srcOrd="0" destOrd="0" presId="urn:microsoft.com/office/officeart/2008/layout/VerticalCurvedList"/>
    <dgm:cxn modelId="{1E049E97-D5A5-4064-9E9C-A35DD093278E}" type="presParOf" srcId="{98C7F741-8CA8-496F-A654-6E2A8A9FA9B5}" destId="{CC84ED30-39ED-4C6B-9FBA-F6C0648ED22A}" srcOrd="0" destOrd="0" presId="urn:microsoft.com/office/officeart/2008/layout/VerticalCurvedList"/>
    <dgm:cxn modelId="{4F503D57-CF45-456B-9CF3-1D6C2B6C2068}" type="presParOf" srcId="{CC84ED30-39ED-4C6B-9FBA-F6C0648ED22A}" destId="{D173ADF0-3C10-46D6-AA5B-319CA1B091D2}" srcOrd="0" destOrd="0" presId="urn:microsoft.com/office/officeart/2008/layout/VerticalCurvedList"/>
    <dgm:cxn modelId="{32000FC3-4852-494F-B5DF-99F04EBC4479}" type="presParOf" srcId="{CC84ED30-39ED-4C6B-9FBA-F6C0648ED22A}" destId="{0976E884-3B86-4379-8433-DE74B229C6F4}" srcOrd="1" destOrd="0" presId="urn:microsoft.com/office/officeart/2008/layout/VerticalCurvedList"/>
    <dgm:cxn modelId="{73D7C0A0-01DF-42D0-9E89-DF788F0A5FBD}" type="presParOf" srcId="{CC84ED30-39ED-4C6B-9FBA-F6C0648ED22A}" destId="{F8C3C231-3EB2-41B3-BFCF-A0FF9864697D}" srcOrd="2" destOrd="0" presId="urn:microsoft.com/office/officeart/2008/layout/VerticalCurvedList"/>
    <dgm:cxn modelId="{62817002-DB72-478E-9CA2-CBB5D384AB30}" type="presParOf" srcId="{CC84ED30-39ED-4C6B-9FBA-F6C0648ED22A}" destId="{AD98EE66-52EC-40A4-BD8B-F04262E97F80}" srcOrd="3" destOrd="0" presId="urn:microsoft.com/office/officeart/2008/layout/VerticalCurvedList"/>
    <dgm:cxn modelId="{53719236-303E-42BF-A277-7D3D348FE233}" type="presParOf" srcId="{98C7F741-8CA8-496F-A654-6E2A8A9FA9B5}" destId="{2F3DB40E-F809-4466-8697-513719CF9428}" srcOrd="1" destOrd="0" presId="urn:microsoft.com/office/officeart/2008/layout/VerticalCurvedList"/>
    <dgm:cxn modelId="{DDBE8400-B5D8-43EF-8140-C23EDF24F5CE}" type="presParOf" srcId="{98C7F741-8CA8-496F-A654-6E2A8A9FA9B5}" destId="{46AB8F75-2768-4B0C-91F8-A3038864AAC8}" srcOrd="2" destOrd="0" presId="urn:microsoft.com/office/officeart/2008/layout/VerticalCurvedList"/>
    <dgm:cxn modelId="{F7F3D80C-7EB1-45C2-869F-9AFEC0E016F1}" type="presParOf" srcId="{46AB8F75-2768-4B0C-91F8-A3038864AAC8}" destId="{D5E1BD13-CDC3-41E7-8A04-CFE4C7C5CB21}" srcOrd="0" destOrd="0" presId="urn:microsoft.com/office/officeart/2008/layout/VerticalCurvedList"/>
    <dgm:cxn modelId="{2B99407E-EBFC-44BE-A643-3AE0AD87845E}" type="presParOf" srcId="{98C7F741-8CA8-496F-A654-6E2A8A9FA9B5}" destId="{3C150F62-C3A7-43CD-8348-67545B3B903F}" srcOrd="3" destOrd="0" presId="urn:microsoft.com/office/officeart/2008/layout/VerticalCurvedList"/>
    <dgm:cxn modelId="{8A82B6D2-81F7-47E4-AA85-E3402835AC0C}" type="presParOf" srcId="{98C7F741-8CA8-496F-A654-6E2A8A9FA9B5}" destId="{47B571EA-5C6E-422E-B66F-C6C73B3A97A2}" srcOrd="4" destOrd="0" presId="urn:microsoft.com/office/officeart/2008/layout/VerticalCurvedList"/>
    <dgm:cxn modelId="{E46DE3D8-F148-4412-B86C-DDF37321D777}" type="presParOf" srcId="{47B571EA-5C6E-422E-B66F-C6C73B3A97A2}" destId="{F5A34347-7715-4CAE-8F65-9D054F24037B}" srcOrd="0" destOrd="0" presId="urn:microsoft.com/office/officeart/2008/layout/VerticalCurvedList"/>
    <dgm:cxn modelId="{011377B2-1E46-42D6-B42A-9094655A7C0A}" type="presParOf" srcId="{98C7F741-8CA8-496F-A654-6E2A8A9FA9B5}" destId="{CF16F0E8-CE2F-4087-BFBC-E93C5EDAE93E}" srcOrd="5" destOrd="0" presId="urn:microsoft.com/office/officeart/2008/layout/VerticalCurvedList"/>
    <dgm:cxn modelId="{FF4EA166-2CE9-4D91-8E24-2436FA563DA8}" type="presParOf" srcId="{98C7F741-8CA8-496F-A654-6E2A8A9FA9B5}" destId="{1904A72C-D189-428C-A98D-C807EAD9B2AD}" srcOrd="6" destOrd="0" presId="urn:microsoft.com/office/officeart/2008/layout/VerticalCurvedList"/>
    <dgm:cxn modelId="{50BF97AB-249C-4DD8-B099-0DF39CB2A6BE}" type="presParOf" srcId="{1904A72C-D189-428C-A98D-C807EAD9B2AD}" destId="{C5687CEC-93AC-4A44-86D8-5A026B7021BD}" srcOrd="0" destOrd="0" presId="urn:microsoft.com/office/officeart/2008/layout/VerticalCurvedList"/>
    <dgm:cxn modelId="{C3D43898-157D-4E0B-AD58-99FD985B28BC}" type="presParOf" srcId="{98C7F741-8CA8-496F-A654-6E2A8A9FA9B5}" destId="{A21B472F-4A03-4B4B-9100-63DF3CF4D94B}" srcOrd="7" destOrd="0" presId="urn:microsoft.com/office/officeart/2008/layout/VerticalCurvedList"/>
    <dgm:cxn modelId="{E08CF338-58A5-40D1-A9CD-870007D5FA64}" type="presParOf" srcId="{98C7F741-8CA8-496F-A654-6E2A8A9FA9B5}" destId="{BE3CB788-CE40-484A-AA5C-0A828C8BC112}" srcOrd="8" destOrd="0" presId="urn:microsoft.com/office/officeart/2008/layout/VerticalCurvedList"/>
    <dgm:cxn modelId="{32ADEE7B-0B8B-4214-9B01-9924EC89EEA4}" type="presParOf" srcId="{BE3CB788-CE40-484A-AA5C-0A828C8BC112}" destId="{85EBEE5F-2961-4CB4-BF38-70AC700B22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AA7F-B7AE-4083-B8C5-0826526DE0E0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6CD93-BD4A-4D30-AAC9-C17DA802FF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7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590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818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42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219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07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706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5611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670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8524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651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209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4677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839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419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5017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1786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9272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179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7933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8048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161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53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9648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6460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993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4 etapas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911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Exactitud (E):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 la diferencia entre valor medio (</a:t>
                </a:r>
                <a:r>
                  <a:rPr lang="es-EC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𝑉 ̅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y valor nominal (</a:t>
                </a:r>
                <a:r>
                  <a:rPr lang="es-EC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𝑉_𝑛𝑜𝑚𝑖𝑛𝑎𝑙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), referida al valor nominal en %.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Reproducibilidad: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 el que indica la dispersión de los resultados de medición individuales que existen alrededor del valor medio </a:t>
                </a:r>
                <a:r>
                  <a:rPr lang="es-EC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𝑉 ̅  </a:t>
                </a:r>
                <a:r>
                  <a:rPr lang="es-EC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en unidades de volumen.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INEN 1211, donde establece que para medidas de volumen variable en un instrumento volumétrico, con una sola marca o graduación (aforo)</a:t>
                </a:r>
              </a:p>
              <a:p>
                <a:pPr lvl="0"/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Clase “A”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Clase a la que pertenecen los instrumentos, equipos y aparatos que tienen una alta exactitud de medida. </a:t>
                </a:r>
              </a:p>
              <a:p>
                <a:pPr lvl="0"/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Clase “As”.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Clase a la que pertenecen los instrumentos, equipos y aparatos que tienen una alta exactitud de medida, que además tiene un determinado tiempo de espera. </a:t>
                </a:r>
              </a:p>
              <a:p>
                <a:pPr lvl="0"/>
                <a:r>
                  <a:rPr lang="es-EC" sz="1200" b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Clase “B”.</a:t>
                </a:r>
                <a:r>
                  <a:rPr lang="es-EC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Clase a la que pertenecen los instrumentos, equipos y aparatos que tienen una menor exactitud de medida en referencia a la clase “A”.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C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358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538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85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6434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1110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62520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62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616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0264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740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089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81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831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039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CD93-BD4A-4D30-AAC9-C17DA802FFE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48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7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6338" y="137726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1935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7"/>
            <a:ext cx="4883028" cy="13775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44" y="12095"/>
            <a:ext cx="1321632" cy="1321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992913"/>
            <a:ext cx="12176676" cy="18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9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84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968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2555"/>
            <a:ext cx="10515600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/>
          <p:cNvSpPr/>
          <p:nvPr userDrawn="1"/>
        </p:nvSpPr>
        <p:spPr>
          <a:xfrm>
            <a:off x="0" y="6427141"/>
            <a:ext cx="12192000" cy="430859"/>
          </a:xfrm>
          <a:custGeom>
            <a:avLst/>
            <a:gdLst>
              <a:gd name="connsiteX0" fmla="*/ 0 w 12192000"/>
              <a:gd name="connsiteY0" fmla="*/ 0 h 417607"/>
              <a:gd name="connsiteX1" fmla="*/ 12192000 w 12192000"/>
              <a:gd name="connsiteY1" fmla="*/ 0 h 417607"/>
              <a:gd name="connsiteX2" fmla="*/ 12192000 w 12192000"/>
              <a:gd name="connsiteY2" fmla="*/ 417607 h 417607"/>
              <a:gd name="connsiteX3" fmla="*/ 0 w 12192000"/>
              <a:gd name="connsiteY3" fmla="*/ 417607 h 417607"/>
              <a:gd name="connsiteX4" fmla="*/ 0 w 12192000"/>
              <a:gd name="connsiteY4" fmla="*/ 0 h 417607"/>
              <a:gd name="connsiteX0" fmla="*/ 2160105 w 12192000"/>
              <a:gd name="connsiteY0" fmla="*/ 0 h 430859"/>
              <a:gd name="connsiteX1" fmla="*/ 12192000 w 12192000"/>
              <a:gd name="connsiteY1" fmla="*/ 13252 h 430859"/>
              <a:gd name="connsiteX2" fmla="*/ 12192000 w 12192000"/>
              <a:gd name="connsiteY2" fmla="*/ 430859 h 430859"/>
              <a:gd name="connsiteX3" fmla="*/ 0 w 12192000"/>
              <a:gd name="connsiteY3" fmla="*/ 430859 h 430859"/>
              <a:gd name="connsiteX4" fmla="*/ 2160105 w 12192000"/>
              <a:gd name="connsiteY4" fmla="*/ 0 h 4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30859">
                <a:moveTo>
                  <a:pt x="2160105" y="0"/>
                </a:moveTo>
                <a:lnTo>
                  <a:pt x="12192000" y="13252"/>
                </a:lnTo>
                <a:lnTo>
                  <a:pt x="12192000" y="430859"/>
                </a:lnTo>
                <a:lnTo>
                  <a:pt x="0" y="430859"/>
                </a:lnTo>
                <a:lnTo>
                  <a:pt x="216010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 userDrawn="1"/>
        </p:nvSpPr>
        <p:spPr>
          <a:xfrm>
            <a:off x="-19968" y="5943599"/>
            <a:ext cx="12211967" cy="483348"/>
          </a:xfrm>
          <a:custGeom>
            <a:avLst/>
            <a:gdLst>
              <a:gd name="connsiteX0" fmla="*/ 0 w 12211967"/>
              <a:gd name="connsiteY0" fmla="*/ 0 h 483348"/>
              <a:gd name="connsiteX1" fmla="*/ 12211967 w 12211967"/>
              <a:gd name="connsiteY1" fmla="*/ 0 h 483348"/>
              <a:gd name="connsiteX2" fmla="*/ 12211967 w 12211967"/>
              <a:gd name="connsiteY2" fmla="*/ 483348 h 483348"/>
              <a:gd name="connsiteX3" fmla="*/ 0 w 12211967"/>
              <a:gd name="connsiteY3" fmla="*/ 483348 h 483348"/>
              <a:gd name="connsiteX4" fmla="*/ 0 w 12211967"/>
              <a:gd name="connsiteY4" fmla="*/ 0 h 483348"/>
              <a:gd name="connsiteX0" fmla="*/ 0 w 12211967"/>
              <a:gd name="connsiteY0" fmla="*/ 0 h 483348"/>
              <a:gd name="connsiteX1" fmla="*/ 12211967 w 12211967"/>
              <a:gd name="connsiteY1" fmla="*/ 0 h 483348"/>
              <a:gd name="connsiteX2" fmla="*/ 12211967 w 12211967"/>
              <a:gd name="connsiteY2" fmla="*/ 483348 h 483348"/>
              <a:gd name="connsiteX3" fmla="*/ 2093843 w 12211967"/>
              <a:gd name="connsiteY3" fmla="*/ 483348 h 483348"/>
              <a:gd name="connsiteX4" fmla="*/ 0 w 12211967"/>
              <a:gd name="connsiteY4" fmla="*/ 0 h 48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967" h="483348">
                <a:moveTo>
                  <a:pt x="0" y="0"/>
                </a:moveTo>
                <a:lnTo>
                  <a:pt x="12211967" y="0"/>
                </a:lnTo>
                <a:lnTo>
                  <a:pt x="12211967" y="483348"/>
                </a:lnTo>
                <a:lnTo>
                  <a:pt x="2093843" y="48334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824" y="5930153"/>
            <a:ext cx="3384176" cy="954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Rectángulo 10"/>
          <p:cNvSpPr/>
          <p:nvPr userDrawn="1"/>
        </p:nvSpPr>
        <p:spPr>
          <a:xfrm>
            <a:off x="344557" y="49087"/>
            <a:ext cx="11463130" cy="94455"/>
          </a:xfrm>
          <a:custGeom>
            <a:avLst/>
            <a:gdLst>
              <a:gd name="connsiteX0" fmla="*/ 0 w 11463130"/>
              <a:gd name="connsiteY0" fmla="*/ 0 h 89693"/>
              <a:gd name="connsiteX1" fmla="*/ 11463130 w 11463130"/>
              <a:gd name="connsiteY1" fmla="*/ 0 h 89693"/>
              <a:gd name="connsiteX2" fmla="*/ 11463130 w 11463130"/>
              <a:gd name="connsiteY2" fmla="*/ 89693 h 89693"/>
              <a:gd name="connsiteX3" fmla="*/ 0 w 11463130"/>
              <a:gd name="connsiteY3" fmla="*/ 89693 h 89693"/>
              <a:gd name="connsiteX4" fmla="*/ 0 w 11463130"/>
              <a:gd name="connsiteY4" fmla="*/ 0 h 89693"/>
              <a:gd name="connsiteX0" fmla="*/ 0 w 11463130"/>
              <a:gd name="connsiteY0" fmla="*/ 0 h 89693"/>
              <a:gd name="connsiteX1" fmla="*/ 11463130 w 11463130"/>
              <a:gd name="connsiteY1" fmla="*/ 0 h 89693"/>
              <a:gd name="connsiteX2" fmla="*/ 11463130 w 11463130"/>
              <a:gd name="connsiteY2" fmla="*/ 89693 h 89693"/>
              <a:gd name="connsiteX3" fmla="*/ 261937 w 11463130"/>
              <a:gd name="connsiteY3" fmla="*/ 84930 h 89693"/>
              <a:gd name="connsiteX4" fmla="*/ 0 w 11463130"/>
              <a:gd name="connsiteY4" fmla="*/ 0 h 89693"/>
              <a:gd name="connsiteX0" fmla="*/ 0 w 11463130"/>
              <a:gd name="connsiteY0" fmla="*/ 0 h 94455"/>
              <a:gd name="connsiteX1" fmla="*/ 11463130 w 11463130"/>
              <a:gd name="connsiteY1" fmla="*/ 0 h 94455"/>
              <a:gd name="connsiteX2" fmla="*/ 11070224 w 11463130"/>
              <a:gd name="connsiteY2" fmla="*/ 94455 h 94455"/>
              <a:gd name="connsiteX3" fmla="*/ 261937 w 11463130"/>
              <a:gd name="connsiteY3" fmla="*/ 84930 h 94455"/>
              <a:gd name="connsiteX4" fmla="*/ 0 w 11463130"/>
              <a:gd name="connsiteY4" fmla="*/ 0 h 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3130" h="94455">
                <a:moveTo>
                  <a:pt x="0" y="0"/>
                </a:moveTo>
                <a:lnTo>
                  <a:pt x="11463130" y="0"/>
                </a:lnTo>
                <a:lnTo>
                  <a:pt x="11070224" y="94455"/>
                </a:lnTo>
                <a:lnTo>
                  <a:pt x="261937" y="849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10"/>
          <p:cNvSpPr/>
          <p:nvPr userDrawn="1"/>
        </p:nvSpPr>
        <p:spPr>
          <a:xfrm flipV="1">
            <a:off x="344557" y="151948"/>
            <a:ext cx="11463130" cy="94455"/>
          </a:xfrm>
          <a:custGeom>
            <a:avLst/>
            <a:gdLst>
              <a:gd name="connsiteX0" fmla="*/ 0 w 11463130"/>
              <a:gd name="connsiteY0" fmla="*/ 0 h 89693"/>
              <a:gd name="connsiteX1" fmla="*/ 11463130 w 11463130"/>
              <a:gd name="connsiteY1" fmla="*/ 0 h 89693"/>
              <a:gd name="connsiteX2" fmla="*/ 11463130 w 11463130"/>
              <a:gd name="connsiteY2" fmla="*/ 89693 h 89693"/>
              <a:gd name="connsiteX3" fmla="*/ 0 w 11463130"/>
              <a:gd name="connsiteY3" fmla="*/ 89693 h 89693"/>
              <a:gd name="connsiteX4" fmla="*/ 0 w 11463130"/>
              <a:gd name="connsiteY4" fmla="*/ 0 h 89693"/>
              <a:gd name="connsiteX0" fmla="*/ 0 w 11463130"/>
              <a:gd name="connsiteY0" fmla="*/ 0 h 89693"/>
              <a:gd name="connsiteX1" fmla="*/ 11463130 w 11463130"/>
              <a:gd name="connsiteY1" fmla="*/ 0 h 89693"/>
              <a:gd name="connsiteX2" fmla="*/ 11463130 w 11463130"/>
              <a:gd name="connsiteY2" fmla="*/ 89693 h 89693"/>
              <a:gd name="connsiteX3" fmla="*/ 261937 w 11463130"/>
              <a:gd name="connsiteY3" fmla="*/ 84930 h 89693"/>
              <a:gd name="connsiteX4" fmla="*/ 0 w 11463130"/>
              <a:gd name="connsiteY4" fmla="*/ 0 h 89693"/>
              <a:gd name="connsiteX0" fmla="*/ 0 w 11463130"/>
              <a:gd name="connsiteY0" fmla="*/ 0 h 94455"/>
              <a:gd name="connsiteX1" fmla="*/ 11463130 w 11463130"/>
              <a:gd name="connsiteY1" fmla="*/ 0 h 94455"/>
              <a:gd name="connsiteX2" fmla="*/ 11070224 w 11463130"/>
              <a:gd name="connsiteY2" fmla="*/ 94455 h 94455"/>
              <a:gd name="connsiteX3" fmla="*/ 261937 w 11463130"/>
              <a:gd name="connsiteY3" fmla="*/ 84930 h 94455"/>
              <a:gd name="connsiteX4" fmla="*/ 0 w 11463130"/>
              <a:gd name="connsiteY4" fmla="*/ 0 h 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3130" h="94455">
                <a:moveTo>
                  <a:pt x="0" y="0"/>
                </a:moveTo>
                <a:lnTo>
                  <a:pt x="11463130" y="0"/>
                </a:lnTo>
                <a:lnTo>
                  <a:pt x="11070224" y="94455"/>
                </a:lnTo>
                <a:lnTo>
                  <a:pt x="261937" y="849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196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319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54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38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983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277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929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877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96C2-81CC-4D6E-826D-3436AA5A9417}" type="datetimeFigureOut">
              <a:rPr lang="es-EC" smtClean="0"/>
              <a:t>14/6/2017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55DA-B441-4456-BAE2-6BDA66FD13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82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6338" y="1638526"/>
            <a:ext cx="9144000" cy="1380445"/>
          </a:xfrm>
        </p:spPr>
        <p:txBody>
          <a:bodyPr>
            <a:no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Y ELABORACIÓN DE UN PROTOTIPO INSTRUMENTAL: PIPETEADOR CUANTIFICABLE Y VARIABLE EN VOLUMEN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6338" y="3149600"/>
            <a:ext cx="9144000" cy="1655762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REALIZADO POR: JONATHAN SALVADOR PAILLACHO CORREDORES</a:t>
            </a:r>
          </a:p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FRANCISCO TERNEUS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PÁEZ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– ECUADOR</a:t>
            </a:r>
          </a:p>
          <a:p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sultado de imagen para biotecnologia es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74" y="0"/>
            <a:ext cx="1354878" cy="13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los Componentes eléctricos y/o electrónicos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92140"/>
              </p:ext>
            </p:extLst>
          </p:nvPr>
        </p:nvGraphicFramePr>
        <p:xfrm>
          <a:off x="4194019" y="2217510"/>
          <a:ext cx="7393378" cy="20116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813442"/>
                <a:gridCol w="1602797"/>
                <a:gridCol w="1133292"/>
                <a:gridCol w="184384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Mínimo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Máximo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 de Presión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s-ES_tradnl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es-EC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Sensibilidad Presión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4096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LSB/hPa</a:t>
                      </a:r>
                      <a:endParaRPr lang="es-EC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Suministro de voltaje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Rango de Temperatura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°C</a:t>
                      </a:r>
                      <a:endParaRPr lang="es-EC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 descr="http://www.st.com/content/ccc/fragment/product_related/rpn_information/board_photo/group0/51/64/04/5f/a3/96/42/68/LPS22HB_pressure_sensor_web/files/LPS22HB_pressure_sensor_web.jpg/_jcr_content/translations/en.LPS22HB_pressure_sensor_web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9"/>
          <a:stretch/>
        </p:blipFill>
        <p:spPr bwMode="auto">
          <a:xfrm>
            <a:off x="448456" y="2217510"/>
            <a:ext cx="3109595" cy="19335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Rectángulo redondeado"/>
          <p:cNvSpPr/>
          <p:nvPr/>
        </p:nvSpPr>
        <p:spPr>
          <a:xfrm>
            <a:off x="1125704" y="4512197"/>
            <a:ext cx="1755098" cy="64441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LPS22HB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242816" y="4512197"/>
            <a:ext cx="7370064" cy="91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mm de ancho x 2 mm de largo x 0,8 mm de espesor</a:t>
            </a:r>
          </a:p>
        </p:txBody>
      </p:sp>
    </p:spTree>
    <p:extLst>
      <p:ext uri="{BB962C8B-B14F-4D97-AF65-F5344CB8AC3E}">
        <p14:creationId xmlns:p14="http://schemas.microsoft.com/office/powerpoint/2010/main" val="23765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Bomba de aspiración y expulsión de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8268" y="1690688"/>
            <a:ext cx="4325531" cy="4351338"/>
          </a:xfrm>
        </p:spPr>
        <p:txBody>
          <a:bodyPr/>
          <a:lstStyle/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Bomba de membrana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Voltaje de alimentación: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VDC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Corriente: 800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Diámetro de orificios de entrada y salida de aire: 3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Tamaño: 35x38x22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P C\Desktop\tesis\imagenes\fotos\IMG_31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16136" r="30628" b="30002"/>
          <a:stretch/>
        </p:blipFill>
        <p:spPr bwMode="auto">
          <a:xfrm>
            <a:off x="725715" y="1690688"/>
            <a:ext cx="3033486" cy="3184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P C\Desktop\tesis\imagenes\fotos\IMG_149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t="655" r="23286" b="19747"/>
          <a:stretch/>
        </p:blipFill>
        <p:spPr bwMode="auto">
          <a:xfrm>
            <a:off x="4110898" y="1690688"/>
            <a:ext cx="2565673" cy="3184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0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Válvulas Solenoides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89486" y="1825625"/>
            <a:ext cx="4764313" cy="4351338"/>
          </a:xfrm>
        </p:spPr>
        <p:txBody>
          <a:bodyPr>
            <a:normAutofit/>
          </a:bodyPr>
          <a:lstStyle/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Diámetro de salida y entrada de aire: 3.2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Voltaje de Operación: 4,5 V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Corriente: 214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Rango de presión: 0 –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 Psi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Tamaño: 12,6x19,4x30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P C\Desktop\tesis\imagenes\fotos\IMG_31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9501" r="5538" b="23550"/>
          <a:stretch/>
        </p:blipFill>
        <p:spPr bwMode="auto">
          <a:xfrm rot="10800000">
            <a:off x="1057727" y="1841658"/>
            <a:ext cx="4239986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r="32338" b="17648"/>
          <a:stretch/>
        </p:blipFill>
        <p:spPr bwMode="auto">
          <a:xfrm>
            <a:off x="1057728" y="4120198"/>
            <a:ext cx="4239986" cy="1569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Funcionamiento del sistema de aspiración y expulsión de líquido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P C\Desktop\tesis\imagenes\apsiracion\final\Captur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9" y="1951946"/>
            <a:ext cx="3327400" cy="37376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Imagen 4" descr="C:\Users\P C\Desktop\tesis\imagenes\apsiracion\final\Captura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02" y="1951946"/>
            <a:ext cx="5969998" cy="37376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bluetooth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6343" y="1690688"/>
            <a:ext cx="541745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HC-06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Vcc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Rx.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Voltaje de entrada: 3.3 – 6 VDC.</a:t>
            </a:r>
          </a:p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 máxima: 10 metros en campo abierto.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 de trabajo: 30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emparejamiento, 10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emparejada la comunicación.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Resultado de imagen para HC-0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22830" r="2781" b="25628"/>
          <a:stretch/>
        </p:blipFill>
        <p:spPr bwMode="auto">
          <a:xfrm>
            <a:off x="736600" y="2493281"/>
            <a:ext cx="4865914" cy="233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Microcontrolador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9770" y="1825625"/>
            <a:ext cx="4474029" cy="4351338"/>
          </a:xfrm>
        </p:spPr>
        <p:txBody>
          <a:bodyPr/>
          <a:lstStyle/>
          <a:p>
            <a:pPr marL="0" lvl="0" indent="0">
              <a:buNone/>
            </a:pP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Nano </a:t>
            </a:r>
            <a:endParaRPr lang="es-ES_trad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Voltaje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Operación: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V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Reloj: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16MHz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E/S Digitales: 14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Corriente: 19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PCB: 18 x 45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lvl="0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Procesador: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Atmega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328 AVR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s://www.arduino.cc/en/uploads/Main/Nan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5863" r="12504" b="24503"/>
          <a:stretch/>
        </p:blipFill>
        <p:spPr bwMode="auto">
          <a:xfrm>
            <a:off x="838200" y="1825625"/>
            <a:ext cx="5548086" cy="30366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43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Batería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6914" y="1944913"/>
            <a:ext cx="4836886" cy="4232050"/>
          </a:xfrm>
        </p:spPr>
        <p:txBody>
          <a:bodyPr/>
          <a:lstStyle/>
          <a:p>
            <a:pPr marL="0" lvl="0" indent="0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Batería Li-Po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18850</a:t>
            </a:r>
            <a:endParaRPr lang="es-ES_trad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celdas: 1S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Tipo: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Litio - Polonio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Voltaje: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V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Potencia: 1500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Dimensión: 66 x 20 mm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https://scontent.fuio3-1.fna.fbcdn.net/v/t34.0-12/18253847_1659275404086169_419014668_n.jpg?oh=0d762ecaf4d570d88d41ce4d6fd3fb69&amp;oe=590A0CD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r="8413" b="3215"/>
          <a:stretch/>
        </p:blipFill>
        <p:spPr bwMode="auto">
          <a:xfrm rot="16200000">
            <a:off x="1968217" y="1616809"/>
            <a:ext cx="2957853" cy="3614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1170" y="1690687"/>
            <a:ext cx="3617686" cy="392634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70692" y="1690685"/>
            <a:ext cx="3650616" cy="3926341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8255226" y="1690685"/>
            <a:ext cx="3635604" cy="39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Acondicionamiento del sensor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019" y="1825624"/>
            <a:ext cx="5118781" cy="347209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" y="1825624"/>
            <a:ext cx="4430486" cy="3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Interpretación de las lecturas del sensor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4967" y="1690688"/>
            <a:ext cx="5041719" cy="383925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8290" t="32119" r="5067" b="32011"/>
          <a:stretch/>
        </p:blipFill>
        <p:spPr bwMode="auto">
          <a:xfrm>
            <a:off x="6077856" y="1774599"/>
            <a:ext cx="5484587" cy="115643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254998"/>
            <a:ext cx="5675086" cy="997687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6169977" y="4576648"/>
            <a:ext cx="5717630" cy="9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pipe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7" y="1825625"/>
            <a:ext cx="5334188" cy="35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opip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57" y="1825625"/>
            <a:ext cx="5175651" cy="35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Modelamiento matemático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9087" y="3323770"/>
            <a:ext cx="7246256" cy="2911249"/>
          </a:xfrm>
        </p:spPr>
        <p:txBody>
          <a:bodyPr>
            <a:normAutofit/>
          </a:bodyPr>
          <a:lstStyle/>
          <a:p>
            <a:pPr lvl="0"/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 = presión hidrostática [hPa]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 = presión del gas atrapado en el depósito [hPa]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 = densidad del líquido [kg / m³]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gravedad o gravedad [m / s ²]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altura de la columna de líquido [m]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841659"/>
            <a:ext cx="2717800" cy="3818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455365" y="2052658"/>
                <a:ext cx="2775722" cy="1021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32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C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sz="32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 sz="32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C" sz="3200" i="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s-EC" sz="32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 sz="3200" i="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  <m:r>
                        <a:rPr lang="es-EC" sz="3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65" y="2052658"/>
                <a:ext cx="2775722" cy="10219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la Interfaz Humano Máquina (</a:t>
            </a:r>
            <a:r>
              <a:rPr lang="es-ES_tradn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HMI)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r="1209"/>
          <a:stretch/>
        </p:blipFill>
        <p:spPr bwMode="auto">
          <a:xfrm>
            <a:off x="533400" y="1825625"/>
            <a:ext cx="5402943" cy="3689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41143" y="1825625"/>
            <a:ext cx="5402943" cy="36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PROTOTIPO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6560456" y="1724027"/>
            <a:ext cx="5123543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Comp. eléctricos y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electrónicos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6560457" y="3719283"/>
            <a:ext cx="5123542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de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placa y sistema del control</a:t>
            </a:r>
          </a:p>
        </p:txBody>
      </p:sp>
      <p:sp>
        <p:nvSpPr>
          <p:cNvPr id="7" name="4 Rectángulo redondeado"/>
          <p:cNvSpPr/>
          <p:nvPr/>
        </p:nvSpPr>
        <p:spPr>
          <a:xfrm>
            <a:off x="6560457" y="2707141"/>
            <a:ext cx="5123542" cy="8450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Comp.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mecánicos.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6560457" y="4694914"/>
            <a:ext cx="5123542" cy="8450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software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r="13530"/>
          <a:stretch/>
        </p:blipFill>
        <p:spPr>
          <a:xfrm>
            <a:off x="1394521" y="1735367"/>
            <a:ext cx="3758051" cy="38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del sistema de aspiración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26665" y="1825625"/>
            <a:ext cx="5212535" cy="39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del sensor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C:\Users\P C\Desktop\tesis\imagenes\fotos\IMG_31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7038" r="21668" b="16917"/>
          <a:stretch/>
        </p:blipFill>
        <p:spPr bwMode="auto">
          <a:xfrm>
            <a:off x="629784" y="1690688"/>
            <a:ext cx="5030788" cy="3760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P C\Desktop\tesis\imagenes\fotos\IMG_31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21151" r="20359" b="11896"/>
          <a:stretch/>
        </p:blipFill>
        <p:spPr bwMode="auto">
          <a:xfrm>
            <a:off x="6763703" y="1690688"/>
            <a:ext cx="4798513" cy="3776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6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placa PCB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C:\Users\P C\Desktop\tesis\imagenes\fotos\IMG_30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t="21151" r="3259" b="21928"/>
          <a:stretch/>
        </p:blipFill>
        <p:spPr bwMode="auto">
          <a:xfrm>
            <a:off x="431799" y="1825624"/>
            <a:ext cx="5330371" cy="3746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P C\Desktop\tesis\imagenes\fotos\IMG_306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20060" r="2940" b="15392"/>
          <a:stretch/>
        </p:blipFill>
        <p:spPr bwMode="auto">
          <a:xfrm>
            <a:off x="6348074" y="1825624"/>
            <a:ext cx="5412127" cy="3746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1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los mecanismos de adaptación a la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pipeta con el sensor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4" descr="C:\Users\P C\Desktop\tesis\imagenes\fotos\IMG_3184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t="23697" r="18423" b="26148"/>
          <a:stretch/>
        </p:blipFill>
        <p:spPr bwMode="auto">
          <a:xfrm rot="5400000">
            <a:off x="9458060" y="3141811"/>
            <a:ext cx="2830286" cy="1869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C:\Users\P C\Desktop\tesis\imagenes\fotos\IMG_31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18752" b="19969"/>
          <a:stretch/>
        </p:blipFill>
        <p:spPr bwMode="auto">
          <a:xfrm>
            <a:off x="411525" y="1816215"/>
            <a:ext cx="5902189" cy="3654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3" descr="C:\Users\P C\Desktop\tesis\imagenes\fotos\IMG_3186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t="18971" r="30302" b="23460"/>
          <a:stretch/>
        </p:blipFill>
        <p:spPr bwMode="auto">
          <a:xfrm>
            <a:off x="6885212" y="2859317"/>
            <a:ext cx="2481943" cy="2509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Rectángulo redondeado"/>
          <p:cNvSpPr/>
          <p:nvPr/>
        </p:nvSpPr>
        <p:spPr>
          <a:xfrm>
            <a:off x="9938650" y="1610576"/>
            <a:ext cx="1799771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Soporte de silicona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4 Rectángulo redondeado"/>
          <p:cNvSpPr/>
          <p:nvPr/>
        </p:nvSpPr>
        <p:spPr>
          <a:xfrm>
            <a:off x="7142840" y="1816215"/>
            <a:ext cx="1966685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Filtro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la estructura de protección para el equipo instrumental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 descr="C:\Users\P C\Desktop\tesis\imagenes\fotos\IMG_31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3488" r="14328"/>
          <a:stretch/>
        </p:blipFill>
        <p:spPr bwMode="auto">
          <a:xfrm>
            <a:off x="330200" y="1841659"/>
            <a:ext cx="213741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P C\Desktop\tesis\imagenes\fotos\IMG_31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2835" r="20193" b="2958"/>
          <a:stretch/>
        </p:blipFill>
        <p:spPr bwMode="auto">
          <a:xfrm>
            <a:off x="2590529" y="3699010"/>
            <a:ext cx="224472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P C\Desktop\tesis\imagenes\fotos\IMG_31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217" r="16938" b="3594"/>
          <a:stretch/>
        </p:blipFill>
        <p:spPr bwMode="auto">
          <a:xfrm>
            <a:off x="5040630" y="1841659"/>
            <a:ext cx="211074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P C\Desktop\tesis\imagenes\fotos\IMG_31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526" r="10272" b="3373"/>
          <a:stretch/>
        </p:blipFill>
        <p:spPr bwMode="auto">
          <a:xfrm>
            <a:off x="7391415" y="3699010"/>
            <a:ext cx="2169160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P C\Desktop\tesis\imagenes\fotos\IMG_32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8" t="12421" r="2604" b="28441"/>
          <a:stretch/>
        </p:blipFill>
        <p:spPr bwMode="auto">
          <a:xfrm>
            <a:off x="9825453" y="1841659"/>
            <a:ext cx="2163347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Rectángulo redondeado"/>
          <p:cNvSpPr/>
          <p:nvPr/>
        </p:nvSpPr>
        <p:spPr>
          <a:xfrm>
            <a:off x="499019" y="4120061"/>
            <a:ext cx="1799771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Lado izquierdo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 Rectángulo redondeado"/>
          <p:cNvSpPr/>
          <p:nvPr/>
        </p:nvSpPr>
        <p:spPr>
          <a:xfrm>
            <a:off x="2803703" y="2719068"/>
            <a:ext cx="1799771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Lado izquierdo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 Rectángulo redondeado"/>
          <p:cNvSpPr/>
          <p:nvPr/>
        </p:nvSpPr>
        <p:spPr>
          <a:xfrm>
            <a:off x="5112657" y="4136231"/>
            <a:ext cx="1966685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Lado derecho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4 Rectángulo redondeado"/>
          <p:cNvSpPr/>
          <p:nvPr/>
        </p:nvSpPr>
        <p:spPr>
          <a:xfrm>
            <a:off x="7490551" y="2705734"/>
            <a:ext cx="1966685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Lado derecho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4 Rectángulo redondeado"/>
          <p:cNvSpPr/>
          <p:nvPr/>
        </p:nvSpPr>
        <p:spPr>
          <a:xfrm>
            <a:off x="9923783" y="4138930"/>
            <a:ext cx="1966685" cy="8450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Ecuación de control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22171"/>
                <a:ext cx="10515600" cy="2954791"/>
              </a:xfrm>
            </p:spPr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C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presión de la medida máxima de la pipeta [hPa]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C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presión atmosférica del lugar que se maneja el equipo [hPa] 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C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medida de la pipeta [ml]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_tradn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medida inicial de la pipeta [ml]</a:t>
                </a:r>
                <a:endParaRPr lang="es-EC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medida del volumen de líquido a controlar [ml]</a:t>
                </a:r>
                <a:endParaRPr lang="es-EC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s-EC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_tradnl" sz="2200" i="1">
                            <a:latin typeface="Cambria Math" panose="02040503050406030204" pitchFamily="18" charset="0"/>
                          </a:rPr>
                          <m:t>𝑑𝑖𝑓</m:t>
                        </m:r>
                      </m:sub>
                    </m:sSub>
                  </m:oMath>
                </a14:m>
                <a:r>
                  <a:rPr lang="es-ES_tradnl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presión del aire contenido en la medida del volumen del líquido  a controlar [hPa] </a:t>
                </a:r>
                <a:endParaRPr lang="es-EC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C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22171"/>
                <a:ext cx="10515600" cy="2954791"/>
              </a:xfrm>
              <a:blipFill rotWithShape="0">
                <a:blip r:embed="rId2"/>
                <a:stretch>
                  <a:fillRect l="-696" t="-2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690936" y="1690688"/>
                <a:ext cx="4582408" cy="1019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C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C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C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EC" sz="3200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C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sz="3200" i="1">
                              <a:latin typeface="Cambria Math" panose="02040503050406030204" pitchFamily="18" charset="0"/>
                            </a:rPr>
                            <m:t>𝑑𝑖𝑓</m:t>
                          </m:r>
                        </m:sub>
                      </m:sSub>
                    </m:oMath>
                  </m:oMathPara>
                </a14:m>
                <a:endParaRPr lang="es-EC" sz="3200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36" y="1690688"/>
                <a:ext cx="4582408" cy="10193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Modelamiento de la ecuación para una pipeta de 5 ml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98612"/>
              </p:ext>
            </p:extLst>
          </p:nvPr>
        </p:nvGraphicFramePr>
        <p:xfrm>
          <a:off x="373743" y="1825625"/>
          <a:ext cx="10515600" cy="409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6516"/>
            <a:ext cx="10515600" cy="4351338"/>
          </a:xfrm>
        </p:spPr>
        <p:txBody>
          <a:bodyPr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sensores para la medición de volumen en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líquidos</a:t>
            </a:r>
          </a:p>
          <a:p>
            <a:pPr lvl="1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Manejo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pipetas</a:t>
            </a:r>
          </a:p>
          <a:p>
            <a:pPr lvl="1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Auxiliares de pipeteado</a:t>
            </a:r>
          </a:p>
          <a:p>
            <a:pPr lvl="1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Sensores para la medición de volumen en líquidos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del prototipo instrumental 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del prototipo instrumental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Modelamiento de la ecuación para una pipeta de 10 ml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516326"/>
              </p:ext>
            </p:extLst>
          </p:nvPr>
        </p:nvGraphicFramePr>
        <p:xfrm>
          <a:off x="838200" y="1825625"/>
          <a:ext cx="10515600" cy="398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7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Modelamiento de la ecuación para una pipeta de 25 ml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197595"/>
              </p:ext>
            </p:extLst>
          </p:nvPr>
        </p:nvGraphicFramePr>
        <p:xfrm>
          <a:off x="838200" y="1825625"/>
          <a:ext cx="10515600" cy="409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1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la Interfaz Humano Máquina (HMI)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C:\Users\P C\Desktop\tesis\imagenes\hmi\WhatsApp Image 2017-05-10 at 4.15.19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8364"/>
          <a:stretch/>
        </p:blipFill>
        <p:spPr bwMode="auto">
          <a:xfrm>
            <a:off x="1066346" y="1690688"/>
            <a:ext cx="2678340" cy="3544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P C\Desktop\tesis\imagenes\hmi\Screenshot_2017-05-10-22-29-40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8561"/>
          <a:stretch/>
        </p:blipFill>
        <p:spPr bwMode="auto">
          <a:xfrm>
            <a:off x="8727078" y="1690687"/>
            <a:ext cx="2626722" cy="3544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P C\Desktop\tesis\imagenes\hmi\Screenshot_2017-05-10-21-56-46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b="8891"/>
          <a:stretch/>
        </p:blipFill>
        <p:spPr bwMode="auto">
          <a:xfrm>
            <a:off x="4969011" y="1690686"/>
            <a:ext cx="2533741" cy="3544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3 Rectángulo redondeado"/>
          <p:cNvSpPr/>
          <p:nvPr/>
        </p:nvSpPr>
        <p:spPr>
          <a:xfrm>
            <a:off x="1066347" y="5340167"/>
            <a:ext cx="2678339" cy="4666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Pantalla principal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 Rectángulo redondeado"/>
          <p:cNvSpPr/>
          <p:nvPr/>
        </p:nvSpPr>
        <p:spPr>
          <a:xfrm>
            <a:off x="5112657" y="5340167"/>
            <a:ext cx="1966685" cy="5102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Conectar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4 Rectángulo redondeado"/>
          <p:cNvSpPr/>
          <p:nvPr/>
        </p:nvSpPr>
        <p:spPr>
          <a:xfrm>
            <a:off x="9057096" y="5340168"/>
            <a:ext cx="1966685" cy="5102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Desconectar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la Interfaz Humano Máquina (HMI)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 Rectángulo redondeado"/>
          <p:cNvSpPr/>
          <p:nvPr/>
        </p:nvSpPr>
        <p:spPr>
          <a:xfrm>
            <a:off x="456565" y="5340167"/>
            <a:ext cx="2359206" cy="4666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Volumen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 Rectángulo redondeado"/>
          <p:cNvSpPr/>
          <p:nvPr/>
        </p:nvSpPr>
        <p:spPr>
          <a:xfrm>
            <a:off x="3442162" y="5340168"/>
            <a:ext cx="2387882" cy="46667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 de Pipeta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4 Rectángulo redondeado"/>
          <p:cNvSpPr/>
          <p:nvPr/>
        </p:nvSpPr>
        <p:spPr>
          <a:xfrm>
            <a:off x="6428800" y="5368103"/>
            <a:ext cx="2402819" cy="4387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Descarga</a:t>
            </a:r>
            <a:endParaRPr lang="es-EC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C:\Users\P C\Desktop\tesis\imagenes\hmi\17634694_1621936591153384_1728927453785899144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8304"/>
          <a:stretch/>
        </p:blipFill>
        <p:spPr bwMode="auto">
          <a:xfrm>
            <a:off x="459582" y="1784781"/>
            <a:ext cx="2356188" cy="346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P C\Desktop\tesis\imagenes\fotos\18193736_1657877314225978_5887730496936649939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7354"/>
          <a:stretch/>
        </p:blipFill>
        <p:spPr bwMode="auto">
          <a:xfrm>
            <a:off x="3442162" y="1784778"/>
            <a:ext cx="2387882" cy="346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C:\Users\P C\Desktop\tesis\imagenes\hmi\17458197_1621936764486700_8306569288156602905_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" b="7431"/>
          <a:stretch/>
        </p:blipFill>
        <p:spPr bwMode="auto">
          <a:xfrm>
            <a:off x="6428800" y="1798749"/>
            <a:ext cx="2402819" cy="346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P C\Desktop\tesis\imagenes\hmi\Screenshot_2017-05-10-22-28-5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b="8728"/>
          <a:stretch/>
        </p:blipFill>
        <p:spPr bwMode="auto">
          <a:xfrm>
            <a:off x="9430375" y="1784779"/>
            <a:ext cx="2329826" cy="346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4 Rectángulo redondeado"/>
          <p:cNvSpPr/>
          <p:nvPr/>
        </p:nvSpPr>
        <p:spPr>
          <a:xfrm>
            <a:off x="9430375" y="5369236"/>
            <a:ext cx="2329826" cy="46667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Visualización Pantalla</a:t>
            </a:r>
            <a:endParaRPr lang="es-EC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5531" r="8592" b="6498"/>
          <a:stretch/>
        </p:blipFill>
        <p:spPr>
          <a:xfrm>
            <a:off x="914400" y="1690688"/>
            <a:ext cx="5181600" cy="3868209"/>
          </a:xfrm>
        </p:spPr>
      </p:pic>
      <p:sp>
        <p:nvSpPr>
          <p:cNvPr id="5" name="3 Rectángulo redondeado"/>
          <p:cNvSpPr/>
          <p:nvPr/>
        </p:nvSpPr>
        <p:spPr>
          <a:xfrm>
            <a:off x="6560457" y="1724027"/>
            <a:ext cx="4252686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 de 5 ml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 Rectángulo redondeado"/>
          <p:cNvSpPr/>
          <p:nvPr/>
        </p:nvSpPr>
        <p:spPr>
          <a:xfrm>
            <a:off x="6560457" y="3719283"/>
            <a:ext cx="4252686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7" name="4 Rectángulo redondeado"/>
          <p:cNvSpPr/>
          <p:nvPr/>
        </p:nvSpPr>
        <p:spPr>
          <a:xfrm>
            <a:off x="6560457" y="2707141"/>
            <a:ext cx="4252686" cy="8450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6560457" y="4694914"/>
            <a:ext cx="4252686" cy="8450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descarga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máximo permitido para medidas de volumen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7515" y="1690688"/>
            <a:ext cx="5402943" cy="375216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" y="2451077"/>
            <a:ext cx="5177155" cy="22313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pipeta de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29341"/>
              </p:ext>
            </p:extLst>
          </p:nvPr>
        </p:nvGraphicFramePr>
        <p:xfrm>
          <a:off x="838200" y="1561447"/>
          <a:ext cx="10515600" cy="452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1825625"/>
            <a:ext cx="4532086" cy="171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2118360" y="1767586"/>
            <a:ext cx="92354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pipeta de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93577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1825625"/>
            <a:ext cx="4532086" cy="171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1915161" y="1869169"/>
            <a:ext cx="9438639" cy="129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pipeta de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5142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1825625"/>
            <a:ext cx="4532086" cy="171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1886133" y="1876425"/>
            <a:ext cx="9467667" cy="72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5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Pipetas</a:t>
            </a:r>
            <a:endParaRPr lang="es-EC" dirty="0"/>
          </a:p>
        </p:txBody>
      </p:sp>
      <p:sp>
        <p:nvSpPr>
          <p:cNvPr id="7" name="3 Rectángulo redondeado"/>
          <p:cNvSpPr/>
          <p:nvPr/>
        </p:nvSpPr>
        <p:spPr>
          <a:xfrm>
            <a:off x="2624937" y="5243607"/>
            <a:ext cx="2359206" cy="4176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 Manual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Rectángulo redondeado"/>
          <p:cNvSpPr/>
          <p:nvPr/>
        </p:nvSpPr>
        <p:spPr>
          <a:xfrm>
            <a:off x="8184949" y="5243607"/>
            <a:ext cx="2387882" cy="54165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 Automático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6009" y="2036659"/>
            <a:ext cx="3258685" cy="24440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063" y="2014888"/>
            <a:ext cx="3316741" cy="248755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38200" y="1498050"/>
            <a:ext cx="6342743" cy="3657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8890" y="132055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2 Diagrama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489199"/>
          <a:ext cx="10515600" cy="334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2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53462"/>
              </p:ext>
            </p:extLst>
          </p:nvPr>
        </p:nvGraphicFramePr>
        <p:xfrm>
          <a:off x="838200" y="1478153"/>
          <a:ext cx="10515600" cy="100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093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Velocidad de descarga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 Rectángulo redondeado"/>
          <p:cNvSpPr/>
          <p:nvPr/>
        </p:nvSpPr>
        <p:spPr>
          <a:xfrm>
            <a:off x="2577682" y="5455429"/>
            <a:ext cx="2359206" cy="4176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Lenta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38573"/>
              </p:ext>
            </p:extLst>
          </p:nvPr>
        </p:nvGraphicFramePr>
        <p:xfrm>
          <a:off x="5936343" y="2353517"/>
          <a:ext cx="5544457" cy="222640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467428"/>
                <a:gridCol w="3077029"/>
              </a:tblGrid>
              <a:tr h="102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Tipos de Velocidad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Velocidad de expulsión de líquido (ml/</a:t>
                      </a:r>
                      <a:r>
                        <a:rPr lang="es-EC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Lenta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Rápida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8015" y="1760996"/>
            <a:ext cx="3878539" cy="2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76" y="1450538"/>
            <a:ext cx="2880000" cy="2160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68" y="1450538"/>
            <a:ext cx="2880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60" y="3668773"/>
            <a:ext cx="2880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68" y="366877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2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18529"/>
              </p:ext>
            </p:extLst>
          </p:nvPr>
        </p:nvGraphicFramePr>
        <p:xfrm>
          <a:off x="838200" y="14781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8" y="1821316"/>
            <a:ext cx="513139" cy="38485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9"/>
          <a:stretch>
            <a:fillRect/>
          </a:stretch>
        </p:blipFill>
        <p:spPr>
          <a:xfrm>
            <a:off x="1412903" y="2634116"/>
            <a:ext cx="488468" cy="4429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r="13530"/>
          <a:stretch/>
        </p:blipFill>
        <p:spPr>
          <a:xfrm>
            <a:off x="1553042" y="3435350"/>
            <a:ext cx="417114" cy="422275"/>
          </a:xfrm>
          <a:prstGeom prst="rect">
            <a:avLst/>
          </a:prstGeom>
        </p:spPr>
      </p:pic>
      <p:pic>
        <p:nvPicPr>
          <p:cNvPr id="9" name="Imagen 8" descr="C:\Users\P C\Desktop\tesis\imagenes\hmi\WhatsApp Image 2017-05-10 at 4.15.19 PM.jpe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8364"/>
          <a:stretch/>
        </p:blipFill>
        <p:spPr bwMode="auto">
          <a:xfrm>
            <a:off x="1457587" y="4254046"/>
            <a:ext cx="348462" cy="425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2625" y="5129111"/>
            <a:ext cx="457460" cy="3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2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55180"/>
              </p:ext>
            </p:extLst>
          </p:nvPr>
        </p:nvGraphicFramePr>
        <p:xfrm>
          <a:off x="1990344" y="1441577"/>
          <a:ext cx="87812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9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59" y="370240"/>
            <a:ext cx="3122748" cy="25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r="13530"/>
          <a:stretch/>
        </p:blipFill>
        <p:spPr>
          <a:xfrm>
            <a:off x="9075481" y="2972819"/>
            <a:ext cx="2489200" cy="2520000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80562" y="2993896"/>
            <a:ext cx="3815542" cy="2859578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6302" y="4159940"/>
            <a:ext cx="3934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ATENCIÓN!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5" y="452819"/>
            <a:ext cx="3260582" cy="3260582"/>
          </a:xfrm>
          <a:prstGeom prst="rect">
            <a:avLst/>
          </a:prstGeom>
        </p:spPr>
      </p:pic>
      <p:pic>
        <p:nvPicPr>
          <p:cNvPr id="9" name="Picture 2" descr="Resultado de imagen para biotecnologia es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829" y="452819"/>
            <a:ext cx="2226503" cy="22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95" y="393625"/>
            <a:ext cx="10515600" cy="1325563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Manejo de Pipetas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412" y="951566"/>
            <a:ext cx="10515600" cy="4351338"/>
          </a:xfrm>
        </p:spPr>
        <p:txBody>
          <a:bodyPr/>
          <a:lstStyle/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pipetas aforad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8100" y="2951922"/>
            <a:ext cx="2033346" cy="297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ipetas graduada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57" y="3410695"/>
            <a:ext cx="3347403" cy="20333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Rectángulo redondeado"/>
          <p:cNvSpPr/>
          <p:nvPr/>
        </p:nvSpPr>
        <p:spPr>
          <a:xfrm>
            <a:off x="815195" y="2213678"/>
            <a:ext cx="2259157" cy="5666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 aforada</a:t>
            </a:r>
            <a:endParaRPr lang="es-EC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 Rectángulo redondeado"/>
          <p:cNvSpPr/>
          <p:nvPr/>
        </p:nvSpPr>
        <p:spPr>
          <a:xfrm>
            <a:off x="4027951" y="2286644"/>
            <a:ext cx="2802415" cy="4937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Pipeta graduada</a:t>
            </a:r>
            <a:endParaRPr lang="es-EC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rcador de contenido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28022" y="2300574"/>
            <a:ext cx="4422602" cy="3160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14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Auxiliares de </a:t>
            </a:r>
            <a:r>
              <a:rPr lang="es-EC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pipeteado</a:t>
            </a:r>
            <a:endParaRPr lang="es-EC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pipeta  boc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8" y="2395943"/>
            <a:ext cx="3424994" cy="26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ñal de prohibido 3"/>
          <p:cNvSpPr/>
          <p:nvPr/>
        </p:nvSpPr>
        <p:spPr>
          <a:xfrm>
            <a:off x="345818" y="2395943"/>
            <a:ext cx="3424994" cy="2606443"/>
          </a:xfrm>
          <a:prstGeom prst="noSmoking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3 Rectángulo redondeado"/>
          <p:cNvSpPr/>
          <p:nvPr/>
        </p:nvSpPr>
        <p:spPr>
          <a:xfrm>
            <a:off x="4622801" y="1499615"/>
            <a:ext cx="2855900" cy="8963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 de Goma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4 Rectángulo redondeado"/>
          <p:cNvSpPr/>
          <p:nvPr/>
        </p:nvSpPr>
        <p:spPr>
          <a:xfrm>
            <a:off x="8476227" y="1499615"/>
            <a:ext cx="2891358" cy="8963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Pipeteador </a:t>
            </a:r>
            <a:r>
              <a:rPr lang="es-EC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-jet pro de BRAND</a:t>
            </a:r>
          </a:p>
        </p:txBody>
      </p:sp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22800" y="2600730"/>
            <a:ext cx="2855900" cy="2983993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8476228" y="2686888"/>
            <a:ext cx="2891357" cy="28978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6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Sensores para la medición de volumen en líquidos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016000" y="1898195"/>
            <a:ext cx="1799771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ultrasónico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365964" y="1941734"/>
            <a:ext cx="1966685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capacitancia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16000" y="3211189"/>
            <a:ext cx="1858965" cy="2434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3658937" y="3211189"/>
            <a:ext cx="3380740" cy="1439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4 Rectángulo redondeado"/>
          <p:cNvSpPr/>
          <p:nvPr/>
        </p:nvSpPr>
        <p:spPr>
          <a:xfrm>
            <a:off x="8610599" y="1898194"/>
            <a:ext cx="1966685" cy="8450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Interruptor de flotador</a:t>
            </a:r>
          </a:p>
        </p:txBody>
      </p:sp>
      <p:pic>
        <p:nvPicPr>
          <p:cNvPr id="10" name="Imagen 9" descr="Interruptor de nivel de flotador magnético / para líquido / horizontal max. 250 °C, max. 140 bar | 1003-h KFG Leve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67" y="3211189"/>
            <a:ext cx="3105150" cy="176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de presión</a:t>
            </a:r>
            <a:endParaRPr lang="es-EC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839732" y="4011993"/>
            <a:ext cx="4749800" cy="1785303"/>
          </a:xfrm>
        </p:spPr>
        <p:txBody>
          <a:bodyPr>
            <a:normAutofit lnSpcReduction="10000"/>
          </a:bodyPr>
          <a:lstStyle/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absoluta: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 A'). </a:t>
            </a:r>
          </a:p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atmosférica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relativa: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B’ y B’’) </a:t>
            </a:r>
          </a:p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diferencial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 y C‘). </a:t>
            </a:r>
          </a:p>
          <a:p>
            <a:pPr lvl="0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Vacío: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D' y D").</a:t>
            </a:r>
          </a:p>
          <a:p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Resultado de imagen para liquid pressure sens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6802"/>
            <a:ext cx="4096657" cy="3519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39732" y="1441577"/>
            <a:ext cx="5514068" cy="2362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DEL PROTOTIPO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04" y="1825625"/>
            <a:ext cx="4638675" cy="3743325"/>
          </a:xfrm>
          <a:prstGeom prst="rect">
            <a:avLst/>
          </a:prstGeom>
        </p:spPr>
      </p:pic>
      <p:sp>
        <p:nvSpPr>
          <p:cNvPr id="5" name="3 Rectángulo redondeado"/>
          <p:cNvSpPr/>
          <p:nvPr/>
        </p:nvSpPr>
        <p:spPr>
          <a:xfrm>
            <a:off x="6560456" y="1724027"/>
            <a:ext cx="4793343" cy="8450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Comp. eléctricos y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electrónicos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6560456" y="3719283"/>
            <a:ext cx="4793343" cy="8450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placa y sistema del control</a:t>
            </a:r>
          </a:p>
        </p:txBody>
      </p:sp>
      <p:sp>
        <p:nvSpPr>
          <p:cNvPr id="7" name="4 Rectángulo redondeado"/>
          <p:cNvSpPr/>
          <p:nvPr/>
        </p:nvSpPr>
        <p:spPr>
          <a:xfrm>
            <a:off x="6560457" y="2707141"/>
            <a:ext cx="4793342" cy="8450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Comp. mecánicos.</a:t>
            </a:r>
          </a:p>
        </p:txBody>
      </p:sp>
      <p:sp>
        <p:nvSpPr>
          <p:cNvPr id="8" name="3 Rectángulo redondeado"/>
          <p:cNvSpPr/>
          <p:nvPr/>
        </p:nvSpPr>
        <p:spPr>
          <a:xfrm>
            <a:off x="6560457" y="4694914"/>
            <a:ext cx="4793342" cy="8450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software</a:t>
            </a:r>
          </a:p>
        </p:txBody>
      </p:sp>
    </p:spTree>
    <p:extLst>
      <p:ext uri="{BB962C8B-B14F-4D97-AF65-F5344CB8AC3E}">
        <p14:creationId xmlns:p14="http://schemas.microsoft.com/office/powerpoint/2010/main" val="40708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957</Words>
  <Application>Microsoft Office PowerPoint</Application>
  <PresentationFormat>Panorámica</PresentationFormat>
  <Paragraphs>240</Paragraphs>
  <Slides>44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Times New Roman</vt:lpstr>
      <vt:lpstr>Tema de Office</vt:lpstr>
      <vt:lpstr>DISEÑO Y ELABORACIÓN DE UN PROTOTIPO INSTRUMENTAL: PIPETEADOR CUANTIFICABLE Y VARIABLE EN VOLUMEN</vt:lpstr>
      <vt:lpstr>INTRODUCCIÓN</vt:lpstr>
      <vt:lpstr>CONTENIDO</vt:lpstr>
      <vt:lpstr>OBJETIVOS</vt:lpstr>
      <vt:lpstr>Manejo de Pipetas</vt:lpstr>
      <vt:lpstr>Auxiliares de pipeteado</vt:lpstr>
      <vt:lpstr>Sensores para la medición de volumen en líquidos</vt:lpstr>
      <vt:lpstr>Sensor de presión</vt:lpstr>
      <vt:lpstr>DISEÑO DEL PROTOTIPO INSTRUMENTAL</vt:lpstr>
      <vt:lpstr>Diseño de los Componentes eléctricos y/o electrónicos</vt:lpstr>
      <vt:lpstr>Bomba de aspiración y expulsión de aire</vt:lpstr>
      <vt:lpstr>Válvulas Solenoides</vt:lpstr>
      <vt:lpstr>Funcionamiento del sistema de aspiración y expulsión de líquido</vt:lpstr>
      <vt:lpstr>Comunicación bluetooth</vt:lpstr>
      <vt:lpstr>Microcontrolador</vt:lpstr>
      <vt:lpstr>Batería</vt:lpstr>
      <vt:lpstr>Estructura de protección </vt:lpstr>
      <vt:lpstr>Acondicionamiento del sensor</vt:lpstr>
      <vt:lpstr>Interpretación de las lecturas del sensor</vt:lpstr>
      <vt:lpstr>Modelamiento matemático</vt:lpstr>
      <vt:lpstr>Diseño de la Interfaz Humano Máquina (HMI)</vt:lpstr>
      <vt:lpstr>IMPLEMENTACIÓN DEL PROTOTIPO INSTRUMENTAL</vt:lpstr>
      <vt:lpstr>Implementación del sistema de aspiración</vt:lpstr>
      <vt:lpstr>Implementación del sensor</vt:lpstr>
      <vt:lpstr>Implementación de placa PCB</vt:lpstr>
      <vt:lpstr>Implementación de los mecanismos de adaptación a la pipeta con el sensor</vt:lpstr>
      <vt:lpstr>Implementación de la estructura de protección para el equipo instrumental</vt:lpstr>
      <vt:lpstr>Ecuación de control</vt:lpstr>
      <vt:lpstr>Modelamiento de la ecuación para una pipeta de 5 ml</vt:lpstr>
      <vt:lpstr>Modelamiento de la ecuación para una pipeta de 10 ml</vt:lpstr>
      <vt:lpstr>Modelamiento de la ecuación para una pipeta de 25 ml</vt:lpstr>
      <vt:lpstr>Implementación de la Interfaz Humano Máquina (HMI)</vt:lpstr>
      <vt:lpstr>Implementación de la Interfaz Humano Máquina (HMI)</vt:lpstr>
      <vt:lpstr>PRUEBAS Y RESULTADOS</vt:lpstr>
      <vt:lpstr>Error máximo permitido para medidas de volumen</vt:lpstr>
      <vt:lpstr>Pruebas en pipeta de 5 ml</vt:lpstr>
      <vt:lpstr>Pruebas en pipeta de 10 ml</vt:lpstr>
      <vt:lpstr>Pruebas en pipeta de 25 ml</vt:lpstr>
      <vt:lpstr>Resultados de Pipetas</vt:lpstr>
      <vt:lpstr>Resultados Velocidad de descarga</vt:lpstr>
      <vt:lpstr>CONCLUSIONES Y RECOMENDACIONES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Paillacho</dc:creator>
  <cp:lastModifiedBy>Jonathan Paillacho</cp:lastModifiedBy>
  <cp:revision>164</cp:revision>
  <dcterms:created xsi:type="dcterms:W3CDTF">2017-05-25T01:51:39Z</dcterms:created>
  <dcterms:modified xsi:type="dcterms:W3CDTF">2017-06-15T03:09:02Z</dcterms:modified>
</cp:coreProperties>
</file>