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8" r:id="rId3"/>
    <p:sldId id="308" r:id="rId4"/>
    <p:sldId id="307" r:id="rId5"/>
    <p:sldId id="311" r:id="rId6"/>
    <p:sldId id="312" r:id="rId7"/>
    <p:sldId id="313" r:id="rId8"/>
    <p:sldId id="315" r:id="rId9"/>
    <p:sldId id="304" r:id="rId10"/>
    <p:sldId id="314" r:id="rId11"/>
    <p:sldId id="306" r:id="rId12"/>
    <p:sldId id="300" r:id="rId13"/>
    <p:sldId id="303" r:id="rId14"/>
    <p:sldId id="317" r:id="rId15"/>
    <p:sldId id="318" r:id="rId16"/>
    <p:sldId id="319" r:id="rId17"/>
    <p:sldId id="302" r:id="rId18"/>
    <p:sldId id="320" r:id="rId19"/>
    <p:sldId id="321" r:id="rId20"/>
    <p:sldId id="322" r:id="rId21"/>
    <p:sldId id="316" r:id="rId22"/>
    <p:sldId id="323" r:id="rId23"/>
    <p:sldId id="324" r:id="rId24"/>
    <p:sldId id="326" r:id="rId25"/>
    <p:sldId id="299" r:id="rId26"/>
    <p:sldId id="298" r:id="rId27"/>
    <p:sldId id="309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66FF"/>
    <a:srgbClr val="9933FF"/>
    <a:srgbClr val="FF6600"/>
    <a:srgbClr val="669291"/>
    <a:srgbClr val="806B8D"/>
    <a:srgbClr val="DEE14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0" autoAdjust="0"/>
    <p:restoredTop sz="94684" autoAdjust="0"/>
  </p:normalViewPr>
  <p:slideViewPr>
    <p:cSldViewPr snapToGrid="0">
      <p:cViewPr varScale="1">
        <p:scale>
          <a:sx n="48" d="100"/>
          <a:sy n="4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6D85A-EB9F-4C69-BD6C-7009DF7947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EE4EFD-D716-4123-ABA1-BACF53CF218F}">
      <dgm:prSet phldrT="[Texto]"/>
      <dgm:spPr/>
      <dgm:t>
        <a:bodyPr/>
        <a:lstStyle/>
        <a:p>
          <a:r>
            <a:rPr lang="es-ES" b="1" dirty="0" smtClean="0"/>
            <a:t>CAP III </a:t>
          </a:r>
          <a:r>
            <a:rPr lang="es-ES" dirty="0" smtClean="0"/>
            <a:t>Papel de los requisitos técnicos de exportación en el maracuya.</a:t>
          </a:r>
          <a:endParaRPr lang="es-ES" dirty="0"/>
        </a:p>
      </dgm:t>
    </dgm:pt>
    <dgm:pt modelId="{8AF39669-D9B1-4FD1-BC68-87D95D870B86}" type="parTrans" cxnId="{BD5D9AE6-D670-4445-B435-3E582A6817B5}">
      <dgm:prSet/>
      <dgm:spPr/>
      <dgm:t>
        <a:bodyPr/>
        <a:lstStyle/>
        <a:p>
          <a:endParaRPr lang="es-ES"/>
        </a:p>
      </dgm:t>
    </dgm:pt>
    <dgm:pt modelId="{3B4A3BEB-65A9-4B9F-8279-FBC15386B2A7}" type="sibTrans" cxnId="{BD5D9AE6-D670-4445-B435-3E582A6817B5}">
      <dgm:prSet/>
      <dgm:spPr/>
      <dgm:t>
        <a:bodyPr/>
        <a:lstStyle/>
        <a:p>
          <a:endParaRPr lang="es-ES"/>
        </a:p>
      </dgm:t>
    </dgm:pt>
    <dgm:pt modelId="{2A47058A-7E31-4891-8FC6-632B104FEDD3}">
      <dgm:prSet phldrT="[Texto]"/>
      <dgm:spPr/>
      <dgm:t>
        <a:bodyPr/>
        <a:lstStyle/>
        <a:p>
          <a:r>
            <a:rPr lang="es-ES" b="1" dirty="0" smtClean="0"/>
            <a:t>CAP V </a:t>
          </a:r>
          <a:r>
            <a:rPr lang="es-ES" dirty="0" smtClean="0"/>
            <a:t>Análisis e interpretación de resultados.</a:t>
          </a:r>
          <a:endParaRPr lang="es-ES" dirty="0"/>
        </a:p>
      </dgm:t>
    </dgm:pt>
    <dgm:pt modelId="{CC7680EC-F589-4775-B905-1085125076C0}" type="parTrans" cxnId="{25980034-BCEF-4934-A977-4B16EDE935D5}">
      <dgm:prSet/>
      <dgm:spPr/>
      <dgm:t>
        <a:bodyPr/>
        <a:lstStyle/>
        <a:p>
          <a:endParaRPr lang="es-ES"/>
        </a:p>
      </dgm:t>
    </dgm:pt>
    <dgm:pt modelId="{77369B40-03CB-45FF-8C57-8314F6F35689}" type="sibTrans" cxnId="{25980034-BCEF-4934-A977-4B16EDE935D5}">
      <dgm:prSet/>
      <dgm:spPr/>
      <dgm:t>
        <a:bodyPr/>
        <a:lstStyle/>
        <a:p>
          <a:endParaRPr lang="es-ES"/>
        </a:p>
      </dgm:t>
    </dgm:pt>
    <dgm:pt modelId="{C3573F36-A009-41E5-A971-C38EB7E96894}">
      <dgm:prSet phldrT="[Texto]" phldr="1"/>
      <dgm:spPr/>
      <dgm:t>
        <a:bodyPr/>
        <a:lstStyle/>
        <a:p>
          <a:endParaRPr lang="es-ES" dirty="0"/>
        </a:p>
      </dgm:t>
    </dgm:pt>
    <dgm:pt modelId="{0FE0F01E-5CDA-4F92-8C32-14DD7E1AC335}" type="sibTrans" cxnId="{45FF6A52-D679-4749-A514-01485B338411}">
      <dgm:prSet/>
      <dgm:spPr/>
      <dgm:t>
        <a:bodyPr/>
        <a:lstStyle/>
        <a:p>
          <a:endParaRPr lang="es-ES"/>
        </a:p>
      </dgm:t>
    </dgm:pt>
    <dgm:pt modelId="{7D440B07-53E6-4B17-A473-2E42FE334115}" type="parTrans" cxnId="{45FF6A52-D679-4749-A514-01485B338411}">
      <dgm:prSet/>
      <dgm:spPr/>
      <dgm:t>
        <a:bodyPr/>
        <a:lstStyle/>
        <a:p>
          <a:endParaRPr lang="es-ES"/>
        </a:p>
      </dgm:t>
    </dgm:pt>
    <dgm:pt modelId="{D9287342-9E43-4A27-BE52-3CBFE633856F}">
      <dgm:prSet/>
      <dgm:spPr/>
      <dgm:t>
        <a:bodyPr/>
        <a:lstStyle/>
        <a:p>
          <a:r>
            <a:rPr lang="es-ES" b="1" dirty="0" smtClean="0"/>
            <a:t>CAP I  </a:t>
          </a:r>
          <a:r>
            <a:rPr lang="es-ES" dirty="0" smtClean="0"/>
            <a:t>El problema.</a:t>
          </a:r>
          <a:endParaRPr lang="es-ES" dirty="0"/>
        </a:p>
      </dgm:t>
    </dgm:pt>
    <dgm:pt modelId="{F3551267-2D7F-4BC3-ABC5-1CC47CAB0DD8}" type="parTrans" cxnId="{1B4DAD48-B55E-4FBA-A883-D9FFB5AD5608}">
      <dgm:prSet/>
      <dgm:spPr/>
      <dgm:t>
        <a:bodyPr/>
        <a:lstStyle/>
        <a:p>
          <a:endParaRPr lang="es-ES"/>
        </a:p>
      </dgm:t>
    </dgm:pt>
    <dgm:pt modelId="{24AE7841-FAF1-4418-BBF4-6ACD1A7888F5}" type="sibTrans" cxnId="{1B4DAD48-B55E-4FBA-A883-D9FFB5AD5608}">
      <dgm:prSet/>
      <dgm:spPr/>
      <dgm:t>
        <a:bodyPr/>
        <a:lstStyle/>
        <a:p>
          <a:endParaRPr lang="es-ES"/>
        </a:p>
      </dgm:t>
    </dgm:pt>
    <dgm:pt modelId="{415A7BD9-8800-4DFE-85BD-657976C05F5A}">
      <dgm:prSet/>
      <dgm:spPr/>
      <dgm:t>
        <a:bodyPr/>
        <a:lstStyle/>
        <a:p>
          <a:r>
            <a:rPr lang="es-ES" b="1" dirty="0" smtClean="0"/>
            <a:t>CAP VI </a:t>
          </a:r>
          <a:r>
            <a:rPr lang="es-ES" dirty="0" smtClean="0"/>
            <a:t>Resultados.</a:t>
          </a:r>
          <a:endParaRPr lang="es-ES" dirty="0"/>
        </a:p>
      </dgm:t>
    </dgm:pt>
    <dgm:pt modelId="{AC09C0B2-6EBA-44C2-962E-1DF0CBDF094A}" type="parTrans" cxnId="{54D548BE-F0F2-47E2-B6D3-D4CE101B75AB}">
      <dgm:prSet/>
      <dgm:spPr/>
      <dgm:t>
        <a:bodyPr/>
        <a:lstStyle/>
        <a:p>
          <a:endParaRPr lang="es-ES"/>
        </a:p>
      </dgm:t>
    </dgm:pt>
    <dgm:pt modelId="{03607BD7-85DB-4111-BE8B-55558314B89A}" type="sibTrans" cxnId="{54D548BE-F0F2-47E2-B6D3-D4CE101B75AB}">
      <dgm:prSet/>
      <dgm:spPr/>
      <dgm:t>
        <a:bodyPr/>
        <a:lstStyle/>
        <a:p>
          <a:endParaRPr lang="es-ES"/>
        </a:p>
      </dgm:t>
    </dgm:pt>
    <dgm:pt modelId="{0A3B1B75-B92F-4061-A53B-EEFB85089D69}">
      <dgm:prSet/>
      <dgm:spPr/>
      <dgm:t>
        <a:bodyPr/>
        <a:lstStyle/>
        <a:p>
          <a:r>
            <a:rPr lang="es-ES" b="1" dirty="0" smtClean="0"/>
            <a:t>CAP IV </a:t>
          </a:r>
          <a:r>
            <a:rPr lang="es-ES" dirty="0" smtClean="0"/>
            <a:t>Análisis del maracuyá y su inserción en el mercado internacional.</a:t>
          </a:r>
          <a:endParaRPr lang="es-ES" dirty="0"/>
        </a:p>
      </dgm:t>
    </dgm:pt>
    <dgm:pt modelId="{099176C1-379B-4620-9DA3-397999228259}" type="parTrans" cxnId="{51518B98-EDCD-4B47-90FD-490B12E918E7}">
      <dgm:prSet/>
      <dgm:spPr/>
      <dgm:t>
        <a:bodyPr/>
        <a:lstStyle/>
        <a:p>
          <a:endParaRPr lang="es-ES"/>
        </a:p>
      </dgm:t>
    </dgm:pt>
    <dgm:pt modelId="{00961AF1-7251-49E3-BA71-FAA24D740799}" type="sibTrans" cxnId="{51518B98-EDCD-4B47-90FD-490B12E918E7}">
      <dgm:prSet/>
      <dgm:spPr/>
      <dgm:t>
        <a:bodyPr/>
        <a:lstStyle/>
        <a:p>
          <a:endParaRPr lang="es-ES"/>
        </a:p>
      </dgm:t>
    </dgm:pt>
    <dgm:pt modelId="{620B4BCB-E7DE-4B8E-AEA6-D31A42ADD786}">
      <dgm:prSet/>
      <dgm:spPr/>
      <dgm:t>
        <a:bodyPr/>
        <a:lstStyle/>
        <a:p>
          <a:r>
            <a:rPr lang="es-ES" b="1" dirty="0" smtClean="0"/>
            <a:t>CAP II </a:t>
          </a:r>
          <a:r>
            <a:rPr lang="es-ES" dirty="0" smtClean="0"/>
            <a:t>Metodología de la investigación.</a:t>
          </a:r>
          <a:endParaRPr lang="es-ES" dirty="0"/>
        </a:p>
      </dgm:t>
    </dgm:pt>
    <dgm:pt modelId="{51537D13-B576-49E5-AB72-C9003F83089D}" type="parTrans" cxnId="{2A758B59-7E5A-451D-8E55-FFE6D9139632}">
      <dgm:prSet/>
      <dgm:spPr/>
      <dgm:t>
        <a:bodyPr/>
        <a:lstStyle/>
        <a:p>
          <a:endParaRPr lang="es-ES"/>
        </a:p>
      </dgm:t>
    </dgm:pt>
    <dgm:pt modelId="{4F68573F-58EC-4269-8944-25E443E69C98}" type="sibTrans" cxnId="{2A758B59-7E5A-451D-8E55-FFE6D9139632}">
      <dgm:prSet/>
      <dgm:spPr/>
      <dgm:t>
        <a:bodyPr/>
        <a:lstStyle/>
        <a:p>
          <a:endParaRPr lang="es-ES"/>
        </a:p>
      </dgm:t>
    </dgm:pt>
    <dgm:pt modelId="{652ED74E-09EB-47C5-8D53-149DCAF8520E}" type="pres">
      <dgm:prSet presAssocID="{8956D85A-EB9F-4C69-BD6C-7009DF7947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18E76F0-8B78-430D-9C83-186A5DEEF5BF}" type="pres">
      <dgm:prSet presAssocID="{C3573F36-A009-41E5-A971-C38EB7E96894}" presName="thickLine" presStyleLbl="alignNode1" presStyleIdx="0" presStyleCnt="1"/>
      <dgm:spPr/>
    </dgm:pt>
    <dgm:pt modelId="{77FD5E0E-8338-4259-AEF6-7200F1FD9327}" type="pres">
      <dgm:prSet presAssocID="{C3573F36-A009-41E5-A971-C38EB7E96894}" presName="horz1" presStyleCnt="0"/>
      <dgm:spPr/>
    </dgm:pt>
    <dgm:pt modelId="{12D23E7D-AAC5-4185-99D8-6A7290064213}" type="pres">
      <dgm:prSet presAssocID="{C3573F36-A009-41E5-A971-C38EB7E96894}" presName="tx1" presStyleLbl="revTx" presStyleIdx="0" presStyleCnt="7" custFlipHor="1" custScaleX="13422" custScaleY="60950"/>
      <dgm:spPr/>
      <dgm:t>
        <a:bodyPr/>
        <a:lstStyle/>
        <a:p>
          <a:endParaRPr lang="es-ES"/>
        </a:p>
      </dgm:t>
    </dgm:pt>
    <dgm:pt modelId="{0644D477-0E14-467A-97AD-01A4FE60B0C0}" type="pres">
      <dgm:prSet presAssocID="{C3573F36-A009-41E5-A971-C38EB7E96894}" presName="vert1" presStyleCnt="0"/>
      <dgm:spPr/>
    </dgm:pt>
    <dgm:pt modelId="{9CCB3F5E-744B-44EA-B46D-804E272A7E13}" type="pres">
      <dgm:prSet presAssocID="{D9287342-9E43-4A27-BE52-3CBFE633856F}" presName="vertSpace2a" presStyleCnt="0"/>
      <dgm:spPr/>
    </dgm:pt>
    <dgm:pt modelId="{670F6273-C43F-4618-B76F-361857879CAE}" type="pres">
      <dgm:prSet presAssocID="{D9287342-9E43-4A27-BE52-3CBFE633856F}" presName="horz2" presStyleCnt="0"/>
      <dgm:spPr/>
    </dgm:pt>
    <dgm:pt modelId="{219EE09E-7B8C-4586-8B92-BC75BC24C991}" type="pres">
      <dgm:prSet presAssocID="{D9287342-9E43-4A27-BE52-3CBFE633856F}" presName="horzSpace2" presStyleCnt="0"/>
      <dgm:spPr/>
    </dgm:pt>
    <dgm:pt modelId="{0A849E8A-1C81-4C5B-AA80-7E1A2F692EDD}" type="pres">
      <dgm:prSet presAssocID="{D9287342-9E43-4A27-BE52-3CBFE633856F}" presName="tx2" presStyleLbl="revTx" presStyleIdx="1" presStyleCnt="7"/>
      <dgm:spPr/>
      <dgm:t>
        <a:bodyPr/>
        <a:lstStyle/>
        <a:p>
          <a:endParaRPr lang="es-ES"/>
        </a:p>
      </dgm:t>
    </dgm:pt>
    <dgm:pt modelId="{DA0320FD-21C6-4B97-B7D0-0D3E1545032A}" type="pres">
      <dgm:prSet presAssocID="{D9287342-9E43-4A27-BE52-3CBFE633856F}" presName="vert2" presStyleCnt="0"/>
      <dgm:spPr/>
    </dgm:pt>
    <dgm:pt modelId="{331B577E-71BD-4DE3-A48D-F0B0D54C06C9}" type="pres">
      <dgm:prSet presAssocID="{D9287342-9E43-4A27-BE52-3CBFE633856F}" presName="thinLine2b" presStyleLbl="callout" presStyleIdx="0" presStyleCnt="6"/>
      <dgm:spPr/>
    </dgm:pt>
    <dgm:pt modelId="{D6E9F249-39DA-4135-A777-14230A57F75F}" type="pres">
      <dgm:prSet presAssocID="{D9287342-9E43-4A27-BE52-3CBFE633856F}" presName="vertSpace2b" presStyleCnt="0"/>
      <dgm:spPr/>
    </dgm:pt>
    <dgm:pt modelId="{3EE66BCF-193B-410E-921D-8C96B981EC3E}" type="pres">
      <dgm:prSet presAssocID="{620B4BCB-E7DE-4B8E-AEA6-D31A42ADD786}" presName="horz2" presStyleCnt="0"/>
      <dgm:spPr/>
    </dgm:pt>
    <dgm:pt modelId="{1AB8D464-FAFE-4B57-8B57-4C057FC9FF71}" type="pres">
      <dgm:prSet presAssocID="{620B4BCB-E7DE-4B8E-AEA6-D31A42ADD786}" presName="horzSpace2" presStyleCnt="0"/>
      <dgm:spPr/>
    </dgm:pt>
    <dgm:pt modelId="{60FC57BA-C160-45CD-A7A4-728A967FF77E}" type="pres">
      <dgm:prSet presAssocID="{620B4BCB-E7DE-4B8E-AEA6-D31A42ADD786}" presName="tx2" presStyleLbl="revTx" presStyleIdx="2" presStyleCnt="7"/>
      <dgm:spPr/>
      <dgm:t>
        <a:bodyPr/>
        <a:lstStyle/>
        <a:p>
          <a:endParaRPr lang="es-ES"/>
        </a:p>
      </dgm:t>
    </dgm:pt>
    <dgm:pt modelId="{6D2C6752-9C63-426E-9132-E2277E8B1C25}" type="pres">
      <dgm:prSet presAssocID="{620B4BCB-E7DE-4B8E-AEA6-D31A42ADD786}" presName="vert2" presStyleCnt="0"/>
      <dgm:spPr/>
    </dgm:pt>
    <dgm:pt modelId="{A599F424-8CFF-438C-BAAC-939B65309FDA}" type="pres">
      <dgm:prSet presAssocID="{620B4BCB-E7DE-4B8E-AEA6-D31A42ADD786}" presName="thinLine2b" presStyleLbl="callout" presStyleIdx="1" presStyleCnt="6"/>
      <dgm:spPr/>
    </dgm:pt>
    <dgm:pt modelId="{332FDBE9-CA21-4379-8F9C-01456B40FC07}" type="pres">
      <dgm:prSet presAssocID="{620B4BCB-E7DE-4B8E-AEA6-D31A42ADD786}" presName="vertSpace2b" presStyleCnt="0"/>
      <dgm:spPr/>
    </dgm:pt>
    <dgm:pt modelId="{F0AAAFFB-B379-4144-8828-888627044F76}" type="pres">
      <dgm:prSet presAssocID="{31EE4EFD-D716-4123-ABA1-BACF53CF218F}" presName="horz2" presStyleCnt="0"/>
      <dgm:spPr/>
    </dgm:pt>
    <dgm:pt modelId="{FBA95F42-0BB8-4ECC-8BD3-C9FB22873C37}" type="pres">
      <dgm:prSet presAssocID="{31EE4EFD-D716-4123-ABA1-BACF53CF218F}" presName="horzSpace2" presStyleCnt="0"/>
      <dgm:spPr/>
    </dgm:pt>
    <dgm:pt modelId="{3C15AE5F-8EA0-4350-85E6-D89109FFFC58}" type="pres">
      <dgm:prSet presAssocID="{31EE4EFD-D716-4123-ABA1-BACF53CF218F}" presName="tx2" presStyleLbl="revTx" presStyleIdx="3" presStyleCnt="7" custScaleX="114816"/>
      <dgm:spPr/>
      <dgm:t>
        <a:bodyPr/>
        <a:lstStyle/>
        <a:p>
          <a:endParaRPr lang="es-ES"/>
        </a:p>
      </dgm:t>
    </dgm:pt>
    <dgm:pt modelId="{3F58578E-42DD-4C03-B2CF-6813AEBF825A}" type="pres">
      <dgm:prSet presAssocID="{31EE4EFD-D716-4123-ABA1-BACF53CF218F}" presName="vert2" presStyleCnt="0"/>
      <dgm:spPr/>
    </dgm:pt>
    <dgm:pt modelId="{10A61B66-9B3B-4B4D-B5D1-8690CB813360}" type="pres">
      <dgm:prSet presAssocID="{31EE4EFD-D716-4123-ABA1-BACF53CF218F}" presName="thinLine2b" presStyleLbl="callout" presStyleIdx="2" presStyleCnt="6"/>
      <dgm:spPr/>
    </dgm:pt>
    <dgm:pt modelId="{94373711-76C1-4F37-8250-FB888FEC2956}" type="pres">
      <dgm:prSet presAssocID="{31EE4EFD-D716-4123-ABA1-BACF53CF218F}" presName="vertSpace2b" presStyleCnt="0"/>
      <dgm:spPr/>
    </dgm:pt>
    <dgm:pt modelId="{56CC26AA-2CEA-4E36-944E-3DD789E4AD15}" type="pres">
      <dgm:prSet presAssocID="{0A3B1B75-B92F-4061-A53B-EEFB85089D69}" presName="horz2" presStyleCnt="0"/>
      <dgm:spPr/>
    </dgm:pt>
    <dgm:pt modelId="{DC6CD901-A678-4E2C-A1D7-8350719EEBA2}" type="pres">
      <dgm:prSet presAssocID="{0A3B1B75-B92F-4061-A53B-EEFB85089D69}" presName="horzSpace2" presStyleCnt="0"/>
      <dgm:spPr/>
    </dgm:pt>
    <dgm:pt modelId="{A944D274-79CB-46A2-9155-B3D0CB13B5CD}" type="pres">
      <dgm:prSet presAssocID="{0A3B1B75-B92F-4061-A53B-EEFB85089D69}" presName="tx2" presStyleLbl="revTx" presStyleIdx="4" presStyleCnt="7" custScaleX="117702"/>
      <dgm:spPr/>
      <dgm:t>
        <a:bodyPr/>
        <a:lstStyle/>
        <a:p>
          <a:endParaRPr lang="es-ES"/>
        </a:p>
      </dgm:t>
    </dgm:pt>
    <dgm:pt modelId="{DDF5756A-20DC-43FC-8F5E-1269564F029F}" type="pres">
      <dgm:prSet presAssocID="{0A3B1B75-B92F-4061-A53B-EEFB85089D69}" presName="vert2" presStyleCnt="0"/>
      <dgm:spPr/>
    </dgm:pt>
    <dgm:pt modelId="{B3FE6EC5-6CEB-4EF3-B782-1BBA4052E269}" type="pres">
      <dgm:prSet presAssocID="{0A3B1B75-B92F-4061-A53B-EEFB85089D69}" presName="thinLine2b" presStyleLbl="callout" presStyleIdx="3" presStyleCnt="6"/>
      <dgm:spPr/>
    </dgm:pt>
    <dgm:pt modelId="{387CC503-B33E-4184-B55E-C2FC6701BB86}" type="pres">
      <dgm:prSet presAssocID="{0A3B1B75-B92F-4061-A53B-EEFB85089D69}" presName="vertSpace2b" presStyleCnt="0"/>
      <dgm:spPr/>
    </dgm:pt>
    <dgm:pt modelId="{DFACF2F7-EA7A-4EBA-A0F4-FF79BC7C1EF5}" type="pres">
      <dgm:prSet presAssocID="{2A47058A-7E31-4891-8FC6-632B104FEDD3}" presName="horz2" presStyleCnt="0"/>
      <dgm:spPr/>
    </dgm:pt>
    <dgm:pt modelId="{BCA6972E-5F3F-48FD-99FA-28E3418D37AB}" type="pres">
      <dgm:prSet presAssocID="{2A47058A-7E31-4891-8FC6-632B104FEDD3}" presName="horzSpace2" presStyleCnt="0"/>
      <dgm:spPr/>
    </dgm:pt>
    <dgm:pt modelId="{FF630B9D-83A7-49DF-9865-DCA798462708}" type="pres">
      <dgm:prSet presAssocID="{2A47058A-7E31-4891-8FC6-632B104FEDD3}" presName="tx2" presStyleLbl="revTx" presStyleIdx="5" presStyleCnt="7"/>
      <dgm:spPr/>
      <dgm:t>
        <a:bodyPr/>
        <a:lstStyle/>
        <a:p>
          <a:endParaRPr lang="es-ES"/>
        </a:p>
      </dgm:t>
    </dgm:pt>
    <dgm:pt modelId="{E9E5AF9A-658D-43DA-B8F1-FCB58B7A4644}" type="pres">
      <dgm:prSet presAssocID="{2A47058A-7E31-4891-8FC6-632B104FEDD3}" presName="vert2" presStyleCnt="0"/>
      <dgm:spPr/>
    </dgm:pt>
    <dgm:pt modelId="{1AA7B4A4-3CB9-453A-8DDF-C0FCECB2BC83}" type="pres">
      <dgm:prSet presAssocID="{2A47058A-7E31-4891-8FC6-632B104FEDD3}" presName="thinLine2b" presStyleLbl="callout" presStyleIdx="4" presStyleCnt="6"/>
      <dgm:spPr/>
    </dgm:pt>
    <dgm:pt modelId="{76FDBBC8-6620-4269-9CD5-D4CF5570FFDE}" type="pres">
      <dgm:prSet presAssocID="{2A47058A-7E31-4891-8FC6-632B104FEDD3}" presName="vertSpace2b" presStyleCnt="0"/>
      <dgm:spPr/>
    </dgm:pt>
    <dgm:pt modelId="{09E3228A-BAF6-424D-AF47-2116D44D61B3}" type="pres">
      <dgm:prSet presAssocID="{415A7BD9-8800-4DFE-85BD-657976C05F5A}" presName="horz2" presStyleCnt="0"/>
      <dgm:spPr/>
    </dgm:pt>
    <dgm:pt modelId="{7504362C-3895-4537-B44C-8FCD683D5830}" type="pres">
      <dgm:prSet presAssocID="{415A7BD9-8800-4DFE-85BD-657976C05F5A}" presName="horzSpace2" presStyleCnt="0"/>
      <dgm:spPr/>
    </dgm:pt>
    <dgm:pt modelId="{0D3A8317-A13D-468A-A629-BA422C5B6B75}" type="pres">
      <dgm:prSet presAssocID="{415A7BD9-8800-4DFE-85BD-657976C05F5A}" presName="tx2" presStyleLbl="revTx" presStyleIdx="6" presStyleCnt="7"/>
      <dgm:spPr/>
      <dgm:t>
        <a:bodyPr/>
        <a:lstStyle/>
        <a:p>
          <a:endParaRPr lang="es-ES"/>
        </a:p>
      </dgm:t>
    </dgm:pt>
    <dgm:pt modelId="{670109CE-A515-4916-A313-C82CD52C1CCA}" type="pres">
      <dgm:prSet presAssocID="{415A7BD9-8800-4DFE-85BD-657976C05F5A}" presName="vert2" presStyleCnt="0"/>
      <dgm:spPr/>
    </dgm:pt>
    <dgm:pt modelId="{90F480F6-0DCD-4DAD-831D-4FA28ECFA1E1}" type="pres">
      <dgm:prSet presAssocID="{415A7BD9-8800-4DFE-85BD-657976C05F5A}" presName="thinLine2b" presStyleLbl="callout" presStyleIdx="5" presStyleCnt="6"/>
      <dgm:spPr/>
    </dgm:pt>
    <dgm:pt modelId="{01F6B831-6676-4BA0-A980-458F9FD41C5F}" type="pres">
      <dgm:prSet presAssocID="{415A7BD9-8800-4DFE-85BD-657976C05F5A}" presName="vertSpace2b" presStyleCnt="0"/>
      <dgm:spPr/>
    </dgm:pt>
  </dgm:ptLst>
  <dgm:cxnLst>
    <dgm:cxn modelId="{FA0380E3-67A6-478A-943B-AA98E7FB5B89}" type="presOf" srcId="{8956D85A-EB9F-4C69-BD6C-7009DF79479A}" destId="{652ED74E-09EB-47C5-8D53-149DCAF8520E}" srcOrd="0" destOrd="0" presId="urn:microsoft.com/office/officeart/2008/layout/LinedList"/>
    <dgm:cxn modelId="{51518B98-EDCD-4B47-90FD-490B12E918E7}" srcId="{C3573F36-A009-41E5-A971-C38EB7E96894}" destId="{0A3B1B75-B92F-4061-A53B-EEFB85089D69}" srcOrd="3" destOrd="0" parTransId="{099176C1-379B-4620-9DA3-397999228259}" sibTransId="{00961AF1-7251-49E3-BA71-FAA24D740799}"/>
    <dgm:cxn modelId="{54D548BE-F0F2-47E2-B6D3-D4CE101B75AB}" srcId="{C3573F36-A009-41E5-A971-C38EB7E96894}" destId="{415A7BD9-8800-4DFE-85BD-657976C05F5A}" srcOrd="5" destOrd="0" parTransId="{AC09C0B2-6EBA-44C2-962E-1DF0CBDF094A}" sibTransId="{03607BD7-85DB-4111-BE8B-55558314B89A}"/>
    <dgm:cxn modelId="{F6726B08-F80B-4809-8F40-78AE84326C03}" type="presOf" srcId="{C3573F36-A009-41E5-A971-C38EB7E96894}" destId="{12D23E7D-AAC5-4185-99D8-6A7290064213}" srcOrd="0" destOrd="0" presId="urn:microsoft.com/office/officeart/2008/layout/LinedList"/>
    <dgm:cxn modelId="{0D8CDEBF-BE19-4B37-BC4D-9F0FCD554F4F}" type="presOf" srcId="{D9287342-9E43-4A27-BE52-3CBFE633856F}" destId="{0A849E8A-1C81-4C5B-AA80-7E1A2F692EDD}" srcOrd="0" destOrd="0" presId="urn:microsoft.com/office/officeart/2008/layout/LinedList"/>
    <dgm:cxn modelId="{2FF1312D-A10A-4DAD-BD4D-B622D50700F7}" type="presOf" srcId="{31EE4EFD-D716-4123-ABA1-BACF53CF218F}" destId="{3C15AE5F-8EA0-4350-85E6-D89109FFFC58}" srcOrd="0" destOrd="0" presId="urn:microsoft.com/office/officeart/2008/layout/LinedList"/>
    <dgm:cxn modelId="{C565625A-7780-4691-B719-E6FF087B8468}" type="presOf" srcId="{620B4BCB-E7DE-4B8E-AEA6-D31A42ADD786}" destId="{60FC57BA-C160-45CD-A7A4-728A967FF77E}" srcOrd="0" destOrd="0" presId="urn:microsoft.com/office/officeart/2008/layout/LinedList"/>
    <dgm:cxn modelId="{BD5D9AE6-D670-4445-B435-3E582A6817B5}" srcId="{C3573F36-A009-41E5-A971-C38EB7E96894}" destId="{31EE4EFD-D716-4123-ABA1-BACF53CF218F}" srcOrd="2" destOrd="0" parTransId="{8AF39669-D9B1-4FD1-BC68-87D95D870B86}" sibTransId="{3B4A3BEB-65A9-4B9F-8279-FBC15386B2A7}"/>
    <dgm:cxn modelId="{4085CD3D-56F1-4C09-BFF8-2A80D1D31F54}" type="presOf" srcId="{0A3B1B75-B92F-4061-A53B-EEFB85089D69}" destId="{A944D274-79CB-46A2-9155-B3D0CB13B5CD}" srcOrd="0" destOrd="0" presId="urn:microsoft.com/office/officeart/2008/layout/LinedList"/>
    <dgm:cxn modelId="{45FF6A52-D679-4749-A514-01485B338411}" srcId="{8956D85A-EB9F-4C69-BD6C-7009DF79479A}" destId="{C3573F36-A009-41E5-A971-C38EB7E96894}" srcOrd="0" destOrd="0" parTransId="{7D440B07-53E6-4B17-A473-2E42FE334115}" sibTransId="{0FE0F01E-5CDA-4F92-8C32-14DD7E1AC335}"/>
    <dgm:cxn modelId="{1AA9579D-4516-409E-8C46-C05851960F20}" type="presOf" srcId="{415A7BD9-8800-4DFE-85BD-657976C05F5A}" destId="{0D3A8317-A13D-468A-A629-BA422C5B6B75}" srcOrd="0" destOrd="0" presId="urn:microsoft.com/office/officeart/2008/layout/LinedList"/>
    <dgm:cxn modelId="{1B4DAD48-B55E-4FBA-A883-D9FFB5AD5608}" srcId="{C3573F36-A009-41E5-A971-C38EB7E96894}" destId="{D9287342-9E43-4A27-BE52-3CBFE633856F}" srcOrd="0" destOrd="0" parTransId="{F3551267-2D7F-4BC3-ABC5-1CC47CAB0DD8}" sibTransId="{24AE7841-FAF1-4418-BBF4-6ACD1A7888F5}"/>
    <dgm:cxn modelId="{25980034-BCEF-4934-A977-4B16EDE935D5}" srcId="{C3573F36-A009-41E5-A971-C38EB7E96894}" destId="{2A47058A-7E31-4891-8FC6-632B104FEDD3}" srcOrd="4" destOrd="0" parTransId="{CC7680EC-F589-4775-B905-1085125076C0}" sibTransId="{77369B40-03CB-45FF-8C57-8314F6F35689}"/>
    <dgm:cxn modelId="{2A758B59-7E5A-451D-8E55-FFE6D9139632}" srcId="{C3573F36-A009-41E5-A971-C38EB7E96894}" destId="{620B4BCB-E7DE-4B8E-AEA6-D31A42ADD786}" srcOrd="1" destOrd="0" parTransId="{51537D13-B576-49E5-AB72-C9003F83089D}" sibTransId="{4F68573F-58EC-4269-8944-25E443E69C98}"/>
    <dgm:cxn modelId="{47F9C330-65F9-4829-87D4-3A4E92549652}" type="presOf" srcId="{2A47058A-7E31-4891-8FC6-632B104FEDD3}" destId="{FF630B9D-83A7-49DF-9865-DCA798462708}" srcOrd="0" destOrd="0" presId="urn:microsoft.com/office/officeart/2008/layout/LinedList"/>
    <dgm:cxn modelId="{C8C7D219-878E-4EA2-8577-63082C8A2C7C}" type="presParOf" srcId="{652ED74E-09EB-47C5-8D53-149DCAF8520E}" destId="{D18E76F0-8B78-430D-9C83-186A5DEEF5BF}" srcOrd="0" destOrd="0" presId="urn:microsoft.com/office/officeart/2008/layout/LinedList"/>
    <dgm:cxn modelId="{557AB423-A0E6-4E73-959E-26DDCF1FE86A}" type="presParOf" srcId="{652ED74E-09EB-47C5-8D53-149DCAF8520E}" destId="{77FD5E0E-8338-4259-AEF6-7200F1FD9327}" srcOrd="1" destOrd="0" presId="urn:microsoft.com/office/officeart/2008/layout/LinedList"/>
    <dgm:cxn modelId="{2454868D-4DE6-4F79-A73D-AE56E52A4EE3}" type="presParOf" srcId="{77FD5E0E-8338-4259-AEF6-7200F1FD9327}" destId="{12D23E7D-AAC5-4185-99D8-6A7290064213}" srcOrd="0" destOrd="0" presId="urn:microsoft.com/office/officeart/2008/layout/LinedList"/>
    <dgm:cxn modelId="{79A09270-E7ED-42A4-9449-4348B5A85E0A}" type="presParOf" srcId="{77FD5E0E-8338-4259-AEF6-7200F1FD9327}" destId="{0644D477-0E14-467A-97AD-01A4FE60B0C0}" srcOrd="1" destOrd="0" presId="urn:microsoft.com/office/officeart/2008/layout/LinedList"/>
    <dgm:cxn modelId="{E823B4B4-EC45-4BC9-B120-95942A8ADF97}" type="presParOf" srcId="{0644D477-0E14-467A-97AD-01A4FE60B0C0}" destId="{9CCB3F5E-744B-44EA-B46D-804E272A7E13}" srcOrd="0" destOrd="0" presId="urn:microsoft.com/office/officeart/2008/layout/LinedList"/>
    <dgm:cxn modelId="{65FA5D6F-1EF7-4E4F-BEC5-B315349A2AE1}" type="presParOf" srcId="{0644D477-0E14-467A-97AD-01A4FE60B0C0}" destId="{670F6273-C43F-4618-B76F-361857879CAE}" srcOrd="1" destOrd="0" presId="urn:microsoft.com/office/officeart/2008/layout/LinedList"/>
    <dgm:cxn modelId="{167053AD-7821-4762-96DD-D9F8498AC098}" type="presParOf" srcId="{670F6273-C43F-4618-B76F-361857879CAE}" destId="{219EE09E-7B8C-4586-8B92-BC75BC24C991}" srcOrd="0" destOrd="0" presId="urn:microsoft.com/office/officeart/2008/layout/LinedList"/>
    <dgm:cxn modelId="{5BB0FD78-2E17-4CAA-BBCE-BA5173BD2B97}" type="presParOf" srcId="{670F6273-C43F-4618-B76F-361857879CAE}" destId="{0A849E8A-1C81-4C5B-AA80-7E1A2F692EDD}" srcOrd="1" destOrd="0" presId="urn:microsoft.com/office/officeart/2008/layout/LinedList"/>
    <dgm:cxn modelId="{B5648E94-5EEA-4632-A410-B628BECEF4C4}" type="presParOf" srcId="{670F6273-C43F-4618-B76F-361857879CAE}" destId="{DA0320FD-21C6-4B97-B7D0-0D3E1545032A}" srcOrd="2" destOrd="0" presId="urn:microsoft.com/office/officeart/2008/layout/LinedList"/>
    <dgm:cxn modelId="{3F5A9AC6-FAC2-43BF-A6FA-937D9CCD92C2}" type="presParOf" srcId="{0644D477-0E14-467A-97AD-01A4FE60B0C0}" destId="{331B577E-71BD-4DE3-A48D-F0B0D54C06C9}" srcOrd="2" destOrd="0" presId="urn:microsoft.com/office/officeart/2008/layout/LinedList"/>
    <dgm:cxn modelId="{61B2D1B6-56FB-4A88-A751-15341C9B7E6E}" type="presParOf" srcId="{0644D477-0E14-467A-97AD-01A4FE60B0C0}" destId="{D6E9F249-39DA-4135-A777-14230A57F75F}" srcOrd="3" destOrd="0" presId="urn:microsoft.com/office/officeart/2008/layout/LinedList"/>
    <dgm:cxn modelId="{857165BF-4E0F-45A2-96CC-16D357027E76}" type="presParOf" srcId="{0644D477-0E14-467A-97AD-01A4FE60B0C0}" destId="{3EE66BCF-193B-410E-921D-8C96B981EC3E}" srcOrd="4" destOrd="0" presId="urn:microsoft.com/office/officeart/2008/layout/LinedList"/>
    <dgm:cxn modelId="{6E4750A9-A16E-4D2C-923D-BB7E8571710F}" type="presParOf" srcId="{3EE66BCF-193B-410E-921D-8C96B981EC3E}" destId="{1AB8D464-FAFE-4B57-8B57-4C057FC9FF71}" srcOrd="0" destOrd="0" presId="urn:microsoft.com/office/officeart/2008/layout/LinedList"/>
    <dgm:cxn modelId="{395B4E3E-EF61-4975-B40D-7BA8B43CFD08}" type="presParOf" srcId="{3EE66BCF-193B-410E-921D-8C96B981EC3E}" destId="{60FC57BA-C160-45CD-A7A4-728A967FF77E}" srcOrd="1" destOrd="0" presId="urn:microsoft.com/office/officeart/2008/layout/LinedList"/>
    <dgm:cxn modelId="{6888F733-66A7-4E46-9E0F-12ACE7740A27}" type="presParOf" srcId="{3EE66BCF-193B-410E-921D-8C96B981EC3E}" destId="{6D2C6752-9C63-426E-9132-E2277E8B1C25}" srcOrd="2" destOrd="0" presId="urn:microsoft.com/office/officeart/2008/layout/LinedList"/>
    <dgm:cxn modelId="{8F34891A-2CEA-4CA7-AF66-90224298C233}" type="presParOf" srcId="{0644D477-0E14-467A-97AD-01A4FE60B0C0}" destId="{A599F424-8CFF-438C-BAAC-939B65309FDA}" srcOrd="5" destOrd="0" presId="urn:microsoft.com/office/officeart/2008/layout/LinedList"/>
    <dgm:cxn modelId="{F91A8193-36EB-4D01-B33C-17B89DFD917D}" type="presParOf" srcId="{0644D477-0E14-467A-97AD-01A4FE60B0C0}" destId="{332FDBE9-CA21-4379-8F9C-01456B40FC07}" srcOrd="6" destOrd="0" presId="urn:microsoft.com/office/officeart/2008/layout/LinedList"/>
    <dgm:cxn modelId="{FAB0D242-8B4F-4E90-8E51-00E2594E3A75}" type="presParOf" srcId="{0644D477-0E14-467A-97AD-01A4FE60B0C0}" destId="{F0AAAFFB-B379-4144-8828-888627044F76}" srcOrd="7" destOrd="0" presId="urn:microsoft.com/office/officeart/2008/layout/LinedList"/>
    <dgm:cxn modelId="{51A69BD4-436A-4419-B681-3E753050487A}" type="presParOf" srcId="{F0AAAFFB-B379-4144-8828-888627044F76}" destId="{FBA95F42-0BB8-4ECC-8BD3-C9FB22873C37}" srcOrd="0" destOrd="0" presId="urn:microsoft.com/office/officeart/2008/layout/LinedList"/>
    <dgm:cxn modelId="{C021067A-63B3-4CF4-865B-A428B5F399AF}" type="presParOf" srcId="{F0AAAFFB-B379-4144-8828-888627044F76}" destId="{3C15AE5F-8EA0-4350-85E6-D89109FFFC58}" srcOrd="1" destOrd="0" presId="urn:microsoft.com/office/officeart/2008/layout/LinedList"/>
    <dgm:cxn modelId="{6A46F9F9-38A1-4426-B239-ADBAD013153A}" type="presParOf" srcId="{F0AAAFFB-B379-4144-8828-888627044F76}" destId="{3F58578E-42DD-4C03-B2CF-6813AEBF825A}" srcOrd="2" destOrd="0" presId="urn:microsoft.com/office/officeart/2008/layout/LinedList"/>
    <dgm:cxn modelId="{FD74BF14-9E62-4288-819F-D8673AA75D1D}" type="presParOf" srcId="{0644D477-0E14-467A-97AD-01A4FE60B0C0}" destId="{10A61B66-9B3B-4B4D-B5D1-8690CB813360}" srcOrd="8" destOrd="0" presId="urn:microsoft.com/office/officeart/2008/layout/LinedList"/>
    <dgm:cxn modelId="{2916D38C-44DD-4017-B07D-50891711592D}" type="presParOf" srcId="{0644D477-0E14-467A-97AD-01A4FE60B0C0}" destId="{94373711-76C1-4F37-8250-FB888FEC2956}" srcOrd="9" destOrd="0" presId="urn:microsoft.com/office/officeart/2008/layout/LinedList"/>
    <dgm:cxn modelId="{3269A0F4-DF4C-4F7B-A164-66DC19076CB6}" type="presParOf" srcId="{0644D477-0E14-467A-97AD-01A4FE60B0C0}" destId="{56CC26AA-2CEA-4E36-944E-3DD789E4AD15}" srcOrd="10" destOrd="0" presId="urn:microsoft.com/office/officeart/2008/layout/LinedList"/>
    <dgm:cxn modelId="{F2DA955A-413F-4CC4-87CB-EDD797A6C6FC}" type="presParOf" srcId="{56CC26AA-2CEA-4E36-944E-3DD789E4AD15}" destId="{DC6CD901-A678-4E2C-A1D7-8350719EEBA2}" srcOrd="0" destOrd="0" presId="urn:microsoft.com/office/officeart/2008/layout/LinedList"/>
    <dgm:cxn modelId="{71EEA7D5-564B-4850-81FE-ED421479D6EB}" type="presParOf" srcId="{56CC26AA-2CEA-4E36-944E-3DD789E4AD15}" destId="{A944D274-79CB-46A2-9155-B3D0CB13B5CD}" srcOrd="1" destOrd="0" presId="urn:microsoft.com/office/officeart/2008/layout/LinedList"/>
    <dgm:cxn modelId="{D7333253-A9AE-44F3-ABC9-AE5EA6489A49}" type="presParOf" srcId="{56CC26AA-2CEA-4E36-944E-3DD789E4AD15}" destId="{DDF5756A-20DC-43FC-8F5E-1269564F029F}" srcOrd="2" destOrd="0" presId="urn:microsoft.com/office/officeart/2008/layout/LinedList"/>
    <dgm:cxn modelId="{ADE7CF9B-7D84-4AF4-AEF9-7EB94B954A0E}" type="presParOf" srcId="{0644D477-0E14-467A-97AD-01A4FE60B0C0}" destId="{B3FE6EC5-6CEB-4EF3-B782-1BBA4052E269}" srcOrd="11" destOrd="0" presId="urn:microsoft.com/office/officeart/2008/layout/LinedList"/>
    <dgm:cxn modelId="{5EFAE3F3-B45E-48AF-9D99-5B8D3383A899}" type="presParOf" srcId="{0644D477-0E14-467A-97AD-01A4FE60B0C0}" destId="{387CC503-B33E-4184-B55E-C2FC6701BB86}" srcOrd="12" destOrd="0" presId="urn:microsoft.com/office/officeart/2008/layout/LinedList"/>
    <dgm:cxn modelId="{D8396527-C640-4CA1-9BE6-AAD13B8CE5F6}" type="presParOf" srcId="{0644D477-0E14-467A-97AD-01A4FE60B0C0}" destId="{DFACF2F7-EA7A-4EBA-A0F4-FF79BC7C1EF5}" srcOrd="13" destOrd="0" presId="urn:microsoft.com/office/officeart/2008/layout/LinedList"/>
    <dgm:cxn modelId="{CA8DF718-83B1-49B1-AFBC-3248319887D7}" type="presParOf" srcId="{DFACF2F7-EA7A-4EBA-A0F4-FF79BC7C1EF5}" destId="{BCA6972E-5F3F-48FD-99FA-28E3418D37AB}" srcOrd="0" destOrd="0" presId="urn:microsoft.com/office/officeart/2008/layout/LinedList"/>
    <dgm:cxn modelId="{9CDABA8B-3CAC-4A50-BEF3-A83D87296086}" type="presParOf" srcId="{DFACF2F7-EA7A-4EBA-A0F4-FF79BC7C1EF5}" destId="{FF630B9D-83A7-49DF-9865-DCA798462708}" srcOrd="1" destOrd="0" presId="urn:microsoft.com/office/officeart/2008/layout/LinedList"/>
    <dgm:cxn modelId="{A69F9AA1-F02A-4706-8E4C-8FDDDDEB2FCE}" type="presParOf" srcId="{DFACF2F7-EA7A-4EBA-A0F4-FF79BC7C1EF5}" destId="{E9E5AF9A-658D-43DA-B8F1-FCB58B7A4644}" srcOrd="2" destOrd="0" presId="urn:microsoft.com/office/officeart/2008/layout/LinedList"/>
    <dgm:cxn modelId="{6B0AEE36-273B-4F98-B626-DEAF56BA357F}" type="presParOf" srcId="{0644D477-0E14-467A-97AD-01A4FE60B0C0}" destId="{1AA7B4A4-3CB9-453A-8DDF-C0FCECB2BC83}" srcOrd="14" destOrd="0" presId="urn:microsoft.com/office/officeart/2008/layout/LinedList"/>
    <dgm:cxn modelId="{768E627E-9906-4994-8791-8254687031EB}" type="presParOf" srcId="{0644D477-0E14-467A-97AD-01A4FE60B0C0}" destId="{76FDBBC8-6620-4269-9CD5-D4CF5570FFDE}" srcOrd="15" destOrd="0" presId="urn:microsoft.com/office/officeart/2008/layout/LinedList"/>
    <dgm:cxn modelId="{6ABE1727-A514-40A8-9D99-0E82120572B8}" type="presParOf" srcId="{0644D477-0E14-467A-97AD-01A4FE60B0C0}" destId="{09E3228A-BAF6-424D-AF47-2116D44D61B3}" srcOrd="16" destOrd="0" presId="urn:microsoft.com/office/officeart/2008/layout/LinedList"/>
    <dgm:cxn modelId="{054FEC81-D899-4F22-A287-7EFF39A6C726}" type="presParOf" srcId="{09E3228A-BAF6-424D-AF47-2116D44D61B3}" destId="{7504362C-3895-4537-B44C-8FCD683D5830}" srcOrd="0" destOrd="0" presId="urn:microsoft.com/office/officeart/2008/layout/LinedList"/>
    <dgm:cxn modelId="{437CEA94-E1C6-425B-9422-F49F2AE37090}" type="presParOf" srcId="{09E3228A-BAF6-424D-AF47-2116D44D61B3}" destId="{0D3A8317-A13D-468A-A629-BA422C5B6B75}" srcOrd="1" destOrd="0" presId="urn:microsoft.com/office/officeart/2008/layout/LinedList"/>
    <dgm:cxn modelId="{2FCCABD1-CCA4-42B4-BE32-48C7B9F75EE9}" type="presParOf" srcId="{09E3228A-BAF6-424D-AF47-2116D44D61B3}" destId="{670109CE-A515-4916-A313-C82CD52C1CCA}" srcOrd="2" destOrd="0" presId="urn:microsoft.com/office/officeart/2008/layout/LinedList"/>
    <dgm:cxn modelId="{B62F8AD7-8D9F-40B0-931B-5392DA3D45E2}" type="presParOf" srcId="{0644D477-0E14-467A-97AD-01A4FE60B0C0}" destId="{90F480F6-0DCD-4DAD-831D-4FA28ECFA1E1}" srcOrd="17" destOrd="0" presId="urn:microsoft.com/office/officeart/2008/layout/LinedList"/>
    <dgm:cxn modelId="{029D23C1-74D7-4AEF-951B-710E9168FF82}" type="presParOf" srcId="{0644D477-0E14-467A-97AD-01A4FE60B0C0}" destId="{01F6B831-6676-4BA0-A980-458F9FD41C5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A21CA-E500-4FD3-828A-3B5E394522FE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D96A7B9-6F9E-4A10-BFA0-AE5661766F7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Deming</a:t>
          </a:r>
          <a:endParaRPr lang="es-ES" b="1" dirty="0">
            <a:solidFill>
              <a:schemeClr val="tx1"/>
            </a:solidFill>
          </a:endParaRPr>
        </a:p>
      </dgm:t>
    </dgm:pt>
    <dgm:pt modelId="{D62AF7C8-638F-4FC9-954C-97ADF936519C}" type="parTrans" cxnId="{A2636605-8ABB-4F29-8208-9F4D4B80AA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AF23E9-26CE-4F6D-AB25-7D43E4DBA368}" type="sibTrans" cxnId="{A2636605-8ABB-4F29-8208-9F4D4B80AA7E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12CAA559-F27D-4BEA-AAAE-24D6C050F69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Circulo de la calidad</a:t>
          </a:r>
          <a:endParaRPr lang="es-ES" dirty="0">
            <a:solidFill>
              <a:schemeClr val="tx1"/>
            </a:solidFill>
          </a:endParaRPr>
        </a:p>
      </dgm:t>
    </dgm:pt>
    <dgm:pt modelId="{ADA1A47F-70A3-406C-A391-8E153D812335}" type="parTrans" cxnId="{FDCE2B63-FEF3-4D89-9EB9-D6AAB3BEE9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D09F2F-471A-4AC7-9B6C-977DCC6B15C0}" type="sibTrans" cxnId="{FDCE2B63-FEF3-4D89-9EB9-D6AAB3BEE9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AC31FA-38FC-4AFF-BCEC-7CB93DE33BE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Erradicar problemas</a:t>
          </a:r>
          <a:endParaRPr lang="es-ES" dirty="0">
            <a:solidFill>
              <a:schemeClr val="tx1"/>
            </a:solidFill>
          </a:endParaRPr>
        </a:p>
      </dgm:t>
    </dgm:pt>
    <dgm:pt modelId="{D2325D7C-835C-4DEE-B814-C0549818E827}" type="parTrans" cxnId="{8F789F0F-D9A6-4613-B502-04DA34AC4F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B9B0F7-368C-4571-9F77-E6120A425164}" type="sibTrans" cxnId="{8F789F0F-D9A6-4613-B502-04DA34AC4F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C6635F-6B12-4386-8B11-833484F0E14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Juran</a:t>
          </a:r>
          <a:endParaRPr lang="es-ES" b="1" dirty="0">
            <a:solidFill>
              <a:schemeClr val="tx1"/>
            </a:solidFill>
          </a:endParaRPr>
        </a:p>
      </dgm:t>
    </dgm:pt>
    <dgm:pt modelId="{C6A0CE22-BC2E-404B-A87A-C94D8F8650BF}" type="parTrans" cxnId="{6FE347EF-1FBA-4B8B-A9F8-A7DC54393C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373829A-E21E-4595-8731-E4FE520596F7}" type="sibTrans" cxnId="{6FE347EF-1FBA-4B8B-A9F8-A7DC54393C7C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D7AFD969-A6DF-4926-B3F7-75F5F009E1E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Planificación de la calidad</a:t>
          </a:r>
          <a:endParaRPr lang="es-ES" dirty="0">
            <a:solidFill>
              <a:schemeClr val="tx1"/>
            </a:solidFill>
          </a:endParaRPr>
        </a:p>
      </dgm:t>
    </dgm:pt>
    <dgm:pt modelId="{1BB321BF-2F70-4319-B798-5C42E410604C}" type="parTrans" cxnId="{3ECF82B2-8F00-4590-82FC-002C492044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5C23A0-ED6E-47BE-9A0B-A0F00BE25298}" type="sibTrans" cxnId="{3ECF82B2-8F00-4590-82FC-002C492044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914B01-973E-4CF5-83A4-18A6F32E78D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Mejora de la calidad</a:t>
          </a:r>
          <a:endParaRPr lang="es-ES" dirty="0">
            <a:solidFill>
              <a:schemeClr val="tx1"/>
            </a:solidFill>
          </a:endParaRPr>
        </a:p>
      </dgm:t>
    </dgm:pt>
    <dgm:pt modelId="{E61FAC72-A8E7-43FE-A2A7-87E34A983905}" type="parTrans" cxnId="{A0B70C95-7187-4838-8D33-414FCA834F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7BC360-21AF-45A3-AC9D-72AC1D6A0F88}" type="sibTrans" cxnId="{A0B70C95-7187-4838-8D33-414FCA834F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E8EF7-46E7-4B77-8897-FDD06BB5581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Feigenbaum</a:t>
          </a:r>
          <a:endParaRPr lang="es-ES" b="1" dirty="0">
            <a:solidFill>
              <a:schemeClr val="tx1"/>
            </a:solidFill>
          </a:endParaRPr>
        </a:p>
      </dgm:t>
    </dgm:pt>
    <dgm:pt modelId="{355E91CD-478A-4BA4-8D13-FEFCBD073A86}" type="parTrans" cxnId="{35A48001-3FAA-426B-A0C1-E44A0E6EA9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6FE08A-4505-4B66-AB7F-11A8847B6E09}" type="sibTrans" cxnId="{35A48001-3FAA-426B-A0C1-E44A0E6EA9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63B67E-AFF9-4B8C-818A-65E473F0476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 forma estructurada y administrada</a:t>
          </a:r>
          <a:endParaRPr lang="es-ES" dirty="0">
            <a:solidFill>
              <a:schemeClr val="tx1"/>
            </a:solidFill>
          </a:endParaRPr>
        </a:p>
      </dgm:t>
    </dgm:pt>
    <dgm:pt modelId="{E7158BBA-8C14-48B1-8220-10B63E13C90C}" type="parTrans" cxnId="{01FFA9C6-6515-4813-9EB1-D3BB3979C3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9E0264-2379-403D-AF5C-27D3618E0620}" type="sibTrans" cxnId="{01FFA9C6-6515-4813-9EB1-D3BB3979C3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55A7B3-3CF9-46C2-B4DF-F67B4B6047E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Control total de la calidad</a:t>
          </a:r>
          <a:endParaRPr lang="es-ES" dirty="0">
            <a:solidFill>
              <a:schemeClr val="tx1"/>
            </a:solidFill>
          </a:endParaRPr>
        </a:p>
      </dgm:t>
    </dgm:pt>
    <dgm:pt modelId="{B86A5971-6247-4DC7-8552-15FB77B82A81}" type="parTrans" cxnId="{257BAECE-3233-4727-90B0-0E8B65F123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5B4088-3B2E-4544-8DC5-088A9726F8F4}" type="sibTrans" cxnId="{257BAECE-3233-4727-90B0-0E8B65F123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ACE9FA-E8D9-473A-B247-8988DDCE9DE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Mejora continua</a:t>
          </a:r>
          <a:endParaRPr lang="es-ES" dirty="0">
            <a:solidFill>
              <a:schemeClr val="tx1"/>
            </a:solidFill>
          </a:endParaRPr>
        </a:p>
      </dgm:t>
    </dgm:pt>
    <dgm:pt modelId="{09C9E3B2-0836-4AC3-B0F6-9C3001F2E9B9}" type="parTrans" cxnId="{DDAB91D4-932F-4473-B8C2-510986018454}">
      <dgm:prSet/>
      <dgm:spPr/>
      <dgm:t>
        <a:bodyPr/>
        <a:lstStyle/>
        <a:p>
          <a:endParaRPr lang="es-ES"/>
        </a:p>
      </dgm:t>
    </dgm:pt>
    <dgm:pt modelId="{BD932CC4-580D-4556-829C-D2B7CB306233}" type="sibTrans" cxnId="{DDAB91D4-932F-4473-B8C2-510986018454}">
      <dgm:prSet/>
      <dgm:spPr/>
      <dgm:t>
        <a:bodyPr/>
        <a:lstStyle/>
        <a:p>
          <a:endParaRPr lang="es-ES"/>
        </a:p>
      </dgm:t>
    </dgm:pt>
    <dgm:pt modelId="{26863C42-B0AE-40C7-B6B8-BE02FB569AF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Control de la calidad</a:t>
          </a:r>
          <a:endParaRPr lang="es-ES" dirty="0">
            <a:solidFill>
              <a:schemeClr val="tx1"/>
            </a:solidFill>
          </a:endParaRPr>
        </a:p>
      </dgm:t>
    </dgm:pt>
    <dgm:pt modelId="{7E4B9ABF-7A09-404B-815B-8E5C4C568EF4}" type="parTrans" cxnId="{E539D5D1-1215-4F4E-B54F-60453B1ED46F}">
      <dgm:prSet/>
      <dgm:spPr/>
      <dgm:t>
        <a:bodyPr/>
        <a:lstStyle/>
        <a:p>
          <a:endParaRPr lang="es-ES"/>
        </a:p>
      </dgm:t>
    </dgm:pt>
    <dgm:pt modelId="{5CFA6789-536B-4A37-B5D8-50F3D6E2878B}" type="sibTrans" cxnId="{E539D5D1-1215-4F4E-B54F-60453B1ED46F}">
      <dgm:prSet/>
      <dgm:spPr/>
      <dgm:t>
        <a:bodyPr/>
        <a:lstStyle/>
        <a:p>
          <a:endParaRPr lang="es-ES"/>
        </a:p>
      </dgm:t>
    </dgm:pt>
    <dgm:pt modelId="{44C0451F-2A7C-4C37-AAA0-2C4EFCBB4C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Integra el desarrollo</a:t>
          </a:r>
          <a:endParaRPr lang="es-ES" dirty="0">
            <a:solidFill>
              <a:schemeClr val="tx1"/>
            </a:solidFill>
          </a:endParaRPr>
        </a:p>
      </dgm:t>
    </dgm:pt>
    <dgm:pt modelId="{96C63A12-B9EF-4553-BD51-CE584A4F635E}" type="parTrans" cxnId="{FA6C8F5E-6930-4921-A4E2-C0E91EDD5267}">
      <dgm:prSet/>
      <dgm:spPr/>
    </dgm:pt>
    <dgm:pt modelId="{DB8E756C-59F3-434E-B2BD-80A27903E83C}" type="sibTrans" cxnId="{FA6C8F5E-6930-4921-A4E2-C0E91EDD5267}">
      <dgm:prSet/>
      <dgm:spPr/>
    </dgm:pt>
    <dgm:pt modelId="{69EED86B-E4AF-431E-B412-93431B65C57A}" type="pres">
      <dgm:prSet presAssocID="{4B5A21CA-E500-4FD3-828A-3B5E394522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B8AD5C-14DD-4718-9B04-34E452E23536}" type="pres">
      <dgm:prSet presAssocID="{0D96A7B9-6F9E-4A10-BFA0-AE5661766F74}" presName="composite" presStyleCnt="0"/>
      <dgm:spPr/>
    </dgm:pt>
    <dgm:pt modelId="{1A617B35-025A-43B4-AC96-358D793E9EBA}" type="pres">
      <dgm:prSet presAssocID="{0D96A7B9-6F9E-4A10-BFA0-AE5661766F74}" presName="imagSh" presStyleLbl="bgImgPlace1" presStyleIdx="0" presStyleCnt="3" custLinFactNeighborX="2092" custLinFactNeighborY="-12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s-ES"/>
        </a:p>
      </dgm:t>
    </dgm:pt>
    <dgm:pt modelId="{76DA4FD4-ED20-47DF-A523-6FF5239B4ADE}" type="pres">
      <dgm:prSet presAssocID="{0D96A7B9-6F9E-4A10-BFA0-AE5661766F74}" presName="txNode" presStyleLbl="node1" presStyleIdx="0" presStyleCnt="3" custScaleY="130645" custLinFactNeighborX="-2903" custLinFactNeighborY="16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F81022-E293-4867-8518-E82B963A5FCB}" type="pres">
      <dgm:prSet presAssocID="{66AF23E9-26CE-4F6D-AB25-7D43E4DBA36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9A9DF75-F818-4E77-93B4-AA14C03CF97A}" type="pres">
      <dgm:prSet presAssocID="{66AF23E9-26CE-4F6D-AB25-7D43E4DBA368}" presName="connTx" presStyleLbl="sibTrans2D1" presStyleIdx="0" presStyleCnt="2"/>
      <dgm:spPr/>
      <dgm:t>
        <a:bodyPr/>
        <a:lstStyle/>
        <a:p>
          <a:endParaRPr lang="es-ES"/>
        </a:p>
      </dgm:t>
    </dgm:pt>
    <dgm:pt modelId="{BA08A949-7749-4EAE-9B88-AB98B310BF44}" type="pres">
      <dgm:prSet presAssocID="{26C6635F-6B12-4386-8B11-833484F0E142}" presName="composite" presStyleCnt="0"/>
      <dgm:spPr/>
    </dgm:pt>
    <dgm:pt modelId="{2FBB0CDA-3B02-4E8D-94CC-55B4CCFA0217}" type="pres">
      <dgm:prSet presAssocID="{26C6635F-6B12-4386-8B11-833484F0E142}" presName="imagSh" presStyleLbl="bgImgPlace1" presStyleIdx="1" presStyleCnt="3" custLinFactNeighborX="-4184" custLinFactNeighborY="-125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42FC979-6CBA-403F-A35C-C72F56DBCAAA}" type="pres">
      <dgm:prSet presAssocID="{26C6635F-6B12-4386-8B11-833484F0E142}" presName="txNode" presStyleLbl="node1" presStyleIdx="1" presStyleCnt="3" custScaleY="130645" custLinFactNeighborX="-2903" custLinFactNeighborY="16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81C9B-F3FC-49A0-862E-7350BA8C5366}" type="pres">
      <dgm:prSet presAssocID="{9373829A-E21E-4595-8731-E4FE520596F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4C6EB75-DD61-4E59-9248-D2869C766B1A}" type="pres">
      <dgm:prSet presAssocID="{9373829A-E21E-4595-8731-E4FE520596F7}" presName="connTx" presStyleLbl="sibTrans2D1" presStyleIdx="1" presStyleCnt="2"/>
      <dgm:spPr/>
      <dgm:t>
        <a:bodyPr/>
        <a:lstStyle/>
        <a:p>
          <a:endParaRPr lang="es-ES"/>
        </a:p>
      </dgm:t>
    </dgm:pt>
    <dgm:pt modelId="{A3E48F1F-66CE-40A4-84AC-593645D8B9D7}" type="pres">
      <dgm:prSet presAssocID="{839E8EF7-46E7-4B77-8897-FDD06BB5581E}" presName="composite" presStyleCnt="0"/>
      <dgm:spPr/>
    </dgm:pt>
    <dgm:pt modelId="{A74D39E7-CB80-40ED-AC11-449D34265297}" type="pres">
      <dgm:prSet presAssocID="{839E8EF7-46E7-4B77-8897-FDD06BB5581E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  <dgm:pt modelId="{A3D76827-5137-4D9A-93E8-C67F7A391CA3}" type="pres">
      <dgm:prSet presAssocID="{839E8EF7-46E7-4B77-8897-FDD06BB5581E}" presName="txNode" presStyleLbl="node1" presStyleIdx="2" presStyleCnt="3" custScaleY="130645" custLinFactNeighborX="-2903" custLinFactNeighborY="16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56B19F-4834-4523-8676-28929A50F17D}" type="presOf" srcId="{9373829A-E21E-4595-8731-E4FE520596F7}" destId="{1E681C9B-F3FC-49A0-862E-7350BA8C5366}" srcOrd="0" destOrd="0" presId="urn:microsoft.com/office/officeart/2005/8/layout/hProcess10"/>
    <dgm:cxn modelId="{F272F62D-2E6F-4BB5-8FD2-D40D0F8705FA}" type="presOf" srcId="{26863C42-B0AE-40C7-B6B8-BE02FB569AFB}" destId="{442FC979-6CBA-403F-A35C-C72F56DBCAAA}" srcOrd="0" destOrd="2" presId="urn:microsoft.com/office/officeart/2005/8/layout/hProcess10"/>
    <dgm:cxn modelId="{7A3E94A1-F826-474E-906E-DDD4B9485F98}" type="presOf" srcId="{839E8EF7-46E7-4B77-8897-FDD06BB5581E}" destId="{A3D76827-5137-4D9A-93E8-C67F7A391CA3}" srcOrd="0" destOrd="0" presId="urn:microsoft.com/office/officeart/2005/8/layout/hProcess10"/>
    <dgm:cxn modelId="{02BB0D85-5D40-425A-8FDB-E5FA97448D5F}" type="presOf" srcId="{26C6635F-6B12-4386-8B11-833484F0E142}" destId="{442FC979-6CBA-403F-A35C-C72F56DBCAAA}" srcOrd="0" destOrd="0" presId="urn:microsoft.com/office/officeart/2005/8/layout/hProcess10"/>
    <dgm:cxn modelId="{2E763694-EEC4-4EC5-B37D-275D1E83448D}" type="presOf" srcId="{3CAC31FA-38FC-4AFF-BCEC-7CB93DE33BE3}" destId="{76DA4FD4-ED20-47DF-A523-6FF5239B4ADE}" srcOrd="0" destOrd="2" presId="urn:microsoft.com/office/officeart/2005/8/layout/hProcess10"/>
    <dgm:cxn modelId="{A2636605-8ABB-4F29-8208-9F4D4B80AA7E}" srcId="{4B5A21CA-E500-4FD3-828A-3B5E394522FE}" destId="{0D96A7B9-6F9E-4A10-BFA0-AE5661766F74}" srcOrd="0" destOrd="0" parTransId="{D62AF7C8-638F-4FC9-954C-97ADF936519C}" sibTransId="{66AF23E9-26CE-4F6D-AB25-7D43E4DBA368}"/>
    <dgm:cxn modelId="{8F789F0F-D9A6-4613-B502-04DA34AC4FA4}" srcId="{0D96A7B9-6F9E-4A10-BFA0-AE5661766F74}" destId="{3CAC31FA-38FC-4AFF-BCEC-7CB93DE33BE3}" srcOrd="1" destOrd="0" parTransId="{D2325D7C-835C-4DEE-B814-C0549818E827}" sibTransId="{E7B9B0F7-368C-4571-9F77-E6120A425164}"/>
    <dgm:cxn modelId="{E539D5D1-1215-4F4E-B54F-60453B1ED46F}" srcId="{26C6635F-6B12-4386-8B11-833484F0E142}" destId="{26863C42-B0AE-40C7-B6B8-BE02FB569AFB}" srcOrd="1" destOrd="0" parTransId="{7E4B9ABF-7A09-404B-815B-8E5C4C568EF4}" sibTransId="{5CFA6789-536B-4A37-B5D8-50F3D6E2878B}"/>
    <dgm:cxn modelId="{C14C0B00-6CE0-4295-8F20-54C93D8D9F50}" type="presOf" srcId="{66AF23E9-26CE-4F6D-AB25-7D43E4DBA368}" destId="{29A9DF75-F818-4E77-93B4-AA14C03CF97A}" srcOrd="1" destOrd="0" presId="urn:microsoft.com/office/officeart/2005/8/layout/hProcess10"/>
    <dgm:cxn modelId="{808D0970-1A7E-4495-9322-48977BD6DF86}" type="presOf" srcId="{66AF23E9-26CE-4F6D-AB25-7D43E4DBA368}" destId="{B0F81022-E293-4867-8518-E82B963A5FCB}" srcOrd="0" destOrd="0" presId="urn:microsoft.com/office/officeart/2005/8/layout/hProcess10"/>
    <dgm:cxn modelId="{EB1444FC-A6C9-46D9-BAF6-442123DB0AC3}" type="presOf" srcId="{4B5A21CA-E500-4FD3-828A-3B5E394522FE}" destId="{69EED86B-E4AF-431E-B412-93431B65C57A}" srcOrd="0" destOrd="0" presId="urn:microsoft.com/office/officeart/2005/8/layout/hProcess10"/>
    <dgm:cxn modelId="{DDAB91D4-932F-4473-B8C2-510986018454}" srcId="{0D96A7B9-6F9E-4A10-BFA0-AE5661766F74}" destId="{49ACE9FA-E8D9-473A-B247-8988DDCE9DEC}" srcOrd="2" destOrd="0" parTransId="{09C9E3B2-0836-4AC3-B0F6-9C3001F2E9B9}" sibTransId="{BD932CC4-580D-4556-829C-D2B7CB306233}"/>
    <dgm:cxn modelId="{6D87F2EC-FF8F-4987-89E3-5A7DC1E31DE4}" type="presOf" srcId="{12CAA559-F27D-4BEA-AAAE-24D6C050F69C}" destId="{76DA4FD4-ED20-47DF-A523-6FF5239B4ADE}" srcOrd="0" destOrd="1" presId="urn:microsoft.com/office/officeart/2005/8/layout/hProcess10"/>
    <dgm:cxn modelId="{0A9CED5F-5432-4ADB-91F9-C5FA09113376}" type="presOf" srcId="{0D96A7B9-6F9E-4A10-BFA0-AE5661766F74}" destId="{76DA4FD4-ED20-47DF-A523-6FF5239B4ADE}" srcOrd="0" destOrd="0" presId="urn:microsoft.com/office/officeart/2005/8/layout/hProcess10"/>
    <dgm:cxn modelId="{3ECF82B2-8F00-4590-82FC-002C49204469}" srcId="{26C6635F-6B12-4386-8B11-833484F0E142}" destId="{D7AFD969-A6DF-4926-B3F7-75F5F009E1E0}" srcOrd="0" destOrd="0" parTransId="{1BB321BF-2F70-4319-B798-5C42E410604C}" sibTransId="{4C5C23A0-ED6E-47BE-9A0B-A0F00BE25298}"/>
    <dgm:cxn modelId="{6FE347EF-1FBA-4B8B-A9F8-A7DC54393C7C}" srcId="{4B5A21CA-E500-4FD3-828A-3B5E394522FE}" destId="{26C6635F-6B12-4386-8B11-833484F0E142}" srcOrd="1" destOrd="0" parTransId="{C6A0CE22-BC2E-404B-A87A-C94D8F8650BF}" sibTransId="{9373829A-E21E-4595-8731-E4FE520596F7}"/>
    <dgm:cxn modelId="{257BAECE-3233-4727-90B0-0E8B65F1233E}" srcId="{839E8EF7-46E7-4B77-8897-FDD06BB5581E}" destId="{4A55A7B3-3CF9-46C2-B4DF-F67B4B6047EF}" srcOrd="1" destOrd="0" parTransId="{B86A5971-6247-4DC7-8552-15FB77B82A81}" sibTransId="{F55B4088-3B2E-4544-8DC5-088A9726F8F4}"/>
    <dgm:cxn modelId="{D345E697-BA39-4579-9E2D-94DD89E5A18A}" type="presOf" srcId="{9373829A-E21E-4595-8731-E4FE520596F7}" destId="{44C6EB75-DD61-4E59-9248-D2869C766B1A}" srcOrd="1" destOrd="0" presId="urn:microsoft.com/office/officeart/2005/8/layout/hProcess10"/>
    <dgm:cxn modelId="{FA6C8F5E-6930-4921-A4E2-C0E91EDD5267}" srcId="{839E8EF7-46E7-4B77-8897-FDD06BB5581E}" destId="{44C0451F-2A7C-4C37-AAA0-2C4EFCBB4C00}" srcOrd="2" destOrd="0" parTransId="{96C63A12-B9EF-4553-BD51-CE584A4F635E}" sibTransId="{DB8E756C-59F3-434E-B2BD-80A27903E83C}"/>
    <dgm:cxn modelId="{1100F0B0-A5D2-40CA-9260-01DE175A0F0A}" type="presOf" srcId="{4A55A7B3-3CF9-46C2-B4DF-F67B4B6047EF}" destId="{A3D76827-5137-4D9A-93E8-C67F7A391CA3}" srcOrd="0" destOrd="2" presId="urn:microsoft.com/office/officeart/2005/8/layout/hProcess10"/>
    <dgm:cxn modelId="{01FFA9C6-6515-4813-9EB1-D3BB3979C311}" srcId="{839E8EF7-46E7-4B77-8897-FDD06BB5581E}" destId="{9F63B67E-AFF9-4B8C-818A-65E473F04764}" srcOrd="0" destOrd="0" parTransId="{E7158BBA-8C14-48B1-8220-10B63E13C90C}" sibTransId="{1B9E0264-2379-403D-AF5C-27D3618E0620}"/>
    <dgm:cxn modelId="{44254EF1-7284-4C63-87E4-A41F98FB6F30}" type="presOf" srcId="{D7AFD969-A6DF-4926-B3F7-75F5F009E1E0}" destId="{442FC979-6CBA-403F-A35C-C72F56DBCAAA}" srcOrd="0" destOrd="1" presId="urn:microsoft.com/office/officeart/2005/8/layout/hProcess10"/>
    <dgm:cxn modelId="{9E07546B-E20F-4108-B5E5-CD13A907727C}" type="presOf" srcId="{44C0451F-2A7C-4C37-AAA0-2C4EFCBB4C00}" destId="{A3D76827-5137-4D9A-93E8-C67F7A391CA3}" srcOrd="0" destOrd="3" presId="urn:microsoft.com/office/officeart/2005/8/layout/hProcess10"/>
    <dgm:cxn modelId="{8857ADE4-8E00-4D9B-ABF3-32CB8BED5431}" type="presOf" srcId="{CA914B01-973E-4CF5-83A4-18A6F32E78D3}" destId="{442FC979-6CBA-403F-A35C-C72F56DBCAAA}" srcOrd="0" destOrd="3" presId="urn:microsoft.com/office/officeart/2005/8/layout/hProcess10"/>
    <dgm:cxn modelId="{35A48001-3FAA-426B-A0C1-E44A0E6EA958}" srcId="{4B5A21CA-E500-4FD3-828A-3B5E394522FE}" destId="{839E8EF7-46E7-4B77-8897-FDD06BB5581E}" srcOrd="2" destOrd="0" parTransId="{355E91CD-478A-4BA4-8D13-FEFCBD073A86}" sibTransId="{9F6FE08A-4505-4B66-AB7F-11A8847B6E09}"/>
    <dgm:cxn modelId="{A0B70C95-7187-4838-8D33-414FCA834F73}" srcId="{26C6635F-6B12-4386-8B11-833484F0E142}" destId="{CA914B01-973E-4CF5-83A4-18A6F32E78D3}" srcOrd="2" destOrd="0" parTransId="{E61FAC72-A8E7-43FE-A2A7-87E34A983905}" sibTransId="{AF7BC360-21AF-45A3-AC9D-72AC1D6A0F88}"/>
    <dgm:cxn modelId="{FDCE2B63-FEF3-4D89-9EB9-D6AAB3BEE901}" srcId="{0D96A7B9-6F9E-4A10-BFA0-AE5661766F74}" destId="{12CAA559-F27D-4BEA-AAAE-24D6C050F69C}" srcOrd="0" destOrd="0" parTransId="{ADA1A47F-70A3-406C-A391-8E153D812335}" sibTransId="{42D09F2F-471A-4AC7-9B6C-977DCC6B15C0}"/>
    <dgm:cxn modelId="{7016D0F8-F217-467D-8130-85E43BE08696}" type="presOf" srcId="{49ACE9FA-E8D9-473A-B247-8988DDCE9DEC}" destId="{76DA4FD4-ED20-47DF-A523-6FF5239B4ADE}" srcOrd="0" destOrd="3" presId="urn:microsoft.com/office/officeart/2005/8/layout/hProcess10"/>
    <dgm:cxn modelId="{EBC60C1A-CA17-4E24-8884-CDC56874FF84}" type="presOf" srcId="{9F63B67E-AFF9-4B8C-818A-65E473F04764}" destId="{A3D76827-5137-4D9A-93E8-C67F7A391CA3}" srcOrd="0" destOrd="1" presId="urn:microsoft.com/office/officeart/2005/8/layout/hProcess10"/>
    <dgm:cxn modelId="{8DB17EFD-473F-46E5-B27E-400D2CFD3890}" type="presParOf" srcId="{69EED86B-E4AF-431E-B412-93431B65C57A}" destId="{03B8AD5C-14DD-4718-9B04-34E452E23536}" srcOrd="0" destOrd="0" presId="urn:microsoft.com/office/officeart/2005/8/layout/hProcess10"/>
    <dgm:cxn modelId="{822B9EF1-613E-4C4B-858F-D1481A0CB200}" type="presParOf" srcId="{03B8AD5C-14DD-4718-9B04-34E452E23536}" destId="{1A617B35-025A-43B4-AC96-358D793E9EBA}" srcOrd="0" destOrd="0" presId="urn:microsoft.com/office/officeart/2005/8/layout/hProcess10"/>
    <dgm:cxn modelId="{7E88F0F7-16D2-430D-A8C1-5F65A2261FBB}" type="presParOf" srcId="{03B8AD5C-14DD-4718-9B04-34E452E23536}" destId="{76DA4FD4-ED20-47DF-A523-6FF5239B4ADE}" srcOrd="1" destOrd="0" presId="urn:microsoft.com/office/officeart/2005/8/layout/hProcess10"/>
    <dgm:cxn modelId="{3DB4A77B-CA82-467A-B3D4-3A9E4593E305}" type="presParOf" srcId="{69EED86B-E4AF-431E-B412-93431B65C57A}" destId="{B0F81022-E293-4867-8518-E82B963A5FCB}" srcOrd="1" destOrd="0" presId="urn:microsoft.com/office/officeart/2005/8/layout/hProcess10"/>
    <dgm:cxn modelId="{707E7018-4280-4C8E-8C4E-DE0072894665}" type="presParOf" srcId="{B0F81022-E293-4867-8518-E82B963A5FCB}" destId="{29A9DF75-F818-4E77-93B4-AA14C03CF97A}" srcOrd="0" destOrd="0" presId="urn:microsoft.com/office/officeart/2005/8/layout/hProcess10"/>
    <dgm:cxn modelId="{08B9B90C-DE23-4F99-86C3-60F625755A39}" type="presParOf" srcId="{69EED86B-E4AF-431E-B412-93431B65C57A}" destId="{BA08A949-7749-4EAE-9B88-AB98B310BF44}" srcOrd="2" destOrd="0" presId="urn:microsoft.com/office/officeart/2005/8/layout/hProcess10"/>
    <dgm:cxn modelId="{CBA04F68-B91D-4584-8181-BCEDB4319BC4}" type="presParOf" srcId="{BA08A949-7749-4EAE-9B88-AB98B310BF44}" destId="{2FBB0CDA-3B02-4E8D-94CC-55B4CCFA0217}" srcOrd="0" destOrd="0" presId="urn:microsoft.com/office/officeart/2005/8/layout/hProcess10"/>
    <dgm:cxn modelId="{95B33F7E-FCCF-4E48-B7DA-894D73EA8F28}" type="presParOf" srcId="{BA08A949-7749-4EAE-9B88-AB98B310BF44}" destId="{442FC979-6CBA-403F-A35C-C72F56DBCAAA}" srcOrd="1" destOrd="0" presId="urn:microsoft.com/office/officeart/2005/8/layout/hProcess10"/>
    <dgm:cxn modelId="{F8180DF0-9EC3-4DA5-A248-7528C4C393C3}" type="presParOf" srcId="{69EED86B-E4AF-431E-B412-93431B65C57A}" destId="{1E681C9B-F3FC-49A0-862E-7350BA8C5366}" srcOrd="3" destOrd="0" presId="urn:microsoft.com/office/officeart/2005/8/layout/hProcess10"/>
    <dgm:cxn modelId="{B0AFD24F-8AD7-4E6C-BE59-7DFC97DE912E}" type="presParOf" srcId="{1E681C9B-F3FC-49A0-862E-7350BA8C5366}" destId="{44C6EB75-DD61-4E59-9248-D2869C766B1A}" srcOrd="0" destOrd="0" presId="urn:microsoft.com/office/officeart/2005/8/layout/hProcess10"/>
    <dgm:cxn modelId="{6E9C672D-796E-4E8A-B00F-CB1FDCD72A42}" type="presParOf" srcId="{69EED86B-E4AF-431E-B412-93431B65C57A}" destId="{A3E48F1F-66CE-40A4-84AC-593645D8B9D7}" srcOrd="4" destOrd="0" presId="urn:microsoft.com/office/officeart/2005/8/layout/hProcess10"/>
    <dgm:cxn modelId="{93075F5D-9066-4F58-991E-9E44F9BB7D53}" type="presParOf" srcId="{A3E48F1F-66CE-40A4-84AC-593645D8B9D7}" destId="{A74D39E7-CB80-40ED-AC11-449D34265297}" srcOrd="0" destOrd="0" presId="urn:microsoft.com/office/officeart/2005/8/layout/hProcess10"/>
    <dgm:cxn modelId="{39EA80F4-2F46-4F6D-B401-E3F3AADCFBCE}" type="presParOf" srcId="{A3E48F1F-66CE-40A4-84AC-593645D8B9D7}" destId="{A3D76827-5137-4D9A-93E8-C67F7A391CA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7A9F7-9B87-43EB-AE53-00BEDA07FAA4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B66A7AF-55DD-43B1-9E52-9C1E850D505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Sec. II</a:t>
          </a:r>
        </a:p>
        <a:p>
          <a:r>
            <a:rPr lang="es-ES" dirty="0" smtClean="0">
              <a:solidFill>
                <a:schemeClr val="tx1"/>
              </a:solidFill>
            </a:rPr>
            <a:t>Cap. 08</a:t>
          </a:r>
        </a:p>
        <a:p>
          <a:r>
            <a:rPr lang="es-ES" dirty="0" smtClean="0">
              <a:solidFill>
                <a:schemeClr val="tx1"/>
              </a:solidFill>
            </a:rPr>
            <a:t>0810.90</a:t>
          </a:r>
        </a:p>
        <a:p>
          <a:r>
            <a:rPr lang="es-ES" dirty="0" smtClean="0">
              <a:solidFill>
                <a:schemeClr val="tx1"/>
              </a:solidFill>
            </a:rPr>
            <a:t>081090.10 </a:t>
          </a:r>
          <a:endParaRPr lang="es-ES" dirty="0">
            <a:solidFill>
              <a:schemeClr val="tx1"/>
            </a:solidFill>
          </a:endParaRPr>
        </a:p>
      </dgm:t>
    </dgm:pt>
    <dgm:pt modelId="{5C529162-8D94-4890-98AA-1DE52EF79B54}" type="parTrans" cxnId="{221285A6-C594-4DB8-AA9E-45410AAD2793}">
      <dgm:prSet/>
      <dgm:spPr/>
      <dgm:t>
        <a:bodyPr/>
        <a:lstStyle/>
        <a:p>
          <a:endParaRPr lang="es-ES"/>
        </a:p>
      </dgm:t>
    </dgm:pt>
    <dgm:pt modelId="{FB02AD7C-ADC7-4598-A73E-B70BF829DFA8}" type="sibTrans" cxnId="{221285A6-C594-4DB8-AA9E-45410AAD2793}">
      <dgm:prSet/>
      <dgm:spPr/>
      <dgm:t>
        <a:bodyPr/>
        <a:lstStyle/>
        <a:p>
          <a:endParaRPr lang="es-ES"/>
        </a:p>
      </dgm:t>
    </dgm:pt>
    <dgm:pt modelId="{D49CC433-1C23-4C45-B9B4-795FF74B68C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Sec. II</a:t>
          </a:r>
        </a:p>
        <a:p>
          <a:r>
            <a:rPr lang="es-ES" dirty="0" smtClean="0">
              <a:solidFill>
                <a:schemeClr val="tx1"/>
              </a:solidFill>
            </a:rPr>
            <a:t>Cap. 08</a:t>
          </a:r>
        </a:p>
        <a:p>
          <a:r>
            <a:rPr lang="es-ES" dirty="0" smtClean="0">
              <a:solidFill>
                <a:schemeClr val="tx1"/>
              </a:solidFill>
            </a:rPr>
            <a:t>0811.90</a:t>
          </a:r>
        </a:p>
        <a:p>
          <a:r>
            <a:rPr lang="es-ES" dirty="0" smtClean="0">
              <a:solidFill>
                <a:schemeClr val="tx1"/>
              </a:solidFill>
            </a:rPr>
            <a:t>081190.94 </a:t>
          </a:r>
          <a:endParaRPr lang="es-ES" dirty="0">
            <a:solidFill>
              <a:schemeClr val="tx1"/>
            </a:solidFill>
          </a:endParaRPr>
        </a:p>
      </dgm:t>
    </dgm:pt>
    <dgm:pt modelId="{7087057E-EC38-4A28-B627-128A7C4494FF}" type="parTrans" cxnId="{90301813-B775-4EDE-98A9-9C4E1A0B220F}">
      <dgm:prSet/>
      <dgm:spPr/>
      <dgm:t>
        <a:bodyPr/>
        <a:lstStyle/>
        <a:p>
          <a:endParaRPr lang="es-ES"/>
        </a:p>
      </dgm:t>
    </dgm:pt>
    <dgm:pt modelId="{22D76A7C-AECF-415A-AEF6-A3540DFF6EDC}" type="sibTrans" cxnId="{90301813-B775-4EDE-98A9-9C4E1A0B220F}">
      <dgm:prSet/>
      <dgm:spPr/>
      <dgm:t>
        <a:bodyPr/>
        <a:lstStyle/>
        <a:p>
          <a:endParaRPr lang="es-ES"/>
        </a:p>
      </dgm:t>
    </dgm:pt>
    <dgm:pt modelId="{4ED3274A-B5D5-44FC-BD5F-A0A640A5A76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Sec. II</a:t>
          </a:r>
        </a:p>
        <a:p>
          <a:r>
            <a:rPr lang="es-ES" dirty="0" smtClean="0">
              <a:solidFill>
                <a:schemeClr val="tx1"/>
              </a:solidFill>
            </a:rPr>
            <a:t>Cap. 20</a:t>
          </a:r>
        </a:p>
        <a:p>
          <a:r>
            <a:rPr lang="es-ES" dirty="0" smtClean="0">
              <a:solidFill>
                <a:schemeClr val="tx1"/>
              </a:solidFill>
            </a:rPr>
            <a:t>2009.89</a:t>
          </a:r>
        </a:p>
        <a:p>
          <a:r>
            <a:rPr lang="es-ES" dirty="0" smtClean="0">
              <a:solidFill>
                <a:schemeClr val="tx1"/>
              </a:solidFill>
            </a:rPr>
            <a:t>200989.20 </a:t>
          </a:r>
          <a:endParaRPr lang="es-ES" dirty="0">
            <a:solidFill>
              <a:schemeClr val="tx1"/>
            </a:solidFill>
          </a:endParaRPr>
        </a:p>
      </dgm:t>
    </dgm:pt>
    <dgm:pt modelId="{6CC334D6-2AF1-435D-99B8-8F94DDA9CAEB}" type="parTrans" cxnId="{06751C6C-E7B0-4C00-8239-9E563DB7B5AA}">
      <dgm:prSet/>
      <dgm:spPr/>
      <dgm:t>
        <a:bodyPr/>
        <a:lstStyle/>
        <a:p>
          <a:endParaRPr lang="es-ES"/>
        </a:p>
      </dgm:t>
    </dgm:pt>
    <dgm:pt modelId="{7B98ECA0-CA2B-471E-99FC-F4FD5CCC3108}" type="sibTrans" cxnId="{06751C6C-E7B0-4C00-8239-9E563DB7B5AA}">
      <dgm:prSet/>
      <dgm:spPr/>
      <dgm:t>
        <a:bodyPr/>
        <a:lstStyle/>
        <a:p>
          <a:endParaRPr lang="es-ES"/>
        </a:p>
      </dgm:t>
    </dgm:pt>
    <dgm:pt modelId="{F2317BCF-0BF9-4BA2-9C66-82BFBE401030}" type="pres">
      <dgm:prSet presAssocID="{97B7A9F7-9B87-43EB-AE53-00BEDA07FA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29006A-8C8E-46B0-90EB-9E488678D65A}" type="pres">
      <dgm:prSet presAssocID="{97B7A9F7-9B87-43EB-AE53-00BEDA07FAA4}" presName="bkgdShp" presStyleLbl="alignAccFollowNode1" presStyleIdx="0" presStyleCnt="1"/>
      <dgm:spPr/>
    </dgm:pt>
    <dgm:pt modelId="{E1AFF9E6-46CA-44B9-BC24-78A85196A7EF}" type="pres">
      <dgm:prSet presAssocID="{97B7A9F7-9B87-43EB-AE53-00BEDA07FAA4}" presName="linComp" presStyleCnt="0"/>
      <dgm:spPr/>
    </dgm:pt>
    <dgm:pt modelId="{0A6A0494-FF1A-47CA-9800-3C1F71C662A4}" type="pres">
      <dgm:prSet presAssocID="{5B66A7AF-55DD-43B1-9E52-9C1E850D5053}" presName="compNode" presStyleCnt="0"/>
      <dgm:spPr/>
    </dgm:pt>
    <dgm:pt modelId="{A4C31B5E-5ECE-4471-A8C3-ABC823EA812B}" type="pres">
      <dgm:prSet presAssocID="{5B66A7AF-55DD-43B1-9E52-9C1E850D50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E61D2-0FF6-4754-80C2-A4281B8C7AF7}" type="pres">
      <dgm:prSet presAssocID="{5B66A7AF-55DD-43B1-9E52-9C1E850D5053}" presName="invisiNode" presStyleLbl="node1" presStyleIdx="0" presStyleCnt="3"/>
      <dgm:spPr/>
    </dgm:pt>
    <dgm:pt modelId="{012356AE-6795-4E82-978B-C7C0A02BD859}" type="pres">
      <dgm:prSet presAssocID="{5B66A7AF-55DD-43B1-9E52-9C1E850D505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F08DB725-0406-41F2-B4DA-28FC43D91876}" type="pres">
      <dgm:prSet presAssocID="{FB02AD7C-ADC7-4598-A73E-B70BF829DFA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E9E736D-FC0C-484B-A9B0-CD0721705723}" type="pres">
      <dgm:prSet presAssocID="{D49CC433-1C23-4C45-B9B4-795FF74B68CF}" presName="compNode" presStyleCnt="0"/>
      <dgm:spPr/>
    </dgm:pt>
    <dgm:pt modelId="{38C1C84A-560E-4CB4-A9C9-3D5CB0BBADC2}" type="pres">
      <dgm:prSet presAssocID="{D49CC433-1C23-4C45-B9B4-795FF74B68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56CC2-AB52-40A5-A5E6-762E386A3384}" type="pres">
      <dgm:prSet presAssocID="{D49CC433-1C23-4C45-B9B4-795FF74B68CF}" presName="invisiNode" presStyleLbl="node1" presStyleIdx="1" presStyleCnt="3"/>
      <dgm:spPr/>
    </dgm:pt>
    <dgm:pt modelId="{134E7192-C4CF-42C6-8088-64660E5EE49D}" type="pres">
      <dgm:prSet presAssocID="{D49CC433-1C23-4C45-B9B4-795FF74B68C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7A9B2766-04FF-4608-9C02-C54DEA4BA4A9}" type="pres">
      <dgm:prSet presAssocID="{22D76A7C-AECF-415A-AEF6-A3540DFF6ED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A6BB1CB-2992-4A28-8787-267E4CA3D161}" type="pres">
      <dgm:prSet presAssocID="{4ED3274A-B5D5-44FC-BD5F-A0A640A5A76F}" presName="compNode" presStyleCnt="0"/>
      <dgm:spPr/>
    </dgm:pt>
    <dgm:pt modelId="{0B64E5D3-5ECA-43C7-B6A2-3BD48D1F53F7}" type="pres">
      <dgm:prSet presAssocID="{4ED3274A-B5D5-44FC-BD5F-A0A640A5A7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4234D-FADF-4C3B-9CDE-935EC3573615}" type="pres">
      <dgm:prSet presAssocID="{4ED3274A-B5D5-44FC-BD5F-A0A640A5A76F}" presName="invisiNode" presStyleLbl="node1" presStyleIdx="2" presStyleCnt="3"/>
      <dgm:spPr/>
    </dgm:pt>
    <dgm:pt modelId="{E20ADEE4-B065-440F-BA6D-57669524CC96}" type="pres">
      <dgm:prSet presAssocID="{4ED3274A-B5D5-44FC-BD5F-A0A640A5A76F}" presName="imagNode" presStyleLbl="fgImgPlace1" presStyleIdx="2" presStyleCnt="3" custLinFactNeighborY="-59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90301813-B775-4EDE-98A9-9C4E1A0B220F}" srcId="{97B7A9F7-9B87-43EB-AE53-00BEDA07FAA4}" destId="{D49CC433-1C23-4C45-B9B4-795FF74B68CF}" srcOrd="1" destOrd="0" parTransId="{7087057E-EC38-4A28-B627-128A7C4494FF}" sibTransId="{22D76A7C-AECF-415A-AEF6-A3540DFF6EDC}"/>
    <dgm:cxn modelId="{221285A6-C594-4DB8-AA9E-45410AAD2793}" srcId="{97B7A9F7-9B87-43EB-AE53-00BEDA07FAA4}" destId="{5B66A7AF-55DD-43B1-9E52-9C1E850D5053}" srcOrd="0" destOrd="0" parTransId="{5C529162-8D94-4890-98AA-1DE52EF79B54}" sibTransId="{FB02AD7C-ADC7-4598-A73E-B70BF829DFA8}"/>
    <dgm:cxn modelId="{75F6CF99-51DC-47DB-BBFA-9E8083DEC2A7}" type="presOf" srcId="{D49CC433-1C23-4C45-B9B4-795FF74B68CF}" destId="{38C1C84A-560E-4CB4-A9C9-3D5CB0BBADC2}" srcOrd="0" destOrd="0" presId="urn:microsoft.com/office/officeart/2005/8/layout/pList2"/>
    <dgm:cxn modelId="{9B9BDE28-31E9-4997-8EC7-EC1334BDEB79}" type="presOf" srcId="{22D76A7C-AECF-415A-AEF6-A3540DFF6EDC}" destId="{7A9B2766-04FF-4608-9C02-C54DEA4BA4A9}" srcOrd="0" destOrd="0" presId="urn:microsoft.com/office/officeart/2005/8/layout/pList2"/>
    <dgm:cxn modelId="{1A4A5301-E3C5-4835-B712-10443E203B2F}" type="presOf" srcId="{4ED3274A-B5D5-44FC-BD5F-A0A640A5A76F}" destId="{0B64E5D3-5ECA-43C7-B6A2-3BD48D1F53F7}" srcOrd="0" destOrd="0" presId="urn:microsoft.com/office/officeart/2005/8/layout/pList2"/>
    <dgm:cxn modelId="{DF6B34ED-4F79-4BF0-A130-A5AA6AD2926C}" type="presOf" srcId="{5B66A7AF-55DD-43B1-9E52-9C1E850D5053}" destId="{A4C31B5E-5ECE-4471-A8C3-ABC823EA812B}" srcOrd="0" destOrd="0" presId="urn:microsoft.com/office/officeart/2005/8/layout/pList2"/>
    <dgm:cxn modelId="{3D3EC63C-EB0D-49CA-BF78-5294025463AA}" type="presOf" srcId="{97B7A9F7-9B87-43EB-AE53-00BEDA07FAA4}" destId="{F2317BCF-0BF9-4BA2-9C66-82BFBE401030}" srcOrd="0" destOrd="0" presId="urn:microsoft.com/office/officeart/2005/8/layout/pList2"/>
    <dgm:cxn modelId="{A1B7220C-9CCE-4008-8C71-A84D951F5C4D}" type="presOf" srcId="{FB02AD7C-ADC7-4598-A73E-B70BF829DFA8}" destId="{F08DB725-0406-41F2-B4DA-28FC43D91876}" srcOrd="0" destOrd="0" presId="urn:microsoft.com/office/officeart/2005/8/layout/pList2"/>
    <dgm:cxn modelId="{06751C6C-E7B0-4C00-8239-9E563DB7B5AA}" srcId="{97B7A9F7-9B87-43EB-AE53-00BEDA07FAA4}" destId="{4ED3274A-B5D5-44FC-BD5F-A0A640A5A76F}" srcOrd="2" destOrd="0" parTransId="{6CC334D6-2AF1-435D-99B8-8F94DDA9CAEB}" sibTransId="{7B98ECA0-CA2B-471E-99FC-F4FD5CCC3108}"/>
    <dgm:cxn modelId="{E2909DE8-217F-4C37-8EB5-F47BAB8481C8}" type="presParOf" srcId="{F2317BCF-0BF9-4BA2-9C66-82BFBE401030}" destId="{E329006A-8C8E-46B0-90EB-9E488678D65A}" srcOrd="0" destOrd="0" presId="urn:microsoft.com/office/officeart/2005/8/layout/pList2"/>
    <dgm:cxn modelId="{C90C652A-5166-4798-B20D-24162FE1A192}" type="presParOf" srcId="{F2317BCF-0BF9-4BA2-9C66-82BFBE401030}" destId="{E1AFF9E6-46CA-44B9-BC24-78A85196A7EF}" srcOrd="1" destOrd="0" presId="urn:microsoft.com/office/officeart/2005/8/layout/pList2"/>
    <dgm:cxn modelId="{97D6E2B0-E2B2-4C65-93F0-7382FCFEA30E}" type="presParOf" srcId="{E1AFF9E6-46CA-44B9-BC24-78A85196A7EF}" destId="{0A6A0494-FF1A-47CA-9800-3C1F71C662A4}" srcOrd="0" destOrd="0" presId="urn:microsoft.com/office/officeart/2005/8/layout/pList2"/>
    <dgm:cxn modelId="{CA610636-85B6-470B-8977-50CF29322780}" type="presParOf" srcId="{0A6A0494-FF1A-47CA-9800-3C1F71C662A4}" destId="{A4C31B5E-5ECE-4471-A8C3-ABC823EA812B}" srcOrd="0" destOrd="0" presId="urn:microsoft.com/office/officeart/2005/8/layout/pList2"/>
    <dgm:cxn modelId="{44705F14-F299-4D7F-9E30-B09036947897}" type="presParOf" srcId="{0A6A0494-FF1A-47CA-9800-3C1F71C662A4}" destId="{2A0E61D2-0FF6-4754-80C2-A4281B8C7AF7}" srcOrd="1" destOrd="0" presId="urn:microsoft.com/office/officeart/2005/8/layout/pList2"/>
    <dgm:cxn modelId="{1CA0A510-42CD-4582-BD1C-4836A683E8EB}" type="presParOf" srcId="{0A6A0494-FF1A-47CA-9800-3C1F71C662A4}" destId="{012356AE-6795-4E82-978B-C7C0A02BD859}" srcOrd="2" destOrd="0" presId="urn:microsoft.com/office/officeart/2005/8/layout/pList2"/>
    <dgm:cxn modelId="{A003BF4D-04C6-4832-9038-0F94345CA04C}" type="presParOf" srcId="{E1AFF9E6-46CA-44B9-BC24-78A85196A7EF}" destId="{F08DB725-0406-41F2-B4DA-28FC43D91876}" srcOrd="1" destOrd="0" presId="urn:microsoft.com/office/officeart/2005/8/layout/pList2"/>
    <dgm:cxn modelId="{F1DA94FC-9A20-4C71-BCE3-4CC4C7D2E0DF}" type="presParOf" srcId="{E1AFF9E6-46CA-44B9-BC24-78A85196A7EF}" destId="{2E9E736D-FC0C-484B-A9B0-CD0721705723}" srcOrd="2" destOrd="0" presId="urn:microsoft.com/office/officeart/2005/8/layout/pList2"/>
    <dgm:cxn modelId="{5E209A2C-F191-40D8-97D2-CC78FA7C45AD}" type="presParOf" srcId="{2E9E736D-FC0C-484B-A9B0-CD0721705723}" destId="{38C1C84A-560E-4CB4-A9C9-3D5CB0BBADC2}" srcOrd="0" destOrd="0" presId="urn:microsoft.com/office/officeart/2005/8/layout/pList2"/>
    <dgm:cxn modelId="{7188D19E-5C31-42ED-BEAF-E19FD3AE092B}" type="presParOf" srcId="{2E9E736D-FC0C-484B-A9B0-CD0721705723}" destId="{41056CC2-AB52-40A5-A5E6-762E386A3384}" srcOrd="1" destOrd="0" presId="urn:microsoft.com/office/officeart/2005/8/layout/pList2"/>
    <dgm:cxn modelId="{AD81B7C6-742A-4FBE-BAC0-899F179CA0DC}" type="presParOf" srcId="{2E9E736D-FC0C-484B-A9B0-CD0721705723}" destId="{134E7192-C4CF-42C6-8088-64660E5EE49D}" srcOrd="2" destOrd="0" presId="urn:microsoft.com/office/officeart/2005/8/layout/pList2"/>
    <dgm:cxn modelId="{946F9500-41CB-4C99-B07C-6136DFBFA221}" type="presParOf" srcId="{E1AFF9E6-46CA-44B9-BC24-78A85196A7EF}" destId="{7A9B2766-04FF-4608-9C02-C54DEA4BA4A9}" srcOrd="3" destOrd="0" presId="urn:microsoft.com/office/officeart/2005/8/layout/pList2"/>
    <dgm:cxn modelId="{582EA058-17AA-49FA-BC26-57DC6D011085}" type="presParOf" srcId="{E1AFF9E6-46CA-44B9-BC24-78A85196A7EF}" destId="{CA6BB1CB-2992-4A28-8787-267E4CA3D161}" srcOrd="4" destOrd="0" presId="urn:microsoft.com/office/officeart/2005/8/layout/pList2"/>
    <dgm:cxn modelId="{8224F309-4A2B-4749-A257-9670E295A92D}" type="presParOf" srcId="{CA6BB1CB-2992-4A28-8787-267E4CA3D161}" destId="{0B64E5D3-5ECA-43C7-B6A2-3BD48D1F53F7}" srcOrd="0" destOrd="0" presId="urn:microsoft.com/office/officeart/2005/8/layout/pList2"/>
    <dgm:cxn modelId="{DD8EBF28-6614-49B7-8E29-6F76BF75034B}" type="presParOf" srcId="{CA6BB1CB-2992-4A28-8787-267E4CA3D161}" destId="{9964234D-FADF-4C3B-9CDE-935EC3573615}" srcOrd="1" destOrd="0" presId="urn:microsoft.com/office/officeart/2005/8/layout/pList2"/>
    <dgm:cxn modelId="{A53AF75A-86A2-4BDA-87B8-22F39A96ADE1}" type="presParOf" srcId="{CA6BB1CB-2992-4A28-8787-267E4CA3D161}" destId="{E20ADEE4-B065-440F-BA6D-57669524CC9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DFEF5-CD16-4C0F-94D0-ABA2F04867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6C7982-0B24-4142-B573-1BA6DD14420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Marco Metodológico</a:t>
          </a:r>
          <a:endParaRPr lang="es-ES" sz="2000" b="1" dirty="0">
            <a:solidFill>
              <a:schemeClr val="tx1"/>
            </a:solidFill>
          </a:endParaRPr>
        </a:p>
      </dgm:t>
    </dgm:pt>
    <dgm:pt modelId="{533E6DB2-8F46-4FDB-B649-987279A6C177}" type="parTrans" cxnId="{F0329C59-F145-40CD-8C09-8ECC410D08C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5D4B5FE-5CCE-4029-8B9D-4FF96F7E23E1}" type="sibTrans" cxnId="{F0329C59-F145-40CD-8C09-8ECC410D08C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D54987A-03E0-4723-A6D5-AF5B86071C4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Enfoque de investigación</a:t>
          </a:r>
        </a:p>
        <a:p>
          <a:r>
            <a:rPr lang="es-ES" sz="1800" b="0" dirty="0" smtClean="0">
              <a:solidFill>
                <a:schemeClr val="tx1"/>
              </a:solidFill>
            </a:rPr>
            <a:t>cualitativo y cuantitativo</a:t>
          </a:r>
          <a:endParaRPr lang="es-ES" sz="1800" b="0" dirty="0">
            <a:solidFill>
              <a:schemeClr val="tx1"/>
            </a:solidFill>
          </a:endParaRPr>
        </a:p>
      </dgm:t>
    </dgm:pt>
    <dgm:pt modelId="{DCA18C2C-669B-435A-A88F-F7B3F3A6B5BB}" type="parTrans" cxnId="{439C9E96-B026-4827-B73E-582B722B220D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827A998D-B699-45CF-9BC9-86779B15BD3A}" type="sibTrans" cxnId="{439C9E96-B026-4827-B73E-582B722B22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6D4FF7E-6755-48A9-B7A9-0A741743EB6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Tipología de investigación</a:t>
          </a:r>
          <a:endParaRPr lang="es-ES" sz="1800" dirty="0">
            <a:solidFill>
              <a:schemeClr val="tx1"/>
            </a:solidFill>
          </a:endParaRPr>
        </a:p>
      </dgm:t>
    </dgm:pt>
    <dgm:pt modelId="{9E50CD62-8D53-45CD-929F-375D58948AD7}" type="parTrans" cxnId="{27505DF0-3456-4E98-BAD6-32005E318F0E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8B4C8549-7E48-4588-BF3E-C3D5F7DF4D36}" type="sibTrans" cxnId="{27505DF0-3456-4E98-BAD6-32005E318F0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06EBA7A-8437-4B7B-89D8-42506D47B0E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Por su finalidad </a:t>
          </a:r>
        </a:p>
        <a:p>
          <a:r>
            <a:rPr lang="es-ES" sz="1800" b="1" dirty="0" smtClean="0">
              <a:solidFill>
                <a:schemeClr val="tx1"/>
              </a:solidFill>
            </a:rPr>
            <a:t>Aplicada</a:t>
          </a:r>
          <a:endParaRPr lang="es-ES" sz="1800" dirty="0">
            <a:solidFill>
              <a:schemeClr val="tx1"/>
            </a:solidFill>
          </a:endParaRPr>
        </a:p>
      </dgm:t>
    </dgm:pt>
    <dgm:pt modelId="{B896731F-E613-4B0D-95F7-EA793233BB24}" type="parTrans" cxnId="{5C50C5F7-2EF0-4817-8ED8-8ACFF0F0D2BB}">
      <dgm:prSet custT="1"/>
      <dgm:spPr/>
      <dgm:t>
        <a:bodyPr/>
        <a:lstStyle/>
        <a:p>
          <a:endParaRPr lang="es-ES" sz="800" dirty="0">
            <a:solidFill>
              <a:schemeClr val="tx1"/>
            </a:solidFill>
          </a:endParaRPr>
        </a:p>
      </dgm:t>
    </dgm:pt>
    <dgm:pt modelId="{872726B4-B99C-4001-82C4-92E0BAEE0AF3}" type="sibTrans" cxnId="{5C50C5F7-2EF0-4817-8ED8-8ACFF0F0D2B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6B3A8A2-0961-459A-9378-A4547FA00B4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i="0" dirty="0" smtClean="0">
              <a:solidFill>
                <a:schemeClr val="tx1"/>
              </a:solidFill>
            </a:rPr>
            <a:t>Por las fuentes de información </a:t>
          </a:r>
        </a:p>
        <a:p>
          <a:r>
            <a:rPr lang="es-ES" sz="1800" b="1" dirty="0" smtClean="0">
              <a:solidFill>
                <a:schemeClr val="tx1"/>
              </a:solidFill>
            </a:rPr>
            <a:t>Mixto</a:t>
          </a:r>
          <a:endParaRPr lang="es-ES" sz="1800" dirty="0">
            <a:solidFill>
              <a:schemeClr val="tx1"/>
            </a:solidFill>
          </a:endParaRPr>
        </a:p>
      </dgm:t>
    </dgm:pt>
    <dgm:pt modelId="{064CCDCF-A071-480C-AEA9-8B76C0418C65}" type="parTrans" cxnId="{47FC42A2-E92F-4F60-855C-13B99D8873B5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97655C5B-521C-473B-97A8-0F56B97B9D14}" type="sibTrans" cxnId="{47FC42A2-E92F-4F60-855C-13B99D8873B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2F29FB-4619-45AE-9D91-E2B70DB9A57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Por las unidades de análisis </a:t>
          </a:r>
        </a:p>
        <a:p>
          <a:r>
            <a:rPr lang="es-ES" sz="1800" b="1" dirty="0" smtClean="0">
              <a:solidFill>
                <a:schemeClr val="tx1"/>
              </a:solidFill>
            </a:rPr>
            <a:t>Insitu</a:t>
          </a:r>
          <a:endParaRPr lang="es-ES" sz="1800" dirty="0">
            <a:solidFill>
              <a:schemeClr val="tx1"/>
            </a:solidFill>
          </a:endParaRPr>
        </a:p>
      </dgm:t>
    </dgm:pt>
    <dgm:pt modelId="{348D54C4-7C66-471B-8EB3-4F5C989B69EF}" type="parTrans" cxnId="{E9F3577C-906F-444D-BC92-DC90732E3D83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FB79F5AF-69D7-4B03-9AD8-86BDFDA5409C}" type="sibTrans" cxnId="{E9F3577C-906F-444D-BC92-DC90732E3D8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AB3991-4B48-45EA-9409-704EEC63AE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Por el control de las variables </a:t>
          </a:r>
        </a:p>
        <a:p>
          <a:r>
            <a:rPr lang="es-ES" sz="1800" b="1" i="0" dirty="0" smtClean="0">
              <a:solidFill>
                <a:schemeClr val="tx1"/>
              </a:solidFill>
            </a:rPr>
            <a:t>Experimental</a:t>
          </a:r>
          <a:endParaRPr lang="es-ES" sz="1800" dirty="0">
            <a:solidFill>
              <a:schemeClr val="tx1"/>
            </a:solidFill>
          </a:endParaRPr>
        </a:p>
      </dgm:t>
    </dgm:pt>
    <dgm:pt modelId="{926FA25C-4C2B-423B-998B-77674B31F3CF}" type="parTrans" cxnId="{E45E25BA-93E0-4E65-A254-4676110D9DF7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51041317-364D-4B80-B060-243195DABA43}" type="sibTrans" cxnId="{E45E25BA-93E0-4E65-A254-4676110D9DF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7114AFD-C706-4BFB-A397-DF58636822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Por el alcance </a:t>
          </a:r>
        </a:p>
        <a:p>
          <a:r>
            <a:rPr lang="es-ES" sz="1800" b="1" i="0" dirty="0" smtClean="0">
              <a:solidFill>
                <a:schemeClr val="tx1"/>
              </a:solidFill>
            </a:rPr>
            <a:t>Descriptivo</a:t>
          </a:r>
          <a:endParaRPr lang="es-ES" sz="1800" dirty="0">
            <a:solidFill>
              <a:schemeClr val="tx1"/>
            </a:solidFill>
          </a:endParaRPr>
        </a:p>
      </dgm:t>
    </dgm:pt>
    <dgm:pt modelId="{64EA4675-3FE0-432A-B517-9EF8C6696823}" type="parTrans" cxnId="{DAD94A03-D356-4484-BA47-33167FF0EED8}">
      <dgm:prSet custT="1"/>
      <dgm:spPr/>
      <dgm:t>
        <a:bodyPr/>
        <a:lstStyle/>
        <a:p>
          <a:endParaRPr lang="es-ES" sz="800" dirty="0">
            <a:solidFill>
              <a:schemeClr val="tx1"/>
            </a:solidFill>
          </a:endParaRPr>
        </a:p>
      </dgm:t>
    </dgm:pt>
    <dgm:pt modelId="{DC92C803-CF5D-42A4-B4F6-6486DD6B8408}" type="sibTrans" cxnId="{DAD94A03-D356-4484-BA47-33167FF0EED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339B8F-E3BB-4312-8537-05F4D0D37BA1}" type="pres">
      <dgm:prSet presAssocID="{77EDFEF5-CD16-4C0F-94D0-ABA2F04867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C7A8C5-3722-4DCE-8AA8-EDCDEF75B897}" type="pres">
      <dgm:prSet presAssocID="{036C7982-0B24-4142-B573-1BA6DD144203}" presName="root1" presStyleCnt="0"/>
      <dgm:spPr/>
    </dgm:pt>
    <dgm:pt modelId="{6112294D-02A4-4BE1-B601-0C69C15F8CD8}" type="pres">
      <dgm:prSet presAssocID="{036C7982-0B24-4142-B573-1BA6DD144203}" presName="LevelOneTextNode" presStyleLbl="node0" presStyleIdx="0" presStyleCnt="1" custScaleX="116215" custScaleY="107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C3411-11D8-4462-9C73-465AE39C2A0B}" type="pres">
      <dgm:prSet presAssocID="{036C7982-0B24-4142-B573-1BA6DD144203}" presName="level2hierChild" presStyleCnt="0"/>
      <dgm:spPr/>
    </dgm:pt>
    <dgm:pt modelId="{08955375-B113-44FE-8C6E-6E734838F422}" type="pres">
      <dgm:prSet presAssocID="{DCA18C2C-669B-435A-A88F-F7B3F3A6B5BB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26B5130-5C33-48CD-AE9A-B40566C0C2CF}" type="pres">
      <dgm:prSet presAssocID="{DCA18C2C-669B-435A-A88F-F7B3F3A6B5BB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D3AD7AC-AB75-4B9A-9C40-D72916E3665F}" type="pres">
      <dgm:prSet presAssocID="{ED54987A-03E0-4723-A6D5-AF5B86071C4A}" presName="root2" presStyleCnt="0"/>
      <dgm:spPr/>
    </dgm:pt>
    <dgm:pt modelId="{3BBE85D2-3242-45BE-8814-F0A848AF818C}" type="pres">
      <dgm:prSet presAssocID="{ED54987A-03E0-4723-A6D5-AF5B86071C4A}" presName="LevelTwoTextNode" presStyleLbl="node2" presStyleIdx="0" presStyleCnt="2" custScaleY="17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D71EC9-49B6-4093-A589-6539F7C01589}" type="pres">
      <dgm:prSet presAssocID="{ED54987A-03E0-4723-A6D5-AF5B86071C4A}" presName="level3hierChild" presStyleCnt="0"/>
      <dgm:spPr/>
    </dgm:pt>
    <dgm:pt modelId="{F68269AF-D891-4679-AC69-ADC7A79889E3}" type="pres">
      <dgm:prSet presAssocID="{9E50CD62-8D53-45CD-929F-375D58948AD7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DE172DF-9CCB-405C-BA2D-EF22DECD904E}" type="pres">
      <dgm:prSet presAssocID="{9E50CD62-8D53-45CD-929F-375D58948AD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2A16EFE-017B-4D75-AC76-A2CE20B423B3}" type="pres">
      <dgm:prSet presAssocID="{36D4FF7E-6755-48A9-B7A9-0A741743EB6A}" presName="root2" presStyleCnt="0"/>
      <dgm:spPr/>
    </dgm:pt>
    <dgm:pt modelId="{488F25B0-1660-4EE9-BD4E-502AF008B3DF}" type="pres">
      <dgm:prSet presAssocID="{36D4FF7E-6755-48A9-B7A9-0A741743EB6A}" presName="LevelTwoTextNode" presStyleLbl="node2" presStyleIdx="1" presStyleCnt="2" custScaleY="17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4B545-DE8F-49B6-A64A-5E6D209638A3}" type="pres">
      <dgm:prSet presAssocID="{36D4FF7E-6755-48A9-B7A9-0A741743EB6A}" presName="level3hierChild" presStyleCnt="0"/>
      <dgm:spPr/>
    </dgm:pt>
    <dgm:pt modelId="{EEC720A8-DF08-41C1-9F38-8606ECBF1B39}" type="pres">
      <dgm:prSet presAssocID="{B896731F-E613-4B0D-95F7-EA793233BB24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FBE27BF7-A007-4E31-A1DB-0A3E7A18AC1D}" type="pres">
      <dgm:prSet presAssocID="{B896731F-E613-4B0D-95F7-EA793233BB24}" presName="connTx" presStyleLbl="parChTrans1D3" presStyleIdx="0" presStyleCnt="5"/>
      <dgm:spPr/>
      <dgm:t>
        <a:bodyPr/>
        <a:lstStyle/>
        <a:p>
          <a:endParaRPr lang="es-ES"/>
        </a:p>
      </dgm:t>
    </dgm:pt>
    <dgm:pt modelId="{E1EDA686-F97B-4821-9340-4686118A6676}" type="pres">
      <dgm:prSet presAssocID="{806EBA7A-8437-4B7B-89D8-42506D47B0E8}" presName="root2" presStyleCnt="0"/>
      <dgm:spPr/>
    </dgm:pt>
    <dgm:pt modelId="{E6BB8606-6162-4777-9726-2FD9D1879DC3}" type="pres">
      <dgm:prSet presAssocID="{806EBA7A-8437-4B7B-89D8-42506D47B0E8}" presName="LevelTwoTextNode" presStyleLbl="node3" presStyleIdx="0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04111A-35D4-4287-A7A5-D6D116D22DEC}" type="pres">
      <dgm:prSet presAssocID="{806EBA7A-8437-4B7B-89D8-42506D47B0E8}" presName="level3hierChild" presStyleCnt="0"/>
      <dgm:spPr/>
    </dgm:pt>
    <dgm:pt modelId="{2C2D43C6-6363-4B17-BF7F-0D54E8ECB476}" type="pres">
      <dgm:prSet presAssocID="{064CCDCF-A071-480C-AEA9-8B76C0418C65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5318283D-DF2B-4486-A0A3-9CD260C66B5E}" type="pres">
      <dgm:prSet presAssocID="{064CCDCF-A071-480C-AEA9-8B76C0418C65}" presName="connTx" presStyleLbl="parChTrans1D3" presStyleIdx="1" presStyleCnt="5"/>
      <dgm:spPr/>
      <dgm:t>
        <a:bodyPr/>
        <a:lstStyle/>
        <a:p>
          <a:endParaRPr lang="es-ES"/>
        </a:p>
      </dgm:t>
    </dgm:pt>
    <dgm:pt modelId="{2898F19C-2690-4E39-9FEC-E5CEE0966FF5}" type="pres">
      <dgm:prSet presAssocID="{C6B3A8A2-0961-459A-9378-A4547FA00B4F}" presName="root2" presStyleCnt="0"/>
      <dgm:spPr/>
    </dgm:pt>
    <dgm:pt modelId="{909997A4-0376-4F93-9491-3D0535F4EDDC}" type="pres">
      <dgm:prSet presAssocID="{C6B3A8A2-0961-459A-9378-A4547FA00B4F}" presName="LevelTwoTextNode" presStyleLbl="node3" presStyleIdx="1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DFECB4-B035-4039-B99B-CF9935967741}" type="pres">
      <dgm:prSet presAssocID="{C6B3A8A2-0961-459A-9378-A4547FA00B4F}" presName="level3hierChild" presStyleCnt="0"/>
      <dgm:spPr/>
    </dgm:pt>
    <dgm:pt modelId="{C5A133C6-971D-4A9F-94AC-1657CBE6C10F}" type="pres">
      <dgm:prSet presAssocID="{348D54C4-7C66-471B-8EB3-4F5C989B69EF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C432791F-E33B-4AA3-ABD7-D7BE78C42DBA}" type="pres">
      <dgm:prSet presAssocID="{348D54C4-7C66-471B-8EB3-4F5C989B69EF}" presName="connTx" presStyleLbl="parChTrans1D3" presStyleIdx="2" presStyleCnt="5"/>
      <dgm:spPr/>
      <dgm:t>
        <a:bodyPr/>
        <a:lstStyle/>
        <a:p>
          <a:endParaRPr lang="es-ES"/>
        </a:p>
      </dgm:t>
    </dgm:pt>
    <dgm:pt modelId="{09ABB10E-643F-477D-8809-C7065C641807}" type="pres">
      <dgm:prSet presAssocID="{D32F29FB-4619-45AE-9D91-E2B70DB9A572}" presName="root2" presStyleCnt="0"/>
      <dgm:spPr/>
    </dgm:pt>
    <dgm:pt modelId="{AB5D011F-BE29-4724-9565-01C8EA2F0DDF}" type="pres">
      <dgm:prSet presAssocID="{D32F29FB-4619-45AE-9D91-E2B70DB9A572}" presName="LevelTwoTextNode" presStyleLbl="node3" presStyleIdx="2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2147CC-77E1-402C-9332-0151A521AB6D}" type="pres">
      <dgm:prSet presAssocID="{D32F29FB-4619-45AE-9D91-E2B70DB9A572}" presName="level3hierChild" presStyleCnt="0"/>
      <dgm:spPr/>
    </dgm:pt>
    <dgm:pt modelId="{2B23CA57-B867-41CD-9AE2-F43484ECA258}" type="pres">
      <dgm:prSet presAssocID="{926FA25C-4C2B-423B-998B-77674B31F3CF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8A5B8425-4F9A-4952-9A16-82DEF33298E6}" type="pres">
      <dgm:prSet presAssocID="{926FA25C-4C2B-423B-998B-77674B31F3CF}" presName="connTx" presStyleLbl="parChTrans1D3" presStyleIdx="3" presStyleCnt="5"/>
      <dgm:spPr/>
      <dgm:t>
        <a:bodyPr/>
        <a:lstStyle/>
        <a:p>
          <a:endParaRPr lang="es-ES"/>
        </a:p>
      </dgm:t>
    </dgm:pt>
    <dgm:pt modelId="{AA0E2475-C628-4F38-9D94-48EEE57F7D6A}" type="pres">
      <dgm:prSet presAssocID="{0AAB3991-4B48-45EA-9409-704EEC63AE95}" presName="root2" presStyleCnt="0"/>
      <dgm:spPr/>
    </dgm:pt>
    <dgm:pt modelId="{A194B237-5186-479D-BD8E-2B6D1CDD4F30}" type="pres">
      <dgm:prSet presAssocID="{0AAB3991-4B48-45EA-9409-704EEC63AE95}" presName="LevelTwoTextNode" presStyleLbl="node3" presStyleIdx="3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E7504D-6112-4914-B01D-0EB35A9C3609}" type="pres">
      <dgm:prSet presAssocID="{0AAB3991-4B48-45EA-9409-704EEC63AE95}" presName="level3hierChild" presStyleCnt="0"/>
      <dgm:spPr/>
    </dgm:pt>
    <dgm:pt modelId="{528E9DEA-CC5C-477B-9D1F-D88285C53E2E}" type="pres">
      <dgm:prSet presAssocID="{64EA4675-3FE0-432A-B517-9EF8C6696823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FF7112B6-4AB0-4368-B355-3F73FD817822}" type="pres">
      <dgm:prSet presAssocID="{64EA4675-3FE0-432A-B517-9EF8C6696823}" presName="connTx" presStyleLbl="parChTrans1D3" presStyleIdx="4" presStyleCnt="5"/>
      <dgm:spPr/>
      <dgm:t>
        <a:bodyPr/>
        <a:lstStyle/>
        <a:p>
          <a:endParaRPr lang="es-ES"/>
        </a:p>
      </dgm:t>
    </dgm:pt>
    <dgm:pt modelId="{0E20A47B-8EA2-4476-96A4-E8D51498A6B3}" type="pres">
      <dgm:prSet presAssocID="{67114AFD-C706-4BFB-A397-DF58636822EA}" presName="root2" presStyleCnt="0"/>
      <dgm:spPr/>
    </dgm:pt>
    <dgm:pt modelId="{6A7E2B08-F103-4B86-AC91-3AD28BFAFF57}" type="pres">
      <dgm:prSet presAssocID="{67114AFD-C706-4BFB-A397-DF58636822EA}" presName="LevelTwoTextNode" presStyleLbl="node3" presStyleIdx="4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0D366-DC2A-43EB-B5BD-D8489EC22CD5}" type="pres">
      <dgm:prSet presAssocID="{67114AFD-C706-4BFB-A397-DF58636822EA}" presName="level3hierChild" presStyleCnt="0"/>
      <dgm:spPr/>
    </dgm:pt>
  </dgm:ptLst>
  <dgm:cxnLst>
    <dgm:cxn modelId="{F0329C59-F145-40CD-8C09-8ECC410D08C1}" srcId="{77EDFEF5-CD16-4C0F-94D0-ABA2F04867C4}" destId="{036C7982-0B24-4142-B573-1BA6DD144203}" srcOrd="0" destOrd="0" parTransId="{533E6DB2-8F46-4FDB-B649-987279A6C177}" sibTransId="{65D4B5FE-5CCE-4029-8B9D-4FF96F7E23E1}"/>
    <dgm:cxn modelId="{47FC42A2-E92F-4F60-855C-13B99D8873B5}" srcId="{36D4FF7E-6755-48A9-B7A9-0A741743EB6A}" destId="{C6B3A8A2-0961-459A-9378-A4547FA00B4F}" srcOrd="1" destOrd="0" parTransId="{064CCDCF-A071-480C-AEA9-8B76C0418C65}" sibTransId="{97655C5B-521C-473B-97A8-0F56B97B9D14}"/>
    <dgm:cxn modelId="{FCDF155E-6C6B-4202-AD4C-3A985C8356B0}" type="presOf" srcId="{77EDFEF5-CD16-4C0F-94D0-ABA2F04867C4}" destId="{1D339B8F-E3BB-4312-8537-05F4D0D37BA1}" srcOrd="0" destOrd="0" presId="urn:microsoft.com/office/officeart/2005/8/layout/hierarchy2"/>
    <dgm:cxn modelId="{DAD94A03-D356-4484-BA47-33167FF0EED8}" srcId="{36D4FF7E-6755-48A9-B7A9-0A741743EB6A}" destId="{67114AFD-C706-4BFB-A397-DF58636822EA}" srcOrd="4" destOrd="0" parTransId="{64EA4675-3FE0-432A-B517-9EF8C6696823}" sibTransId="{DC92C803-CF5D-42A4-B4F6-6486DD6B8408}"/>
    <dgm:cxn modelId="{E9F3577C-906F-444D-BC92-DC90732E3D83}" srcId="{36D4FF7E-6755-48A9-B7A9-0A741743EB6A}" destId="{D32F29FB-4619-45AE-9D91-E2B70DB9A572}" srcOrd="2" destOrd="0" parTransId="{348D54C4-7C66-471B-8EB3-4F5C989B69EF}" sibTransId="{FB79F5AF-69D7-4B03-9AD8-86BDFDA5409C}"/>
    <dgm:cxn modelId="{79047F48-E727-43D2-A2FB-34ACD96D8C55}" type="presOf" srcId="{0AAB3991-4B48-45EA-9409-704EEC63AE95}" destId="{A194B237-5186-479D-BD8E-2B6D1CDD4F30}" srcOrd="0" destOrd="0" presId="urn:microsoft.com/office/officeart/2005/8/layout/hierarchy2"/>
    <dgm:cxn modelId="{D136DB09-4C2F-4768-94A1-BD64F3119058}" type="presOf" srcId="{36D4FF7E-6755-48A9-B7A9-0A741743EB6A}" destId="{488F25B0-1660-4EE9-BD4E-502AF008B3DF}" srcOrd="0" destOrd="0" presId="urn:microsoft.com/office/officeart/2005/8/layout/hierarchy2"/>
    <dgm:cxn modelId="{1E747831-CAC7-4C59-9257-DAA1B03937B3}" type="presOf" srcId="{926FA25C-4C2B-423B-998B-77674B31F3CF}" destId="{8A5B8425-4F9A-4952-9A16-82DEF33298E6}" srcOrd="1" destOrd="0" presId="urn:microsoft.com/office/officeart/2005/8/layout/hierarchy2"/>
    <dgm:cxn modelId="{475E1AEC-E62C-497D-BBF2-B21D2201214B}" type="presOf" srcId="{ED54987A-03E0-4723-A6D5-AF5B86071C4A}" destId="{3BBE85D2-3242-45BE-8814-F0A848AF818C}" srcOrd="0" destOrd="0" presId="urn:microsoft.com/office/officeart/2005/8/layout/hierarchy2"/>
    <dgm:cxn modelId="{5AF0C73A-0EC4-4DE5-8B0B-0E02F39D2A61}" type="presOf" srcId="{926FA25C-4C2B-423B-998B-77674B31F3CF}" destId="{2B23CA57-B867-41CD-9AE2-F43484ECA258}" srcOrd="0" destOrd="0" presId="urn:microsoft.com/office/officeart/2005/8/layout/hierarchy2"/>
    <dgm:cxn modelId="{1B8A8AD2-7A1B-4B9D-BB36-30CCE4C6B16C}" type="presOf" srcId="{B896731F-E613-4B0D-95F7-EA793233BB24}" destId="{EEC720A8-DF08-41C1-9F38-8606ECBF1B39}" srcOrd="0" destOrd="0" presId="urn:microsoft.com/office/officeart/2005/8/layout/hierarchy2"/>
    <dgm:cxn modelId="{5C50C5F7-2EF0-4817-8ED8-8ACFF0F0D2BB}" srcId="{36D4FF7E-6755-48A9-B7A9-0A741743EB6A}" destId="{806EBA7A-8437-4B7B-89D8-42506D47B0E8}" srcOrd="0" destOrd="0" parTransId="{B896731F-E613-4B0D-95F7-EA793233BB24}" sibTransId="{872726B4-B99C-4001-82C4-92E0BAEE0AF3}"/>
    <dgm:cxn modelId="{FEAEB51F-89EA-45ED-9DDD-C7657BC51DBD}" type="presOf" srcId="{348D54C4-7C66-471B-8EB3-4F5C989B69EF}" destId="{C5A133C6-971D-4A9F-94AC-1657CBE6C10F}" srcOrd="0" destOrd="0" presId="urn:microsoft.com/office/officeart/2005/8/layout/hierarchy2"/>
    <dgm:cxn modelId="{5F434F53-BA52-4914-9FA4-B58D0FC862B6}" type="presOf" srcId="{D32F29FB-4619-45AE-9D91-E2B70DB9A572}" destId="{AB5D011F-BE29-4724-9565-01C8EA2F0DDF}" srcOrd="0" destOrd="0" presId="urn:microsoft.com/office/officeart/2005/8/layout/hierarchy2"/>
    <dgm:cxn modelId="{4D0E0AE3-8831-40CC-B925-D19B1D086510}" type="presOf" srcId="{036C7982-0B24-4142-B573-1BA6DD144203}" destId="{6112294D-02A4-4BE1-B601-0C69C15F8CD8}" srcOrd="0" destOrd="0" presId="urn:microsoft.com/office/officeart/2005/8/layout/hierarchy2"/>
    <dgm:cxn modelId="{12EB89EB-4997-4D43-B4C7-6A11DA1FF176}" type="presOf" srcId="{064CCDCF-A071-480C-AEA9-8B76C0418C65}" destId="{2C2D43C6-6363-4B17-BF7F-0D54E8ECB476}" srcOrd="0" destOrd="0" presId="urn:microsoft.com/office/officeart/2005/8/layout/hierarchy2"/>
    <dgm:cxn modelId="{41E363B6-22CE-4EDA-BE8E-6066E426EE59}" type="presOf" srcId="{C6B3A8A2-0961-459A-9378-A4547FA00B4F}" destId="{909997A4-0376-4F93-9491-3D0535F4EDDC}" srcOrd="0" destOrd="0" presId="urn:microsoft.com/office/officeart/2005/8/layout/hierarchy2"/>
    <dgm:cxn modelId="{9FCDA202-EADB-407D-85E5-DFF832476309}" type="presOf" srcId="{B896731F-E613-4B0D-95F7-EA793233BB24}" destId="{FBE27BF7-A007-4E31-A1DB-0A3E7A18AC1D}" srcOrd="1" destOrd="0" presId="urn:microsoft.com/office/officeart/2005/8/layout/hierarchy2"/>
    <dgm:cxn modelId="{27505DF0-3456-4E98-BAD6-32005E318F0E}" srcId="{036C7982-0B24-4142-B573-1BA6DD144203}" destId="{36D4FF7E-6755-48A9-B7A9-0A741743EB6A}" srcOrd="1" destOrd="0" parTransId="{9E50CD62-8D53-45CD-929F-375D58948AD7}" sibTransId="{8B4C8549-7E48-4588-BF3E-C3D5F7DF4D36}"/>
    <dgm:cxn modelId="{EAAB8363-F934-413F-A367-F0A71F0808D9}" type="presOf" srcId="{348D54C4-7C66-471B-8EB3-4F5C989B69EF}" destId="{C432791F-E33B-4AA3-ABD7-D7BE78C42DBA}" srcOrd="1" destOrd="0" presId="urn:microsoft.com/office/officeart/2005/8/layout/hierarchy2"/>
    <dgm:cxn modelId="{D0967BD3-F398-453E-A018-D13D17E1D265}" type="presOf" srcId="{806EBA7A-8437-4B7B-89D8-42506D47B0E8}" destId="{E6BB8606-6162-4777-9726-2FD9D1879DC3}" srcOrd="0" destOrd="0" presId="urn:microsoft.com/office/officeart/2005/8/layout/hierarchy2"/>
    <dgm:cxn modelId="{E45E25BA-93E0-4E65-A254-4676110D9DF7}" srcId="{36D4FF7E-6755-48A9-B7A9-0A741743EB6A}" destId="{0AAB3991-4B48-45EA-9409-704EEC63AE95}" srcOrd="3" destOrd="0" parTransId="{926FA25C-4C2B-423B-998B-77674B31F3CF}" sibTransId="{51041317-364D-4B80-B060-243195DABA43}"/>
    <dgm:cxn modelId="{B0772642-813D-4CAC-BC03-F3014F198DC9}" type="presOf" srcId="{DCA18C2C-669B-435A-A88F-F7B3F3A6B5BB}" destId="{F26B5130-5C33-48CD-AE9A-B40566C0C2CF}" srcOrd="1" destOrd="0" presId="urn:microsoft.com/office/officeart/2005/8/layout/hierarchy2"/>
    <dgm:cxn modelId="{0CC52D97-55D8-4A72-96C0-D3322B130458}" type="presOf" srcId="{9E50CD62-8D53-45CD-929F-375D58948AD7}" destId="{1DE172DF-9CCB-405C-BA2D-EF22DECD904E}" srcOrd="1" destOrd="0" presId="urn:microsoft.com/office/officeart/2005/8/layout/hierarchy2"/>
    <dgm:cxn modelId="{903535D3-8984-4CDE-9558-38BE304D3416}" type="presOf" srcId="{9E50CD62-8D53-45CD-929F-375D58948AD7}" destId="{F68269AF-D891-4679-AC69-ADC7A79889E3}" srcOrd="0" destOrd="0" presId="urn:microsoft.com/office/officeart/2005/8/layout/hierarchy2"/>
    <dgm:cxn modelId="{439C9E96-B026-4827-B73E-582B722B220D}" srcId="{036C7982-0B24-4142-B573-1BA6DD144203}" destId="{ED54987A-03E0-4723-A6D5-AF5B86071C4A}" srcOrd="0" destOrd="0" parTransId="{DCA18C2C-669B-435A-A88F-F7B3F3A6B5BB}" sibTransId="{827A998D-B699-45CF-9BC9-86779B15BD3A}"/>
    <dgm:cxn modelId="{B1F19B70-CEDA-4C15-8C93-101CCE025326}" type="presOf" srcId="{64EA4675-3FE0-432A-B517-9EF8C6696823}" destId="{528E9DEA-CC5C-477B-9D1F-D88285C53E2E}" srcOrd="0" destOrd="0" presId="urn:microsoft.com/office/officeart/2005/8/layout/hierarchy2"/>
    <dgm:cxn modelId="{B59E2EA3-0C5A-49CD-BB44-B45ABD1238A1}" type="presOf" srcId="{64EA4675-3FE0-432A-B517-9EF8C6696823}" destId="{FF7112B6-4AB0-4368-B355-3F73FD817822}" srcOrd="1" destOrd="0" presId="urn:microsoft.com/office/officeart/2005/8/layout/hierarchy2"/>
    <dgm:cxn modelId="{47BFACF2-A3CF-48EE-80C7-866A10B68680}" type="presOf" srcId="{67114AFD-C706-4BFB-A397-DF58636822EA}" destId="{6A7E2B08-F103-4B86-AC91-3AD28BFAFF57}" srcOrd="0" destOrd="0" presId="urn:microsoft.com/office/officeart/2005/8/layout/hierarchy2"/>
    <dgm:cxn modelId="{D51682A7-591B-459D-B1C5-60BCF3356508}" type="presOf" srcId="{064CCDCF-A071-480C-AEA9-8B76C0418C65}" destId="{5318283D-DF2B-4486-A0A3-9CD260C66B5E}" srcOrd="1" destOrd="0" presId="urn:microsoft.com/office/officeart/2005/8/layout/hierarchy2"/>
    <dgm:cxn modelId="{4F98BC52-5527-4EC6-962A-DD0EA444D83E}" type="presOf" srcId="{DCA18C2C-669B-435A-A88F-F7B3F3A6B5BB}" destId="{08955375-B113-44FE-8C6E-6E734838F422}" srcOrd="0" destOrd="0" presId="urn:microsoft.com/office/officeart/2005/8/layout/hierarchy2"/>
    <dgm:cxn modelId="{38B7ED3A-E853-4408-A520-E49544C3365A}" type="presParOf" srcId="{1D339B8F-E3BB-4312-8537-05F4D0D37BA1}" destId="{D0C7A8C5-3722-4DCE-8AA8-EDCDEF75B897}" srcOrd="0" destOrd="0" presId="urn:microsoft.com/office/officeart/2005/8/layout/hierarchy2"/>
    <dgm:cxn modelId="{D0C252C8-689A-43F2-950F-D13C0A234762}" type="presParOf" srcId="{D0C7A8C5-3722-4DCE-8AA8-EDCDEF75B897}" destId="{6112294D-02A4-4BE1-B601-0C69C15F8CD8}" srcOrd="0" destOrd="0" presId="urn:microsoft.com/office/officeart/2005/8/layout/hierarchy2"/>
    <dgm:cxn modelId="{566F7402-4874-43D1-A32F-12690A869F0D}" type="presParOf" srcId="{D0C7A8C5-3722-4DCE-8AA8-EDCDEF75B897}" destId="{2E5C3411-11D8-4462-9C73-465AE39C2A0B}" srcOrd="1" destOrd="0" presId="urn:microsoft.com/office/officeart/2005/8/layout/hierarchy2"/>
    <dgm:cxn modelId="{C12849B7-FFA4-4748-924D-C849F2A5D309}" type="presParOf" srcId="{2E5C3411-11D8-4462-9C73-465AE39C2A0B}" destId="{08955375-B113-44FE-8C6E-6E734838F422}" srcOrd="0" destOrd="0" presId="urn:microsoft.com/office/officeart/2005/8/layout/hierarchy2"/>
    <dgm:cxn modelId="{A362A628-D087-49DC-93D3-E1674864FB66}" type="presParOf" srcId="{08955375-B113-44FE-8C6E-6E734838F422}" destId="{F26B5130-5C33-48CD-AE9A-B40566C0C2CF}" srcOrd="0" destOrd="0" presId="urn:microsoft.com/office/officeart/2005/8/layout/hierarchy2"/>
    <dgm:cxn modelId="{DB762E60-3B21-4D67-92DA-94F753028007}" type="presParOf" srcId="{2E5C3411-11D8-4462-9C73-465AE39C2A0B}" destId="{6D3AD7AC-AB75-4B9A-9C40-D72916E3665F}" srcOrd="1" destOrd="0" presId="urn:microsoft.com/office/officeart/2005/8/layout/hierarchy2"/>
    <dgm:cxn modelId="{3C3D9E6D-12F7-423D-B3E3-E82AB5066A94}" type="presParOf" srcId="{6D3AD7AC-AB75-4B9A-9C40-D72916E3665F}" destId="{3BBE85D2-3242-45BE-8814-F0A848AF818C}" srcOrd="0" destOrd="0" presId="urn:microsoft.com/office/officeart/2005/8/layout/hierarchy2"/>
    <dgm:cxn modelId="{195B80A7-E272-4546-9486-EAB0E6EBF2BD}" type="presParOf" srcId="{6D3AD7AC-AB75-4B9A-9C40-D72916E3665F}" destId="{82D71EC9-49B6-4093-A589-6539F7C01589}" srcOrd="1" destOrd="0" presId="urn:microsoft.com/office/officeart/2005/8/layout/hierarchy2"/>
    <dgm:cxn modelId="{CA6B1317-4059-46A3-B631-4150731C19CA}" type="presParOf" srcId="{2E5C3411-11D8-4462-9C73-465AE39C2A0B}" destId="{F68269AF-D891-4679-AC69-ADC7A79889E3}" srcOrd="2" destOrd="0" presId="urn:microsoft.com/office/officeart/2005/8/layout/hierarchy2"/>
    <dgm:cxn modelId="{2CDF2334-9133-4A39-8F01-E7A707160E5A}" type="presParOf" srcId="{F68269AF-D891-4679-AC69-ADC7A79889E3}" destId="{1DE172DF-9CCB-405C-BA2D-EF22DECD904E}" srcOrd="0" destOrd="0" presId="urn:microsoft.com/office/officeart/2005/8/layout/hierarchy2"/>
    <dgm:cxn modelId="{2FEDCE40-E3EE-41E6-B8FD-9EEC1D584BB0}" type="presParOf" srcId="{2E5C3411-11D8-4462-9C73-465AE39C2A0B}" destId="{92A16EFE-017B-4D75-AC76-A2CE20B423B3}" srcOrd="3" destOrd="0" presId="urn:microsoft.com/office/officeart/2005/8/layout/hierarchy2"/>
    <dgm:cxn modelId="{797E99A1-1DA9-41E9-A67F-2521B0585D60}" type="presParOf" srcId="{92A16EFE-017B-4D75-AC76-A2CE20B423B3}" destId="{488F25B0-1660-4EE9-BD4E-502AF008B3DF}" srcOrd="0" destOrd="0" presId="urn:microsoft.com/office/officeart/2005/8/layout/hierarchy2"/>
    <dgm:cxn modelId="{0AEEBDDD-9F1B-4ACC-8BC5-4E84B1FC9993}" type="presParOf" srcId="{92A16EFE-017B-4D75-AC76-A2CE20B423B3}" destId="{3A64B545-DE8F-49B6-A64A-5E6D209638A3}" srcOrd="1" destOrd="0" presId="urn:microsoft.com/office/officeart/2005/8/layout/hierarchy2"/>
    <dgm:cxn modelId="{06AE0D15-BB91-49B8-AD2B-116E9A8DF104}" type="presParOf" srcId="{3A64B545-DE8F-49B6-A64A-5E6D209638A3}" destId="{EEC720A8-DF08-41C1-9F38-8606ECBF1B39}" srcOrd="0" destOrd="0" presId="urn:microsoft.com/office/officeart/2005/8/layout/hierarchy2"/>
    <dgm:cxn modelId="{4E36C7E0-ACBD-4F61-8193-266872493F57}" type="presParOf" srcId="{EEC720A8-DF08-41C1-9F38-8606ECBF1B39}" destId="{FBE27BF7-A007-4E31-A1DB-0A3E7A18AC1D}" srcOrd="0" destOrd="0" presId="urn:microsoft.com/office/officeart/2005/8/layout/hierarchy2"/>
    <dgm:cxn modelId="{8FDAE3B2-D611-40AB-9E64-10389925E1BF}" type="presParOf" srcId="{3A64B545-DE8F-49B6-A64A-5E6D209638A3}" destId="{E1EDA686-F97B-4821-9340-4686118A6676}" srcOrd="1" destOrd="0" presId="urn:microsoft.com/office/officeart/2005/8/layout/hierarchy2"/>
    <dgm:cxn modelId="{C722C4C1-ECC1-4F09-9751-ECDB3BBCDD8F}" type="presParOf" srcId="{E1EDA686-F97B-4821-9340-4686118A6676}" destId="{E6BB8606-6162-4777-9726-2FD9D1879DC3}" srcOrd="0" destOrd="0" presId="urn:microsoft.com/office/officeart/2005/8/layout/hierarchy2"/>
    <dgm:cxn modelId="{250073B3-5C96-4D7A-ADEF-5CF6993C25D7}" type="presParOf" srcId="{E1EDA686-F97B-4821-9340-4686118A6676}" destId="{0404111A-35D4-4287-A7A5-D6D116D22DEC}" srcOrd="1" destOrd="0" presId="urn:microsoft.com/office/officeart/2005/8/layout/hierarchy2"/>
    <dgm:cxn modelId="{E67E88EB-AC70-4CC6-944B-E0160DF0F97E}" type="presParOf" srcId="{3A64B545-DE8F-49B6-A64A-5E6D209638A3}" destId="{2C2D43C6-6363-4B17-BF7F-0D54E8ECB476}" srcOrd="2" destOrd="0" presId="urn:microsoft.com/office/officeart/2005/8/layout/hierarchy2"/>
    <dgm:cxn modelId="{FDAB9931-3168-410C-9878-3EDA208FCE09}" type="presParOf" srcId="{2C2D43C6-6363-4B17-BF7F-0D54E8ECB476}" destId="{5318283D-DF2B-4486-A0A3-9CD260C66B5E}" srcOrd="0" destOrd="0" presId="urn:microsoft.com/office/officeart/2005/8/layout/hierarchy2"/>
    <dgm:cxn modelId="{43D36651-C055-44BB-AE9A-E92B085378CA}" type="presParOf" srcId="{3A64B545-DE8F-49B6-A64A-5E6D209638A3}" destId="{2898F19C-2690-4E39-9FEC-E5CEE0966FF5}" srcOrd="3" destOrd="0" presId="urn:microsoft.com/office/officeart/2005/8/layout/hierarchy2"/>
    <dgm:cxn modelId="{2315DD35-C6B9-4593-B799-A6EE76B4B7B8}" type="presParOf" srcId="{2898F19C-2690-4E39-9FEC-E5CEE0966FF5}" destId="{909997A4-0376-4F93-9491-3D0535F4EDDC}" srcOrd="0" destOrd="0" presId="urn:microsoft.com/office/officeart/2005/8/layout/hierarchy2"/>
    <dgm:cxn modelId="{20C83954-EA24-4D7C-88C5-FA9D2F790220}" type="presParOf" srcId="{2898F19C-2690-4E39-9FEC-E5CEE0966FF5}" destId="{6CDFECB4-B035-4039-B99B-CF9935967741}" srcOrd="1" destOrd="0" presId="urn:microsoft.com/office/officeart/2005/8/layout/hierarchy2"/>
    <dgm:cxn modelId="{23FDC35F-ECE9-432A-8A53-B53DDE2D5912}" type="presParOf" srcId="{3A64B545-DE8F-49B6-A64A-5E6D209638A3}" destId="{C5A133C6-971D-4A9F-94AC-1657CBE6C10F}" srcOrd="4" destOrd="0" presId="urn:microsoft.com/office/officeart/2005/8/layout/hierarchy2"/>
    <dgm:cxn modelId="{47774EDC-A90A-4127-98E8-CBDB5C292FC5}" type="presParOf" srcId="{C5A133C6-971D-4A9F-94AC-1657CBE6C10F}" destId="{C432791F-E33B-4AA3-ABD7-D7BE78C42DBA}" srcOrd="0" destOrd="0" presId="urn:microsoft.com/office/officeart/2005/8/layout/hierarchy2"/>
    <dgm:cxn modelId="{5DF108E7-8C75-4470-9B4D-0CF2AF5681C4}" type="presParOf" srcId="{3A64B545-DE8F-49B6-A64A-5E6D209638A3}" destId="{09ABB10E-643F-477D-8809-C7065C641807}" srcOrd="5" destOrd="0" presId="urn:microsoft.com/office/officeart/2005/8/layout/hierarchy2"/>
    <dgm:cxn modelId="{B7AC8247-76C0-4D3F-8495-174F8CDD6A33}" type="presParOf" srcId="{09ABB10E-643F-477D-8809-C7065C641807}" destId="{AB5D011F-BE29-4724-9565-01C8EA2F0DDF}" srcOrd="0" destOrd="0" presId="urn:microsoft.com/office/officeart/2005/8/layout/hierarchy2"/>
    <dgm:cxn modelId="{DABFD6CA-E8DF-4EAA-A253-F27802D33909}" type="presParOf" srcId="{09ABB10E-643F-477D-8809-C7065C641807}" destId="{D22147CC-77E1-402C-9332-0151A521AB6D}" srcOrd="1" destOrd="0" presId="urn:microsoft.com/office/officeart/2005/8/layout/hierarchy2"/>
    <dgm:cxn modelId="{A6781F04-1A44-44A5-8391-50622D04326F}" type="presParOf" srcId="{3A64B545-DE8F-49B6-A64A-5E6D209638A3}" destId="{2B23CA57-B867-41CD-9AE2-F43484ECA258}" srcOrd="6" destOrd="0" presId="urn:microsoft.com/office/officeart/2005/8/layout/hierarchy2"/>
    <dgm:cxn modelId="{25C4BFCB-CF0F-4B88-852C-81790CF9D224}" type="presParOf" srcId="{2B23CA57-B867-41CD-9AE2-F43484ECA258}" destId="{8A5B8425-4F9A-4952-9A16-82DEF33298E6}" srcOrd="0" destOrd="0" presId="urn:microsoft.com/office/officeart/2005/8/layout/hierarchy2"/>
    <dgm:cxn modelId="{A8D463F1-ECF7-4C0E-B825-30F8F17E55C6}" type="presParOf" srcId="{3A64B545-DE8F-49B6-A64A-5E6D209638A3}" destId="{AA0E2475-C628-4F38-9D94-48EEE57F7D6A}" srcOrd="7" destOrd="0" presId="urn:microsoft.com/office/officeart/2005/8/layout/hierarchy2"/>
    <dgm:cxn modelId="{C256CC93-1583-41AA-B0FA-05AA76C6C6C4}" type="presParOf" srcId="{AA0E2475-C628-4F38-9D94-48EEE57F7D6A}" destId="{A194B237-5186-479D-BD8E-2B6D1CDD4F30}" srcOrd="0" destOrd="0" presId="urn:microsoft.com/office/officeart/2005/8/layout/hierarchy2"/>
    <dgm:cxn modelId="{183B6C64-B7AF-437D-9D86-10CB878219F6}" type="presParOf" srcId="{AA0E2475-C628-4F38-9D94-48EEE57F7D6A}" destId="{97E7504D-6112-4914-B01D-0EB35A9C3609}" srcOrd="1" destOrd="0" presId="urn:microsoft.com/office/officeart/2005/8/layout/hierarchy2"/>
    <dgm:cxn modelId="{85CEA262-AE71-42EB-8A9E-E955A51C3A98}" type="presParOf" srcId="{3A64B545-DE8F-49B6-A64A-5E6D209638A3}" destId="{528E9DEA-CC5C-477B-9D1F-D88285C53E2E}" srcOrd="8" destOrd="0" presId="urn:microsoft.com/office/officeart/2005/8/layout/hierarchy2"/>
    <dgm:cxn modelId="{12420E1A-B4DC-4FD9-B346-B6A006EA17F8}" type="presParOf" srcId="{528E9DEA-CC5C-477B-9D1F-D88285C53E2E}" destId="{FF7112B6-4AB0-4368-B355-3F73FD817822}" srcOrd="0" destOrd="0" presId="urn:microsoft.com/office/officeart/2005/8/layout/hierarchy2"/>
    <dgm:cxn modelId="{C27ECF87-A9D5-4D22-BE4D-F951D7018CE2}" type="presParOf" srcId="{3A64B545-DE8F-49B6-A64A-5E6D209638A3}" destId="{0E20A47B-8EA2-4476-96A4-E8D51498A6B3}" srcOrd="9" destOrd="0" presId="urn:microsoft.com/office/officeart/2005/8/layout/hierarchy2"/>
    <dgm:cxn modelId="{7878D409-1291-4BD0-B67C-A8884CE621AA}" type="presParOf" srcId="{0E20A47B-8EA2-4476-96A4-E8D51498A6B3}" destId="{6A7E2B08-F103-4B86-AC91-3AD28BFAFF57}" srcOrd="0" destOrd="0" presId="urn:microsoft.com/office/officeart/2005/8/layout/hierarchy2"/>
    <dgm:cxn modelId="{132B1E3A-879A-4187-8966-D993CCCD1E24}" type="presParOf" srcId="{0E20A47B-8EA2-4476-96A4-E8D51498A6B3}" destId="{5F00D366-DC2A-43EB-B5BD-D8489EC22C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85BAD-692A-491F-A48A-C4144F3ABEB0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538151-89D2-4354-B2A8-21463665904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Contexto y lugar </a:t>
          </a:r>
          <a:endParaRPr lang="es-ES" dirty="0">
            <a:solidFill>
              <a:schemeClr val="tx1"/>
            </a:solidFill>
          </a:endParaRPr>
        </a:p>
      </dgm:t>
    </dgm:pt>
    <dgm:pt modelId="{4EA6E208-2C4B-412D-8432-2A8E7FDD956E}" type="parTrans" cxnId="{CD593E83-332A-4083-AD44-3751674875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3EC9A7-A2D5-4F33-9F3A-8B2C67E2E53E}" type="sibTrans" cxnId="{CD593E83-332A-4083-AD44-3751674875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4B0EBA-73EF-4DFE-98A3-3BBB6CB5290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Exportadoras de frutos exóticos y empresas logísticas </a:t>
          </a:r>
          <a:endParaRPr lang="es-ES" dirty="0">
            <a:solidFill>
              <a:schemeClr val="tx1"/>
            </a:solidFill>
          </a:endParaRPr>
        </a:p>
      </dgm:t>
    </dgm:pt>
    <dgm:pt modelId="{1471D3D4-8AA0-4ED6-BAC8-7686A714F573}" type="parTrans" cxnId="{47A61278-0ED1-4A82-BD60-A03C321B33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2CF3EE-CDB3-481D-A675-B156D1669842}" type="sibTrans" cxnId="{47A61278-0ED1-4A82-BD60-A03C321B33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AEC577-D5C2-4FCF-9286-89F8E621D04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Datos históricos desde el año 2010 hasta el año 2015</a:t>
          </a:r>
          <a:endParaRPr lang="es-ES" dirty="0">
            <a:solidFill>
              <a:schemeClr val="tx1"/>
            </a:solidFill>
          </a:endParaRPr>
        </a:p>
      </dgm:t>
    </dgm:pt>
    <dgm:pt modelId="{3AB68A34-AD44-496B-A7C4-BD5206685349}" type="parTrans" cxnId="{AC532470-389D-4FE3-BCEB-2E97649F2A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6C3262-0DB0-4F08-8541-39F2929BDA33}" type="sibTrans" cxnId="{AC532470-389D-4FE3-BCEB-2E97649F2A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5DE4F-5615-4B7B-B828-9602AA302BA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Instrumentos</a:t>
          </a:r>
          <a:endParaRPr lang="es-ES" dirty="0">
            <a:solidFill>
              <a:schemeClr val="tx1"/>
            </a:solidFill>
          </a:endParaRPr>
        </a:p>
      </dgm:t>
    </dgm:pt>
    <dgm:pt modelId="{52C2FC0A-3C5E-4CCF-B479-E8283E8AB04B}" type="parTrans" cxnId="{94FD0340-0CD2-406B-884A-6D10ED860B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533AB6-B840-453D-865E-5AADAA1BD572}" type="sibTrans" cxnId="{94FD0340-0CD2-406B-884A-6D10ED860B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BFB73F-AE53-4CC0-8A8E-E6F22446122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Bases de datos de los países exportadores y de los destinos </a:t>
          </a:r>
          <a:endParaRPr lang="es-ES" dirty="0">
            <a:solidFill>
              <a:schemeClr val="tx1"/>
            </a:solidFill>
          </a:endParaRPr>
        </a:p>
      </dgm:t>
    </dgm:pt>
    <dgm:pt modelId="{91E6A6FA-0621-4B46-8838-A1643D2B33E9}" type="parTrans" cxnId="{435DF476-7013-4A3E-B96C-34D22BC986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D5A4D-07EF-4266-9806-25BD141AD94D}" type="sibTrans" cxnId="{435DF476-7013-4A3E-B96C-34D22BC986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285C08-836C-4FAE-87EC-970C20B0E1C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Entrevista</a:t>
          </a:r>
          <a:endParaRPr lang="es-ES" dirty="0">
            <a:solidFill>
              <a:schemeClr val="tx1"/>
            </a:solidFill>
          </a:endParaRPr>
        </a:p>
      </dgm:t>
    </dgm:pt>
    <dgm:pt modelId="{8F34370C-12F6-4C10-B7C8-6B4BEA199DB6}" type="parTrans" cxnId="{54133BB0-F9EE-4948-A3DC-EC4DDA2A8E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971C94-BE8B-44C6-80E8-71ECD2483E16}" type="sibTrans" cxnId="{54133BB0-F9EE-4948-A3DC-EC4DDA2A8E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DD6DA4-2AD5-4615-8094-61875F38BF0C}" type="pres">
      <dgm:prSet presAssocID="{D9285BAD-692A-491F-A48A-C4144F3ABE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903257A-08D6-4AB2-911C-9B74DBC4A802}" type="pres">
      <dgm:prSet presAssocID="{E9538151-89D2-4354-B2A8-214636659041}" presName="root" presStyleCnt="0"/>
      <dgm:spPr/>
    </dgm:pt>
    <dgm:pt modelId="{92AF1C41-CBCE-4A35-86C7-24C15492FCF6}" type="pres">
      <dgm:prSet presAssocID="{E9538151-89D2-4354-B2A8-214636659041}" presName="rootComposite" presStyleCnt="0"/>
      <dgm:spPr/>
    </dgm:pt>
    <dgm:pt modelId="{D77B3E47-EC15-4C37-AE5E-17931FFDDF6A}" type="pres">
      <dgm:prSet presAssocID="{E9538151-89D2-4354-B2A8-214636659041}" presName="rootText" presStyleLbl="node1" presStyleIdx="0" presStyleCnt="2"/>
      <dgm:spPr/>
      <dgm:t>
        <a:bodyPr/>
        <a:lstStyle/>
        <a:p>
          <a:endParaRPr lang="es-ES"/>
        </a:p>
      </dgm:t>
    </dgm:pt>
    <dgm:pt modelId="{3468DE87-6CF3-47CB-875B-22134E85E4B8}" type="pres">
      <dgm:prSet presAssocID="{E9538151-89D2-4354-B2A8-214636659041}" presName="rootConnector" presStyleLbl="node1" presStyleIdx="0" presStyleCnt="2"/>
      <dgm:spPr/>
      <dgm:t>
        <a:bodyPr/>
        <a:lstStyle/>
        <a:p>
          <a:endParaRPr lang="es-ES"/>
        </a:p>
      </dgm:t>
    </dgm:pt>
    <dgm:pt modelId="{056DBE4F-D787-46FF-83C8-792A32ACC5ED}" type="pres">
      <dgm:prSet presAssocID="{E9538151-89D2-4354-B2A8-214636659041}" presName="childShape" presStyleCnt="0"/>
      <dgm:spPr/>
    </dgm:pt>
    <dgm:pt modelId="{63E703C1-7308-478D-A01E-73E79E5FAFF7}" type="pres">
      <dgm:prSet presAssocID="{1471D3D4-8AA0-4ED6-BAC8-7686A714F573}" presName="Name13" presStyleLbl="parChTrans1D2" presStyleIdx="0" presStyleCnt="4"/>
      <dgm:spPr/>
      <dgm:t>
        <a:bodyPr/>
        <a:lstStyle/>
        <a:p>
          <a:endParaRPr lang="es-ES"/>
        </a:p>
      </dgm:t>
    </dgm:pt>
    <dgm:pt modelId="{65B36831-34AD-4ACB-89A3-6FAAD1D13FE1}" type="pres">
      <dgm:prSet presAssocID="{524B0EBA-73EF-4DFE-98A3-3BBB6CB5290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2C098-B93D-4AF6-9D56-1B3C86D2AE1B}" type="pres">
      <dgm:prSet presAssocID="{3AB68A34-AD44-496B-A7C4-BD5206685349}" presName="Name13" presStyleLbl="parChTrans1D2" presStyleIdx="1" presStyleCnt="4"/>
      <dgm:spPr/>
      <dgm:t>
        <a:bodyPr/>
        <a:lstStyle/>
        <a:p>
          <a:endParaRPr lang="es-ES"/>
        </a:p>
      </dgm:t>
    </dgm:pt>
    <dgm:pt modelId="{C2BD01F1-6F9E-42CC-8497-75D3FCEE75F9}" type="pres">
      <dgm:prSet presAssocID="{45AEC577-D5C2-4FCF-9286-89F8E621D04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E9934-18D3-472D-A892-3E1F0754D4B3}" type="pres">
      <dgm:prSet presAssocID="{B505DE4F-5615-4B7B-B828-9602AA302BA0}" presName="root" presStyleCnt="0"/>
      <dgm:spPr/>
    </dgm:pt>
    <dgm:pt modelId="{18AFE477-7274-4041-9F9F-AFE16329CE6D}" type="pres">
      <dgm:prSet presAssocID="{B505DE4F-5615-4B7B-B828-9602AA302BA0}" presName="rootComposite" presStyleCnt="0"/>
      <dgm:spPr/>
    </dgm:pt>
    <dgm:pt modelId="{0285CCC3-CC52-436E-83AD-73AE0B9DAE8C}" type="pres">
      <dgm:prSet presAssocID="{B505DE4F-5615-4B7B-B828-9602AA302BA0}" presName="rootText" presStyleLbl="node1" presStyleIdx="1" presStyleCnt="2"/>
      <dgm:spPr/>
      <dgm:t>
        <a:bodyPr/>
        <a:lstStyle/>
        <a:p>
          <a:endParaRPr lang="es-ES"/>
        </a:p>
      </dgm:t>
    </dgm:pt>
    <dgm:pt modelId="{7AEC3B4D-23D9-4050-BB82-E84D668C2F0E}" type="pres">
      <dgm:prSet presAssocID="{B505DE4F-5615-4B7B-B828-9602AA302BA0}" presName="rootConnector" presStyleLbl="node1" presStyleIdx="1" presStyleCnt="2"/>
      <dgm:spPr/>
      <dgm:t>
        <a:bodyPr/>
        <a:lstStyle/>
        <a:p>
          <a:endParaRPr lang="es-ES"/>
        </a:p>
      </dgm:t>
    </dgm:pt>
    <dgm:pt modelId="{99095114-2C3D-4AD9-AAAC-468CDF167328}" type="pres">
      <dgm:prSet presAssocID="{B505DE4F-5615-4B7B-B828-9602AA302BA0}" presName="childShape" presStyleCnt="0"/>
      <dgm:spPr/>
    </dgm:pt>
    <dgm:pt modelId="{D00F88AB-7645-426F-AE44-5E49D39E72E6}" type="pres">
      <dgm:prSet presAssocID="{91E6A6FA-0621-4B46-8838-A1643D2B33E9}" presName="Name13" presStyleLbl="parChTrans1D2" presStyleIdx="2" presStyleCnt="4"/>
      <dgm:spPr/>
      <dgm:t>
        <a:bodyPr/>
        <a:lstStyle/>
        <a:p>
          <a:endParaRPr lang="es-ES"/>
        </a:p>
      </dgm:t>
    </dgm:pt>
    <dgm:pt modelId="{8AA8E0A5-51E1-411D-BCB5-F62E98C16C07}" type="pres">
      <dgm:prSet presAssocID="{E6BFB73F-AE53-4CC0-8A8E-E6F22446122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823E8-B147-4D4D-9086-F23D9320D9A2}" type="pres">
      <dgm:prSet presAssocID="{8F34370C-12F6-4C10-B7C8-6B4BEA199DB6}" presName="Name13" presStyleLbl="parChTrans1D2" presStyleIdx="3" presStyleCnt="4"/>
      <dgm:spPr/>
      <dgm:t>
        <a:bodyPr/>
        <a:lstStyle/>
        <a:p>
          <a:endParaRPr lang="es-ES"/>
        </a:p>
      </dgm:t>
    </dgm:pt>
    <dgm:pt modelId="{BEEB4377-D387-4F63-8B73-9EAEA6C81569}" type="pres">
      <dgm:prSet presAssocID="{40285C08-836C-4FAE-87EC-970C20B0E1C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532470-389D-4FE3-BCEB-2E97649F2AD1}" srcId="{E9538151-89D2-4354-B2A8-214636659041}" destId="{45AEC577-D5C2-4FCF-9286-89F8E621D048}" srcOrd="1" destOrd="0" parTransId="{3AB68A34-AD44-496B-A7C4-BD5206685349}" sibTransId="{656C3262-0DB0-4F08-8541-39F2929BDA33}"/>
    <dgm:cxn modelId="{0FF8202C-98A3-4300-AE82-10301B5CE298}" type="presOf" srcId="{B505DE4F-5615-4B7B-B828-9602AA302BA0}" destId="{0285CCC3-CC52-436E-83AD-73AE0B9DAE8C}" srcOrd="0" destOrd="0" presId="urn:microsoft.com/office/officeart/2005/8/layout/hierarchy3"/>
    <dgm:cxn modelId="{E549220D-3C12-4C92-8365-F602729BEC7B}" type="presOf" srcId="{D9285BAD-692A-491F-A48A-C4144F3ABEB0}" destId="{73DD6DA4-2AD5-4615-8094-61875F38BF0C}" srcOrd="0" destOrd="0" presId="urn:microsoft.com/office/officeart/2005/8/layout/hierarchy3"/>
    <dgm:cxn modelId="{CD593E83-332A-4083-AD44-37516748751D}" srcId="{D9285BAD-692A-491F-A48A-C4144F3ABEB0}" destId="{E9538151-89D2-4354-B2A8-214636659041}" srcOrd="0" destOrd="0" parTransId="{4EA6E208-2C4B-412D-8432-2A8E7FDD956E}" sibTransId="{AF3EC9A7-A2D5-4F33-9F3A-8B2C67E2E53E}"/>
    <dgm:cxn modelId="{7F922F6A-4D02-41A5-AAE5-1222402233B4}" type="presOf" srcId="{524B0EBA-73EF-4DFE-98A3-3BBB6CB52900}" destId="{65B36831-34AD-4ACB-89A3-6FAAD1D13FE1}" srcOrd="0" destOrd="0" presId="urn:microsoft.com/office/officeart/2005/8/layout/hierarchy3"/>
    <dgm:cxn modelId="{47A61278-0ED1-4A82-BD60-A03C321B3357}" srcId="{E9538151-89D2-4354-B2A8-214636659041}" destId="{524B0EBA-73EF-4DFE-98A3-3BBB6CB52900}" srcOrd="0" destOrd="0" parTransId="{1471D3D4-8AA0-4ED6-BAC8-7686A714F573}" sibTransId="{F22CF3EE-CDB3-481D-A675-B156D1669842}"/>
    <dgm:cxn modelId="{435DF476-7013-4A3E-B96C-34D22BC986A1}" srcId="{B505DE4F-5615-4B7B-B828-9602AA302BA0}" destId="{E6BFB73F-AE53-4CC0-8A8E-E6F22446122E}" srcOrd="0" destOrd="0" parTransId="{91E6A6FA-0621-4B46-8838-A1643D2B33E9}" sibTransId="{8DED5A4D-07EF-4266-9806-25BD141AD94D}"/>
    <dgm:cxn modelId="{5B1B5787-1343-457F-8AFA-49ED1EB0DFBA}" type="presOf" srcId="{40285C08-836C-4FAE-87EC-970C20B0E1CD}" destId="{BEEB4377-D387-4F63-8B73-9EAEA6C81569}" srcOrd="0" destOrd="0" presId="urn:microsoft.com/office/officeart/2005/8/layout/hierarchy3"/>
    <dgm:cxn modelId="{6E718086-C86A-4796-AF50-FCD0C5B2AC3F}" type="presOf" srcId="{B505DE4F-5615-4B7B-B828-9602AA302BA0}" destId="{7AEC3B4D-23D9-4050-BB82-E84D668C2F0E}" srcOrd="1" destOrd="0" presId="urn:microsoft.com/office/officeart/2005/8/layout/hierarchy3"/>
    <dgm:cxn modelId="{5669F237-CD5E-4D87-8E8B-8284B25C3915}" type="presOf" srcId="{1471D3D4-8AA0-4ED6-BAC8-7686A714F573}" destId="{63E703C1-7308-478D-A01E-73E79E5FAFF7}" srcOrd="0" destOrd="0" presId="urn:microsoft.com/office/officeart/2005/8/layout/hierarchy3"/>
    <dgm:cxn modelId="{06DBC48D-1881-4F15-A522-1CDB7EE366D4}" type="presOf" srcId="{E9538151-89D2-4354-B2A8-214636659041}" destId="{3468DE87-6CF3-47CB-875B-22134E85E4B8}" srcOrd="1" destOrd="0" presId="urn:microsoft.com/office/officeart/2005/8/layout/hierarchy3"/>
    <dgm:cxn modelId="{97106FCF-774D-4D1A-825E-EE52F9112300}" type="presOf" srcId="{91E6A6FA-0621-4B46-8838-A1643D2B33E9}" destId="{D00F88AB-7645-426F-AE44-5E49D39E72E6}" srcOrd="0" destOrd="0" presId="urn:microsoft.com/office/officeart/2005/8/layout/hierarchy3"/>
    <dgm:cxn modelId="{94FD0340-0CD2-406B-884A-6D10ED860BEF}" srcId="{D9285BAD-692A-491F-A48A-C4144F3ABEB0}" destId="{B505DE4F-5615-4B7B-B828-9602AA302BA0}" srcOrd="1" destOrd="0" parTransId="{52C2FC0A-3C5E-4CCF-B479-E8283E8AB04B}" sibTransId="{86533AB6-B840-453D-865E-5AADAA1BD572}"/>
    <dgm:cxn modelId="{E6CFFC93-4E43-440C-A76C-220D4043F15F}" type="presOf" srcId="{8F34370C-12F6-4C10-B7C8-6B4BEA199DB6}" destId="{4CC823E8-B147-4D4D-9086-F23D9320D9A2}" srcOrd="0" destOrd="0" presId="urn:microsoft.com/office/officeart/2005/8/layout/hierarchy3"/>
    <dgm:cxn modelId="{404DC27C-DD99-4A74-AF54-07C6650A9832}" type="presOf" srcId="{E9538151-89D2-4354-B2A8-214636659041}" destId="{D77B3E47-EC15-4C37-AE5E-17931FFDDF6A}" srcOrd="0" destOrd="0" presId="urn:microsoft.com/office/officeart/2005/8/layout/hierarchy3"/>
    <dgm:cxn modelId="{3A4E8B9F-C3F7-47A6-B256-ABDA2700FD61}" type="presOf" srcId="{3AB68A34-AD44-496B-A7C4-BD5206685349}" destId="{9A52C098-B93D-4AF6-9D56-1B3C86D2AE1B}" srcOrd="0" destOrd="0" presId="urn:microsoft.com/office/officeart/2005/8/layout/hierarchy3"/>
    <dgm:cxn modelId="{AF95E781-6B7C-4707-BA84-F26542E87782}" type="presOf" srcId="{E6BFB73F-AE53-4CC0-8A8E-E6F22446122E}" destId="{8AA8E0A5-51E1-411D-BCB5-F62E98C16C07}" srcOrd="0" destOrd="0" presId="urn:microsoft.com/office/officeart/2005/8/layout/hierarchy3"/>
    <dgm:cxn modelId="{9D64DF15-5976-4B25-AA66-5F7EFA221B06}" type="presOf" srcId="{45AEC577-D5C2-4FCF-9286-89F8E621D048}" destId="{C2BD01F1-6F9E-42CC-8497-75D3FCEE75F9}" srcOrd="0" destOrd="0" presId="urn:microsoft.com/office/officeart/2005/8/layout/hierarchy3"/>
    <dgm:cxn modelId="{54133BB0-F9EE-4948-A3DC-EC4DDA2A8EE0}" srcId="{B505DE4F-5615-4B7B-B828-9602AA302BA0}" destId="{40285C08-836C-4FAE-87EC-970C20B0E1CD}" srcOrd="1" destOrd="0" parTransId="{8F34370C-12F6-4C10-B7C8-6B4BEA199DB6}" sibTransId="{30971C94-BE8B-44C6-80E8-71ECD2483E16}"/>
    <dgm:cxn modelId="{AAA4D2D2-836B-40B8-BEA7-074BC5487A90}" type="presParOf" srcId="{73DD6DA4-2AD5-4615-8094-61875F38BF0C}" destId="{7903257A-08D6-4AB2-911C-9B74DBC4A802}" srcOrd="0" destOrd="0" presId="urn:microsoft.com/office/officeart/2005/8/layout/hierarchy3"/>
    <dgm:cxn modelId="{8D521D2D-6E45-4D11-9106-C29F645CBFB1}" type="presParOf" srcId="{7903257A-08D6-4AB2-911C-9B74DBC4A802}" destId="{92AF1C41-CBCE-4A35-86C7-24C15492FCF6}" srcOrd="0" destOrd="0" presId="urn:microsoft.com/office/officeart/2005/8/layout/hierarchy3"/>
    <dgm:cxn modelId="{1F109E3F-BA89-4F22-96BC-B6159511EBF3}" type="presParOf" srcId="{92AF1C41-CBCE-4A35-86C7-24C15492FCF6}" destId="{D77B3E47-EC15-4C37-AE5E-17931FFDDF6A}" srcOrd="0" destOrd="0" presId="urn:microsoft.com/office/officeart/2005/8/layout/hierarchy3"/>
    <dgm:cxn modelId="{168485DB-2BB9-4674-952A-D76ADD136837}" type="presParOf" srcId="{92AF1C41-CBCE-4A35-86C7-24C15492FCF6}" destId="{3468DE87-6CF3-47CB-875B-22134E85E4B8}" srcOrd="1" destOrd="0" presId="urn:microsoft.com/office/officeart/2005/8/layout/hierarchy3"/>
    <dgm:cxn modelId="{B45C5AD3-9F2B-4444-A0F7-E3F9AEAD7B31}" type="presParOf" srcId="{7903257A-08D6-4AB2-911C-9B74DBC4A802}" destId="{056DBE4F-D787-46FF-83C8-792A32ACC5ED}" srcOrd="1" destOrd="0" presId="urn:microsoft.com/office/officeart/2005/8/layout/hierarchy3"/>
    <dgm:cxn modelId="{C9D6B86B-F61A-4897-A717-371ABB48CBE9}" type="presParOf" srcId="{056DBE4F-D787-46FF-83C8-792A32ACC5ED}" destId="{63E703C1-7308-478D-A01E-73E79E5FAFF7}" srcOrd="0" destOrd="0" presId="urn:microsoft.com/office/officeart/2005/8/layout/hierarchy3"/>
    <dgm:cxn modelId="{87832FDE-331B-410D-9EDA-3366BB729945}" type="presParOf" srcId="{056DBE4F-D787-46FF-83C8-792A32ACC5ED}" destId="{65B36831-34AD-4ACB-89A3-6FAAD1D13FE1}" srcOrd="1" destOrd="0" presId="urn:microsoft.com/office/officeart/2005/8/layout/hierarchy3"/>
    <dgm:cxn modelId="{845BFD6E-238F-4E65-B036-55EFED85C238}" type="presParOf" srcId="{056DBE4F-D787-46FF-83C8-792A32ACC5ED}" destId="{9A52C098-B93D-4AF6-9D56-1B3C86D2AE1B}" srcOrd="2" destOrd="0" presId="urn:microsoft.com/office/officeart/2005/8/layout/hierarchy3"/>
    <dgm:cxn modelId="{4863170B-86EA-419A-B4CA-D56C99A4EF9B}" type="presParOf" srcId="{056DBE4F-D787-46FF-83C8-792A32ACC5ED}" destId="{C2BD01F1-6F9E-42CC-8497-75D3FCEE75F9}" srcOrd="3" destOrd="0" presId="urn:microsoft.com/office/officeart/2005/8/layout/hierarchy3"/>
    <dgm:cxn modelId="{B5993917-BD6C-4253-9494-3B4A1B50E35D}" type="presParOf" srcId="{73DD6DA4-2AD5-4615-8094-61875F38BF0C}" destId="{FC1E9934-18D3-472D-A892-3E1F0754D4B3}" srcOrd="1" destOrd="0" presId="urn:microsoft.com/office/officeart/2005/8/layout/hierarchy3"/>
    <dgm:cxn modelId="{546D9A78-E097-41BB-97B6-F423253F9AF3}" type="presParOf" srcId="{FC1E9934-18D3-472D-A892-3E1F0754D4B3}" destId="{18AFE477-7274-4041-9F9F-AFE16329CE6D}" srcOrd="0" destOrd="0" presId="urn:microsoft.com/office/officeart/2005/8/layout/hierarchy3"/>
    <dgm:cxn modelId="{0531AC67-ACCD-4265-A670-FEEC44D64367}" type="presParOf" srcId="{18AFE477-7274-4041-9F9F-AFE16329CE6D}" destId="{0285CCC3-CC52-436E-83AD-73AE0B9DAE8C}" srcOrd="0" destOrd="0" presId="urn:microsoft.com/office/officeart/2005/8/layout/hierarchy3"/>
    <dgm:cxn modelId="{AFC2D779-D83F-4BB4-A75B-F4B0F724A6A7}" type="presParOf" srcId="{18AFE477-7274-4041-9F9F-AFE16329CE6D}" destId="{7AEC3B4D-23D9-4050-BB82-E84D668C2F0E}" srcOrd="1" destOrd="0" presId="urn:microsoft.com/office/officeart/2005/8/layout/hierarchy3"/>
    <dgm:cxn modelId="{C27C5689-D216-4508-972B-861CDB4D4FC5}" type="presParOf" srcId="{FC1E9934-18D3-472D-A892-3E1F0754D4B3}" destId="{99095114-2C3D-4AD9-AAAC-468CDF167328}" srcOrd="1" destOrd="0" presId="urn:microsoft.com/office/officeart/2005/8/layout/hierarchy3"/>
    <dgm:cxn modelId="{05BF48E7-0166-4F6F-A68B-2F7740B2AF21}" type="presParOf" srcId="{99095114-2C3D-4AD9-AAAC-468CDF167328}" destId="{D00F88AB-7645-426F-AE44-5E49D39E72E6}" srcOrd="0" destOrd="0" presId="urn:microsoft.com/office/officeart/2005/8/layout/hierarchy3"/>
    <dgm:cxn modelId="{E5CA3F87-7003-4778-A707-17B70C78CF6F}" type="presParOf" srcId="{99095114-2C3D-4AD9-AAAC-468CDF167328}" destId="{8AA8E0A5-51E1-411D-BCB5-F62E98C16C07}" srcOrd="1" destOrd="0" presId="urn:microsoft.com/office/officeart/2005/8/layout/hierarchy3"/>
    <dgm:cxn modelId="{02DF3761-2607-4616-A656-C82B5BEBDD88}" type="presParOf" srcId="{99095114-2C3D-4AD9-AAAC-468CDF167328}" destId="{4CC823E8-B147-4D4D-9086-F23D9320D9A2}" srcOrd="2" destOrd="0" presId="urn:microsoft.com/office/officeart/2005/8/layout/hierarchy3"/>
    <dgm:cxn modelId="{6554B38E-CD1F-495A-98E5-7732520C0A9B}" type="presParOf" srcId="{99095114-2C3D-4AD9-AAAC-468CDF167328}" destId="{BEEB4377-D387-4F63-8B73-9EAEA6C815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F8846-576B-4484-AA8B-8DD1F78D872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619F43A-9A29-4C5A-B0BD-8291F927226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Importadores</a:t>
          </a:r>
          <a:endParaRPr lang="es-ES" b="1" dirty="0">
            <a:solidFill>
              <a:schemeClr val="tx1"/>
            </a:solidFill>
          </a:endParaRPr>
        </a:p>
      </dgm:t>
    </dgm:pt>
    <dgm:pt modelId="{BEB3B8D1-6451-45AC-8D73-EAB0348F463B}" type="parTrans" cxnId="{3615B546-C6E6-4EF8-A65E-3B603E63DC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1A1D9F-4553-46ED-8245-FBEF0B53138E}" type="sibTrans" cxnId="{3615B546-C6E6-4EF8-A65E-3B603E63DC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C13503-9172-469E-802E-380D451DE87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China</a:t>
          </a:r>
          <a:endParaRPr lang="es-ES" dirty="0">
            <a:solidFill>
              <a:schemeClr val="tx1"/>
            </a:solidFill>
          </a:endParaRPr>
        </a:p>
      </dgm:t>
    </dgm:pt>
    <dgm:pt modelId="{1B95337A-027D-4FC3-AE75-581E47C14BFF}" type="parTrans" cxnId="{EE874F28-FC3F-4DC1-942A-E8A2C2D462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D729C7-0AE6-44A3-85CC-E78BB823E1C8}" type="sibTrans" cxnId="{EE874F28-FC3F-4DC1-942A-E8A2C2D462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C5EB8A-AD06-4636-B6ED-CE1306B0481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Exportadores</a:t>
          </a:r>
          <a:endParaRPr lang="es-ES" b="1" dirty="0">
            <a:solidFill>
              <a:schemeClr val="tx1"/>
            </a:solidFill>
          </a:endParaRPr>
        </a:p>
      </dgm:t>
    </dgm:pt>
    <dgm:pt modelId="{C4A1C60B-B3CB-42BC-A596-2E7AFBF67C13}" type="parTrans" cxnId="{1657C5FE-C09D-4261-A8BC-DAEBCC500B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6778F8-23B5-4044-BB54-984666B761FE}" type="sibTrans" cxnId="{1657C5FE-C09D-4261-A8BC-DAEBCC500B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6A52A-7065-4812-B7D2-BBA5410FC99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Tailandia </a:t>
          </a:r>
          <a:endParaRPr lang="es-ES" dirty="0">
            <a:solidFill>
              <a:schemeClr val="tx1"/>
            </a:solidFill>
          </a:endParaRPr>
        </a:p>
      </dgm:t>
    </dgm:pt>
    <dgm:pt modelId="{9C09620D-59DE-4010-B267-21CE36A33702}" type="parTrans" cxnId="{147E1EFD-1879-4697-ADFA-48097ABDA1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D9A381-C24E-46E0-B3C3-387C6C67A71D}" type="sibTrans" cxnId="{147E1EFD-1879-4697-ADFA-48097ABDA1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9E0B9F-46AF-40EC-AC87-25305E4D558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Estados Unidos</a:t>
          </a:r>
          <a:endParaRPr lang="es-ES" dirty="0">
            <a:solidFill>
              <a:schemeClr val="tx1"/>
            </a:solidFill>
          </a:endParaRPr>
        </a:p>
      </dgm:t>
    </dgm:pt>
    <dgm:pt modelId="{09697380-4E3E-4966-B853-CCCF29A0D144}" type="parTrans" cxnId="{862A979E-E699-46C3-A1AC-5691410D37E9}">
      <dgm:prSet/>
      <dgm:spPr/>
      <dgm:t>
        <a:bodyPr/>
        <a:lstStyle/>
        <a:p>
          <a:endParaRPr lang="es-ES"/>
        </a:p>
      </dgm:t>
    </dgm:pt>
    <dgm:pt modelId="{9A9B9A97-9479-4C3C-AA4B-14779B514C98}" type="sibTrans" cxnId="{862A979E-E699-46C3-A1AC-5691410D37E9}">
      <dgm:prSet/>
      <dgm:spPr/>
      <dgm:t>
        <a:bodyPr/>
        <a:lstStyle/>
        <a:p>
          <a:endParaRPr lang="es-ES"/>
        </a:p>
      </dgm:t>
    </dgm:pt>
    <dgm:pt modelId="{9B67A9F0-019B-4C9A-9475-B59C826301A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Alemania</a:t>
          </a:r>
          <a:endParaRPr lang="es-ES" dirty="0">
            <a:solidFill>
              <a:schemeClr val="tx1"/>
            </a:solidFill>
          </a:endParaRPr>
        </a:p>
      </dgm:t>
    </dgm:pt>
    <dgm:pt modelId="{00C725C5-9EF6-4509-9B44-8E23A72A21EE}" type="parTrans" cxnId="{4270BCC5-A32B-4851-898F-614C001ACE6B}">
      <dgm:prSet/>
      <dgm:spPr/>
      <dgm:t>
        <a:bodyPr/>
        <a:lstStyle/>
        <a:p>
          <a:endParaRPr lang="es-ES"/>
        </a:p>
      </dgm:t>
    </dgm:pt>
    <dgm:pt modelId="{DE3E0ABE-F540-4E06-AEB7-5EE8DCB2A9BA}" type="sibTrans" cxnId="{4270BCC5-A32B-4851-898F-614C001ACE6B}">
      <dgm:prSet/>
      <dgm:spPr/>
      <dgm:t>
        <a:bodyPr/>
        <a:lstStyle/>
        <a:p>
          <a:endParaRPr lang="es-ES"/>
        </a:p>
      </dgm:t>
    </dgm:pt>
    <dgm:pt modelId="{AD9B11B8-78BA-473C-B426-DFE394688B0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Japón</a:t>
          </a:r>
          <a:endParaRPr lang="es-ES" dirty="0">
            <a:solidFill>
              <a:schemeClr val="tx1"/>
            </a:solidFill>
          </a:endParaRPr>
        </a:p>
      </dgm:t>
    </dgm:pt>
    <dgm:pt modelId="{279F071A-B8D8-40CA-857F-DDD45E40AF75}" type="parTrans" cxnId="{B557675C-1E43-4757-92CD-72B81AD62231}">
      <dgm:prSet/>
      <dgm:spPr/>
      <dgm:t>
        <a:bodyPr/>
        <a:lstStyle/>
        <a:p>
          <a:endParaRPr lang="es-ES"/>
        </a:p>
      </dgm:t>
    </dgm:pt>
    <dgm:pt modelId="{B7E698BB-BDBC-47DC-B4F6-ECD105E6B7E6}" type="sibTrans" cxnId="{B557675C-1E43-4757-92CD-72B81AD62231}">
      <dgm:prSet/>
      <dgm:spPr/>
      <dgm:t>
        <a:bodyPr/>
        <a:lstStyle/>
        <a:p>
          <a:endParaRPr lang="es-ES"/>
        </a:p>
      </dgm:t>
    </dgm:pt>
    <dgm:pt modelId="{553F0E34-40C3-423D-B7B4-960E49F76EAA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Vietnam</a:t>
          </a:r>
          <a:endParaRPr lang="es-ES" dirty="0">
            <a:solidFill>
              <a:schemeClr val="tx1"/>
            </a:solidFill>
          </a:endParaRPr>
        </a:p>
      </dgm:t>
    </dgm:pt>
    <dgm:pt modelId="{735B7EB6-5E84-4A3F-9D8A-7F57F1962CA0}" type="parTrans" cxnId="{AB0D4B88-E3C1-4F9D-8D83-F1B5F8E36C17}">
      <dgm:prSet/>
      <dgm:spPr/>
      <dgm:t>
        <a:bodyPr/>
        <a:lstStyle/>
        <a:p>
          <a:endParaRPr lang="es-ES"/>
        </a:p>
      </dgm:t>
    </dgm:pt>
    <dgm:pt modelId="{E38CB07B-B79D-40A6-B53C-A53095D3F1AC}" type="sibTrans" cxnId="{AB0D4B88-E3C1-4F9D-8D83-F1B5F8E36C17}">
      <dgm:prSet/>
      <dgm:spPr/>
      <dgm:t>
        <a:bodyPr/>
        <a:lstStyle/>
        <a:p>
          <a:endParaRPr lang="es-ES"/>
        </a:p>
      </dgm:t>
    </dgm:pt>
    <dgm:pt modelId="{E8A5EE33-5A03-434E-8E4A-154400195050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Arabia Saudita</a:t>
          </a:r>
          <a:endParaRPr lang="es-ES" dirty="0">
            <a:solidFill>
              <a:schemeClr val="tx1"/>
            </a:solidFill>
          </a:endParaRPr>
        </a:p>
      </dgm:t>
    </dgm:pt>
    <dgm:pt modelId="{163EACAA-E68B-4166-89DC-8FD1A5E77C3A}" type="parTrans" cxnId="{81831F7A-A541-4E64-84F7-78D457527E1A}">
      <dgm:prSet/>
      <dgm:spPr/>
      <dgm:t>
        <a:bodyPr/>
        <a:lstStyle/>
        <a:p>
          <a:endParaRPr lang="es-ES"/>
        </a:p>
      </dgm:t>
    </dgm:pt>
    <dgm:pt modelId="{72EA1309-6C0B-431E-8CF2-F7FB9B8800B3}" type="sibTrans" cxnId="{81831F7A-A541-4E64-84F7-78D457527E1A}">
      <dgm:prSet/>
      <dgm:spPr/>
      <dgm:t>
        <a:bodyPr/>
        <a:lstStyle/>
        <a:p>
          <a:endParaRPr lang="es-ES"/>
        </a:p>
      </dgm:t>
    </dgm:pt>
    <dgm:pt modelId="{F03BB159-AE9D-4B72-90B1-44537091AD69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Paises Bajos</a:t>
          </a:r>
          <a:endParaRPr lang="es-ES" dirty="0">
            <a:solidFill>
              <a:schemeClr val="tx1"/>
            </a:solidFill>
          </a:endParaRPr>
        </a:p>
      </dgm:t>
    </dgm:pt>
    <dgm:pt modelId="{7441E627-6A28-4964-9731-81231620C60D}" type="parTrans" cxnId="{ABB8C38B-7B89-46A5-BF31-F6FFDD5189C4}">
      <dgm:prSet/>
      <dgm:spPr/>
      <dgm:t>
        <a:bodyPr/>
        <a:lstStyle/>
        <a:p>
          <a:endParaRPr lang="es-ES"/>
        </a:p>
      </dgm:t>
    </dgm:pt>
    <dgm:pt modelId="{76CE3E11-5FD3-46BF-B523-429C780EF754}" type="sibTrans" cxnId="{ABB8C38B-7B89-46A5-BF31-F6FFDD5189C4}">
      <dgm:prSet/>
      <dgm:spPr/>
      <dgm:t>
        <a:bodyPr/>
        <a:lstStyle/>
        <a:p>
          <a:endParaRPr lang="es-ES"/>
        </a:p>
      </dgm:t>
    </dgm:pt>
    <dgm:pt modelId="{ECAAA527-F50D-4367-8B30-265DC4884CB2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Brasil</a:t>
          </a:r>
          <a:endParaRPr lang="es-ES" dirty="0">
            <a:solidFill>
              <a:schemeClr val="tx1"/>
            </a:solidFill>
          </a:endParaRPr>
        </a:p>
      </dgm:t>
    </dgm:pt>
    <dgm:pt modelId="{BC6F7F40-607A-4D49-98EB-AFD86AB8545E}" type="parTrans" cxnId="{1EE4D5BB-92F8-4AEA-8D7F-7E83C74D349B}">
      <dgm:prSet/>
      <dgm:spPr/>
      <dgm:t>
        <a:bodyPr/>
        <a:lstStyle/>
        <a:p>
          <a:endParaRPr lang="es-ES"/>
        </a:p>
      </dgm:t>
    </dgm:pt>
    <dgm:pt modelId="{046C5571-7205-4188-A068-041C1D050642}" type="sibTrans" cxnId="{1EE4D5BB-92F8-4AEA-8D7F-7E83C74D349B}">
      <dgm:prSet/>
      <dgm:spPr/>
      <dgm:t>
        <a:bodyPr/>
        <a:lstStyle/>
        <a:p>
          <a:endParaRPr lang="es-ES"/>
        </a:p>
      </dgm:t>
    </dgm:pt>
    <dgm:pt modelId="{B59D5F59-51F5-45AD-9849-8CC46F7304E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Bélgica</a:t>
          </a:r>
          <a:endParaRPr lang="es-ES" dirty="0">
            <a:solidFill>
              <a:schemeClr val="tx1"/>
            </a:solidFill>
          </a:endParaRPr>
        </a:p>
      </dgm:t>
    </dgm:pt>
    <dgm:pt modelId="{46268EE3-5297-43B8-9A6D-974BFB0A5187}" type="parTrans" cxnId="{BF06D315-BAC9-4962-B60E-DED6BF20872E}">
      <dgm:prSet/>
      <dgm:spPr/>
      <dgm:t>
        <a:bodyPr/>
        <a:lstStyle/>
        <a:p>
          <a:endParaRPr lang="es-ES"/>
        </a:p>
      </dgm:t>
    </dgm:pt>
    <dgm:pt modelId="{D44B5238-C73D-42B7-A11E-F13CFDB3B7AC}" type="sibTrans" cxnId="{BF06D315-BAC9-4962-B60E-DED6BF20872E}">
      <dgm:prSet/>
      <dgm:spPr/>
      <dgm:t>
        <a:bodyPr/>
        <a:lstStyle/>
        <a:p>
          <a:endParaRPr lang="es-ES"/>
        </a:p>
      </dgm:t>
    </dgm:pt>
    <dgm:pt modelId="{EBD32A46-6E4D-4B73-A72D-96369339EC3E}" type="pres">
      <dgm:prSet presAssocID="{542F8846-576B-4484-AA8B-8DD1F78D8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202724-BDB2-41E2-97E0-88C6D0CC4FD1}" type="pres">
      <dgm:prSet presAssocID="{B619F43A-9A29-4C5A-B0BD-8291F9272264}" presName="composite" presStyleCnt="0"/>
      <dgm:spPr/>
    </dgm:pt>
    <dgm:pt modelId="{63C5B9ED-16B6-49C4-8CFA-3E1F3C6DDBD0}" type="pres">
      <dgm:prSet presAssocID="{B619F43A-9A29-4C5A-B0BD-8291F92722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0ACDF-F920-47F6-84AB-F09996284896}" type="pres">
      <dgm:prSet presAssocID="{B619F43A-9A29-4C5A-B0BD-8291F927226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EC8E3-0C52-419E-AB99-ED64A26878EC}" type="pres">
      <dgm:prSet presAssocID="{191A1D9F-4553-46ED-8245-FBEF0B53138E}" presName="space" presStyleCnt="0"/>
      <dgm:spPr/>
    </dgm:pt>
    <dgm:pt modelId="{87EA28E6-9ED8-4130-81D2-8ACA043DD88A}" type="pres">
      <dgm:prSet presAssocID="{20C5EB8A-AD06-4636-B6ED-CE1306B04810}" presName="composite" presStyleCnt="0"/>
      <dgm:spPr/>
    </dgm:pt>
    <dgm:pt modelId="{15678146-C3CE-4BC4-B267-B20DC0853988}" type="pres">
      <dgm:prSet presAssocID="{20C5EB8A-AD06-4636-B6ED-CE1306B0481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F35A60-F313-4406-9C73-CC5A9FBEDE8B}" type="pres">
      <dgm:prSet presAssocID="{20C5EB8A-AD06-4636-B6ED-CE1306B0481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0D4B88-E3C1-4F9D-8D83-F1B5F8E36C17}" srcId="{20C5EB8A-AD06-4636-B6ED-CE1306B04810}" destId="{553F0E34-40C3-423D-B7B4-960E49F76EAA}" srcOrd="1" destOrd="0" parTransId="{735B7EB6-5E84-4A3F-9D8A-7F57F1962CA0}" sibTransId="{E38CB07B-B79D-40A6-B53C-A53095D3F1AC}"/>
    <dgm:cxn modelId="{1EE4D5BB-92F8-4AEA-8D7F-7E83C74D349B}" srcId="{20C5EB8A-AD06-4636-B6ED-CE1306B04810}" destId="{ECAAA527-F50D-4367-8B30-265DC4884CB2}" srcOrd="4" destOrd="0" parTransId="{BC6F7F40-607A-4D49-98EB-AFD86AB8545E}" sibTransId="{046C5571-7205-4188-A068-041C1D050642}"/>
    <dgm:cxn modelId="{2F64270F-582F-4849-B2BD-C8D755E197F9}" type="presOf" srcId="{20C5EB8A-AD06-4636-B6ED-CE1306B04810}" destId="{15678146-C3CE-4BC4-B267-B20DC0853988}" srcOrd="0" destOrd="0" presId="urn:microsoft.com/office/officeart/2005/8/layout/hList1"/>
    <dgm:cxn modelId="{3615B546-C6E6-4EF8-A65E-3B603E63DC4B}" srcId="{542F8846-576B-4484-AA8B-8DD1F78D872D}" destId="{B619F43A-9A29-4C5A-B0BD-8291F9272264}" srcOrd="0" destOrd="0" parTransId="{BEB3B8D1-6451-45AC-8D73-EAB0348F463B}" sibTransId="{191A1D9F-4553-46ED-8245-FBEF0B53138E}"/>
    <dgm:cxn modelId="{FCB29E80-0697-4E67-ABFE-5457210E0A2E}" type="presOf" srcId="{F03BB159-AE9D-4B72-90B1-44537091AD69}" destId="{2CF35A60-F313-4406-9C73-CC5A9FBEDE8B}" srcOrd="0" destOrd="3" presId="urn:microsoft.com/office/officeart/2005/8/layout/hList1"/>
    <dgm:cxn modelId="{B3A38EDA-6F12-4427-A580-A93B889D1DC9}" type="presOf" srcId="{B619F43A-9A29-4C5A-B0BD-8291F9272264}" destId="{63C5B9ED-16B6-49C4-8CFA-3E1F3C6DDBD0}" srcOrd="0" destOrd="0" presId="urn:microsoft.com/office/officeart/2005/8/layout/hList1"/>
    <dgm:cxn modelId="{4FC61ED8-B77A-450F-A5FE-082E0D56061D}" type="presOf" srcId="{ECAAA527-F50D-4367-8B30-265DC4884CB2}" destId="{2CF35A60-F313-4406-9C73-CC5A9FBEDE8B}" srcOrd="0" destOrd="4" presId="urn:microsoft.com/office/officeart/2005/8/layout/hList1"/>
    <dgm:cxn modelId="{1FE6F000-2E05-4584-BF88-5BB8955EADEB}" type="presOf" srcId="{B59D5F59-51F5-45AD-9849-8CC46F7304E6}" destId="{B8D0ACDF-F920-47F6-84AB-F09996284896}" srcOrd="0" destOrd="3" presId="urn:microsoft.com/office/officeart/2005/8/layout/hList1"/>
    <dgm:cxn modelId="{ABB8C38B-7B89-46A5-BF31-F6FFDD5189C4}" srcId="{20C5EB8A-AD06-4636-B6ED-CE1306B04810}" destId="{F03BB159-AE9D-4B72-90B1-44537091AD69}" srcOrd="3" destOrd="0" parTransId="{7441E627-6A28-4964-9731-81231620C60D}" sibTransId="{76CE3E11-5FD3-46BF-B523-429C780EF754}"/>
    <dgm:cxn modelId="{147E1EFD-1879-4697-ADFA-48097ABDA186}" srcId="{20C5EB8A-AD06-4636-B6ED-CE1306B04810}" destId="{08A6A52A-7065-4812-B7D2-BBA5410FC995}" srcOrd="0" destOrd="0" parTransId="{9C09620D-59DE-4010-B267-21CE36A33702}" sibTransId="{53D9A381-C24E-46E0-B3C3-387C6C67A71D}"/>
    <dgm:cxn modelId="{59178459-DD29-4423-88EE-0BE48CDCEDEE}" type="presOf" srcId="{72C13503-9172-469E-802E-380D451DE877}" destId="{B8D0ACDF-F920-47F6-84AB-F09996284896}" srcOrd="0" destOrd="0" presId="urn:microsoft.com/office/officeart/2005/8/layout/hList1"/>
    <dgm:cxn modelId="{EE874F28-FC3F-4DC1-942A-E8A2C2D46215}" srcId="{B619F43A-9A29-4C5A-B0BD-8291F9272264}" destId="{72C13503-9172-469E-802E-380D451DE877}" srcOrd="0" destOrd="0" parTransId="{1B95337A-027D-4FC3-AE75-581E47C14BFF}" sibTransId="{DDD729C7-0AE6-44A3-85CC-E78BB823E1C8}"/>
    <dgm:cxn modelId="{157B0B98-B178-4EF1-B8FC-A515BAECB202}" type="presOf" srcId="{08A6A52A-7065-4812-B7D2-BBA5410FC995}" destId="{2CF35A60-F313-4406-9C73-CC5A9FBEDE8B}" srcOrd="0" destOrd="0" presId="urn:microsoft.com/office/officeart/2005/8/layout/hList1"/>
    <dgm:cxn modelId="{81831F7A-A541-4E64-84F7-78D457527E1A}" srcId="{20C5EB8A-AD06-4636-B6ED-CE1306B04810}" destId="{E8A5EE33-5A03-434E-8E4A-154400195050}" srcOrd="2" destOrd="0" parTransId="{163EACAA-E68B-4166-89DC-8FD1A5E77C3A}" sibTransId="{72EA1309-6C0B-431E-8CF2-F7FB9B8800B3}"/>
    <dgm:cxn modelId="{862A979E-E699-46C3-A1AC-5691410D37E9}" srcId="{B619F43A-9A29-4C5A-B0BD-8291F9272264}" destId="{3B9E0B9F-46AF-40EC-AC87-25305E4D5589}" srcOrd="1" destOrd="0" parTransId="{09697380-4E3E-4966-B853-CCCF29A0D144}" sibTransId="{9A9B9A97-9479-4C3C-AA4B-14779B514C98}"/>
    <dgm:cxn modelId="{6716A7EF-BA94-41D9-94E4-A0EC19ADC328}" type="presOf" srcId="{542F8846-576B-4484-AA8B-8DD1F78D872D}" destId="{EBD32A46-6E4D-4B73-A72D-96369339EC3E}" srcOrd="0" destOrd="0" presId="urn:microsoft.com/office/officeart/2005/8/layout/hList1"/>
    <dgm:cxn modelId="{F25277C6-3E48-49B6-A37A-769868780493}" type="presOf" srcId="{E8A5EE33-5A03-434E-8E4A-154400195050}" destId="{2CF35A60-F313-4406-9C73-CC5A9FBEDE8B}" srcOrd="0" destOrd="2" presId="urn:microsoft.com/office/officeart/2005/8/layout/hList1"/>
    <dgm:cxn modelId="{BF06D315-BAC9-4962-B60E-DED6BF20872E}" srcId="{B619F43A-9A29-4C5A-B0BD-8291F9272264}" destId="{B59D5F59-51F5-45AD-9849-8CC46F7304E6}" srcOrd="3" destOrd="0" parTransId="{46268EE3-5297-43B8-9A6D-974BFB0A5187}" sibTransId="{D44B5238-C73D-42B7-A11E-F13CFDB3B7AC}"/>
    <dgm:cxn modelId="{1657C5FE-C09D-4261-A8BC-DAEBCC500B58}" srcId="{542F8846-576B-4484-AA8B-8DD1F78D872D}" destId="{20C5EB8A-AD06-4636-B6ED-CE1306B04810}" srcOrd="1" destOrd="0" parTransId="{C4A1C60B-B3CB-42BC-A596-2E7AFBF67C13}" sibTransId="{BF6778F8-23B5-4044-BB54-984666B761FE}"/>
    <dgm:cxn modelId="{B557675C-1E43-4757-92CD-72B81AD62231}" srcId="{B619F43A-9A29-4C5A-B0BD-8291F9272264}" destId="{AD9B11B8-78BA-473C-B426-DFE394688B07}" srcOrd="4" destOrd="0" parTransId="{279F071A-B8D8-40CA-857F-DDD45E40AF75}" sibTransId="{B7E698BB-BDBC-47DC-B4F6-ECD105E6B7E6}"/>
    <dgm:cxn modelId="{4072542D-DAFE-412E-A343-8E5DC299DBE8}" type="presOf" srcId="{553F0E34-40C3-423D-B7B4-960E49F76EAA}" destId="{2CF35A60-F313-4406-9C73-CC5A9FBEDE8B}" srcOrd="0" destOrd="1" presId="urn:microsoft.com/office/officeart/2005/8/layout/hList1"/>
    <dgm:cxn modelId="{7F76A000-5CAA-4799-88BF-58A2950E0223}" type="presOf" srcId="{3B9E0B9F-46AF-40EC-AC87-25305E4D5589}" destId="{B8D0ACDF-F920-47F6-84AB-F09996284896}" srcOrd="0" destOrd="1" presId="urn:microsoft.com/office/officeart/2005/8/layout/hList1"/>
    <dgm:cxn modelId="{4270BCC5-A32B-4851-898F-614C001ACE6B}" srcId="{B619F43A-9A29-4C5A-B0BD-8291F9272264}" destId="{9B67A9F0-019B-4C9A-9475-B59C826301A1}" srcOrd="2" destOrd="0" parTransId="{00C725C5-9EF6-4509-9B44-8E23A72A21EE}" sibTransId="{DE3E0ABE-F540-4E06-AEB7-5EE8DCB2A9BA}"/>
    <dgm:cxn modelId="{46C7CB53-3211-4D2C-9143-90BA8743FFAD}" type="presOf" srcId="{AD9B11B8-78BA-473C-B426-DFE394688B07}" destId="{B8D0ACDF-F920-47F6-84AB-F09996284896}" srcOrd="0" destOrd="4" presId="urn:microsoft.com/office/officeart/2005/8/layout/hList1"/>
    <dgm:cxn modelId="{1505E9E2-E58F-4C7A-8706-6F2D0FB0BFAA}" type="presOf" srcId="{9B67A9F0-019B-4C9A-9475-B59C826301A1}" destId="{B8D0ACDF-F920-47F6-84AB-F09996284896}" srcOrd="0" destOrd="2" presId="urn:microsoft.com/office/officeart/2005/8/layout/hList1"/>
    <dgm:cxn modelId="{CBC2ABEF-BEBE-40A5-9710-C98AE729E3FA}" type="presParOf" srcId="{EBD32A46-6E4D-4B73-A72D-96369339EC3E}" destId="{CA202724-BDB2-41E2-97E0-88C6D0CC4FD1}" srcOrd="0" destOrd="0" presId="urn:microsoft.com/office/officeart/2005/8/layout/hList1"/>
    <dgm:cxn modelId="{E6848938-7EEE-42C2-A1AD-41E0AB7CECF4}" type="presParOf" srcId="{CA202724-BDB2-41E2-97E0-88C6D0CC4FD1}" destId="{63C5B9ED-16B6-49C4-8CFA-3E1F3C6DDBD0}" srcOrd="0" destOrd="0" presId="urn:microsoft.com/office/officeart/2005/8/layout/hList1"/>
    <dgm:cxn modelId="{526FB54D-63F9-47AC-881C-8DACF18B186F}" type="presParOf" srcId="{CA202724-BDB2-41E2-97E0-88C6D0CC4FD1}" destId="{B8D0ACDF-F920-47F6-84AB-F09996284896}" srcOrd="1" destOrd="0" presId="urn:microsoft.com/office/officeart/2005/8/layout/hList1"/>
    <dgm:cxn modelId="{D913A947-2486-4378-816E-20D4C287FFF3}" type="presParOf" srcId="{EBD32A46-6E4D-4B73-A72D-96369339EC3E}" destId="{8E2EC8E3-0C52-419E-AB99-ED64A26878EC}" srcOrd="1" destOrd="0" presId="urn:microsoft.com/office/officeart/2005/8/layout/hList1"/>
    <dgm:cxn modelId="{650C541A-65C8-4F49-8E48-B603C8C19F29}" type="presParOf" srcId="{EBD32A46-6E4D-4B73-A72D-96369339EC3E}" destId="{87EA28E6-9ED8-4130-81D2-8ACA043DD88A}" srcOrd="2" destOrd="0" presId="urn:microsoft.com/office/officeart/2005/8/layout/hList1"/>
    <dgm:cxn modelId="{3F4BE5CD-ED1E-454F-A5E0-1A4A3FD20CEB}" type="presParOf" srcId="{87EA28E6-9ED8-4130-81D2-8ACA043DD88A}" destId="{15678146-C3CE-4BC4-B267-B20DC0853988}" srcOrd="0" destOrd="0" presId="urn:microsoft.com/office/officeart/2005/8/layout/hList1"/>
    <dgm:cxn modelId="{6FD4276E-3977-4C96-8064-49979AA4F218}" type="presParOf" srcId="{87EA28E6-9ED8-4130-81D2-8ACA043DD88A}" destId="{2CF35A60-F313-4406-9C73-CC5A9FBEDE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76F0-8B78-430D-9C83-186A5DEEF5BF}">
      <dsp:nvSpPr>
        <dsp:cNvPr id="0" name=""/>
        <dsp:cNvSpPr/>
      </dsp:nvSpPr>
      <dsp:spPr>
        <a:xfrm>
          <a:off x="0" y="137"/>
          <a:ext cx="82966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23E7D-AAC5-4185-99D8-6A7290064213}">
      <dsp:nvSpPr>
        <dsp:cNvPr id="0" name=""/>
        <dsp:cNvSpPr/>
      </dsp:nvSpPr>
      <dsp:spPr>
        <a:xfrm flipH="1">
          <a:off x="0" y="137"/>
          <a:ext cx="222716" cy="2752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0" y="137"/>
        <a:ext cx="222716" cy="2752221"/>
      </dsp:txXfrm>
    </dsp:sp>
    <dsp:sp modelId="{0A849E8A-1C81-4C5B-AA80-7E1A2F692EDD}">
      <dsp:nvSpPr>
        <dsp:cNvPr id="0" name=""/>
        <dsp:cNvSpPr/>
      </dsp:nvSpPr>
      <dsp:spPr>
        <a:xfrm>
          <a:off x="347166" y="35691"/>
          <a:ext cx="6512900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I  </a:t>
          </a:r>
          <a:r>
            <a:rPr lang="es-ES" sz="2000" kern="1200" dirty="0" smtClean="0"/>
            <a:t>El problema.</a:t>
          </a:r>
          <a:endParaRPr lang="es-ES" sz="2000" kern="1200" dirty="0"/>
        </a:p>
      </dsp:txBody>
      <dsp:txXfrm>
        <a:off x="347166" y="35691"/>
        <a:ext cx="6512900" cy="711065"/>
      </dsp:txXfrm>
    </dsp:sp>
    <dsp:sp modelId="{331B577E-71BD-4DE3-A48D-F0B0D54C06C9}">
      <dsp:nvSpPr>
        <dsp:cNvPr id="0" name=""/>
        <dsp:cNvSpPr/>
      </dsp:nvSpPr>
      <dsp:spPr>
        <a:xfrm>
          <a:off x="222716" y="746756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C57BA-C160-45CD-A7A4-728A967FF77E}">
      <dsp:nvSpPr>
        <dsp:cNvPr id="0" name=""/>
        <dsp:cNvSpPr/>
      </dsp:nvSpPr>
      <dsp:spPr>
        <a:xfrm>
          <a:off x="347166" y="782309"/>
          <a:ext cx="6512900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II </a:t>
          </a:r>
          <a:r>
            <a:rPr lang="es-ES" sz="2000" kern="1200" dirty="0" smtClean="0"/>
            <a:t>Metodología de la investigación.</a:t>
          </a:r>
          <a:endParaRPr lang="es-ES" sz="2000" kern="1200" dirty="0"/>
        </a:p>
      </dsp:txBody>
      <dsp:txXfrm>
        <a:off x="347166" y="782309"/>
        <a:ext cx="6512900" cy="711065"/>
      </dsp:txXfrm>
    </dsp:sp>
    <dsp:sp modelId="{A599F424-8CFF-438C-BAAC-939B65309FDA}">
      <dsp:nvSpPr>
        <dsp:cNvPr id="0" name=""/>
        <dsp:cNvSpPr/>
      </dsp:nvSpPr>
      <dsp:spPr>
        <a:xfrm>
          <a:off x="222716" y="1493374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5AE5F-8EA0-4350-85E6-D89109FFFC58}">
      <dsp:nvSpPr>
        <dsp:cNvPr id="0" name=""/>
        <dsp:cNvSpPr/>
      </dsp:nvSpPr>
      <dsp:spPr>
        <a:xfrm>
          <a:off x="347166" y="1528928"/>
          <a:ext cx="7477852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III </a:t>
          </a:r>
          <a:r>
            <a:rPr lang="es-ES" sz="2000" kern="1200" dirty="0" smtClean="0"/>
            <a:t>Papel de los requisitos técnicos de exportación en el maracuya.</a:t>
          </a:r>
          <a:endParaRPr lang="es-ES" sz="2000" kern="1200" dirty="0"/>
        </a:p>
      </dsp:txBody>
      <dsp:txXfrm>
        <a:off x="347166" y="1528928"/>
        <a:ext cx="7477852" cy="711065"/>
      </dsp:txXfrm>
    </dsp:sp>
    <dsp:sp modelId="{10A61B66-9B3B-4B4D-B5D1-8690CB813360}">
      <dsp:nvSpPr>
        <dsp:cNvPr id="0" name=""/>
        <dsp:cNvSpPr/>
      </dsp:nvSpPr>
      <dsp:spPr>
        <a:xfrm>
          <a:off x="222716" y="2239993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4D274-79CB-46A2-9155-B3D0CB13B5CD}">
      <dsp:nvSpPr>
        <dsp:cNvPr id="0" name=""/>
        <dsp:cNvSpPr/>
      </dsp:nvSpPr>
      <dsp:spPr>
        <a:xfrm>
          <a:off x="347166" y="2275546"/>
          <a:ext cx="7665814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IV </a:t>
          </a:r>
          <a:r>
            <a:rPr lang="es-ES" sz="2000" kern="1200" dirty="0" smtClean="0"/>
            <a:t>Análisis del maracuyá y su inserción en el mercado internacional.</a:t>
          </a:r>
          <a:endParaRPr lang="es-ES" sz="2000" kern="1200" dirty="0"/>
        </a:p>
      </dsp:txBody>
      <dsp:txXfrm>
        <a:off x="347166" y="2275546"/>
        <a:ext cx="7665814" cy="711065"/>
      </dsp:txXfrm>
    </dsp:sp>
    <dsp:sp modelId="{B3FE6EC5-6CEB-4EF3-B782-1BBA4052E269}">
      <dsp:nvSpPr>
        <dsp:cNvPr id="0" name=""/>
        <dsp:cNvSpPr/>
      </dsp:nvSpPr>
      <dsp:spPr>
        <a:xfrm>
          <a:off x="222716" y="2986611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30B9D-83A7-49DF-9865-DCA798462708}">
      <dsp:nvSpPr>
        <dsp:cNvPr id="0" name=""/>
        <dsp:cNvSpPr/>
      </dsp:nvSpPr>
      <dsp:spPr>
        <a:xfrm>
          <a:off x="347166" y="3022165"/>
          <a:ext cx="6512900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V </a:t>
          </a:r>
          <a:r>
            <a:rPr lang="es-ES" sz="2000" kern="1200" dirty="0" smtClean="0"/>
            <a:t>Análisis e interpretación de resultados.</a:t>
          </a:r>
          <a:endParaRPr lang="es-ES" sz="2000" kern="1200" dirty="0"/>
        </a:p>
      </dsp:txBody>
      <dsp:txXfrm>
        <a:off x="347166" y="3022165"/>
        <a:ext cx="6512900" cy="711065"/>
      </dsp:txXfrm>
    </dsp:sp>
    <dsp:sp modelId="{1AA7B4A4-3CB9-453A-8DDF-C0FCECB2BC83}">
      <dsp:nvSpPr>
        <dsp:cNvPr id="0" name=""/>
        <dsp:cNvSpPr/>
      </dsp:nvSpPr>
      <dsp:spPr>
        <a:xfrm>
          <a:off x="222716" y="3733230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A8317-A13D-468A-A629-BA422C5B6B75}">
      <dsp:nvSpPr>
        <dsp:cNvPr id="0" name=""/>
        <dsp:cNvSpPr/>
      </dsp:nvSpPr>
      <dsp:spPr>
        <a:xfrm>
          <a:off x="347166" y="3768783"/>
          <a:ext cx="6512900" cy="71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 VI </a:t>
          </a:r>
          <a:r>
            <a:rPr lang="es-ES" sz="2000" kern="1200" dirty="0" smtClean="0"/>
            <a:t>Resultados.</a:t>
          </a:r>
          <a:endParaRPr lang="es-ES" sz="2000" kern="1200" dirty="0"/>
        </a:p>
      </dsp:txBody>
      <dsp:txXfrm>
        <a:off x="347166" y="3768783"/>
        <a:ext cx="6512900" cy="711065"/>
      </dsp:txXfrm>
    </dsp:sp>
    <dsp:sp modelId="{90F480F6-0DCD-4DAD-831D-4FA28ECFA1E1}">
      <dsp:nvSpPr>
        <dsp:cNvPr id="0" name=""/>
        <dsp:cNvSpPr/>
      </dsp:nvSpPr>
      <dsp:spPr>
        <a:xfrm>
          <a:off x="222716" y="4479848"/>
          <a:ext cx="6637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7B35-025A-43B4-AC96-358D793E9EBA}">
      <dsp:nvSpPr>
        <dsp:cNvPr id="0" name=""/>
        <dsp:cNvSpPr/>
      </dsp:nvSpPr>
      <dsp:spPr>
        <a:xfrm>
          <a:off x="47331" y="237467"/>
          <a:ext cx="2054090" cy="2054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A4FD4-ED20-47DF-A523-6FF5239B4ADE}">
      <dsp:nvSpPr>
        <dsp:cNvPr id="0" name=""/>
        <dsp:cNvSpPr/>
      </dsp:nvSpPr>
      <dsp:spPr>
        <a:xfrm>
          <a:off x="279116" y="1750952"/>
          <a:ext cx="2054090" cy="2683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Deming</a:t>
          </a:r>
          <a:endParaRPr lang="es-ES" sz="23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Circulo de la calidad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Erradicar problemas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Mejora continua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39278" y="1811114"/>
        <a:ext cx="1933766" cy="2563243"/>
      </dsp:txXfrm>
    </dsp:sp>
    <dsp:sp modelId="{B0F81022-E293-4867-8518-E82B963A5FCB}">
      <dsp:nvSpPr>
        <dsp:cNvPr id="0" name=""/>
        <dsp:cNvSpPr/>
      </dsp:nvSpPr>
      <dsp:spPr>
        <a:xfrm>
          <a:off x="2451965" y="1017728"/>
          <a:ext cx="350543" cy="493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chemeClr val="tx1"/>
            </a:solidFill>
          </a:endParaRPr>
        </a:p>
      </dsp:txBody>
      <dsp:txXfrm>
        <a:off x="2451965" y="1116442"/>
        <a:ext cx="245380" cy="296141"/>
      </dsp:txXfrm>
    </dsp:sp>
    <dsp:sp modelId="{2FBB0CDA-3B02-4E8D-94CC-55B4CCFA0217}">
      <dsp:nvSpPr>
        <dsp:cNvPr id="0" name=""/>
        <dsp:cNvSpPr/>
      </dsp:nvSpPr>
      <dsp:spPr>
        <a:xfrm>
          <a:off x="3102974" y="237467"/>
          <a:ext cx="2054090" cy="2054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FC979-6CBA-403F-A35C-C72F56DBCAAA}">
      <dsp:nvSpPr>
        <dsp:cNvPr id="0" name=""/>
        <dsp:cNvSpPr/>
      </dsp:nvSpPr>
      <dsp:spPr>
        <a:xfrm>
          <a:off x="3463674" y="1750952"/>
          <a:ext cx="2054090" cy="2683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Juran</a:t>
          </a:r>
          <a:endParaRPr lang="es-ES" sz="22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Planificación de la calidad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Control de la calidad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Mejora de la calidad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523836" y="1811114"/>
        <a:ext cx="1933766" cy="2563243"/>
      </dsp:txXfrm>
    </dsp:sp>
    <dsp:sp modelId="{1E681C9B-F3FC-49A0-862E-7350BA8C5366}">
      <dsp:nvSpPr>
        <dsp:cNvPr id="0" name=""/>
        <dsp:cNvSpPr/>
      </dsp:nvSpPr>
      <dsp:spPr>
        <a:xfrm rot="270455">
          <a:off x="5582148" y="1149040"/>
          <a:ext cx="427064" cy="493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chemeClr val="tx1"/>
            </a:solidFill>
          </a:endParaRPr>
        </a:p>
      </dsp:txBody>
      <dsp:txXfrm>
        <a:off x="5582346" y="1242719"/>
        <a:ext cx="298945" cy="296141"/>
      </dsp:txXfrm>
    </dsp:sp>
    <dsp:sp modelId="{A74D39E7-CB80-40ED-AC11-449D34265297}">
      <dsp:nvSpPr>
        <dsp:cNvPr id="0" name=""/>
        <dsp:cNvSpPr/>
      </dsp:nvSpPr>
      <dsp:spPr>
        <a:xfrm>
          <a:off x="6373475" y="495297"/>
          <a:ext cx="2054090" cy="2054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76827-5137-4D9A-93E8-C67F7A391CA3}">
      <dsp:nvSpPr>
        <dsp:cNvPr id="0" name=""/>
        <dsp:cNvSpPr/>
      </dsp:nvSpPr>
      <dsp:spPr>
        <a:xfrm>
          <a:off x="6648231" y="1750952"/>
          <a:ext cx="2054090" cy="2683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Feigenbaum</a:t>
          </a:r>
          <a:endParaRPr lang="es-ES" sz="21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En forma estructurada y administrada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Control total de la calidad</a:t>
          </a: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Integra el desarrollo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708393" y="1811114"/>
        <a:ext cx="1933766" cy="2563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9006A-8C8E-46B0-90EB-9E488678D65A}">
      <dsp:nvSpPr>
        <dsp:cNvPr id="0" name=""/>
        <dsp:cNvSpPr/>
      </dsp:nvSpPr>
      <dsp:spPr>
        <a:xfrm>
          <a:off x="0" y="0"/>
          <a:ext cx="8726557" cy="22899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356AE-6795-4E82-978B-C7C0A02BD859}">
      <dsp:nvSpPr>
        <dsp:cNvPr id="0" name=""/>
        <dsp:cNvSpPr/>
      </dsp:nvSpPr>
      <dsp:spPr>
        <a:xfrm>
          <a:off x="261796" y="305330"/>
          <a:ext cx="2563426" cy="1679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31B5E-5ECE-4471-A8C3-ABC823EA812B}">
      <dsp:nvSpPr>
        <dsp:cNvPr id="0" name=""/>
        <dsp:cNvSpPr/>
      </dsp:nvSpPr>
      <dsp:spPr>
        <a:xfrm rot="10800000">
          <a:off x="261796" y="2289975"/>
          <a:ext cx="2563426" cy="27988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Sec. II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Cap. 08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0810.90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081090.10 </a:t>
          </a:r>
          <a:endParaRPr lang="es-ES" sz="3100" kern="1200" dirty="0">
            <a:solidFill>
              <a:schemeClr val="tx1"/>
            </a:solidFill>
          </a:endParaRPr>
        </a:p>
      </dsp:txBody>
      <dsp:txXfrm rot="10800000">
        <a:off x="340630" y="2289975"/>
        <a:ext cx="2405758" cy="2720024"/>
      </dsp:txXfrm>
    </dsp:sp>
    <dsp:sp modelId="{134E7192-C4CF-42C6-8088-64660E5EE49D}">
      <dsp:nvSpPr>
        <dsp:cNvPr id="0" name=""/>
        <dsp:cNvSpPr/>
      </dsp:nvSpPr>
      <dsp:spPr>
        <a:xfrm>
          <a:off x="3081565" y="305330"/>
          <a:ext cx="2563426" cy="1679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1C84A-560E-4CB4-A9C9-3D5CB0BBADC2}">
      <dsp:nvSpPr>
        <dsp:cNvPr id="0" name=""/>
        <dsp:cNvSpPr/>
      </dsp:nvSpPr>
      <dsp:spPr>
        <a:xfrm rot="10800000">
          <a:off x="3081565" y="2289975"/>
          <a:ext cx="2563426" cy="27988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Sec. II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Cap. 08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0811.90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081190.94 </a:t>
          </a:r>
          <a:endParaRPr lang="es-ES" sz="3100" kern="1200" dirty="0">
            <a:solidFill>
              <a:schemeClr val="tx1"/>
            </a:solidFill>
          </a:endParaRPr>
        </a:p>
      </dsp:txBody>
      <dsp:txXfrm rot="10800000">
        <a:off x="3160399" y="2289975"/>
        <a:ext cx="2405758" cy="2720024"/>
      </dsp:txXfrm>
    </dsp:sp>
    <dsp:sp modelId="{E20ADEE4-B065-440F-BA6D-57669524CC96}">
      <dsp:nvSpPr>
        <dsp:cNvPr id="0" name=""/>
        <dsp:cNvSpPr/>
      </dsp:nvSpPr>
      <dsp:spPr>
        <a:xfrm>
          <a:off x="5901334" y="205931"/>
          <a:ext cx="2563426" cy="1679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4E5D3-5ECA-43C7-B6A2-3BD48D1F53F7}">
      <dsp:nvSpPr>
        <dsp:cNvPr id="0" name=""/>
        <dsp:cNvSpPr/>
      </dsp:nvSpPr>
      <dsp:spPr>
        <a:xfrm rot="10800000">
          <a:off x="5901334" y="2289975"/>
          <a:ext cx="2563426" cy="27988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Sec. II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Cap. 20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2009.89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200989.20 </a:t>
          </a:r>
          <a:endParaRPr lang="es-ES" sz="3100" kern="1200" dirty="0">
            <a:solidFill>
              <a:schemeClr val="tx1"/>
            </a:solidFill>
          </a:endParaRPr>
        </a:p>
      </dsp:txBody>
      <dsp:txXfrm rot="10800000">
        <a:off x="5980168" y="2289975"/>
        <a:ext cx="2405758" cy="2720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2294D-02A4-4BE1-B601-0C69C15F8CD8}">
      <dsp:nvSpPr>
        <dsp:cNvPr id="0" name=""/>
        <dsp:cNvSpPr/>
      </dsp:nvSpPr>
      <dsp:spPr>
        <a:xfrm>
          <a:off x="480784" y="1130122"/>
          <a:ext cx="1968799" cy="912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Marco Metodológico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507510" y="1156848"/>
        <a:ext cx="1915347" cy="859033"/>
      </dsp:txXfrm>
    </dsp:sp>
    <dsp:sp modelId="{08955375-B113-44FE-8C6E-6E734838F422}">
      <dsp:nvSpPr>
        <dsp:cNvPr id="0" name=""/>
        <dsp:cNvSpPr/>
      </dsp:nvSpPr>
      <dsp:spPr>
        <a:xfrm rot="18639290">
          <a:off x="2268343" y="1175775"/>
          <a:ext cx="104012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40122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</a:endParaRPr>
        </a:p>
      </dsp:txBody>
      <dsp:txXfrm>
        <a:off x="2762401" y="1165818"/>
        <a:ext cx="52006" cy="52006"/>
      </dsp:txXfrm>
    </dsp:sp>
    <dsp:sp modelId="{3BBE85D2-3242-45BE-8814-F0A848AF818C}">
      <dsp:nvSpPr>
        <dsp:cNvPr id="0" name=""/>
        <dsp:cNvSpPr/>
      </dsp:nvSpPr>
      <dsp:spPr>
        <a:xfrm>
          <a:off x="3127224" y="71719"/>
          <a:ext cx="1694101" cy="1451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Enfoque de investigación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cualitativo y cuantitativo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169726" y="114221"/>
        <a:ext cx="1609097" cy="1366112"/>
      </dsp:txXfrm>
    </dsp:sp>
    <dsp:sp modelId="{F68269AF-D891-4679-AC69-ADC7A79889E3}">
      <dsp:nvSpPr>
        <dsp:cNvPr id="0" name=""/>
        <dsp:cNvSpPr/>
      </dsp:nvSpPr>
      <dsp:spPr>
        <a:xfrm rot="2960710">
          <a:off x="2268343" y="1964862"/>
          <a:ext cx="104012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40122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</a:endParaRPr>
        </a:p>
      </dsp:txBody>
      <dsp:txXfrm>
        <a:off x="2762401" y="1954905"/>
        <a:ext cx="52006" cy="52006"/>
      </dsp:txXfrm>
    </dsp:sp>
    <dsp:sp modelId="{488F25B0-1660-4EE9-BD4E-502AF008B3DF}">
      <dsp:nvSpPr>
        <dsp:cNvPr id="0" name=""/>
        <dsp:cNvSpPr/>
      </dsp:nvSpPr>
      <dsp:spPr>
        <a:xfrm>
          <a:off x="3127224" y="1649893"/>
          <a:ext cx="1694101" cy="1451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Tipología de investigación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169726" y="1692395"/>
        <a:ext cx="1609097" cy="1366112"/>
      </dsp:txXfrm>
    </dsp:sp>
    <dsp:sp modelId="{EEC720A8-DF08-41C1-9F38-8606ECBF1B39}">
      <dsp:nvSpPr>
        <dsp:cNvPr id="0" name=""/>
        <dsp:cNvSpPr/>
      </dsp:nvSpPr>
      <dsp:spPr>
        <a:xfrm rot="17350740">
          <a:off x="4128794" y="1385297"/>
          <a:ext cx="206270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62703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solidFill>
              <a:schemeClr val="tx1"/>
            </a:solidFill>
          </a:endParaRPr>
        </a:p>
      </dsp:txBody>
      <dsp:txXfrm>
        <a:off x="5108578" y="1349776"/>
        <a:ext cx="103135" cy="103135"/>
      </dsp:txXfrm>
    </dsp:sp>
    <dsp:sp modelId="{E6BB8606-6162-4777-9726-2FD9D1879DC3}">
      <dsp:nvSpPr>
        <dsp:cNvPr id="0" name=""/>
        <dsp:cNvSpPr/>
      </dsp:nvSpPr>
      <dsp:spPr>
        <a:xfrm>
          <a:off x="5498966" y="3710"/>
          <a:ext cx="2567901" cy="847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Por su finalidad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Aplicada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23775" y="28519"/>
        <a:ext cx="2518283" cy="797432"/>
      </dsp:txXfrm>
    </dsp:sp>
    <dsp:sp modelId="{2C2D43C6-6363-4B17-BF7F-0D54E8ECB476}">
      <dsp:nvSpPr>
        <dsp:cNvPr id="0" name=""/>
        <dsp:cNvSpPr/>
      </dsp:nvSpPr>
      <dsp:spPr>
        <a:xfrm rot="18289469">
          <a:off x="4566832" y="1872351"/>
          <a:ext cx="11866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86626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</a:endParaRPr>
        </a:p>
      </dsp:txBody>
      <dsp:txXfrm>
        <a:off x="5130480" y="1858732"/>
        <a:ext cx="59331" cy="59331"/>
      </dsp:txXfrm>
    </dsp:sp>
    <dsp:sp modelId="{909997A4-0376-4F93-9491-3D0535F4EDDC}">
      <dsp:nvSpPr>
        <dsp:cNvPr id="0" name=""/>
        <dsp:cNvSpPr/>
      </dsp:nvSpPr>
      <dsp:spPr>
        <a:xfrm>
          <a:off x="5498966" y="977818"/>
          <a:ext cx="2567901" cy="847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tx1"/>
              </a:solidFill>
            </a:rPr>
            <a:t>Por las fuentes de información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Mixto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23775" y="1002627"/>
        <a:ext cx="2518283" cy="797432"/>
      </dsp:txXfrm>
    </dsp:sp>
    <dsp:sp modelId="{C5A133C6-971D-4A9F-94AC-1657CBE6C10F}">
      <dsp:nvSpPr>
        <dsp:cNvPr id="0" name=""/>
        <dsp:cNvSpPr/>
      </dsp:nvSpPr>
      <dsp:spPr>
        <a:xfrm>
          <a:off x="4821326" y="2359405"/>
          <a:ext cx="6776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77640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</a:endParaRPr>
        </a:p>
      </dsp:txBody>
      <dsp:txXfrm>
        <a:off x="5143205" y="2358510"/>
        <a:ext cx="33882" cy="33882"/>
      </dsp:txXfrm>
    </dsp:sp>
    <dsp:sp modelId="{AB5D011F-BE29-4724-9565-01C8EA2F0DDF}">
      <dsp:nvSpPr>
        <dsp:cNvPr id="0" name=""/>
        <dsp:cNvSpPr/>
      </dsp:nvSpPr>
      <dsp:spPr>
        <a:xfrm>
          <a:off x="5498966" y="1951926"/>
          <a:ext cx="2567901" cy="847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Por las unidades de análisis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Insitu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23775" y="1976735"/>
        <a:ext cx="2518283" cy="797432"/>
      </dsp:txXfrm>
    </dsp:sp>
    <dsp:sp modelId="{2B23CA57-B867-41CD-9AE2-F43484ECA258}">
      <dsp:nvSpPr>
        <dsp:cNvPr id="0" name=""/>
        <dsp:cNvSpPr/>
      </dsp:nvSpPr>
      <dsp:spPr>
        <a:xfrm rot="3310531">
          <a:off x="4566832" y="2846459"/>
          <a:ext cx="11866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86626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>
            <a:solidFill>
              <a:schemeClr val="tx1"/>
            </a:solidFill>
          </a:endParaRPr>
        </a:p>
      </dsp:txBody>
      <dsp:txXfrm>
        <a:off x="5130480" y="2832840"/>
        <a:ext cx="59331" cy="59331"/>
      </dsp:txXfrm>
    </dsp:sp>
    <dsp:sp modelId="{A194B237-5186-479D-BD8E-2B6D1CDD4F30}">
      <dsp:nvSpPr>
        <dsp:cNvPr id="0" name=""/>
        <dsp:cNvSpPr/>
      </dsp:nvSpPr>
      <dsp:spPr>
        <a:xfrm>
          <a:off x="5498966" y="2926034"/>
          <a:ext cx="2567901" cy="847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Por el control de las variables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 smtClean="0">
              <a:solidFill>
                <a:schemeClr val="tx1"/>
              </a:solidFill>
            </a:rPr>
            <a:t>Experimental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23775" y="2950843"/>
        <a:ext cx="2518283" cy="797432"/>
      </dsp:txXfrm>
    </dsp:sp>
    <dsp:sp modelId="{528E9DEA-CC5C-477B-9D1F-D88285C53E2E}">
      <dsp:nvSpPr>
        <dsp:cNvPr id="0" name=""/>
        <dsp:cNvSpPr/>
      </dsp:nvSpPr>
      <dsp:spPr>
        <a:xfrm rot="4249260">
          <a:off x="4128794" y="3333513"/>
          <a:ext cx="206270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62703" y="160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solidFill>
              <a:schemeClr val="tx1"/>
            </a:solidFill>
          </a:endParaRPr>
        </a:p>
      </dsp:txBody>
      <dsp:txXfrm>
        <a:off x="5108578" y="3297992"/>
        <a:ext cx="103135" cy="103135"/>
      </dsp:txXfrm>
    </dsp:sp>
    <dsp:sp modelId="{6A7E2B08-F103-4B86-AC91-3AD28BFAFF57}">
      <dsp:nvSpPr>
        <dsp:cNvPr id="0" name=""/>
        <dsp:cNvSpPr/>
      </dsp:nvSpPr>
      <dsp:spPr>
        <a:xfrm>
          <a:off x="5498966" y="3900143"/>
          <a:ext cx="2567901" cy="847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Por el alcance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 smtClean="0">
              <a:solidFill>
                <a:schemeClr val="tx1"/>
              </a:solidFill>
            </a:rPr>
            <a:t>Descriptivo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23775" y="3924952"/>
        <a:ext cx="2518283" cy="797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B3E47-EC15-4C37-AE5E-17931FFDDF6A}">
      <dsp:nvSpPr>
        <dsp:cNvPr id="0" name=""/>
        <dsp:cNvSpPr/>
      </dsp:nvSpPr>
      <dsp:spPr>
        <a:xfrm>
          <a:off x="721818" y="958"/>
          <a:ext cx="2653757" cy="1326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tx1"/>
              </a:solidFill>
            </a:rPr>
            <a:t>Contexto y lugar </a:t>
          </a:r>
          <a:endParaRPr lang="es-ES" sz="3400" kern="1200" dirty="0">
            <a:solidFill>
              <a:schemeClr val="tx1"/>
            </a:solidFill>
          </a:endParaRPr>
        </a:p>
      </dsp:txBody>
      <dsp:txXfrm>
        <a:off x="760681" y="39821"/>
        <a:ext cx="2576031" cy="1249152"/>
      </dsp:txXfrm>
    </dsp:sp>
    <dsp:sp modelId="{63E703C1-7308-478D-A01E-73E79E5FAFF7}">
      <dsp:nvSpPr>
        <dsp:cNvPr id="0" name=""/>
        <dsp:cNvSpPr/>
      </dsp:nvSpPr>
      <dsp:spPr>
        <a:xfrm>
          <a:off x="987194" y="1327836"/>
          <a:ext cx="265375" cy="99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159"/>
              </a:lnTo>
              <a:lnTo>
                <a:pt x="265375" y="9951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36831-34AD-4ACB-89A3-6FAAD1D13FE1}">
      <dsp:nvSpPr>
        <dsp:cNvPr id="0" name=""/>
        <dsp:cNvSpPr/>
      </dsp:nvSpPr>
      <dsp:spPr>
        <a:xfrm>
          <a:off x="1252569" y="1659556"/>
          <a:ext cx="2123005" cy="132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Exportadoras de frutos exóticos y empresas logísticas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291432" y="1698419"/>
        <a:ext cx="2045279" cy="1249152"/>
      </dsp:txXfrm>
    </dsp:sp>
    <dsp:sp modelId="{9A52C098-B93D-4AF6-9D56-1B3C86D2AE1B}">
      <dsp:nvSpPr>
        <dsp:cNvPr id="0" name=""/>
        <dsp:cNvSpPr/>
      </dsp:nvSpPr>
      <dsp:spPr>
        <a:xfrm>
          <a:off x="987194" y="1327836"/>
          <a:ext cx="265375" cy="265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57"/>
              </a:lnTo>
              <a:lnTo>
                <a:pt x="265375" y="26537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01F1-6F9E-42CC-8497-75D3FCEE75F9}">
      <dsp:nvSpPr>
        <dsp:cNvPr id="0" name=""/>
        <dsp:cNvSpPr/>
      </dsp:nvSpPr>
      <dsp:spPr>
        <a:xfrm>
          <a:off x="1252569" y="3318155"/>
          <a:ext cx="2123005" cy="132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Datos históricos desde el año 2010 hasta el año 2015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291432" y="3357018"/>
        <a:ext cx="2045279" cy="1249152"/>
      </dsp:txXfrm>
    </dsp:sp>
    <dsp:sp modelId="{0285CCC3-CC52-436E-83AD-73AE0B9DAE8C}">
      <dsp:nvSpPr>
        <dsp:cNvPr id="0" name=""/>
        <dsp:cNvSpPr/>
      </dsp:nvSpPr>
      <dsp:spPr>
        <a:xfrm>
          <a:off x="4039015" y="958"/>
          <a:ext cx="2653757" cy="132687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tx1"/>
              </a:solidFill>
            </a:rPr>
            <a:t>Instrumentos</a:t>
          </a:r>
          <a:endParaRPr lang="es-ES" sz="3400" kern="1200" dirty="0">
            <a:solidFill>
              <a:schemeClr val="tx1"/>
            </a:solidFill>
          </a:endParaRPr>
        </a:p>
      </dsp:txBody>
      <dsp:txXfrm>
        <a:off x="4077878" y="39821"/>
        <a:ext cx="2576031" cy="1249152"/>
      </dsp:txXfrm>
    </dsp:sp>
    <dsp:sp modelId="{D00F88AB-7645-426F-AE44-5E49D39E72E6}">
      <dsp:nvSpPr>
        <dsp:cNvPr id="0" name=""/>
        <dsp:cNvSpPr/>
      </dsp:nvSpPr>
      <dsp:spPr>
        <a:xfrm>
          <a:off x="4304390" y="1327836"/>
          <a:ext cx="265375" cy="99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159"/>
              </a:lnTo>
              <a:lnTo>
                <a:pt x="265375" y="9951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8E0A5-51E1-411D-BCB5-F62E98C16C07}">
      <dsp:nvSpPr>
        <dsp:cNvPr id="0" name=""/>
        <dsp:cNvSpPr/>
      </dsp:nvSpPr>
      <dsp:spPr>
        <a:xfrm>
          <a:off x="4569766" y="1659556"/>
          <a:ext cx="2123005" cy="132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Bases de datos de los países exportadores y de los destinos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608629" y="1698419"/>
        <a:ext cx="2045279" cy="1249152"/>
      </dsp:txXfrm>
    </dsp:sp>
    <dsp:sp modelId="{4CC823E8-B147-4D4D-9086-F23D9320D9A2}">
      <dsp:nvSpPr>
        <dsp:cNvPr id="0" name=""/>
        <dsp:cNvSpPr/>
      </dsp:nvSpPr>
      <dsp:spPr>
        <a:xfrm>
          <a:off x="4304390" y="1327836"/>
          <a:ext cx="265375" cy="265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57"/>
              </a:lnTo>
              <a:lnTo>
                <a:pt x="265375" y="26537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B4377-D387-4F63-8B73-9EAEA6C81569}">
      <dsp:nvSpPr>
        <dsp:cNvPr id="0" name=""/>
        <dsp:cNvSpPr/>
      </dsp:nvSpPr>
      <dsp:spPr>
        <a:xfrm>
          <a:off x="4569766" y="3318155"/>
          <a:ext cx="2123005" cy="132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Entrevista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608629" y="3357018"/>
        <a:ext cx="2045279" cy="1249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B9ED-16B6-49C4-8CFA-3E1F3C6DDBD0}">
      <dsp:nvSpPr>
        <dsp:cNvPr id="0" name=""/>
        <dsp:cNvSpPr/>
      </dsp:nvSpPr>
      <dsp:spPr>
        <a:xfrm>
          <a:off x="29" y="62102"/>
          <a:ext cx="2848570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</a:rPr>
            <a:t>Importadores</a:t>
          </a:r>
          <a:endParaRPr lang="es-ES" sz="2900" b="1" kern="1200" dirty="0">
            <a:solidFill>
              <a:schemeClr val="tx1"/>
            </a:solidFill>
          </a:endParaRPr>
        </a:p>
      </dsp:txBody>
      <dsp:txXfrm>
        <a:off x="29" y="62102"/>
        <a:ext cx="2848570" cy="835200"/>
      </dsp:txXfrm>
    </dsp:sp>
    <dsp:sp modelId="{B8D0ACDF-F920-47F6-84AB-F09996284896}">
      <dsp:nvSpPr>
        <dsp:cNvPr id="0" name=""/>
        <dsp:cNvSpPr/>
      </dsp:nvSpPr>
      <dsp:spPr>
        <a:xfrm>
          <a:off x="29" y="897302"/>
          <a:ext cx="2848570" cy="31045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China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Estados Unidos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Alemania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Bélgica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Japón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29" y="897302"/>
        <a:ext cx="2848570" cy="3104595"/>
      </dsp:txXfrm>
    </dsp:sp>
    <dsp:sp modelId="{15678146-C3CE-4BC4-B267-B20DC0853988}">
      <dsp:nvSpPr>
        <dsp:cNvPr id="0" name=""/>
        <dsp:cNvSpPr/>
      </dsp:nvSpPr>
      <dsp:spPr>
        <a:xfrm>
          <a:off x="3247399" y="62102"/>
          <a:ext cx="2848570" cy="835200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</a:rPr>
            <a:t>Exportadores</a:t>
          </a:r>
          <a:endParaRPr lang="es-ES" sz="2900" b="1" kern="1200" dirty="0">
            <a:solidFill>
              <a:schemeClr val="tx1"/>
            </a:solidFill>
          </a:endParaRPr>
        </a:p>
      </dsp:txBody>
      <dsp:txXfrm>
        <a:off x="3247399" y="62102"/>
        <a:ext cx="2848570" cy="835200"/>
      </dsp:txXfrm>
    </dsp:sp>
    <dsp:sp modelId="{2CF35A60-F313-4406-9C73-CC5A9FBEDE8B}">
      <dsp:nvSpPr>
        <dsp:cNvPr id="0" name=""/>
        <dsp:cNvSpPr/>
      </dsp:nvSpPr>
      <dsp:spPr>
        <a:xfrm>
          <a:off x="3247399" y="897302"/>
          <a:ext cx="2848570" cy="310459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Tailandia 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Vietnam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Arabia Saudita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Paises Bajos</a:t>
          </a:r>
          <a:endParaRPr lang="es-E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>
              <a:solidFill>
                <a:schemeClr val="tx1"/>
              </a:solidFill>
            </a:rPr>
            <a:t>Brasil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3247399" y="897302"/>
        <a:ext cx="2848570" cy="310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77A4-7B82-41EC-9E90-7ACAE8414422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E2D5-60CE-4897-9826-D446CB713F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855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8BA5-9E78-4302-8699-709366D2DFD5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7C06-F5B6-47F7-85D3-5D29BD9755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F7F-D952-4934-84CA-5270CF7AFA4C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C9DC-ED30-43CB-B66E-4F14FF9FB3D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11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967B-3471-41E2-8630-2C8CA5C46127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F87-1E43-4CD4-B8F1-F7B8FD263A4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016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42D6-488E-4790-9B9B-74E673778B14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9452-9A35-4BB3-AE47-832DA2D266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916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AB6A-7EEB-4556-BCA2-D187E4B76CC0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8B9E-CC58-4FC2-BD19-D3836CB7361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24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D15E-8368-4729-A2C8-468729D25C1B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3EE8-7E19-4400-8AEE-220BDAA3294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B696-D3AC-4D8C-BEEB-2A84955370DE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2722-9279-4567-8104-E146C5A9E1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82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4921-23E9-4F5D-886A-DA06D17997C8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C1C3-8A50-4FAC-A689-95B0197939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3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BC9-1E96-42DB-8B4A-AA195F2E5B63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086E-9F22-4770-9D0B-D6EBF1E1C8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4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C87C-D3C5-4207-AD22-6B9389D3A1D2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42C-B04E-40C3-9253-26213A1B1B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59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2F483C-5B47-4BD3-94A4-B1767F8B3082}" type="datetimeFigureOut">
              <a:rPr lang="es-ES"/>
              <a:pPr>
                <a:defRPr/>
              </a:pPr>
              <a:t>08/06/2017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9B8B89-7005-4498-B92C-5EF2CA26CF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9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54" y="3604591"/>
            <a:ext cx="9144000" cy="1273451"/>
          </a:xfrm>
        </p:spPr>
        <p:txBody>
          <a:bodyPr>
            <a:noAutofit/>
          </a:bodyPr>
          <a:lstStyle/>
          <a:p>
            <a:pPr algn="ctr"/>
            <a:r>
              <a:rPr lang="es-ES" sz="2200" b="1" dirty="0" smtClean="0">
                <a:latin typeface="Arial Black" panose="020B0A04020102020204" pitchFamily="34" charset="0"/>
              </a:rPr>
              <a:t>REQUISITOS TÉCNICOS DE EXPORTACIÓN DEL MARACUYÁ EN SU INSERCIÓN EN EL MERCADO INTERNACIONAL</a:t>
            </a:r>
            <a:endParaRPr lang="es-ES" sz="2200" b="1" dirty="0"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54" y="5373216"/>
            <a:ext cx="9140746" cy="112968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Tutor: Ing. Patricio Cangui V.</a:t>
            </a:r>
          </a:p>
          <a:p>
            <a:r>
              <a:rPr lang="es-ES" sz="3200" b="1" dirty="0" smtClean="0"/>
              <a:t>Autor: Maribel Guevara H.</a:t>
            </a:r>
            <a:endParaRPr lang="es-ES" sz="32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70" y="237387"/>
            <a:ext cx="7019755" cy="13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772025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10821"/>
          <a:stretch/>
        </p:blipFill>
        <p:spPr bwMode="auto">
          <a:xfrm>
            <a:off x="4654" y="4772025"/>
            <a:ext cx="2048432" cy="19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654" y="2331140"/>
            <a:ext cx="9144000" cy="12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</a:p>
          <a:p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Comercio Exterior y Negociación Internacional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859" y="623543"/>
            <a:ext cx="7894248" cy="1239388"/>
          </a:xfrm>
        </p:spPr>
        <p:txBody>
          <a:bodyPr/>
          <a:lstStyle/>
          <a:p>
            <a:r>
              <a:rPr lang="es-ES" sz="4800" b="1" dirty="0" smtClean="0"/>
              <a:t>METODOLOGÍA DE LA INVESTIGACIÓN</a:t>
            </a:r>
            <a:endParaRPr lang="es-ES" sz="48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01640"/>
              </p:ext>
            </p:extLst>
          </p:nvPr>
        </p:nvGraphicFramePr>
        <p:xfrm>
          <a:off x="337929" y="1868557"/>
          <a:ext cx="8547653" cy="475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44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b="1" dirty="0" smtClean="0"/>
              <a:t>HIPÓTESIS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requisitos técnicos impuestos por los países de destino  de la CAN, Unión Europea (U.E.) y Estados Unidos (EE.UU.) influyen en la exportación del Maracuyá en cualquiera de sus </a:t>
            </a:r>
            <a:r>
              <a:rPr lang="es-ES" dirty="0" smtClean="0"/>
              <a:t>presentaciones.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95" y="3777410"/>
            <a:ext cx="2787305" cy="237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0" y="3963850"/>
            <a:ext cx="3085173" cy="20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0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8"/>
          <a:stretch/>
        </p:blipFill>
        <p:spPr bwMode="auto">
          <a:xfrm>
            <a:off x="-1" y="3801098"/>
            <a:ext cx="2981739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7050"/>
          <a:stretch/>
        </p:blipFill>
        <p:spPr bwMode="auto">
          <a:xfrm>
            <a:off x="6102626" y="3816627"/>
            <a:ext cx="3041374" cy="22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4395"/>
            <a:ext cx="8965095" cy="1325563"/>
          </a:xfrm>
        </p:spPr>
        <p:txBody>
          <a:bodyPr/>
          <a:lstStyle/>
          <a:p>
            <a:pPr algn="ctr"/>
            <a:r>
              <a:rPr lang="es-ES" sz="4800" b="1" dirty="0" smtClean="0"/>
              <a:t>PROCEDIMIENTO PARA RECOLECCIÓN Y ANÁLISIS DE DATOS</a:t>
            </a:r>
            <a:endParaRPr lang="es-ES" sz="4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76630178"/>
              </p:ext>
            </p:extLst>
          </p:nvPr>
        </p:nvGraphicFramePr>
        <p:xfrm>
          <a:off x="616225" y="1874078"/>
          <a:ext cx="7414591" cy="464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36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8661" y="842203"/>
            <a:ext cx="8686800" cy="1384162"/>
          </a:xfrm>
        </p:spPr>
        <p:txBody>
          <a:bodyPr/>
          <a:lstStyle/>
          <a:p>
            <a:pPr algn="just"/>
            <a:r>
              <a:rPr lang="es-ES" sz="4800" b="1" dirty="0" smtClean="0"/>
              <a:t>PAPEL DE LOS REQUISITOS TÉCNICOS DE EXPORTACIÓN EN EL MARACUYÁ.</a:t>
            </a:r>
            <a:endParaRPr lang="es-ES" sz="48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33154"/>
          <a:stretch/>
        </p:blipFill>
        <p:spPr bwMode="auto">
          <a:xfrm>
            <a:off x="4987935" y="2186610"/>
            <a:ext cx="3630123" cy="19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22620"/>
          <a:stretch/>
        </p:blipFill>
        <p:spPr bwMode="auto">
          <a:xfrm>
            <a:off x="5266230" y="4590257"/>
            <a:ext cx="2764999" cy="18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/>
          <a:stretch/>
        </p:blipFill>
        <p:spPr bwMode="auto">
          <a:xfrm>
            <a:off x="1737077" y="2743201"/>
            <a:ext cx="2198819" cy="203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/>
          <a:stretch/>
        </p:blipFill>
        <p:spPr bwMode="auto">
          <a:xfrm>
            <a:off x="727627" y="4925597"/>
            <a:ext cx="2838450" cy="13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3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58619"/>
              </p:ext>
            </p:extLst>
          </p:nvPr>
        </p:nvGraphicFramePr>
        <p:xfrm>
          <a:off x="993913" y="815008"/>
          <a:ext cx="7235687" cy="52042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9693"/>
                <a:gridCol w="1552099"/>
                <a:gridCol w="1465319"/>
                <a:gridCol w="1555406"/>
                <a:gridCol w="1523170"/>
              </a:tblGrid>
              <a:tr h="914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Fitosanitarios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Embalaje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Etiquetado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Químicos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  <a:tr h="3969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EE.UU.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APHIS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USDA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FDA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FAVIR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(NIMF) 15 de la O.N.U para la Agricultura y la Alimentación (FAO).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Etiquetas  que brinden información  Food and Drugs Administration (FDA)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Environmental Protection Agency (EPA)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02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85476"/>
              </p:ext>
            </p:extLst>
          </p:nvPr>
        </p:nvGraphicFramePr>
        <p:xfrm>
          <a:off x="874643" y="993914"/>
          <a:ext cx="7195931" cy="508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431"/>
                <a:gridCol w="1543571"/>
                <a:gridCol w="1457269"/>
                <a:gridCol w="1546859"/>
                <a:gridCol w="1514801"/>
              </a:tblGrid>
              <a:tr h="815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Fitosanitarios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Embalaje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Etiquetado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Químicos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  <a:tr h="3715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UNIÓN EUROPEA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Autoridad europea de seguridad alimentaria (EFSA)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SANCOA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 (NIMF) 15 de la O.N.U, para la Agricultura y la Alimentación (FAO).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Información necesaria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Tres idiomas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Reglamento CEE 315/93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El contenido máximo de residuos 0,01 mg/kg.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01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0328"/>
              </p:ext>
            </p:extLst>
          </p:nvPr>
        </p:nvGraphicFramePr>
        <p:xfrm>
          <a:off x="576470" y="695740"/>
          <a:ext cx="7653129" cy="55480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5444"/>
                <a:gridCol w="1641643"/>
                <a:gridCol w="1549858"/>
                <a:gridCol w="1645139"/>
                <a:gridCol w="1611045"/>
              </a:tblGrid>
              <a:tr h="894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Fitosanitarios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Embalaje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Etiquetado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Químicos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  <a:tr h="4313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CAN.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SENASA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MAGAP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SENASAG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Instituto colombiano Agropecuario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Norma Internacional de Medidas Fitosanitarias (NIMF) 15 de la O.N.U  para la Agricultura y la Alimentación (FAO)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Ecuador es el único miembro de la CAN que tiene especificaciones con respecto al etiquetado, usando el semáforo nutricional.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Decisión 436 de la CAN.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Norma Andina para el Registro y Control de Plaguicidas Químicos de Uso Agrícola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6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" y="2782957"/>
            <a:ext cx="8479182" cy="3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9" y="822325"/>
            <a:ext cx="8686800" cy="1325563"/>
          </a:xfrm>
        </p:spPr>
        <p:txBody>
          <a:bodyPr/>
          <a:lstStyle/>
          <a:p>
            <a:pPr lvl="0"/>
            <a:r>
              <a:rPr lang="es-ES" sz="4800" b="1" dirty="0" smtClean="0"/>
              <a:t>ANÁLISIS DEL MARACUYÁ Y SU INSERCIÓN EN EL MERCADO INTERNACIONAL.</a:t>
            </a:r>
            <a:endParaRPr lang="es-ES" sz="4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42405994"/>
              </p:ext>
            </p:extLst>
          </p:nvPr>
        </p:nvGraphicFramePr>
        <p:xfrm>
          <a:off x="1521438" y="25085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948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57808"/>
              </p:ext>
            </p:extLst>
          </p:nvPr>
        </p:nvGraphicFramePr>
        <p:xfrm>
          <a:off x="397565" y="1632447"/>
          <a:ext cx="8010939" cy="4577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84"/>
                <a:gridCol w="1181456"/>
                <a:gridCol w="1181456"/>
                <a:gridCol w="1181456"/>
                <a:gridCol w="1180531"/>
                <a:gridCol w="1181456"/>
              </a:tblGrid>
              <a:tr h="1107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Importadores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469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636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1.181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Paises Bajos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469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Estados Unidos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España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Francia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Singapur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Alemania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0810.90.10.00 (</a:t>
            </a:r>
            <a:r>
              <a:rPr lang="es-EC" b="1" dirty="0" smtClean="0"/>
              <a:t>maracuyá)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832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32148"/>
              </p:ext>
            </p:extLst>
          </p:nvPr>
        </p:nvGraphicFramePr>
        <p:xfrm>
          <a:off x="735497" y="1835888"/>
          <a:ext cx="7553739" cy="44165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4472"/>
                <a:gridCol w="1114028"/>
                <a:gridCol w="1114028"/>
                <a:gridCol w="1114028"/>
                <a:gridCol w="1113155"/>
                <a:gridCol w="1114028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Importadores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552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Estados Unidos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533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Paises Bajos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Alemania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Reino Unido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Japón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Francia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8661" y="623543"/>
            <a:ext cx="8706678" cy="1325563"/>
          </a:xfrm>
        </p:spPr>
        <p:txBody>
          <a:bodyPr/>
          <a:lstStyle/>
          <a:p>
            <a:pPr algn="ctr"/>
            <a:r>
              <a:rPr lang="es-EC" b="1" dirty="0"/>
              <a:t>0811.90.94.00 (pulpa de </a:t>
            </a:r>
            <a:r>
              <a:rPr lang="es-EC" b="1" dirty="0" smtClean="0"/>
              <a:t>maracuyá)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84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/>
              <a:t>CONTENIDO</a:t>
            </a:r>
            <a:endParaRPr lang="es-ES" sz="4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3028"/>
              </p:ext>
            </p:extLst>
          </p:nvPr>
        </p:nvGraphicFramePr>
        <p:xfrm>
          <a:off x="628649" y="1447938"/>
          <a:ext cx="8296689" cy="451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44295"/>
              </p:ext>
            </p:extLst>
          </p:nvPr>
        </p:nvGraphicFramePr>
        <p:xfrm>
          <a:off x="815010" y="2033016"/>
          <a:ext cx="7553739" cy="44165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84472"/>
                <a:gridCol w="1114028"/>
                <a:gridCol w="1114028"/>
                <a:gridCol w="1114028"/>
                <a:gridCol w="1113155"/>
                <a:gridCol w="1114028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Importadores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valor exportada en 2015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44.655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89.847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66.562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Paises Bajos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25.442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58.615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48.383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Estados Unidos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6.456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17.933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10.021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777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2.989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2.779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1.996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1.488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2.225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1.528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1.858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987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448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759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412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763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399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493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249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Reino Unido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808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862081"/>
            <a:ext cx="9144000" cy="1325563"/>
          </a:xfrm>
        </p:spPr>
        <p:txBody>
          <a:bodyPr/>
          <a:lstStyle/>
          <a:p>
            <a:pPr algn="ctr"/>
            <a:r>
              <a:rPr lang="es-ES" b="1" dirty="0"/>
              <a:t>2009.89.20.00 (jugo o concentrado de </a:t>
            </a:r>
            <a:r>
              <a:rPr lang="es-ES" b="1" dirty="0" smtClean="0"/>
              <a:t>maracuyá)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63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b="1" dirty="0" smtClean="0"/>
              <a:t>ENTREVISTA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8528" y="3256860"/>
            <a:ext cx="7886700" cy="1374775"/>
          </a:xfrm>
        </p:spPr>
        <p:txBody>
          <a:bodyPr/>
          <a:lstStyle/>
          <a:p>
            <a:pPr algn="just"/>
            <a:r>
              <a:rPr lang="es-ES" dirty="0"/>
              <a:t>O</a:t>
            </a:r>
            <a:r>
              <a:rPr lang="es-ES" dirty="0" smtClean="0"/>
              <a:t>rientada </a:t>
            </a:r>
            <a:r>
              <a:rPr lang="es-ES" dirty="0"/>
              <a:t>a identificar el grado de influencia de las normas de calidad en la exportación de maracuya en todas sus presentaciones.</a:t>
            </a:r>
          </a:p>
        </p:txBody>
      </p:sp>
      <p:sp>
        <p:nvSpPr>
          <p:cNvPr id="3" name="2 Elipse"/>
          <p:cNvSpPr/>
          <p:nvPr/>
        </p:nvSpPr>
        <p:spPr>
          <a:xfrm>
            <a:off x="675861" y="1789043"/>
            <a:ext cx="2425148" cy="8746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Objetivo</a:t>
            </a:r>
            <a:endParaRPr lang="es-ES" sz="2800" dirty="0"/>
          </a:p>
        </p:txBody>
      </p:sp>
      <p:sp>
        <p:nvSpPr>
          <p:cNvPr id="5" name="4 Flecha izquierda y derecha"/>
          <p:cNvSpPr/>
          <p:nvPr/>
        </p:nvSpPr>
        <p:spPr>
          <a:xfrm>
            <a:off x="1" y="5009322"/>
            <a:ext cx="9144000" cy="103366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E. Comercio Exterior, Exportadores, E. Logística Internacional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58209" y="2041699"/>
            <a:ext cx="329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H=</a:t>
            </a:r>
            <a:r>
              <a:rPr lang="es-ES" sz="2800" b="1" dirty="0" smtClean="0">
                <a:solidFill>
                  <a:srgbClr val="FF0000"/>
                </a:solidFill>
              </a:rPr>
              <a:t>?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2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258417" y="775252"/>
            <a:ext cx="4313583" cy="5994884"/>
          </a:xfrm>
        </p:spPr>
        <p:txBody>
          <a:bodyPr/>
          <a:lstStyle/>
          <a:p>
            <a:pPr algn="just"/>
            <a:r>
              <a:rPr lang="es-ES" b="1" dirty="0"/>
              <a:t>A continuación, se mencionan los requisitos químicos del mercado destino del maracuyá, ¿Cuáles de estos conoce?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1878" y="775252"/>
            <a:ext cx="4278796" cy="5994884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dirty="0"/>
              <a:t>El contenido máximo de residuos de plaguicidas en los alimentos es del  0,01 mg/kg como requisito de ingreso a la Unión Europea.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6" y="3160644"/>
            <a:ext cx="3673364" cy="286247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/>
          <a:stretch/>
        </p:blipFill>
        <p:spPr bwMode="auto">
          <a:xfrm>
            <a:off x="770862" y="3379304"/>
            <a:ext cx="3481525" cy="242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258417" y="775252"/>
            <a:ext cx="4313583" cy="5994884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De los siguientes requisitos Fitosanitarios, ¿cuáles influyen en las exportaciones de maracuyá?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1878" y="775252"/>
            <a:ext cx="4278796" cy="5994884"/>
          </a:xfrm>
        </p:spPr>
        <p:txBody>
          <a:bodyPr/>
          <a:lstStyle/>
          <a:p>
            <a:pPr algn="just"/>
            <a:r>
              <a:rPr lang="es-ES" dirty="0"/>
              <a:t>FAVIR (Fruits and Vegetables Import Requirements) Requisitos de importación Frutas y verduras  como requisito para el ingreso a Estados Unidos.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3" y="3602827"/>
            <a:ext cx="3273218" cy="28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3899"/>
            <a:ext cx="3514362" cy="21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0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258417" y="775252"/>
            <a:ext cx="4313583" cy="5994884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Los requisitos para el embalaje y etiquetado influyen en las exportaciones de maracuyá, de los siguientes ¿Cuáles conoce?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91878" y="775252"/>
            <a:ext cx="4278796" cy="5994884"/>
          </a:xfrm>
        </p:spPr>
        <p:txBody>
          <a:bodyPr/>
          <a:lstStyle/>
          <a:p>
            <a:pPr lvl="0" algn="just"/>
            <a:r>
              <a:rPr lang="es-ES" dirty="0"/>
              <a:t>En el etiquetado, usar  el semáforo nutricional como requisito de ingreso a  la Comunidad Andina  CAN.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56" y="3063907"/>
            <a:ext cx="3480646" cy="323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8"/>
          <a:stretch/>
        </p:blipFill>
        <p:spPr bwMode="auto">
          <a:xfrm>
            <a:off x="445398" y="3876261"/>
            <a:ext cx="3011946" cy="21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9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/>
              <a:t>RESULTADOS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8417" y="1490870"/>
            <a:ext cx="8547653" cy="4686093"/>
          </a:xfrm>
        </p:spPr>
        <p:txBody>
          <a:bodyPr/>
          <a:lstStyle/>
          <a:p>
            <a:pPr algn="just"/>
            <a:r>
              <a:rPr lang="es-ES" dirty="0"/>
              <a:t>Pese a que todos los entrevistados son especialistas en el tema, la persona especialista en logística internacional desconoce algunos sucesos acerca del comercio internacional 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Los requisitos de ingreso del maracuya en cualquiera de sus presentaciones a mercados internacionales son </a:t>
            </a:r>
            <a:r>
              <a:rPr lang="es-ES" dirty="0" smtClean="0"/>
              <a:t>similares, pero la U. E. resulta ser el mercado mas difícil de entrar. </a:t>
            </a:r>
          </a:p>
          <a:p>
            <a:pPr algn="just"/>
            <a:r>
              <a:rPr lang="es-ES" dirty="0"/>
              <a:t>Al ser Estados Unidos (EE.UU.) el  mercado hacia donde apuntan la mayor parte de exportaciones del país, las leyes y normativas impuestas por este país son de mayor conocimiento </a:t>
            </a:r>
            <a:endParaRPr lang="es-ES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606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/>
              <a:t>CONCLUSIONES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8661" y="1530626"/>
            <a:ext cx="8666922" cy="4830417"/>
          </a:xfrm>
        </p:spPr>
        <p:txBody>
          <a:bodyPr/>
          <a:lstStyle/>
          <a:p>
            <a:pPr algn="just"/>
            <a:r>
              <a:rPr lang="es-ES" dirty="0"/>
              <a:t>Pese a que Ecuador es geográficamente un país pequeño es uno de los principales exportadores de pulpa de maracuya hacia el mundo 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Hoy </a:t>
            </a:r>
            <a:r>
              <a:rPr lang="es-ES" dirty="0"/>
              <a:t>en día al hablar de calidad hablamos de productos orgánicos y biodegradables, el mercado cada vez se vuelve más exigente y por consiguiente difícil de </a:t>
            </a:r>
            <a:r>
              <a:rPr lang="es-ES" dirty="0" smtClean="0"/>
              <a:t>entrar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mercado que les resulta más difícil entrar a los exportadores es el mercado </a:t>
            </a:r>
            <a:r>
              <a:rPr lang="es-ES" dirty="0" smtClean="0"/>
              <a:t>Europeo, los </a:t>
            </a:r>
            <a:r>
              <a:rPr lang="es-ES" dirty="0"/>
              <a:t>exportadores han optado por buscar destinos que no sean tan exigentes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26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690113"/>
            <a:ext cx="8798943" cy="56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0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/>
              <a:t>EL PROBLEMA</a:t>
            </a:r>
            <a:endParaRPr lang="es-ES" sz="4800" b="1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62549"/>
              </p:ext>
            </p:extLst>
          </p:nvPr>
        </p:nvGraphicFramePr>
        <p:xfrm>
          <a:off x="377685" y="2899051"/>
          <a:ext cx="8527776" cy="2621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1944"/>
                <a:gridCol w="2131944"/>
                <a:gridCol w="2131944"/>
                <a:gridCol w="2131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Dependientes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Independientes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Interdependientes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Covariables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Exportaciones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Requisitos Técnicos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Fitosanitario</a:t>
                      </a:r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Embalaje</a:t>
                      </a:r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Etiquetado</a:t>
                      </a:r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Químicos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Unión Europea</a:t>
                      </a:r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Estados Unidos</a:t>
                      </a:r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CAN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8052" y="2039754"/>
            <a:ext cx="425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Variables del tema</a:t>
            </a:r>
            <a:endParaRPr lang="es-ES" sz="2400" b="1" dirty="0"/>
          </a:p>
        </p:txBody>
      </p:sp>
      <p:sp>
        <p:nvSpPr>
          <p:cNvPr id="6" name="5 Pentágono"/>
          <p:cNvSpPr/>
          <p:nvPr/>
        </p:nvSpPr>
        <p:spPr>
          <a:xfrm>
            <a:off x="5665304" y="1419064"/>
            <a:ext cx="2941982" cy="70020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Enfoque sistémico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73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102" y="365126"/>
            <a:ext cx="7894248" cy="1239388"/>
          </a:xfrm>
        </p:spPr>
        <p:txBody>
          <a:bodyPr/>
          <a:lstStyle/>
          <a:p>
            <a:r>
              <a:rPr lang="es-ES" sz="4800" b="1" dirty="0" smtClean="0"/>
              <a:t>OBJETIVOS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28650" y="185067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OBJETIVO GENERAL</a:t>
            </a:r>
          </a:p>
          <a:p>
            <a:pPr algn="just"/>
            <a:r>
              <a:rPr lang="es-ES" dirty="0" smtClean="0"/>
              <a:t>Analizar la influencia de los requisitos técnicos de exportación del maracuyá desde la perspectiva internacional, para su inserción en el mercado extranjero.</a:t>
            </a:r>
          </a:p>
          <a:p>
            <a:pPr algn="just"/>
            <a:endParaRPr lang="es-E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9"/>
          <a:stretch/>
        </p:blipFill>
        <p:spPr bwMode="auto">
          <a:xfrm>
            <a:off x="5150331" y="3849489"/>
            <a:ext cx="3238295" cy="23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15292"/>
          <a:stretch/>
        </p:blipFill>
        <p:spPr bwMode="auto">
          <a:xfrm>
            <a:off x="1390824" y="3849489"/>
            <a:ext cx="2912067" cy="23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66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102" y="365126"/>
            <a:ext cx="7894248" cy="1239388"/>
          </a:xfrm>
        </p:spPr>
        <p:txBody>
          <a:bodyPr/>
          <a:lstStyle/>
          <a:p>
            <a:r>
              <a:rPr lang="es-ES" sz="4800" b="1" dirty="0" smtClean="0"/>
              <a:t>OBJETIVOS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OBJETIVOS ESPECÍFICOS</a:t>
            </a:r>
          </a:p>
          <a:p>
            <a:pPr algn="just"/>
            <a:r>
              <a:rPr lang="es-ES" dirty="0" smtClean="0"/>
              <a:t>Identificar teorías de calidad.</a:t>
            </a:r>
          </a:p>
          <a:p>
            <a:pPr algn="just"/>
            <a:r>
              <a:rPr lang="es-ES" dirty="0" smtClean="0"/>
              <a:t>Determinar los requisitos técnicos de ingreso del maracuyá a la Unión Europea, Estados Unidos y la CAN.</a:t>
            </a:r>
          </a:p>
          <a:p>
            <a:pPr algn="just"/>
            <a:r>
              <a:rPr lang="es-ES" dirty="0" smtClean="0"/>
              <a:t>Conocer la situación del desarrollo de las exportaciones del maracuyá en el periodo 2010-2015.</a:t>
            </a:r>
          </a:p>
          <a:p>
            <a:pPr algn="just"/>
            <a:r>
              <a:rPr lang="es-ES" dirty="0" smtClean="0"/>
              <a:t>Comprobar la hipótesis.</a:t>
            </a:r>
          </a:p>
          <a:p>
            <a:pPr algn="just"/>
            <a:r>
              <a:rPr lang="es-ES" dirty="0" smtClean="0"/>
              <a:t>Considerar elementos generadores de discusión.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381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859" y="623543"/>
            <a:ext cx="7894248" cy="1239388"/>
          </a:xfrm>
        </p:spPr>
        <p:txBody>
          <a:bodyPr/>
          <a:lstStyle/>
          <a:p>
            <a:r>
              <a:rPr lang="es-ES" sz="4800" b="1" dirty="0" smtClean="0"/>
              <a:t>METODOLOGÍA DE LA INVESTIGACIÓN</a:t>
            </a:r>
            <a:endParaRPr lang="es-ES" sz="4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28650" y="2047461"/>
            <a:ext cx="7886700" cy="4129502"/>
          </a:xfrm>
        </p:spPr>
        <p:txBody>
          <a:bodyPr/>
          <a:lstStyle/>
          <a:p>
            <a:r>
              <a:rPr lang="es-ES" dirty="0" smtClean="0"/>
              <a:t>TEORIAS DE CALIDAD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09635920"/>
              </p:ext>
            </p:extLst>
          </p:nvPr>
        </p:nvGraphicFramePr>
        <p:xfrm>
          <a:off x="238539" y="2266122"/>
          <a:ext cx="8766313" cy="45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31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859" y="623543"/>
            <a:ext cx="7894248" cy="1239388"/>
          </a:xfrm>
        </p:spPr>
        <p:txBody>
          <a:bodyPr/>
          <a:lstStyle/>
          <a:p>
            <a:pPr algn="ctr"/>
            <a:r>
              <a:rPr lang="es-ES" sz="4800" b="1" dirty="0" smtClean="0"/>
              <a:t>EL FRUTO</a:t>
            </a:r>
            <a:endParaRPr lang="es-ES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5" y="1485382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4376944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9879" y="3565825"/>
            <a:ext cx="347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18 Géneros  700 especies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91485"/>
              </p:ext>
            </p:extLst>
          </p:nvPr>
        </p:nvGraphicFramePr>
        <p:xfrm>
          <a:off x="3955774" y="1789043"/>
          <a:ext cx="4412973" cy="4601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17200"/>
                <a:gridCol w="1795773"/>
              </a:tblGrid>
              <a:tr h="6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effectLst/>
                        </a:rPr>
                        <a:t>CONTENIDO NUTRICIONAL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effectLst/>
                        </a:rPr>
                        <a:t>CANTIDAD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Valor energético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78 calorías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Proteínas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0.8 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Grasas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0.6 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Carbohidratos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2.4 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Fibra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0.2 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Calcio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5.0 mg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Fosforo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18.0 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Hierro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0.3 mg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Vitamina 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684 mcgr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Riboflamina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0.1 mg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Niacina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837565" algn="l"/>
                        </a:tabLst>
                      </a:pPr>
                      <a:r>
                        <a:rPr lang="es-ES" sz="1600" dirty="0">
                          <a:effectLst/>
                        </a:rPr>
                        <a:t>2.24 mg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Ácido Ascórbico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20 mg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74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859" y="623543"/>
            <a:ext cx="7894248" cy="1239388"/>
          </a:xfrm>
        </p:spPr>
        <p:txBody>
          <a:bodyPr/>
          <a:lstStyle/>
          <a:p>
            <a:pPr algn="ctr"/>
            <a:r>
              <a:rPr lang="es-ES" sz="4800" b="1" dirty="0" smtClean="0"/>
              <a:t>MARACUYÁ EN EL ECUADOR</a:t>
            </a:r>
            <a:endParaRPr lang="es-ES" sz="4800" b="1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88364"/>
              </p:ext>
            </p:extLst>
          </p:nvPr>
        </p:nvGraphicFramePr>
        <p:xfrm>
          <a:off x="596347" y="1717811"/>
          <a:ext cx="4552122" cy="4770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2122"/>
              </a:tblGrid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AGRICOLA E INDISTRAL ECUAPLANTATION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AGRÍCOLA OFICILA S.A AGROFICIAL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AGRO IND. FRUTA DE LA PASIÓN C LTDA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AGROINDUSTRIA DEL PACIFICO S.A “AGAPSA”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ALPINA PRODUCTOS ALIMENTICIOS ALPIECUADOR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ECUAVEGETAL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EXOFRUT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I.G.C. DEL ECUADOR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INDUSTRIAS LÁCTEAS TONI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PROCESADORA DE FRUTAS NATURALES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QUICORNAC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TROPIFRUTAS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VECONSA S.A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r="42876"/>
          <a:stretch/>
        </p:blipFill>
        <p:spPr bwMode="auto">
          <a:xfrm>
            <a:off x="6341165" y="1663975"/>
            <a:ext cx="2087217" cy="47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8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b="1" dirty="0" smtClean="0"/>
              <a:t>EL PRODUCTO</a:t>
            </a:r>
            <a:endParaRPr lang="es-ES" sz="4800" b="1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18500"/>
              </p:ext>
            </p:extLst>
          </p:nvPr>
        </p:nvGraphicFramePr>
        <p:xfrm>
          <a:off x="238539" y="1411357"/>
          <a:ext cx="8726557" cy="508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094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7952</TotalTime>
  <Words>1253</Words>
  <Application>Microsoft Office PowerPoint</Application>
  <PresentationFormat>Presentación en pantalla (4:3)</PresentationFormat>
  <Paragraphs>481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REQUISITOS TÉCNICOS DE EXPORTACIÓN DEL MARACUYÁ EN SU INSERCIÓN EN EL MERCADO INTERNACIONAL</vt:lpstr>
      <vt:lpstr>CONTENIDO</vt:lpstr>
      <vt:lpstr>EL PROBLEMA</vt:lpstr>
      <vt:lpstr>OBJETIVOS</vt:lpstr>
      <vt:lpstr>OBJETIVOS</vt:lpstr>
      <vt:lpstr>METODOLOGÍA DE LA INVESTIGACIÓN</vt:lpstr>
      <vt:lpstr>EL FRUTO</vt:lpstr>
      <vt:lpstr>MARACUYÁ EN EL ECUADOR</vt:lpstr>
      <vt:lpstr>EL PRODUCTO</vt:lpstr>
      <vt:lpstr>METODOLOGÍA DE LA INVESTIGACIÓN</vt:lpstr>
      <vt:lpstr>HIPÓTESIS</vt:lpstr>
      <vt:lpstr>PROCEDIMIENTO PARA RECOLECCIÓN Y ANÁLISIS DE DATOS</vt:lpstr>
      <vt:lpstr>PAPEL DE LOS REQUISITOS TÉCNICOS DE EXPORTACIÓN EN EL MARACUYÁ.</vt:lpstr>
      <vt:lpstr>Presentación de PowerPoint</vt:lpstr>
      <vt:lpstr>Presentación de PowerPoint</vt:lpstr>
      <vt:lpstr>Presentación de PowerPoint</vt:lpstr>
      <vt:lpstr>ANÁLISIS DEL MARACUYÁ Y SU INSERCIÓN EN EL MERCADO INTERNACIONAL.</vt:lpstr>
      <vt:lpstr>0810.90.10.00 (maracuyá)</vt:lpstr>
      <vt:lpstr>0811.90.94.00 (pulpa de maracuyá) </vt:lpstr>
      <vt:lpstr>2009.89.20.00 (jugo o concentrado de maracuyá) </vt:lpstr>
      <vt:lpstr>ENTREVISTA</vt:lpstr>
      <vt:lpstr>Presentación de PowerPoint</vt:lpstr>
      <vt:lpstr>Presentación de PowerPoint</vt:lpstr>
      <vt:lpstr>Presentación de PowerPoint</vt:lpstr>
      <vt:lpstr>RESULTADOS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Maribel Guevara</dc:creator>
  <cp:lastModifiedBy>pc</cp:lastModifiedBy>
  <cp:revision>168</cp:revision>
  <dcterms:created xsi:type="dcterms:W3CDTF">2017-05-09T19:36:47Z</dcterms:created>
  <dcterms:modified xsi:type="dcterms:W3CDTF">2017-06-09T04:37:06Z</dcterms:modified>
</cp:coreProperties>
</file>