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83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image" Target="../media/image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7FB1D-BC7A-44BA-BDA6-B858D0D13636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ACCFE4-0374-49F1-B654-9180CE696E6F}">
      <dgm:prSet phldrT="[Texto]"/>
      <dgm:spPr/>
      <dgm:t>
        <a:bodyPr/>
        <a:lstStyle/>
        <a:p>
          <a:r>
            <a:rPr lang="es-ES" noProof="0" dirty="0" smtClean="0"/>
            <a:t>Importancia</a:t>
          </a:r>
          <a:r>
            <a:rPr lang="en-US" dirty="0" smtClean="0"/>
            <a:t> </a:t>
          </a:r>
          <a:endParaRPr lang="en-US" dirty="0"/>
        </a:p>
      </dgm:t>
    </dgm:pt>
    <dgm:pt modelId="{51D32BD9-0E83-49B8-BC45-CF6D04A7E39C}" type="parTrans" cxnId="{87670E04-B852-4484-980E-0CEAB19E7640}">
      <dgm:prSet/>
      <dgm:spPr/>
      <dgm:t>
        <a:bodyPr/>
        <a:lstStyle/>
        <a:p>
          <a:endParaRPr lang="en-US"/>
        </a:p>
      </dgm:t>
    </dgm:pt>
    <dgm:pt modelId="{B3F55A24-CC7E-4DE4-9D88-9CC6E5207E87}" type="sibTrans" cxnId="{87670E04-B852-4484-980E-0CEAB19E7640}">
      <dgm:prSet/>
      <dgm:spPr/>
      <dgm:t>
        <a:bodyPr/>
        <a:lstStyle/>
        <a:p>
          <a:endParaRPr lang="en-US"/>
        </a:p>
      </dgm:t>
    </dgm:pt>
    <dgm:pt modelId="{DB5E8B01-C1A0-4E83-B485-42E732E90C95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E7F58B5-0192-45E6-9F47-1BF5037CFA20}" type="parTrans" cxnId="{548E65E7-62AD-4372-85F4-4D54BEAF6F82}">
      <dgm:prSet/>
      <dgm:spPr/>
      <dgm:t>
        <a:bodyPr/>
        <a:lstStyle/>
        <a:p>
          <a:endParaRPr lang="en-US"/>
        </a:p>
      </dgm:t>
    </dgm:pt>
    <dgm:pt modelId="{8B5AE288-87BC-4D20-BAEB-AA85590B3DB6}" type="sibTrans" cxnId="{548E65E7-62AD-4372-85F4-4D54BEAF6F82}">
      <dgm:prSet/>
      <dgm:spPr/>
      <dgm:t>
        <a:bodyPr/>
        <a:lstStyle/>
        <a:p>
          <a:endParaRPr lang="en-US"/>
        </a:p>
      </dgm:t>
    </dgm:pt>
    <dgm:pt modelId="{EB4DA2ED-203A-4E51-B7AA-0B1FEAD32539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B14A3CD-2A2C-4B5C-8F16-FE832E6FCC13}" type="parTrans" cxnId="{A15C1007-8F79-465B-8D96-232CC6222F84}">
      <dgm:prSet/>
      <dgm:spPr/>
      <dgm:t>
        <a:bodyPr/>
        <a:lstStyle/>
        <a:p>
          <a:endParaRPr lang="en-US"/>
        </a:p>
      </dgm:t>
    </dgm:pt>
    <dgm:pt modelId="{EFFBAF76-3E49-4447-A95F-292420584209}" type="sibTrans" cxnId="{A15C1007-8F79-465B-8D96-232CC6222F84}">
      <dgm:prSet/>
      <dgm:spPr/>
      <dgm:t>
        <a:bodyPr/>
        <a:lstStyle/>
        <a:p>
          <a:endParaRPr lang="en-US"/>
        </a:p>
      </dgm:t>
    </dgm:pt>
    <dgm:pt modelId="{9BE16A60-B1B8-4B2A-B22C-49655BD5CF60}">
      <dgm:prSet phldrT="[Texto]"/>
      <dgm:spPr/>
      <dgm:t>
        <a:bodyPr/>
        <a:lstStyle/>
        <a:p>
          <a:r>
            <a:rPr lang="es-ES" noProof="0" dirty="0" smtClean="0"/>
            <a:t>Objetivos</a:t>
          </a:r>
          <a:r>
            <a:rPr lang="en-US" dirty="0" smtClean="0"/>
            <a:t> </a:t>
          </a:r>
          <a:endParaRPr lang="en-US" dirty="0"/>
        </a:p>
      </dgm:t>
    </dgm:pt>
    <dgm:pt modelId="{0BC4C5D6-5088-43ED-8F2A-74CDFC49EC4F}" type="parTrans" cxnId="{0300CA45-749D-4890-B47C-6F42836952D6}">
      <dgm:prSet/>
      <dgm:spPr/>
      <dgm:t>
        <a:bodyPr/>
        <a:lstStyle/>
        <a:p>
          <a:endParaRPr lang="en-US"/>
        </a:p>
      </dgm:t>
    </dgm:pt>
    <dgm:pt modelId="{ADACC6A1-264C-45C0-B6B1-C6105DC7E3E5}" type="sibTrans" cxnId="{0300CA45-749D-4890-B47C-6F42836952D6}">
      <dgm:prSet/>
      <dgm:spPr/>
      <dgm:t>
        <a:bodyPr/>
        <a:lstStyle/>
        <a:p>
          <a:endParaRPr lang="en-US"/>
        </a:p>
      </dgm:t>
    </dgm:pt>
    <dgm:pt modelId="{DF83584E-563F-4B3E-96E2-D7C0BD62DD21}">
      <dgm:prSet phldrT="[Texto]" custT="1"/>
      <dgm:spPr/>
      <dgm:t>
        <a:bodyPr/>
        <a:lstStyle/>
        <a:p>
          <a:r>
            <a:rPr lang="en-US" sz="2000" dirty="0" err="1" smtClean="0"/>
            <a:t>Análisis</a:t>
          </a:r>
          <a:r>
            <a:rPr lang="en-US" sz="2000" dirty="0" smtClean="0"/>
            <a:t> Temporo </a:t>
          </a:r>
          <a:r>
            <a:rPr lang="en-US" sz="2000" dirty="0" err="1" smtClean="0"/>
            <a:t>Espacial</a:t>
          </a:r>
          <a:endParaRPr lang="en-US" sz="2000" dirty="0"/>
        </a:p>
      </dgm:t>
    </dgm:pt>
    <dgm:pt modelId="{23041FE4-C0E9-4DCA-B2C3-11E9B6EE8BA9}" type="parTrans" cxnId="{7FD967FC-1C42-45DC-9D4A-A597BFCBBE4A}">
      <dgm:prSet/>
      <dgm:spPr/>
      <dgm:t>
        <a:bodyPr/>
        <a:lstStyle/>
        <a:p>
          <a:endParaRPr lang="en-US"/>
        </a:p>
      </dgm:t>
    </dgm:pt>
    <dgm:pt modelId="{4138CA0C-D103-47E4-83BF-8D3073B480D4}" type="sibTrans" cxnId="{7FD967FC-1C42-45DC-9D4A-A597BFCBBE4A}">
      <dgm:prSet/>
      <dgm:spPr/>
      <dgm:t>
        <a:bodyPr/>
        <a:lstStyle/>
        <a:p>
          <a:endParaRPr lang="en-US"/>
        </a:p>
      </dgm:t>
    </dgm:pt>
    <dgm:pt modelId="{74806CDA-BD52-4078-B5C8-1CF49A563675}">
      <dgm:prSet phldrT="[Texto]" custT="1"/>
      <dgm:spPr/>
      <dgm:t>
        <a:bodyPr/>
        <a:lstStyle/>
        <a:p>
          <a:r>
            <a:rPr lang="en-US" sz="2000" dirty="0" err="1" smtClean="0"/>
            <a:t>Procesos</a:t>
          </a:r>
          <a:r>
            <a:rPr lang="en-US" sz="2000" dirty="0" smtClean="0"/>
            <a:t> de </a:t>
          </a:r>
          <a:r>
            <a:rPr lang="en-US" sz="2000" dirty="0" err="1" smtClean="0"/>
            <a:t>aculturación</a:t>
          </a:r>
          <a:r>
            <a:rPr lang="en-US" sz="2000" dirty="0" smtClean="0"/>
            <a:t> y </a:t>
          </a:r>
          <a:r>
            <a:rPr lang="en-US" sz="2000" dirty="0" err="1" smtClean="0"/>
            <a:t>migración</a:t>
          </a:r>
          <a:endParaRPr lang="en-US" sz="2000" dirty="0"/>
        </a:p>
      </dgm:t>
    </dgm:pt>
    <dgm:pt modelId="{CAADD668-C408-4BDD-8A9C-B112677949ED}" type="parTrans" cxnId="{5F2D2048-396A-4081-81E8-7B615055B188}">
      <dgm:prSet/>
      <dgm:spPr/>
      <dgm:t>
        <a:bodyPr/>
        <a:lstStyle/>
        <a:p>
          <a:endParaRPr lang="en-US"/>
        </a:p>
      </dgm:t>
    </dgm:pt>
    <dgm:pt modelId="{0E91A504-29D8-4810-9608-18D62CC7DD23}" type="sibTrans" cxnId="{5F2D2048-396A-4081-81E8-7B615055B188}">
      <dgm:prSet/>
      <dgm:spPr/>
      <dgm:t>
        <a:bodyPr/>
        <a:lstStyle/>
        <a:p>
          <a:endParaRPr lang="en-US"/>
        </a:p>
      </dgm:t>
    </dgm:pt>
    <dgm:pt modelId="{636C4606-95D6-41BC-88B9-BFC5CA0C977D}">
      <dgm:prSet phldrT="[Texto]" custT="1"/>
      <dgm:spPr/>
      <dgm:t>
        <a:bodyPr/>
        <a:lstStyle/>
        <a:p>
          <a:r>
            <a:rPr lang="en-US" sz="2000" dirty="0" err="1" smtClean="0"/>
            <a:t>Recuperación</a:t>
          </a:r>
          <a:r>
            <a:rPr lang="en-US" sz="2000" dirty="0" smtClean="0"/>
            <a:t> y </a:t>
          </a:r>
          <a:r>
            <a:rPr lang="en-US" sz="2000" dirty="0" err="1" smtClean="0"/>
            <a:t>consolidación</a:t>
          </a:r>
          <a:r>
            <a:rPr lang="en-US" sz="2000" dirty="0" smtClean="0"/>
            <a:t> de </a:t>
          </a:r>
          <a:r>
            <a:rPr lang="en-US" sz="2000" dirty="0" err="1" smtClean="0"/>
            <a:t>costumbres</a:t>
          </a:r>
          <a:r>
            <a:rPr lang="en-US" sz="2000" dirty="0" smtClean="0"/>
            <a:t> y </a:t>
          </a:r>
          <a:r>
            <a:rPr lang="en-US" sz="2000" dirty="0" err="1" smtClean="0"/>
            <a:t>tradiciones</a:t>
          </a:r>
          <a:r>
            <a:rPr lang="en-US" sz="2000" dirty="0" smtClean="0"/>
            <a:t> </a:t>
          </a:r>
          <a:endParaRPr lang="en-US" sz="2000" dirty="0"/>
        </a:p>
      </dgm:t>
    </dgm:pt>
    <dgm:pt modelId="{DA6EA346-261B-4783-944E-8C33BE04BF58}" type="parTrans" cxnId="{07F46E1D-3C8B-4E11-9715-AA2A743F88E3}">
      <dgm:prSet/>
      <dgm:spPr/>
      <dgm:t>
        <a:bodyPr/>
        <a:lstStyle/>
        <a:p>
          <a:endParaRPr lang="en-US"/>
        </a:p>
      </dgm:t>
    </dgm:pt>
    <dgm:pt modelId="{AF3AB490-88DE-464F-BE2F-8B6F535AF11A}" type="sibTrans" cxnId="{07F46E1D-3C8B-4E11-9715-AA2A743F88E3}">
      <dgm:prSet/>
      <dgm:spPr/>
      <dgm:t>
        <a:bodyPr/>
        <a:lstStyle/>
        <a:p>
          <a:endParaRPr lang="en-US"/>
        </a:p>
      </dgm:t>
    </dgm:pt>
    <dgm:pt modelId="{7CD071F2-1649-432F-9CCD-D93BEBA3F64D}" type="pres">
      <dgm:prSet presAssocID="{CD57FB1D-BC7A-44BA-BDA6-B858D0D136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A2C304D-4797-46AC-9382-852E822B88BE}" type="pres">
      <dgm:prSet presAssocID="{CBACCFE4-0374-49F1-B654-9180CE696E6F}" presName="vertOne" presStyleCnt="0"/>
      <dgm:spPr/>
    </dgm:pt>
    <dgm:pt modelId="{5AF91456-D78D-403D-B69B-643A2367E1B5}" type="pres">
      <dgm:prSet presAssocID="{CBACCFE4-0374-49F1-B654-9180CE696E6F}" presName="txOne" presStyleLbl="node0" presStyleIdx="0" presStyleCnt="2" custLinFactNeighborX="-843" custLinFactNeighborY="761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709D8B-1728-4761-9489-A56D359BD2EA}" type="pres">
      <dgm:prSet presAssocID="{CBACCFE4-0374-49F1-B654-9180CE696E6F}" presName="parTransOne" presStyleCnt="0"/>
      <dgm:spPr/>
    </dgm:pt>
    <dgm:pt modelId="{76E7A521-8FC0-4F53-9C59-6561E27FCADE}" type="pres">
      <dgm:prSet presAssocID="{CBACCFE4-0374-49F1-B654-9180CE696E6F}" presName="horzOne" presStyleCnt="0"/>
      <dgm:spPr/>
    </dgm:pt>
    <dgm:pt modelId="{2EC1D16F-1550-4D66-A4DC-5E058E7B12C8}" type="pres">
      <dgm:prSet presAssocID="{DB5E8B01-C1A0-4E83-B485-42E732E90C95}" presName="vertTwo" presStyleCnt="0"/>
      <dgm:spPr/>
    </dgm:pt>
    <dgm:pt modelId="{6D6153C4-6F2C-49ED-8B8F-A00C576100A4}" type="pres">
      <dgm:prSet presAssocID="{DB5E8B01-C1A0-4E83-B485-42E732E90C95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694191E-2570-4782-8093-4710AF5003D9}" type="pres">
      <dgm:prSet presAssocID="{DB5E8B01-C1A0-4E83-B485-42E732E90C95}" presName="horzTwo" presStyleCnt="0"/>
      <dgm:spPr/>
    </dgm:pt>
    <dgm:pt modelId="{CCA7514D-7E50-44C4-A7E9-0D596813834B}" type="pres">
      <dgm:prSet presAssocID="{8B5AE288-87BC-4D20-BAEB-AA85590B3DB6}" presName="sibSpaceTwo" presStyleCnt="0"/>
      <dgm:spPr/>
    </dgm:pt>
    <dgm:pt modelId="{22DC09D5-5742-4B07-8EBD-72BD15FC466A}" type="pres">
      <dgm:prSet presAssocID="{EB4DA2ED-203A-4E51-B7AA-0B1FEAD32539}" presName="vertTwo" presStyleCnt="0"/>
      <dgm:spPr/>
    </dgm:pt>
    <dgm:pt modelId="{1E72F2E7-C272-46EE-8A59-4B234356EA07}" type="pres">
      <dgm:prSet presAssocID="{EB4DA2ED-203A-4E51-B7AA-0B1FEAD32539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B49E76-76F4-45A7-BB9F-3CC1EC1D0544}" type="pres">
      <dgm:prSet presAssocID="{EB4DA2ED-203A-4E51-B7AA-0B1FEAD32539}" presName="horzTwo" presStyleCnt="0"/>
      <dgm:spPr/>
    </dgm:pt>
    <dgm:pt modelId="{9E0A3912-75FB-49F9-AD6E-D122CF00F820}" type="pres">
      <dgm:prSet presAssocID="{B3F55A24-CC7E-4DE4-9D88-9CC6E5207E87}" presName="sibSpaceOne" presStyleCnt="0"/>
      <dgm:spPr/>
    </dgm:pt>
    <dgm:pt modelId="{F9D552C3-7C67-4B17-A38A-50CBBF5F17D8}" type="pres">
      <dgm:prSet presAssocID="{9BE16A60-B1B8-4B2A-B22C-49655BD5CF60}" presName="vertOne" presStyleCnt="0"/>
      <dgm:spPr/>
    </dgm:pt>
    <dgm:pt modelId="{A780DBDE-D71B-43CC-A1F5-6B199ACBCFA1}" type="pres">
      <dgm:prSet presAssocID="{9BE16A60-B1B8-4B2A-B22C-49655BD5CF60}" presName="txOne" presStyleLbl="node0" presStyleIdx="1" presStyleCnt="2" custLinFactNeighborX="5071" custLinFactNeighborY="464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06FD75-E80F-4BB7-AAE7-0C28C454F1A5}" type="pres">
      <dgm:prSet presAssocID="{9BE16A60-B1B8-4B2A-B22C-49655BD5CF60}" presName="parTransOne" presStyleCnt="0"/>
      <dgm:spPr/>
    </dgm:pt>
    <dgm:pt modelId="{20DF6F99-D3F6-4875-8A87-6130715F8C95}" type="pres">
      <dgm:prSet presAssocID="{9BE16A60-B1B8-4B2A-B22C-49655BD5CF60}" presName="horzOne" presStyleCnt="0"/>
      <dgm:spPr/>
    </dgm:pt>
    <dgm:pt modelId="{58FA3944-55E3-417E-8E55-6A54770E329A}" type="pres">
      <dgm:prSet presAssocID="{DF83584E-563F-4B3E-96E2-D7C0BD62DD21}" presName="vertTwo" presStyleCnt="0"/>
      <dgm:spPr/>
    </dgm:pt>
    <dgm:pt modelId="{AF3B6F0C-CFA0-4004-A33A-82907971074A}" type="pres">
      <dgm:prSet presAssocID="{DF83584E-563F-4B3E-96E2-D7C0BD62DD21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00333-63EC-4A5F-8BA5-E7AC5B382E15}" type="pres">
      <dgm:prSet presAssocID="{DF83584E-563F-4B3E-96E2-D7C0BD62DD21}" presName="horzTwo" presStyleCnt="0"/>
      <dgm:spPr/>
    </dgm:pt>
    <dgm:pt modelId="{6F07CD3E-3AEF-4086-A8D8-599FF38063C0}" type="pres">
      <dgm:prSet presAssocID="{4138CA0C-D103-47E4-83BF-8D3073B480D4}" presName="sibSpaceTwo" presStyleCnt="0"/>
      <dgm:spPr/>
    </dgm:pt>
    <dgm:pt modelId="{806BEDE1-3E18-4939-85EF-C16FD72A9EA8}" type="pres">
      <dgm:prSet presAssocID="{74806CDA-BD52-4078-B5C8-1CF49A563675}" presName="vertTwo" presStyleCnt="0"/>
      <dgm:spPr/>
    </dgm:pt>
    <dgm:pt modelId="{4A89EDC6-A74D-45A5-81A4-DDA478CAFB07}" type="pres">
      <dgm:prSet presAssocID="{74806CDA-BD52-4078-B5C8-1CF49A563675}" presName="txTwo" presStyleLbl="node2" presStyleIdx="3" presStyleCnt="5" custScaleX="11091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69F8BB5-8C6F-48A4-900E-1AC974B0F9B2}" type="pres">
      <dgm:prSet presAssocID="{74806CDA-BD52-4078-B5C8-1CF49A563675}" presName="horzTwo" presStyleCnt="0"/>
      <dgm:spPr/>
    </dgm:pt>
    <dgm:pt modelId="{1D705E7E-C9BE-4877-8A65-2A0841A9FC52}" type="pres">
      <dgm:prSet presAssocID="{0E91A504-29D8-4810-9608-18D62CC7DD23}" presName="sibSpaceTwo" presStyleCnt="0"/>
      <dgm:spPr/>
    </dgm:pt>
    <dgm:pt modelId="{E3C0F9F4-1CD7-4A4F-ABE8-444DE098AFC9}" type="pres">
      <dgm:prSet presAssocID="{636C4606-95D6-41BC-88B9-BFC5CA0C977D}" presName="vertTwo" presStyleCnt="0"/>
      <dgm:spPr/>
    </dgm:pt>
    <dgm:pt modelId="{C265E411-E034-46E5-9011-A2CD0272FE01}" type="pres">
      <dgm:prSet presAssocID="{636C4606-95D6-41BC-88B9-BFC5CA0C977D}" presName="txTwo" presStyleLbl="node2" presStyleIdx="4" presStyleCnt="5" custScaleX="118210" custLinFactNeighborX="258" custLinFactNeighborY="50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4EEF1C-6261-4585-A8E3-EED81E23C67B}" type="pres">
      <dgm:prSet presAssocID="{636C4606-95D6-41BC-88B9-BFC5CA0C977D}" presName="horzTwo" presStyleCnt="0"/>
      <dgm:spPr/>
    </dgm:pt>
  </dgm:ptLst>
  <dgm:cxnLst>
    <dgm:cxn modelId="{548E65E7-62AD-4372-85F4-4D54BEAF6F82}" srcId="{CBACCFE4-0374-49F1-B654-9180CE696E6F}" destId="{DB5E8B01-C1A0-4E83-B485-42E732E90C95}" srcOrd="0" destOrd="0" parTransId="{CE7F58B5-0192-45E6-9F47-1BF5037CFA20}" sibTransId="{8B5AE288-87BC-4D20-BAEB-AA85590B3DB6}"/>
    <dgm:cxn modelId="{617A6E91-A535-431E-BBD2-63987CD51AFB}" type="presOf" srcId="{CD57FB1D-BC7A-44BA-BDA6-B858D0D13636}" destId="{7CD071F2-1649-432F-9CCD-D93BEBA3F64D}" srcOrd="0" destOrd="0" presId="urn:microsoft.com/office/officeart/2005/8/layout/hierarchy4"/>
    <dgm:cxn modelId="{07F46E1D-3C8B-4E11-9715-AA2A743F88E3}" srcId="{9BE16A60-B1B8-4B2A-B22C-49655BD5CF60}" destId="{636C4606-95D6-41BC-88B9-BFC5CA0C977D}" srcOrd="2" destOrd="0" parTransId="{DA6EA346-261B-4783-944E-8C33BE04BF58}" sibTransId="{AF3AB490-88DE-464F-BE2F-8B6F535AF11A}"/>
    <dgm:cxn modelId="{032491A8-9BA3-4A77-89C3-9F88A7ED37D7}" type="presOf" srcId="{DF83584E-563F-4B3E-96E2-D7C0BD62DD21}" destId="{AF3B6F0C-CFA0-4004-A33A-82907971074A}" srcOrd="0" destOrd="0" presId="urn:microsoft.com/office/officeart/2005/8/layout/hierarchy4"/>
    <dgm:cxn modelId="{87670E04-B852-4484-980E-0CEAB19E7640}" srcId="{CD57FB1D-BC7A-44BA-BDA6-B858D0D13636}" destId="{CBACCFE4-0374-49F1-B654-9180CE696E6F}" srcOrd="0" destOrd="0" parTransId="{51D32BD9-0E83-49B8-BC45-CF6D04A7E39C}" sibTransId="{B3F55A24-CC7E-4DE4-9D88-9CC6E5207E87}"/>
    <dgm:cxn modelId="{A15C1007-8F79-465B-8D96-232CC6222F84}" srcId="{CBACCFE4-0374-49F1-B654-9180CE696E6F}" destId="{EB4DA2ED-203A-4E51-B7AA-0B1FEAD32539}" srcOrd="1" destOrd="0" parTransId="{7B14A3CD-2A2C-4B5C-8F16-FE832E6FCC13}" sibTransId="{EFFBAF76-3E49-4447-A95F-292420584209}"/>
    <dgm:cxn modelId="{B7D86A67-7587-4136-87CC-438EC08E47EA}" type="presOf" srcId="{9BE16A60-B1B8-4B2A-B22C-49655BD5CF60}" destId="{A780DBDE-D71B-43CC-A1F5-6B199ACBCFA1}" srcOrd="0" destOrd="0" presId="urn:microsoft.com/office/officeart/2005/8/layout/hierarchy4"/>
    <dgm:cxn modelId="{8EF0A43E-3A48-4C06-B0E4-10261253B4A8}" type="presOf" srcId="{636C4606-95D6-41BC-88B9-BFC5CA0C977D}" destId="{C265E411-E034-46E5-9011-A2CD0272FE01}" srcOrd="0" destOrd="0" presId="urn:microsoft.com/office/officeart/2005/8/layout/hierarchy4"/>
    <dgm:cxn modelId="{FA4A392B-AF65-4E2C-95D0-9BF06E7792BB}" type="presOf" srcId="{DB5E8B01-C1A0-4E83-B485-42E732E90C95}" destId="{6D6153C4-6F2C-49ED-8B8F-A00C576100A4}" srcOrd="0" destOrd="0" presId="urn:microsoft.com/office/officeart/2005/8/layout/hierarchy4"/>
    <dgm:cxn modelId="{E95FBAB4-55B9-4C3C-9C11-09F3F2123B68}" type="presOf" srcId="{74806CDA-BD52-4078-B5C8-1CF49A563675}" destId="{4A89EDC6-A74D-45A5-81A4-DDA478CAFB07}" srcOrd="0" destOrd="0" presId="urn:microsoft.com/office/officeart/2005/8/layout/hierarchy4"/>
    <dgm:cxn modelId="{9C45B14C-6327-4D85-8FEF-5C5B5BF6435D}" type="presOf" srcId="{CBACCFE4-0374-49F1-B654-9180CE696E6F}" destId="{5AF91456-D78D-403D-B69B-643A2367E1B5}" srcOrd="0" destOrd="0" presId="urn:microsoft.com/office/officeart/2005/8/layout/hierarchy4"/>
    <dgm:cxn modelId="{0300CA45-749D-4890-B47C-6F42836952D6}" srcId="{CD57FB1D-BC7A-44BA-BDA6-B858D0D13636}" destId="{9BE16A60-B1B8-4B2A-B22C-49655BD5CF60}" srcOrd="1" destOrd="0" parTransId="{0BC4C5D6-5088-43ED-8F2A-74CDFC49EC4F}" sibTransId="{ADACC6A1-264C-45C0-B6B1-C6105DC7E3E5}"/>
    <dgm:cxn modelId="{7FD967FC-1C42-45DC-9D4A-A597BFCBBE4A}" srcId="{9BE16A60-B1B8-4B2A-B22C-49655BD5CF60}" destId="{DF83584E-563F-4B3E-96E2-D7C0BD62DD21}" srcOrd="0" destOrd="0" parTransId="{23041FE4-C0E9-4DCA-B2C3-11E9B6EE8BA9}" sibTransId="{4138CA0C-D103-47E4-83BF-8D3073B480D4}"/>
    <dgm:cxn modelId="{C4B69DD5-5D58-4493-8E94-D036B3E9F4D7}" type="presOf" srcId="{EB4DA2ED-203A-4E51-B7AA-0B1FEAD32539}" destId="{1E72F2E7-C272-46EE-8A59-4B234356EA07}" srcOrd="0" destOrd="0" presId="urn:microsoft.com/office/officeart/2005/8/layout/hierarchy4"/>
    <dgm:cxn modelId="{5F2D2048-396A-4081-81E8-7B615055B188}" srcId="{9BE16A60-B1B8-4B2A-B22C-49655BD5CF60}" destId="{74806CDA-BD52-4078-B5C8-1CF49A563675}" srcOrd="1" destOrd="0" parTransId="{CAADD668-C408-4BDD-8A9C-B112677949ED}" sibTransId="{0E91A504-29D8-4810-9608-18D62CC7DD23}"/>
    <dgm:cxn modelId="{8EBC9772-D703-4E28-A603-303E1260FD24}" type="presParOf" srcId="{7CD071F2-1649-432F-9CCD-D93BEBA3F64D}" destId="{8A2C304D-4797-46AC-9382-852E822B88BE}" srcOrd="0" destOrd="0" presId="urn:microsoft.com/office/officeart/2005/8/layout/hierarchy4"/>
    <dgm:cxn modelId="{D3BDC8D1-C052-4F13-B896-7C278009FC1C}" type="presParOf" srcId="{8A2C304D-4797-46AC-9382-852E822B88BE}" destId="{5AF91456-D78D-403D-B69B-643A2367E1B5}" srcOrd="0" destOrd="0" presId="urn:microsoft.com/office/officeart/2005/8/layout/hierarchy4"/>
    <dgm:cxn modelId="{C6E1618A-5C69-4DE0-B34B-E3D30835D1C4}" type="presParOf" srcId="{8A2C304D-4797-46AC-9382-852E822B88BE}" destId="{A9709D8B-1728-4761-9489-A56D359BD2EA}" srcOrd="1" destOrd="0" presId="urn:microsoft.com/office/officeart/2005/8/layout/hierarchy4"/>
    <dgm:cxn modelId="{AD62924D-935A-4892-900F-841A8C74DE58}" type="presParOf" srcId="{8A2C304D-4797-46AC-9382-852E822B88BE}" destId="{76E7A521-8FC0-4F53-9C59-6561E27FCADE}" srcOrd="2" destOrd="0" presId="urn:microsoft.com/office/officeart/2005/8/layout/hierarchy4"/>
    <dgm:cxn modelId="{6C812049-07D0-4A16-A876-60AB002F68D4}" type="presParOf" srcId="{76E7A521-8FC0-4F53-9C59-6561E27FCADE}" destId="{2EC1D16F-1550-4D66-A4DC-5E058E7B12C8}" srcOrd="0" destOrd="0" presId="urn:microsoft.com/office/officeart/2005/8/layout/hierarchy4"/>
    <dgm:cxn modelId="{01EAA184-DC08-4811-87F0-7F56A48C22CC}" type="presParOf" srcId="{2EC1D16F-1550-4D66-A4DC-5E058E7B12C8}" destId="{6D6153C4-6F2C-49ED-8B8F-A00C576100A4}" srcOrd="0" destOrd="0" presId="urn:microsoft.com/office/officeart/2005/8/layout/hierarchy4"/>
    <dgm:cxn modelId="{3E844C13-BCD1-41C8-8601-1013DCF614DC}" type="presParOf" srcId="{2EC1D16F-1550-4D66-A4DC-5E058E7B12C8}" destId="{1694191E-2570-4782-8093-4710AF5003D9}" srcOrd="1" destOrd="0" presId="urn:microsoft.com/office/officeart/2005/8/layout/hierarchy4"/>
    <dgm:cxn modelId="{A7B37ACE-6F1C-4E74-A736-C13CF233EE71}" type="presParOf" srcId="{76E7A521-8FC0-4F53-9C59-6561E27FCADE}" destId="{CCA7514D-7E50-44C4-A7E9-0D596813834B}" srcOrd="1" destOrd="0" presId="urn:microsoft.com/office/officeart/2005/8/layout/hierarchy4"/>
    <dgm:cxn modelId="{EB765E5A-CABA-486F-8CA8-E78A0CB22945}" type="presParOf" srcId="{76E7A521-8FC0-4F53-9C59-6561E27FCADE}" destId="{22DC09D5-5742-4B07-8EBD-72BD15FC466A}" srcOrd="2" destOrd="0" presId="urn:microsoft.com/office/officeart/2005/8/layout/hierarchy4"/>
    <dgm:cxn modelId="{EAE22F41-B4E8-4419-8EB1-9A3FD47F201B}" type="presParOf" srcId="{22DC09D5-5742-4B07-8EBD-72BD15FC466A}" destId="{1E72F2E7-C272-46EE-8A59-4B234356EA07}" srcOrd="0" destOrd="0" presId="urn:microsoft.com/office/officeart/2005/8/layout/hierarchy4"/>
    <dgm:cxn modelId="{79281DED-24CC-4B7B-834A-EC8A6874F735}" type="presParOf" srcId="{22DC09D5-5742-4B07-8EBD-72BD15FC466A}" destId="{E5B49E76-76F4-45A7-BB9F-3CC1EC1D0544}" srcOrd="1" destOrd="0" presId="urn:microsoft.com/office/officeart/2005/8/layout/hierarchy4"/>
    <dgm:cxn modelId="{89C0212A-52B2-4E31-8DA8-9173B36886F1}" type="presParOf" srcId="{7CD071F2-1649-432F-9CCD-D93BEBA3F64D}" destId="{9E0A3912-75FB-49F9-AD6E-D122CF00F820}" srcOrd="1" destOrd="0" presId="urn:microsoft.com/office/officeart/2005/8/layout/hierarchy4"/>
    <dgm:cxn modelId="{3CCC471B-16DB-4943-9484-E96B0E93BE6A}" type="presParOf" srcId="{7CD071F2-1649-432F-9CCD-D93BEBA3F64D}" destId="{F9D552C3-7C67-4B17-A38A-50CBBF5F17D8}" srcOrd="2" destOrd="0" presId="urn:microsoft.com/office/officeart/2005/8/layout/hierarchy4"/>
    <dgm:cxn modelId="{16DA01AD-D870-4EB0-80D4-DA685902EC35}" type="presParOf" srcId="{F9D552C3-7C67-4B17-A38A-50CBBF5F17D8}" destId="{A780DBDE-D71B-43CC-A1F5-6B199ACBCFA1}" srcOrd="0" destOrd="0" presId="urn:microsoft.com/office/officeart/2005/8/layout/hierarchy4"/>
    <dgm:cxn modelId="{C9801C8B-79D0-4503-98B8-23DB88BBD0DF}" type="presParOf" srcId="{F9D552C3-7C67-4B17-A38A-50CBBF5F17D8}" destId="{8206FD75-E80F-4BB7-AAE7-0C28C454F1A5}" srcOrd="1" destOrd="0" presId="urn:microsoft.com/office/officeart/2005/8/layout/hierarchy4"/>
    <dgm:cxn modelId="{B5263274-AAFD-4A56-8976-D91296BCC6A0}" type="presParOf" srcId="{F9D552C3-7C67-4B17-A38A-50CBBF5F17D8}" destId="{20DF6F99-D3F6-4875-8A87-6130715F8C95}" srcOrd="2" destOrd="0" presId="urn:microsoft.com/office/officeart/2005/8/layout/hierarchy4"/>
    <dgm:cxn modelId="{57F2E129-A63D-4FDE-AF29-A2FD2E4835C9}" type="presParOf" srcId="{20DF6F99-D3F6-4875-8A87-6130715F8C95}" destId="{58FA3944-55E3-417E-8E55-6A54770E329A}" srcOrd="0" destOrd="0" presId="urn:microsoft.com/office/officeart/2005/8/layout/hierarchy4"/>
    <dgm:cxn modelId="{310BF326-4A31-4612-ABE6-C17AFAB65704}" type="presParOf" srcId="{58FA3944-55E3-417E-8E55-6A54770E329A}" destId="{AF3B6F0C-CFA0-4004-A33A-82907971074A}" srcOrd="0" destOrd="0" presId="urn:microsoft.com/office/officeart/2005/8/layout/hierarchy4"/>
    <dgm:cxn modelId="{96CE8680-4B08-4461-9972-728C10DEF233}" type="presParOf" srcId="{58FA3944-55E3-417E-8E55-6A54770E329A}" destId="{A6F00333-63EC-4A5F-8BA5-E7AC5B382E15}" srcOrd="1" destOrd="0" presId="urn:microsoft.com/office/officeart/2005/8/layout/hierarchy4"/>
    <dgm:cxn modelId="{2F69378A-5D8E-4AE5-A375-67B6DCC2EF20}" type="presParOf" srcId="{20DF6F99-D3F6-4875-8A87-6130715F8C95}" destId="{6F07CD3E-3AEF-4086-A8D8-599FF38063C0}" srcOrd="1" destOrd="0" presId="urn:microsoft.com/office/officeart/2005/8/layout/hierarchy4"/>
    <dgm:cxn modelId="{C34AE812-7C87-4CE6-9F51-CAC2CA0C2011}" type="presParOf" srcId="{20DF6F99-D3F6-4875-8A87-6130715F8C95}" destId="{806BEDE1-3E18-4939-85EF-C16FD72A9EA8}" srcOrd="2" destOrd="0" presId="urn:microsoft.com/office/officeart/2005/8/layout/hierarchy4"/>
    <dgm:cxn modelId="{47156707-8700-45BC-941B-ACA1F92778A5}" type="presParOf" srcId="{806BEDE1-3E18-4939-85EF-C16FD72A9EA8}" destId="{4A89EDC6-A74D-45A5-81A4-DDA478CAFB07}" srcOrd="0" destOrd="0" presId="urn:microsoft.com/office/officeart/2005/8/layout/hierarchy4"/>
    <dgm:cxn modelId="{D757FB07-00FB-400F-B5EA-3341131D807B}" type="presParOf" srcId="{806BEDE1-3E18-4939-85EF-C16FD72A9EA8}" destId="{169F8BB5-8C6F-48A4-900E-1AC974B0F9B2}" srcOrd="1" destOrd="0" presId="urn:microsoft.com/office/officeart/2005/8/layout/hierarchy4"/>
    <dgm:cxn modelId="{DBC54B2B-9AE8-48C2-8FEE-6BD48C55F37C}" type="presParOf" srcId="{20DF6F99-D3F6-4875-8A87-6130715F8C95}" destId="{1D705E7E-C9BE-4877-8A65-2A0841A9FC52}" srcOrd="3" destOrd="0" presId="urn:microsoft.com/office/officeart/2005/8/layout/hierarchy4"/>
    <dgm:cxn modelId="{98645401-5566-47F9-9612-D7057F4E999B}" type="presParOf" srcId="{20DF6F99-D3F6-4875-8A87-6130715F8C95}" destId="{E3C0F9F4-1CD7-4A4F-ABE8-444DE098AFC9}" srcOrd="4" destOrd="0" presId="urn:microsoft.com/office/officeart/2005/8/layout/hierarchy4"/>
    <dgm:cxn modelId="{ACA1AE70-938B-4822-B8A8-D33B780B7071}" type="presParOf" srcId="{E3C0F9F4-1CD7-4A4F-ABE8-444DE098AFC9}" destId="{C265E411-E034-46E5-9011-A2CD0272FE01}" srcOrd="0" destOrd="0" presId="urn:microsoft.com/office/officeart/2005/8/layout/hierarchy4"/>
    <dgm:cxn modelId="{FA59FEF5-46BE-4CD4-AE81-91A7610C5C19}" type="presParOf" srcId="{E3C0F9F4-1CD7-4A4F-ABE8-444DE098AFC9}" destId="{994EEF1C-6261-4585-A8E3-EED81E23C67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85AB4E-2153-403F-98E2-3C2B3BE25BA6}" type="doc">
      <dgm:prSet loTypeId="urn:microsoft.com/office/officeart/2005/8/layout/hList7" loCatId="picture" qsTypeId="urn:microsoft.com/office/officeart/2005/8/quickstyle/simple1" qsCatId="simple" csTypeId="urn:microsoft.com/office/officeart/2005/8/colors/colorful2" csCatId="colorful" phldr="1"/>
      <dgm:spPr/>
    </dgm:pt>
    <dgm:pt modelId="{C6AB1BE0-CBB4-406D-90A2-B7793AA082AE}">
      <dgm:prSet phldrT="[Texto]"/>
      <dgm:spPr/>
      <dgm:t>
        <a:bodyPr/>
        <a:lstStyle/>
        <a:p>
          <a:r>
            <a:rPr lang="en-US" dirty="0" smtClean="0"/>
            <a:t>Los </a:t>
          </a:r>
          <a:r>
            <a:rPr lang="en-US" dirty="0" err="1" smtClean="0"/>
            <a:t>Chullas</a:t>
          </a:r>
          <a:endParaRPr lang="en-US" dirty="0"/>
        </a:p>
      </dgm:t>
    </dgm:pt>
    <dgm:pt modelId="{169C247D-6DFF-4FC5-801E-48A19A040017}" type="parTrans" cxnId="{117B5198-04F9-4157-B8D3-AC10AD615F02}">
      <dgm:prSet/>
      <dgm:spPr/>
      <dgm:t>
        <a:bodyPr/>
        <a:lstStyle/>
        <a:p>
          <a:endParaRPr lang="en-US"/>
        </a:p>
      </dgm:t>
    </dgm:pt>
    <dgm:pt modelId="{28232E31-ACCC-4F4D-8C34-C4C953B0BD7E}" type="sibTrans" cxnId="{117B5198-04F9-4157-B8D3-AC10AD615F02}">
      <dgm:prSet/>
      <dgm:spPr/>
      <dgm:t>
        <a:bodyPr/>
        <a:lstStyle/>
        <a:p>
          <a:endParaRPr lang="en-US"/>
        </a:p>
      </dgm:t>
    </dgm:pt>
    <dgm:pt modelId="{BDB95636-BFDE-45F4-8849-184AD3BFB069}">
      <dgm:prSet phldrT="[Texto]"/>
      <dgm:spPr/>
      <dgm:t>
        <a:bodyPr/>
        <a:lstStyle/>
        <a:p>
          <a:r>
            <a:rPr lang="en-US" dirty="0" err="1" smtClean="0"/>
            <a:t>Música</a:t>
          </a:r>
          <a:r>
            <a:rPr lang="en-US" dirty="0" smtClean="0"/>
            <a:t> Nacional</a:t>
          </a:r>
          <a:endParaRPr lang="en-US" dirty="0"/>
        </a:p>
      </dgm:t>
    </dgm:pt>
    <dgm:pt modelId="{F55AAAC3-5B36-4DF4-A0A8-53911FFC50A8}" type="parTrans" cxnId="{A9BA5C7A-9CAE-4928-8B42-21E2808C0377}">
      <dgm:prSet/>
      <dgm:spPr/>
      <dgm:t>
        <a:bodyPr/>
        <a:lstStyle/>
        <a:p>
          <a:endParaRPr lang="en-US"/>
        </a:p>
      </dgm:t>
    </dgm:pt>
    <dgm:pt modelId="{97EAAB91-8E9A-43C9-971E-DB7964FB4DF0}" type="sibTrans" cxnId="{A9BA5C7A-9CAE-4928-8B42-21E2808C0377}">
      <dgm:prSet/>
      <dgm:spPr/>
      <dgm:t>
        <a:bodyPr/>
        <a:lstStyle/>
        <a:p>
          <a:endParaRPr lang="en-US"/>
        </a:p>
      </dgm:t>
    </dgm:pt>
    <dgm:pt modelId="{0AA98425-CCD8-471D-ACC3-69F1A1EEA1E1}">
      <dgm:prSet phldrT="[Texto]"/>
      <dgm:spPr/>
      <dgm:t>
        <a:bodyPr/>
        <a:lstStyle/>
        <a:p>
          <a:r>
            <a:rPr lang="en-US" smtClean="0"/>
            <a:t>Clases sociales</a:t>
          </a:r>
          <a:endParaRPr lang="en-US" dirty="0"/>
        </a:p>
      </dgm:t>
    </dgm:pt>
    <dgm:pt modelId="{8DAB4A17-93E4-43BD-A3E1-4ACEEFFCE6B8}" type="parTrans" cxnId="{D44BD34E-81DB-4A20-8A37-617579AFE40C}">
      <dgm:prSet/>
      <dgm:spPr/>
      <dgm:t>
        <a:bodyPr/>
        <a:lstStyle/>
        <a:p>
          <a:endParaRPr lang="en-US"/>
        </a:p>
      </dgm:t>
    </dgm:pt>
    <dgm:pt modelId="{38E3A48B-4B45-439D-BAC0-B104F1243A92}" type="sibTrans" cxnId="{D44BD34E-81DB-4A20-8A37-617579AFE40C}">
      <dgm:prSet/>
      <dgm:spPr/>
      <dgm:t>
        <a:bodyPr/>
        <a:lstStyle/>
        <a:p>
          <a:endParaRPr lang="en-US"/>
        </a:p>
      </dgm:t>
    </dgm:pt>
    <dgm:pt modelId="{556FE693-E5EE-4CF0-B211-27DBA761D3DB}" type="pres">
      <dgm:prSet presAssocID="{6C85AB4E-2153-403F-98E2-3C2B3BE25BA6}" presName="Name0" presStyleCnt="0">
        <dgm:presLayoutVars>
          <dgm:dir/>
          <dgm:resizeHandles val="exact"/>
        </dgm:presLayoutVars>
      </dgm:prSet>
      <dgm:spPr/>
    </dgm:pt>
    <dgm:pt modelId="{3D3239D9-E25B-4E6E-80A8-73CF4CC2BCCE}" type="pres">
      <dgm:prSet presAssocID="{6C85AB4E-2153-403F-98E2-3C2B3BE25BA6}" presName="fgShape" presStyleLbl="fgShp" presStyleIdx="0" presStyleCnt="1"/>
      <dgm:spPr>
        <a:solidFill>
          <a:srgbClr val="92D050"/>
        </a:solidFill>
      </dgm:spPr>
    </dgm:pt>
    <dgm:pt modelId="{4E5BC928-CB16-43CF-B4DC-1E874660F835}" type="pres">
      <dgm:prSet presAssocID="{6C85AB4E-2153-403F-98E2-3C2B3BE25BA6}" presName="linComp" presStyleCnt="0"/>
      <dgm:spPr/>
    </dgm:pt>
    <dgm:pt modelId="{3B599292-60FD-4368-B9FC-A981BABC5985}" type="pres">
      <dgm:prSet presAssocID="{C6AB1BE0-CBB4-406D-90A2-B7793AA082AE}" presName="compNode" presStyleCnt="0"/>
      <dgm:spPr/>
    </dgm:pt>
    <dgm:pt modelId="{1DAA821E-38B1-42D0-907A-6B6A2FA1EA0B}" type="pres">
      <dgm:prSet presAssocID="{C6AB1BE0-CBB4-406D-90A2-B7793AA082AE}" presName="bkgdShape" presStyleLbl="node1" presStyleIdx="0" presStyleCnt="3"/>
      <dgm:spPr/>
      <dgm:t>
        <a:bodyPr/>
        <a:lstStyle/>
        <a:p>
          <a:endParaRPr lang="es-ES"/>
        </a:p>
      </dgm:t>
    </dgm:pt>
    <dgm:pt modelId="{4026C331-0D72-427A-ADDA-45316765E474}" type="pres">
      <dgm:prSet presAssocID="{C6AB1BE0-CBB4-406D-90A2-B7793AA082A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8AE122-E0A7-4E0A-B271-B3B26306664F}" type="pres">
      <dgm:prSet presAssocID="{C6AB1BE0-CBB4-406D-90A2-B7793AA082AE}" presName="invisiNode" presStyleLbl="node1" presStyleIdx="0" presStyleCnt="3"/>
      <dgm:spPr/>
    </dgm:pt>
    <dgm:pt modelId="{77745663-B056-4FED-83E8-09638BE474BD}" type="pres">
      <dgm:prSet presAssocID="{C6AB1BE0-CBB4-406D-90A2-B7793AA082A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4D4F80B-D845-405A-A998-4839A3322FC2}" type="pres">
      <dgm:prSet presAssocID="{28232E31-ACCC-4F4D-8C34-C4C953B0BD7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591B844-890C-4FCA-B812-BCD5AE0C5063}" type="pres">
      <dgm:prSet presAssocID="{BDB95636-BFDE-45F4-8849-184AD3BFB069}" presName="compNode" presStyleCnt="0"/>
      <dgm:spPr/>
    </dgm:pt>
    <dgm:pt modelId="{B8CAF4A2-46D3-48C4-98FE-D583DD3FB81F}" type="pres">
      <dgm:prSet presAssocID="{BDB95636-BFDE-45F4-8849-184AD3BFB069}" presName="bkgdShape" presStyleLbl="node1" presStyleIdx="1" presStyleCnt="3"/>
      <dgm:spPr/>
      <dgm:t>
        <a:bodyPr/>
        <a:lstStyle/>
        <a:p>
          <a:endParaRPr lang="es-ES"/>
        </a:p>
      </dgm:t>
    </dgm:pt>
    <dgm:pt modelId="{A8375D47-6A19-4C5A-8B47-92F7BDB06A67}" type="pres">
      <dgm:prSet presAssocID="{BDB95636-BFDE-45F4-8849-184AD3BFB06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269CA3-74EE-4FB6-B2B2-80FE5E875619}" type="pres">
      <dgm:prSet presAssocID="{BDB95636-BFDE-45F4-8849-184AD3BFB069}" presName="invisiNode" presStyleLbl="node1" presStyleIdx="1" presStyleCnt="3"/>
      <dgm:spPr/>
    </dgm:pt>
    <dgm:pt modelId="{471FF481-FF01-4CC5-A050-9F2D1D0D6960}" type="pres">
      <dgm:prSet presAssocID="{BDB95636-BFDE-45F4-8849-184AD3BFB069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7C2D6AE-8731-474C-A7CC-24235A769A9A}" type="pres">
      <dgm:prSet presAssocID="{97EAAB91-8E9A-43C9-971E-DB7964FB4DF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2C7EA6B-452A-4760-BD1E-1E76AB4EC2BC}" type="pres">
      <dgm:prSet presAssocID="{0AA98425-CCD8-471D-ACC3-69F1A1EEA1E1}" presName="compNode" presStyleCnt="0"/>
      <dgm:spPr/>
    </dgm:pt>
    <dgm:pt modelId="{7C893B17-5AA3-449F-9585-C0755CD74A63}" type="pres">
      <dgm:prSet presAssocID="{0AA98425-CCD8-471D-ACC3-69F1A1EEA1E1}" presName="bkgdShape" presStyleLbl="node1" presStyleIdx="2" presStyleCnt="3"/>
      <dgm:spPr/>
      <dgm:t>
        <a:bodyPr/>
        <a:lstStyle/>
        <a:p>
          <a:endParaRPr lang="en-US"/>
        </a:p>
      </dgm:t>
    </dgm:pt>
    <dgm:pt modelId="{89884CD3-1D15-4EC0-937C-B11A238FB219}" type="pres">
      <dgm:prSet presAssocID="{0AA98425-CCD8-471D-ACC3-69F1A1EEA1E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3A579-EF50-4F85-B172-D34232BC939D}" type="pres">
      <dgm:prSet presAssocID="{0AA98425-CCD8-471D-ACC3-69F1A1EEA1E1}" presName="invisiNode" presStyleLbl="node1" presStyleIdx="2" presStyleCnt="3"/>
      <dgm:spPr/>
    </dgm:pt>
    <dgm:pt modelId="{421B32EC-32E2-4C3E-AB95-9DC45E173230}" type="pres">
      <dgm:prSet presAssocID="{0AA98425-CCD8-471D-ACC3-69F1A1EEA1E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4C8D015-8121-4D4E-9228-17FF4DC74EC8}" type="presOf" srcId="{0AA98425-CCD8-471D-ACC3-69F1A1EEA1E1}" destId="{7C893B17-5AA3-449F-9585-C0755CD74A63}" srcOrd="0" destOrd="0" presId="urn:microsoft.com/office/officeart/2005/8/layout/hList7"/>
    <dgm:cxn modelId="{117B5198-04F9-4157-B8D3-AC10AD615F02}" srcId="{6C85AB4E-2153-403F-98E2-3C2B3BE25BA6}" destId="{C6AB1BE0-CBB4-406D-90A2-B7793AA082AE}" srcOrd="0" destOrd="0" parTransId="{169C247D-6DFF-4FC5-801E-48A19A040017}" sibTransId="{28232E31-ACCC-4F4D-8C34-C4C953B0BD7E}"/>
    <dgm:cxn modelId="{D5D96D19-A247-43E5-AD4C-209187DE8B82}" type="presOf" srcId="{28232E31-ACCC-4F4D-8C34-C4C953B0BD7E}" destId="{64D4F80B-D845-405A-A998-4839A3322FC2}" srcOrd="0" destOrd="0" presId="urn:microsoft.com/office/officeart/2005/8/layout/hList7"/>
    <dgm:cxn modelId="{4EE78943-C6DD-43FA-A4F0-44774E745F14}" type="presOf" srcId="{6C85AB4E-2153-403F-98E2-3C2B3BE25BA6}" destId="{556FE693-E5EE-4CF0-B211-27DBA761D3DB}" srcOrd="0" destOrd="0" presId="urn:microsoft.com/office/officeart/2005/8/layout/hList7"/>
    <dgm:cxn modelId="{B5B80D10-0B38-4086-A245-42178C20B18E}" type="presOf" srcId="{0AA98425-CCD8-471D-ACC3-69F1A1EEA1E1}" destId="{89884CD3-1D15-4EC0-937C-B11A238FB219}" srcOrd="1" destOrd="0" presId="urn:microsoft.com/office/officeart/2005/8/layout/hList7"/>
    <dgm:cxn modelId="{A9BA5C7A-9CAE-4928-8B42-21E2808C0377}" srcId="{6C85AB4E-2153-403F-98E2-3C2B3BE25BA6}" destId="{BDB95636-BFDE-45F4-8849-184AD3BFB069}" srcOrd="1" destOrd="0" parTransId="{F55AAAC3-5B36-4DF4-A0A8-53911FFC50A8}" sibTransId="{97EAAB91-8E9A-43C9-971E-DB7964FB4DF0}"/>
    <dgm:cxn modelId="{BA8D366A-615D-4258-A0EB-4CF22C4DB53D}" type="presOf" srcId="{C6AB1BE0-CBB4-406D-90A2-B7793AA082AE}" destId="{4026C331-0D72-427A-ADDA-45316765E474}" srcOrd="1" destOrd="0" presId="urn:microsoft.com/office/officeart/2005/8/layout/hList7"/>
    <dgm:cxn modelId="{AA8F885D-EEDF-492D-A6CC-9422D56A2A08}" type="presOf" srcId="{BDB95636-BFDE-45F4-8849-184AD3BFB069}" destId="{A8375D47-6A19-4C5A-8B47-92F7BDB06A67}" srcOrd="1" destOrd="0" presId="urn:microsoft.com/office/officeart/2005/8/layout/hList7"/>
    <dgm:cxn modelId="{D44BD34E-81DB-4A20-8A37-617579AFE40C}" srcId="{6C85AB4E-2153-403F-98E2-3C2B3BE25BA6}" destId="{0AA98425-CCD8-471D-ACC3-69F1A1EEA1E1}" srcOrd="2" destOrd="0" parTransId="{8DAB4A17-93E4-43BD-A3E1-4ACEEFFCE6B8}" sibTransId="{38E3A48B-4B45-439D-BAC0-B104F1243A92}"/>
    <dgm:cxn modelId="{317F4734-D100-4362-89CC-0AD014F4F2C7}" type="presOf" srcId="{C6AB1BE0-CBB4-406D-90A2-B7793AA082AE}" destId="{1DAA821E-38B1-42D0-907A-6B6A2FA1EA0B}" srcOrd="0" destOrd="0" presId="urn:microsoft.com/office/officeart/2005/8/layout/hList7"/>
    <dgm:cxn modelId="{426CE89D-65B3-4D09-856F-346087867FDB}" type="presOf" srcId="{97EAAB91-8E9A-43C9-971E-DB7964FB4DF0}" destId="{17C2D6AE-8731-474C-A7CC-24235A769A9A}" srcOrd="0" destOrd="0" presId="urn:microsoft.com/office/officeart/2005/8/layout/hList7"/>
    <dgm:cxn modelId="{BC289681-38E5-42DD-8BFF-298CA82C436C}" type="presOf" srcId="{BDB95636-BFDE-45F4-8849-184AD3BFB069}" destId="{B8CAF4A2-46D3-48C4-98FE-D583DD3FB81F}" srcOrd="0" destOrd="0" presId="urn:microsoft.com/office/officeart/2005/8/layout/hList7"/>
    <dgm:cxn modelId="{26540817-8E6E-4A66-969F-0A246E8E712D}" type="presParOf" srcId="{556FE693-E5EE-4CF0-B211-27DBA761D3DB}" destId="{3D3239D9-E25B-4E6E-80A8-73CF4CC2BCCE}" srcOrd="0" destOrd="0" presId="urn:microsoft.com/office/officeart/2005/8/layout/hList7"/>
    <dgm:cxn modelId="{E3BABA1B-9392-4FB7-8F72-8FB23F3921FE}" type="presParOf" srcId="{556FE693-E5EE-4CF0-B211-27DBA761D3DB}" destId="{4E5BC928-CB16-43CF-B4DC-1E874660F835}" srcOrd="1" destOrd="0" presId="urn:microsoft.com/office/officeart/2005/8/layout/hList7"/>
    <dgm:cxn modelId="{B82EB3AB-89E2-4503-A969-03224FB21DAB}" type="presParOf" srcId="{4E5BC928-CB16-43CF-B4DC-1E874660F835}" destId="{3B599292-60FD-4368-B9FC-A981BABC5985}" srcOrd="0" destOrd="0" presId="urn:microsoft.com/office/officeart/2005/8/layout/hList7"/>
    <dgm:cxn modelId="{CDE9BEB2-CF58-4683-9DBE-068047B83C49}" type="presParOf" srcId="{3B599292-60FD-4368-B9FC-A981BABC5985}" destId="{1DAA821E-38B1-42D0-907A-6B6A2FA1EA0B}" srcOrd="0" destOrd="0" presId="urn:microsoft.com/office/officeart/2005/8/layout/hList7"/>
    <dgm:cxn modelId="{9BA37D70-EF9F-4D0E-BFEB-AC5B2887FA30}" type="presParOf" srcId="{3B599292-60FD-4368-B9FC-A981BABC5985}" destId="{4026C331-0D72-427A-ADDA-45316765E474}" srcOrd="1" destOrd="0" presId="urn:microsoft.com/office/officeart/2005/8/layout/hList7"/>
    <dgm:cxn modelId="{9414F1AC-7EE4-4470-9AC2-F528DEDBB88C}" type="presParOf" srcId="{3B599292-60FD-4368-B9FC-A981BABC5985}" destId="{FB8AE122-E0A7-4E0A-B271-B3B26306664F}" srcOrd="2" destOrd="0" presId="urn:microsoft.com/office/officeart/2005/8/layout/hList7"/>
    <dgm:cxn modelId="{B96E6478-71D9-4659-A68C-59174D6CC160}" type="presParOf" srcId="{3B599292-60FD-4368-B9FC-A981BABC5985}" destId="{77745663-B056-4FED-83E8-09638BE474BD}" srcOrd="3" destOrd="0" presId="urn:microsoft.com/office/officeart/2005/8/layout/hList7"/>
    <dgm:cxn modelId="{62C957AF-9935-42C0-A574-6912B66D4A10}" type="presParOf" srcId="{4E5BC928-CB16-43CF-B4DC-1E874660F835}" destId="{64D4F80B-D845-405A-A998-4839A3322FC2}" srcOrd="1" destOrd="0" presId="urn:microsoft.com/office/officeart/2005/8/layout/hList7"/>
    <dgm:cxn modelId="{92E4FDBE-B422-44FE-B0F0-2280DE181D5F}" type="presParOf" srcId="{4E5BC928-CB16-43CF-B4DC-1E874660F835}" destId="{C591B844-890C-4FCA-B812-BCD5AE0C5063}" srcOrd="2" destOrd="0" presId="urn:microsoft.com/office/officeart/2005/8/layout/hList7"/>
    <dgm:cxn modelId="{7EE3E9D3-27AE-48D1-8420-A74517461B0D}" type="presParOf" srcId="{C591B844-890C-4FCA-B812-BCD5AE0C5063}" destId="{B8CAF4A2-46D3-48C4-98FE-D583DD3FB81F}" srcOrd="0" destOrd="0" presId="urn:microsoft.com/office/officeart/2005/8/layout/hList7"/>
    <dgm:cxn modelId="{F87EA9FC-FFB3-4AA0-8CC0-030483F5A585}" type="presParOf" srcId="{C591B844-890C-4FCA-B812-BCD5AE0C5063}" destId="{A8375D47-6A19-4C5A-8B47-92F7BDB06A67}" srcOrd="1" destOrd="0" presId="urn:microsoft.com/office/officeart/2005/8/layout/hList7"/>
    <dgm:cxn modelId="{D338224E-A29F-4DC6-8A02-F22240720ADE}" type="presParOf" srcId="{C591B844-890C-4FCA-B812-BCD5AE0C5063}" destId="{5B269CA3-74EE-4FB6-B2B2-80FE5E875619}" srcOrd="2" destOrd="0" presId="urn:microsoft.com/office/officeart/2005/8/layout/hList7"/>
    <dgm:cxn modelId="{F761EBF8-A273-4C1F-862A-127E308F2BA2}" type="presParOf" srcId="{C591B844-890C-4FCA-B812-BCD5AE0C5063}" destId="{471FF481-FF01-4CC5-A050-9F2D1D0D6960}" srcOrd="3" destOrd="0" presId="urn:microsoft.com/office/officeart/2005/8/layout/hList7"/>
    <dgm:cxn modelId="{BC8BF351-4C64-4934-AC4B-27E7DD07F9E3}" type="presParOf" srcId="{4E5BC928-CB16-43CF-B4DC-1E874660F835}" destId="{17C2D6AE-8731-474C-A7CC-24235A769A9A}" srcOrd="3" destOrd="0" presId="urn:microsoft.com/office/officeart/2005/8/layout/hList7"/>
    <dgm:cxn modelId="{9167E8D8-5C4A-499F-A18C-4824AEDB6553}" type="presParOf" srcId="{4E5BC928-CB16-43CF-B4DC-1E874660F835}" destId="{52C7EA6B-452A-4760-BD1E-1E76AB4EC2BC}" srcOrd="4" destOrd="0" presId="urn:microsoft.com/office/officeart/2005/8/layout/hList7"/>
    <dgm:cxn modelId="{09CA865C-02E8-4116-9742-B7316F388863}" type="presParOf" srcId="{52C7EA6B-452A-4760-BD1E-1E76AB4EC2BC}" destId="{7C893B17-5AA3-449F-9585-C0755CD74A63}" srcOrd="0" destOrd="0" presId="urn:microsoft.com/office/officeart/2005/8/layout/hList7"/>
    <dgm:cxn modelId="{CA5740DF-C55E-46D4-97E1-B6FF9F297A82}" type="presParOf" srcId="{52C7EA6B-452A-4760-BD1E-1E76AB4EC2BC}" destId="{89884CD3-1D15-4EC0-937C-B11A238FB219}" srcOrd="1" destOrd="0" presId="urn:microsoft.com/office/officeart/2005/8/layout/hList7"/>
    <dgm:cxn modelId="{1FCDD5E8-15B0-48F4-A016-B948E6820B31}" type="presParOf" srcId="{52C7EA6B-452A-4760-BD1E-1E76AB4EC2BC}" destId="{D583A579-EF50-4F85-B172-D34232BC939D}" srcOrd="2" destOrd="0" presId="urn:microsoft.com/office/officeart/2005/8/layout/hList7"/>
    <dgm:cxn modelId="{FDC631BB-6280-43F0-A599-8532841F570B}" type="presParOf" srcId="{52C7EA6B-452A-4760-BD1E-1E76AB4EC2BC}" destId="{421B32EC-32E2-4C3E-AB95-9DC45E17323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C80E28-526F-4E42-9F13-0AA173301360}" type="doc">
      <dgm:prSet loTypeId="urn:microsoft.com/office/officeart/2005/8/layout/hList7" loCatId="picture" qsTypeId="urn:microsoft.com/office/officeart/2005/8/quickstyle/simple1" qsCatId="simple" csTypeId="urn:microsoft.com/office/officeart/2005/8/colors/colorful3" csCatId="colorful" phldr="1"/>
      <dgm:spPr/>
    </dgm:pt>
    <dgm:pt modelId="{50FC46EC-1B6E-42E6-AE2C-02BF47DD56FD}">
      <dgm:prSet phldrT="[Texto]" custT="1"/>
      <dgm:spPr/>
      <dgm:t>
        <a:bodyPr/>
        <a:lstStyle/>
        <a:p>
          <a:r>
            <a:rPr lang="en-US" sz="3200" dirty="0" err="1" smtClean="0"/>
            <a:t>Personajes</a:t>
          </a:r>
          <a:r>
            <a:rPr lang="en-US" sz="3600" dirty="0" smtClean="0"/>
            <a:t> </a:t>
          </a:r>
          <a:endParaRPr lang="en-US" sz="3600" dirty="0"/>
        </a:p>
      </dgm:t>
    </dgm:pt>
    <dgm:pt modelId="{AEE20CC2-2BC9-4384-981E-C85A651998D1}" type="parTrans" cxnId="{6C6252FC-AF33-4968-88B7-7FC823D87412}">
      <dgm:prSet/>
      <dgm:spPr/>
      <dgm:t>
        <a:bodyPr/>
        <a:lstStyle/>
        <a:p>
          <a:endParaRPr lang="en-US"/>
        </a:p>
      </dgm:t>
    </dgm:pt>
    <dgm:pt modelId="{3844EA23-C086-4198-A9C0-4E335AC30116}" type="sibTrans" cxnId="{6C6252FC-AF33-4968-88B7-7FC823D87412}">
      <dgm:prSet/>
      <dgm:spPr/>
      <dgm:t>
        <a:bodyPr/>
        <a:lstStyle/>
        <a:p>
          <a:endParaRPr lang="en-US"/>
        </a:p>
      </dgm:t>
    </dgm:pt>
    <dgm:pt modelId="{008D3AE2-729D-4A48-A63A-6916CC1AE692}">
      <dgm:prSet phldrT="[Texto]" custT="1"/>
      <dgm:spPr/>
      <dgm:t>
        <a:bodyPr/>
        <a:lstStyle/>
        <a:p>
          <a:r>
            <a:rPr lang="en-US" sz="2800" dirty="0" err="1" smtClean="0"/>
            <a:t>Festividades</a:t>
          </a:r>
          <a:endParaRPr lang="en-US" sz="2800" dirty="0"/>
        </a:p>
      </dgm:t>
    </dgm:pt>
    <dgm:pt modelId="{827F3153-9E09-4914-8310-73727096B893}" type="parTrans" cxnId="{4EACC6A0-C5F6-4FFC-9768-012ADC40DA36}">
      <dgm:prSet/>
      <dgm:spPr/>
      <dgm:t>
        <a:bodyPr/>
        <a:lstStyle/>
        <a:p>
          <a:endParaRPr lang="en-US"/>
        </a:p>
      </dgm:t>
    </dgm:pt>
    <dgm:pt modelId="{2A884A4E-9B79-4BB4-ACA9-4FD80C78349E}" type="sibTrans" cxnId="{4EACC6A0-C5F6-4FFC-9768-012ADC40DA36}">
      <dgm:prSet/>
      <dgm:spPr/>
      <dgm:t>
        <a:bodyPr/>
        <a:lstStyle/>
        <a:p>
          <a:endParaRPr lang="en-US"/>
        </a:p>
      </dgm:t>
    </dgm:pt>
    <dgm:pt modelId="{686085AA-1B4E-42C0-8844-37E445E89C3F}">
      <dgm:prSet phldrT="[Texto]" custT="1"/>
      <dgm:spPr/>
      <dgm:t>
        <a:bodyPr/>
        <a:lstStyle/>
        <a:p>
          <a:r>
            <a:rPr lang="en-US" sz="2400" dirty="0" err="1" smtClean="0"/>
            <a:t>Entretenimiento</a:t>
          </a:r>
          <a:r>
            <a:rPr lang="en-US" sz="2000" dirty="0" smtClean="0"/>
            <a:t> </a:t>
          </a:r>
          <a:endParaRPr lang="en-US" sz="2000" dirty="0"/>
        </a:p>
      </dgm:t>
    </dgm:pt>
    <dgm:pt modelId="{AC30BC42-5B42-4133-8F9F-4BCA49CD3204}" type="parTrans" cxnId="{D51ED6FD-2A6A-4B84-89D1-C75F0A0CC6FC}">
      <dgm:prSet/>
      <dgm:spPr/>
      <dgm:t>
        <a:bodyPr/>
        <a:lstStyle/>
        <a:p>
          <a:endParaRPr lang="en-US"/>
        </a:p>
      </dgm:t>
    </dgm:pt>
    <dgm:pt modelId="{C6254E28-9782-4235-BFA2-CD0DABC2A5B3}" type="sibTrans" cxnId="{D51ED6FD-2A6A-4B84-89D1-C75F0A0CC6FC}">
      <dgm:prSet/>
      <dgm:spPr/>
      <dgm:t>
        <a:bodyPr/>
        <a:lstStyle/>
        <a:p>
          <a:endParaRPr lang="en-US"/>
        </a:p>
      </dgm:t>
    </dgm:pt>
    <dgm:pt modelId="{26A9A6CB-2551-4177-9962-E5E572DCB372}" type="pres">
      <dgm:prSet presAssocID="{8AC80E28-526F-4E42-9F13-0AA173301360}" presName="Name0" presStyleCnt="0">
        <dgm:presLayoutVars>
          <dgm:dir/>
          <dgm:resizeHandles val="exact"/>
        </dgm:presLayoutVars>
      </dgm:prSet>
      <dgm:spPr/>
    </dgm:pt>
    <dgm:pt modelId="{F853A8A1-FD41-4B36-8B1F-77BE621F4346}" type="pres">
      <dgm:prSet presAssocID="{8AC80E28-526F-4E42-9F13-0AA173301360}" presName="fgShape" presStyleLbl="fgShp" presStyleIdx="0" presStyleCnt="1"/>
      <dgm:spPr>
        <a:solidFill>
          <a:srgbClr val="92D050"/>
        </a:solidFill>
      </dgm:spPr>
    </dgm:pt>
    <dgm:pt modelId="{6BBC37A4-E890-4F05-98E6-D6AADEB2E14E}" type="pres">
      <dgm:prSet presAssocID="{8AC80E28-526F-4E42-9F13-0AA173301360}" presName="linComp" presStyleCnt="0"/>
      <dgm:spPr/>
    </dgm:pt>
    <dgm:pt modelId="{A4C32835-189E-43AD-BE4A-0861459C5967}" type="pres">
      <dgm:prSet presAssocID="{50FC46EC-1B6E-42E6-AE2C-02BF47DD56FD}" presName="compNode" presStyleCnt="0"/>
      <dgm:spPr/>
    </dgm:pt>
    <dgm:pt modelId="{E0B64A29-F905-46E9-9A46-694EEA7CA344}" type="pres">
      <dgm:prSet presAssocID="{50FC46EC-1B6E-42E6-AE2C-02BF47DD56FD}" presName="bkgdShape" presStyleLbl="node1" presStyleIdx="0" presStyleCnt="3"/>
      <dgm:spPr/>
      <dgm:t>
        <a:bodyPr/>
        <a:lstStyle/>
        <a:p>
          <a:endParaRPr lang="es-ES"/>
        </a:p>
      </dgm:t>
    </dgm:pt>
    <dgm:pt modelId="{A9F83592-33AA-4E13-97DC-648662BB0782}" type="pres">
      <dgm:prSet presAssocID="{50FC46EC-1B6E-42E6-AE2C-02BF47DD56F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FB86D8-8C8F-46C7-8055-1F59EC65AD78}" type="pres">
      <dgm:prSet presAssocID="{50FC46EC-1B6E-42E6-AE2C-02BF47DD56FD}" presName="invisiNode" presStyleLbl="node1" presStyleIdx="0" presStyleCnt="3"/>
      <dgm:spPr/>
    </dgm:pt>
    <dgm:pt modelId="{0FCB5F7C-EF13-40C6-9251-4717E5E69E1C}" type="pres">
      <dgm:prSet presAssocID="{50FC46EC-1B6E-42E6-AE2C-02BF47DD56FD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A4571A-492E-4711-A958-80A1BBC12670}" type="pres">
      <dgm:prSet presAssocID="{3844EA23-C086-4198-A9C0-4E335AC3011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B2881B3-B62E-4772-AD73-C5A54A4E07E9}" type="pres">
      <dgm:prSet presAssocID="{008D3AE2-729D-4A48-A63A-6916CC1AE692}" presName="compNode" presStyleCnt="0"/>
      <dgm:spPr/>
    </dgm:pt>
    <dgm:pt modelId="{303544EC-3399-47B3-B0C7-E1EA58BE48BE}" type="pres">
      <dgm:prSet presAssocID="{008D3AE2-729D-4A48-A63A-6916CC1AE692}" presName="bkgdShape" presStyleLbl="node1" presStyleIdx="1" presStyleCnt="3"/>
      <dgm:spPr/>
      <dgm:t>
        <a:bodyPr/>
        <a:lstStyle/>
        <a:p>
          <a:endParaRPr lang="es-ES"/>
        </a:p>
      </dgm:t>
    </dgm:pt>
    <dgm:pt modelId="{53C82B8D-1178-4DA3-A343-07095E19187A}" type="pres">
      <dgm:prSet presAssocID="{008D3AE2-729D-4A48-A63A-6916CC1AE69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449D8D-68ED-4611-9A6F-1270BB8BA367}" type="pres">
      <dgm:prSet presAssocID="{008D3AE2-729D-4A48-A63A-6916CC1AE692}" presName="invisiNode" presStyleLbl="node1" presStyleIdx="1" presStyleCnt="3"/>
      <dgm:spPr/>
    </dgm:pt>
    <dgm:pt modelId="{DCFB0874-F6C0-4502-A960-6F685B9F47CE}" type="pres">
      <dgm:prSet presAssocID="{008D3AE2-729D-4A48-A63A-6916CC1AE69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033250-C323-4A6A-9480-DA24666A7BE6}" type="pres">
      <dgm:prSet presAssocID="{2A884A4E-9B79-4BB4-ACA9-4FD80C78349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CDD9C9A-95FA-4A35-8FEB-F80C507D3825}" type="pres">
      <dgm:prSet presAssocID="{686085AA-1B4E-42C0-8844-37E445E89C3F}" presName="compNode" presStyleCnt="0"/>
      <dgm:spPr/>
    </dgm:pt>
    <dgm:pt modelId="{80AF5022-FF78-47E9-BA5A-6CAB2DF401EF}" type="pres">
      <dgm:prSet presAssocID="{686085AA-1B4E-42C0-8844-37E445E89C3F}" presName="bkgdShape" presStyleLbl="node1" presStyleIdx="2" presStyleCnt="3" custLinFactNeighborX="582" custLinFactNeighborY="937"/>
      <dgm:spPr/>
      <dgm:t>
        <a:bodyPr/>
        <a:lstStyle/>
        <a:p>
          <a:endParaRPr lang="es-ES"/>
        </a:p>
      </dgm:t>
    </dgm:pt>
    <dgm:pt modelId="{A19FDE47-EBD3-4C16-BFD0-81696118CD32}" type="pres">
      <dgm:prSet presAssocID="{686085AA-1B4E-42C0-8844-37E445E89C3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4171E-F3E9-4161-863D-324A5C421332}" type="pres">
      <dgm:prSet presAssocID="{686085AA-1B4E-42C0-8844-37E445E89C3F}" presName="invisiNode" presStyleLbl="node1" presStyleIdx="2" presStyleCnt="3"/>
      <dgm:spPr/>
    </dgm:pt>
    <dgm:pt modelId="{1860D14E-5374-4AAC-A210-77DFFE7A556B}" type="pres">
      <dgm:prSet presAssocID="{686085AA-1B4E-42C0-8844-37E445E89C3F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ACC6A0-C5F6-4FFC-9768-012ADC40DA36}" srcId="{8AC80E28-526F-4E42-9F13-0AA173301360}" destId="{008D3AE2-729D-4A48-A63A-6916CC1AE692}" srcOrd="1" destOrd="0" parTransId="{827F3153-9E09-4914-8310-73727096B893}" sibTransId="{2A884A4E-9B79-4BB4-ACA9-4FD80C78349E}"/>
    <dgm:cxn modelId="{6C6252FC-AF33-4968-88B7-7FC823D87412}" srcId="{8AC80E28-526F-4E42-9F13-0AA173301360}" destId="{50FC46EC-1B6E-42E6-AE2C-02BF47DD56FD}" srcOrd="0" destOrd="0" parTransId="{AEE20CC2-2BC9-4384-981E-C85A651998D1}" sibTransId="{3844EA23-C086-4198-A9C0-4E335AC30116}"/>
    <dgm:cxn modelId="{AFD3547E-1FBA-47E3-8237-2A3EB7946811}" type="presOf" srcId="{8AC80E28-526F-4E42-9F13-0AA173301360}" destId="{26A9A6CB-2551-4177-9962-E5E572DCB372}" srcOrd="0" destOrd="0" presId="urn:microsoft.com/office/officeart/2005/8/layout/hList7"/>
    <dgm:cxn modelId="{D51ED6FD-2A6A-4B84-89D1-C75F0A0CC6FC}" srcId="{8AC80E28-526F-4E42-9F13-0AA173301360}" destId="{686085AA-1B4E-42C0-8844-37E445E89C3F}" srcOrd="2" destOrd="0" parTransId="{AC30BC42-5B42-4133-8F9F-4BCA49CD3204}" sibTransId="{C6254E28-9782-4235-BFA2-CD0DABC2A5B3}"/>
    <dgm:cxn modelId="{352185E0-20CC-4C7D-9FF2-2E15A41721B2}" type="presOf" srcId="{2A884A4E-9B79-4BB4-ACA9-4FD80C78349E}" destId="{B9033250-C323-4A6A-9480-DA24666A7BE6}" srcOrd="0" destOrd="0" presId="urn:microsoft.com/office/officeart/2005/8/layout/hList7"/>
    <dgm:cxn modelId="{D6857484-6C86-4DE7-9B4A-C9C41D7670CB}" type="presOf" srcId="{3844EA23-C086-4198-A9C0-4E335AC30116}" destId="{87A4571A-492E-4711-A958-80A1BBC12670}" srcOrd="0" destOrd="0" presId="urn:microsoft.com/office/officeart/2005/8/layout/hList7"/>
    <dgm:cxn modelId="{0515D302-9301-442E-8E92-8BFAD83C3060}" type="presOf" srcId="{686085AA-1B4E-42C0-8844-37E445E89C3F}" destId="{A19FDE47-EBD3-4C16-BFD0-81696118CD32}" srcOrd="1" destOrd="0" presId="urn:microsoft.com/office/officeart/2005/8/layout/hList7"/>
    <dgm:cxn modelId="{50887FF7-5548-4C99-B19D-45416BDADADF}" type="presOf" srcId="{008D3AE2-729D-4A48-A63A-6916CC1AE692}" destId="{53C82B8D-1178-4DA3-A343-07095E19187A}" srcOrd="1" destOrd="0" presId="urn:microsoft.com/office/officeart/2005/8/layout/hList7"/>
    <dgm:cxn modelId="{2604DD45-1125-45F5-A714-4EA4B2725771}" type="presOf" srcId="{008D3AE2-729D-4A48-A63A-6916CC1AE692}" destId="{303544EC-3399-47B3-B0C7-E1EA58BE48BE}" srcOrd="0" destOrd="0" presId="urn:microsoft.com/office/officeart/2005/8/layout/hList7"/>
    <dgm:cxn modelId="{736A7A50-4459-4DA3-9075-5FB239F58959}" type="presOf" srcId="{686085AA-1B4E-42C0-8844-37E445E89C3F}" destId="{80AF5022-FF78-47E9-BA5A-6CAB2DF401EF}" srcOrd="0" destOrd="0" presId="urn:microsoft.com/office/officeart/2005/8/layout/hList7"/>
    <dgm:cxn modelId="{48362BDA-926D-45BF-AAA3-4AEDEE253550}" type="presOf" srcId="{50FC46EC-1B6E-42E6-AE2C-02BF47DD56FD}" destId="{A9F83592-33AA-4E13-97DC-648662BB0782}" srcOrd="1" destOrd="0" presId="urn:microsoft.com/office/officeart/2005/8/layout/hList7"/>
    <dgm:cxn modelId="{0F2B6FCE-0770-4F22-8442-20E47EAD96B8}" type="presOf" srcId="{50FC46EC-1B6E-42E6-AE2C-02BF47DD56FD}" destId="{E0B64A29-F905-46E9-9A46-694EEA7CA344}" srcOrd="0" destOrd="0" presId="urn:microsoft.com/office/officeart/2005/8/layout/hList7"/>
    <dgm:cxn modelId="{8084B9C4-74BD-4BF6-AE43-B2034F14B59C}" type="presParOf" srcId="{26A9A6CB-2551-4177-9962-E5E572DCB372}" destId="{F853A8A1-FD41-4B36-8B1F-77BE621F4346}" srcOrd="0" destOrd="0" presId="urn:microsoft.com/office/officeart/2005/8/layout/hList7"/>
    <dgm:cxn modelId="{E39A8010-995A-4392-8A83-9BA602213CEA}" type="presParOf" srcId="{26A9A6CB-2551-4177-9962-E5E572DCB372}" destId="{6BBC37A4-E890-4F05-98E6-D6AADEB2E14E}" srcOrd="1" destOrd="0" presId="urn:microsoft.com/office/officeart/2005/8/layout/hList7"/>
    <dgm:cxn modelId="{C847DCDD-EAD3-43AB-A05F-9B76717029AB}" type="presParOf" srcId="{6BBC37A4-E890-4F05-98E6-D6AADEB2E14E}" destId="{A4C32835-189E-43AD-BE4A-0861459C5967}" srcOrd="0" destOrd="0" presId="urn:microsoft.com/office/officeart/2005/8/layout/hList7"/>
    <dgm:cxn modelId="{F012C043-29E7-4998-8227-A84E2A972261}" type="presParOf" srcId="{A4C32835-189E-43AD-BE4A-0861459C5967}" destId="{E0B64A29-F905-46E9-9A46-694EEA7CA344}" srcOrd="0" destOrd="0" presId="urn:microsoft.com/office/officeart/2005/8/layout/hList7"/>
    <dgm:cxn modelId="{EFC95E24-DD1E-4A16-B19C-25CDC46B921F}" type="presParOf" srcId="{A4C32835-189E-43AD-BE4A-0861459C5967}" destId="{A9F83592-33AA-4E13-97DC-648662BB0782}" srcOrd="1" destOrd="0" presId="urn:microsoft.com/office/officeart/2005/8/layout/hList7"/>
    <dgm:cxn modelId="{317C8FE1-1D10-438C-AC6F-DFE06CCC6EA5}" type="presParOf" srcId="{A4C32835-189E-43AD-BE4A-0861459C5967}" destId="{07FB86D8-8C8F-46C7-8055-1F59EC65AD78}" srcOrd="2" destOrd="0" presId="urn:microsoft.com/office/officeart/2005/8/layout/hList7"/>
    <dgm:cxn modelId="{AC5D243B-92DC-41E8-B13F-336A6A87D7D2}" type="presParOf" srcId="{A4C32835-189E-43AD-BE4A-0861459C5967}" destId="{0FCB5F7C-EF13-40C6-9251-4717E5E69E1C}" srcOrd="3" destOrd="0" presId="urn:microsoft.com/office/officeart/2005/8/layout/hList7"/>
    <dgm:cxn modelId="{79770A00-31D8-4F35-AA0A-34BED7ADCB5E}" type="presParOf" srcId="{6BBC37A4-E890-4F05-98E6-D6AADEB2E14E}" destId="{87A4571A-492E-4711-A958-80A1BBC12670}" srcOrd="1" destOrd="0" presId="urn:microsoft.com/office/officeart/2005/8/layout/hList7"/>
    <dgm:cxn modelId="{5D2C94E2-89BA-4735-977C-70318E5643A6}" type="presParOf" srcId="{6BBC37A4-E890-4F05-98E6-D6AADEB2E14E}" destId="{CB2881B3-B62E-4772-AD73-C5A54A4E07E9}" srcOrd="2" destOrd="0" presId="urn:microsoft.com/office/officeart/2005/8/layout/hList7"/>
    <dgm:cxn modelId="{50D24C3D-454A-4D0D-99BD-D559E171F4D1}" type="presParOf" srcId="{CB2881B3-B62E-4772-AD73-C5A54A4E07E9}" destId="{303544EC-3399-47B3-B0C7-E1EA58BE48BE}" srcOrd="0" destOrd="0" presId="urn:microsoft.com/office/officeart/2005/8/layout/hList7"/>
    <dgm:cxn modelId="{353B3830-1B05-4DA1-814A-8A5700462D05}" type="presParOf" srcId="{CB2881B3-B62E-4772-AD73-C5A54A4E07E9}" destId="{53C82B8D-1178-4DA3-A343-07095E19187A}" srcOrd="1" destOrd="0" presId="urn:microsoft.com/office/officeart/2005/8/layout/hList7"/>
    <dgm:cxn modelId="{91E82B7E-3068-4BAF-957E-0D394BD461E8}" type="presParOf" srcId="{CB2881B3-B62E-4772-AD73-C5A54A4E07E9}" destId="{A1449D8D-68ED-4611-9A6F-1270BB8BA367}" srcOrd="2" destOrd="0" presId="urn:microsoft.com/office/officeart/2005/8/layout/hList7"/>
    <dgm:cxn modelId="{F1FF4C33-68B1-4F6F-A132-B91544CD4168}" type="presParOf" srcId="{CB2881B3-B62E-4772-AD73-C5A54A4E07E9}" destId="{DCFB0874-F6C0-4502-A960-6F685B9F47CE}" srcOrd="3" destOrd="0" presId="urn:microsoft.com/office/officeart/2005/8/layout/hList7"/>
    <dgm:cxn modelId="{F591C650-64C7-41EC-9F3C-543EDC853764}" type="presParOf" srcId="{6BBC37A4-E890-4F05-98E6-D6AADEB2E14E}" destId="{B9033250-C323-4A6A-9480-DA24666A7BE6}" srcOrd="3" destOrd="0" presId="urn:microsoft.com/office/officeart/2005/8/layout/hList7"/>
    <dgm:cxn modelId="{DAE14B4F-2677-4691-98C9-5BB1AF2675D1}" type="presParOf" srcId="{6BBC37A4-E890-4F05-98E6-D6AADEB2E14E}" destId="{1CDD9C9A-95FA-4A35-8FEB-F80C507D3825}" srcOrd="4" destOrd="0" presId="urn:microsoft.com/office/officeart/2005/8/layout/hList7"/>
    <dgm:cxn modelId="{43499DA2-71E1-4963-8398-7BC03244B7B7}" type="presParOf" srcId="{1CDD9C9A-95FA-4A35-8FEB-F80C507D3825}" destId="{80AF5022-FF78-47E9-BA5A-6CAB2DF401EF}" srcOrd="0" destOrd="0" presId="urn:microsoft.com/office/officeart/2005/8/layout/hList7"/>
    <dgm:cxn modelId="{B8FBDE23-B6C5-4B39-885F-74B932258900}" type="presParOf" srcId="{1CDD9C9A-95FA-4A35-8FEB-F80C507D3825}" destId="{A19FDE47-EBD3-4C16-BFD0-81696118CD32}" srcOrd="1" destOrd="0" presId="urn:microsoft.com/office/officeart/2005/8/layout/hList7"/>
    <dgm:cxn modelId="{BB2D52F0-300E-4081-8D6C-BFD99AB20254}" type="presParOf" srcId="{1CDD9C9A-95FA-4A35-8FEB-F80C507D3825}" destId="{3734171E-F3E9-4161-863D-324A5C421332}" srcOrd="2" destOrd="0" presId="urn:microsoft.com/office/officeart/2005/8/layout/hList7"/>
    <dgm:cxn modelId="{5D5C63B3-4F22-436B-88D9-085F3D14101B}" type="presParOf" srcId="{1CDD9C9A-95FA-4A35-8FEB-F80C507D3825}" destId="{1860D14E-5374-4AAC-A210-77DFFE7A556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E02F28-2A39-49F3-B3D7-BE73618319EA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5F25FE69-5B1C-47F7-BDB1-9ECFD71DC724}">
      <dgm:prSet phldrT="[Texto]"/>
      <dgm:spPr/>
      <dgm:t>
        <a:bodyPr/>
        <a:lstStyle/>
        <a:p>
          <a:r>
            <a:rPr lang="en-US" dirty="0" err="1" smtClean="0"/>
            <a:t>Enfoque</a:t>
          </a:r>
          <a:r>
            <a:rPr lang="en-US" dirty="0" smtClean="0"/>
            <a:t> </a:t>
          </a:r>
          <a:r>
            <a:rPr lang="en-US" dirty="0" err="1" smtClean="0"/>
            <a:t>Empírico</a:t>
          </a:r>
          <a:r>
            <a:rPr lang="en-US" dirty="0" smtClean="0"/>
            <a:t> </a:t>
          </a:r>
          <a:r>
            <a:rPr lang="en-US" dirty="0" err="1" smtClean="0"/>
            <a:t>Cualitativo</a:t>
          </a:r>
          <a:endParaRPr lang="en-US" dirty="0"/>
        </a:p>
      </dgm:t>
    </dgm:pt>
    <dgm:pt modelId="{A2E44CCE-8456-462B-90FB-2DF10E46CF73}" type="parTrans" cxnId="{E37437A7-1E54-4398-8B69-2CFF8CC5F4B9}">
      <dgm:prSet/>
      <dgm:spPr/>
      <dgm:t>
        <a:bodyPr/>
        <a:lstStyle/>
        <a:p>
          <a:endParaRPr lang="en-US"/>
        </a:p>
      </dgm:t>
    </dgm:pt>
    <dgm:pt modelId="{E25BBAA7-3559-4F2A-A8EA-CEC748071843}" type="sibTrans" cxnId="{E37437A7-1E54-4398-8B69-2CFF8CC5F4B9}">
      <dgm:prSet/>
      <dgm:spPr/>
      <dgm:t>
        <a:bodyPr/>
        <a:lstStyle/>
        <a:p>
          <a:endParaRPr lang="en-US"/>
        </a:p>
      </dgm:t>
    </dgm:pt>
    <dgm:pt modelId="{E01128A7-716D-4224-A0E8-9936E11DE52A}">
      <dgm:prSet phldrT="[Texto]"/>
      <dgm:spPr/>
      <dgm:t>
        <a:bodyPr/>
        <a:lstStyle/>
        <a:p>
          <a:r>
            <a:rPr lang="en-US" dirty="0" err="1" smtClean="0"/>
            <a:t>Investigación</a:t>
          </a:r>
          <a:r>
            <a:rPr lang="en-US" dirty="0" smtClean="0"/>
            <a:t> </a:t>
          </a:r>
          <a:r>
            <a:rPr lang="en-US" dirty="0" err="1" smtClean="0"/>
            <a:t>Cualitativa</a:t>
          </a:r>
          <a:endParaRPr lang="en-US" dirty="0"/>
        </a:p>
      </dgm:t>
    </dgm:pt>
    <dgm:pt modelId="{E46F57EB-D814-414A-BBFD-5930EB5CD55E}" type="parTrans" cxnId="{C8D1A9EB-9E2D-4537-A574-7B5835D35E87}">
      <dgm:prSet/>
      <dgm:spPr/>
      <dgm:t>
        <a:bodyPr/>
        <a:lstStyle/>
        <a:p>
          <a:endParaRPr lang="en-US"/>
        </a:p>
      </dgm:t>
    </dgm:pt>
    <dgm:pt modelId="{A0A78622-C986-485C-903C-C49E9D571209}" type="sibTrans" cxnId="{C8D1A9EB-9E2D-4537-A574-7B5835D35E87}">
      <dgm:prSet/>
      <dgm:spPr/>
      <dgm:t>
        <a:bodyPr/>
        <a:lstStyle/>
        <a:p>
          <a:endParaRPr lang="en-US"/>
        </a:p>
      </dgm:t>
    </dgm:pt>
    <dgm:pt modelId="{AB692E37-220A-48E2-8BD6-5607308A681E}">
      <dgm:prSet phldrT="[Texto]"/>
      <dgm:spPr/>
      <dgm:t>
        <a:bodyPr/>
        <a:lstStyle/>
        <a:p>
          <a:r>
            <a:rPr lang="en-US" dirty="0" err="1" smtClean="0"/>
            <a:t>Encuestas</a:t>
          </a:r>
          <a:r>
            <a:rPr lang="en-US" dirty="0" smtClean="0"/>
            <a:t> y </a:t>
          </a:r>
          <a:r>
            <a:rPr lang="en-US" dirty="0" err="1" smtClean="0"/>
            <a:t>entrevista</a:t>
          </a:r>
          <a:endParaRPr lang="en-US" dirty="0"/>
        </a:p>
      </dgm:t>
    </dgm:pt>
    <dgm:pt modelId="{D3887C11-3F69-4390-A84E-182D6BC8015C}" type="parTrans" cxnId="{5784AEB7-2B00-4A1D-99DE-E722A5CB38CC}">
      <dgm:prSet/>
      <dgm:spPr/>
      <dgm:t>
        <a:bodyPr/>
        <a:lstStyle/>
        <a:p>
          <a:endParaRPr lang="en-US"/>
        </a:p>
      </dgm:t>
    </dgm:pt>
    <dgm:pt modelId="{2A1C5ACF-5963-4D8F-B635-3C96FB48A332}" type="sibTrans" cxnId="{5784AEB7-2B00-4A1D-99DE-E722A5CB38CC}">
      <dgm:prSet/>
      <dgm:spPr/>
      <dgm:t>
        <a:bodyPr/>
        <a:lstStyle/>
        <a:p>
          <a:endParaRPr lang="en-US"/>
        </a:p>
      </dgm:t>
    </dgm:pt>
    <dgm:pt modelId="{7004D993-AEBC-4D44-8F57-E06A6A9DCD22}" type="pres">
      <dgm:prSet presAssocID="{A5E02F28-2A39-49F3-B3D7-BE73618319EA}" presName="compositeShape" presStyleCnt="0">
        <dgm:presLayoutVars>
          <dgm:dir/>
          <dgm:resizeHandles/>
        </dgm:presLayoutVars>
      </dgm:prSet>
      <dgm:spPr/>
    </dgm:pt>
    <dgm:pt modelId="{59863FF5-70EB-4D44-9930-773C52961623}" type="pres">
      <dgm:prSet presAssocID="{A5E02F28-2A39-49F3-B3D7-BE73618319EA}" presName="pyramid" presStyleLbl="node1" presStyleIdx="0" presStyleCnt="1"/>
      <dgm:spPr/>
    </dgm:pt>
    <dgm:pt modelId="{8E2E63DB-86E3-46D1-8812-3C6705B3F68B}" type="pres">
      <dgm:prSet presAssocID="{A5E02F28-2A39-49F3-B3D7-BE73618319EA}" presName="theList" presStyleCnt="0"/>
      <dgm:spPr/>
    </dgm:pt>
    <dgm:pt modelId="{87B03C28-D2E1-4D00-8120-2A650307E4E1}" type="pres">
      <dgm:prSet presAssocID="{5F25FE69-5B1C-47F7-BDB1-9ECFD71DC724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37553-9398-4187-B28D-B98CCFDA1193}" type="pres">
      <dgm:prSet presAssocID="{5F25FE69-5B1C-47F7-BDB1-9ECFD71DC724}" presName="aSpace" presStyleCnt="0"/>
      <dgm:spPr/>
    </dgm:pt>
    <dgm:pt modelId="{70FE0626-709D-431F-9922-C6E83B07A774}" type="pres">
      <dgm:prSet presAssocID="{E01128A7-716D-4224-A0E8-9936E11DE52A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0AC6D-3F24-431F-A878-96046FF55099}" type="pres">
      <dgm:prSet presAssocID="{E01128A7-716D-4224-A0E8-9936E11DE52A}" presName="aSpace" presStyleCnt="0"/>
      <dgm:spPr/>
    </dgm:pt>
    <dgm:pt modelId="{8C1E479F-C3FF-4E33-A875-84D09E6821FA}" type="pres">
      <dgm:prSet presAssocID="{AB692E37-220A-48E2-8BD6-5607308A681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AE1FE5-ABDE-42BA-8214-142B8DF6D9B0}" type="pres">
      <dgm:prSet presAssocID="{AB692E37-220A-48E2-8BD6-5607308A681E}" presName="aSpace" presStyleCnt="0"/>
      <dgm:spPr/>
    </dgm:pt>
  </dgm:ptLst>
  <dgm:cxnLst>
    <dgm:cxn modelId="{07448AF2-098E-408C-8516-6391C4FA043F}" type="presOf" srcId="{5F25FE69-5B1C-47F7-BDB1-9ECFD71DC724}" destId="{87B03C28-D2E1-4D00-8120-2A650307E4E1}" srcOrd="0" destOrd="0" presId="urn:microsoft.com/office/officeart/2005/8/layout/pyramid2"/>
    <dgm:cxn modelId="{C8D1A9EB-9E2D-4537-A574-7B5835D35E87}" srcId="{A5E02F28-2A39-49F3-B3D7-BE73618319EA}" destId="{E01128A7-716D-4224-A0E8-9936E11DE52A}" srcOrd="1" destOrd="0" parTransId="{E46F57EB-D814-414A-BBFD-5930EB5CD55E}" sibTransId="{A0A78622-C986-485C-903C-C49E9D571209}"/>
    <dgm:cxn modelId="{5784AEB7-2B00-4A1D-99DE-E722A5CB38CC}" srcId="{A5E02F28-2A39-49F3-B3D7-BE73618319EA}" destId="{AB692E37-220A-48E2-8BD6-5607308A681E}" srcOrd="2" destOrd="0" parTransId="{D3887C11-3F69-4390-A84E-182D6BC8015C}" sibTransId="{2A1C5ACF-5963-4D8F-B635-3C96FB48A332}"/>
    <dgm:cxn modelId="{29B76088-A18D-40BC-86B4-FE45A6F7E53F}" type="presOf" srcId="{E01128A7-716D-4224-A0E8-9936E11DE52A}" destId="{70FE0626-709D-431F-9922-C6E83B07A774}" srcOrd="0" destOrd="0" presId="urn:microsoft.com/office/officeart/2005/8/layout/pyramid2"/>
    <dgm:cxn modelId="{06FDFCDD-5228-4A3C-A138-2A130CAEABD2}" type="presOf" srcId="{A5E02F28-2A39-49F3-B3D7-BE73618319EA}" destId="{7004D993-AEBC-4D44-8F57-E06A6A9DCD22}" srcOrd="0" destOrd="0" presId="urn:microsoft.com/office/officeart/2005/8/layout/pyramid2"/>
    <dgm:cxn modelId="{58040D87-2989-4E30-A98F-97E9D6CFBE2A}" type="presOf" srcId="{AB692E37-220A-48E2-8BD6-5607308A681E}" destId="{8C1E479F-C3FF-4E33-A875-84D09E6821FA}" srcOrd="0" destOrd="0" presId="urn:microsoft.com/office/officeart/2005/8/layout/pyramid2"/>
    <dgm:cxn modelId="{E37437A7-1E54-4398-8B69-2CFF8CC5F4B9}" srcId="{A5E02F28-2A39-49F3-B3D7-BE73618319EA}" destId="{5F25FE69-5B1C-47F7-BDB1-9ECFD71DC724}" srcOrd="0" destOrd="0" parTransId="{A2E44CCE-8456-462B-90FB-2DF10E46CF73}" sibTransId="{E25BBAA7-3559-4F2A-A8EA-CEC748071843}"/>
    <dgm:cxn modelId="{067BF3B0-F7FF-408F-AEAD-9CBE189524E1}" type="presParOf" srcId="{7004D993-AEBC-4D44-8F57-E06A6A9DCD22}" destId="{59863FF5-70EB-4D44-9930-773C52961623}" srcOrd="0" destOrd="0" presId="urn:microsoft.com/office/officeart/2005/8/layout/pyramid2"/>
    <dgm:cxn modelId="{62977625-10CE-40C9-81B6-A0465616B5D8}" type="presParOf" srcId="{7004D993-AEBC-4D44-8F57-E06A6A9DCD22}" destId="{8E2E63DB-86E3-46D1-8812-3C6705B3F68B}" srcOrd="1" destOrd="0" presId="urn:microsoft.com/office/officeart/2005/8/layout/pyramid2"/>
    <dgm:cxn modelId="{22100BAD-132A-4F5C-9B8C-D51B2A8579A2}" type="presParOf" srcId="{8E2E63DB-86E3-46D1-8812-3C6705B3F68B}" destId="{87B03C28-D2E1-4D00-8120-2A650307E4E1}" srcOrd="0" destOrd="0" presId="urn:microsoft.com/office/officeart/2005/8/layout/pyramid2"/>
    <dgm:cxn modelId="{C2AB7718-2FFD-4E31-9702-1E330567464A}" type="presParOf" srcId="{8E2E63DB-86E3-46D1-8812-3C6705B3F68B}" destId="{3E037553-9398-4187-B28D-B98CCFDA1193}" srcOrd="1" destOrd="0" presId="urn:microsoft.com/office/officeart/2005/8/layout/pyramid2"/>
    <dgm:cxn modelId="{733F5BE4-2B82-4E6D-AFD1-FFB597EBC6A3}" type="presParOf" srcId="{8E2E63DB-86E3-46D1-8812-3C6705B3F68B}" destId="{70FE0626-709D-431F-9922-C6E83B07A774}" srcOrd="2" destOrd="0" presId="urn:microsoft.com/office/officeart/2005/8/layout/pyramid2"/>
    <dgm:cxn modelId="{9833D424-0637-46BE-8B4F-8DEC1919BAC5}" type="presParOf" srcId="{8E2E63DB-86E3-46D1-8812-3C6705B3F68B}" destId="{7E80AC6D-3F24-431F-A878-96046FF55099}" srcOrd="3" destOrd="0" presId="urn:microsoft.com/office/officeart/2005/8/layout/pyramid2"/>
    <dgm:cxn modelId="{15F3C370-3E82-44D1-8ED9-E266E6164A13}" type="presParOf" srcId="{8E2E63DB-86E3-46D1-8812-3C6705B3F68B}" destId="{8C1E479F-C3FF-4E33-A875-84D09E6821FA}" srcOrd="4" destOrd="0" presId="urn:microsoft.com/office/officeart/2005/8/layout/pyramid2"/>
    <dgm:cxn modelId="{0B195A27-0D8C-46E9-9532-769055CF9D67}" type="presParOf" srcId="{8E2E63DB-86E3-46D1-8812-3C6705B3F68B}" destId="{18AE1FE5-ABDE-42BA-8214-142B8DF6D9B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FC5F8F-2229-4AB0-883B-A68C695A2B69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DDB83987-793B-4334-BE15-B1361B638CFC}">
      <dgm:prSet phldrT="[Texto]"/>
      <dgm:spPr/>
      <dgm:t>
        <a:bodyPr/>
        <a:lstStyle/>
        <a:p>
          <a:r>
            <a:rPr lang="en-US" dirty="0" err="1" smtClean="0"/>
            <a:t>Muestreo</a:t>
          </a:r>
          <a:r>
            <a:rPr lang="en-US" dirty="0" smtClean="0"/>
            <a:t> No </a:t>
          </a:r>
          <a:r>
            <a:rPr lang="en-US" dirty="0" err="1" smtClean="0"/>
            <a:t>Probabilístico</a:t>
          </a:r>
          <a:r>
            <a:rPr lang="en-US" dirty="0" smtClean="0"/>
            <a:t> </a:t>
          </a:r>
          <a:r>
            <a:rPr lang="en-US" dirty="0" err="1" smtClean="0"/>
            <a:t>Intencional</a:t>
          </a:r>
          <a:r>
            <a:rPr lang="en-US" dirty="0" smtClean="0"/>
            <a:t> </a:t>
          </a:r>
          <a:endParaRPr lang="en-US" dirty="0"/>
        </a:p>
      </dgm:t>
    </dgm:pt>
    <dgm:pt modelId="{B252A8FE-6754-454D-881B-BA9E8C09835E}" type="parTrans" cxnId="{6026EB37-9DD7-4BFC-833B-F0F43F86D333}">
      <dgm:prSet/>
      <dgm:spPr/>
      <dgm:t>
        <a:bodyPr/>
        <a:lstStyle/>
        <a:p>
          <a:endParaRPr lang="en-US"/>
        </a:p>
      </dgm:t>
    </dgm:pt>
    <dgm:pt modelId="{00DA16A1-B350-4FD8-A16D-60B53093FAA9}" type="sibTrans" cxnId="{6026EB37-9DD7-4BFC-833B-F0F43F86D33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F475B8E-5861-4DA6-975B-381DFA6E8194}">
          <dgm:prSet phldrT="[Texto]"/>
          <dgm:spPr/>
          <dgm:t>
            <a:bodyPr/>
            <a:lstStyle/>
            <a:p>
              <a:r>
                <a:rPr lang="en-US" dirty="0" smtClean="0"/>
                <a:t>Formula:  </a:t>
              </a:r>
              <a14:m>
                <m:oMath xmlns:m="http://schemas.openxmlformats.org/officeDocument/2006/math">
                  <m:r>
                    <a:rPr lang="es-ES" i="1" smtClean="0">
                      <a:latin typeface="Cambria Math" panose="02040503050406030204" pitchFamily="18" charset="0"/>
                    </a:rPr>
                    <m:t>𝑛</m:t>
                  </m:r>
                  <m:r>
                    <a:rPr lang="es-ES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n-US" i="1">
                          <a:latin typeface="Cambria Math" panose="02040503050406030204" pitchFamily="18" charset="0"/>
                        </a:rPr>
                      </m:ctrlPr>
                    </m:fPr>
                    <m:num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i="1">
                          <a:latin typeface="Cambria Math" panose="02040503050406030204" pitchFamily="18" charset="0"/>
                        </a:rPr>
                        <m:t>𝑃𝑄𝑁</m:t>
                      </m:r>
                    </m:num>
                    <m:den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i="1">
                          <a:latin typeface="Cambria Math" panose="02040503050406030204" pitchFamily="18" charset="0"/>
                        </a:rPr>
                        <m:t>𝑃𝑄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a14:m>
              <a:endParaRPr lang="en-US" dirty="0"/>
            </a:p>
          </dgm:t>
        </dgm:pt>
      </mc:Choice>
      <mc:Fallback xmlns="">
        <dgm:pt modelId="{0F475B8E-5861-4DA6-975B-381DFA6E8194}">
          <dgm:prSet phldrT="[Texto]"/>
          <dgm:spPr/>
          <dgm:t>
            <a:bodyPr/>
            <a:lstStyle/>
            <a:p>
              <a:r>
                <a:rPr lang="en-US" dirty="0" smtClean="0"/>
                <a:t>Formula:  </a:t>
              </a:r>
              <a:r>
                <a:rPr lang="es-ES" i="0" smtClean="0"/>
                <a:t>𝑛=</a:t>
              </a:r>
              <a:r>
                <a:rPr lang="en-US" i="0"/>
                <a:t>(</a:t>
              </a:r>
              <a:r>
                <a:rPr lang="es-ES" i="0"/>
                <a:t>𝑍</a:t>
              </a:r>
              <a:r>
                <a:rPr lang="en-US" i="0"/>
                <a:t>^</a:t>
              </a:r>
              <a:r>
                <a:rPr lang="es-ES" i="0"/>
                <a:t>2 𝑃𝑄𝑁</a:t>
              </a:r>
              <a:r>
                <a:rPr lang="en-US" i="0"/>
                <a:t>)/(</a:t>
              </a:r>
              <a:r>
                <a:rPr lang="es-ES" i="0"/>
                <a:t>𝑍</a:t>
              </a:r>
              <a:r>
                <a:rPr lang="en-US" i="0"/>
                <a:t>^</a:t>
              </a:r>
              <a:r>
                <a:rPr lang="es-ES" i="0"/>
                <a:t>2 𝑃𝑄+𝑁𝑒</a:t>
              </a:r>
              <a:r>
                <a:rPr lang="en-US" i="0"/>
                <a:t>^</a:t>
              </a:r>
              <a:r>
                <a:rPr lang="es-ES" i="0"/>
                <a:t>2 </a:t>
              </a:r>
              <a:r>
                <a:rPr lang="en-US" i="0"/>
                <a:t>)</a:t>
              </a:r>
              <a:endParaRPr lang="en-US" dirty="0"/>
            </a:p>
          </dgm:t>
        </dgm:pt>
      </mc:Fallback>
    </mc:AlternateContent>
    <dgm:pt modelId="{3FD8B258-6692-430F-9AD6-2390B010EB4E}" type="parTrans" cxnId="{38038718-DC94-4942-8AF0-AB36E0FFEB2E}">
      <dgm:prSet/>
      <dgm:spPr/>
      <dgm:t>
        <a:bodyPr/>
        <a:lstStyle/>
        <a:p>
          <a:endParaRPr lang="en-US"/>
        </a:p>
      </dgm:t>
    </dgm:pt>
    <dgm:pt modelId="{D3159CDD-2999-4633-94C6-BFA0A1CD5CA6}" type="sibTrans" cxnId="{38038718-DC94-4942-8AF0-AB36E0FFEB2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ED3A8F1-85F9-4C0F-B962-281B8B12138E}">
          <dgm:prSet phldrT="[Tex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20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sz="2000" i="1" smtClean="0">
                        <a:latin typeface="Cambria Math" panose="02040503050406030204" pitchFamily="18" charset="0"/>
                      </a:rPr>
                      <m:t>=384</m:t>
                    </m:r>
                  </m:oMath>
                </m:oMathPara>
              </a14:m>
              <a:endParaRPr lang="en-US" sz="2000" dirty="0"/>
            </a:p>
          </dgm:t>
        </dgm:pt>
      </mc:Choice>
      <mc:Fallback xmlns="">
        <dgm:pt modelId="{1ED3A8F1-85F9-4C0F-B962-281B8B12138E}">
          <dgm:prSet phldrT="[Texto]" custT="1"/>
          <dgm:spPr/>
          <dgm:t>
            <a:bodyPr/>
            <a:lstStyle/>
            <a:p>
              <a:r>
                <a:rPr lang="es-ES" sz="2000" i="0" smtClean="0"/>
                <a:t>𝑛=384</a:t>
              </a:r>
              <a:endParaRPr lang="en-US" sz="2000" dirty="0"/>
            </a:p>
          </dgm:t>
        </dgm:pt>
      </mc:Fallback>
    </mc:AlternateContent>
    <dgm:pt modelId="{B69D49B2-5851-49EF-92AD-42C5DED7686D}" type="parTrans" cxnId="{AD531759-C37C-4E20-9DC7-554EBA08D3C2}">
      <dgm:prSet/>
      <dgm:spPr/>
      <dgm:t>
        <a:bodyPr/>
        <a:lstStyle/>
        <a:p>
          <a:endParaRPr lang="en-US"/>
        </a:p>
      </dgm:t>
    </dgm:pt>
    <dgm:pt modelId="{54809599-FC90-4939-9A37-6C2D7D0844E5}" type="sibTrans" cxnId="{AD531759-C37C-4E20-9DC7-554EBA08D3C2}">
      <dgm:prSet/>
      <dgm:spPr/>
      <dgm:t>
        <a:bodyPr/>
        <a:lstStyle/>
        <a:p>
          <a:endParaRPr lang="en-US"/>
        </a:p>
      </dgm:t>
    </dgm:pt>
    <dgm:pt modelId="{D6471AFC-B448-4094-BF2E-505549F61E9A}" type="pres">
      <dgm:prSet presAssocID="{E5FC5F8F-2229-4AB0-883B-A68C695A2B69}" presName="Name0" presStyleCnt="0">
        <dgm:presLayoutVars>
          <dgm:dir/>
          <dgm:animLvl val="lvl"/>
          <dgm:resizeHandles val="exact"/>
        </dgm:presLayoutVars>
      </dgm:prSet>
      <dgm:spPr/>
    </dgm:pt>
    <dgm:pt modelId="{4C1F9023-24FE-441C-80A5-4430684A2D99}" type="pres">
      <dgm:prSet presAssocID="{DDB83987-793B-4334-BE15-B1361B638CF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0230-D549-4470-8234-16026D07D605}" type="pres">
      <dgm:prSet presAssocID="{00DA16A1-B350-4FD8-A16D-60B53093FAA9}" presName="parTxOnlySpace" presStyleCnt="0"/>
      <dgm:spPr/>
    </dgm:pt>
    <dgm:pt modelId="{3EAA22D4-5A50-4267-A247-A92645F71AA1}" type="pres">
      <dgm:prSet presAssocID="{0F475B8E-5861-4DA6-975B-381DFA6E819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818E7-A8A1-438D-8BC3-96BC9CB407EF}" type="pres">
      <dgm:prSet presAssocID="{D3159CDD-2999-4633-94C6-BFA0A1CD5CA6}" presName="parTxOnlySpace" presStyleCnt="0"/>
      <dgm:spPr/>
    </dgm:pt>
    <dgm:pt modelId="{D19A7B38-ADA0-44F7-AF52-54FBA317A0DA}" type="pres">
      <dgm:prSet presAssocID="{1ED3A8F1-85F9-4C0F-B962-281B8B12138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F006DB-46D8-4C0D-A9DB-2C8A15B98614}" type="presOf" srcId="{E5FC5F8F-2229-4AB0-883B-A68C695A2B69}" destId="{D6471AFC-B448-4094-BF2E-505549F61E9A}" srcOrd="0" destOrd="0" presId="urn:microsoft.com/office/officeart/2005/8/layout/chevron1"/>
    <dgm:cxn modelId="{7CB9C05D-1E94-4292-B188-17799CA0E662}" type="presOf" srcId="{1ED3A8F1-85F9-4C0F-B962-281B8B12138E}" destId="{D19A7B38-ADA0-44F7-AF52-54FBA317A0DA}" srcOrd="0" destOrd="0" presId="urn:microsoft.com/office/officeart/2005/8/layout/chevron1"/>
    <dgm:cxn modelId="{B22892D2-F216-4996-A39A-301801CEB069}" type="presOf" srcId="{0F475B8E-5861-4DA6-975B-381DFA6E8194}" destId="{3EAA22D4-5A50-4267-A247-A92645F71AA1}" srcOrd="0" destOrd="0" presId="urn:microsoft.com/office/officeart/2005/8/layout/chevron1"/>
    <dgm:cxn modelId="{6026EB37-9DD7-4BFC-833B-F0F43F86D333}" srcId="{E5FC5F8F-2229-4AB0-883B-A68C695A2B69}" destId="{DDB83987-793B-4334-BE15-B1361B638CFC}" srcOrd="0" destOrd="0" parTransId="{B252A8FE-6754-454D-881B-BA9E8C09835E}" sibTransId="{00DA16A1-B350-4FD8-A16D-60B53093FAA9}"/>
    <dgm:cxn modelId="{7472573E-4CDD-4DC4-9463-E0FCC7773DB0}" type="presOf" srcId="{DDB83987-793B-4334-BE15-B1361B638CFC}" destId="{4C1F9023-24FE-441C-80A5-4430684A2D99}" srcOrd="0" destOrd="0" presId="urn:microsoft.com/office/officeart/2005/8/layout/chevron1"/>
    <dgm:cxn modelId="{38038718-DC94-4942-8AF0-AB36E0FFEB2E}" srcId="{E5FC5F8F-2229-4AB0-883B-A68C695A2B69}" destId="{0F475B8E-5861-4DA6-975B-381DFA6E8194}" srcOrd="1" destOrd="0" parTransId="{3FD8B258-6692-430F-9AD6-2390B010EB4E}" sibTransId="{D3159CDD-2999-4633-94C6-BFA0A1CD5CA6}"/>
    <dgm:cxn modelId="{AD531759-C37C-4E20-9DC7-554EBA08D3C2}" srcId="{E5FC5F8F-2229-4AB0-883B-A68C695A2B69}" destId="{1ED3A8F1-85F9-4C0F-B962-281B8B12138E}" srcOrd="2" destOrd="0" parTransId="{B69D49B2-5851-49EF-92AD-42C5DED7686D}" sibTransId="{54809599-FC90-4939-9A37-6C2D7D0844E5}"/>
    <dgm:cxn modelId="{59B53B5A-BA23-4CDC-ACFC-A7E7C7B309ED}" type="presParOf" srcId="{D6471AFC-B448-4094-BF2E-505549F61E9A}" destId="{4C1F9023-24FE-441C-80A5-4430684A2D99}" srcOrd="0" destOrd="0" presId="urn:microsoft.com/office/officeart/2005/8/layout/chevron1"/>
    <dgm:cxn modelId="{F133B561-9361-4C96-9DF0-EBB17BF2F586}" type="presParOf" srcId="{D6471AFC-B448-4094-BF2E-505549F61E9A}" destId="{42060230-D549-4470-8234-16026D07D605}" srcOrd="1" destOrd="0" presId="urn:microsoft.com/office/officeart/2005/8/layout/chevron1"/>
    <dgm:cxn modelId="{E21C9529-D411-4B8C-9588-61B0CF150FBF}" type="presParOf" srcId="{D6471AFC-B448-4094-BF2E-505549F61E9A}" destId="{3EAA22D4-5A50-4267-A247-A92645F71AA1}" srcOrd="2" destOrd="0" presId="urn:microsoft.com/office/officeart/2005/8/layout/chevron1"/>
    <dgm:cxn modelId="{D753DE36-B9DB-4485-BA2B-A9EAC0F47EA9}" type="presParOf" srcId="{D6471AFC-B448-4094-BF2E-505549F61E9A}" destId="{769818E7-A8A1-438D-8BC3-96BC9CB407EF}" srcOrd="3" destOrd="0" presId="urn:microsoft.com/office/officeart/2005/8/layout/chevron1"/>
    <dgm:cxn modelId="{CAA9083C-8A07-4651-8096-C545BB6ED07B}" type="presParOf" srcId="{D6471AFC-B448-4094-BF2E-505549F61E9A}" destId="{D19A7B38-ADA0-44F7-AF52-54FBA317A0D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FC5F8F-2229-4AB0-883B-A68C695A2B69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DDB83987-793B-4334-BE15-B1361B638CFC}">
      <dgm:prSet phldrT="[Texto]"/>
      <dgm:spPr/>
      <dgm:t>
        <a:bodyPr/>
        <a:lstStyle/>
        <a:p>
          <a:r>
            <a:rPr lang="en-US" dirty="0" err="1" smtClean="0"/>
            <a:t>Muestreo</a:t>
          </a:r>
          <a:r>
            <a:rPr lang="en-US" dirty="0" smtClean="0"/>
            <a:t> No </a:t>
          </a:r>
          <a:r>
            <a:rPr lang="en-US" dirty="0" err="1" smtClean="0"/>
            <a:t>Probabilístico</a:t>
          </a:r>
          <a:r>
            <a:rPr lang="en-US" dirty="0" smtClean="0"/>
            <a:t> </a:t>
          </a:r>
          <a:r>
            <a:rPr lang="en-US" dirty="0" err="1" smtClean="0"/>
            <a:t>Intencional</a:t>
          </a:r>
          <a:r>
            <a:rPr lang="en-US" dirty="0" smtClean="0"/>
            <a:t> </a:t>
          </a:r>
          <a:endParaRPr lang="en-US" dirty="0"/>
        </a:p>
      </dgm:t>
    </dgm:pt>
    <dgm:pt modelId="{B252A8FE-6754-454D-881B-BA9E8C09835E}" type="parTrans" cxnId="{6026EB37-9DD7-4BFC-833B-F0F43F86D333}">
      <dgm:prSet/>
      <dgm:spPr/>
      <dgm:t>
        <a:bodyPr/>
        <a:lstStyle/>
        <a:p>
          <a:endParaRPr lang="en-US"/>
        </a:p>
      </dgm:t>
    </dgm:pt>
    <dgm:pt modelId="{00DA16A1-B350-4FD8-A16D-60B53093FAA9}" type="sibTrans" cxnId="{6026EB37-9DD7-4BFC-833B-F0F43F86D333}">
      <dgm:prSet/>
      <dgm:spPr/>
      <dgm:t>
        <a:bodyPr/>
        <a:lstStyle/>
        <a:p>
          <a:endParaRPr lang="en-US"/>
        </a:p>
      </dgm:t>
    </dgm:pt>
    <dgm:pt modelId="{0F475B8E-5861-4DA6-975B-381DFA6E8194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3FD8B258-6692-430F-9AD6-2390B010EB4E}" type="parTrans" cxnId="{38038718-DC94-4942-8AF0-AB36E0FFEB2E}">
      <dgm:prSet/>
      <dgm:spPr/>
      <dgm:t>
        <a:bodyPr/>
        <a:lstStyle/>
        <a:p>
          <a:endParaRPr lang="en-US"/>
        </a:p>
      </dgm:t>
    </dgm:pt>
    <dgm:pt modelId="{D3159CDD-2999-4633-94C6-BFA0A1CD5CA6}" type="sibTrans" cxnId="{38038718-DC94-4942-8AF0-AB36E0FFEB2E}">
      <dgm:prSet/>
      <dgm:spPr/>
      <dgm:t>
        <a:bodyPr/>
        <a:lstStyle/>
        <a:p>
          <a:endParaRPr lang="en-US"/>
        </a:p>
      </dgm:t>
    </dgm:pt>
    <dgm:pt modelId="{1ED3A8F1-85F9-4C0F-B962-281B8B12138E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B69D49B2-5851-49EF-92AD-42C5DED7686D}" type="parTrans" cxnId="{AD531759-C37C-4E20-9DC7-554EBA08D3C2}">
      <dgm:prSet/>
      <dgm:spPr/>
      <dgm:t>
        <a:bodyPr/>
        <a:lstStyle/>
        <a:p>
          <a:endParaRPr lang="en-US"/>
        </a:p>
      </dgm:t>
    </dgm:pt>
    <dgm:pt modelId="{54809599-FC90-4939-9A37-6C2D7D0844E5}" type="sibTrans" cxnId="{AD531759-C37C-4E20-9DC7-554EBA08D3C2}">
      <dgm:prSet/>
      <dgm:spPr/>
      <dgm:t>
        <a:bodyPr/>
        <a:lstStyle/>
        <a:p>
          <a:endParaRPr lang="en-US"/>
        </a:p>
      </dgm:t>
    </dgm:pt>
    <dgm:pt modelId="{D6471AFC-B448-4094-BF2E-505549F61E9A}" type="pres">
      <dgm:prSet presAssocID="{E5FC5F8F-2229-4AB0-883B-A68C695A2B69}" presName="Name0" presStyleCnt="0">
        <dgm:presLayoutVars>
          <dgm:dir/>
          <dgm:animLvl val="lvl"/>
          <dgm:resizeHandles val="exact"/>
        </dgm:presLayoutVars>
      </dgm:prSet>
      <dgm:spPr/>
    </dgm:pt>
    <dgm:pt modelId="{4C1F9023-24FE-441C-80A5-4430684A2D99}" type="pres">
      <dgm:prSet presAssocID="{DDB83987-793B-4334-BE15-B1361B638CF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0230-D549-4470-8234-16026D07D605}" type="pres">
      <dgm:prSet presAssocID="{00DA16A1-B350-4FD8-A16D-60B53093FAA9}" presName="parTxOnlySpace" presStyleCnt="0"/>
      <dgm:spPr/>
    </dgm:pt>
    <dgm:pt modelId="{3EAA22D4-5A50-4267-A247-A92645F71AA1}" type="pres">
      <dgm:prSet presAssocID="{0F475B8E-5861-4DA6-975B-381DFA6E819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9818E7-A8A1-438D-8BC3-96BC9CB407EF}" type="pres">
      <dgm:prSet presAssocID="{D3159CDD-2999-4633-94C6-BFA0A1CD5CA6}" presName="parTxOnlySpace" presStyleCnt="0"/>
      <dgm:spPr/>
    </dgm:pt>
    <dgm:pt modelId="{D19A7B38-ADA0-44F7-AF52-54FBA317A0DA}" type="pres">
      <dgm:prSet presAssocID="{1ED3A8F1-85F9-4C0F-B962-281B8B12138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F006DB-46D8-4C0D-A9DB-2C8A15B98614}" type="presOf" srcId="{E5FC5F8F-2229-4AB0-883B-A68C695A2B69}" destId="{D6471AFC-B448-4094-BF2E-505549F61E9A}" srcOrd="0" destOrd="0" presId="urn:microsoft.com/office/officeart/2005/8/layout/chevron1"/>
    <dgm:cxn modelId="{7CB9C05D-1E94-4292-B188-17799CA0E662}" type="presOf" srcId="{1ED3A8F1-85F9-4C0F-B962-281B8B12138E}" destId="{D19A7B38-ADA0-44F7-AF52-54FBA317A0DA}" srcOrd="0" destOrd="0" presId="urn:microsoft.com/office/officeart/2005/8/layout/chevron1"/>
    <dgm:cxn modelId="{B22892D2-F216-4996-A39A-301801CEB069}" type="presOf" srcId="{0F475B8E-5861-4DA6-975B-381DFA6E8194}" destId="{3EAA22D4-5A50-4267-A247-A92645F71AA1}" srcOrd="0" destOrd="0" presId="urn:microsoft.com/office/officeart/2005/8/layout/chevron1"/>
    <dgm:cxn modelId="{6026EB37-9DD7-4BFC-833B-F0F43F86D333}" srcId="{E5FC5F8F-2229-4AB0-883B-A68C695A2B69}" destId="{DDB83987-793B-4334-BE15-B1361B638CFC}" srcOrd="0" destOrd="0" parTransId="{B252A8FE-6754-454D-881B-BA9E8C09835E}" sibTransId="{00DA16A1-B350-4FD8-A16D-60B53093FAA9}"/>
    <dgm:cxn modelId="{7472573E-4CDD-4DC4-9463-E0FCC7773DB0}" type="presOf" srcId="{DDB83987-793B-4334-BE15-B1361B638CFC}" destId="{4C1F9023-24FE-441C-80A5-4430684A2D99}" srcOrd="0" destOrd="0" presId="urn:microsoft.com/office/officeart/2005/8/layout/chevron1"/>
    <dgm:cxn modelId="{38038718-DC94-4942-8AF0-AB36E0FFEB2E}" srcId="{E5FC5F8F-2229-4AB0-883B-A68C695A2B69}" destId="{0F475B8E-5861-4DA6-975B-381DFA6E8194}" srcOrd="1" destOrd="0" parTransId="{3FD8B258-6692-430F-9AD6-2390B010EB4E}" sibTransId="{D3159CDD-2999-4633-94C6-BFA0A1CD5CA6}"/>
    <dgm:cxn modelId="{AD531759-C37C-4E20-9DC7-554EBA08D3C2}" srcId="{E5FC5F8F-2229-4AB0-883B-A68C695A2B69}" destId="{1ED3A8F1-85F9-4C0F-B962-281B8B12138E}" srcOrd="2" destOrd="0" parTransId="{B69D49B2-5851-49EF-92AD-42C5DED7686D}" sibTransId="{54809599-FC90-4939-9A37-6C2D7D0844E5}"/>
    <dgm:cxn modelId="{59B53B5A-BA23-4CDC-ACFC-A7E7C7B309ED}" type="presParOf" srcId="{D6471AFC-B448-4094-BF2E-505549F61E9A}" destId="{4C1F9023-24FE-441C-80A5-4430684A2D99}" srcOrd="0" destOrd="0" presId="urn:microsoft.com/office/officeart/2005/8/layout/chevron1"/>
    <dgm:cxn modelId="{F133B561-9361-4C96-9DF0-EBB17BF2F586}" type="presParOf" srcId="{D6471AFC-B448-4094-BF2E-505549F61E9A}" destId="{42060230-D549-4470-8234-16026D07D605}" srcOrd="1" destOrd="0" presId="urn:microsoft.com/office/officeart/2005/8/layout/chevron1"/>
    <dgm:cxn modelId="{E21C9529-D411-4B8C-9588-61B0CF150FBF}" type="presParOf" srcId="{D6471AFC-B448-4094-BF2E-505549F61E9A}" destId="{3EAA22D4-5A50-4267-A247-A92645F71AA1}" srcOrd="2" destOrd="0" presId="urn:microsoft.com/office/officeart/2005/8/layout/chevron1"/>
    <dgm:cxn modelId="{D753DE36-B9DB-4485-BA2B-A9EAC0F47EA9}" type="presParOf" srcId="{D6471AFC-B448-4094-BF2E-505549F61E9A}" destId="{769818E7-A8A1-438D-8BC3-96BC9CB407EF}" srcOrd="3" destOrd="0" presId="urn:microsoft.com/office/officeart/2005/8/layout/chevron1"/>
    <dgm:cxn modelId="{CAA9083C-8A07-4651-8096-C545BB6ED07B}" type="presParOf" srcId="{D6471AFC-B448-4094-BF2E-505549F61E9A}" destId="{D19A7B38-ADA0-44F7-AF52-54FBA317A0D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EB5C72-F355-403D-9CB9-310A9D930E5D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6652FB-6558-4A46-9EB2-378F6579EFB1}">
      <dgm:prSet phldrT="[Texto]"/>
      <dgm:spPr/>
      <dgm:t>
        <a:bodyPr/>
        <a:lstStyle/>
        <a:p>
          <a:r>
            <a:rPr lang="en-US" dirty="0" err="1" smtClean="0"/>
            <a:t>Transición</a:t>
          </a:r>
          <a:r>
            <a:rPr lang="en-US" dirty="0" smtClean="0"/>
            <a:t> Quito</a:t>
          </a:r>
          <a:endParaRPr lang="en-US" dirty="0"/>
        </a:p>
      </dgm:t>
    </dgm:pt>
    <dgm:pt modelId="{7ECC45CB-448C-480D-9F3C-FD5585EB66B1}" type="parTrans" cxnId="{8A74535F-966F-4660-B351-F6258033E703}">
      <dgm:prSet/>
      <dgm:spPr/>
      <dgm:t>
        <a:bodyPr/>
        <a:lstStyle/>
        <a:p>
          <a:endParaRPr lang="en-US"/>
        </a:p>
      </dgm:t>
    </dgm:pt>
    <dgm:pt modelId="{14B4CD49-9822-44FA-9763-0B2DB5409DCD}" type="sibTrans" cxnId="{8A74535F-966F-4660-B351-F6258033E703}">
      <dgm:prSet/>
      <dgm:spPr/>
      <dgm:t>
        <a:bodyPr/>
        <a:lstStyle/>
        <a:p>
          <a:endParaRPr lang="en-US"/>
        </a:p>
      </dgm:t>
    </dgm:pt>
    <dgm:pt modelId="{328B9E5A-4C94-4E0A-9263-A72129B4876C}">
      <dgm:prSet phldrT="[Texto]"/>
      <dgm:spPr/>
      <dgm:t>
        <a:bodyPr/>
        <a:lstStyle/>
        <a:p>
          <a:r>
            <a:rPr lang="en-US" dirty="0" err="1" smtClean="0"/>
            <a:t>Identidad</a:t>
          </a:r>
          <a:r>
            <a:rPr lang="en-US" dirty="0" smtClean="0"/>
            <a:t> Quiteña, Chulla Quiteño, </a:t>
          </a:r>
          <a:r>
            <a:rPr lang="en-US" dirty="0" err="1" smtClean="0"/>
            <a:t>Música</a:t>
          </a:r>
          <a:r>
            <a:rPr lang="en-US" dirty="0" smtClean="0"/>
            <a:t> Nacional, </a:t>
          </a:r>
          <a:r>
            <a:rPr lang="en-US" dirty="0" err="1" smtClean="0"/>
            <a:t>Personajes</a:t>
          </a:r>
          <a:endParaRPr lang="en-US" dirty="0"/>
        </a:p>
      </dgm:t>
    </dgm:pt>
    <dgm:pt modelId="{4631B896-04BF-49DD-8A75-631FB235C36F}" type="parTrans" cxnId="{EB79B525-C221-42C1-A895-DA5DE59A9C82}">
      <dgm:prSet/>
      <dgm:spPr/>
      <dgm:t>
        <a:bodyPr/>
        <a:lstStyle/>
        <a:p>
          <a:endParaRPr lang="en-US"/>
        </a:p>
      </dgm:t>
    </dgm:pt>
    <dgm:pt modelId="{8DD22B37-A8A8-4607-9E67-2D5E3EE62ACE}" type="sibTrans" cxnId="{EB79B525-C221-42C1-A895-DA5DE59A9C82}">
      <dgm:prSet/>
      <dgm:spPr/>
      <dgm:t>
        <a:bodyPr/>
        <a:lstStyle/>
        <a:p>
          <a:endParaRPr lang="en-US"/>
        </a:p>
      </dgm:t>
    </dgm:pt>
    <dgm:pt modelId="{60C631F2-8A98-4F71-979B-23F49E639B2C}">
      <dgm:prSet phldrT="[Texto]"/>
      <dgm:spPr/>
      <dgm:t>
        <a:bodyPr/>
        <a:lstStyle/>
        <a:p>
          <a:r>
            <a:rPr lang="en-US" dirty="0" err="1" smtClean="0"/>
            <a:t>Migración</a:t>
          </a:r>
          <a:r>
            <a:rPr lang="en-US" dirty="0" smtClean="0"/>
            <a:t> = </a:t>
          </a:r>
          <a:r>
            <a:rPr lang="en-US" dirty="0" err="1" smtClean="0"/>
            <a:t>Enriquecimiento</a:t>
          </a:r>
          <a:r>
            <a:rPr lang="en-US" dirty="0" smtClean="0"/>
            <a:t> Cultural</a:t>
          </a:r>
          <a:endParaRPr lang="en-US" dirty="0"/>
        </a:p>
      </dgm:t>
    </dgm:pt>
    <dgm:pt modelId="{A12D8393-2C0F-42B0-B367-C7C396B1AAE0}" type="parTrans" cxnId="{4ED3FF48-9578-4624-A2D2-CF217569B9AA}">
      <dgm:prSet/>
      <dgm:spPr/>
      <dgm:t>
        <a:bodyPr/>
        <a:lstStyle/>
        <a:p>
          <a:endParaRPr lang="en-US"/>
        </a:p>
      </dgm:t>
    </dgm:pt>
    <dgm:pt modelId="{5FABE343-8B7B-414A-A13A-9FCF09658C0D}" type="sibTrans" cxnId="{4ED3FF48-9578-4624-A2D2-CF217569B9AA}">
      <dgm:prSet/>
      <dgm:spPr/>
      <dgm:t>
        <a:bodyPr/>
        <a:lstStyle/>
        <a:p>
          <a:endParaRPr lang="en-US"/>
        </a:p>
      </dgm:t>
    </dgm:pt>
    <dgm:pt modelId="{E33A9201-C91E-4D5D-9152-9B11C8548387}">
      <dgm:prSet phldrT="[Texto]"/>
      <dgm:spPr/>
      <dgm:t>
        <a:bodyPr/>
        <a:lstStyle/>
        <a:p>
          <a:r>
            <a:rPr lang="en-US" dirty="0" err="1" smtClean="0"/>
            <a:t>Rememorar</a:t>
          </a:r>
          <a:r>
            <a:rPr lang="en-US" dirty="0" smtClean="0"/>
            <a:t> </a:t>
          </a:r>
          <a:r>
            <a:rPr lang="en-US" dirty="0" err="1" smtClean="0"/>
            <a:t>época</a:t>
          </a:r>
          <a:r>
            <a:rPr lang="en-US" dirty="0" smtClean="0"/>
            <a:t> de </a:t>
          </a:r>
          <a:r>
            <a:rPr lang="en-US" dirty="0" err="1" smtClean="0"/>
            <a:t>antaño</a:t>
          </a:r>
          <a:r>
            <a:rPr lang="en-US" dirty="0" smtClean="0"/>
            <a:t>, </a:t>
          </a:r>
          <a:r>
            <a:rPr lang="en-US" dirty="0" err="1" smtClean="0"/>
            <a:t>producto</a:t>
          </a:r>
          <a:r>
            <a:rPr lang="en-US" dirty="0" smtClean="0"/>
            <a:t> </a:t>
          </a:r>
          <a:r>
            <a:rPr lang="en-US" dirty="0" err="1" smtClean="0"/>
            <a:t>turístico</a:t>
          </a:r>
          <a:r>
            <a:rPr lang="en-US" dirty="0" smtClean="0"/>
            <a:t> </a:t>
          </a:r>
          <a:r>
            <a:rPr lang="en-US" dirty="0" err="1" smtClean="0"/>
            <a:t>atractivo</a:t>
          </a:r>
          <a:r>
            <a:rPr lang="en-US" dirty="0" smtClean="0"/>
            <a:t>  </a:t>
          </a:r>
          <a:endParaRPr lang="en-US" dirty="0"/>
        </a:p>
      </dgm:t>
    </dgm:pt>
    <dgm:pt modelId="{D1095163-276F-4A46-8CAD-22DCE67AB2E9}" type="parTrans" cxnId="{EBF4E74E-EF17-4843-8539-B5CAEF5DC644}">
      <dgm:prSet/>
      <dgm:spPr/>
      <dgm:t>
        <a:bodyPr/>
        <a:lstStyle/>
        <a:p>
          <a:endParaRPr lang="en-US"/>
        </a:p>
      </dgm:t>
    </dgm:pt>
    <dgm:pt modelId="{FCFBBE27-575C-4B45-BD31-FBF7E0A0AD33}" type="sibTrans" cxnId="{EBF4E74E-EF17-4843-8539-B5CAEF5DC644}">
      <dgm:prSet/>
      <dgm:spPr/>
      <dgm:t>
        <a:bodyPr/>
        <a:lstStyle/>
        <a:p>
          <a:endParaRPr lang="en-US"/>
        </a:p>
      </dgm:t>
    </dgm:pt>
    <dgm:pt modelId="{44A27A17-44B8-459C-AD5F-7C9BF2F78F3A}" type="pres">
      <dgm:prSet presAssocID="{12EB5C72-F355-403D-9CB9-310A9D930E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2910D2-3414-4BCD-9033-C6FC39AECE0B}" type="pres">
      <dgm:prSet presAssocID="{2D6652FB-6558-4A46-9EB2-378F6579EFB1}" presName="composite" presStyleCnt="0"/>
      <dgm:spPr/>
    </dgm:pt>
    <dgm:pt modelId="{06D4200C-CB1A-4A69-A096-71DBC51A1FE2}" type="pres">
      <dgm:prSet presAssocID="{2D6652FB-6558-4A46-9EB2-378F6579EFB1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AD6376-3A19-41CC-8DC3-6BC791BC9FAB}" type="pres">
      <dgm:prSet presAssocID="{2D6652FB-6558-4A46-9EB2-378F6579EFB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315A77-F81B-4388-BDA8-52C9EEAAFC38}" type="pres">
      <dgm:prSet presAssocID="{14B4CD49-9822-44FA-9763-0B2DB5409DCD}" presName="spacing" presStyleCnt="0"/>
      <dgm:spPr/>
    </dgm:pt>
    <dgm:pt modelId="{1281075F-8798-4CAA-B002-479F968D8BEA}" type="pres">
      <dgm:prSet presAssocID="{328B9E5A-4C94-4E0A-9263-A72129B4876C}" presName="composite" presStyleCnt="0"/>
      <dgm:spPr/>
    </dgm:pt>
    <dgm:pt modelId="{7BDBB660-B26B-4447-AAFF-F1A6BBD0C118}" type="pres">
      <dgm:prSet presAssocID="{328B9E5A-4C94-4E0A-9263-A72129B4876C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6FF7D1D-A695-4C22-A9B9-685B8E9E7766}" type="pres">
      <dgm:prSet presAssocID="{328B9E5A-4C94-4E0A-9263-A72129B4876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64426-804D-4C64-ABBB-A4803E75F42A}" type="pres">
      <dgm:prSet presAssocID="{8DD22B37-A8A8-4607-9E67-2D5E3EE62ACE}" presName="spacing" presStyleCnt="0"/>
      <dgm:spPr/>
    </dgm:pt>
    <dgm:pt modelId="{BDA3850F-FE0B-4ADB-BE33-FC8EAE103A55}" type="pres">
      <dgm:prSet presAssocID="{60C631F2-8A98-4F71-979B-23F49E639B2C}" presName="composite" presStyleCnt="0"/>
      <dgm:spPr/>
    </dgm:pt>
    <dgm:pt modelId="{027A88DE-1838-4B55-9796-15CE57D3C876}" type="pres">
      <dgm:prSet presAssocID="{60C631F2-8A98-4F71-979B-23F49E639B2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05F141-0B1B-4153-86C4-3777CCA165B5}" type="pres">
      <dgm:prSet presAssocID="{60C631F2-8A98-4F71-979B-23F49E639B2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87889-4939-48E4-AF18-663CEB424D29}" type="pres">
      <dgm:prSet presAssocID="{5FABE343-8B7B-414A-A13A-9FCF09658C0D}" presName="spacing" presStyleCnt="0"/>
      <dgm:spPr/>
    </dgm:pt>
    <dgm:pt modelId="{DB2E33A5-4B67-4D0A-81B8-926D90493185}" type="pres">
      <dgm:prSet presAssocID="{E33A9201-C91E-4D5D-9152-9B11C8548387}" presName="composite" presStyleCnt="0"/>
      <dgm:spPr/>
    </dgm:pt>
    <dgm:pt modelId="{CEC1A65F-5642-4EF4-BDE4-EC02776BE3F4}" type="pres">
      <dgm:prSet presAssocID="{E33A9201-C91E-4D5D-9152-9B11C8548387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09438FC-0E92-46D2-9580-A1559F6553C8}" type="pres">
      <dgm:prSet presAssocID="{E33A9201-C91E-4D5D-9152-9B11C8548387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702C5B-3126-46DD-A907-C01412A12EFD}" type="presOf" srcId="{60C631F2-8A98-4F71-979B-23F49E639B2C}" destId="{7B05F141-0B1B-4153-86C4-3777CCA165B5}" srcOrd="0" destOrd="0" presId="urn:microsoft.com/office/officeart/2005/8/layout/vList3"/>
    <dgm:cxn modelId="{EBF4E74E-EF17-4843-8539-B5CAEF5DC644}" srcId="{12EB5C72-F355-403D-9CB9-310A9D930E5D}" destId="{E33A9201-C91E-4D5D-9152-9B11C8548387}" srcOrd="3" destOrd="0" parTransId="{D1095163-276F-4A46-8CAD-22DCE67AB2E9}" sibTransId="{FCFBBE27-575C-4B45-BD31-FBF7E0A0AD33}"/>
    <dgm:cxn modelId="{8D0F0157-E31D-4747-9C7C-F8ECAEE7D987}" type="presOf" srcId="{2D6652FB-6558-4A46-9EB2-378F6579EFB1}" destId="{31AD6376-3A19-41CC-8DC3-6BC791BC9FAB}" srcOrd="0" destOrd="0" presId="urn:microsoft.com/office/officeart/2005/8/layout/vList3"/>
    <dgm:cxn modelId="{B785C1D4-051F-4AC0-978F-DA952935F8EB}" type="presOf" srcId="{328B9E5A-4C94-4E0A-9263-A72129B4876C}" destId="{96FF7D1D-A695-4C22-A9B9-685B8E9E7766}" srcOrd="0" destOrd="0" presId="urn:microsoft.com/office/officeart/2005/8/layout/vList3"/>
    <dgm:cxn modelId="{8A74535F-966F-4660-B351-F6258033E703}" srcId="{12EB5C72-F355-403D-9CB9-310A9D930E5D}" destId="{2D6652FB-6558-4A46-9EB2-378F6579EFB1}" srcOrd="0" destOrd="0" parTransId="{7ECC45CB-448C-480D-9F3C-FD5585EB66B1}" sibTransId="{14B4CD49-9822-44FA-9763-0B2DB5409DCD}"/>
    <dgm:cxn modelId="{16660C20-4D7C-4D07-96E3-620B7900724A}" type="presOf" srcId="{E33A9201-C91E-4D5D-9152-9B11C8548387}" destId="{A09438FC-0E92-46D2-9580-A1559F6553C8}" srcOrd="0" destOrd="0" presId="urn:microsoft.com/office/officeart/2005/8/layout/vList3"/>
    <dgm:cxn modelId="{178156D7-7C52-4C21-B70F-E3A6C054705E}" type="presOf" srcId="{12EB5C72-F355-403D-9CB9-310A9D930E5D}" destId="{44A27A17-44B8-459C-AD5F-7C9BF2F78F3A}" srcOrd="0" destOrd="0" presId="urn:microsoft.com/office/officeart/2005/8/layout/vList3"/>
    <dgm:cxn modelId="{4ED3FF48-9578-4624-A2D2-CF217569B9AA}" srcId="{12EB5C72-F355-403D-9CB9-310A9D930E5D}" destId="{60C631F2-8A98-4F71-979B-23F49E639B2C}" srcOrd="2" destOrd="0" parTransId="{A12D8393-2C0F-42B0-B367-C7C396B1AAE0}" sibTransId="{5FABE343-8B7B-414A-A13A-9FCF09658C0D}"/>
    <dgm:cxn modelId="{EB79B525-C221-42C1-A895-DA5DE59A9C82}" srcId="{12EB5C72-F355-403D-9CB9-310A9D930E5D}" destId="{328B9E5A-4C94-4E0A-9263-A72129B4876C}" srcOrd="1" destOrd="0" parTransId="{4631B896-04BF-49DD-8A75-631FB235C36F}" sibTransId="{8DD22B37-A8A8-4607-9E67-2D5E3EE62ACE}"/>
    <dgm:cxn modelId="{BCF70DE3-08D6-43F4-8A38-D4D43F85C2F7}" type="presParOf" srcId="{44A27A17-44B8-459C-AD5F-7C9BF2F78F3A}" destId="{702910D2-3414-4BCD-9033-C6FC39AECE0B}" srcOrd="0" destOrd="0" presId="urn:microsoft.com/office/officeart/2005/8/layout/vList3"/>
    <dgm:cxn modelId="{259781EB-E23C-42DD-B5D0-36B8F2E21A8A}" type="presParOf" srcId="{702910D2-3414-4BCD-9033-C6FC39AECE0B}" destId="{06D4200C-CB1A-4A69-A096-71DBC51A1FE2}" srcOrd="0" destOrd="0" presId="urn:microsoft.com/office/officeart/2005/8/layout/vList3"/>
    <dgm:cxn modelId="{7732F577-5107-4387-814B-84E8C5BF5F36}" type="presParOf" srcId="{702910D2-3414-4BCD-9033-C6FC39AECE0B}" destId="{31AD6376-3A19-41CC-8DC3-6BC791BC9FAB}" srcOrd="1" destOrd="0" presId="urn:microsoft.com/office/officeart/2005/8/layout/vList3"/>
    <dgm:cxn modelId="{4FCCCD0F-DEC0-4B40-93F9-FC4B0A76934B}" type="presParOf" srcId="{44A27A17-44B8-459C-AD5F-7C9BF2F78F3A}" destId="{77315A77-F81B-4388-BDA8-52C9EEAAFC38}" srcOrd="1" destOrd="0" presId="urn:microsoft.com/office/officeart/2005/8/layout/vList3"/>
    <dgm:cxn modelId="{53D0A2C7-90C5-438A-BA8F-2913D0AB1FC6}" type="presParOf" srcId="{44A27A17-44B8-459C-AD5F-7C9BF2F78F3A}" destId="{1281075F-8798-4CAA-B002-479F968D8BEA}" srcOrd="2" destOrd="0" presId="urn:microsoft.com/office/officeart/2005/8/layout/vList3"/>
    <dgm:cxn modelId="{6D7A07B3-E64C-465F-BAC2-8DEFAA7E75C1}" type="presParOf" srcId="{1281075F-8798-4CAA-B002-479F968D8BEA}" destId="{7BDBB660-B26B-4447-AAFF-F1A6BBD0C118}" srcOrd="0" destOrd="0" presId="urn:microsoft.com/office/officeart/2005/8/layout/vList3"/>
    <dgm:cxn modelId="{9DB08817-DDBB-4532-A0EE-5D9FED4F04CF}" type="presParOf" srcId="{1281075F-8798-4CAA-B002-479F968D8BEA}" destId="{96FF7D1D-A695-4C22-A9B9-685B8E9E7766}" srcOrd="1" destOrd="0" presId="urn:microsoft.com/office/officeart/2005/8/layout/vList3"/>
    <dgm:cxn modelId="{003A2993-F333-4987-96E0-028DD8F9D794}" type="presParOf" srcId="{44A27A17-44B8-459C-AD5F-7C9BF2F78F3A}" destId="{9A564426-804D-4C64-ABBB-A4803E75F42A}" srcOrd="3" destOrd="0" presId="urn:microsoft.com/office/officeart/2005/8/layout/vList3"/>
    <dgm:cxn modelId="{382759CD-0870-45C6-B69C-D687315257F0}" type="presParOf" srcId="{44A27A17-44B8-459C-AD5F-7C9BF2F78F3A}" destId="{BDA3850F-FE0B-4ADB-BE33-FC8EAE103A55}" srcOrd="4" destOrd="0" presId="urn:microsoft.com/office/officeart/2005/8/layout/vList3"/>
    <dgm:cxn modelId="{E6A47243-C8DA-4D19-8144-DCF76997E85A}" type="presParOf" srcId="{BDA3850F-FE0B-4ADB-BE33-FC8EAE103A55}" destId="{027A88DE-1838-4B55-9796-15CE57D3C876}" srcOrd="0" destOrd="0" presId="urn:microsoft.com/office/officeart/2005/8/layout/vList3"/>
    <dgm:cxn modelId="{17CE165F-9FC7-4143-B2DE-329D248A4EDC}" type="presParOf" srcId="{BDA3850F-FE0B-4ADB-BE33-FC8EAE103A55}" destId="{7B05F141-0B1B-4153-86C4-3777CCA165B5}" srcOrd="1" destOrd="0" presId="urn:microsoft.com/office/officeart/2005/8/layout/vList3"/>
    <dgm:cxn modelId="{37A5116F-BEF0-43A4-AE0F-96E185064556}" type="presParOf" srcId="{44A27A17-44B8-459C-AD5F-7C9BF2F78F3A}" destId="{F4387889-4939-48E4-AF18-663CEB424D29}" srcOrd="5" destOrd="0" presId="urn:microsoft.com/office/officeart/2005/8/layout/vList3"/>
    <dgm:cxn modelId="{AD11AA3E-B224-4FB8-ABEA-9A180E06E79A}" type="presParOf" srcId="{44A27A17-44B8-459C-AD5F-7C9BF2F78F3A}" destId="{DB2E33A5-4B67-4D0A-81B8-926D90493185}" srcOrd="6" destOrd="0" presId="urn:microsoft.com/office/officeart/2005/8/layout/vList3"/>
    <dgm:cxn modelId="{E86FECC8-85D2-44F1-927E-45EB4166236F}" type="presParOf" srcId="{DB2E33A5-4B67-4D0A-81B8-926D90493185}" destId="{CEC1A65F-5642-4EF4-BDE4-EC02776BE3F4}" srcOrd="0" destOrd="0" presId="urn:microsoft.com/office/officeart/2005/8/layout/vList3"/>
    <dgm:cxn modelId="{F9B8E075-A57E-482D-992A-DC4985A6B4CA}" type="presParOf" srcId="{DB2E33A5-4B67-4D0A-81B8-926D90493185}" destId="{A09438FC-0E92-46D2-9580-A1559F6553C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3E0269-D65C-437D-A1ED-27C0EF428997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</dgm:pt>
    <dgm:pt modelId="{F85112FB-410F-4F9A-A278-CA00E1883273}">
      <dgm:prSet phldrT="[Texto]"/>
      <dgm:spPr/>
      <dgm:t>
        <a:bodyPr/>
        <a:lstStyle/>
        <a:p>
          <a:r>
            <a:rPr lang="en-US" dirty="0" smtClean="0"/>
            <a:t>Sala de </a:t>
          </a:r>
          <a:r>
            <a:rPr lang="en-US" dirty="0" err="1" smtClean="0"/>
            <a:t>Exposición</a:t>
          </a:r>
          <a:r>
            <a:rPr lang="en-US" dirty="0" smtClean="0"/>
            <a:t> </a:t>
          </a:r>
          <a:endParaRPr lang="en-US" dirty="0"/>
        </a:p>
      </dgm:t>
    </dgm:pt>
    <dgm:pt modelId="{DC793EE0-6A6A-4E9C-B6C6-F536BD8DC005}" type="parTrans" cxnId="{49D11357-DDF1-497A-A0D8-A4AF5E008549}">
      <dgm:prSet/>
      <dgm:spPr/>
      <dgm:t>
        <a:bodyPr/>
        <a:lstStyle/>
        <a:p>
          <a:endParaRPr lang="en-US"/>
        </a:p>
      </dgm:t>
    </dgm:pt>
    <dgm:pt modelId="{40B5C670-8824-4CD4-8AC7-4DB57E58DF42}" type="sibTrans" cxnId="{49D11357-DDF1-497A-A0D8-A4AF5E008549}">
      <dgm:prSet/>
      <dgm:spPr/>
      <dgm:t>
        <a:bodyPr/>
        <a:lstStyle/>
        <a:p>
          <a:endParaRPr lang="en-US"/>
        </a:p>
      </dgm:t>
    </dgm:pt>
    <dgm:pt modelId="{9EFCA979-AC31-4E8B-A7B6-239648C7670D}">
      <dgm:prSet phldrT="[Texto]"/>
      <dgm:spPr/>
      <dgm:t>
        <a:bodyPr/>
        <a:lstStyle/>
        <a:p>
          <a:r>
            <a:rPr lang="en-US" dirty="0" smtClean="0"/>
            <a:t>Fin de </a:t>
          </a:r>
          <a:r>
            <a:rPr lang="en-US" dirty="0" err="1" smtClean="0"/>
            <a:t>semana</a:t>
          </a:r>
          <a:r>
            <a:rPr lang="en-US" dirty="0" smtClean="0"/>
            <a:t> cultural</a:t>
          </a:r>
          <a:endParaRPr lang="en-US" dirty="0"/>
        </a:p>
      </dgm:t>
    </dgm:pt>
    <dgm:pt modelId="{1F80E736-1128-44CF-A409-0C72B33FD701}" type="parTrans" cxnId="{1449E18E-FD53-4332-BD0C-E753EAB41DBB}">
      <dgm:prSet/>
      <dgm:spPr/>
      <dgm:t>
        <a:bodyPr/>
        <a:lstStyle/>
        <a:p>
          <a:endParaRPr lang="en-US"/>
        </a:p>
      </dgm:t>
    </dgm:pt>
    <dgm:pt modelId="{B15FA34E-1ACB-4415-82D2-929552468418}" type="sibTrans" cxnId="{1449E18E-FD53-4332-BD0C-E753EAB41DBB}">
      <dgm:prSet/>
      <dgm:spPr/>
      <dgm:t>
        <a:bodyPr/>
        <a:lstStyle/>
        <a:p>
          <a:endParaRPr lang="en-US"/>
        </a:p>
      </dgm:t>
    </dgm:pt>
    <dgm:pt modelId="{E0BFA330-E71B-42DE-B421-76D06662AE93}">
      <dgm:prSet phldrT="[Texto]"/>
      <dgm:spPr/>
      <dgm:t>
        <a:bodyPr/>
        <a:lstStyle/>
        <a:p>
          <a:endParaRPr lang="en-US" dirty="0" smtClean="0"/>
        </a:p>
        <a:p>
          <a:r>
            <a:rPr lang="en-US" dirty="0" err="1" smtClean="0"/>
            <a:t>Migración</a:t>
          </a:r>
          <a:r>
            <a:rPr lang="en-US" dirty="0" smtClean="0"/>
            <a:t> </a:t>
          </a:r>
          <a:endParaRPr lang="en-US" dirty="0"/>
        </a:p>
      </dgm:t>
    </dgm:pt>
    <dgm:pt modelId="{E07291A5-4261-46DE-95DF-843C2E5AC162}" type="parTrans" cxnId="{E5BFC783-3166-41B5-A26A-B31B0A5C8CE7}">
      <dgm:prSet/>
      <dgm:spPr/>
      <dgm:t>
        <a:bodyPr/>
        <a:lstStyle/>
        <a:p>
          <a:endParaRPr lang="en-US"/>
        </a:p>
      </dgm:t>
    </dgm:pt>
    <dgm:pt modelId="{F8246332-E1C2-4598-B163-B77F60A400D0}" type="sibTrans" cxnId="{E5BFC783-3166-41B5-A26A-B31B0A5C8CE7}">
      <dgm:prSet/>
      <dgm:spPr/>
      <dgm:t>
        <a:bodyPr/>
        <a:lstStyle/>
        <a:p>
          <a:endParaRPr lang="en-US"/>
        </a:p>
      </dgm:t>
    </dgm:pt>
    <dgm:pt modelId="{140488F4-C7C2-4DFC-A3C5-E0C9DCD114D0}">
      <dgm:prSet phldrT="[Texto]"/>
      <dgm:spPr/>
      <dgm:t>
        <a:bodyPr/>
        <a:lstStyle/>
        <a:p>
          <a:r>
            <a:rPr lang="en-US" dirty="0" err="1" smtClean="0"/>
            <a:t>Espacios</a:t>
          </a:r>
          <a:r>
            <a:rPr lang="en-US" dirty="0" smtClean="0"/>
            <a:t> de </a:t>
          </a:r>
          <a:r>
            <a:rPr lang="en-US" dirty="0" err="1" smtClean="0"/>
            <a:t>encuentro</a:t>
          </a:r>
          <a:r>
            <a:rPr lang="en-US" dirty="0" smtClean="0"/>
            <a:t>  </a:t>
          </a:r>
          <a:endParaRPr lang="en-US" dirty="0"/>
        </a:p>
      </dgm:t>
    </dgm:pt>
    <dgm:pt modelId="{2EDEFD8B-0D15-4BB7-87E5-CD182AFC3700}" type="parTrans" cxnId="{9F1D0F4F-FBE6-4323-B95A-9F437880DBCB}">
      <dgm:prSet/>
      <dgm:spPr/>
      <dgm:t>
        <a:bodyPr/>
        <a:lstStyle/>
        <a:p>
          <a:endParaRPr lang="en-US"/>
        </a:p>
      </dgm:t>
    </dgm:pt>
    <dgm:pt modelId="{199600CE-D6BE-48E3-86D3-62A799D9FD84}" type="sibTrans" cxnId="{9F1D0F4F-FBE6-4323-B95A-9F437880DBCB}">
      <dgm:prSet/>
      <dgm:spPr/>
      <dgm:t>
        <a:bodyPr/>
        <a:lstStyle/>
        <a:p>
          <a:endParaRPr lang="en-US"/>
        </a:p>
      </dgm:t>
    </dgm:pt>
    <dgm:pt modelId="{AA832471-232B-4D8F-BA49-67C2B65A1311}" type="pres">
      <dgm:prSet presAssocID="{463E0269-D65C-437D-A1ED-27C0EF428997}" presName="Name0" presStyleCnt="0">
        <dgm:presLayoutVars>
          <dgm:dir/>
          <dgm:resizeHandles val="exact"/>
        </dgm:presLayoutVars>
      </dgm:prSet>
      <dgm:spPr/>
    </dgm:pt>
    <dgm:pt modelId="{7573F8C8-7EF6-4B22-BFB5-7C43A2F4E0C2}" type="pres">
      <dgm:prSet presAssocID="{463E0269-D65C-437D-A1ED-27C0EF428997}" presName="fgShape" presStyleLbl="fgShp" presStyleIdx="0" presStyleCnt="1"/>
      <dgm:spPr>
        <a:solidFill>
          <a:srgbClr val="92D050"/>
        </a:solidFill>
      </dgm:spPr>
    </dgm:pt>
    <dgm:pt modelId="{303A730F-0CAE-41C5-9B08-01AECCA1DB9B}" type="pres">
      <dgm:prSet presAssocID="{463E0269-D65C-437D-A1ED-27C0EF428997}" presName="linComp" presStyleCnt="0"/>
      <dgm:spPr/>
    </dgm:pt>
    <dgm:pt modelId="{99AB7ACA-D9B0-4F72-A26E-CFD78520981B}" type="pres">
      <dgm:prSet presAssocID="{F85112FB-410F-4F9A-A278-CA00E1883273}" presName="compNode" presStyleCnt="0"/>
      <dgm:spPr/>
    </dgm:pt>
    <dgm:pt modelId="{5CFEE541-D2DC-4CFB-8865-FEC45C4C3182}" type="pres">
      <dgm:prSet presAssocID="{F85112FB-410F-4F9A-A278-CA00E1883273}" presName="bkgdShape" presStyleLbl="node1" presStyleIdx="0" presStyleCnt="4"/>
      <dgm:spPr/>
      <dgm:t>
        <a:bodyPr/>
        <a:lstStyle/>
        <a:p>
          <a:endParaRPr lang="en-US"/>
        </a:p>
      </dgm:t>
    </dgm:pt>
    <dgm:pt modelId="{1FF1475D-B25F-4306-AF2F-8912B54A655F}" type="pres">
      <dgm:prSet presAssocID="{F85112FB-410F-4F9A-A278-CA00E188327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96F3D-6A69-4048-919F-3907DECB3518}" type="pres">
      <dgm:prSet presAssocID="{F85112FB-410F-4F9A-A278-CA00E1883273}" presName="invisiNode" presStyleLbl="node1" presStyleIdx="0" presStyleCnt="4"/>
      <dgm:spPr/>
    </dgm:pt>
    <dgm:pt modelId="{6A849900-8AF1-4D03-B33D-DA61244ADA7C}" type="pres">
      <dgm:prSet presAssocID="{F85112FB-410F-4F9A-A278-CA00E1883273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8D2C6DD-F909-478F-A16B-63E66AF362DF}" type="pres">
      <dgm:prSet presAssocID="{40B5C670-8824-4CD4-8AC7-4DB57E58DF4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F16D1D2-613C-4703-9AC4-3D77DAFA0037}" type="pres">
      <dgm:prSet presAssocID="{9EFCA979-AC31-4E8B-A7B6-239648C7670D}" presName="compNode" presStyleCnt="0"/>
      <dgm:spPr/>
    </dgm:pt>
    <dgm:pt modelId="{0B9E5B70-1B2D-47A1-9C1F-729874DC1D12}" type="pres">
      <dgm:prSet presAssocID="{9EFCA979-AC31-4E8B-A7B6-239648C7670D}" presName="bkgdShape" presStyleLbl="node1" presStyleIdx="1" presStyleCnt="4"/>
      <dgm:spPr/>
      <dgm:t>
        <a:bodyPr/>
        <a:lstStyle/>
        <a:p>
          <a:endParaRPr lang="en-US"/>
        </a:p>
      </dgm:t>
    </dgm:pt>
    <dgm:pt modelId="{F96CD6D7-5D84-4D5E-8840-DC791E1E4484}" type="pres">
      <dgm:prSet presAssocID="{9EFCA979-AC31-4E8B-A7B6-239648C7670D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A166D7-0F1C-4220-B933-671BA5986A85}" type="pres">
      <dgm:prSet presAssocID="{9EFCA979-AC31-4E8B-A7B6-239648C7670D}" presName="invisiNode" presStyleLbl="node1" presStyleIdx="1" presStyleCnt="4"/>
      <dgm:spPr/>
    </dgm:pt>
    <dgm:pt modelId="{C54F1281-8801-46C3-ACFB-DF20C00C2A8D}" type="pres">
      <dgm:prSet presAssocID="{9EFCA979-AC31-4E8B-A7B6-239648C7670D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AFA5CC-91B2-46FB-88CD-898BA475B7A9}" type="pres">
      <dgm:prSet presAssocID="{B15FA34E-1ACB-4415-82D2-92955246841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5F4799D-A40A-4942-A90A-9A4A7E342491}" type="pres">
      <dgm:prSet presAssocID="{E0BFA330-E71B-42DE-B421-76D06662AE93}" presName="compNode" presStyleCnt="0"/>
      <dgm:spPr/>
    </dgm:pt>
    <dgm:pt modelId="{F946A8F9-DED8-4301-B2A7-14BEFFD3D249}" type="pres">
      <dgm:prSet presAssocID="{E0BFA330-E71B-42DE-B421-76D06662AE93}" presName="bkgdShape" presStyleLbl="node1" presStyleIdx="2" presStyleCnt="4" custLinFactNeighborX="574"/>
      <dgm:spPr/>
      <dgm:t>
        <a:bodyPr/>
        <a:lstStyle/>
        <a:p>
          <a:endParaRPr lang="es-ES"/>
        </a:p>
      </dgm:t>
    </dgm:pt>
    <dgm:pt modelId="{D9402210-65DD-42CF-B1E6-BAF57E69C60A}" type="pres">
      <dgm:prSet presAssocID="{E0BFA330-E71B-42DE-B421-76D06662AE9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E1FDCB-ED59-47D4-805B-374BA96E7CE9}" type="pres">
      <dgm:prSet presAssocID="{E0BFA330-E71B-42DE-B421-76D06662AE93}" presName="invisiNode" presStyleLbl="node1" presStyleIdx="2" presStyleCnt="4"/>
      <dgm:spPr/>
    </dgm:pt>
    <dgm:pt modelId="{9005729E-3E78-45BC-9863-596CEECC3DD6}" type="pres">
      <dgm:prSet presAssocID="{E0BFA330-E71B-42DE-B421-76D06662AE93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8685DE-A364-4707-BEC0-8724D1A0F591}" type="pres">
      <dgm:prSet presAssocID="{F8246332-E1C2-4598-B163-B77F60A400D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F0DE53E-64FB-4A1C-8013-0BF3390765DC}" type="pres">
      <dgm:prSet presAssocID="{140488F4-C7C2-4DFC-A3C5-E0C9DCD114D0}" presName="compNode" presStyleCnt="0"/>
      <dgm:spPr/>
    </dgm:pt>
    <dgm:pt modelId="{E73835CC-A597-40AF-B99B-305979F9AAC3}" type="pres">
      <dgm:prSet presAssocID="{140488F4-C7C2-4DFC-A3C5-E0C9DCD114D0}" presName="bkgdShape" presStyleLbl="node1" presStyleIdx="3" presStyleCnt="4"/>
      <dgm:spPr/>
      <dgm:t>
        <a:bodyPr/>
        <a:lstStyle/>
        <a:p>
          <a:endParaRPr lang="en-US"/>
        </a:p>
      </dgm:t>
    </dgm:pt>
    <dgm:pt modelId="{7A506CF8-F5BA-42CF-96DE-2CCA4D6BB0BD}" type="pres">
      <dgm:prSet presAssocID="{140488F4-C7C2-4DFC-A3C5-E0C9DCD114D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A9116-0102-4889-BCF4-92906298DC7E}" type="pres">
      <dgm:prSet presAssocID="{140488F4-C7C2-4DFC-A3C5-E0C9DCD114D0}" presName="invisiNode" presStyleLbl="node1" presStyleIdx="3" presStyleCnt="4"/>
      <dgm:spPr/>
    </dgm:pt>
    <dgm:pt modelId="{83B197F3-49F9-4D3A-B574-EC577AC9F7FE}" type="pres">
      <dgm:prSet presAssocID="{140488F4-C7C2-4DFC-A3C5-E0C9DCD114D0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1679EE2-33DC-43E2-AE21-EA575E1F073E}" type="presOf" srcId="{9EFCA979-AC31-4E8B-A7B6-239648C7670D}" destId="{F96CD6D7-5D84-4D5E-8840-DC791E1E4484}" srcOrd="1" destOrd="0" presId="urn:microsoft.com/office/officeart/2005/8/layout/hList7"/>
    <dgm:cxn modelId="{9F1B2574-ADB2-4252-90D7-54B1DE8F9854}" type="presOf" srcId="{F85112FB-410F-4F9A-A278-CA00E1883273}" destId="{1FF1475D-B25F-4306-AF2F-8912B54A655F}" srcOrd="1" destOrd="0" presId="urn:microsoft.com/office/officeart/2005/8/layout/hList7"/>
    <dgm:cxn modelId="{80485E74-788F-4A42-90E0-115908048A70}" type="presOf" srcId="{463E0269-D65C-437D-A1ED-27C0EF428997}" destId="{AA832471-232B-4D8F-BA49-67C2B65A1311}" srcOrd="0" destOrd="0" presId="urn:microsoft.com/office/officeart/2005/8/layout/hList7"/>
    <dgm:cxn modelId="{49D11357-DDF1-497A-A0D8-A4AF5E008549}" srcId="{463E0269-D65C-437D-A1ED-27C0EF428997}" destId="{F85112FB-410F-4F9A-A278-CA00E1883273}" srcOrd="0" destOrd="0" parTransId="{DC793EE0-6A6A-4E9C-B6C6-F536BD8DC005}" sibTransId="{40B5C670-8824-4CD4-8AC7-4DB57E58DF42}"/>
    <dgm:cxn modelId="{ACBF8626-2935-4646-A9C5-9CF45844851B}" type="presOf" srcId="{9EFCA979-AC31-4E8B-A7B6-239648C7670D}" destId="{0B9E5B70-1B2D-47A1-9C1F-729874DC1D12}" srcOrd="0" destOrd="0" presId="urn:microsoft.com/office/officeart/2005/8/layout/hList7"/>
    <dgm:cxn modelId="{9F1D0F4F-FBE6-4323-B95A-9F437880DBCB}" srcId="{463E0269-D65C-437D-A1ED-27C0EF428997}" destId="{140488F4-C7C2-4DFC-A3C5-E0C9DCD114D0}" srcOrd="3" destOrd="0" parTransId="{2EDEFD8B-0D15-4BB7-87E5-CD182AFC3700}" sibTransId="{199600CE-D6BE-48E3-86D3-62A799D9FD84}"/>
    <dgm:cxn modelId="{4F656873-B552-401D-8E6D-FD75D868C464}" type="presOf" srcId="{B15FA34E-1ACB-4415-82D2-929552468418}" destId="{02AFA5CC-91B2-46FB-88CD-898BA475B7A9}" srcOrd="0" destOrd="0" presId="urn:microsoft.com/office/officeart/2005/8/layout/hList7"/>
    <dgm:cxn modelId="{E5BFC783-3166-41B5-A26A-B31B0A5C8CE7}" srcId="{463E0269-D65C-437D-A1ED-27C0EF428997}" destId="{E0BFA330-E71B-42DE-B421-76D06662AE93}" srcOrd="2" destOrd="0" parTransId="{E07291A5-4261-46DE-95DF-843C2E5AC162}" sibTransId="{F8246332-E1C2-4598-B163-B77F60A400D0}"/>
    <dgm:cxn modelId="{47E79C60-38AB-4E02-99C8-E7727BF91B59}" type="presOf" srcId="{40B5C670-8824-4CD4-8AC7-4DB57E58DF42}" destId="{98D2C6DD-F909-478F-A16B-63E66AF362DF}" srcOrd="0" destOrd="0" presId="urn:microsoft.com/office/officeart/2005/8/layout/hList7"/>
    <dgm:cxn modelId="{2B3CC33E-8A5B-4036-9677-91797C74ACC0}" type="presOf" srcId="{E0BFA330-E71B-42DE-B421-76D06662AE93}" destId="{F946A8F9-DED8-4301-B2A7-14BEFFD3D249}" srcOrd="0" destOrd="0" presId="urn:microsoft.com/office/officeart/2005/8/layout/hList7"/>
    <dgm:cxn modelId="{54C05992-CA2A-45FB-83C1-F42B266E0BBE}" type="presOf" srcId="{F85112FB-410F-4F9A-A278-CA00E1883273}" destId="{5CFEE541-D2DC-4CFB-8865-FEC45C4C3182}" srcOrd="0" destOrd="0" presId="urn:microsoft.com/office/officeart/2005/8/layout/hList7"/>
    <dgm:cxn modelId="{1449E18E-FD53-4332-BD0C-E753EAB41DBB}" srcId="{463E0269-D65C-437D-A1ED-27C0EF428997}" destId="{9EFCA979-AC31-4E8B-A7B6-239648C7670D}" srcOrd="1" destOrd="0" parTransId="{1F80E736-1128-44CF-A409-0C72B33FD701}" sibTransId="{B15FA34E-1ACB-4415-82D2-929552468418}"/>
    <dgm:cxn modelId="{1E7BC22F-18EB-44B6-9AC5-D9A0A729451A}" type="presOf" srcId="{140488F4-C7C2-4DFC-A3C5-E0C9DCD114D0}" destId="{7A506CF8-F5BA-42CF-96DE-2CCA4D6BB0BD}" srcOrd="1" destOrd="0" presId="urn:microsoft.com/office/officeart/2005/8/layout/hList7"/>
    <dgm:cxn modelId="{7C3F0C2E-EDB0-41E8-8796-E9DF0412E3FF}" type="presOf" srcId="{F8246332-E1C2-4598-B163-B77F60A400D0}" destId="{858685DE-A364-4707-BEC0-8724D1A0F591}" srcOrd="0" destOrd="0" presId="urn:microsoft.com/office/officeart/2005/8/layout/hList7"/>
    <dgm:cxn modelId="{2A0768A5-73CF-4F45-AD1E-2717DA6DF64F}" type="presOf" srcId="{E0BFA330-E71B-42DE-B421-76D06662AE93}" destId="{D9402210-65DD-42CF-B1E6-BAF57E69C60A}" srcOrd="1" destOrd="0" presId="urn:microsoft.com/office/officeart/2005/8/layout/hList7"/>
    <dgm:cxn modelId="{5E93AB64-137F-4ADF-97F0-080D789B673E}" type="presOf" srcId="{140488F4-C7C2-4DFC-A3C5-E0C9DCD114D0}" destId="{E73835CC-A597-40AF-B99B-305979F9AAC3}" srcOrd="0" destOrd="0" presId="urn:microsoft.com/office/officeart/2005/8/layout/hList7"/>
    <dgm:cxn modelId="{944C1346-79ED-442E-8848-393693C2D564}" type="presParOf" srcId="{AA832471-232B-4D8F-BA49-67C2B65A1311}" destId="{7573F8C8-7EF6-4B22-BFB5-7C43A2F4E0C2}" srcOrd="0" destOrd="0" presId="urn:microsoft.com/office/officeart/2005/8/layout/hList7"/>
    <dgm:cxn modelId="{55A6B868-7BFA-4D4B-9734-4AC0421D94AC}" type="presParOf" srcId="{AA832471-232B-4D8F-BA49-67C2B65A1311}" destId="{303A730F-0CAE-41C5-9B08-01AECCA1DB9B}" srcOrd="1" destOrd="0" presId="urn:microsoft.com/office/officeart/2005/8/layout/hList7"/>
    <dgm:cxn modelId="{3B16B5A4-D177-429C-B1ED-F8DF07EC4D4B}" type="presParOf" srcId="{303A730F-0CAE-41C5-9B08-01AECCA1DB9B}" destId="{99AB7ACA-D9B0-4F72-A26E-CFD78520981B}" srcOrd="0" destOrd="0" presId="urn:microsoft.com/office/officeart/2005/8/layout/hList7"/>
    <dgm:cxn modelId="{70380553-C9D4-4909-8F7A-52C188EB935B}" type="presParOf" srcId="{99AB7ACA-D9B0-4F72-A26E-CFD78520981B}" destId="{5CFEE541-D2DC-4CFB-8865-FEC45C4C3182}" srcOrd="0" destOrd="0" presId="urn:microsoft.com/office/officeart/2005/8/layout/hList7"/>
    <dgm:cxn modelId="{440A58A7-0BF9-44BE-9A05-69343D74646F}" type="presParOf" srcId="{99AB7ACA-D9B0-4F72-A26E-CFD78520981B}" destId="{1FF1475D-B25F-4306-AF2F-8912B54A655F}" srcOrd="1" destOrd="0" presId="urn:microsoft.com/office/officeart/2005/8/layout/hList7"/>
    <dgm:cxn modelId="{3C13994C-1DA2-4916-8F76-1E233A64C9FE}" type="presParOf" srcId="{99AB7ACA-D9B0-4F72-A26E-CFD78520981B}" destId="{86796F3D-6A69-4048-919F-3907DECB3518}" srcOrd="2" destOrd="0" presId="urn:microsoft.com/office/officeart/2005/8/layout/hList7"/>
    <dgm:cxn modelId="{96443FB9-BDB9-4DC5-B39C-7573B8703768}" type="presParOf" srcId="{99AB7ACA-D9B0-4F72-A26E-CFD78520981B}" destId="{6A849900-8AF1-4D03-B33D-DA61244ADA7C}" srcOrd="3" destOrd="0" presId="urn:microsoft.com/office/officeart/2005/8/layout/hList7"/>
    <dgm:cxn modelId="{2DA98E29-3549-4C2E-A854-01AC6C5711F9}" type="presParOf" srcId="{303A730F-0CAE-41C5-9B08-01AECCA1DB9B}" destId="{98D2C6DD-F909-478F-A16B-63E66AF362DF}" srcOrd="1" destOrd="0" presId="urn:microsoft.com/office/officeart/2005/8/layout/hList7"/>
    <dgm:cxn modelId="{FA9319BE-E532-44DB-B0CF-35AF02609B09}" type="presParOf" srcId="{303A730F-0CAE-41C5-9B08-01AECCA1DB9B}" destId="{6F16D1D2-613C-4703-9AC4-3D77DAFA0037}" srcOrd="2" destOrd="0" presId="urn:microsoft.com/office/officeart/2005/8/layout/hList7"/>
    <dgm:cxn modelId="{87088F41-9208-43B8-A6CB-BDEE12354B68}" type="presParOf" srcId="{6F16D1D2-613C-4703-9AC4-3D77DAFA0037}" destId="{0B9E5B70-1B2D-47A1-9C1F-729874DC1D12}" srcOrd="0" destOrd="0" presId="urn:microsoft.com/office/officeart/2005/8/layout/hList7"/>
    <dgm:cxn modelId="{DFF9B4B6-CD0E-4F36-8F75-6BE58894A1DA}" type="presParOf" srcId="{6F16D1D2-613C-4703-9AC4-3D77DAFA0037}" destId="{F96CD6D7-5D84-4D5E-8840-DC791E1E4484}" srcOrd="1" destOrd="0" presId="urn:microsoft.com/office/officeart/2005/8/layout/hList7"/>
    <dgm:cxn modelId="{EB19FAAF-7262-4605-AE84-E7C99FCC1490}" type="presParOf" srcId="{6F16D1D2-613C-4703-9AC4-3D77DAFA0037}" destId="{77A166D7-0F1C-4220-B933-671BA5986A85}" srcOrd="2" destOrd="0" presId="urn:microsoft.com/office/officeart/2005/8/layout/hList7"/>
    <dgm:cxn modelId="{8908D616-3F18-4CB4-B393-0CE8248A3B5C}" type="presParOf" srcId="{6F16D1D2-613C-4703-9AC4-3D77DAFA0037}" destId="{C54F1281-8801-46C3-ACFB-DF20C00C2A8D}" srcOrd="3" destOrd="0" presId="urn:microsoft.com/office/officeart/2005/8/layout/hList7"/>
    <dgm:cxn modelId="{5456111D-68E3-4430-B7BD-B2438FE63582}" type="presParOf" srcId="{303A730F-0CAE-41C5-9B08-01AECCA1DB9B}" destId="{02AFA5CC-91B2-46FB-88CD-898BA475B7A9}" srcOrd="3" destOrd="0" presId="urn:microsoft.com/office/officeart/2005/8/layout/hList7"/>
    <dgm:cxn modelId="{D5B231A3-AE55-4C74-BDDA-43FB05D704DB}" type="presParOf" srcId="{303A730F-0CAE-41C5-9B08-01AECCA1DB9B}" destId="{05F4799D-A40A-4942-A90A-9A4A7E342491}" srcOrd="4" destOrd="0" presId="urn:microsoft.com/office/officeart/2005/8/layout/hList7"/>
    <dgm:cxn modelId="{9BF84E55-0C8A-43CF-A32C-4DEC834870ED}" type="presParOf" srcId="{05F4799D-A40A-4942-A90A-9A4A7E342491}" destId="{F946A8F9-DED8-4301-B2A7-14BEFFD3D249}" srcOrd="0" destOrd="0" presId="urn:microsoft.com/office/officeart/2005/8/layout/hList7"/>
    <dgm:cxn modelId="{35868649-2011-4C68-B72A-8D94A027D854}" type="presParOf" srcId="{05F4799D-A40A-4942-A90A-9A4A7E342491}" destId="{D9402210-65DD-42CF-B1E6-BAF57E69C60A}" srcOrd="1" destOrd="0" presId="urn:microsoft.com/office/officeart/2005/8/layout/hList7"/>
    <dgm:cxn modelId="{419EFD9F-17AD-46AE-9AF7-14C5939F1C58}" type="presParOf" srcId="{05F4799D-A40A-4942-A90A-9A4A7E342491}" destId="{70E1FDCB-ED59-47D4-805B-374BA96E7CE9}" srcOrd="2" destOrd="0" presId="urn:microsoft.com/office/officeart/2005/8/layout/hList7"/>
    <dgm:cxn modelId="{57C8C8D0-9D16-458A-A701-D7C2348EC9D2}" type="presParOf" srcId="{05F4799D-A40A-4942-A90A-9A4A7E342491}" destId="{9005729E-3E78-45BC-9863-596CEECC3DD6}" srcOrd="3" destOrd="0" presId="urn:microsoft.com/office/officeart/2005/8/layout/hList7"/>
    <dgm:cxn modelId="{08A00D9E-2A39-45B9-8F28-6A729585F344}" type="presParOf" srcId="{303A730F-0CAE-41C5-9B08-01AECCA1DB9B}" destId="{858685DE-A364-4707-BEC0-8724D1A0F591}" srcOrd="5" destOrd="0" presId="urn:microsoft.com/office/officeart/2005/8/layout/hList7"/>
    <dgm:cxn modelId="{4AA36680-18FD-4B39-A553-7BDC669DB4D0}" type="presParOf" srcId="{303A730F-0CAE-41C5-9B08-01AECCA1DB9B}" destId="{FF0DE53E-64FB-4A1C-8013-0BF3390765DC}" srcOrd="6" destOrd="0" presId="urn:microsoft.com/office/officeart/2005/8/layout/hList7"/>
    <dgm:cxn modelId="{CFE8B87C-F887-4B6E-AA19-BCD553A11248}" type="presParOf" srcId="{FF0DE53E-64FB-4A1C-8013-0BF3390765DC}" destId="{E73835CC-A597-40AF-B99B-305979F9AAC3}" srcOrd="0" destOrd="0" presId="urn:microsoft.com/office/officeart/2005/8/layout/hList7"/>
    <dgm:cxn modelId="{31DEF383-D6FA-4E1B-9F2C-471212BFEBD8}" type="presParOf" srcId="{FF0DE53E-64FB-4A1C-8013-0BF3390765DC}" destId="{7A506CF8-F5BA-42CF-96DE-2CCA4D6BB0BD}" srcOrd="1" destOrd="0" presId="urn:microsoft.com/office/officeart/2005/8/layout/hList7"/>
    <dgm:cxn modelId="{7DB2B8FC-565A-41BE-AA41-79FE44BD8427}" type="presParOf" srcId="{FF0DE53E-64FB-4A1C-8013-0BF3390765DC}" destId="{128A9116-0102-4889-BCF4-92906298DC7E}" srcOrd="2" destOrd="0" presId="urn:microsoft.com/office/officeart/2005/8/layout/hList7"/>
    <dgm:cxn modelId="{DFF478BE-BEDB-4895-A7FD-A72A41F74D0F}" type="presParOf" srcId="{FF0DE53E-64FB-4A1C-8013-0BF3390765DC}" destId="{83B197F3-49F9-4D3A-B574-EC577AC9F7F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F9023-24FE-441C-80A5-4430684A2D99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Muestreo</a:t>
          </a:r>
          <a:r>
            <a:rPr lang="en-US" sz="2200" kern="1200" dirty="0" smtClean="0"/>
            <a:t> No </a:t>
          </a:r>
          <a:r>
            <a:rPr lang="en-US" sz="2200" kern="1200" dirty="0" err="1" smtClean="0"/>
            <a:t>Probabilístico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Intencional</a:t>
          </a:r>
          <a:r>
            <a:rPr lang="en-US" sz="2200" kern="1200" dirty="0" smtClean="0"/>
            <a:t> </a:t>
          </a:r>
          <a:endParaRPr lang="en-US" sz="2200" kern="1200" dirty="0"/>
        </a:p>
      </dsp:txBody>
      <dsp:txXfrm>
        <a:off x="582612" y="2129102"/>
        <a:ext cx="1740694" cy="1160462"/>
      </dsp:txXfrm>
    </dsp:sp>
    <dsp:sp modelId="{3EAA22D4-5A50-4267-A247-A92645F71AA1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Formula:  </a:t>
          </a:r>
          <a14:m xmlns:a14="http://schemas.microsoft.com/office/drawing/2010/main">
            <m:oMath xmlns:m="http://schemas.openxmlformats.org/officeDocument/2006/math">
              <m:r>
                <a:rPr lang="es-ES" sz="2200" i="1" kern="1200" smtClean="0">
                  <a:latin typeface="Cambria Math" panose="02040503050406030204" pitchFamily="18" charset="0"/>
                </a:rPr>
                <m:t>𝑛</m:t>
              </m:r>
              <m:r>
                <a:rPr lang="es-ES" sz="220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n-US" sz="2200" i="1" kern="1200">
                      <a:latin typeface="Cambria Math" panose="02040503050406030204" pitchFamily="18" charset="0"/>
                    </a:rPr>
                  </m:ctrlPr>
                </m:fPr>
                <m:num>
                  <m:sSup>
                    <m:sSupPr>
                      <m:ctrlPr>
                        <a:rPr lang="en-US" sz="220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𝑍</m:t>
                      </m:r>
                    </m:e>
                    <m:sup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s-ES" sz="2200" i="1" kern="1200">
                      <a:latin typeface="Cambria Math" panose="02040503050406030204" pitchFamily="18" charset="0"/>
                    </a:rPr>
                    <m:t>𝑃𝑄𝑁</m:t>
                  </m:r>
                </m:num>
                <m:den>
                  <m:sSup>
                    <m:sSupPr>
                      <m:ctrlPr>
                        <a:rPr lang="en-US" sz="220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𝑍</m:t>
                      </m:r>
                    </m:e>
                    <m:sup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s-ES" sz="2200" i="1" kern="1200">
                      <a:latin typeface="Cambria Math" panose="02040503050406030204" pitchFamily="18" charset="0"/>
                    </a:rPr>
                    <m:t>𝑃𝑄</m:t>
                  </m:r>
                  <m:r>
                    <a:rPr lang="es-ES" sz="2200" i="1" kern="1200">
                      <a:latin typeface="Cambria Math" panose="02040503050406030204" pitchFamily="18" charset="0"/>
                    </a:rPr>
                    <m:t>+</m:t>
                  </m:r>
                  <m:r>
                    <a:rPr lang="es-ES" sz="2200" i="1" kern="1200">
                      <a:latin typeface="Cambria Math" panose="02040503050406030204" pitchFamily="18" charset="0"/>
                    </a:rPr>
                    <m:t>𝑁</m:t>
                  </m:r>
                  <m:sSup>
                    <m:sSupPr>
                      <m:ctrlPr>
                        <a:rPr lang="en-US" sz="220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𝑒</m:t>
                      </m:r>
                    </m:e>
                    <m:sup>
                      <m:r>
                        <a:rPr lang="es-ES" sz="2200" i="1" kern="120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den>
              </m:f>
            </m:oMath>
          </a14:m>
          <a:endParaRPr lang="en-US" sz="2200" kern="1200" dirty="0"/>
        </a:p>
      </dsp:txBody>
      <dsp:txXfrm>
        <a:off x="3193652" y="2129102"/>
        <a:ext cx="1740694" cy="1160462"/>
      </dsp:txXfrm>
    </dsp:sp>
    <dsp:sp modelId="{D19A7B38-ADA0-44F7-AF52-54FBA317A0DA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s-ES" sz="2000" i="1" kern="1200" smtClean="0">
                    <a:latin typeface="Cambria Math" panose="02040503050406030204" pitchFamily="18" charset="0"/>
                  </a:rPr>
                  <m:t>𝑛</m:t>
                </m:r>
                <m:r>
                  <a:rPr lang="es-ES" sz="2000" i="1" kern="1200" smtClean="0">
                    <a:latin typeface="Cambria Math" panose="02040503050406030204" pitchFamily="18" charset="0"/>
                  </a:rPr>
                  <m:t>=384</m:t>
                </m:r>
              </m:oMath>
            </m:oMathPara>
          </a14:m>
          <a:endParaRPr lang="en-US" sz="2000" kern="1200" dirty="0"/>
        </a:p>
      </dsp:txBody>
      <dsp:txXfrm>
        <a:off x="5804693" y="2129102"/>
        <a:ext cx="1740694" cy="1160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7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3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9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9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1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0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2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9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8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8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7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0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0AB595-AC26-4B44-93FF-3951908E69D0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B674D8-B037-40C3-92F3-F223C8AAC6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2143432" y="4495627"/>
            <a:ext cx="9144000" cy="780577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VALORACIÓN HISTÓRICO- CULTURAL DE LAS COSTUMBRES Y TRADICIONES DEL QUITO ANTIGUO (1920-1950) PARA SU DESARROLLO TURÍSTICO.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45339" y="4686707"/>
            <a:ext cx="9861757" cy="186157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TUTORA: ING. MARTHA REA D.</a:t>
            </a:r>
          </a:p>
          <a:p>
            <a:endParaRPr lang="en-US" b="1" dirty="0" smtClean="0"/>
          </a:p>
          <a:p>
            <a:r>
              <a:rPr lang="en-US" b="1" dirty="0" smtClean="0"/>
              <a:t>AUTORAS: </a:t>
            </a:r>
          </a:p>
          <a:p>
            <a:r>
              <a:rPr lang="en-US" b="1" dirty="0" smtClean="0"/>
              <a:t>ASHLY BASTIDAS</a:t>
            </a:r>
          </a:p>
          <a:p>
            <a:r>
              <a:rPr lang="en-US" b="1" dirty="0" smtClean="0"/>
              <a:t>NATALIA SORIA</a:t>
            </a:r>
            <a:endParaRPr lang="en-US" b="1" dirty="0"/>
          </a:p>
        </p:txBody>
      </p:sp>
      <p:pic>
        <p:nvPicPr>
          <p:cNvPr id="1026" name="Picture 2" descr="Resultado de imagen para ES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71" y="603377"/>
            <a:ext cx="5658321" cy="146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úo Benitez Valencia La Tuna Quiteñ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432" y="400139"/>
            <a:ext cx="294967" cy="6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48181" y="466214"/>
            <a:ext cx="8574622" cy="2616199"/>
          </a:xfrm>
        </p:spPr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III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3334427" y="4223200"/>
            <a:ext cx="720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Resultados</a:t>
            </a:r>
            <a:endParaRPr lang="en-US" sz="3200" b="1" dirty="0"/>
          </a:p>
        </p:txBody>
      </p:sp>
      <p:pic>
        <p:nvPicPr>
          <p:cNvPr id="12290" name="Picture 2" descr="https://scontent.fuio1-1.fna.fbcdn.net/v/t34.0-12/19142203_1414929325242501_96844759_n.jpg?oh=11d6c4e6a2614b550ec8e3aff2cc5f65&amp;oe=59449FC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74" y="3716594"/>
            <a:ext cx="2277907" cy="30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98" y="650056"/>
            <a:ext cx="2642803" cy="35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77356" y="232808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ENCUESTAS</a:t>
            </a:r>
            <a:endParaRPr lang="en-US" sz="32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r="7358" b="22794"/>
          <a:stretch/>
        </p:blipFill>
        <p:spPr bwMode="auto">
          <a:xfrm>
            <a:off x="1328961" y="918098"/>
            <a:ext cx="3305786" cy="2778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r="9913" b="21281"/>
          <a:stretch/>
        </p:blipFill>
        <p:spPr bwMode="auto">
          <a:xfrm>
            <a:off x="4824637" y="890699"/>
            <a:ext cx="3281540" cy="278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r="6577" b="22605"/>
          <a:stretch/>
        </p:blipFill>
        <p:spPr bwMode="auto">
          <a:xfrm>
            <a:off x="8485958" y="890699"/>
            <a:ext cx="3245860" cy="270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5"/>
          <a:srcRect r="6699" b="21848"/>
          <a:stretch/>
        </p:blipFill>
        <p:spPr bwMode="auto">
          <a:xfrm>
            <a:off x="1602787" y="3852697"/>
            <a:ext cx="3031960" cy="273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6"/>
          <a:srcRect r="12749" b="20713"/>
          <a:stretch/>
        </p:blipFill>
        <p:spPr bwMode="auto">
          <a:xfrm>
            <a:off x="4921105" y="3852697"/>
            <a:ext cx="3033402" cy="273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7"/>
          <a:srcRect b="22416"/>
          <a:stretch/>
        </p:blipFill>
        <p:spPr bwMode="auto">
          <a:xfrm>
            <a:off x="8570559" y="3797073"/>
            <a:ext cx="3010723" cy="2792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35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77356" y="232808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ENCUESTAS</a:t>
            </a:r>
            <a:endParaRPr lang="en-US" sz="3200" b="1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b="5691"/>
          <a:stretch/>
        </p:blipFill>
        <p:spPr bwMode="auto">
          <a:xfrm>
            <a:off x="75262" y="1554778"/>
            <a:ext cx="2882183" cy="2191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b="3666"/>
          <a:stretch/>
        </p:blipFill>
        <p:spPr bwMode="auto">
          <a:xfrm>
            <a:off x="2957445" y="1554778"/>
            <a:ext cx="3052987" cy="2191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b="5385"/>
          <a:stretch/>
        </p:blipFill>
        <p:spPr bwMode="auto">
          <a:xfrm>
            <a:off x="6249896" y="1430748"/>
            <a:ext cx="2802123" cy="2439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59" y="1430748"/>
            <a:ext cx="3055575" cy="2439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 rotWithShape="1">
          <a:blip r:embed="rId6"/>
          <a:srcRect b="2890"/>
          <a:stretch/>
        </p:blipFill>
        <p:spPr bwMode="auto">
          <a:xfrm>
            <a:off x="75262" y="4386310"/>
            <a:ext cx="2933409" cy="2471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7"/>
          <a:srcRect b="3944"/>
          <a:stretch/>
        </p:blipFill>
        <p:spPr bwMode="auto">
          <a:xfrm>
            <a:off x="2997553" y="4386309"/>
            <a:ext cx="3052986" cy="2443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8"/>
          <a:srcRect t="1" b="12201"/>
          <a:stretch/>
        </p:blipFill>
        <p:spPr bwMode="auto">
          <a:xfrm>
            <a:off x="6249896" y="4358573"/>
            <a:ext cx="2969726" cy="2471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9"/>
          <a:srcRect b="11587"/>
          <a:stretch/>
        </p:blipFill>
        <p:spPr bwMode="auto">
          <a:xfrm>
            <a:off x="9143634" y="4358571"/>
            <a:ext cx="2934999" cy="2471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redondeado 13"/>
          <p:cNvSpPr/>
          <p:nvPr/>
        </p:nvSpPr>
        <p:spPr>
          <a:xfrm>
            <a:off x="1703832" y="1042862"/>
            <a:ext cx="2507226" cy="295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Pregunta Nº 8</a:t>
            </a:r>
            <a:endParaRPr lang="en-US"/>
          </a:p>
        </p:txBody>
      </p:sp>
      <p:sp>
        <p:nvSpPr>
          <p:cNvPr id="15" name="Rectángulo redondeado 14"/>
          <p:cNvSpPr/>
          <p:nvPr/>
        </p:nvSpPr>
        <p:spPr>
          <a:xfrm>
            <a:off x="7890021" y="961590"/>
            <a:ext cx="2507226" cy="295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Pregunta Nº 9</a:t>
            </a:r>
            <a:endParaRPr lang="en-US"/>
          </a:p>
        </p:txBody>
      </p:sp>
      <p:sp>
        <p:nvSpPr>
          <p:cNvPr id="16" name="Rectángulo redondeado 15"/>
          <p:cNvSpPr/>
          <p:nvPr/>
        </p:nvSpPr>
        <p:spPr>
          <a:xfrm>
            <a:off x="1823564" y="3918638"/>
            <a:ext cx="2507226" cy="295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Pregunta Nº 10</a:t>
            </a:r>
            <a:endParaRPr lang="en-US"/>
          </a:p>
        </p:txBody>
      </p:sp>
      <p:sp>
        <p:nvSpPr>
          <p:cNvPr id="17" name="Rectángulo redondeado 16"/>
          <p:cNvSpPr/>
          <p:nvPr/>
        </p:nvSpPr>
        <p:spPr>
          <a:xfrm>
            <a:off x="8103907" y="3962699"/>
            <a:ext cx="2507226" cy="295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Pregunta Nº 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77356" y="232808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ENTREVISTA</a:t>
            </a:r>
            <a:endParaRPr lang="en-US" sz="3200" b="1" dirty="0"/>
          </a:p>
        </p:txBody>
      </p:sp>
      <p:pic>
        <p:nvPicPr>
          <p:cNvPr id="9218" name="Picture 2" descr="https://scontent.fuio1-1.fna.fbcdn.net/v/t35.0-12/19181719_1414925355242898_924294623_o.jpg?oh=de438f356855e6b2df7515a904b4a6bb&amp;oe=59458A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77" y="1029170"/>
            <a:ext cx="5955821" cy="4681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218" y="820792"/>
            <a:ext cx="4011493" cy="489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ángulo redondeado 11"/>
          <p:cNvSpPr/>
          <p:nvPr/>
        </p:nvSpPr>
        <p:spPr>
          <a:xfrm>
            <a:off x="2109021" y="6017341"/>
            <a:ext cx="4734232" cy="57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Entrevista al Dr. Eduardo </a:t>
            </a:r>
            <a:r>
              <a:rPr lang="es-ES" b="1" dirty="0" err="1" smtClean="0"/>
              <a:t>Kingman</a:t>
            </a:r>
            <a:endParaRPr lang="en-US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7519218" y="5995219"/>
            <a:ext cx="4067905" cy="575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Entrevista a la Lic. Paulina </a:t>
            </a:r>
            <a:r>
              <a:rPr lang="es-ES" b="1" dirty="0" err="1" smtClean="0"/>
              <a:t>Rugel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IV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494935" y="3716594"/>
            <a:ext cx="720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Discusión</a:t>
            </a:r>
            <a:endParaRPr lang="en-US" sz="3200" b="1" dirty="0"/>
          </a:p>
        </p:txBody>
      </p:sp>
      <p:pic>
        <p:nvPicPr>
          <p:cNvPr id="15364" name="Picture 4" descr="Resultado de imagen para PROPUE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75" y="207805"/>
            <a:ext cx="6156605" cy="2627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567" y="4301369"/>
            <a:ext cx="3106994" cy="2330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89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726992"/>
              </p:ext>
            </p:extLst>
          </p:nvPr>
        </p:nvGraphicFramePr>
        <p:xfrm>
          <a:off x="859051" y="1312607"/>
          <a:ext cx="10798305" cy="5117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621459" y="390893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CONCLUSIONES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968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644472"/>
              </p:ext>
            </p:extLst>
          </p:nvPr>
        </p:nvGraphicFramePr>
        <p:xfrm>
          <a:off x="1636207" y="163389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636207" y="730106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RECOMENDACIONES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37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raci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84" y="190991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74813" y="239488"/>
            <a:ext cx="7475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IMPORTANCIA DEL PROYECTO Y OBJETIVOS</a:t>
            </a:r>
            <a:endParaRPr lang="en-US" sz="32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76796156"/>
              </p:ext>
            </p:extLst>
          </p:nvPr>
        </p:nvGraphicFramePr>
        <p:xfrm>
          <a:off x="1493546" y="1168939"/>
          <a:ext cx="8604588" cy="498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Llamada de flecha a la izquierda 8"/>
          <p:cNvSpPr/>
          <p:nvPr/>
        </p:nvSpPr>
        <p:spPr>
          <a:xfrm>
            <a:off x="10098134" y="1458124"/>
            <a:ext cx="1921801" cy="1668534"/>
          </a:xfrm>
          <a:prstGeom prst="lef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Valorar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75032" y="1154191"/>
            <a:ext cx="8574622" cy="2616199"/>
          </a:xfrm>
        </p:spPr>
        <p:txBody>
          <a:bodyPr/>
          <a:lstStyle/>
          <a:p>
            <a:pPr algn="ctr"/>
            <a:r>
              <a:rPr lang="en-US" dirty="0" err="1" smtClean="0"/>
              <a:t>Capítulo</a:t>
            </a:r>
            <a:r>
              <a:rPr lang="en-US" dirty="0" smtClean="0"/>
              <a:t> I</a:t>
            </a:r>
            <a:endParaRPr lang="en-US" dirty="0"/>
          </a:p>
        </p:txBody>
      </p:sp>
      <p:pic>
        <p:nvPicPr>
          <p:cNvPr id="4" name="Imagen 3" descr="https://scontent.fuio1-1.fna.fbcdn.net/v/t34.0-12/19206308_1417102288358538_857815805_n.jpg?oh=da443a7587d219694a40e72e9c1e2c1e&amp;oe=5945A96B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0633" r="2844" b="14353"/>
          <a:stretch/>
        </p:blipFill>
        <p:spPr bwMode="auto">
          <a:xfrm>
            <a:off x="2287522" y="466331"/>
            <a:ext cx="2214526" cy="2495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s://scontent.fuio1-1.fna.fbcdn.net/v/t35.0-12/19204671_1417102385025195_1939736687_o.jpg?oh=7b587664a0fa114a9723982b9d1dfe2d&amp;oe=5945BF6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8790" r="4585" b="5935"/>
          <a:stretch/>
        </p:blipFill>
        <p:spPr bwMode="auto">
          <a:xfrm>
            <a:off x="5575032" y="4504261"/>
            <a:ext cx="2716409" cy="1867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https://scontent.fuio1-1.fna.fbcdn.net/v/t35.0-12/19204943_1417102358358531_213312479_o.jpg?oh=3803681f949a002da133691bff3da2a3&amp;oe=5944A27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032" r="1949" b="4478"/>
          <a:stretch/>
        </p:blipFill>
        <p:spPr bwMode="auto">
          <a:xfrm>
            <a:off x="8676566" y="4504261"/>
            <a:ext cx="2870926" cy="1867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https://scontent.fuio1-1.fna.fbcdn.net/v/t35.0-12/19238564_1417102295025204_543119374_o.jpg?oh=824c4b26ebd7285a985324efa567325f&amp;oe=59447A7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2600" r="11401" b="10044"/>
          <a:stretch/>
        </p:blipFill>
        <p:spPr bwMode="auto">
          <a:xfrm>
            <a:off x="5441924" y="517710"/>
            <a:ext cx="2849517" cy="2107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 descr="https://scontent.fuio1-1.fna.fbcdn.net/v/t34.0-12/19190902_1417102318358535_1793799872_n.jpg?oh=1432cbac7dbc8773ced362f9bec642a9&amp;oe=594495D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3886" r="11316" b="8425"/>
          <a:stretch/>
        </p:blipFill>
        <p:spPr bwMode="auto">
          <a:xfrm>
            <a:off x="9527458" y="466331"/>
            <a:ext cx="1932335" cy="215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782820" y="3770390"/>
            <a:ext cx="415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Marco Teórico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745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jafar jaf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60" y="1315397"/>
            <a:ext cx="4523958" cy="8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676160" y="285787"/>
            <a:ext cx="92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IMPLICACIONES TEÓRICAS Y PRÁCTICAS  DEL ESTUDIO</a:t>
            </a:r>
            <a:endParaRPr lang="en-US" sz="3200" b="1" dirty="0"/>
          </a:p>
        </p:txBody>
      </p:sp>
      <p:sp>
        <p:nvSpPr>
          <p:cNvPr id="4" name="Rectángulo redondeado 3"/>
          <p:cNvSpPr/>
          <p:nvPr/>
        </p:nvSpPr>
        <p:spPr>
          <a:xfrm>
            <a:off x="6958811" y="1279868"/>
            <a:ext cx="4363656" cy="8796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Cientificación del </a:t>
            </a:r>
            <a:r>
              <a:rPr lang="en-US" sz="2400" dirty="0" err="1" smtClean="0"/>
              <a:t>Turismo</a:t>
            </a:r>
            <a:endParaRPr lang="en-US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6958811" y="2439329"/>
            <a:ext cx="4363656" cy="879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Modelo</a:t>
            </a:r>
            <a:r>
              <a:rPr lang="en-US" sz="2400" dirty="0" smtClean="0"/>
              <a:t> del </a:t>
            </a:r>
            <a:r>
              <a:rPr lang="en-US" sz="2400" dirty="0" err="1" smtClean="0"/>
              <a:t>Trampolín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63" y="2231453"/>
            <a:ext cx="3102952" cy="199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35453" b="27712"/>
          <a:stretch/>
        </p:blipFill>
        <p:spPr>
          <a:xfrm>
            <a:off x="1781260" y="4576852"/>
            <a:ext cx="4352925" cy="156258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6958811" y="3898736"/>
            <a:ext cx="4363656" cy="8796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Turismo</a:t>
            </a:r>
            <a:r>
              <a:rPr lang="en-US" sz="2400" dirty="0" smtClean="0"/>
              <a:t> </a:t>
            </a:r>
            <a:r>
              <a:rPr lang="en-US" sz="2400" dirty="0" err="1" smtClean="0"/>
              <a:t>Armónico</a:t>
            </a:r>
            <a:endParaRPr lang="en-US" sz="2400" dirty="0" smtClean="0"/>
          </a:p>
          <a:p>
            <a:pPr algn="ctr"/>
            <a:endParaRPr lang="en-U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6958811" y="5358143"/>
            <a:ext cx="4363656" cy="77643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Homoecosistemas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92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06711" y="494132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MARCO REFERENCIAL</a:t>
            </a:r>
            <a:endParaRPr lang="en-US" sz="3200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078142471"/>
              </p:ext>
            </p:extLst>
          </p:nvPr>
        </p:nvGraphicFramePr>
        <p:xfrm>
          <a:off x="3015848" y="1469985"/>
          <a:ext cx="7864354" cy="466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43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8358052"/>
              </p:ext>
            </p:extLst>
          </p:nvPr>
        </p:nvGraphicFramePr>
        <p:xfrm>
          <a:off x="2823549" y="1342102"/>
          <a:ext cx="7754589" cy="471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444666" y="134892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MARCO REFERENCIAL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319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1152" y="1210333"/>
            <a:ext cx="8574622" cy="2616199"/>
          </a:xfrm>
        </p:spPr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II</a:t>
            </a:r>
            <a:endParaRPr lang="en-US" dirty="0"/>
          </a:p>
        </p:txBody>
      </p:sp>
      <p:pic>
        <p:nvPicPr>
          <p:cNvPr id="6146" name="Picture 2" descr="Resultado de imagen para INVESTIG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97" y="523617"/>
            <a:ext cx="2573029" cy="28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303791" y="3860295"/>
            <a:ext cx="56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Marco Metodológico</a:t>
            </a:r>
            <a:endParaRPr lang="en-US" sz="3600" b="1" dirty="0"/>
          </a:p>
        </p:txBody>
      </p:sp>
      <p:pic>
        <p:nvPicPr>
          <p:cNvPr id="6148" name="Picture 4" descr="Resultado de imagen para INVESTIG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730" y="4236374"/>
            <a:ext cx="2621450" cy="248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investigacion empirica dibuj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24" y="523617"/>
            <a:ext cx="2381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6711" y="494132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MARCO METODOLÓGICO</a:t>
            </a:r>
            <a:endParaRPr lang="en-US" sz="32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52224279"/>
              </p:ext>
            </p:extLst>
          </p:nvPr>
        </p:nvGraphicFramePr>
        <p:xfrm>
          <a:off x="3093884" y="1563329"/>
          <a:ext cx="7023510" cy="464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003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6711" y="494132"/>
            <a:ext cx="927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MARCO METODOLÓGICO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a 3"/>
              <p:cNvGraphicFramePr/>
              <p:nvPr>
                <p:extLst>
                  <p:ext uri="{D42A27DB-BD31-4B8C-83A1-F6EECF244321}">
                    <p14:modId xmlns:p14="http://schemas.microsoft.com/office/powerpoint/2010/main" val="1175348518"/>
                  </p:ext>
                </p:extLst>
              </p:nvPr>
            </p:nvGraphicFramePr>
            <p:xfrm>
              <a:off x="1279833" y="0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a 3"/>
              <p:cNvGraphicFramePr/>
              <p:nvPr>
                <p:extLst>
                  <p:ext uri="{D42A27DB-BD31-4B8C-83A1-F6EECF244321}">
                    <p14:modId xmlns:p14="http://schemas.microsoft.com/office/powerpoint/2010/main" val="1175348518"/>
                  </p:ext>
                </p:extLst>
              </p:nvPr>
            </p:nvGraphicFramePr>
            <p:xfrm>
              <a:off x="1279833" y="0"/>
              <a:ext cx="8128000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5" name="Rectángulo 4"/>
          <p:cNvSpPr/>
          <p:nvPr/>
        </p:nvSpPr>
        <p:spPr>
          <a:xfrm>
            <a:off x="3596968" y="4055806"/>
            <a:ext cx="5810865" cy="26104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/>
              <a:t>n= Tamaño de la muestra</a:t>
            </a:r>
            <a:endParaRPr lang="en-US" dirty="0"/>
          </a:p>
          <a:p>
            <a:r>
              <a:rPr lang="es-ES" dirty="0"/>
              <a:t>Z= nivel de confiabilidad 95 %    Z=1.96 </a:t>
            </a:r>
            <a:endParaRPr lang="en-US" dirty="0"/>
          </a:p>
          <a:p>
            <a:r>
              <a:rPr lang="es-ES" dirty="0"/>
              <a:t>P= Probabilidad de Ocurrencia= 0.5</a:t>
            </a:r>
            <a:endParaRPr lang="en-US" dirty="0"/>
          </a:p>
          <a:p>
            <a:r>
              <a:rPr lang="es-ES" dirty="0"/>
              <a:t>Q= Probabilidad de no ocurrencia = 0.5</a:t>
            </a:r>
            <a:endParaRPr lang="en-US" dirty="0"/>
          </a:p>
          <a:p>
            <a:r>
              <a:rPr lang="es-ES" dirty="0"/>
              <a:t>e= error = 0.05 (5%)</a:t>
            </a:r>
            <a:endParaRPr lang="en-US" dirty="0"/>
          </a:p>
          <a:p>
            <a:r>
              <a:rPr lang="es-ES" dirty="0"/>
              <a:t>N= Población = 78801 </a:t>
            </a:r>
            <a:r>
              <a:rPr lang="es-EC" dirty="0"/>
              <a:t>(EMPRESA PÚBLICA METROPOLITANA DE GESTIÓN DE DESTINO TURÍSTICO, 2015)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9407833" y="1785124"/>
            <a:ext cx="2508864" cy="18151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n1: Visitantes = 60 %  </a:t>
            </a:r>
            <a:r>
              <a:rPr lang="es-ES" dirty="0" smtClean="0"/>
              <a:t>230 </a:t>
            </a:r>
            <a:r>
              <a:rPr lang="es-ES" dirty="0"/>
              <a:t>encuestas</a:t>
            </a:r>
            <a:endParaRPr lang="en-US" dirty="0"/>
          </a:p>
          <a:p>
            <a:pPr algn="ctr"/>
            <a:r>
              <a:rPr lang="es-ES" dirty="0"/>
              <a:t>n2: Residentes= 30%  </a:t>
            </a:r>
            <a:r>
              <a:rPr lang="es-ES" dirty="0" smtClean="0"/>
              <a:t> 115 </a:t>
            </a:r>
            <a:r>
              <a:rPr lang="es-ES" dirty="0"/>
              <a:t>encuestas</a:t>
            </a:r>
            <a:endParaRPr lang="en-US" dirty="0"/>
          </a:p>
          <a:p>
            <a:pPr algn="ctr"/>
            <a:r>
              <a:rPr lang="es-ES" dirty="0"/>
              <a:t>n3: Comerciantes= 10 % </a:t>
            </a:r>
            <a:r>
              <a:rPr lang="es-ES" dirty="0" smtClean="0"/>
              <a:t> </a:t>
            </a:r>
            <a:r>
              <a:rPr lang="es-ES" dirty="0"/>
              <a:t>39 encuestas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8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321</TotalTime>
  <Words>264</Words>
  <Application>Microsoft Office PowerPoint</Application>
  <PresentationFormat>Panorámica</PresentationFormat>
  <Paragraphs>71</Paragraphs>
  <Slides>17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Cambria Math</vt:lpstr>
      <vt:lpstr>Corbel</vt:lpstr>
      <vt:lpstr>Parallax</vt:lpstr>
      <vt:lpstr>VALORACIÓN HISTÓRICO- CULTURAL DE LAS COSTUMBRES Y TRADICIONES DEL QUITO ANTIGUO (1920-1950) PARA SU DESARROLLO TURÍSTICO. </vt:lpstr>
      <vt:lpstr>Presentación de PowerPoint</vt:lpstr>
      <vt:lpstr>Capítulo I</vt:lpstr>
      <vt:lpstr>Presentación de PowerPoint</vt:lpstr>
      <vt:lpstr>Presentación de PowerPoint</vt:lpstr>
      <vt:lpstr>Presentación de PowerPoint</vt:lpstr>
      <vt:lpstr>Capítulo II</vt:lpstr>
      <vt:lpstr>Presentación de PowerPoint</vt:lpstr>
      <vt:lpstr>Presentación de PowerPoint</vt:lpstr>
      <vt:lpstr>Capítulo III</vt:lpstr>
      <vt:lpstr>Presentación de PowerPoint</vt:lpstr>
      <vt:lpstr>Presentación de PowerPoint</vt:lpstr>
      <vt:lpstr>Presentación de PowerPoint</vt:lpstr>
      <vt:lpstr>Capítulo IV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VALORACIÓN HISTÓRICO- CULTURAL DE LAS COSTUMBRES Y TRADICIONES DEL QUITO ANTIGUO (1920-1950) PARA SU DESARROLLO TURÍSTICO.</dc:title>
  <dc:creator>DAVO</dc:creator>
  <cp:lastModifiedBy>Ramiro</cp:lastModifiedBy>
  <cp:revision>46</cp:revision>
  <dcterms:created xsi:type="dcterms:W3CDTF">2017-06-15T16:08:47Z</dcterms:created>
  <dcterms:modified xsi:type="dcterms:W3CDTF">2017-06-20T04:05:28Z</dcterms:modified>
</cp:coreProperties>
</file>