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1.xml" ContentType="application/vnd.openxmlformats-officedocument.presentationml.comment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comment2.xml" ContentType="application/vnd.openxmlformats-officedocument.presentationml.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comment3.xml" ContentType="application/vnd.openxmlformats-officedocument.presentationml.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omments/comment4.xml" ContentType="application/vnd.openxmlformats-officedocument.presentationml.comment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omments/comment5.xml" ContentType="application/vnd.openxmlformats-officedocument.presentationml.comment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omments/comment6.xml" ContentType="application/vnd.openxmlformats-officedocument.presentationml.comment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omments/comment7.xml" ContentType="application/vnd.openxmlformats-officedocument.presentationml.comments+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omments/comment8.xml" ContentType="application/vnd.openxmlformats-officedocument.presentationml.comments+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9"/>
  </p:notesMasterIdLst>
  <p:sldIdLst>
    <p:sldId id="301" r:id="rId2"/>
    <p:sldId id="303" r:id="rId3"/>
    <p:sldId id="308" r:id="rId4"/>
    <p:sldId id="368" r:id="rId5"/>
    <p:sldId id="413" r:id="rId6"/>
    <p:sldId id="365" r:id="rId7"/>
    <p:sldId id="305" r:id="rId8"/>
    <p:sldId id="307" r:id="rId9"/>
    <p:sldId id="310" r:id="rId10"/>
    <p:sldId id="369" r:id="rId11"/>
    <p:sldId id="311" r:id="rId12"/>
    <p:sldId id="414" r:id="rId13"/>
    <p:sldId id="417" r:id="rId14"/>
    <p:sldId id="418" r:id="rId15"/>
    <p:sldId id="416" r:id="rId16"/>
    <p:sldId id="419" r:id="rId17"/>
    <p:sldId id="315" r:id="rId18"/>
    <p:sldId id="437" r:id="rId19"/>
    <p:sldId id="422" r:id="rId20"/>
    <p:sldId id="423" r:id="rId21"/>
    <p:sldId id="425" r:id="rId22"/>
    <p:sldId id="424" r:id="rId23"/>
    <p:sldId id="426" r:id="rId24"/>
    <p:sldId id="427" r:id="rId25"/>
    <p:sldId id="428" r:id="rId26"/>
    <p:sldId id="429" r:id="rId27"/>
    <p:sldId id="430" r:id="rId28"/>
    <p:sldId id="431" r:id="rId29"/>
    <p:sldId id="432" r:id="rId30"/>
    <p:sldId id="433" r:id="rId31"/>
    <p:sldId id="434" r:id="rId32"/>
    <p:sldId id="441" r:id="rId33"/>
    <p:sldId id="448" r:id="rId34"/>
    <p:sldId id="435" r:id="rId35"/>
    <p:sldId id="438" r:id="rId36"/>
    <p:sldId id="439" r:id="rId37"/>
    <p:sldId id="440" r:id="rId38"/>
    <p:sldId id="442" r:id="rId39"/>
    <p:sldId id="445" r:id="rId40"/>
    <p:sldId id="446" r:id="rId41"/>
    <p:sldId id="443" r:id="rId42"/>
    <p:sldId id="342" r:id="rId43"/>
    <p:sldId id="447" r:id="rId44"/>
    <p:sldId id="350" r:id="rId45"/>
    <p:sldId id="449" r:id="rId46"/>
    <p:sldId id="351" r:id="rId47"/>
    <p:sldId id="294"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y Avila" initials="EA" lastIdx="1" clrIdx="0">
    <p:extLst>
      <p:ext uri="{19B8F6BF-5375-455C-9EA6-DF929625EA0E}">
        <p15:presenceInfo xmlns:p15="http://schemas.microsoft.com/office/powerpoint/2012/main" userId="29607ec60a99eb4c" providerId="Windows Live"/>
      </p:ext>
    </p:extLst>
  </p:cmAuthor>
  <p:cmAuthor id="2" name="Felipe" initials="F" lastIdx="7" clrIdx="1">
    <p:extLst>
      <p:ext uri="{19B8F6BF-5375-455C-9EA6-DF929625EA0E}">
        <p15:presenceInfo xmlns:p15="http://schemas.microsoft.com/office/powerpoint/2012/main" userId="Felip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94374" autoAdjust="0"/>
  </p:normalViewPr>
  <p:slideViewPr>
    <p:cSldViewPr>
      <p:cViewPr varScale="1">
        <p:scale>
          <a:sx n="74" d="100"/>
          <a:sy n="74" d="100"/>
        </p:scale>
        <p:origin x="97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5-25T14:54:18.289" idx="1">
    <p:pos x="5169" y="1901"/>
    <p:text>Es el método mas sencillo e intuitivo para lavar e}un producto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5-25T14:54:18.289" idx="1">
    <p:pos x="2453" y="1599"/>
    <p:text>Este tipo de lavado es muy común en la industria de alimentos</p:text>
    <p:extLst>
      <p:ext uri="{C676402C-5697-4E1C-873F-D02D1690AC5C}">
        <p15:threadingInfo xmlns:p15="http://schemas.microsoft.com/office/powerpoint/2012/main" timeZoneBias="300"/>
      </p:ext>
    </p:extLst>
  </p:cm>
  <p:cm authorId="2" dt="2017-07-04T04:34:31.654" idx="6">
    <p:pos x="2744" y="1600"/>
    <p:text>Tambien es llamado Camara de fumigación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7-05-25T16:13:02.169" idx="2">
    <p:pos x="4352" y="2580"/>
    <p:text>Este dispositivo cumple con la ley de bernulli</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7-05-25T14:54:18.289" idx="1">
    <p:pos x="5169" y="1901"/>
    <p:text>Es el método mas sencillo e intuitivo para lavar e}un producto</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7-05-25T14:54:18.289" idx="1">
    <p:pos x="5169" y="1901"/>
    <p:text>Es el método mas sencillo e intuitivo para lavar e}un producto</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7-05-30T08:45:38.970" idx="3">
    <p:pos x="4131" y="732"/>
    <p:text>Caudal Total aproximadamente 66 l  CAudal Total 200 l</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7-05-25T14:54:18.289" idx="1">
    <p:pos x="3579" y="773"/>
    <p:text>De la misma manera la estructura fue diseña y construida por la empresa DECPROM</p:text>
    <p:extLst mod="1">
      <p:ext uri="{C676402C-5697-4E1C-873F-D02D1690AC5C}">
        <p15:threadingInfo xmlns:p15="http://schemas.microsoft.com/office/powerpoint/2012/main" timeZoneBias="300"/>
      </p:ext>
    </p:extLst>
  </p:cm>
  <p:cm authorId="2" dt="2017-05-30T08:54:49.384" idx="4">
    <p:pos x="4148" y="797"/>
    <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7-05-30T14:12:10.497" idx="5">
    <p:pos x="1652" y="781"/>
    <p:text>Por temas de costos</p:text>
    <p:extLst>
      <p:ext uri="{C676402C-5697-4E1C-873F-D02D1690AC5C}">
        <p15:threadingInfo xmlns:p15="http://schemas.microsoft.com/office/powerpoint/2012/main" timeZoneBias="300"/>
      </p:ext>
    </p:extLst>
  </p:cm>
</p:cmLst>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dgm:spPr/>
      <dgm:t>
        <a:bodyPr/>
        <a:lstStyle/>
        <a:p>
          <a:r>
            <a:rPr lang="es-EC" b="1" noProof="0" dirty="0" smtClean="0"/>
            <a:t>Contenido</a:t>
          </a:r>
          <a:endParaRPr lang="es-EC" b="1" noProof="0" dirty="0"/>
        </a:p>
      </dgm:t>
    </dgm:pt>
    <dgm:pt modelId="{5760939A-00E0-4E0F-82AC-14F95E0A4A90}" type="parTrans" cxnId="{E5DF4D7B-2998-4040-B309-23173E1132D4}">
      <dgm:prSet/>
      <dgm:spPr/>
      <dgm:t>
        <a:bodyPr/>
        <a:lstStyle/>
        <a:p>
          <a:endParaRPr lang="es-ES" b="1"/>
        </a:p>
      </dgm:t>
    </dgm:pt>
    <dgm:pt modelId="{2BAB4B72-4C27-47D9-A895-24F30C6A71EC}" type="sibTrans" cxnId="{E5DF4D7B-2998-4040-B309-23173E1132D4}">
      <dgm:prSet/>
      <dgm:spPr/>
      <dgm:t>
        <a:bodyPr/>
        <a:lstStyle/>
        <a:p>
          <a:endParaRPr lang="es-ES" b="1"/>
        </a:p>
      </dgm:t>
    </dgm:pt>
    <dgm:pt modelId="{D0D20E71-FED1-4623-8034-D329000238BD}">
      <dgm:prSet phldrT="[Texto]"/>
      <dgm:spPr/>
      <dgm:t>
        <a:bodyPr/>
        <a:lstStyle/>
        <a:p>
          <a:r>
            <a:rPr lang="en-US" b="1" dirty="0"/>
            <a:t>INTRODUCCIÓN</a:t>
          </a:r>
          <a:endParaRPr lang="es-ES" b="1" dirty="0"/>
        </a:p>
      </dgm:t>
    </dgm:pt>
    <dgm:pt modelId="{4349BE00-98CD-4A0C-8970-0800DCF0B510}" type="parTrans" cxnId="{2B3E0B88-707A-418B-AA63-FD88251C59CD}">
      <dgm:prSet/>
      <dgm:spPr/>
      <dgm:t>
        <a:bodyPr/>
        <a:lstStyle/>
        <a:p>
          <a:endParaRPr lang="es-ES" b="1"/>
        </a:p>
      </dgm:t>
    </dgm:pt>
    <dgm:pt modelId="{9E3869D8-A7FD-4027-8D69-6E2073D34B18}" type="sibTrans" cxnId="{2B3E0B88-707A-418B-AA63-FD88251C59CD}">
      <dgm:prSet/>
      <dgm:spPr/>
      <dgm:t>
        <a:bodyPr/>
        <a:lstStyle/>
        <a:p>
          <a:endParaRPr lang="es-ES" b="1"/>
        </a:p>
      </dgm:t>
    </dgm:pt>
    <dgm:pt modelId="{C718ADCF-EE16-40A9-92E0-023D415A390D}">
      <dgm:prSet phldrT="[Texto]"/>
      <dgm:spPr/>
      <dgm:t>
        <a:bodyPr/>
        <a:lstStyle/>
        <a:p>
          <a:pPr algn="ctr"/>
          <a:r>
            <a:rPr lang="es-ES" b="1" dirty="0" smtClean="0"/>
            <a:t>DESARROLLO</a:t>
          </a:r>
          <a:endParaRPr lang="es-ES" b="1" dirty="0"/>
        </a:p>
      </dgm:t>
    </dgm:pt>
    <dgm:pt modelId="{6114FBC9-8357-44C8-835B-83E4DB75B6AA}" type="sibTrans" cxnId="{26837CF1-B42E-4157-BF55-0812B75BD343}">
      <dgm:prSet/>
      <dgm:spPr/>
      <dgm:t>
        <a:bodyPr/>
        <a:lstStyle/>
        <a:p>
          <a:endParaRPr lang="es-ES" b="1"/>
        </a:p>
      </dgm:t>
    </dgm:pt>
    <dgm:pt modelId="{300571DF-0E8D-4A75-B42A-9E0E27DF9B85}" type="parTrans" cxnId="{26837CF1-B42E-4157-BF55-0812B75BD343}">
      <dgm:prSet/>
      <dgm:spPr/>
      <dgm:t>
        <a:bodyPr/>
        <a:lstStyle/>
        <a:p>
          <a:endParaRPr lang="es-ES" b="1"/>
        </a:p>
      </dgm:t>
    </dgm:pt>
    <dgm:pt modelId="{899E1ADC-A5F1-4A73-A31F-1C0AD6641338}">
      <dgm:prSet phldrT="[Texto]"/>
      <dgm:spPr/>
      <dgm:t>
        <a:bodyPr/>
        <a:lstStyle/>
        <a:p>
          <a:r>
            <a:rPr lang="es-ES" b="1" dirty="0"/>
            <a:t>CONCLUSIONES Y RECOMENDACIONES</a:t>
          </a:r>
        </a:p>
      </dgm:t>
    </dgm:pt>
    <dgm:pt modelId="{301A0A74-2343-4CEA-B863-2D371450EB06}" type="parTrans" cxnId="{38EF3CBF-FFD4-4DFD-A0C5-BDEF04B894C9}">
      <dgm:prSet/>
      <dgm:spPr/>
      <dgm:t>
        <a:bodyPr/>
        <a:lstStyle/>
        <a:p>
          <a:endParaRPr lang="es-EC" b="1"/>
        </a:p>
      </dgm:t>
    </dgm:pt>
    <dgm:pt modelId="{D76A1907-7230-4637-ADB0-84303BAF03B8}" type="sibTrans" cxnId="{38EF3CBF-FFD4-4DFD-A0C5-BDEF04B894C9}">
      <dgm:prSet/>
      <dgm:spPr/>
      <dgm:t>
        <a:bodyPr/>
        <a:lstStyle/>
        <a:p>
          <a:endParaRPr lang="es-EC" b="1"/>
        </a:p>
      </dgm:t>
    </dgm:pt>
    <dgm:pt modelId="{0513EB34-D5DA-481B-ABF2-86E7A749B019}">
      <dgm:prSet phldrT="[Texto]"/>
      <dgm:spPr/>
      <dgm:t>
        <a:bodyPr/>
        <a:lstStyle/>
        <a:p>
          <a:r>
            <a:rPr lang="en-US" b="1" dirty="0" smtClean="0"/>
            <a:t>RESULTADOS</a:t>
          </a:r>
          <a:endParaRPr lang="es-ES" b="1" dirty="0"/>
        </a:p>
      </dgm:t>
    </dgm:pt>
    <dgm:pt modelId="{DB70EF1C-821B-478A-8ABD-9953864A03C7}" type="parTrans" cxnId="{4D96F5A6-909E-4A72-A717-ADBD82D114D9}">
      <dgm:prSet/>
      <dgm:spPr/>
      <dgm:t>
        <a:bodyPr/>
        <a:lstStyle/>
        <a:p>
          <a:endParaRPr lang="es-ES" b="1"/>
        </a:p>
      </dgm:t>
    </dgm:pt>
    <dgm:pt modelId="{005B4B39-BFCB-4D6A-B6B0-DE43D8DE53C6}" type="sibTrans" cxnId="{4D96F5A6-909E-4A72-A717-ADBD82D114D9}">
      <dgm:prSet/>
      <dgm:spPr/>
      <dgm:t>
        <a:bodyPr/>
        <a:lstStyle/>
        <a:p>
          <a:endParaRPr lang="es-ES" b="1"/>
        </a:p>
      </dgm:t>
    </dgm:pt>
    <dgm:pt modelId="{75D8DDDB-37A2-451F-84D1-A9ACAD074391}">
      <dgm:prSet phldrT="[Texto]"/>
      <dgm:spPr/>
      <dgm:t>
        <a:bodyPr/>
        <a:lstStyle/>
        <a:p>
          <a:r>
            <a:rPr lang="en-US" b="1" dirty="0"/>
            <a:t>OBJETIVOS</a:t>
          </a:r>
          <a:endParaRPr lang="es-ES" b="1" dirty="0"/>
        </a:p>
      </dgm:t>
    </dgm:pt>
    <dgm:pt modelId="{1BC09EBB-BF76-4E79-9071-C7578C102458}" type="parTrans" cxnId="{96CFDFAB-308E-4E8A-8A44-3576111B6917}">
      <dgm:prSet/>
      <dgm:spPr/>
      <dgm:t>
        <a:bodyPr/>
        <a:lstStyle/>
        <a:p>
          <a:endParaRPr lang="es-ES"/>
        </a:p>
      </dgm:t>
    </dgm:pt>
    <dgm:pt modelId="{CE854DC7-8D07-469E-B7AE-44D85115F487}" type="sibTrans" cxnId="{96CFDFAB-308E-4E8A-8A44-3576111B691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C"/>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C"/>
        </a:p>
      </dgm:t>
    </dgm:pt>
    <dgm:pt modelId="{35F1FABA-4DA8-402B-A11D-DF4245849B69}" type="pres">
      <dgm:prSet presAssocID="{1BC09EBB-BF76-4E79-9071-C7578C102458}" presName="Name13" presStyleLbl="parChTrans1D2" presStyleIdx="1" presStyleCnt="5"/>
      <dgm:spPr/>
      <dgm:t>
        <a:bodyPr/>
        <a:lstStyle/>
        <a:p>
          <a:endParaRPr lang="es-EC"/>
        </a:p>
      </dgm:t>
    </dgm:pt>
    <dgm:pt modelId="{BD58ED50-4D23-4BC6-9E32-1D34C79EE57B}" type="pres">
      <dgm:prSet presAssocID="{75D8DDDB-37A2-451F-84D1-A9ACAD074391}" presName="childText" presStyleLbl="bgAcc1" presStyleIdx="1" presStyleCnt="5"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2" presStyleCnt="5"/>
      <dgm:spPr/>
      <dgm:t>
        <a:bodyPr/>
        <a:lstStyle/>
        <a:p>
          <a:endParaRPr lang="es-EC"/>
        </a:p>
      </dgm:t>
    </dgm:pt>
    <dgm:pt modelId="{7210391E-D0BA-4B05-BC9D-4C5F7A7038B2}" type="pres">
      <dgm:prSet presAssocID="{C718ADCF-EE16-40A9-92E0-023D415A390D}" presName="childText" presStyleLbl="bgAcc1" presStyleIdx="2" presStyleCnt="5" custScaleX="739626" custScaleY="95946">
        <dgm:presLayoutVars>
          <dgm:bulletEnabled val="1"/>
        </dgm:presLayoutVars>
      </dgm:prSet>
      <dgm:spPr/>
      <dgm:t>
        <a:bodyPr/>
        <a:lstStyle/>
        <a:p>
          <a:endParaRPr lang="es-EC"/>
        </a:p>
      </dgm:t>
    </dgm:pt>
    <dgm:pt modelId="{0DB85963-05E1-4BEC-A86D-23D37A89EA1A}" type="pres">
      <dgm:prSet presAssocID="{DB70EF1C-821B-478A-8ABD-9953864A03C7}" presName="Name13" presStyleLbl="parChTrans1D2" presStyleIdx="3" presStyleCnt="5"/>
      <dgm:spPr/>
      <dgm:t>
        <a:bodyPr/>
        <a:lstStyle/>
        <a:p>
          <a:endParaRPr lang="es-EC"/>
        </a:p>
      </dgm:t>
    </dgm:pt>
    <dgm:pt modelId="{81922897-FF90-4EFE-BA12-6BCDCF62FBC8}" type="pres">
      <dgm:prSet presAssocID="{0513EB34-D5DA-481B-ABF2-86E7A749B019}" presName="childText" presStyleLbl="bgAcc1" presStyleIdx="3" presStyleCnt="5" custScaleX="739626">
        <dgm:presLayoutVars>
          <dgm:bulletEnabled val="1"/>
        </dgm:presLayoutVars>
      </dgm:prSet>
      <dgm:spPr/>
      <dgm:t>
        <a:bodyPr/>
        <a:lstStyle/>
        <a:p>
          <a:endParaRPr lang="es-EC"/>
        </a:p>
      </dgm:t>
    </dgm:pt>
    <dgm:pt modelId="{9AE03B5F-E219-44EB-8852-1481FA39A4B8}" type="pres">
      <dgm:prSet presAssocID="{301A0A74-2343-4CEA-B863-2D371450EB06}" presName="Name13" presStyleLbl="parChTrans1D2" presStyleIdx="4" presStyleCnt="5"/>
      <dgm:spPr/>
      <dgm:t>
        <a:bodyPr/>
        <a:lstStyle/>
        <a:p>
          <a:endParaRPr lang="es-EC"/>
        </a:p>
      </dgm:t>
    </dgm:pt>
    <dgm:pt modelId="{81DAE338-0459-41E0-8F32-4D9341A91329}" type="pres">
      <dgm:prSet presAssocID="{899E1ADC-A5F1-4A73-A31F-1C0AD6641338}" presName="childText" presStyleLbl="bgAcc1" presStyleIdx="4" presStyleCnt="5" custScaleX="739626" custScaleY="95946">
        <dgm:presLayoutVars>
          <dgm:bulletEnabled val="1"/>
        </dgm:presLayoutVars>
      </dgm:prSet>
      <dgm:spPr/>
      <dgm:t>
        <a:bodyPr/>
        <a:lstStyle/>
        <a:p>
          <a:endParaRPr lang="es-EC"/>
        </a:p>
      </dgm:t>
    </dgm:pt>
  </dgm:ptLst>
  <dgm:cxnLst>
    <dgm:cxn modelId="{5246CA32-C80F-4790-9467-D9DE57EF02B5}" type="presOf" srcId="{C718ADCF-EE16-40A9-92E0-023D415A390D}" destId="{7210391E-D0BA-4B05-BC9D-4C5F7A7038B2}" srcOrd="0" destOrd="0" presId="urn:microsoft.com/office/officeart/2005/8/layout/hierarchy3"/>
    <dgm:cxn modelId="{12C509C1-BCF8-417C-924A-E54D8E4FCA8F}" type="presOf" srcId="{7061F2FC-F2AB-4DE3-98B0-886576B4E2C6}" destId="{D433476B-D68D-4328-ADAC-B2895D3D50CF}" srcOrd="0" destOrd="0" presId="urn:microsoft.com/office/officeart/2005/8/layout/hierarchy3"/>
    <dgm:cxn modelId="{4D96F5A6-909E-4A72-A717-ADBD82D114D9}" srcId="{CB9964DC-5E01-4879-9733-CDEE2AB1D1F7}" destId="{0513EB34-D5DA-481B-ABF2-86E7A749B019}" srcOrd="3" destOrd="0" parTransId="{DB70EF1C-821B-478A-8ABD-9953864A03C7}" sibTransId="{005B4B39-BFCB-4D6A-B6B0-DE43D8DE53C6}"/>
    <dgm:cxn modelId="{B8C857CF-DE7C-406E-886D-4FE4E4B786EC}" type="presOf" srcId="{CB9964DC-5E01-4879-9733-CDEE2AB1D1F7}" destId="{C7DDC059-89DD-4F99-A10D-9C975D60C8D8}" srcOrd="1" destOrd="0" presId="urn:microsoft.com/office/officeart/2005/8/layout/hierarchy3"/>
    <dgm:cxn modelId="{1C6A7A0A-A2F4-4F62-9006-FFC822F4F8C4}" type="presOf" srcId="{DB70EF1C-821B-478A-8ABD-9953864A03C7}" destId="{0DB85963-05E1-4BEC-A86D-23D37A89EA1A}" srcOrd="0" destOrd="0" presId="urn:microsoft.com/office/officeart/2005/8/layout/hierarchy3"/>
    <dgm:cxn modelId="{E692BC88-010B-4F3F-94D9-18B2AC6355A4}" type="presOf" srcId="{300571DF-0E8D-4A75-B42A-9E0E27DF9B85}" destId="{2A81AC24-19E8-4B05-BE18-7F7DC22883F5}" srcOrd="0" destOrd="0" presId="urn:microsoft.com/office/officeart/2005/8/layout/hierarchy3"/>
    <dgm:cxn modelId="{4AD1123D-AF5C-4D11-8130-811B21E39D74}" type="presOf" srcId="{4349BE00-98CD-4A0C-8970-0800DCF0B510}" destId="{6453487C-0FAF-4B32-BD10-ECD1ABD7E947}" srcOrd="0" destOrd="0" presId="urn:microsoft.com/office/officeart/2005/8/layout/hierarchy3"/>
    <dgm:cxn modelId="{16AA6408-DADC-4706-99CD-8696F8AC0A32}" type="presOf" srcId="{CB9964DC-5E01-4879-9733-CDEE2AB1D1F7}" destId="{ECB1CA3E-26B8-4A39-AEF8-6F06E506D3C7}" srcOrd="0" destOrd="0" presId="urn:microsoft.com/office/officeart/2005/8/layout/hierarchy3"/>
    <dgm:cxn modelId="{152BB1BD-6D6A-43D6-9E5B-F62B03AB084E}" type="presOf" srcId="{75D8DDDB-37A2-451F-84D1-A9ACAD074391}" destId="{BD58ED50-4D23-4BC6-9E32-1D34C79EE57B}" srcOrd="0" destOrd="0" presId="urn:microsoft.com/office/officeart/2005/8/layout/hierarchy3"/>
    <dgm:cxn modelId="{1AE8FCE5-194C-4804-A3B2-7644E22921D1}" type="presOf" srcId="{0513EB34-D5DA-481B-ABF2-86E7A749B019}" destId="{81922897-FF90-4EFE-BA12-6BCDCF62FBC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38EF3CBF-FFD4-4DFD-A0C5-BDEF04B894C9}" srcId="{CB9964DC-5E01-4879-9733-CDEE2AB1D1F7}" destId="{899E1ADC-A5F1-4A73-A31F-1C0AD6641338}" srcOrd="4" destOrd="0" parTransId="{301A0A74-2343-4CEA-B863-2D371450EB06}" sibTransId="{D76A1907-7230-4637-ADB0-84303BAF03B8}"/>
    <dgm:cxn modelId="{0EDF4923-EB56-4F05-9970-55FAD62DC215}" type="presOf" srcId="{1BC09EBB-BF76-4E79-9071-C7578C102458}" destId="{35F1FABA-4DA8-402B-A11D-DF4245849B69}" srcOrd="0" destOrd="0" presId="urn:microsoft.com/office/officeart/2005/8/layout/hierarchy3"/>
    <dgm:cxn modelId="{D0B2A81B-5F5B-47C9-83F7-A99C114BCF45}" type="presOf" srcId="{899E1ADC-A5F1-4A73-A31F-1C0AD6641338}" destId="{81DAE338-0459-41E0-8F32-4D9341A91329}" srcOrd="0" destOrd="0" presId="urn:microsoft.com/office/officeart/2005/8/layout/hierarchy3"/>
    <dgm:cxn modelId="{8D03BA16-A700-4597-B40F-954152CE8197}" type="presOf" srcId="{301A0A74-2343-4CEA-B863-2D371450EB06}" destId="{9AE03B5F-E219-44EB-8852-1481FA39A4B8}"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96CFDFAB-308E-4E8A-8A44-3576111B6917}" srcId="{CB9964DC-5E01-4879-9733-CDEE2AB1D1F7}" destId="{75D8DDDB-37A2-451F-84D1-A9ACAD074391}" srcOrd="1" destOrd="0" parTransId="{1BC09EBB-BF76-4E79-9071-C7578C102458}" sibTransId="{CE854DC7-8D07-469E-B7AE-44D85115F487}"/>
    <dgm:cxn modelId="{C4F6E100-D4F6-4439-A0CD-7BE7AA0B8F4E}" type="presOf" srcId="{D0D20E71-FED1-4623-8034-D329000238BD}" destId="{45B98A4A-0B6D-4F48-B74E-847DD2F0977C}" srcOrd="0" destOrd="0" presId="urn:microsoft.com/office/officeart/2005/8/layout/hierarchy3"/>
    <dgm:cxn modelId="{40C4E94A-6523-4E53-98BC-28F920B28A5C}" type="presParOf" srcId="{D433476B-D68D-4328-ADAC-B2895D3D50CF}" destId="{1E58A3BC-F1F7-40EE-89AA-32E802ED4BF7}" srcOrd="0" destOrd="0" presId="urn:microsoft.com/office/officeart/2005/8/layout/hierarchy3"/>
    <dgm:cxn modelId="{6D636542-804E-4694-828E-8EFB8F892341}" type="presParOf" srcId="{1E58A3BC-F1F7-40EE-89AA-32E802ED4BF7}" destId="{D21DF85A-45CA-4CE0-B0ED-CF4615475EE0}" srcOrd="0" destOrd="0" presId="urn:microsoft.com/office/officeart/2005/8/layout/hierarchy3"/>
    <dgm:cxn modelId="{5628D166-9029-483A-8E5F-A0EF324FCC04}" type="presParOf" srcId="{D21DF85A-45CA-4CE0-B0ED-CF4615475EE0}" destId="{ECB1CA3E-26B8-4A39-AEF8-6F06E506D3C7}" srcOrd="0" destOrd="0" presId="urn:microsoft.com/office/officeart/2005/8/layout/hierarchy3"/>
    <dgm:cxn modelId="{2A383C87-2B71-4D13-B8DF-239972E8C1BF}" type="presParOf" srcId="{D21DF85A-45CA-4CE0-B0ED-CF4615475EE0}" destId="{C7DDC059-89DD-4F99-A10D-9C975D60C8D8}" srcOrd="1" destOrd="0" presId="urn:microsoft.com/office/officeart/2005/8/layout/hierarchy3"/>
    <dgm:cxn modelId="{160778B0-BC32-49AD-8032-393BF5B97258}" type="presParOf" srcId="{1E58A3BC-F1F7-40EE-89AA-32E802ED4BF7}" destId="{F784BE88-3DB9-4E87-AFCA-2ED0BF00DEA1}" srcOrd="1" destOrd="0" presId="urn:microsoft.com/office/officeart/2005/8/layout/hierarchy3"/>
    <dgm:cxn modelId="{53B8FF4B-1A0D-4DE1-8312-C4528742FF6B}" type="presParOf" srcId="{F784BE88-3DB9-4E87-AFCA-2ED0BF00DEA1}" destId="{6453487C-0FAF-4B32-BD10-ECD1ABD7E947}" srcOrd="0" destOrd="0" presId="urn:microsoft.com/office/officeart/2005/8/layout/hierarchy3"/>
    <dgm:cxn modelId="{C4DE61A4-14E2-41B3-A51D-0761A9D6DF2E}" type="presParOf" srcId="{F784BE88-3DB9-4E87-AFCA-2ED0BF00DEA1}" destId="{45B98A4A-0B6D-4F48-B74E-847DD2F0977C}" srcOrd="1" destOrd="0" presId="urn:microsoft.com/office/officeart/2005/8/layout/hierarchy3"/>
    <dgm:cxn modelId="{AE3B8621-0157-4B55-AD2F-AB62B94CE082}" type="presParOf" srcId="{F784BE88-3DB9-4E87-AFCA-2ED0BF00DEA1}" destId="{35F1FABA-4DA8-402B-A11D-DF4245849B69}" srcOrd="2" destOrd="0" presId="urn:microsoft.com/office/officeart/2005/8/layout/hierarchy3"/>
    <dgm:cxn modelId="{E173179F-4CBB-47A8-B580-71B80BC87ABF}" type="presParOf" srcId="{F784BE88-3DB9-4E87-AFCA-2ED0BF00DEA1}" destId="{BD58ED50-4D23-4BC6-9E32-1D34C79EE57B}" srcOrd="3" destOrd="0" presId="urn:microsoft.com/office/officeart/2005/8/layout/hierarchy3"/>
    <dgm:cxn modelId="{E17BE7C8-C328-47A8-BD0A-39B19E47061E}" type="presParOf" srcId="{F784BE88-3DB9-4E87-AFCA-2ED0BF00DEA1}" destId="{2A81AC24-19E8-4B05-BE18-7F7DC22883F5}" srcOrd="4" destOrd="0" presId="urn:microsoft.com/office/officeart/2005/8/layout/hierarchy3"/>
    <dgm:cxn modelId="{818E7D6F-5583-4BBB-AD7D-2D0F143DB71D}" type="presParOf" srcId="{F784BE88-3DB9-4E87-AFCA-2ED0BF00DEA1}" destId="{7210391E-D0BA-4B05-BC9D-4C5F7A7038B2}" srcOrd="5" destOrd="0" presId="urn:microsoft.com/office/officeart/2005/8/layout/hierarchy3"/>
    <dgm:cxn modelId="{A586693B-1179-4EEC-90B7-6EDEE1138619}" type="presParOf" srcId="{F784BE88-3DB9-4E87-AFCA-2ED0BF00DEA1}" destId="{0DB85963-05E1-4BEC-A86D-23D37A89EA1A}" srcOrd="6" destOrd="0" presId="urn:microsoft.com/office/officeart/2005/8/layout/hierarchy3"/>
    <dgm:cxn modelId="{7823C982-5335-4AF3-9C01-E2F6C00C9C48}" type="presParOf" srcId="{F784BE88-3DB9-4E87-AFCA-2ED0BF00DEA1}" destId="{81922897-FF90-4EFE-BA12-6BCDCF62FBC8}" srcOrd="7" destOrd="0" presId="urn:microsoft.com/office/officeart/2005/8/layout/hierarchy3"/>
    <dgm:cxn modelId="{70B8359E-0E67-4837-AFC0-FDDB83C82806}" type="presParOf" srcId="{F784BE88-3DB9-4E87-AFCA-2ED0BF00DEA1}" destId="{9AE03B5F-E219-44EB-8852-1481FA39A4B8}" srcOrd="8" destOrd="0" presId="urn:microsoft.com/office/officeart/2005/8/layout/hierarchy3"/>
    <dgm:cxn modelId="{FBAA800B-06AE-4B58-81DD-F4FD67BF5C0C}" type="presParOf" srcId="{F784BE88-3DB9-4E87-AFCA-2ED0BF00DEA1}" destId="{81DAE338-0459-41E0-8F32-4D9341A9132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l"/>
          <a:r>
            <a:rPr lang="es-ES" sz="2500" b="1" dirty="0"/>
            <a:t>Objetivos Específicos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l"/>
          <a:r>
            <a:rPr lang="es-EC" sz="2000" dirty="0" smtClean="0"/>
            <a:t>Diseñar el sistema eléctrico y electrónico.</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834F458C-154E-46FF-A8D3-E5993912B8BD}">
      <dgm:prSet custT="1"/>
      <dgm:spPr>
        <a:ln>
          <a:solidFill>
            <a:srgbClr val="6B766F"/>
          </a:solidFill>
        </a:ln>
      </dgm:spPr>
      <dgm:t>
        <a:bodyPr/>
        <a:lstStyle/>
        <a:p>
          <a:pPr algn="l"/>
          <a:r>
            <a:rPr lang="es-EC" sz="2000" dirty="0" smtClean="0"/>
            <a:t>Seleccionar los componentes para la automatización.</a:t>
          </a:r>
          <a:endParaRPr lang="es-EC" sz="20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2CC03ADB-B4B6-46E2-B906-0324971262B4}">
      <dgm:prSet custT="1"/>
      <dgm:spPr>
        <a:ln>
          <a:solidFill>
            <a:srgbClr val="6B766F"/>
          </a:solidFill>
        </a:ln>
      </dgm:spPr>
      <dgm:t>
        <a:bodyPr/>
        <a:lstStyle/>
        <a:p>
          <a:pPr algn="l"/>
          <a:r>
            <a:rPr lang="es-EC" sz="2000" dirty="0" smtClean="0"/>
            <a:t>Diseñar los planos de detalle de las instalaciones de automatización.</a:t>
          </a:r>
          <a:endParaRPr lang="es-EC" sz="2000" dirty="0"/>
        </a:p>
      </dgm:t>
    </dgm:pt>
    <dgm:pt modelId="{11572283-6303-4770-A1FB-46D3715A733E}" type="sibTrans" cxnId="{3BAAA845-0EEC-4558-9EBF-140ABFAB2864}">
      <dgm:prSet/>
      <dgm:spPr/>
      <dgm:t>
        <a:bodyPr/>
        <a:lstStyle/>
        <a:p>
          <a:pPr algn="just"/>
          <a:endParaRPr lang="es-EC"/>
        </a:p>
      </dgm:t>
    </dgm:pt>
    <dgm:pt modelId="{D454725B-CB62-42DD-BC97-59C3CD1A5DBF}" type="parTrans" cxnId="{3BAAA845-0EEC-4558-9EBF-140ABFAB2864}">
      <dgm:prSet/>
      <dgm:spPr/>
      <dgm:t>
        <a:bodyPr/>
        <a:lstStyle/>
        <a:p>
          <a:pPr algn="just"/>
          <a:endParaRPr lang="es-EC"/>
        </a:p>
      </dgm:t>
    </dgm:pt>
    <dgm:pt modelId="{3CD44B45-69E6-4281-8F0F-2695D58C9294}">
      <dgm:prSet custT="1"/>
      <dgm:spPr>
        <a:ln>
          <a:solidFill>
            <a:srgbClr val="6B766F"/>
          </a:solidFill>
        </a:ln>
      </dgm:spPr>
      <dgm:t>
        <a:bodyPr/>
        <a:lstStyle/>
        <a:p>
          <a:pPr algn="l"/>
          <a:r>
            <a:rPr lang="es-EC" sz="2000" dirty="0" smtClean="0"/>
            <a:t>Diseñar los diagramas de flujo del proceso P&amp;ID que definen la operación de la lavadora</a:t>
          </a:r>
          <a:endParaRPr lang="es-EC" sz="2000" dirty="0"/>
        </a:p>
      </dgm:t>
    </dgm:pt>
    <dgm:pt modelId="{B9E8D67E-63C3-468B-A054-E92C2F4C1174}" type="sibTrans" cxnId="{6D801860-78B8-4BE7-888F-CF030F24474B}">
      <dgm:prSet/>
      <dgm:spPr/>
      <dgm:t>
        <a:bodyPr/>
        <a:lstStyle/>
        <a:p>
          <a:pPr algn="just"/>
          <a:endParaRPr lang="es-EC"/>
        </a:p>
      </dgm:t>
    </dgm:pt>
    <dgm:pt modelId="{03369930-B337-4B21-A8B0-D9BF973727DA}" type="par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616467" custScaleY="99617" custLinFactNeighborY="-39580">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4"/>
      <dgm:spPr/>
      <dgm:t>
        <a:bodyPr/>
        <a:lstStyle/>
        <a:p>
          <a:endParaRPr lang="es-EC"/>
        </a:p>
      </dgm:t>
    </dgm:pt>
    <dgm:pt modelId="{F6C98293-6788-4959-8701-87899D3A5AE8}" type="pres">
      <dgm:prSet presAssocID="{3CD44B45-69E6-4281-8F0F-2695D58C9294}" presName="childText" presStyleLbl="bgAcc1" presStyleIdx="1" presStyleCnt="4" custScaleX="616527" custScaleY="99663" custLinFactNeighborY="-29304">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4"/>
      <dgm:spPr/>
      <dgm:t>
        <a:bodyPr/>
        <a:lstStyle/>
        <a:p>
          <a:endParaRPr lang="es-EC"/>
        </a:p>
      </dgm:t>
    </dgm:pt>
    <dgm:pt modelId="{67999C8A-4352-4DC7-8C6E-BB5B23401E84}" type="pres">
      <dgm:prSet presAssocID="{834F458C-154E-46FF-A8D3-E5993912B8BD}" presName="childText" presStyleLbl="bgAcc1" presStyleIdx="2" presStyleCnt="4" custScaleX="617507" custScaleY="98981">
        <dgm:presLayoutVars>
          <dgm:bulletEnabled val="1"/>
        </dgm:presLayoutVars>
      </dgm:prSet>
      <dgm:spPr/>
      <dgm:t>
        <a:bodyPr/>
        <a:lstStyle/>
        <a:p>
          <a:endParaRPr lang="es-EC"/>
        </a:p>
      </dgm:t>
    </dgm:pt>
    <dgm:pt modelId="{9ED4C765-696D-454D-9ACB-C863AE1F46AA}" type="pres">
      <dgm:prSet presAssocID="{D454725B-CB62-42DD-BC97-59C3CD1A5DBF}" presName="Name13" presStyleLbl="parChTrans1D2" presStyleIdx="3" presStyleCnt="4"/>
      <dgm:spPr/>
      <dgm:t>
        <a:bodyPr/>
        <a:lstStyle/>
        <a:p>
          <a:endParaRPr lang="es-EC"/>
        </a:p>
      </dgm:t>
    </dgm:pt>
    <dgm:pt modelId="{0E689972-6746-480E-BAF1-03CE98143681}" type="pres">
      <dgm:prSet presAssocID="{2CC03ADB-B4B6-46E2-B906-0324971262B4}" presName="childText" presStyleLbl="bgAcc1" presStyleIdx="3" presStyleCnt="4" custScaleX="616527" custScaleY="114398">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8034C1DE-A968-47AF-9B32-B71351912D20}" type="presOf" srcId="{D454725B-CB62-42DD-BC97-59C3CD1A5DBF}" destId="{9ED4C765-696D-454D-9ACB-C863AE1F46AA}"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3BAAA845-0EEC-4558-9EBF-140ABFAB2864}" srcId="{CB9964DC-5E01-4879-9733-CDEE2AB1D1F7}" destId="{2CC03ADB-B4B6-46E2-B906-0324971262B4}" srcOrd="3" destOrd="0" parTransId="{D454725B-CB62-42DD-BC97-59C3CD1A5DBF}" sibTransId="{11572283-6303-4770-A1FB-46D3715A733E}"/>
    <dgm:cxn modelId="{0361BFDA-7BA2-4A80-B053-5AD2C5BE3692}" type="presOf" srcId="{3CD44B45-69E6-4281-8F0F-2695D58C9294}" destId="{F6C98293-6788-4959-8701-87899D3A5AE8}" srcOrd="0" destOrd="0" presId="urn:microsoft.com/office/officeart/2005/8/layout/hierarchy3"/>
    <dgm:cxn modelId="{D77877AF-AB2E-4C10-BE50-0A156C9C10D3}" type="presOf" srcId="{2CC03ADB-B4B6-46E2-B906-0324971262B4}" destId="{0E689972-6746-480E-BAF1-03CE98143681}"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 modelId="{9181F89E-80CF-4498-BC9B-658AE458E35C}" type="presParOf" srcId="{F784BE88-3DB9-4E87-AFCA-2ED0BF00DEA1}" destId="{9ED4C765-696D-454D-9ACB-C863AE1F46AA}" srcOrd="6" destOrd="0" presId="urn:microsoft.com/office/officeart/2005/8/layout/hierarchy3"/>
    <dgm:cxn modelId="{0ADB04C8-90EF-4A93-9D51-15CE0A12FF5A}" type="presParOf" srcId="{F784BE88-3DB9-4E87-AFCA-2ED0BF00DEA1}" destId="{0E689972-6746-480E-BAF1-03CE98143681}"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Conceptos Importantes</a:t>
          </a:r>
        </a:p>
      </dgm:t>
    </dgm:pt>
    <dgm:pt modelId="{5760939A-00E0-4E0F-82AC-14F95E0A4A90}" type="parTrans" cxnId="{E5DF4D7B-2998-4040-B309-23173E1132D4}">
      <dgm:prSet/>
      <dgm:spPr/>
      <dgm:t>
        <a:bodyPr/>
        <a:lstStyle/>
        <a:p>
          <a:pPr algn="just"/>
          <a:endParaRPr lang="es-ES" sz="2000" b="1"/>
        </a:p>
      </dgm:t>
    </dgm:pt>
    <dgm:pt modelId="{2BAB4B72-4C27-47D9-A895-24F30C6A71EC}" type="sibTrans" cxnId="{E5DF4D7B-2998-4040-B309-23173E1132D4}">
      <dgm:prSet/>
      <dgm:spPr/>
      <dgm:t>
        <a:bodyPr/>
        <a:lstStyle/>
        <a:p>
          <a:pPr algn="just"/>
          <a:endParaRPr lang="es-ES" sz="2000" b="1"/>
        </a:p>
      </dgm:t>
    </dgm:pt>
    <dgm:pt modelId="{DE2F9DEB-7685-4523-B2DC-B1A32D1754D5}">
      <dgm:prSet phldrT="[Texto]" custT="1"/>
      <dgm:spPr/>
      <dgm:t>
        <a:bodyPr/>
        <a:lstStyle/>
        <a:p>
          <a:pPr algn="just"/>
          <a:r>
            <a:rPr lang="es-ES" sz="2000" b="1" dirty="0" smtClean="0"/>
            <a:t>Lavado por inmersión</a:t>
          </a:r>
          <a:endParaRPr lang="es-ES" sz="2000" b="1" dirty="0"/>
        </a:p>
      </dgm:t>
    </dgm:pt>
    <dgm:pt modelId="{FF5244E1-CF16-4BAC-92D3-2FD3C915AD4D}" type="parTrans" cxnId="{FD217914-6802-410E-BEB5-C798C968579E}">
      <dgm:prSet/>
      <dgm:spPr/>
      <dgm:t>
        <a:bodyPr/>
        <a:lstStyle/>
        <a:p>
          <a:pPr algn="just"/>
          <a:endParaRPr lang="es-EC" b="1"/>
        </a:p>
      </dgm:t>
    </dgm:pt>
    <dgm:pt modelId="{BCDCD4D6-C9AC-48D7-A17B-B177CB3F3C20}" type="sibTrans" cxnId="{FD217914-6802-410E-BEB5-C798C968579E}">
      <dgm:prSet/>
      <dgm:spPr/>
      <dgm:t>
        <a:bodyPr/>
        <a:lstStyle/>
        <a:p>
          <a:pPr algn="just"/>
          <a:endParaRPr lang="es-EC" b="1"/>
        </a:p>
      </dgm:t>
    </dgm:pt>
    <dgm:pt modelId="{3CD44B45-69E6-4281-8F0F-2695D58C9294}">
      <dgm:prSet custT="1"/>
      <dgm:spPr>
        <a:ln>
          <a:solidFill>
            <a:srgbClr val="6B766F"/>
          </a:solidFill>
        </a:ln>
      </dgm:spPr>
      <dgm:t>
        <a:bodyPr/>
        <a:lstStyle/>
        <a:p>
          <a:pPr algn="just"/>
          <a:r>
            <a:rPr lang="es-EC" sz="2000" b="1" dirty="0" smtClean="0"/>
            <a:t>Lavado por aspersión</a:t>
          </a:r>
          <a:endParaRPr lang="es-EC" sz="2000" b="1" dirty="0"/>
        </a:p>
      </dgm:t>
    </dgm:pt>
    <dgm:pt modelId="{03369930-B337-4B21-A8B0-D9BF973727DA}" type="parTrans" cxnId="{6D801860-78B8-4BE7-888F-CF030F24474B}">
      <dgm:prSet/>
      <dgm:spPr/>
      <dgm:t>
        <a:bodyPr/>
        <a:lstStyle/>
        <a:p>
          <a:pPr algn="just"/>
          <a:endParaRPr lang="es-EC" b="1"/>
        </a:p>
      </dgm:t>
    </dgm:pt>
    <dgm:pt modelId="{B9E8D67E-63C3-468B-A054-E92C2F4C1174}" type="sibTrans" cxnId="{6D801860-78B8-4BE7-888F-CF030F24474B}">
      <dgm:prSet/>
      <dgm:spPr/>
      <dgm:t>
        <a:bodyPr/>
        <a:lstStyle/>
        <a:p>
          <a:pPr algn="just"/>
          <a:endParaRPr lang="es-EC" b="1"/>
        </a:p>
      </dgm:t>
    </dgm:pt>
    <dgm:pt modelId="{834F458C-154E-46FF-A8D3-E5993912B8BD}">
      <dgm:prSet custT="1"/>
      <dgm:spPr>
        <a:ln>
          <a:solidFill>
            <a:srgbClr val="6B766F"/>
          </a:solidFill>
        </a:ln>
      </dgm:spPr>
      <dgm:t>
        <a:bodyPr/>
        <a:lstStyle/>
        <a:p>
          <a:pPr algn="just"/>
          <a:r>
            <a:rPr lang="es-EC" sz="2000" b="1" dirty="0" smtClean="0"/>
            <a:t>Eductor</a:t>
          </a:r>
          <a:endParaRPr lang="es-EC" sz="2000" b="1" dirty="0"/>
        </a:p>
      </dgm:t>
    </dgm:pt>
    <dgm:pt modelId="{4184DDA8-3130-4A2A-8F8B-B17D516CA3A1}" type="parTrans" cxnId="{1B93A210-4D58-43C2-AA64-C355CB737F7B}">
      <dgm:prSet/>
      <dgm:spPr/>
      <dgm:t>
        <a:bodyPr/>
        <a:lstStyle/>
        <a:p>
          <a:pPr algn="just"/>
          <a:endParaRPr lang="es-EC" b="1"/>
        </a:p>
      </dgm:t>
    </dgm:pt>
    <dgm:pt modelId="{DAB85B2B-E7ED-46A4-9F62-3982837DCF7B}" type="sibTrans" cxnId="{1B93A210-4D58-43C2-AA64-C355CB737F7B}">
      <dgm:prSet/>
      <dgm:spPr/>
      <dgm:t>
        <a:bodyPr/>
        <a:lstStyle/>
        <a:p>
          <a:pPr algn="just"/>
          <a:endParaRPr lang="es-EC" b="1"/>
        </a:p>
      </dgm:t>
    </dgm:pt>
    <dgm:pt modelId="{2CC03ADB-B4B6-46E2-B906-0324971262B4}">
      <dgm:prSet custT="1"/>
      <dgm:spPr>
        <a:ln>
          <a:solidFill>
            <a:srgbClr val="6B766F"/>
          </a:solidFill>
        </a:ln>
      </dgm:spPr>
      <dgm:t>
        <a:bodyPr/>
        <a:lstStyle/>
        <a:p>
          <a:pPr algn="just"/>
          <a:r>
            <a:rPr lang="es-EC" sz="2000" b="1" dirty="0" smtClean="0"/>
            <a:t>Aspersor</a:t>
          </a:r>
          <a:endParaRPr lang="es-EC" sz="2000" b="1" dirty="0"/>
        </a:p>
      </dgm:t>
    </dgm:pt>
    <dgm:pt modelId="{11572283-6303-4770-A1FB-46D3715A733E}" type="sibTrans" cxnId="{3BAAA845-0EEC-4558-9EBF-140ABFAB2864}">
      <dgm:prSet/>
      <dgm:spPr/>
      <dgm:t>
        <a:bodyPr/>
        <a:lstStyle/>
        <a:p>
          <a:pPr algn="just"/>
          <a:endParaRPr lang="es-EC" b="1"/>
        </a:p>
      </dgm:t>
    </dgm:pt>
    <dgm:pt modelId="{D454725B-CB62-42DD-BC97-59C3CD1A5DBF}" type="parTrans" cxnId="{3BAAA845-0EEC-4558-9EBF-140ABFAB2864}">
      <dgm:prSet/>
      <dgm:spPr/>
      <dgm:t>
        <a:bodyPr/>
        <a:lstStyle/>
        <a:p>
          <a:pPr algn="just"/>
          <a:endParaRPr lang="es-EC"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1124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592563" custScaleY="83836" custLinFactNeighborY="11972">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4"/>
      <dgm:spPr/>
      <dgm:t>
        <a:bodyPr/>
        <a:lstStyle/>
        <a:p>
          <a:endParaRPr lang="es-EC"/>
        </a:p>
      </dgm:t>
    </dgm:pt>
    <dgm:pt modelId="{F6C98293-6788-4959-8701-87899D3A5AE8}" type="pres">
      <dgm:prSet presAssocID="{3CD44B45-69E6-4281-8F0F-2695D58C9294}" presName="childText" presStyleLbl="bgAcc1" presStyleIdx="1" presStyleCnt="4" custScaleX="594822" custScaleY="82220" custLinFactNeighborY="39196">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4"/>
      <dgm:spPr/>
      <dgm:t>
        <a:bodyPr/>
        <a:lstStyle/>
        <a:p>
          <a:endParaRPr lang="es-EC"/>
        </a:p>
      </dgm:t>
    </dgm:pt>
    <dgm:pt modelId="{67999C8A-4352-4DC7-8C6E-BB5B23401E84}" type="pres">
      <dgm:prSet presAssocID="{834F458C-154E-46FF-A8D3-E5993912B8BD}" presName="childText" presStyleLbl="bgAcc1" presStyleIdx="2" presStyleCnt="4" custScaleX="593842" custScaleY="81506" custLinFactNeighborY="67135">
        <dgm:presLayoutVars>
          <dgm:bulletEnabled val="1"/>
        </dgm:presLayoutVars>
      </dgm:prSet>
      <dgm:spPr/>
      <dgm:t>
        <a:bodyPr/>
        <a:lstStyle/>
        <a:p>
          <a:endParaRPr lang="es-EC"/>
        </a:p>
      </dgm:t>
    </dgm:pt>
    <dgm:pt modelId="{9ED4C765-696D-454D-9ACB-C863AE1F46AA}" type="pres">
      <dgm:prSet presAssocID="{D454725B-CB62-42DD-BC97-59C3CD1A5DBF}" presName="Name13" presStyleLbl="parChTrans1D2" presStyleIdx="3" presStyleCnt="4"/>
      <dgm:spPr/>
      <dgm:t>
        <a:bodyPr/>
        <a:lstStyle/>
        <a:p>
          <a:endParaRPr lang="es-EC"/>
        </a:p>
      </dgm:t>
    </dgm:pt>
    <dgm:pt modelId="{0E689972-6746-480E-BAF1-03CE98143681}" type="pres">
      <dgm:prSet presAssocID="{2CC03ADB-B4B6-46E2-B906-0324971262B4}" presName="childText" presStyleLbl="bgAcc1" presStyleIdx="3" presStyleCnt="4" custScaleX="592385" custScaleY="76789" custLinFactNeighborX="-1791" custLinFactNeighborY="99790">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8034C1DE-A968-47AF-9B32-B71351912D20}" type="presOf" srcId="{D454725B-CB62-42DD-BC97-59C3CD1A5DBF}" destId="{9ED4C765-696D-454D-9ACB-C863AE1F46AA}"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3BAAA845-0EEC-4558-9EBF-140ABFAB2864}" srcId="{CB9964DC-5E01-4879-9733-CDEE2AB1D1F7}" destId="{2CC03ADB-B4B6-46E2-B906-0324971262B4}" srcOrd="3" destOrd="0" parTransId="{D454725B-CB62-42DD-BC97-59C3CD1A5DBF}" sibTransId="{11572283-6303-4770-A1FB-46D3715A733E}"/>
    <dgm:cxn modelId="{0361BFDA-7BA2-4A80-B053-5AD2C5BE3692}" type="presOf" srcId="{3CD44B45-69E6-4281-8F0F-2695D58C9294}" destId="{F6C98293-6788-4959-8701-87899D3A5AE8}" srcOrd="0" destOrd="0" presId="urn:microsoft.com/office/officeart/2005/8/layout/hierarchy3"/>
    <dgm:cxn modelId="{D77877AF-AB2E-4C10-BE50-0A156C9C10D3}" type="presOf" srcId="{2CC03ADB-B4B6-46E2-B906-0324971262B4}" destId="{0E689972-6746-480E-BAF1-03CE98143681}"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 modelId="{9181F89E-80CF-4498-BC9B-658AE458E35C}" type="presParOf" srcId="{F784BE88-3DB9-4E87-AFCA-2ED0BF00DEA1}" destId="{9ED4C765-696D-454D-9ACB-C863AE1F46AA}" srcOrd="6" destOrd="0" presId="urn:microsoft.com/office/officeart/2005/8/layout/hierarchy3"/>
    <dgm:cxn modelId="{0ADB04C8-90EF-4A93-9D51-15CE0A12FF5A}" type="presParOf" srcId="{F784BE88-3DB9-4E87-AFCA-2ED0BF00DEA1}" destId="{0E689972-6746-480E-BAF1-03CE98143681}"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Lavado por inmersión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Consiste en aflojar la suciedad adherida a la materia prima. Colocando el producto en tinas de remojo y frotando el producto para limpiarlo.  </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44903" custLinFactNeighborX="197" custLinFactNeighborY="1219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Lavado por aspersión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Consiste en transportar la materia prima por duchas de presión (aspersores) para retirar la suciedad adherida a la materia prima.  </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44903" custLinFactNeighborX="197" custLinFactNeighborY="1219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Eductor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Es un dispositivo usado para el traslado de sedimentos dentro de un depósito de agua.</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a:ln>
          <a:solidFill>
            <a:srgbClr val="6B766F"/>
          </a:solidFill>
        </a:ln>
      </dgm:spPr>
      <dgm:t>
        <a:bodyPr/>
        <a:lstStyle/>
        <a:p>
          <a:pPr algn="just"/>
          <a:r>
            <a:rPr lang="es-EC" sz="2000" dirty="0" smtClean="0"/>
            <a:t>Este dispositivo fue usado para trasladar la malanga a través de la tina de inmersión.  </a:t>
          </a:r>
          <a:endParaRPr lang="es-EC" sz="2000" dirty="0"/>
        </a:p>
      </dgm:t>
    </dgm:pt>
    <dgm:pt modelId="{B9E8D67E-63C3-468B-A054-E92C2F4C1174}" type="sibTrans" cxnId="{6D801860-78B8-4BE7-888F-CF030F24474B}">
      <dgm:prSet/>
      <dgm:spPr/>
      <dgm:t>
        <a:bodyPr/>
        <a:lstStyle/>
        <a:p>
          <a:pPr algn="just"/>
          <a:endParaRPr lang="es-EC"/>
        </a:p>
      </dgm:t>
    </dgm:pt>
    <dgm:pt modelId="{03369930-B337-4B21-A8B0-D9BF973727DA}" type="par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012" custLinFactNeighborY="-20886"/>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616467" custScaleY="114727" custLinFactNeighborY="-8267">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616527" custScaleY="144903" custLinFactNeighborY="145">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Eductor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012" custLinFactNeighborY="-20886"/>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Aspersores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Son elementos que al pulverizar el agua a determinada presión y caudal brinda una limpieza a un producto determinado. </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77C838FA-B180-4E70-A278-9E0D00CE52E1}">
      <dgm:prSet phldrT="[Texto]" custT="1"/>
      <dgm:spPr>
        <a:ln>
          <a:solidFill>
            <a:srgbClr val="6B766F"/>
          </a:solidFill>
        </a:ln>
      </dgm:spPr>
      <dgm:t>
        <a:bodyPr/>
        <a:lstStyle/>
        <a:p>
          <a:pPr algn="just"/>
          <a:r>
            <a:rPr lang="es-EC" sz="2000" noProof="0" dirty="0" smtClean="0"/>
            <a:t>Son también usados en red contra incendios, empresas de vehículos o incluso   </a:t>
          </a:r>
          <a:endParaRPr lang="es-EC" sz="2000" noProof="0" dirty="0"/>
        </a:p>
      </dgm:t>
    </dgm:pt>
    <dgm:pt modelId="{E9B73BFE-6CC4-46F1-BF01-857254A81803}" type="parTrans" cxnId="{09B86FFE-2D69-411D-B4AD-C2EBB174233A}">
      <dgm:prSet/>
      <dgm:spPr/>
      <dgm:t>
        <a:bodyPr/>
        <a:lstStyle/>
        <a:p>
          <a:endParaRPr lang="es-ES"/>
        </a:p>
      </dgm:t>
    </dgm:pt>
    <dgm:pt modelId="{47548A1E-FB79-4F7C-90CE-1FF02ED693DC}" type="sibTrans" cxnId="{09B86FFE-2D69-411D-B4AD-C2EBB174233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616467" custScaleY="144903" custLinFactNeighborX="197" custLinFactNeighborY="12199">
        <dgm:presLayoutVars>
          <dgm:bulletEnabled val="1"/>
        </dgm:presLayoutVars>
      </dgm:prSet>
      <dgm:spPr/>
      <dgm:t>
        <a:bodyPr/>
        <a:lstStyle/>
        <a:p>
          <a:endParaRPr lang="es-EC"/>
        </a:p>
      </dgm:t>
    </dgm:pt>
    <dgm:pt modelId="{86040D0A-7D8E-4C6E-9E39-9BDE084BCCB9}" type="pres">
      <dgm:prSet presAssocID="{E9B73BFE-6CC4-46F1-BF01-857254A81803}" presName="Name13" presStyleLbl="parChTrans1D2" presStyleIdx="1" presStyleCnt="2"/>
      <dgm:spPr/>
      <dgm:t>
        <a:bodyPr/>
        <a:lstStyle/>
        <a:p>
          <a:endParaRPr lang="es-ES"/>
        </a:p>
      </dgm:t>
    </dgm:pt>
    <dgm:pt modelId="{C2F5BE9F-7A6D-490D-B162-0F49CAAF9135}" type="pres">
      <dgm:prSet presAssocID="{77C838FA-B180-4E70-A278-9E0D00CE52E1}" presName="childText" presStyleLbl="bgAcc1" presStyleIdx="1" presStyleCnt="2" custScaleX="622452" custLinFactNeighborY="12485">
        <dgm:presLayoutVars>
          <dgm:bulletEnabled val="1"/>
        </dgm:presLayoutVars>
      </dgm:prSet>
      <dgm:spPr/>
      <dgm:t>
        <a:bodyPr/>
        <a:lstStyle/>
        <a:p>
          <a:endParaRPr lang="es-ES"/>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09B86FFE-2D69-411D-B4AD-C2EBB174233A}" srcId="{CB9964DC-5E01-4879-9733-CDEE2AB1D1F7}" destId="{77C838FA-B180-4E70-A278-9E0D00CE52E1}" srcOrd="1" destOrd="0" parTransId="{E9B73BFE-6CC4-46F1-BF01-857254A81803}" sibTransId="{47548A1E-FB79-4F7C-90CE-1FF02ED693DC}"/>
    <dgm:cxn modelId="{FA1683D1-895E-4990-AE7A-52C3AA1088C6}" type="presOf" srcId="{FF5244E1-CF16-4BAC-92D3-2FD3C915AD4D}" destId="{04EAAFF2-F757-4829-8DE2-3822D97053BC}" srcOrd="0" destOrd="0" presId="urn:microsoft.com/office/officeart/2005/8/layout/hierarchy3"/>
    <dgm:cxn modelId="{DF391697-F317-44B8-9526-62E080FC5589}" type="presOf" srcId="{E9B73BFE-6CC4-46F1-BF01-857254A81803}" destId="{86040D0A-7D8E-4C6E-9E39-9BDE084BCCB9}"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8F97906-1402-4B84-ABDD-2848079B6D73}" type="presOf" srcId="{77C838FA-B180-4E70-A278-9E0D00CE52E1}" destId="{C2F5BE9F-7A6D-490D-B162-0F49CAAF9135}" srcOrd="0" destOrd="0" presId="urn:microsoft.com/office/officeart/2005/8/layout/hierarchy3"/>
    <dgm:cxn modelId="{D73B1C3D-F726-4F3C-AE05-F3C4E7544844}" type="presOf" srcId="{CB9964DC-5E01-4879-9733-CDEE2AB1D1F7}" destId="{C7DDC059-89DD-4F99-A10D-9C975D60C8D8}" srcOrd="1"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F2A1B84F-136A-429A-BA3F-D407D82EDA99}" type="presParOf" srcId="{F784BE88-3DB9-4E87-AFCA-2ED0BF00DEA1}" destId="{86040D0A-7D8E-4C6E-9E39-9BDE084BCCB9}" srcOrd="2" destOrd="0" presId="urn:microsoft.com/office/officeart/2005/8/layout/hierarchy3"/>
    <dgm:cxn modelId="{F3009903-E070-48E3-82A3-E5D6BB1AD24B}" type="presParOf" srcId="{F784BE88-3DB9-4E87-AFCA-2ED0BF00DEA1}" destId="{C2F5BE9F-7A6D-490D-B162-0F49CAAF913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Aspersores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012" custLinFactNeighborY="-20886"/>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Requerimientos para la Automatización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Tres velocidades de transporte para la malanga.</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a:ln>
          <a:solidFill>
            <a:srgbClr val="6B766F"/>
          </a:solidFill>
        </a:ln>
      </dgm:spPr>
      <dgm:t>
        <a:bodyPr/>
        <a:lstStyle/>
        <a:p>
          <a:pPr algn="just"/>
          <a:r>
            <a:rPr lang="es-EC" sz="2000" dirty="0" smtClean="0"/>
            <a:t>Dimensionamiento del motor acoplado a la banda transportadora</a:t>
          </a:r>
          <a:endParaRPr lang="es-EC" sz="2000" dirty="0"/>
        </a:p>
      </dgm:t>
    </dgm:pt>
    <dgm:pt modelId="{B9E8D67E-63C3-468B-A054-E92C2F4C1174}" type="sibTrans" cxnId="{6D801860-78B8-4BE7-888F-CF030F24474B}">
      <dgm:prSet/>
      <dgm:spPr/>
      <dgm:t>
        <a:bodyPr/>
        <a:lstStyle/>
        <a:p>
          <a:pPr algn="just"/>
          <a:endParaRPr lang="es-EC"/>
        </a:p>
      </dgm:t>
    </dgm:pt>
    <dgm:pt modelId="{03369930-B337-4B21-A8B0-D9BF973727DA}" type="parTrans" cxnId="{6D801860-78B8-4BE7-888F-CF030F24474B}">
      <dgm:prSet/>
      <dgm:spPr/>
      <dgm:t>
        <a:bodyPr/>
        <a:lstStyle/>
        <a:p>
          <a:pPr algn="just"/>
          <a:endParaRPr lang="es-EC"/>
        </a:p>
      </dgm:t>
    </dgm:pt>
    <dgm:pt modelId="{61FAB89C-6C3C-4653-9D8B-5F4AED32F11D}">
      <dgm:prSet custT="1"/>
      <dgm:spPr>
        <a:ln>
          <a:solidFill>
            <a:srgbClr val="6B766F"/>
          </a:solidFill>
        </a:ln>
      </dgm:spPr>
      <dgm:t>
        <a:bodyPr/>
        <a:lstStyle/>
        <a:p>
          <a:pPr algn="just"/>
          <a:r>
            <a:rPr lang="es-EC" sz="2000" dirty="0" smtClean="0"/>
            <a:t>Dimensionamiento de la bomba de agua para el sistema de inmersión</a:t>
          </a:r>
          <a:endParaRPr lang="es-EC" sz="2000" dirty="0"/>
        </a:p>
      </dgm:t>
    </dgm:pt>
    <dgm:pt modelId="{CE17EEDA-D1ED-40FB-AA3B-A03E9CB4F715}" type="parTrans" cxnId="{59453061-5DFA-4A11-838B-12D262B93F70}">
      <dgm:prSet/>
      <dgm:spPr/>
      <dgm:t>
        <a:bodyPr/>
        <a:lstStyle/>
        <a:p>
          <a:endParaRPr lang="es-ES"/>
        </a:p>
      </dgm:t>
    </dgm:pt>
    <dgm:pt modelId="{22A779A5-3C1E-451D-9C11-35643D84D220}" type="sibTrans" cxnId="{59453061-5DFA-4A11-838B-12D262B93F70}">
      <dgm:prSet/>
      <dgm:spPr/>
      <dgm:t>
        <a:bodyPr/>
        <a:lstStyle/>
        <a:p>
          <a:endParaRPr lang="es-ES"/>
        </a:p>
      </dgm:t>
    </dgm:pt>
    <dgm:pt modelId="{51B08645-4EC6-4907-8ADF-2F1139E81B2F}">
      <dgm:prSet custT="1"/>
      <dgm:spPr>
        <a:ln>
          <a:solidFill>
            <a:srgbClr val="6B766F"/>
          </a:solidFill>
        </a:ln>
      </dgm:spPr>
      <dgm:t>
        <a:bodyPr/>
        <a:lstStyle/>
        <a:p>
          <a:pPr algn="just"/>
          <a:r>
            <a:rPr lang="es-EC" sz="2000" dirty="0" smtClean="0"/>
            <a:t>Dimensionamiento de la bomba de agua para el sistema de aspersión </a:t>
          </a:r>
          <a:endParaRPr lang="es-EC" sz="2000" dirty="0"/>
        </a:p>
      </dgm:t>
    </dgm:pt>
    <dgm:pt modelId="{91BF2975-2F23-4EA9-A561-9393B26D203B}" type="parTrans" cxnId="{BA5D6CD0-D505-42AA-954A-1CB69E89FAEF}">
      <dgm:prSet/>
      <dgm:spPr/>
      <dgm:t>
        <a:bodyPr/>
        <a:lstStyle/>
        <a:p>
          <a:endParaRPr lang="es-ES"/>
        </a:p>
      </dgm:t>
    </dgm:pt>
    <dgm:pt modelId="{A0CB170D-41EF-48D7-89D5-E2DDADC8DFA7}" type="sibTrans" cxnId="{BA5D6CD0-D505-42AA-954A-1CB69E89FAEF}">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012" custLinFactNeighborY="-20886"/>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616467" custScaleY="114727" custLinFactNeighborY="-8267">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4"/>
      <dgm:spPr/>
      <dgm:t>
        <a:bodyPr/>
        <a:lstStyle/>
        <a:p>
          <a:endParaRPr lang="es-EC"/>
        </a:p>
      </dgm:t>
    </dgm:pt>
    <dgm:pt modelId="{F6C98293-6788-4959-8701-87899D3A5AE8}" type="pres">
      <dgm:prSet presAssocID="{3CD44B45-69E6-4281-8F0F-2695D58C9294}" presName="childText" presStyleLbl="bgAcc1" presStyleIdx="1" presStyleCnt="4" custScaleX="616527" custScaleY="114554" custLinFactNeighborY="145">
        <dgm:presLayoutVars>
          <dgm:bulletEnabled val="1"/>
        </dgm:presLayoutVars>
      </dgm:prSet>
      <dgm:spPr/>
      <dgm:t>
        <a:bodyPr/>
        <a:lstStyle/>
        <a:p>
          <a:endParaRPr lang="es-EC"/>
        </a:p>
      </dgm:t>
    </dgm:pt>
    <dgm:pt modelId="{583FAE5C-083E-48BF-9E63-FCD0E1080342}" type="pres">
      <dgm:prSet presAssocID="{CE17EEDA-D1ED-40FB-AA3B-A03E9CB4F715}" presName="Name13" presStyleLbl="parChTrans1D2" presStyleIdx="2" presStyleCnt="4"/>
      <dgm:spPr/>
      <dgm:t>
        <a:bodyPr/>
        <a:lstStyle/>
        <a:p>
          <a:endParaRPr lang="es-ES"/>
        </a:p>
      </dgm:t>
    </dgm:pt>
    <dgm:pt modelId="{6DA738E0-88E4-40BF-AA3C-99099004F5DE}" type="pres">
      <dgm:prSet presAssocID="{61FAB89C-6C3C-4653-9D8B-5F4AED32F11D}" presName="childText" presStyleLbl="bgAcc1" presStyleIdx="2" presStyleCnt="4" custScaleX="616453" custScaleY="114555">
        <dgm:presLayoutVars>
          <dgm:bulletEnabled val="1"/>
        </dgm:presLayoutVars>
      </dgm:prSet>
      <dgm:spPr/>
      <dgm:t>
        <a:bodyPr/>
        <a:lstStyle/>
        <a:p>
          <a:endParaRPr lang="es-ES"/>
        </a:p>
      </dgm:t>
    </dgm:pt>
    <dgm:pt modelId="{A75B0693-2F00-4503-B490-7DE155029302}" type="pres">
      <dgm:prSet presAssocID="{91BF2975-2F23-4EA9-A561-9393B26D203B}" presName="Name13" presStyleLbl="parChTrans1D2" presStyleIdx="3" presStyleCnt="4"/>
      <dgm:spPr/>
      <dgm:t>
        <a:bodyPr/>
        <a:lstStyle/>
        <a:p>
          <a:endParaRPr lang="es-ES"/>
        </a:p>
      </dgm:t>
    </dgm:pt>
    <dgm:pt modelId="{F5EE0E2F-7AF2-44F5-8609-5BE7CE62F8D1}" type="pres">
      <dgm:prSet presAssocID="{51B08645-4EC6-4907-8ADF-2F1139E81B2F}" presName="childText" presStyleLbl="bgAcc1" presStyleIdx="3" presStyleCnt="4" custScaleX="616453" custScaleY="114555">
        <dgm:presLayoutVars>
          <dgm:bulletEnabled val="1"/>
        </dgm:presLayoutVars>
      </dgm:prSet>
      <dgm:spPr/>
      <dgm:t>
        <a:bodyPr/>
        <a:lstStyle/>
        <a:p>
          <a:endParaRPr lang="es-ES"/>
        </a:p>
      </dgm:t>
    </dgm:pt>
  </dgm:ptLst>
  <dgm:cxnLst>
    <dgm:cxn modelId="{B928DB00-F8CD-40D7-B7DD-AFF2A29ED6AA}" type="presOf" srcId="{51B08645-4EC6-4907-8ADF-2F1139E81B2F}" destId="{F5EE0E2F-7AF2-44F5-8609-5BE7CE62F8D1}"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3EC348D1-5595-48C8-839E-F4446868F6F7}" type="presOf" srcId="{91BF2975-2F23-4EA9-A561-9393B26D203B}" destId="{A75B0693-2F00-4503-B490-7DE155029302}"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0D8C65CF-FE66-43ED-90C4-7A1D0F7CF16F}" type="presOf" srcId="{CE17EEDA-D1ED-40FB-AA3B-A03E9CB4F715}" destId="{583FAE5C-083E-48BF-9E63-FCD0E1080342}"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6E7EF7DA-9D85-4672-B694-9292D95A860C}" type="presOf" srcId="{61FAB89C-6C3C-4653-9D8B-5F4AED32F11D}" destId="{6DA738E0-88E4-40BF-AA3C-99099004F5DE}"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BA5D6CD0-D505-42AA-954A-1CB69E89FAEF}" srcId="{CB9964DC-5E01-4879-9733-CDEE2AB1D1F7}" destId="{51B08645-4EC6-4907-8ADF-2F1139E81B2F}" srcOrd="3" destOrd="0" parTransId="{91BF2975-2F23-4EA9-A561-9393B26D203B}" sibTransId="{A0CB170D-41EF-48D7-89D5-E2DDADC8DFA7}"/>
    <dgm:cxn modelId="{59453061-5DFA-4A11-838B-12D262B93F70}" srcId="{CB9964DC-5E01-4879-9733-CDEE2AB1D1F7}" destId="{61FAB89C-6C3C-4653-9D8B-5F4AED32F11D}" srcOrd="2" destOrd="0" parTransId="{CE17EEDA-D1ED-40FB-AA3B-A03E9CB4F715}" sibTransId="{22A779A5-3C1E-451D-9C11-35643D84D2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A3BF5907-A66B-4392-9D44-C0EB39630BED}" type="presParOf" srcId="{F784BE88-3DB9-4E87-AFCA-2ED0BF00DEA1}" destId="{583FAE5C-083E-48BF-9E63-FCD0E1080342}" srcOrd="4" destOrd="0" presId="urn:microsoft.com/office/officeart/2005/8/layout/hierarchy3"/>
    <dgm:cxn modelId="{060D5E45-2008-48C0-A9E9-23E284B5C1D2}" type="presParOf" srcId="{F784BE88-3DB9-4E87-AFCA-2ED0BF00DEA1}" destId="{6DA738E0-88E4-40BF-AA3C-99099004F5DE}" srcOrd="5" destOrd="0" presId="urn:microsoft.com/office/officeart/2005/8/layout/hierarchy3"/>
    <dgm:cxn modelId="{AC6152D0-8D01-4067-8F8E-0B7F9807DB3C}" type="presParOf" srcId="{F784BE88-3DB9-4E87-AFCA-2ED0BF00DEA1}" destId="{A75B0693-2F00-4503-B490-7DE155029302}" srcOrd="6" destOrd="0" presId="urn:microsoft.com/office/officeart/2005/8/layout/hierarchy3"/>
    <dgm:cxn modelId="{A6E1C4B9-DD70-48A3-A8B8-1C63C3305D85}" type="presParOf" srcId="{F784BE88-3DB9-4E87-AFCA-2ED0BF00DEA1}" destId="{F5EE0E2F-7AF2-44F5-8609-5BE7CE62F8D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Requerimientos para la Automatización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Secuencia de Encendido del motor y las bombas de agua</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a:ln>
          <a:solidFill>
            <a:srgbClr val="6B766F"/>
          </a:solidFill>
        </a:ln>
      </dgm:spPr>
      <dgm:t>
        <a:bodyPr/>
        <a:lstStyle/>
        <a:p>
          <a:pPr algn="just"/>
          <a:r>
            <a:rPr lang="es-EC" sz="2000" dirty="0" smtClean="0"/>
            <a:t>Selección del cableado adecuado para las operaciones de trabajo.</a:t>
          </a:r>
          <a:endParaRPr lang="es-EC" sz="2000" dirty="0"/>
        </a:p>
      </dgm:t>
    </dgm:pt>
    <dgm:pt modelId="{B9E8D67E-63C3-468B-A054-E92C2F4C1174}" type="sibTrans" cxnId="{6D801860-78B8-4BE7-888F-CF030F24474B}">
      <dgm:prSet/>
      <dgm:spPr/>
      <dgm:t>
        <a:bodyPr/>
        <a:lstStyle/>
        <a:p>
          <a:pPr algn="just"/>
          <a:endParaRPr lang="es-EC"/>
        </a:p>
      </dgm:t>
    </dgm:pt>
    <dgm:pt modelId="{03369930-B337-4B21-A8B0-D9BF973727DA}" type="parTrans" cxnId="{6D801860-78B8-4BE7-888F-CF030F24474B}">
      <dgm:prSet/>
      <dgm:spPr/>
      <dgm:t>
        <a:bodyPr/>
        <a:lstStyle/>
        <a:p>
          <a:pPr algn="just"/>
          <a:endParaRPr lang="es-EC"/>
        </a:p>
      </dgm:t>
    </dgm:pt>
    <dgm:pt modelId="{61FAB89C-6C3C-4653-9D8B-5F4AED32F11D}">
      <dgm:prSet custT="1"/>
      <dgm:spPr>
        <a:ln>
          <a:solidFill>
            <a:srgbClr val="6B766F"/>
          </a:solidFill>
        </a:ln>
      </dgm:spPr>
      <dgm:t>
        <a:bodyPr/>
        <a:lstStyle/>
        <a:p>
          <a:pPr algn="just"/>
          <a:r>
            <a:rPr lang="es-EC" sz="2000" dirty="0" smtClean="0"/>
            <a:t>Control de nivel de líquido en la tina de inmersión y retenedor de agua. </a:t>
          </a:r>
          <a:endParaRPr lang="es-EC" sz="2000" dirty="0"/>
        </a:p>
      </dgm:t>
    </dgm:pt>
    <dgm:pt modelId="{CE17EEDA-D1ED-40FB-AA3B-A03E9CB4F715}" type="parTrans" cxnId="{59453061-5DFA-4A11-838B-12D262B93F70}">
      <dgm:prSet/>
      <dgm:spPr/>
      <dgm:t>
        <a:bodyPr/>
        <a:lstStyle/>
        <a:p>
          <a:endParaRPr lang="es-ES"/>
        </a:p>
      </dgm:t>
    </dgm:pt>
    <dgm:pt modelId="{22A779A5-3C1E-451D-9C11-35643D84D220}" type="sibTrans" cxnId="{59453061-5DFA-4A11-838B-12D262B93F70}">
      <dgm:prSet/>
      <dgm:spPr/>
      <dgm:t>
        <a:bodyPr/>
        <a:lstStyle/>
        <a:p>
          <a:endParaRPr lang="es-ES"/>
        </a:p>
      </dgm:t>
    </dgm:pt>
    <dgm:pt modelId="{51B08645-4EC6-4907-8ADF-2F1139E81B2F}">
      <dgm:prSet custT="1"/>
      <dgm:spPr>
        <a:ln>
          <a:solidFill>
            <a:srgbClr val="6B766F"/>
          </a:solidFill>
        </a:ln>
      </dgm:spPr>
      <dgm:t>
        <a:bodyPr/>
        <a:lstStyle/>
        <a:p>
          <a:pPr algn="just"/>
          <a:r>
            <a:rPr lang="es-EC" sz="2000" dirty="0" smtClean="0"/>
            <a:t>Un Tablero de control para operar la lavadora</a:t>
          </a:r>
          <a:endParaRPr lang="es-EC" sz="2000" dirty="0"/>
        </a:p>
      </dgm:t>
    </dgm:pt>
    <dgm:pt modelId="{91BF2975-2F23-4EA9-A561-9393B26D203B}" type="parTrans" cxnId="{BA5D6CD0-D505-42AA-954A-1CB69E89FAEF}">
      <dgm:prSet/>
      <dgm:spPr/>
      <dgm:t>
        <a:bodyPr/>
        <a:lstStyle/>
        <a:p>
          <a:endParaRPr lang="es-ES"/>
        </a:p>
      </dgm:t>
    </dgm:pt>
    <dgm:pt modelId="{A0CB170D-41EF-48D7-89D5-E2DDADC8DFA7}" type="sibTrans" cxnId="{BA5D6CD0-D505-42AA-954A-1CB69E89FAEF}">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012" custLinFactNeighborY="-20886"/>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616467" custScaleY="114727" custLinFactNeighborY="-8267">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4"/>
      <dgm:spPr/>
      <dgm:t>
        <a:bodyPr/>
        <a:lstStyle/>
        <a:p>
          <a:endParaRPr lang="es-EC"/>
        </a:p>
      </dgm:t>
    </dgm:pt>
    <dgm:pt modelId="{F6C98293-6788-4959-8701-87899D3A5AE8}" type="pres">
      <dgm:prSet presAssocID="{3CD44B45-69E6-4281-8F0F-2695D58C9294}" presName="childText" presStyleLbl="bgAcc1" presStyleIdx="1" presStyleCnt="4" custScaleX="616527" custScaleY="114554" custLinFactNeighborY="145">
        <dgm:presLayoutVars>
          <dgm:bulletEnabled val="1"/>
        </dgm:presLayoutVars>
      </dgm:prSet>
      <dgm:spPr/>
      <dgm:t>
        <a:bodyPr/>
        <a:lstStyle/>
        <a:p>
          <a:endParaRPr lang="es-EC"/>
        </a:p>
      </dgm:t>
    </dgm:pt>
    <dgm:pt modelId="{583FAE5C-083E-48BF-9E63-FCD0E1080342}" type="pres">
      <dgm:prSet presAssocID="{CE17EEDA-D1ED-40FB-AA3B-A03E9CB4F715}" presName="Name13" presStyleLbl="parChTrans1D2" presStyleIdx="2" presStyleCnt="4"/>
      <dgm:spPr/>
      <dgm:t>
        <a:bodyPr/>
        <a:lstStyle/>
        <a:p>
          <a:endParaRPr lang="es-ES"/>
        </a:p>
      </dgm:t>
    </dgm:pt>
    <dgm:pt modelId="{6DA738E0-88E4-40BF-AA3C-99099004F5DE}" type="pres">
      <dgm:prSet presAssocID="{61FAB89C-6C3C-4653-9D8B-5F4AED32F11D}" presName="childText" presStyleLbl="bgAcc1" presStyleIdx="2" presStyleCnt="4" custScaleX="616453" custScaleY="114555">
        <dgm:presLayoutVars>
          <dgm:bulletEnabled val="1"/>
        </dgm:presLayoutVars>
      </dgm:prSet>
      <dgm:spPr/>
      <dgm:t>
        <a:bodyPr/>
        <a:lstStyle/>
        <a:p>
          <a:endParaRPr lang="es-ES"/>
        </a:p>
      </dgm:t>
    </dgm:pt>
    <dgm:pt modelId="{A75B0693-2F00-4503-B490-7DE155029302}" type="pres">
      <dgm:prSet presAssocID="{91BF2975-2F23-4EA9-A561-9393B26D203B}" presName="Name13" presStyleLbl="parChTrans1D2" presStyleIdx="3" presStyleCnt="4"/>
      <dgm:spPr/>
      <dgm:t>
        <a:bodyPr/>
        <a:lstStyle/>
        <a:p>
          <a:endParaRPr lang="es-ES"/>
        </a:p>
      </dgm:t>
    </dgm:pt>
    <dgm:pt modelId="{F5EE0E2F-7AF2-44F5-8609-5BE7CE62F8D1}" type="pres">
      <dgm:prSet presAssocID="{51B08645-4EC6-4907-8ADF-2F1139E81B2F}" presName="childText" presStyleLbl="bgAcc1" presStyleIdx="3" presStyleCnt="4" custScaleX="616453" custScaleY="114555">
        <dgm:presLayoutVars>
          <dgm:bulletEnabled val="1"/>
        </dgm:presLayoutVars>
      </dgm:prSet>
      <dgm:spPr/>
      <dgm:t>
        <a:bodyPr/>
        <a:lstStyle/>
        <a:p>
          <a:endParaRPr lang="es-ES"/>
        </a:p>
      </dgm:t>
    </dgm:pt>
  </dgm:ptLst>
  <dgm:cxnLst>
    <dgm:cxn modelId="{B928DB00-F8CD-40D7-B7DD-AFF2A29ED6AA}" type="presOf" srcId="{51B08645-4EC6-4907-8ADF-2F1139E81B2F}" destId="{F5EE0E2F-7AF2-44F5-8609-5BE7CE62F8D1}"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3EC348D1-5595-48C8-839E-F4446868F6F7}" type="presOf" srcId="{91BF2975-2F23-4EA9-A561-9393B26D203B}" destId="{A75B0693-2F00-4503-B490-7DE155029302}"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0D8C65CF-FE66-43ED-90C4-7A1D0F7CF16F}" type="presOf" srcId="{CE17EEDA-D1ED-40FB-AA3B-A03E9CB4F715}" destId="{583FAE5C-083E-48BF-9E63-FCD0E1080342}"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6E7EF7DA-9D85-4672-B694-9292D95A860C}" type="presOf" srcId="{61FAB89C-6C3C-4653-9D8B-5F4AED32F11D}" destId="{6DA738E0-88E4-40BF-AA3C-99099004F5DE}"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BA5D6CD0-D505-42AA-954A-1CB69E89FAEF}" srcId="{CB9964DC-5E01-4879-9733-CDEE2AB1D1F7}" destId="{51B08645-4EC6-4907-8ADF-2F1139E81B2F}" srcOrd="3" destOrd="0" parTransId="{91BF2975-2F23-4EA9-A561-9393B26D203B}" sibTransId="{A0CB170D-41EF-48D7-89D5-E2DDADC8DFA7}"/>
    <dgm:cxn modelId="{59453061-5DFA-4A11-838B-12D262B93F70}" srcId="{CB9964DC-5E01-4879-9733-CDEE2AB1D1F7}" destId="{61FAB89C-6C3C-4653-9D8B-5F4AED32F11D}" srcOrd="2" destOrd="0" parTransId="{CE17EEDA-D1ED-40FB-AA3B-A03E9CB4F715}" sibTransId="{22A779A5-3C1E-451D-9C11-35643D84D2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A3BF5907-A66B-4392-9D44-C0EB39630BED}" type="presParOf" srcId="{F784BE88-3DB9-4E87-AFCA-2ED0BF00DEA1}" destId="{583FAE5C-083E-48BF-9E63-FCD0E1080342}" srcOrd="4" destOrd="0" presId="urn:microsoft.com/office/officeart/2005/8/layout/hierarchy3"/>
    <dgm:cxn modelId="{060D5E45-2008-48C0-A9E9-23E284B5C1D2}" type="presParOf" srcId="{F784BE88-3DB9-4E87-AFCA-2ED0BF00DEA1}" destId="{6DA738E0-88E4-40BF-AA3C-99099004F5DE}" srcOrd="5" destOrd="0" presId="urn:microsoft.com/office/officeart/2005/8/layout/hierarchy3"/>
    <dgm:cxn modelId="{AC6152D0-8D01-4067-8F8E-0B7F9807DB3C}" type="presParOf" srcId="{F784BE88-3DB9-4E87-AFCA-2ED0BF00DEA1}" destId="{A75B0693-2F00-4503-B490-7DE155029302}" srcOrd="6" destOrd="0" presId="urn:microsoft.com/office/officeart/2005/8/layout/hierarchy3"/>
    <dgm:cxn modelId="{A6E1C4B9-DD70-48A3-A8B8-1C63C3305D85}" type="presParOf" srcId="{F784BE88-3DB9-4E87-AFCA-2ED0BF00DEA1}" destId="{F5EE0E2F-7AF2-44F5-8609-5BE7CE62F8D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Lst>
  <dgm:cxnLst>
    <dgm:cxn modelId="{0B21240B-BEB7-447C-AD5E-ECEA358A318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inmersión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La estructura fue diseñada y construida por la empresa DECPROM</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44903" custLinFactNeighborX="197" custLinFactNeighborY="1219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inmersión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Se hizo uso de acero inoxidable ANSI 304 de 3mm</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44903" custLinFactNeighborX="197" custLinFactNeighborY="1219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inmersión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noProof="0" dirty="0" smtClean="0"/>
            <a:t>Los </a:t>
          </a:r>
          <a:r>
            <a:rPr lang="es-EC" sz="2000" noProof="0" dirty="0" err="1" smtClean="0"/>
            <a:t>eductores</a:t>
          </a:r>
          <a:r>
            <a:rPr lang="es-EC" sz="2000" noProof="0" dirty="0" smtClean="0"/>
            <a:t> fueron ocupados para desplazar la malanga por la tina de inmersión</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44903" custLinFactNeighborX="197" custLinFactNeighborY="1219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inmersión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1268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inmersión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1268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noProof="0" dirty="0" smtClean="0"/>
            <a:t>Dimensionó y seleccionó el motor y la bomba de agua para los aspersores</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02860" custLinFactNeighborX="197" custLinFactNeighborY="1219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algn="ctr"/>
          <a:r>
            <a:rPr lang="es-EC" sz="2000" noProof="0" dirty="0" smtClean="0"/>
            <a:t>Malanga</a:t>
          </a:r>
          <a:endParaRPr lang="es-EC" sz="2000" noProof="0" dirty="0"/>
        </a:p>
      </dgm:t>
    </dgm:pt>
    <dgm:pt modelId="{A20E6419-1222-4E90-A1A6-7A3CCCA8BF4A}" type="sibTrans" cxnId="{62E0E6FE-D7C3-4846-B2DB-592F688BC068}">
      <dgm:prSet/>
      <dgm:spPr/>
      <dgm:t>
        <a:bodyPr/>
        <a:lstStyle/>
        <a:p>
          <a:endParaRPr lang="es-ES"/>
        </a:p>
      </dgm:t>
    </dgm:pt>
    <dgm:pt modelId="{79861EF5-2628-4D24-909D-C6E987510E34}" type="parTrans" cxnId="{62E0E6FE-D7C3-4846-B2DB-592F688BC068}">
      <dgm:prSet/>
      <dgm:spPr/>
      <dgm:t>
        <a:bodyPr/>
        <a:lstStyle/>
        <a:p>
          <a:endParaRPr lang="es-ES"/>
        </a:p>
      </dgm:t>
    </dgm:pt>
    <dgm:pt modelId="{CF074B62-2618-4268-89FF-8C31D6E943C3}">
      <dgm:prSet/>
      <dgm:spPr>
        <a:blipFill rotWithShape="0">
          <a:blip xmlns:r="http://schemas.openxmlformats.org/officeDocument/2006/relationships" r:embed="rId1"/>
          <a:stretch>
            <a:fillRect/>
          </a:stretch>
        </a:blipFill>
      </dgm:spPr>
      <dgm:t>
        <a:bodyPr/>
        <a:lstStyle/>
        <a:p>
          <a:endParaRPr lang="es-ES" dirty="0"/>
        </a:p>
      </dgm:t>
    </dgm:pt>
    <dgm:pt modelId="{FDB79136-9F8F-4530-BDCF-06F405BE0E5E}" type="sibTrans" cxnId="{B42083E3-0956-4FAD-9683-732E80930DA2}">
      <dgm:prSet/>
      <dgm:spPr/>
      <dgm:t>
        <a:bodyPr/>
        <a:lstStyle/>
        <a:p>
          <a:endParaRPr lang="es-ES"/>
        </a:p>
      </dgm:t>
    </dgm:pt>
    <dgm:pt modelId="{ACB993E7-CBB9-4B71-A9FB-7AFAEFEA98EE}" type="parTrans" cxnId="{B42083E3-0956-4FAD-9683-732E80930DA2}">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1" custScaleX="116254" custScaleY="111068" custLinFactNeighborX="-3204" custLinFactNeighborY="5346">
        <dgm:presLayoutVars>
          <dgm:bulletEnabled val="1"/>
        </dgm:presLayoutVars>
      </dgm:prSet>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1" custScaleX="45732" custScaleY="58141" custLinFactNeighborX="4063" custLinFactNeighborY="-21418"/>
      <dgm:spPr/>
      <dgm:t>
        <a:bodyPr/>
        <a:lstStyle/>
        <a:p>
          <a:endParaRPr lang="es-EC"/>
        </a:p>
      </dgm:t>
    </dgm:pt>
    <dgm:pt modelId="{E8A0FA47-024C-4712-8FD1-3FD140E83F24}" type="pres">
      <dgm:prSet presAssocID="{95647104-145D-4089-8389-A211781E9152}" presName="adorn" presStyleLbl="fgAccFollowNode1" presStyleIdx="0" presStyleCnt="1" custFlipVert="0" custFlipHor="0" custScaleX="5767" custScaleY="15439"/>
      <dgm:spPr>
        <a:ln>
          <a:solidFill>
            <a:schemeClr val="bg1">
              <a:alpha val="90000"/>
            </a:schemeClr>
          </a:solidFill>
        </a:ln>
      </dgm:spPr>
    </dgm:pt>
  </dgm:ptLst>
  <dgm:cxnLst>
    <dgm:cxn modelId="{2EA025B3-B43C-49D0-942E-B2DE00F60189}" type="presOf" srcId="{CF074B62-2618-4268-89FF-8C31D6E943C3}" destId="{79C6B079-AC8B-46E0-9774-F1338D0C4D6D}" srcOrd="0" destOrd="0" presId="urn:microsoft.com/office/officeart/2005/8/layout/bList2"/>
    <dgm:cxn modelId="{B42083E3-0956-4FAD-9683-732E80930DA2}" srcId="{95647104-145D-4089-8389-A211781E9152}" destId="{CF074B62-2618-4268-89FF-8C31D6E943C3}" srcOrd="0" destOrd="0" parTransId="{ACB993E7-CBB9-4B71-A9FB-7AFAEFEA98EE}" sibTransId="{FDB79136-9F8F-4530-BDCF-06F405BE0E5E}"/>
    <dgm:cxn modelId="{BE32B0B3-A37B-4DFA-8B91-C650CE24C334}" type="presOf" srcId="{95647104-145D-4089-8389-A211781E9152}" destId="{E72E870A-9A5F-4419-B1E5-8BBE1032CD80}" srcOrd="1" destOrd="0" presId="urn:microsoft.com/office/officeart/2005/8/layout/bList2"/>
    <dgm:cxn modelId="{D0733919-3F81-43FD-BAB0-A67B221DC4B1}" type="presOf" srcId="{95647104-145D-4089-8389-A211781E9152}" destId="{A1DA41DD-9696-4415-AA29-8CFC3E6FA705}" srcOrd="0" destOrd="0" presId="urn:microsoft.com/office/officeart/2005/8/layout/bList2"/>
    <dgm:cxn modelId="{1547806B-A3B6-48A9-8BC4-62DBE9166C76}" type="presOf" srcId="{40C15355-8B92-486E-ABCD-5596F7225061}" destId="{862B9CDA-C80D-4FC4-A1B8-07DB5B7A4888}"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C2F97EB3-02BB-4DFC-ABE3-E2CEA5E35027}" type="presParOf" srcId="{862B9CDA-C80D-4FC4-A1B8-07DB5B7A4888}" destId="{AED6D125-F424-4406-BA7E-2AC393A831C6}" srcOrd="0" destOrd="0" presId="urn:microsoft.com/office/officeart/2005/8/layout/bList2"/>
    <dgm:cxn modelId="{13E7D92A-548B-4836-A028-0C08A22DECC5}" type="presParOf" srcId="{AED6D125-F424-4406-BA7E-2AC393A831C6}" destId="{79C6B079-AC8B-46E0-9774-F1338D0C4D6D}" srcOrd="0" destOrd="0" presId="urn:microsoft.com/office/officeart/2005/8/layout/bList2"/>
    <dgm:cxn modelId="{FB52CA9B-AF93-44AA-A71B-C6333EB3B2B7}" type="presParOf" srcId="{AED6D125-F424-4406-BA7E-2AC393A831C6}" destId="{A1DA41DD-9696-4415-AA29-8CFC3E6FA705}" srcOrd="1" destOrd="0" presId="urn:microsoft.com/office/officeart/2005/8/layout/bList2"/>
    <dgm:cxn modelId="{517DFC68-594E-4999-8B76-8E90C364497F}" type="presParOf" srcId="{AED6D125-F424-4406-BA7E-2AC393A831C6}" destId="{E72E870A-9A5F-4419-B1E5-8BBE1032CD80}" srcOrd="2" destOrd="0" presId="urn:microsoft.com/office/officeart/2005/8/layout/bList2"/>
    <dgm:cxn modelId="{42E31E87-ABBC-4957-8BDF-FA1D28E2C462}" type="presParOf" srcId="{AED6D125-F424-4406-BA7E-2AC393A831C6}" destId="{E8A0FA47-024C-4712-8FD1-3FD140E83F2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Diseño del lavado por aspersión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Variador de Frecuencia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Las velocidades fueron seleccionadas de manera empírica</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FCD37578-15CE-4DC1-B5E9-688E2B0D8FAD}">
      <dgm:prSet phldrT="[Texto]" custT="1"/>
      <dgm:spPr>
        <a:ln>
          <a:solidFill>
            <a:srgbClr val="6B766F"/>
          </a:solidFill>
        </a:ln>
      </dgm:spPr>
      <dgm:t>
        <a:bodyPr/>
        <a:lstStyle/>
        <a:p>
          <a:pPr algn="just"/>
          <a:r>
            <a:rPr lang="es-EC" sz="2000" noProof="0" dirty="0" smtClean="0"/>
            <a:t>La potencia del variador es 50% más que la carga. </a:t>
          </a:r>
          <a:endParaRPr lang="es-EC" sz="2000" noProof="0" dirty="0"/>
        </a:p>
      </dgm:t>
    </dgm:pt>
    <dgm:pt modelId="{20E8360F-7F1F-4A6D-8A07-CC8147FD88F2}" type="parTrans" cxnId="{DF86852F-B4A2-4BE2-B916-7F8EFD8F4AC9}">
      <dgm:prSet/>
      <dgm:spPr/>
      <dgm:t>
        <a:bodyPr/>
        <a:lstStyle/>
        <a:p>
          <a:endParaRPr lang="es-ES"/>
        </a:p>
      </dgm:t>
    </dgm:pt>
    <dgm:pt modelId="{A50182B8-98B2-4F4B-994A-C6DA91F18CB2}" type="sibTrans" cxnId="{DF86852F-B4A2-4BE2-B916-7F8EFD8F4AC9}">
      <dgm:prSet/>
      <dgm:spPr/>
      <dgm:t>
        <a:bodyPr/>
        <a:lstStyle/>
        <a:p>
          <a:endParaRPr lang="es-ES"/>
        </a:p>
      </dgm:t>
    </dgm:pt>
    <dgm:pt modelId="{ED7AFE89-DC30-451A-99A1-C874C6012C64}">
      <dgm:prSet phldrT="[Texto]" custT="1"/>
      <dgm:spPr>
        <a:ln>
          <a:solidFill>
            <a:srgbClr val="6B766F"/>
          </a:solidFill>
        </a:ln>
      </dgm:spPr>
      <dgm:t>
        <a:bodyPr/>
        <a:lstStyle/>
        <a:p>
          <a:pPr algn="just"/>
          <a:r>
            <a:rPr lang="es-EC" sz="2000" noProof="0" dirty="0" smtClean="0"/>
            <a:t>Se configuró la puesta en marcha con los datos del motor. </a:t>
          </a:r>
        </a:p>
      </dgm:t>
    </dgm:pt>
    <dgm:pt modelId="{8F940CC4-B58E-43A9-BEDB-322E46C92734}" type="parTrans" cxnId="{A2CC79B1-3463-4845-AFE9-3CB8D44893FF}">
      <dgm:prSet/>
      <dgm:spPr/>
      <dgm:t>
        <a:bodyPr/>
        <a:lstStyle/>
        <a:p>
          <a:endParaRPr lang="es-ES"/>
        </a:p>
      </dgm:t>
    </dgm:pt>
    <dgm:pt modelId="{C02D5BFC-F5AB-4674-81EF-6A113D1A356D}" type="sibTrans" cxnId="{A2CC79B1-3463-4845-AFE9-3CB8D44893FF}">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616467" custScaleY="105096" custLinFactNeighborX="197" custLinFactNeighborY="12199">
        <dgm:presLayoutVars>
          <dgm:bulletEnabled val="1"/>
        </dgm:presLayoutVars>
      </dgm:prSet>
      <dgm:spPr/>
      <dgm:t>
        <a:bodyPr/>
        <a:lstStyle/>
        <a:p>
          <a:endParaRPr lang="es-EC"/>
        </a:p>
      </dgm:t>
    </dgm:pt>
    <dgm:pt modelId="{D9C3168C-79AD-4928-B1B2-784B67FB242C}" type="pres">
      <dgm:prSet presAssocID="{20E8360F-7F1F-4A6D-8A07-CC8147FD88F2}" presName="Name13" presStyleLbl="parChTrans1D2" presStyleIdx="1" presStyleCnt="3"/>
      <dgm:spPr/>
      <dgm:t>
        <a:bodyPr/>
        <a:lstStyle/>
        <a:p>
          <a:endParaRPr lang="es-ES"/>
        </a:p>
      </dgm:t>
    </dgm:pt>
    <dgm:pt modelId="{BB03242F-9BC8-4F39-8604-CFFB0A708D82}" type="pres">
      <dgm:prSet presAssocID="{FCD37578-15CE-4DC1-B5E9-688E2B0D8FAD}" presName="childText" presStyleLbl="bgAcc1" presStyleIdx="1" presStyleCnt="3" custScaleX="616453" custScaleY="105096">
        <dgm:presLayoutVars>
          <dgm:bulletEnabled val="1"/>
        </dgm:presLayoutVars>
      </dgm:prSet>
      <dgm:spPr/>
      <dgm:t>
        <a:bodyPr/>
        <a:lstStyle/>
        <a:p>
          <a:endParaRPr lang="es-ES"/>
        </a:p>
      </dgm:t>
    </dgm:pt>
    <dgm:pt modelId="{2D27B35F-AC47-40DE-96A6-5306FCD31CB5}" type="pres">
      <dgm:prSet presAssocID="{8F940CC4-B58E-43A9-BEDB-322E46C92734}" presName="Name13" presStyleLbl="parChTrans1D2" presStyleIdx="2" presStyleCnt="3"/>
      <dgm:spPr/>
      <dgm:t>
        <a:bodyPr/>
        <a:lstStyle/>
        <a:p>
          <a:endParaRPr lang="es-ES"/>
        </a:p>
      </dgm:t>
    </dgm:pt>
    <dgm:pt modelId="{342077C5-82D6-4AB1-9506-6B4B438F93DF}" type="pres">
      <dgm:prSet presAssocID="{ED7AFE89-DC30-451A-99A1-C874C6012C64}" presName="childText" presStyleLbl="bgAcc1" presStyleIdx="2" presStyleCnt="3" custScaleX="616453" custScaleY="105096">
        <dgm:presLayoutVars>
          <dgm:bulletEnabled val="1"/>
        </dgm:presLayoutVars>
      </dgm:prSet>
      <dgm:spPr/>
      <dgm:t>
        <a:bodyPr/>
        <a:lstStyle/>
        <a:p>
          <a:endParaRPr lang="es-ES"/>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A2424AA0-4752-473B-8E05-2F2A75F15A71}" type="presOf" srcId="{8F940CC4-B58E-43A9-BEDB-322E46C92734}" destId="{2D27B35F-AC47-40DE-96A6-5306FCD31CB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A2CC79B1-3463-4845-AFE9-3CB8D44893FF}" srcId="{CB9964DC-5E01-4879-9733-CDEE2AB1D1F7}" destId="{ED7AFE89-DC30-451A-99A1-C874C6012C64}" srcOrd="2" destOrd="0" parTransId="{8F940CC4-B58E-43A9-BEDB-322E46C92734}" sibTransId="{C02D5BFC-F5AB-4674-81EF-6A113D1A356D}"/>
    <dgm:cxn modelId="{06F0D90C-5175-48CD-BE52-604B8B02F491}" type="presOf" srcId="{ED7AFE89-DC30-451A-99A1-C874C6012C64}" destId="{342077C5-82D6-4AB1-9506-6B4B438F93D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5C74B513-EFEA-4F67-90D4-4177868730F3}" type="presOf" srcId="{20E8360F-7F1F-4A6D-8A07-CC8147FD88F2}" destId="{D9C3168C-79AD-4928-B1B2-784B67FB242C}" srcOrd="0" destOrd="0" presId="urn:microsoft.com/office/officeart/2005/8/layout/hierarchy3"/>
    <dgm:cxn modelId="{0C9818D6-68F4-43D9-972F-5802DF28420A}" type="presOf" srcId="{FCD37578-15CE-4DC1-B5E9-688E2B0D8FAD}" destId="{BB03242F-9BC8-4F39-8604-CFFB0A708D82}"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DF86852F-B4A2-4BE2-B916-7F8EFD8F4AC9}" srcId="{CB9964DC-5E01-4879-9733-CDEE2AB1D1F7}" destId="{FCD37578-15CE-4DC1-B5E9-688E2B0D8FAD}" srcOrd="1" destOrd="0" parTransId="{20E8360F-7F1F-4A6D-8A07-CC8147FD88F2}" sibTransId="{A50182B8-98B2-4F4B-994A-C6DA91F18CB2}"/>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95A157E8-EE1A-4532-8007-1FA652FB56E8}" type="presParOf" srcId="{F784BE88-3DB9-4E87-AFCA-2ED0BF00DEA1}" destId="{D9C3168C-79AD-4928-B1B2-784B67FB242C}" srcOrd="2" destOrd="0" presId="urn:microsoft.com/office/officeart/2005/8/layout/hierarchy3"/>
    <dgm:cxn modelId="{9A6D5093-86FC-4D9F-AB23-49F8BA64430C}" type="presParOf" srcId="{F784BE88-3DB9-4E87-AFCA-2ED0BF00DEA1}" destId="{BB03242F-9BC8-4F39-8604-CFFB0A708D82}" srcOrd="3" destOrd="0" presId="urn:microsoft.com/office/officeart/2005/8/layout/hierarchy3"/>
    <dgm:cxn modelId="{2B8E4716-EBEC-4DE2-8C6D-FD4819328E81}" type="presParOf" srcId="{F784BE88-3DB9-4E87-AFCA-2ED0BF00DEA1}" destId="{2D27B35F-AC47-40DE-96A6-5306FCD31CB5}" srcOrd="4" destOrd="0" presId="urn:microsoft.com/office/officeart/2005/8/layout/hierarchy3"/>
    <dgm:cxn modelId="{3D355C46-BDD8-45D9-9B76-FB26FE3D806A}" type="presParOf" srcId="{F784BE88-3DB9-4E87-AFCA-2ED0BF00DEA1}" destId="{342077C5-82D6-4AB1-9506-6B4B438F93D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Variador de Frecuencia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Controlador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El controlador fue seleccionado por la cantidad de entradas y salidas necesarias</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FCD37578-15CE-4DC1-B5E9-688E2B0D8FAD}">
      <dgm:prSet phldrT="[Texto]" custT="1"/>
      <dgm:spPr>
        <a:ln>
          <a:solidFill>
            <a:srgbClr val="6B766F"/>
          </a:solidFill>
        </a:ln>
      </dgm:spPr>
      <dgm:t>
        <a:bodyPr/>
        <a:lstStyle/>
        <a:p>
          <a:pPr algn="just"/>
          <a:r>
            <a:rPr lang="es-EC" sz="2000" noProof="0" dirty="0" smtClean="0"/>
            <a:t>Por la tensión de operación de los elementos de la lavadora</a:t>
          </a:r>
          <a:endParaRPr lang="es-EC" sz="2000" noProof="0" dirty="0"/>
        </a:p>
      </dgm:t>
    </dgm:pt>
    <dgm:pt modelId="{20E8360F-7F1F-4A6D-8A07-CC8147FD88F2}" type="parTrans" cxnId="{DF86852F-B4A2-4BE2-B916-7F8EFD8F4AC9}">
      <dgm:prSet/>
      <dgm:spPr/>
      <dgm:t>
        <a:bodyPr/>
        <a:lstStyle/>
        <a:p>
          <a:endParaRPr lang="es-ES"/>
        </a:p>
      </dgm:t>
    </dgm:pt>
    <dgm:pt modelId="{A50182B8-98B2-4F4B-994A-C6DA91F18CB2}" type="sibTrans" cxnId="{DF86852F-B4A2-4BE2-B916-7F8EFD8F4AC9}">
      <dgm:prSet/>
      <dgm:spPr/>
      <dgm:t>
        <a:bodyPr/>
        <a:lstStyle/>
        <a:p>
          <a:endParaRPr lang="es-ES"/>
        </a:p>
      </dgm:t>
    </dgm:pt>
    <dgm:pt modelId="{ED7AFE89-DC30-451A-99A1-C874C6012C64}">
      <dgm:prSet phldrT="[Texto]" custT="1"/>
      <dgm:spPr>
        <a:ln>
          <a:solidFill>
            <a:srgbClr val="6B766F"/>
          </a:solidFill>
        </a:ln>
      </dgm:spPr>
      <dgm:t>
        <a:bodyPr/>
        <a:lstStyle/>
        <a:p>
          <a:pPr algn="just"/>
          <a:r>
            <a:rPr lang="es-EC" sz="2000" noProof="0" dirty="0" smtClean="0"/>
            <a:t>Trabaja en una arquitectura que es totalmente centralizada </a:t>
          </a:r>
          <a:endParaRPr lang="es-EC" sz="2000" noProof="0" dirty="0"/>
        </a:p>
      </dgm:t>
    </dgm:pt>
    <dgm:pt modelId="{8F940CC4-B58E-43A9-BEDB-322E46C92734}" type="parTrans" cxnId="{A2CC79B1-3463-4845-AFE9-3CB8D44893FF}">
      <dgm:prSet/>
      <dgm:spPr/>
      <dgm:t>
        <a:bodyPr/>
        <a:lstStyle/>
        <a:p>
          <a:endParaRPr lang="es-ES"/>
        </a:p>
      </dgm:t>
    </dgm:pt>
    <dgm:pt modelId="{C02D5BFC-F5AB-4674-81EF-6A113D1A356D}" type="sibTrans" cxnId="{A2CC79B1-3463-4845-AFE9-3CB8D44893FF}">
      <dgm:prSet/>
      <dgm:spPr/>
      <dgm:t>
        <a:bodyPr/>
        <a:lstStyle/>
        <a:p>
          <a:endParaRPr lang="es-ES"/>
        </a:p>
      </dgm:t>
    </dgm:pt>
    <dgm:pt modelId="{6B7F2A43-EE25-40B2-A1EE-4268DC0D2041}">
      <dgm:prSet phldrT="[Texto]" custT="1"/>
      <dgm:spPr>
        <a:ln>
          <a:solidFill>
            <a:srgbClr val="6B766F"/>
          </a:solidFill>
        </a:ln>
      </dgm:spPr>
      <dgm:t>
        <a:bodyPr/>
        <a:lstStyle/>
        <a:p>
          <a:pPr algn="just"/>
          <a:r>
            <a:rPr lang="es-EC" sz="2000" dirty="0" smtClean="0"/>
            <a:t>Fue programado en base a la normativa IEC-61131</a:t>
          </a:r>
          <a:endParaRPr lang="es-EC" sz="2000" noProof="0" dirty="0"/>
        </a:p>
      </dgm:t>
    </dgm:pt>
    <dgm:pt modelId="{82839724-331A-42BA-AB6B-2FE8E411D2B5}" type="parTrans" cxnId="{DB19A449-43C2-4C66-AFB1-92864AAA0D76}">
      <dgm:prSet/>
      <dgm:spPr/>
      <dgm:t>
        <a:bodyPr/>
        <a:lstStyle/>
        <a:p>
          <a:endParaRPr lang="es-ES"/>
        </a:p>
      </dgm:t>
    </dgm:pt>
    <dgm:pt modelId="{D35600D3-01E2-49C1-A482-79A71255FB40}" type="sibTrans" cxnId="{DB19A449-43C2-4C66-AFB1-92864AAA0D7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616467" custScaleY="105096" custLinFactNeighborX="197" custLinFactNeighborY="12199">
        <dgm:presLayoutVars>
          <dgm:bulletEnabled val="1"/>
        </dgm:presLayoutVars>
      </dgm:prSet>
      <dgm:spPr/>
      <dgm:t>
        <a:bodyPr/>
        <a:lstStyle/>
        <a:p>
          <a:endParaRPr lang="es-EC"/>
        </a:p>
      </dgm:t>
    </dgm:pt>
    <dgm:pt modelId="{D9C3168C-79AD-4928-B1B2-784B67FB242C}" type="pres">
      <dgm:prSet presAssocID="{20E8360F-7F1F-4A6D-8A07-CC8147FD88F2}" presName="Name13" presStyleLbl="parChTrans1D2" presStyleIdx="1" presStyleCnt="4"/>
      <dgm:spPr/>
      <dgm:t>
        <a:bodyPr/>
        <a:lstStyle/>
        <a:p>
          <a:endParaRPr lang="es-ES"/>
        </a:p>
      </dgm:t>
    </dgm:pt>
    <dgm:pt modelId="{BB03242F-9BC8-4F39-8604-CFFB0A708D82}" type="pres">
      <dgm:prSet presAssocID="{FCD37578-15CE-4DC1-B5E9-688E2B0D8FAD}" presName="childText" presStyleLbl="bgAcc1" presStyleIdx="1" presStyleCnt="4" custScaleX="616453" custScaleY="105096">
        <dgm:presLayoutVars>
          <dgm:bulletEnabled val="1"/>
        </dgm:presLayoutVars>
      </dgm:prSet>
      <dgm:spPr/>
      <dgm:t>
        <a:bodyPr/>
        <a:lstStyle/>
        <a:p>
          <a:endParaRPr lang="es-ES"/>
        </a:p>
      </dgm:t>
    </dgm:pt>
    <dgm:pt modelId="{2D27B35F-AC47-40DE-96A6-5306FCD31CB5}" type="pres">
      <dgm:prSet presAssocID="{8F940CC4-B58E-43A9-BEDB-322E46C92734}" presName="Name13" presStyleLbl="parChTrans1D2" presStyleIdx="2" presStyleCnt="4"/>
      <dgm:spPr/>
      <dgm:t>
        <a:bodyPr/>
        <a:lstStyle/>
        <a:p>
          <a:endParaRPr lang="es-ES"/>
        </a:p>
      </dgm:t>
    </dgm:pt>
    <dgm:pt modelId="{342077C5-82D6-4AB1-9506-6B4B438F93DF}" type="pres">
      <dgm:prSet presAssocID="{ED7AFE89-DC30-451A-99A1-C874C6012C64}" presName="childText" presStyleLbl="bgAcc1" presStyleIdx="2" presStyleCnt="4" custScaleX="616453" custScaleY="105096">
        <dgm:presLayoutVars>
          <dgm:bulletEnabled val="1"/>
        </dgm:presLayoutVars>
      </dgm:prSet>
      <dgm:spPr/>
      <dgm:t>
        <a:bodyPr/>
        <a:lstStyle/>
        <a:p>
          <a:endParaRPr lang="es-ES"/>
        </a:p>
      </dgm:t>
    </dgm:pt>
    <dgm:pt modelId="{950D3382-1257-4211-8A07-2C75C7E16E60}" type="pres">
      <dgm:prSet presAssocID="{82839724-331A-42BA-AB6B-2FE8E411D2B5}" presName="Name13" presStyleLbl="parChTrans1D2" presStyleIdx="3" presStyleCnt="4"/>
      <dgm:spPr/>
      <dgm:t>
        <a:bodyPr/>
        <a:lstStyle/>
        <a:p>
          <a:endParaRPr lang="es-ES"/>
        </a:p>
      </dgm:t>
    </dgm:pt>
    <dgm:pt modelId="{6104B971-E3BE-4842-9495-95D9C261125E}" type="pres">
      <dgm:prSet presAssocID="{6B7F2A43-EE25-40B2-A1EE-4268DC0D2041}" presName="childText" presStyleLbl="bgAcc1" presStyleIdx="3" presStyleCnt="4" custScaleX="616453">
        <dgm:presLayoutVars>
          <dgm:bulletEnabled val="1"/>
        </dgm:presLayoutVars>
      </dgm:prSet>
      <dgm:spPr/>
      <dgm:t>
        <a:bodyPr/>
        <a:lstStyle/>
        <a:p>
          <a:endParaRPr lang="es-ES"/>
        </a:p>
      </dgm:t>
    </dgm:pt>
  </dgm:ptLst>
  <dgm:cxnLst>
    <dgm:cxn modelId="{B472E419-2A16-4FBF-95A4-4257F2289059}" type="presOf" srcId="{6B7F2A43-EE25-40B2-A1EE-4268DC0D2041}" destId="{6104B971-E3BE-4842-9495-95D9C261125E}"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A2424AA0-4752-473B-8E05-2F2A75F15A71}" type="presOf" srcId="{8F940CC4-B58E-43A9-BEDB-322E46C92734}" destId="{2D27B35F-AC47-40DE-96A6-5306FCD31CB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A2CC79B1-3463-4845-AFE9-3CB8D44893FF}" srcId="{CB9964DC-5E01-4879-9733-CDEE2AB1D1F7}" destId="{ED7AFE89-DC30-451A-99A1-C874C6012C64}" srcOrd="2" destOrd="0" parTransId="{8F940CC4-B58E-43A9-BEDB-322E46C92734}" sibTransId="{C02D5BFC-F5AB-4674-81EF-6A113D1A356D}"/>
    <dgm:cxn modelId="{06F0D90C-5175-48CD-BE52-604B8B02F491}" type="presOf" srcId="{ED7AFE89-DC30-451A-99A1-C874C6012C64}" destId="{342077C5-82D6-4AB1-9506-6B4B438F93D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DB19A449-43C2-4C66-AFB1-92864AAA0D76}" srcId="{CB9964DC-5E01-4879-9733-CDEE2AB1D1F7}" destId="{6B7F2A43-EE25-40B2-A1EE-4268DC0D2041}" srcOrd="3" destOrd="0" parTransId="{82839724-331A-42BA-AB6B-2FE8E411D2B5}" sibTransId="{D35600D3-01E2-49C1-A482-79A71255FB40}"/>
    <dgm:cxn modelId="{5C74B513-EFEA-4F67-90D4-4177868730F3}" type="presOf" srcId="{20E8360F-7F1F-4A6D-8A07-CC8147FD88F2}" destId="{D9C3168C-79AD-4928-B1B2-784B67FB242C}" srcOrd="0" destOrd="0" presId="urn:microsoft.com/office/officeart/2005/8/layout/hierarchy3"/>
    <dgm:cxn modelId="{0C9818D6-68F4-43D9-972F-5802DF28420A}" type="presOf" srcId="{FCD37578-15CE-4DC1-B5E9-688E2B0D8FAD}" destId="{BB03242F-9BC8-4F39-8604-CFFB0A708D82}" srcOrd="0" destOrd="0" presId="urn:microsoft.com/office/officeart/2005/8/layout/hierarchy3"/>
    <dgm:cxn modelId="{B6D0A250-39A4-4D1E-869C-861F2FEAC7C6}" type="presOf" srcId="{82839724-331A-42BA-AB6B-2FE8E411D2B5}" destId="{950D3382-1257-4211-8A07-2C75C7E16E60}"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DF86852F-B4A2-4BE2-B916-7F8EFD8F4AC9}" srcId="{CB9964DC-5E01-4879-9733-CDEE2AB1D1F7}" destId="{FCD37578-15CE-4DC1-B5E9-688E2B0D8FAD}" srcOrd="1" destOrd="0" parTransId="{20E8360F-7F1F-4A6D-8A07-CC8147FD88F2}" sibTransId="{A50182B8-98B2-4F4B-994A-C6DA91F18CB2}"/>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95A157E8-EE1A-4532-8007-1FA652FB56E8}" type="presParOf" srcId="{F784BE88-3DB9-4E87-AFCA-2ED0BF00DEA1}" destId="{D9C3168C-79AD-4928-B1B2-784B67FB242C}" srcOrd="2" destOrd="0" presId="urn:microsoft.com/office/officeart/2005/8/layout/hierarchy3"/>
    <dgm:cxn modelId="{9A6D5093-86FC-4D9F-AB23-49F8BA64430C}" type="presParOf" srcId="{F784BE88-3DB9-4E87-AFCA-2ED0BF00DEA1}" destId="{BB03242F-9BC8-4F39-8604-CFFB0A708D82}" srcOrd="3" destOrd="0" presId="urn:microsoft.com/office/officeart/2005/8/layout/hierarchy3"/>
    <dgm:cxn modelId="{2B8E4716-EBEC-4DE2-8C6D-FD4819328E81}" type="presParOf" srcId="{F784BE88-3DB9-4E87-AFCA-2ED0BF00DEA1}" destId="{2D27B35F-AC47-40DE-96A6-5306FCD31CB5}" srcOrd="4" destOrd="0" presId="urn:microsoft.com/office/officeart/2005/8/layout/hierarchy3"/>
    <dgm:cxn modelId="{3D355C46-BDD8-45D9-9B76-FB26FE3D806A}" type="presParOf" srcId="{F784BE88-3DB9-4E87-AFCA-2ED0BF00DEA1}" destId="{342077C5-82D6-4AB1-9506-6B4B438F93DF}" srcOrd="5" destOrd="0" presId="urn:microsoft.com/office/officeart/2005/8/layout/hierarchy3"/>
    <dgm:cxn modelId="{C03B8849-36A2-4005-AB34-B31078923DE0}" type="presParOf" srcId="{F784BE88-3DB9-4E87-AFCA-2ED0BF00DEA1}" destId="{950D3382-1257-4211-8A07-2C75C7E16E60}" srcOrd="6" destOrd="0" presId="urn:microsoft.com/office/officeart/2005/8/layout/hierarchy3"/>
    <dgm:cxn modelId="{D58C0648-5CC2-42AE-8988-819AB3B62BED}" type="presParOf" srcId="{F784BE88-3DB9-4E87-AFCA-2ED0BF00DEA1}" destId="{6104B971-E3BE-4842-9495-95D9C261125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Controlador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Doce entradas fueron ocupadas en total</a:t>
          </a:r>
          <a:endParaRPr lang="es-EC" sz="20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FCD37578-15CE-4DC1-B5E9-688E2B0D8FAD}">
      <dgm:prSet phldrT="[Texto]" custT="1"/>
      <dgm:spPr>
        <a:ln>
          <a:solidFill>
            <a:srgbClr val="6B766F"/>
          </a:solidFill>
        </a:ln>
      </dgm:spPr>
      <dgm:t>
        <a:bodyPr/>
        <a:lstStyle/>
        <a:p>
          <a:pPr algn="just"/>
          <a:r>
            <a:rPr lang="es-EC" sz="2000" noProof="0" dirty="0" smtClean="0"/>
            <a:t>Ocho Salidas fueron ocupadas en total</a:t>
          </a:r>
          <a:endParaRPr lang="es-EC" sz="2000" noProof="0" dirty="0"/>
        </a:p>
      </dgm:t>
    </dgm:pt>
    <dgm:pt modelId="{20E8360F-7F1F-4A6D-8A07-CC8147FD88F2}" type="parTrans" cxnId="{DF86852F-B4A2-4BE2-B916-7F8EFD8F4AC9}">
      <dgm:prSet/>
      <dgm:spPr/>
      <dgm:t>
        <a:bodyPr/>
        <a:lstStyle/>
        <a:p>
          <a:endParaRPr lang="es-ES"/>
        </a:p>
      </dgm:t>
    </dgm:pt>
    <dgm:pt modelId="{A50182B8-98B2-4F4B-994A-C6DA91F18CB2}" type="sibTrans" cxnId="{DF86852F-B4A2-4BE2-B916-7F8EFD8F4AC9}">
      <dgm:prSet/>
      <dgm:spPr/>
      <dgm:t>
        <a:bodyPr/>
        <a:lstStyle/>
        <a:p>
          <a:endParaRPr lang="es-ES"/>
        </a:p>
      </dgm:t>
    </dgm:pt>
    <dgm:pt modelId="{ED7AFE89-DC30-451A-99A1-C874C6012C64}">
      <dgm:prSet phldrT="[Texto]" custT="1"/>
      <dgm:spPr>
        <a:ln>
          <a:solidFill>
            <a:srgbClr val="6B766F"/>
          </a:solidFill>
        </a:ln>
      </dgm:spPr>
      <dgm:t>
        <a:bodyPr/>
        <a:lstStyle/>
        <a:p>
          <a:pPr algn="just"/>
          <a:r>
            <a:rPr lang="es-EC" sz="2000" noProof="0" dirty="0" smtClean="0"/>
            <a:t>PLC Logo 8, CPU </a:t>
          </a:r>
          <a:r>
            <a:rPr lang="es-EC" sz="2000" dirty="0" smtClean="0"/>
            <a:t>0BA8</a:t>
          </a:r>
          <a:r>
            <a:rPr lang="es-EC" sz="2000" noProof="0" dirty="0" smtClean="0"/>
            <a:t> </a:t>
          </a:r>
          <a:endParaRPr lang="es-EC" sz="2000" noProof="0" dirty="0"/>
        </a:p>
      </dgm:t>
    </dgm:pt>
    <dgm:pt modelId="{8F940CC4-B58E-43A9-BEDB-322E46C92734}" type="parTrans" cxnId="{A2CC79B1-3463-4845-AFE9-3CB8D44893FF}">
      <dgm:prSet/>
      <dgm:spPr/>
      <dgm:t>
        <a:bodyPr/>
        <a:lstStyle/>
        <a:p>
          <a:endParaRPr lang="es-ES"/>
        </a:p>
      </dgm:t>
    </dgm:pt>
    <dgm:pt modelId="{C02D5BFC-F5AB-4674-81EF-6A113D1A356D}" type="sibTrans" cxnId="{A2CC79B1-3463-4845-AFE9-3CB8D44893FF}">
      <dgm:prSet/>
      <dgm:spPr/>
      <dgm:t>
        <a:bodyPr/>
        <a:lstStyle/>
        <a:p>
          <a:endParaRPr lang="es-ES"/>
        </a:p>
      </dgm:t>
    </dgm:pt>
    <dgm:pt modelId="{6B7F2A43-EE25-40B2-A1EE-4268DC0D2041}">
      <dgm:prSet phldrT="[Texto]" custT="1"/>
      <dgm:spPr>
        <a:ln>
          <a:solidFill>
            <a:srgbClr val="6B766F"/>
          </a:solidFill>
        </a:ln>
      </dgm:spPr>
      <dgm:t>
        <a:bodyPr/>
        <a:lstStyle/>
        <a:p>
          <a:pPr algn="just"/>
          <a:r>
            <a:rPr lang="es-EC" sz="2000" dirty="0" smtClean="0"/>
            <a:t>Con un módulo de expansión de E/S</a:t>
          </a:r>
          <a:endParaRPr lang="es-EC" sz="2000" noProof="0" dirty="0"/>
        </a:p>
      </dgm:t>
    </dgm:pt>
    <dgm:pt modelId="{82839724-331A-42BA-AB6B-2FE8E411D2B5}" type="parTrans" cxnId="{DB19A449-43C2-4C66-AFB1-92864AAA0D76}">
      <dgm:prSet/>
      <dgm:spPr/>
      <dgm:t>
        <a:bodyPr/>
        <a:lstStyle/>
        <a:p>
          <a:endParaRPr lang="es-ES"/>
        </a:p>
      </dgm:t>
    </dgm:pt>
    <dgm:pt modelId="{D35600D3-01E2-49C1-A482-79A71255FB40}" type="sibTrans" cxnId="{DB19A449-43C2-4C66-AFB1-92864AAA0D7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616467" custScaleY="105096" custLinFactNeighborX="197" custLinFactNeighborY="12199">
        <dgm:presLayoutVars>
          <dgm:bulletEnabled val="1"/>
        </dgm:presLayoutVars>
      </dgm:prSet>
      <dgm:spPr/>
      <dgm:t>
        <a:bodyPr/>
        <a:lstStyle/>
        <a:p>
          <a:endParaRPr lang="es-EC"/>
        </a:p>
      </dgm:t>
    </dgm:pt>
    <dgm:pt modelId="{D9C3168C-79AD-4928-B1B2-784B67FB242C}" type="pres">
      <dgm:prSet presAssocID="{20E8360F-7F1F-4A6D-8A07-CC8147FD88F2}" presName="Name13" presStyleLbl="parChTrans1D2" presStyleIdx="1" presStyleCnt="4"/>
      <dgm:spPr/>
      <dgm:t>
        <a:bodyPr/>
        <a:lstStyle/>
        <a:p>
          <a:endParaRPr lang="es-ES"/>
        </a:p>
      </dgm:t>
    </dgm:pt>
    <dgm:pt modelId="{BB03242F-9BC8-4F39-8604-CFFB0A708D82}" type="pres">
      <dgm:prSet presAssocID="{FCD37578-15CE-4DC1-B5E9-688E2B0D8FAD}" presName="childText" presStyleLbl="bgAcc1" presStyleIdx="1" presStyleCnt="4" custScaleX="616453" custScaleY="105096">
        <dgm:presLayoutVars>
          <dgm:bulletEnabled val="1"/>
        </dgm:presLayoutVars>
      </dgm:prSet>
      <dgm:spPr/>
      <dgm:t>
        <a:bodyPr/>
        <a:lstStyle/>
        <a:p>
          <a:endParaRPr lang="es-ES"/>
        </a:p>
      </dgm:t>
    </dgm:pt>
    <dgm:pt modelId="{2D27B35F-AC47-40DE-96A6-5306FCD31CB5}" type="pres">
      <dgm:prSet presAssocID="{8F940CC4-B58E-43A9-BEDB-322E46C92734}" presName="Name13" presStyleLbl="parChTrans1D2" presStyleIdx="2" presStyleCnt="4"/>
      <dgm:spPr/>
      <dgm:t>
        <a:bodyPr/>
        <a:lstStyle/>
        <a:p>
          <a:endParaRPr lang="es-ES"/>
        </a:p>
      </dgm:t>
    </dgm:pt>
    <dgm:pt modelId="{342077C5-82D6-4AB1-9506-6B4B438F93DF}" type="pres">
      <dgm:prSet presAssocID="{ED7AFE89-DC30-451A-99A1-C874C6012C64}" presName="childText" presStyleLbl="bgAcc1" presStyleIdx="2" presStyleCnt="4" custScaleX="616453" custScaleY="105096">
        <dgm:presLayoutVars>
          <dgm:bulletEnabled val="1"/>
        </dgm:presLayoutVars>
      </dgm:prSet>
      <dgm:spPr/>
      <dgm:t>
        <a:bodyPr/>
        <a:lstStyle/>
        <a:p>
          <a:endParaRPr lang="es-ES"/>
        </a:p>
      </dgm:t>
    </dgm:pt>
    <dgm:pt modelId="{950D3382-1257-4211-8A07-2C75C7E16E60}" type="pres">
      <dgm:prSet presAssocID="{82839724-331A-42BA-AB6B-2FE8E411D2B5}" presName="Name13" presStyleLbl="parChTrans1D2" presStyleIdx="3" presStyleCnt="4"/>
      <dgm:spPr/>
      <dgm:t>
        <a:bodyPr/>
        <a:lstStyle/>
        <a:p>
          <a:endParaRPr lang="es-ES"/>
        </a:p>
      </dgm:t>
    </dgm:pt>
    <dgm:pt modelId="{6104B971-E3BE-4842-9495-95D9C261125E}" type="pres">
      <dgm:prSet presAssocID="{6B7F2A43-EE25-40B2-A1EE-4268DC0D2041}" presName="childText" presStyleLbl="bgAcc1" presStyleIdx="3" presStyleCnt="4" custScaleX="616453">
        <dgm:presLayoutVars>
          <dgm:bulletEnabled val="1"/>
        </dgm:presLayoutVars>
      </dgm:prSet>
      <dgm:spPr/>
      <dgm:t>
        <a:bodyPr/>
        <a:lstStyle/>
        <a:p>
          <a:endParaRPr lang="es-ES"/>
        </a:p>
      </dgm:t>
    </dgm:pt>
  </dgm:ptLst>
  <dgm:cxnLst>
    <dgm:cxn modelId="{B472E419-2A16-4FBF-95A4-4257F2289059}" type="presOf" srcId="{6B7F2A43-EE25-40B2-A1EE-4268DC0D2041}" destId="{6104B971-E3BE-4842-9495-95D9C261125E}"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A2424AA0-4752-473B-8E05-2F2A75F15A71}" type="presOf" srcId="{8F940CC4-B58E-43A9-BEDB-322E46C92734}" destId="{2D27B35F-AC47-40DE-96A6-5306FCD31CB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A2CC79B1-3463-4845-AFE9-3CB8D44893FF}" srcId="{CB9964DC-5E01-4879-9733-CDEE2AB1D1F7}" destId="{ED7AFE89-DC30-451A-99A1-C874C6012C64}" srcOrd="2" destOrd="0" parTransId="{8F940CC4-B58E-43A9-BEDB-322E46C92734}" sibTransId="{C02D5BFC-F5AB-4674-81EF-6A113D1A356D}"/>
    <dgm:cxn modelId="{06F0D90C-5175-48CD-BE52-604B8B02F491}" type="presOf" srcId="{ED7AFE89-DC30-451A-99A1-C874C6012C64}" destId="{342077C5-82D6-4AB1-9506-6B4B438F93D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DB19A449-43C2-4C66-AFB1-92864AAA0D76}" srcId="{CB9964DC-5E01-4879-9733-CDEE2AB1D1F7}" destId="{6B7F2A43-EE25-40B2-A1EE-4268DC0D2041}" srcOrd="3" destOrd="0" parTransId="{82839724-331A-42BA-AB6B-2FE8E411D2B5}" sibTransId="{D35600D3-01E2-49C1-A482-79A71255FB40}"/>
    <dgm:cxn modelId="{5C74B513-EFEA-4F67-90D4-4177868730F3}" type="presOf" srcId="{20E8360F-7F1F-4A6D-8A07-CC8147FD88F2}" destId="{D9C3168C-79AD-4928-B1B2-784B67FB242C}" srcOrd="0" destOrd="0" presId="urn:microsoft.com/office/officeart/2005/8/layout/hierarchy3"/>
    <dgm:cxn modelId="{0C9818D6-68F4-43D9-972F-5802DF28420A}" type="presOf" srcId="{FCD37578-15CE-4DC1-B5E9-688E2B0D8FAD}" destId="{BB03242F-9BC8-4F39-8604-CFFB0A708D82}" srcOrd="0" destOrd="0" presId="urn:microsoft.com/office/officeart/2005/8/layout/hierarchy3"/>
    <dgm:cxn modelId="{B6D0A250-39A4-4D1E-869C-861F2FEAC7C6}" type="presOf" srcId="{82839724-331A-42BA-AB6B-2FE8E411D2B5}" destId="{950D3382-1257-4211-8A07-2C75C7E16E60}"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DF86852F-B4A2-4BE2-B916-7F8EFD8F4AC9}" srcId="{CB9964DC-5E01-4879-9733-CDEE2AB1D1F7}" destId="{FCD37578-15CE-4DC1-B5E9-688E2B0D8FAD}" srcOrd="1" destOrd="0" parTransId="{20E8360F-7F1F-4A6D-8A07-CC8147FD88F2}" sibTransId="{A50182B8-98B2-4F4B-994A-C6DA91F18CB2}"/>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95A157E8-EE1A-4532-8007-1FA652FB56E8}" type="presParOf" srcId="{F784BE88-3DB9-4E87-AFCA-2ED0BF00DEA1}" destId="{D9C3168C-79AD-4928-B1B2-784B67FB242C}" srcOrd="2" destOrd="0" presId="urn:microsoft.com/office/officeart/2005/8/layout/hierarchy3"/>
    <dgm:cxn modelId="{9A6D5093-86FC-4D9F-AB23-49F8BA64430C}" type="presParOf" srcId="{F784BE88-3DB9-4E87-AFCA-2ED0BF00DEA1}" destId="{BB03242F-9BC8-4F39-8604-CFFB0A708D82}" srcOrd="3" destOrd="0" presId="urn:microsoft.com/office/officeart/2005/8/layout/hierarchy3"/>
    <dgm:cxn modelId="{2B8E4716-EBEC-4DE2-8C6D-FD4819328E81}" type="presParOf" srcId="{F784BE88-3DB9-4E87-AFCA-2ED0BF00DEA1}" destId="{2D27B35F-AC47-40DE-96A6-5306FCD31CB5}" srcOrd="4" destOrd="0" presId="urn:microsoft.com/office/officeart/2005/8/layout/hierarchy3"/>
    <dgm:cxn modelId="{3D355C46-BDD8-45D9-9B76-FB26FE3D806A}" type="presParOf" srcId="{F784BE88-3DB9-4E87-AFCA-2ED0BF00DEA1}" destId="{342077C5-82D6-4AB1-9506-6B4B438F93DF}" srcOrd="5" destOrd="0" presId="urn:microsoft.com/office/officeart/2005/8/layout/hierarchy3"/>
    <dgm:cxn modelId="{C03B8849-36A2-4005-AB34-B31078923DE0}" type="presParOf" srcId="{F784BE88-3DB9-4E87-AFCA-2ED0BF00DEA1}" destId="{950D3382-1257-4211-8A07-2C75C7E16E60}" srcOrd="6" destOrd="0" presId="urn:microsoft.com/office/officeart/2005/8/layout/hierarchy3"/>
    <dgm:cxn modelId="{D58C0648-5CC2-42AE-8988-819AB3B62BED}" type="presParOf" srcId="{F784BE88-3DB9-4E87-AFCA-2ED0BF00DEA1}" destId="{6104B971-E3BE-4842-9495-95D9C261125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Controlador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Controlador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Controlador</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ANTECEDENTES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S" sz="2000" dirty="0" smtClean="0"/>
            <a:t>La malanga es un tubérculo de exportación. Que tiene como principales consumidores a Estados unidos y Puerto Rico. Que se da principalmente en zonas húmedas como Santo Domingo y la Amazonía Ecuatoriana</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2765" custLinFactNeighborY="-2442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245298" custLinFactNeighborY="-9219">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Programación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Programación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Tablero</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Estructura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47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Conclusiones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La lavadora ha reducido los tiempos de lavado en aproximadamente 50 minutos de como se lo hacía tradicionalmente para lavar 100 sacos</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Actualmente se requiere de tres trabajadores para el proceso de lavado de malanga, reduciendo en 75% el personal que estaba asignado a esta tarea. Se pretendía hacer uso de un único operario, no fue posible ya que se requiere personal en el lavado del proceso de inmersión.</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dgm:t>
        <a:bodyPr/>
        <a:lstStyle/>
        <a:p>
          <a:pPr algn="just"/>
          <a:r>
            <a:rPr lang="es-EC" sz="1800" dirty="0" smtClean="0"/>
            <a:t>Sin embargo, la utilización de un solo operario podría logarse haciendo uso de rodillos para el lavado de malanga .</a:t>
          </a:r>
          <a:endParaRPr lang="es-EC" sz="18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26151" custLinFactNeighborY="-10000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866856" custScaleY="148841" custLinFactY="-27177" custLinFactNeighborX="-38368" custLinFactNeighborY="-100000">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3"/>
      <dgm:spPr/>
      <dgm:t>
        <a:bodyPr/>
        <a:lstStyle/>
        <a:p>
          <a:endParaRPr lang="es-EC"/>
        </a:p>
      </dgm:t>
    </dgm:pt>
    <dgm:pt modelId="{F6C98293-6788-4959-8701-87899D3A5AE8}" type="pres">
      <dgm:prSet presAssocID="{3CD44B45-69E6-4281-8F0F-2695D58C9294}" presName="childText" presStyleLbl="bgAcc1" presStyleIdx="1" presStyleCnt="3" custScaleX="880642" custScaleY="265308" custLinFactNeighborX="-42402" custLinFactNeighborY="-98440">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3"/>
      <dgm:spPr/>
      <dgm:t>
        <a:bodyPr/>
        <a:lstStyle/>
        <a:p>
          <a:endParaRPr lang="es-EC"/>
        </a:p>
      </dgm:t>
    </dgm:pt>
    <dgm:pt modelId="{67999C8A-4352-4DC7-8C6E-BB5B23401E84}" type="pres">
      <dgm:prSet presAssocID="{834F458C-154E-46FF-A8D3-E5993912B8BD}" presName="childText" presStyleLbl="bgAcc1" presStyleIdx="2" presStyleCnt="3" custScaleX="869892" custScaleY="141217" custLinFactNeighborX="-37069" custLinFactNeighborY="-79647">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Conclusiones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3CD44B45-69E6-4281-8F0F-2695D58C9294}">
      <dgm:prSet custT="1"/>
      <dgm:spPr/>
      <dgm:t>
        <a:bodyPr/>
        <a:lstStyle/>
        <a:p>
          <a:pPr algn="just"/>
          <a:r>
            <a:rPr lang="es-EC" sz="1800" dirty="0" smtClean="0"/>
            <a:t>Se logró reducir el trabajo exhaustivo que les llevaba realizar esta tarea. manteniendo la misma calidad en el lavado del tubérculo, lo cual es muy importante, ya que la materia prima con la cual trabaja esta empresa está posicionada en mercados internacionales de Miami y New York. </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dgm:t>
        <a:bodyPr/>
        <a:lstStyle/>
        <a:p>
          <a:pPr algn="just"/>
          <a:r>
            <a:rPr lang="es-EC" sz="1800" dirty="0" smtClean="0"/>
            <a:t>La ejecución de este proyecto es un éxito en el aspecto económico para la empresa AMAZON FRUIT reduciendo tiempos en el proceso de lavado y el personal que realizaba esta tarea.</a:t>
          </a:r>
          <a:endParaRPr lang="es-EC" sz="18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1706"/>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59B6BAF9-1EE2-43AB-A459-FD0FBACBF21E}" type="pres">
      <dgm:prSet presAssocID="{03369930-B337-4B21-A8B0-D9BF973727DA}" presName="Name13" presStyleLbl="parChTrans1D2" presStyleIdx="0" presStyleCnt="2"/>
      <dgm:spPr/>
      <dgm:t>
        <a:bodyPr/>
        <a:lstStyle/>
        <a:p>
          <a:endParaRPr lang="es-EC"/>
        </a:p>
      </dgm:t>
    </dgm:pt>
    <dgm:pt modelId="{F6C98293-6788-4959-8701-87899D3A5AE8}" type="pres">
      <dgm:prSet presAssocID="{3CD44B45-69E6-4281-8F0F-2695D58C9294}" presName="childText" presStyleLbl="bgAcc1" presStyleIdx="0" presStyleCnt="2" custScaleX="880642" custScaleY="212134" custLinFactNeighborX="-42402" custLinFactNeighborY="-20070">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1" presStyleCnt="2"/>
      <dgm:spPr/>
      <dgm:t>
        <a:bodyPr/>
        <a:lstStyle/>
        <a:p>
          <a:endParaRPr lang="es-EC"/>
        </a:p>
      </dgm:t>
    </dgm:pt>
    <dgm:pt modelId="{67999C8A-4352-4DC7-8C6E-BB5B23401E84}" type="pres">
      <dgm:prSet presAssocID="{834F458C-154E-46FF-A8D3-E5993912B8BD}" presName="childText" presStyleLbl="bgAcc1" presStyleIdx="1" presStyleCnt="2" custScaleX="869892" custScaleY="248664" custLinFactNeighborX="-37069">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1"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0" destOrd="0" parTransId="{03369930-B337-4B21-A8B0-D9BF973727DA}" sibTransId="{B9E8D67E-63C3-468B-A054-E92C2F4C1174}"/>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1B649FC5-A4B0-4201-8E52-C59B1E641434}" type="presParOf" srcId="{F784BE88-3DB9-4E87-AFCA-2ED0BF00DEA1}" destId="{59B6BAF9-1EE2-43AB-A459-FD0FBACBF21E}" srcOrd="0" destOrd="0" presId="urn:microsoft.com/office/officeart/2005/8/layout/hierarchy3"/>
    <dgm:cxn modelId="{6BACCB20-C772-4C98-8046-34D3974109E7}" type="presParOf" srcId="{F784BE88-3DB9-4E87-AFCA-2ED0BF00DEA1}" destId="{F6C98293-6788-4959-8701-87899D3A5AE8}" srcOrd="1" destOrd="0" presId="urn:microsoft.com/office/officeart/2005/8/layout/hierarchy3"/>
    <dgm:cxn modelId="{9E032769-D5B6-476C-9F6C-281C282000C5}" type="presParOf" srcId="{F784BE88-3DB9-4E87-AFCA-2ED0BF00DEA1}" destId="{CC26813A-3C70-474F-B955-22D5A57A2315}" srcOrd="2" destOrd="0" presId="urn:microsoft.com/office/officeart/2005/8/layout/hierarchy3"/>
    <dgm:cxn modelId="{768EDE1B-9765-489E-BE8D-03149BEEFDFB}" type="presParOf" srcId="{F784BE88-3DB9-4E87-AFCA-2ED0BF00DEA1}" destId="{67999C8A-4352-4DC7-8C6E-BB5B23401E8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ANTECEDENTES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S" sz="2000" dirty="0" smtClean="0"/>
            <a:t>Ecuador hasta el 2012 se encuentra entre los 10 mayores exportadores de </a:t>
          </a:r>
          <a:r>
            <a:rPr lang="es-ES" sz="2000" dirty="0" err="1" smtClean="0"/>
            <a:t>tuberculos</a:t>
          </a:r>
          <a:r>
            <a:rPr lang="es-ES" sz="2000" dirty="0" smtClean="0"/>
            <a:t> a nivel mundial, según el Instituto de Promoción de Exportaciones e inversiones PRO ECUADOR. </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99181" custLinFactNeighborY="-19802">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ANTECEDENTES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S" sz="2000" dirty="0" smtClean="0"/>
            <a:t>Existen entidades asociadas, como Amazon </a:t>
          </a:r>
          <a:r>
            <a:rPr lang="es-ES" sz="2000" dirty="0" err="1" smtClean="0"/>
            <a:t>Fruit</a:t>
          </a:r>
          <a:r>
            <a:rPr lang="es-ES" sz="2000" dirty="0" smtClean="0"/>
            <a:t>, que realizan el proceso de cultivo, cosecha, lavado, desinfección, secado, empaquetado,  y venta de este tubérculo a mercados internacionales   </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99181" custLinFactNeighborY="-19802">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custT="1"/>
      <dgm:spPr/>
      <dgm:t>
        <a:bodyPr/>
        <a:lstStyle/>
        <a:p>
          <a:r>
            <a:rPr lang="es-ES" sz="4000" b="0" dirty="0"/>
            <a:t>Objetivos</a:t>
          </a:r>
          <a:r>
            <a:rPr lang="es-ES" sz="3200" b="1" dirty="0"/>
            <a:t> </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88653" custLinFactNeighborY="-1109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B112A14-9192-4202-8CEC-56A3069005E4}" type="presOf" srcId="{7061F2FC-F2AB-4DE3-98B0-886576B4E2C6}" destId="{D433476B-D68D-4328-ADAC-B2895D3D50CF}" srcOrd="0" destOrd="0" presId="urn:microsoft.com/office/officeart/2005/8/layout/hierarchy3"/>
    <dgm:cxn modelId="{E20E6725-3CFC-4EC2-B97E-E2F537873922}" type="presOf" srcId="{CB9964DC-5E01-4879-9733-CDEE2AB1D1F7}" destId="{C7DDC059-89DD-4F99-A10D-9C975D60C8D8}" srcOrd="1" destOrd="0" presId="urn:microsoft.com/office/officeart/2005/8/layout/hierarchy3"/>
    <dgm:cxn modelId="{52E61FC9-79A3-4989-BAF1-033A4A20ECDB}" type="presOf" srcId="{CB9964DC-5E01-4879-9733-CDEE2AB1D1F7}" destId="{ECB1CA3E-26B8-4A39-AEF8-6F06E506D3C7}" srcOrd="0" destOrd="0" presId="urn:microsoft.com/office/officeart/2005/8/layout/hierarchy3"/>
    <dgm:cxn modelId="{F7AD2BCE-CB92-4132-85F7-CF1FFDD672EF}" type="presParOf" srcId="{D433476B-D68D-4328-ADAC-B2895D3D50CF}" destId="{1E58A3BC-F1F7-40EE-89AA-32E802ED4BF7}" srcOrd="0" destOrd="0" presId="urn:microsoft.com/office/officeart/2005/8/layout/hierarchy3"/>
    <dgm:cxn modelId="{6142DC46-691A-465F-B642-AAC009B563C6}" type="presParOf" srcId="{1E58A3BC-F1F7-40EE-89AA-32E802ED4BF7}" destId="{D21DF85A-45CA-4CE0-B0ED-CF4615475EE0}" srcOrd="0" destOrd="0" presId="urn:microsoft.com/office/officeart/2005/8/layout/hierarchy3"/>
    <dgm:cxn modelId="{5B79AA8A-8AE3-429B-8F6A-B735FB93ADA0}" type="presParOf" srcId="{D21DF85A-45CA-4CE0-B0ED-CF4615475EE0}" destId="{ECB1CA3E-26B8-4A39-AEF8-6F06E506D3C7}" srcOrd="0" destOrd="0" presId="urn:microsoft.com/office/officeart/2005/8/layout/hierarchy3"/>
    <dgm:cxn modelId="{627B98FC-2738-42E3-8A6E-D60FB5972AA4}" type="presParOf" srcId="{D21DF85A-45CA-4CE0-B0ED-CF4615475EE0}" destId="{C7DDC059-89DD-4F99-A10D-9C975D60C8D8}" srcOrd="1" destOrd="0" presId="urn:microsoft.com/office/officeart/2005/8/layout/hierarchy3"/>
    <dgm:cxn modelId="{CB66C71F-3A03-44EC-A706-256764FA22C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Objetivo General</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96F22CA2-C06A-42C0-A749-F5FF8D22B4D8}">
      <dgm:prSet phldrT="[Texto]" custT="1"/>
      <dgm:spPr/>
      <dgm:t>
        <a:bodyPr/>
        <a:lstStyle/>
        <a:p>
          <a:pPr algn="l"/>
          <a:r>
            <a:rPr lang="es-EC" sz="2500" dirty="0" smtClean="0"/>
            <a:t>Diseñar e implementar la automatización de una lavadora de malanga por inmersión y aspersión para la Empresa DECPROM.</a:t>
          </a:r>
          <a:endParaRPr lang="es-ES" sz="2500" dirty="0"/>
        </a:p>
      </dgm:t>
    </dgm:pt>
    <dgm:pt modelId="{A30D71D6-6E9E-45A7-B5E3-1A352FD1794B}" type="parTrans" cxnId="{EDD057F6-1E9A-4AE6-B728-32DD4875C05B}">
      <dgm:prSet/>
      <dgm:spPr/>
      <dgm:t>
        <a:bodyPr/>
        <a:lstStyle/>
        <a:p>
          <a:endParaRPr lang="es-EC"/>
        </a:p>
      </dgm:t>
    </dgm:pt>
    <dgm:pt modelId="{3A0D5301-0458-4B01-B29A-D512C50CC277}" type="sibTrans" cxnId="{EDD057F6-1E9A-4AE6-B728-32DD4875C05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52410" custScaleY="88653" custLinFactNeighborX="38281" custLinFactNeighborY="-8355"/>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A5926A14-B16D-48E8-9A03-2E8DF5CC402A}" type="pres">
      <dgm:prSet presAssocID="{A30D71D6-6E9E-45A7-B5E3-1A352FD1794B}" presName="Name13" presStyleLbl="parChTrans1D2" presStyleIdx="0" presStyleCnt="1"/>
      <dgm:spPr/>
      <dgm:t>
        <a:bodyPr/>
        <a:lstStyle/>
        <a:p>
          <a:endParaRPr lang="es-EC"/>
        </a:p>
      </dgm:t>
    </dgm:pt>
    <dgm:pt modelId="{FA206F30-6059-4F25-9FA9-AE75CF188A26}" type="pres">
      <dgm:prSet presAssocID="{96F22CA2-C06A-42C0-A749-F5FF8D22B4D8}" presName="childText" presStyleLbl="bgAcc1" presStyleIdx="0" presStyleCnt="1" custScaleX="673690" custScaleY="283375">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EDD057F6-1E9A-4AE6-B728-32DD4875C05B}" srcId="{CB9964DC-5E01-4879-9733-CDEE2AB1D1F7}" destId="{96F22CA2-C06A-42C0-A749-F5FF8D22B4D8}" srcOrd="0" destOrd="0" parTransId="{A30D71D6-6E9E-45A7-B5E3-1A352FD1794B}" sibTransId="{3A0D5301-0458-4B01-B29A-D512C50CC277}"/>
    <dgm:cxn modelId="{07C87C83-51BA-48DE-B9A7-DB917DE6FA74}" type="presOf" srcId="{CB9964DC-5E01-4879-9733-CDEE2AB1D1F7}" destId="{ECB1CA3E-26B8-4A39-AEF8-6F06E506D3C7}" srcOrd="0" destOrd="0" presId="urn:microsoft.com/office/officeart/2005/8/layout/hierarchy3"/>
    <dgm:cxn modelId="{6695F58F-5FBB-4B1B-AD4B-5C5C769EA3FF}" type="presOf" srcId="{CB9964DC-5E01-4879-9733-CDEE2AB1D1F7}" destId="{C7DDC059-89DD-4F99-A10D-9C975D60C8D8}" srcOrd="1" destOrd="0" presId="urn:microsoft.com/office/officeart/2005/8/layout/hierarchy3"/>
    <dgm:cxn modelId="{52AF3939-C74B-4547-940E-EC837BFA7769}" type="presOf" srcId="{7061F2FC-F2AB-4DE3-98B0-886576B4E2C6}" destId="{D433476B-D68D-4328-ADAC-B2895D3D50CF}" srcOrd="0" destOrd="0" presId="urn:microsoft.com/office/officeart/2005/8/layout/hierarchy3"/>
    <dgm:cxn modelId="{6F70CA2A-0EB3-45BA-91B9-B85F6646819A}" type="presOf" srcId="{96F22CA2-C06A-42C0-A749-F5FF8D22B4D8}" destId="{FA206F30-6059-4F25-9FA9-AE75CF188A26}" srcOrd="0" destOrd="0" presId="urn:microsoft.com/office/officeart/2005/8/layout/hierarchy3"/>
    <dgm:cxn modelId="{09C0D3DC-85CC-4659-AC63-AB3679C5418D}" type="presOf" srcId="{A30D71D6-6E9E-45A7-B5E3-1A352FD1794B}" destId="{A5926A14-B16D-48E8-9A03-2E8DF5CC402A}" srcOrd="0" destOrd="0" presId="urn:microsoft.com/office/officeart/2005/8/layout/hierarchy3"/>
    <dgm:cxn modelId="{18415D40-92E5-4EA4-A812-08145825552A}" type="presParOf" srcId="{D433476B-D68D-4328-ADAC-B2895D3D50CF}" destId="{1E58A3BC-F1F7-40EE-89AA-32E802ED4BF7}" srcOrd="0" destOrd="0" presId="urn:microsoft.com/office/officeart/2005/8/layout/hierarchy3"/>
    <dgm:cxn modelId="{B888D0AC-1EFA-47A4-B8C5-17F9864D89B7}" type="presParOf" srcId="{1E58A3BC-F1F7-40EE-89AA-32E802ED4BF7}" destId="{D21DF85A-45CA-4CE0-B0ED-CF4615475EE0}" srcOrd="0" destOrd="0" presId="urn:microsoft.com/office/officeart/2005/8/layout/hierarchy3"/>
    <dgm:cxn modelId="{D6DB8E50-CB56-4852-9950-56DD3EDF38B4}" type="presParOf" srcId="{D21DF85A-45CA-4CE0-B0ED-CF4615475EE0}" destId="{ECB1CA3E-26B8-4A39-AEF8-6F06E506D3C7}" srcOrd="0" destOrd="0" presId="urn:microsoft.com/office/officeart/2005/8/layout/hierarchy3"/>
    <dgm:cxn modelId="{9F552045-D92B-43B0-A37D-3E5222B0B704}" type="presParOf" srcId="{D21DF85A-45CA-4CE0-B0ED-CF4615475EE0}" destId="{C7DDC059-89DD-4F99-A10D-9C975D60C8D8}" srcOrd="1" destOrd="0" presId="urn:microsoft.com/office/officeart/2005/8/layout/hierarchy3"/>
    <dgm:cxn modelId="{126D856E-BB89-44BF-AC12-4E0C2C35E890}" type="presParOf" srcId="{1E58A3BC-F1F7-40EE-89AA-32E802ED4BF7}" destId="{F784BE88-3DB9-4E87-AFCA-2ED0BF00DEA1}" srcOrd="1" destOrd="0" presId="urn:microsoft.com/office/officeart/2005/8/layout/hierarchy3"/>
    <dgm:cxn modelId="{F28E2928-F252-4EDB-B435-19DF75234869}" type="presParOf" srcId="{F784BE88-3DB9-4E87-AFCA-2ED0BF00DEA1}" destId="{A5926A14-B16D-48E8-9A03-2E8DF5CC402A}" srcOrd="0" destOrd="0" presId="urn:microsoft.com/office/officeart/2005/8/layout/hierarchy3"/>
    <dgm:cxn modelId="{55C72F86-9B51-40E5-AD09-79F5039CFA24}" type="presParOf" srcId="{F784BE88-3DB9-4E87-AFCA-2ED0BF00DEA1}" destId="{FA206F30-6059-4F25-9FA9-AE75CF188A2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custT="1"/>
      <dgm:spPr/>
      <dgm:t>
        <a:bodyPr/>
        <a:lstStyle/>
        <a:p>
          <a:r>
            <a:rPr lang="es-ES" sz="4000" b="0" dirty="0"/>
            <a:t>Objetivos</a:t>
          </a:r>
          <a:r>
            <a:rPr lang="es-ES" sz="3200" b="0" dirty="0"/>
            <a:t> </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88653" custLinFactNeighborY="-21613"/>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B112A14-9192-4202-8CEC-56A3069005E4}" type="presOf" srcId="{7061F2FC-F2AB-4DE3-98B0-886576B4E2C6}" destId="{D433476B-D68D-4328-ADAC-B2895D3D50CF}" srcOrd="0" destOrd="0" presId="urn:microsoft.com/office/officeart/2005/8/layout/hierarchy3"/>
    <dgm:cxn modelId="{E20E6725-3CFC-4EC2-B97E-E2F537873922}" type="presOf" srcId="{CB9964DC-5E01-4879-9733-CDEE2AB1D1F7}" destId="{C7DDC059-89DD-4F99-A10D-9C975D60C8D8}" srcOrd="1" destOrd="0" presId="urn:microsoft.com/office/officeart/2005/8/layout/hierarchy3"/>
    <dgm:cxn modelId="{52E61FC9-79A3-4989-BAF1-033A4A20ECDB}" type="presOf" srcId="{CB9964DC-5E01-4879-9733-CDEE2AB1D1F7}" destId="{ECB1CA3E-26B8-4A39-AEF8-6F06E506D3C7}" srcOrd="0" destOrd="0" presId="urn:microsoft.com/office/officeart/2005/8/layout/hierarchy3"/>
    <dgm:cxn modelId="{F7AD2BCE-CB92-4132-85F7-CF1FFDD672EF}" type="presParOf" srcId="{D433476B-D68D-4328-ADAC-B2895D3D50CF}" destId="{1E58A3BC-F1F7-40EE-89AA-32E802ED4BF7}" srcOrd="0" destOrd="0" presId="urn:microsoft.com/office/officeart/2005/8/layout/hierarchy3"/>
    <dgm:cxn modelId="{6142DC46-691A-465F-B642-AAC009B563C6}" type="presParOf" srcId="{1E58A3BC-F1F7-40EE-89AA-32E802ED4BF7}" destId="{D21DF85A-45CA-4CE0-B0ED-CF4615475EE0}" srcOrd="0" destOrd="0" presId="urn:microsoft.com/office/officeart/2005/8/layout/hierarchy3"/>
    <dgm:cxn modelId="{5B79AA8A-8AE3-429B-8F6A-B735FB93ADA0}" type="presParOf" srcId="{D21DF85A-45CA-4CE0-B0ED-CF4615475EE0}" destId="{ECB1CA3E-26B8-4A39-AEF8-6F06E506D3C7}" srcOrd="0" destOrd="0" presId="urn:microsoft.com/office/officeart/2005/8/layout/hierarchy3"/>
    <dgm:cxn modelId="{627B98FC-2738-42E3-8A6E-D60FB5972AA4}" type="presParOf" srcId="{D21DF85A-45CA-4CE0-B0ED-CF4615475EE0}" destId="{C7DDC059-89DD-4F99-A10D-9C975D60C8D8}" srcOrd="1" destOrd="0" presId="urn:microsoft.com/office/officeart/2005/8/layout/hierarchy3"/>
    <dgm:cxn modelId="{CB66C71F-3A03-44EC-A706-256764FA22C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829" y="570132"/>
          <a:ext cx="6876327" cy="561555"/>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b="1" kern="1200" noProof="0" dirty="0" smtClean="0"/>
            <a:t>Contenido</a:t>
          </a:r>
          <a:endParaRPr lang="es-EC" sz="3300" b="1" kern="1200" noProof="0" dirty="0"/>
        </a:p>
      </dsp:txBody>
      <dsp:txXfrm>
        <a:off x="20276" y="586579"/>
        <a:ext cx="6843433" cy="528661"/>
      </dsp:txXfrm>
    </dsp:sp>
    <dsp:sp modelId="{6453487C-0FAF-4B32-BD10-ECD1ABD7E947}">
      <dsp:nvSpPr>
        <dsp:cNvPr id="0" name=""/>
        <dsp:cNvSpPr/>
      </dsp:nvSpPr>
      <dsp:spPr>
        <a:xfrm>
          <a:off x="691462" y="1131687"/>
          <a:ext cx="687632" cy="409784"/>
        </a:xfrm>
        <a:custGeom>
          <a:avLst/>
          <a:gdLst/>
          <a:ahLst/>
          <a:cxnLst/>
          <a:rect l="0" t="0" r="0" b="0"/>
          <a:pathLst>
            <a:path>
              <a:moveTo>
                <a:pt x="0" y="0"/>
              </a:moveTo>
              <a:lnTo>
                <a:pt x="0" y="409784"/>
              </a:lnTo>
              <a:lnTo>
                <a:pt x="687632" y="409784"/>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79095" y="1272076"/>
          <a:ext cx="6645458" cy="538790"/>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t>INTRODUCCIÓN</a:t>
          </a:r>
          <a:endParaRPr lang="es-ES" sz="2600" b="1" kern="1200" dirty="0"/>
        </a:p>
      </dsp:txBody>
      <dsp:txXfrm>
        <a:off x="1394876" y="1287857"/>
        <a:ext cx="6613896" cy="507228"/>
      </dsp:txXfrm>
    </dsp:sp>
    <dsp:sp modelId="{35F1FABA-4DA8-402B-A11D-DF4245849B69}">
      <dsp:nvSpPr>
        <dsp:cNvPr id="0" name=""/>
        <dsp:cNvSpPr/>
      </dsp:nvSpPr>
      <dsp:spPr>
        <a:xfrm>
          <a:off x="691462" y="1131687"/>
          <a:ext cx="687632" cy="1088963"/>
        </a:xfrm>
        <a:custGeom>
          <a:avLst/>
          <a:gdLst/>
          <a:ahLst/>
          <a:cxnLst/>
          <a:rect l="0" t="0" r="0" b="0"/>
          <a:pathLst>
            <a:path>
              <a:moveTo>
                <a:pt x="0" y="0"/>
              </a:moveTo>
              <a:lnTo>
                <a:pt x="0" y="1088963"/>
              </a:lnTo>
              <a:lnTo>
                <a:pt x="687632" y="1088963"/>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8ED50-4D23-4BC6-9E32-1D34C79EE57B}">
      <dsp:nvSpPr>
        <dsp:cNvPr id="0" name=""/>
        <dsp:cNvSpPr/>
      </dsp:nvSpPr>
      <dsp:spPr>
        <a:xfrm>
          <a:off x="1379095" y="1951255"/>
          <a:ext cx="6645458" cy="538790"/>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54323"/>
              <a:satOff val="-517"/>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t>OBJETIVOS</a:t>
          </a:r>
          <a:endParaRPr lang="es-ES" sz="2600" b="1" kern="1200" dirty="0"/>
        </a:p>
      </dsp:txBody>
      <dsp:txXfrm>
        <a:off x="1394876" y="1967036"/>
        <a:ext cx="6613896" cy="507228"/>
      </dsp:txXfrm>
    </dsp:sp>
    <dsp:sp modelId="{2A81AC24-19E8-4B05-BE18-7F7DC22883F5}">
      <dsp:nvSpPr>
        <dsp:cNvPr id="0" name=""/>
        <dsp:cNvSpPr/>
      </dsp:nvSpPr>
      <dsp:spPr>
        <a:xfrm>
          <a:off x="691462" y="1131687"/>
          <a:ext cx="687632" cy="1768142"/>
        </a:xfrm>
        <a:custGeom>
          <a:avLst/>
          <a:gdLst/>
          <a:ahLst/>
          <a:cxnLst/>
          <a:rect l="0" t="0" r="0" b="0"/>
          <a:pathLst>
            <a:path>
              <a:moveTo>
                <a:pt x="0" y="0"/>
              </a:moveTo>
              <a:lnTo>
                <a:pt x="0" y="1768142"/>
              </a:lnTo>
              <a:lnTo>
                <a:pt x="687632" y="1768142"/>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79095" y="2630434"/>
          <a:ext cx="6645458" cy="538790"/>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108645"/>
              <a:satOff val="-1035"/>
              <a:lumOff val="10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b="1" kern="1200" dirty="0" smtClean="0"/>
            <a:t>DESARROLLO</a:t>
          </a:r>
          <a:endParaRPr lang="es-ES" sz="2600" b="1" kern="1200" dirty="0"/>
        </a:p>
      </dsp:txBody>
      <dsp:txXfrm>
        <a:off x="1394876" y="2646215"/>
        <a:ext cx="6613896" cy="507228"/>
      </dsp:txXfrm>
    </dsp:sp>
    <dsp:sp modelId="{0DB85963-05E1-4BEC-A86D-23D37A89EA1A}">
      <dsp:nvSpPr>
        <dsp:cNvPr id="0" name=""/>
        <dsp:cNvSpPr/>
      </dsp:nvSpPr>
      <dsp:spPr>
        <a:xfrm>
          <a:off x="691462" y="1131687"/>
          <a:ext cx="687632" cy="2458704"/>
        </a:xfrm>
        <a:custGeom>
          <a:avLst/>
          <a:gdLst/>
          <a:ahLst/>
          <a:cxnLst/>
          <a:rect l="0" t="0" r="0" b="0"/>
          <a:pathLst>
            <a:path>
              <a:moveTo>
                <a:pt x="0" y="0"/>
              </a:moveTo>
              <a:lnTo>
                <a:pt x="0" y="2458704"/>
              </a:lnTo>
              <a:lnTo>
                <a:pt x="687632" y="2458704"/>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22897-FF90-4EFE-BA12-6BCDCF62FBC8}">
      <dsp:nvSpPr>
        <dsp:cNvPr id="0" name=""/>
        <dsp:cNvSpPr/>
      </dsp:nvSpPr>
      <dsp:spPr>
        <a:xfrm>
          <a:off x="1379095" y="3309614"/>
          <a:ext cx="6645458" cy="561555"/>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162968"/>
              <a:satOff val="-1552"/>
              <a:lumOff val="1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t>RESULTADOS</a:t>
          </a:r>
          <a:endParaRPr lang="es-ES" sz="2600" b="1" kern="1200" dirty="0"/>
        </a:p>
      </dsp:txBody>
      <dsp:txXfrm>
        <a:off x="1395542" y="3326061"/>
        <a:ext cx="6612564" cy="528661"/>
      </dsp:txXfrm>
    </dsp:sp>
    <dsp:sp modelId="{9AE03B5F-E219-44EB-8852-1481FA39A4B8}">
      <dsp:nvSpPr>
        <dsp:cNvPr id="0" name=""/>
        <dsp:cNvSpPr/>
      </dsp:nvSpPr>
      <dsp:spPr>
        <a:xfrm>
          <a:off x="691462" y="1131687"/>
          <a:ext cx="687632" cy="3149265"/>
        </a:xfrm>
        <a:custGeom>
          <a:avLst/>
          <a:gdLst/>
          <a:ahLst/>
          <a:cxnLst/>
          <a:rect l="0" t="0" r="0" b="0"/>
          <a:pathLst>
            <a:path>
              <a:moveTo>
                <a:pt x="0" y="0"/>
              </a:moveTo>
              <a:lnTo>
                <a:pt x="0" y="3149265"/>
              </a:lnTo>
              <a:lnTo>
                <a:pt x="687632" y="3149265"/>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AE338-0459-41E0-8F32-4D9341A91329}">
      <dsp:nvSpPr>
        <dsp:cNvPr id="0" name=""/>
        <dsp:cNvSpPr/>
      </dsp:nvSpPr>
      <dsp:spPr>
        <a:xfrm>
          <a:off x="1379095" y="4011558"/>
          <a:ext cx="6645458" cy="538790"/>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217290"/>
              <a:satOff val="-2070"/>
              <a:lumOff val="20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b="1" kern="1200" dirty="0"/>
            <a:t>CONCLUSIONES Y RECOMENDACIONES</a:t>
          </a:r>
        </a:p>
      </dsp:txBody>
      <dsp:txXfrm>
        <a:off x="1394876" y="4027339"/>
        <a:ext cx="6613896" cy="507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88" y="51992"/>
          <a:ext cx="8319352" cy="679400"/>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S" sz="2500" b="1" kern="1200" dirty="0"/>
            <a:t>Objetivos Específicos</a:t>
          </a:r>
        </a:p>
      </dsp:txBody>
      <dsp:txXfrm>
        <a:off x="22687" y="71891"/>
        <a:ext cx="8279554" cy="639602"/>
      </dsp:txXfrm>
    </dsp:sp>
    <dsp:sp modelId="{04EAAFF2-F757-4829-8DE2-3822D97053BC}">
      <dsp:nvSpPr>
        <dsp:cNvPr id="0" name=""/>
        <dsp:cNvSpPr/>
      </dsp:nvSpPr>
      <dsp:spPr>
        <a:xfrm>
          <a:off x="834724" y="731393"/>
          <a:ext cx="831935" cy="696945"/>
        </a:xfrm>
        <a:custGeom>
          <a:avLst/>
          <a:gdLst/>
          <a:ahLst/>
          <a:cxnLst/>
          <a:rect l="0" t="0" r="0" b="0"/>
          <a:pathLst>
            <a:path>
              <a:moveTo>
                <a:pt x="0" y="0"/>
              </a:moveTo>
              <a:lnTo>
                <a:pt x="0" y="696945"/>
              </a:lnTo>
              <a:lnTo>
                <a:pt x="831935" y="69694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6659" y="1089939"/>
          <a:ext cx="6701246" cy="67679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Diseñar el sistema eléctrico y electrónico.</a:t>
          </a:r>
          <a:endParaRPr lang="es-ES" sz="2000" kern="1200" dirty="0"/>
        </a:p>
      </dsp:txBody>
      <dsp:txXfrm>
        <a:off x="1686482" y="1109762"/>
        <a:ext cx="6661600" cy="637152"/>
      </dsp:txXfrm>
    </dsp:sp>
    <dsp:sp modelId="{59B6BAF9-1EE2-43AB-A459-FD0FBACBF21E}">
      <dsp:nvSpPr>
        <dsp:cNvPr id="0" name=""/>
        <dsp:cNvSpPr/>
      </dsp:nvSpPr>
      <dsp:spPr>
        <a:xfrm>
          <a:off x="834724" y="731393"/>
          <a:ext cx="831935" cy="1613565"/>
        </a:xfrm>
        <a:custGeom>
          <a:avLst/>
          <a:gdLst/>
          <a:ahLst/>
          <a:cxnLst/>
          <a:rect l="0" t="0" r="0" b="0"/>
          <a:pathLst>
            <a:path>
              <a:moveTo>
                <a:pt x="0" y="0"/>
              </a:moveTo>
              <a:lnTo>
                <a:pt x="0" y="1613565"/>
              </a:lnTo>
              <a:lnTo>
                <a:pt x="831935" y="161356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66659" y="2006403"/>
          <a:ext cx="6701898" cy="677110"/>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Diseñar los diagramas de flujo del proceso P&amp;ID que definen la operación de la lavadora</a:t>
          </a:r>
          <a:endParaRPr lang="es-EC" sz="2000" kern="1200" dirty="0"/>
        </a:p>
      </dsp:txBody>
      <dsp:txXfrm>
        <a:off x="1686491" y="2026235"/>
        <a:ext cx="6662234" cy="637446"/>
      </dsp:txXfrm>
    </dsp:sp>
    <dsp:sp modelId="{CC26813A-3C70-474F-B955-22D5A57A2315}">
      <dsp:nvSpPr>
        <dsp:cNvPr id="0" name=""/>
        <dsp:cNvSpPr/>
      </dsp:nvSpPr>
      <dsp:spPr>
        <a:xfrm>
          <a:off x="834724" y="731393"/>
          <a:ext cx="831935" cy="2657301"/>
        </a:xfrm>
        <a:custGeom>
          <a:avLst/>
          <a:gdLst/>
          <a:ahLst/>
          <a:cxnLst/>
          <a:rect l="0" t="0" r="0" b="0"/>
          <a:pathLst>
            <a:path>
              <a:moveTo>
                <a:pt x="0" y="0"/>
              </a:moveTo>
              <a:lnTo>
                <a:pt x="0" y="2657301"/>
              </a:lnTo>
              <a:lnTo>
                <a:pt x="831935" y="265730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666659" y="3052455"/>
          <a:ext cx="6712551" cy="672477"/>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Seleccionar los componentes para la automatización.</a:t>
          </a:r>
          <a:endParaRPr lang="es-EC" sz="2000" kern="1200" dirty="0"/>
        </a:p>
      </dsp:txBody>
      <dsp:txXfrm>
        <a:off x="1686355" y="3072151"/>
        <a:ext cx="6673159" cy="633085"/>
      </dsp:txXfrm>
    </dsp:sp>
    <dsp:sp modelId="{9ED4C765-696D-454D-9ACB-C863AE1F46AA}">
      <dsp:nvSpPr>
        <dsp:cNvPr id="0" name=""/>
        <dsp:cNvSpPr/>
      </dsp:nvSpPr>
      <dsp:spPr>
        <a:xfrm>
          <a:off x="834724" y="731393"/>
          <a:ext cx="831935" cy="3552000"/>
        </a:xfrm>
        <a:custGeom>
          <a:avLst/>
          <a:gdLst/>
          <a:ahLst/>
          <a:cxnLst/>
          <a:rect l="0" t="0" r="0" b="0"/>
          <a:pathLst>
            <a:path>
              <a:moveTo>
                <a:pt x="0" y="0"/>
              </a:moveTo>
              <a:lnTo>
                <a:pt x="0" y="3552000"/>
              </a:lnTo>
              <a:lnTo>
                <a:pt x="831935" y="355200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89972-6746-480E-BAF1-03CE98143681}">
      <dsp:nvSpPr>
        <dsp:cNvPr id="0" name=""/>
        <dsp:cNvSpPr/>
      </dsp:nvSpPr>
      <dsp:spPr>
        <a:xfrm>
          <a:off x="1666659" y="3894783"/>
          <a:ext cx="6701898" cy="777220"/>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Diseñar los planos de detalle de las instalaciones de automatización.</a:t>
          </a:r>
          <a:endParaRPr lang="es-EC" sz="2000" kern="1200" dirty="0"/>
        </a:p>
      </dsp:txBody>
      <dsp:txXfrm>
        <a:off x="1689423" y="3917547"/>
        <a:ext cx="6656370" cy="7316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832573"/>
          <a:ext cx="8526014" cy="6962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Conceptos Importantes</a:t>
          </a:r>
        </a:p>
      </dsp:txBody>
      <dsp:txXfrm>
        <a:off x="20393" y="852966"/>
        <a:ext cx="8485228" cy="655491"/>
      </dsp:txXfrm>
    </dsp:sp>
    <dsp:sp modelId="{04EAAFF2-F757-4829-8DE2-3822D97053BC}">
      <dsp:nvSpPr>
        <dsp:cNvPr id="0" name=""/>
        <dsp:cNvSpPr/>
      </dsp:nvSpPr>
      <dsp:spPr>
        <a:xfrm>
          <a:off x="852602" y="1528851"/>
          <a:ext cx="852601" cy="627554"/>
        </a:xfrm>
        <a:custGeom>
          <a:avLst/>
          <a:gdLst/>
          <a:ahLst/>
          <a:cxnLst/>
          <a:rect l="0" t="0" r="0" b="0"/>
          <a:pathLst>
            <a:path>
              <a:moveTo>
                <a:pt x="0" y="0"/>
              </a:moveTo>
              <a:lnTo>
                <a:pt x="0" y="627554"/>
              </a:lnTo>
              <a:lnTo>
                <a:pt x="852601" y="62755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705203" y="1864540"/>
          <a:ext cx="6601411" cy="58373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b="1" kern="1200" dirty="0" smtClean="0"/>
            <a:t>Lavado por inmersión</a:t>
          </a:r>
          <a:endParaRPr lang="es-ES" sz="2000" b="1" kern="1200" dirty="0"/>
        </a:p>
      </dsp:txBody>
      <dsp:txXfrm>
        <a:off x="1722300" y="1881637"/>
        <a:ext cx="6567217" cy="549537"/>
      </dsp:txXfrm>
    </dsp:sp>
    <dsp:sp modelId="{59B6BAF9-1EE2-43AB-A459-FD0FBACBF21E}">
      <dsp:nvSpPr>
        <dsp:cNvPr id="0" name=""/>
        <dsp:cNvSpPr/>
      </dsp:nvSpPr>
      <dsp:spPr>
        <a:xfrm>
          <a:off x="852602" y="1528851"/>
          <a:ext cx="852601" cy="1569283"/>
        </a:xfrm>
        <a:custGeom>
          <a:avLst/>
          <a:gdLst/>
          <a:ahLst/>
          <a:cxnLst/>
          <a:rect l="0" t="0" r="0" b="0"/>
          <a:pathLst>
            <a:path>
              <a:moveTo>
                <a:pt x="0" y="0"/>
              </a:moveTo>
              <a:lnTo>
                <a:pt x="0" y="1569283"/>
              </a:lnTo>
              <a:lnTo>
                <a:pt x="852601" y="156928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705203" y="2811895"/>
          <a:ext cx="6626578" cy="572479"/>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1" kern="1200" dirty="0" smtClean="0"/>
            <a:t>Lavado por aspersión</a:t>
          </a:r>
          <a:endParaRPr lang="es-EC" sz="2000" b="1" kern="1200" dirty="0"/>
        </a:p>
      </dsp:txBody>
      <dsp:txXfrm>
        <a:off x="1721970" y="2828662"/>
        <a:ext cx="6593044" cy="538945"/>
      </dsp:txXfrm>
    </dsp:sp>
    <dsp:sp modelId="{CC26813A-3C70-474F-B955-22D5A57A2315}">
      <dsp:nvSpPr>
        <dsp:cNvPr id="0" name=""/>
        <dsp:cNvSpPr/>
      </dsp:nvSpPr>
      <dsp:spPr>
        <a:xfrm>
          <a:off x="852602" y="1528851"/>
          <a:ext cx="852601" cy="2507879"/>
        </a:xfrm>
        <a:custGeom>
          <a:avLst/>
          <a:gdLst/>
          <a:ahLst/>
          <a:cxnLst/>
          <a:rect l="0" t="0" r="0" b="0"/>
          <a:pathLst>
            <a:path>
              <a:moveTo>
                <a:pt x="0" y="0"/>
              </a:moveTo>
              <a:lnTo>
                <a:pt x="0" y="2507879"/>
              </a:lnTo>
              <a:lnTo>
                <a:pt x="852601" y="250787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705203" y="3752976"/>
          <a:ext cx="6615660" cy="567507"/>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1" kern="1200" dirty="0" smtClean="0"/>
            <a:t>Eductor</a:t>
          </a:r>
          <a:endParaRPr lang="es-EC" sz="2000" b="1" kern="1200" dirty="0"/>
        </a:p>
      </dsp:txBody>
      <dsp:txXfrm>
        <a:off x="1721825" y="3769598"/>
        <a:ext cx="6582416" cy="534263"/>
      </dsp:txXfrm>
    </dsp:sp>
    <dsp:sp modelId="{9ED4C765-696D-454D-9ACB-C863AE1F46AA}">
      <dsp:nvSpPr>
        <dsp:cNvPr id="0" name=""/>
        <dsp:cNvSpPr/>
      </dsp:nvSpPr>
      <dsp:spPr>
        <a:xfrm>
          <a:off x="852602" y="1528851"/>
          <a:ext cx="832648" cy="3460404"/>
        </a:xfrm>
        <a:custGeom>
          <a:avLst/>
          <a:gdLst/>
          <a:ahLst/>
          <a:cxnLst/>
          <a:rect l="0" t="0" r="0" b="0"/>
          <a:pathLst>
            <a:path>
              <a:moveTo>
                <a:pt x="0" y="0"/>
              </a:moveTo>
              <a:lnTo>
                <a:pt x="0" y="3460404"/>
              </a:lnTo>
              <a:lnTo>
                <a:pt x="832648" y="346040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89972-6746-480E-BAF1-03CE98143681}">
      <dsp:nvSpPr>
        <dsp:cNvPr id="0" name=""/>
        <dsp:cNvSpPr/>
      </dsp:nvSpPr>
      <dsp:spPr>
        <a:xfrm>
          <a:off x="1685251" y="4721923"/>
          <a:ext cx="6599428" cy="534664"/>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1" kern="1200" dirty="0" smtClean="0"/>
            <a:t>Aspersor</a:t>
          </a:r>
          <a:endParaRPr lang="es-EC" sz="2000" b="1" kern="1200" dirty="0"/>
        </a:p>
      </dsp:txBody>
      <dsp:txXfrm>
        <a:off x="1700911" y="4737583"/>
        <a:ext cx="6568108" cy="5033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20937"/>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Lavado por inmersión</a:t>
          </a:r>
          <a:endParaRPr lang="es-ES" sz="2500" b="1" kern="1200" dirty="0"/>
        </a:p>
      </dsp:txBody>
      <dsp:txXfrm>
        <a:off x="20400" y="241003"/>
        <a:ext cx="8348878" cy="644956"/>
      </dsp:txXfrm>
    </dsp:sp>
    <dsp:sp modelId="{04EAAFF2-F757-4829-8DE2-3822D97053BC}">
      <dsp:nvSpPr>
        <dsp:cNvPr id="0" name=""/>
        <dsp:cNvSpPr/>
      </dsp:nvSpPr>
      <dsp:spPr>
        <a:xfrm>
          <a:off x="839235" y="906026"/>
          <a:ext cx="842880" cy="757855"/>
        </a:xfrm>
        <a:custGeom>
          <a:avLst/>
          <a:gdLst/>
          <a:ahLst/>
          <a:cxnLst/>
          <a:rect l="0" t="0" r="0" b="0"/>
          <a:pathLst>
            <a:path>
              <a:moveTo>
                <a:pt x="0" y="0"/>
              </a:moveTo>
              <a:lnTo>
                <a:pt x="0" y="757855"/>
              </a:lnTo>
              <a:lnTo>
                <a:pt x="842880" y="75785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167525"/>
          <a:ext cx="6757355" cy="99271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Consiste en aflojar la suciedad adherida a la materia prima. Colocando el producto en tinas de remojo y frotando el producto para limpiarlo.  </a:t>
          </a:r>
          <a:endParaRPr lang="es-EC" sz="2000" kern="1200" noProof="0" dirty="0"/>
        </a:p>
      </dsp:txBody>
      <dsp:txXfrm>
        <a:off x="1711192" y="1196601"/>
        <a:ext cx="6699203" cy="9345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20937"/>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Lavado por aspersión </a:t>
          </a:r>
          <a:endParaRPr lang="es-ES" sz="2500" b="1" kern="1200" dirty="0"/>
        </a:p>
      </dsp:txBody>
      <dsp:txXfrm>
        <a:off x="20400" y="241003"/>
        <a:ext cx="8348878" cy="644956"/>
      </dsp:txXfrm>
    </dsp:sp>
    <dsp:sp modelId="{04EAAFF2-F757-4829-8DE2-3822D97053BC}">
      <dsp:nvSpPr>
        <dsp:cNvPr id="0" name=""/>
        <dsp:cNvSpPr/>
      </dsp:nvSpPr>
      <dsp:spPr>
        <a:xfrm>
          <a:off x="839235" y="906026"/>
          <a:ext cx="842880" cy="757855"/>
        </a:xfrm>
        <a:custGeom>
          <a:avLst/>
          <a:gdLst/>
          <a:ahLst/>
          <a:cxnLst/>
          <a:rect l="0" t="0" r="0" b="0"/>
          <a:pathLst>
            <a:path>
              <a:moveTo>
                <a:pt x="0" y="0"/>
              </a:moveTo>
              <a:lnTo>
                <a:pt x="0" y="757855"/>
              </a:lnTo>
              <a:lnTo>
                <a:pt x="842880" y="75785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167525"/>
          <a:ext cx="6757355" cy="99271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Consiste en transportar la materia prima por duchas de presión (aspersores) para retirar la suciedad adherida a la materia prima.  </a:t>
          </a:r>
          <a:endParaRPr lang="es-EC" sz="2000" kern="1200" noProof="0" dirty="0"/>
        </a:p>
      </dsp:txBody>
      <dsp:txXfrm>
        <a:off x="1711192" y="1196601"/>
        <a:ext cx="6699203" cy="934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097" y="577983"/>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Eductor</a:t>
          </a:r>
          <a:endParaRPr lang="es-ES" sz="2500" b="1" kern="1200" dirty="0"/>
        </a:p>
      </dsp:txBody>
      <dsp:txXfrm>
        <a:off x="63163" y="598049"/>
        <a:ext cx="8348878" cy="644956"/>
      </dsp:txXfrm>
    </dsp:sp>
    <dsp:sp modelId="{04EAAFF2-F757-4829-8DE2-3822D97053BC}">
      <dsp:nvSpPr>
        <dsp:cNvPr id="0" name=""/>
        <dsp:cNvSpPr/>
      </dsp:nvSpPr>
      <dsp:spPr>
        <a:xfrm>
          <a:off x="881998" y="1263072"/>
          <a:ext cx="797631" cy="650714"/>
        </a:xfrm>
        <a:custGeom>
          <a:avLst/>
          <a:gdLst/>
          <a:ahLst/>
          <a:cxnLst/>
          <a:rect l="0" t="0" r="0" b="0"/>
          <a:pathLst>
            <a:path>
              <a:moveTo>
                <a:pt x="0" y="0"/>
              </a:moveTo>
              <a:lnTo>
                <a:pt x="0" y="650714"/>
              </a:lnTo>
              <a:lnTo>
                <a:pt x="797631" y="65071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79630" y="1520795"/>
          <a:ext cx="6757355" cy="78598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Es un dispositivo usado para el traslado de sedimentos dentro de un depósito de agua.</a:t>
          </a:r>
          <a:endParaRPr lang="es-ES" sz="2000" kern="1200" dirty="0"/>
        </a:p>
      </dsp:txBody>
      <dsp:txXfrm>
        <a:off x="1702651" y="1543816"/>
        <a:ext cx="6711313" cy="739940"/>
      </dsp:txXfrm>
    </dsp:sp>
    <dsp:sp modelId="{59B6BAF9-1EE2-43AB-A459-FD0FBACBF21E}">
      <dsp:nvSpPr>
        <dsp:cNvPr id="0" name=""/>
        <dsp:cNvSpPr/>
      </dsp:nvSpPr>
      <dsp:spPr>
        <a:xfrm>
          <a:off x="881998" y="1263072"/>
          <a:ext cx="797631" cy="1768964"/>
        </a:xfrm>
        <a:custGeom>
          <a:avLst/>
          <a:gdLst/>
          <a:ahLst/>
          <a:cxnLst/>
          <a:rect l="0" t="0" r="0" b="0"/>
          <a:pathLst>
            <a:path>
              <a:moveTo>
                <a:pt x="0" y="0"/>
              </a:moveTo>
              <a:lnTo>
                <a:pt x="0" y="1768964"/>
              </a:lnTo>
              <a:lnTo>
                <a:pt x="797631" y="176896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79630" y="2535679"/>
          <a:ext cx="6758013" cy="992714"/>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Este dispositivo fue usado para trasladar la malanga a través de la tina de inmersión.  </a:t>
          </a:r>
          <a:endParaRPr lang="es-EC" sz="2000" kern="1200" dirty="0"/>
        </a:p>
      </dsp:txBody>
      <dsp:txXfrm>
        <a:off x="1708706" y="2564755"/>
        <a:ext cx="6699861" cy="9345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663446"/>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Eductor</a:t>
          </a:r>
          <a:endParaRPr lang="es-ES" sz="2500" b="1" kern="1200" dirty="0"/>
        </a:p>
      </dsp:txBody>
      <dsp:txXfrm>
        <a:off x="20187" y="683632"/>
        <a:ext cx="8399098" cy="6488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15046"/>
          <a:ext cx="8325935" cy="67993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Aspersores</a:t>
          </a:r>
          <a:endParaRPr lang="es-ES" sz="2500" b="1" kern="1200" dirty="0"/>
        </a:p>
      </dsp:txBody>
      <dsp:txXfrm>
        <a:off x="19915" y="434961"/>
        <a:ext cx="8286105" cy="640107"/>
      </dsp:txXfrm>
    </dsp:sp>
    <dsp:sp modelId="{04EAAFF2-F757-4829-8DE2-3822D97053BC}">
      <dsp:nvSpPr>
        <dsp:cNvPr id="0" name=""/>
        <dsp:cNvSpPr/>
      </dsp:nvSpPr>
      <dsp:spPr>
        <a:xfrm>
          <a:off x="832593" y="1094984"/>
          <a:ext cx="836049" cy="752157"/>
        </a:xfrm>
        <a:custGeom>
          <a:avLst/>
          <a:gdLst/>
          <a:ahLst/>
          <a:cxnLst/>
          <a:rect l="0" t="0" r="0" b="0"/>
          <a:pathLst>
            <a:path>
              <a:moveTo>
                <a:pt x="0" y="0"/>
              </a:moveTo>
              <a:lnTo>
                <a:pt x="0" y="752157"/>
              </a:lnTo>
              <a:lnTo>
                <a:pt x="836049" y="752157"/>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8642" y="1354516"/>
          <a:ext cx="6706548" cy="98525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Son elementos que al pulverizar el agua a determinada presión y caudal brinda una limpieza a un producto determinado. </a:t>
          </a:r>
          <a:endParaRPr lang="es-EC" sz="2000" kern="1200" noProof="0" dirty="0"/>
        </a:p>
      </dsp:txBody>
      <dsp:txXfrm>
        <a:off x="1697499" y="1383373"/>
        <a:ext cx="6648834" cy="927536"/>
      </dsp:txXfrm>
    </dsp:sp>
    <dsp:sp modelId="{86040D0A-7D8E-4C6E-9E39-9BDE084BCCB9}">
      <dsp:nvSpPr>
        <dsp:cNvPr id="0" name=""/>
        <dsp:cNvSpPr/>
      </dsp:nvSpPr>
      <dsp:spPr>
        <a:xfrm>
          <a:off x="832593" y="1094984"/>
          <a:ext cx="833906" cy="1756680"/>
        </a:xfrm>
        <a:custGeom>
          <a:avLst/>
          <a:gdLst/>
          <a:ahLst/>
          <a:cxnLst/>
          <a:rect l="0" t="0" r="0" b="0"/>
          <a:pathLst>
            <a:path>
              <a:moveTo>
                <a:pt x="0" y="0"/>
              </a:moveTo>
              <a:lnTo>
                <a:pt x="0" y="1756680"/>
              </a:lnTo>
              <a:lnTo>
                <a:pt x="833906" y="17566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5BE9F-7A6D-490D-B162-0F49CAAF9135}">
      <dsp:nvSpPr>
        <dsp:cNvPr id="0" name=""/>
        <dsp:cNvSpPr/>
      </dsp:nvSpPr>
      <dsp:spPr>
        <a:xfrm>
          <a:off x="1666499" y="2511695"/>
          <a:ext cx="6771659" cy="679937"/>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Son también usados en red contra incendios, empresas de vehículos o incluso   </a:t>
          </a:r>
          <a:endParaRPr lang="es-EC" sz="2000" kern="1200" noProof="0" dirty="0"/>
        </a:p>
      </dsp:txBody>
      <dsp:txXfrm>
        <a:off x="1686414" y="2531610"/>
        <a:ext cx="6731829" cy="6401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663446"/>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Aspersores</a:t>
          </a:r>
          <a:endParaRPr lang="es-ES" sz="2500" b="1" kern="1200" dirty="0"/>
        </a:p>
      </dsp:txBody>
      <dsp:txXfrm>
        <a:off x="20187" y="683632"/>
        <a:ext cx="8399098" cy="6488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097" y="521910"/>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Requerimientos para la Automatización</a:t>
          </a:r>
          <a:endParaRPr lang="es-ES" sz="2500" b="1" kern="1200" dirty="0"/>
        </a:p>
      </dsp:txBody>
      <dsp:txXfrm>
        <a:off x="63163" y="541976"/>
        <a:ext cx="8348878" cy="644956"/>
      </dsp:txXfrm>
    </dsp:sp>
    <dsp:sp modelId="{04EAAFF2-F757-4829-8DE2-3822D97053BC}">
      <dsp:nvSpPr>
        <dsp:cNvPr id="0" name=""/>
        <dsp:cNvSpPr/>
      </dsp:nvSpPr>
      <dsp:spPr>
        <a:xfrm>
          <a:off x="881998" y="1206999"/>
          <a:ext cx="797631" cy="650714"/>
        </a:xfrm>
        <a:custGeom>
          <a:avLst/>
          <a:gdLst/>
          <a:ahLst/>
          <a:cxnLst/>
          <a:rect l="0" t="0" r="0" b="0"/>
          <a:pathLst>
            <a:path>
              <a:moveTo>
                <a:pt x="0" y="0"/>
              </a:moveTo>
              <a:lnTo>
                <a:pt x="0" y="650714"/>
              </a:lnTo>
              <a:lnTo>
                <a:pt x="797631" y="65071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79630" y="1464723"/>
          <a:ext cx="6757355" cy="78598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Tres velocidades de transporte para la malanga.</a:t>
          </a:r>
          <a:endParaRPr lang="es-ES" sz="2000" kern="1200" dirty="0"/>
        </a:p>
      </dsp:txBody>
      <dsp:txXfrm>
        <a:off x="1702651" y="1487744"/>
        <a:ext cx="6711313" cy="739940"/>
      </dsp:txXfrm>
    </dsp:sp>
    <dsp:sp modelId="{59B6BAF9-1EE2-43AB-A459-FD0FBACBF21E}">
      <dsp:nvSpPr>
        <dsp:cNvPr id="0" name=""/>
        <dsp:cNvSpPr/>
      </dsp:nvSpPr>
      <dsp:spPr>
        <a:xfrm>
          <a:off x="881998" y="1206999"/>
          <a:ext cx="797631" cy="1665005"/>
        </a:xfrm>
        <a:custGeom>
          <a:avLst/>
          <a:gdLst/>
          <a:ahLst/>
          <a:cxnLst/>
          <a:rect l="0" t="0" r="0" b="0"/>
          <a:pathLst>
            <a:path>
              <a:moveTo>
                <a:pt x="0" y="0"/>
              </a:moveTo>
              <a:lnTo>
                <a:pt x="0" y="1665005"/>
              </a:lnTo>
              <a:lnTo>
                <a:pt x="797631" y="166500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79630" y="2479607"/>
          <a:ext cx="6758013" cy="784796"/>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Dimensionamiento del motor acoplado a la banda transportadora</a:t>
          </a:r>
          <a:endParaRPr lang="es-EC" sz="2000" kern="1200" dirty="0"/>
        </a:p>
      </dsp:txBody>
      <dsp:txXfrm>
        <a:off x="1702616" y="2502593"/>
        <a:ext cx="6712041" cy="738824"/>
      </dsp:txXfrm>
    </dsp:sp>
    <dsp:sp modelId="{583FAE5C-083E-48BF-9E63-FCD0E1080342}">
      <dsp:nvSpPr>
        <dsp:cNvPr id="0" name=""/>
        <dsp:cNvSpPr/>
      </dsp:nvSpPr>
      <dsp:spPr>
        <a:xfrm>
          <a:off x="881998" y="1206999"/>
          <a:ext cx="797631" cy="2620085"/>
        </a:xfrm>
        <a:custGeom>
          <a:avLst/>
          <a:gdLst/>
          <a:ahLst/>
          <a:cxnLst/>
          <a:rect l="0" t="0" r="0" b="0"/>
          <a:pathLst>
            <a:path>
              <a:moveTo>
                <a:pt x="0" y="0"/>
              </a:moveTo>
              <a:lnTo>
                <a:pt x="0" y="2620085"/>
              </a:lnTo>
              <a:lnTo>
                <a:pt x="797631" y="262008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738E0-88E4-40BF-AA3C-99099004F5DE}">
      <dsp:nvSpPr>
        <dsp:cNvPr id="0" name=""/>
        <dsp:cNvSpPr/>
      </dsp:nvSpPr>
      <dsp:spPr>
        <a:xfrm>
          <a:off x="1679630" y="3434682"/>
          <a:ext cx="6757202" cy="784803"/>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Dimensionamiento de la bomba de agua para el sistema de inmersión</a:t>
          </a:r>
          <a:endParaRPr lang="es-EC" sz="2000" kern="1200" dirty="0"/>
        </a:p>
      </dsp:txBody>
      <dsp:txXfrm>
        <a:off x="1702616" y="3457668"/>
        <a:ext cx="6711230" cy="738831"/>
      </dsp:txXfrm>
    </dsp:sp>
    <dsp:sp modelId="{A75B0693-2F00-4503-B490-7DE155029302}">
      <dsp:nvSpPr>
        <dsp:cNvPr id="0" name=""/>
        <dsp:cNvSpPr/>
      </dsp:nvSpPr>
      <dsp:spPr>
        <a:xfrm>
          <a:off x="881998" y="1206999"/>
          <a:ext cx="797631" cy="3576161"/>
        </a:xfrm>
        <a:custGeom>
          <a:avLst/>
          <a:gdLst/>
          <a:ahLst/>
          <a:cxnLst/>
          <a:rect l="0" t="0" r="0" b="0"/>
          <a:pathLst>
            <a:path>
              <a:moveTo>
                <a:pt x="0" y="0"/>
              </a:moveTo>
              <a:lnTo>
                <a:pt x="0" y="3576161"/>
              </a:lnTo>
              <a:lnTo>
                <a:pt x="797631" y="357616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E0E2F-7AF2-44F5-8609-5BE7CE62F8D1}">
      <dsp:nvSpPr>
        <dsp:cNvPr id="0" name=""/>
        <dsp:cNvSpPr/>
      </dsp:nvSpPr>
      <dsp:spPr>
        <a:xfrm>
          <a:off x="1679630" y="4390758"/>
          <a:ext cx="6757202" cy="784803"/>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Dimensionamiento de la bomba de agua para el sistema de aspersión </a:t>
          </a:r>
          <a:endParaRPr lang="es-EC" sz="2000" kern="1200" dirty="0"/>
        </a:p>
      </dsp:txBody>
      <dsp:txXfrm>
        <a:off x="1702616" y="4413744"/>
        <a:ext cx="6711230" cy="7388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097" y="521910"/>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Requerimientos para la Automatización</a:t>
          </a:r>
          <a:endParaRPr lang="es-ES" sz="2500" b="1" kern="1200" dirty="0"/>
        </a:p>
      </dsp:txBody>
      <dsp:txXfrm>
        <a:off x="63163" y="541976"/>
        <a:ext cx="8348878" cy="644956"/>
      </dsp:txXfrm>
    </dsp:sp>
    <dsp:sp modelId="{04EAAFF2-F757-4829-8DE2-3822D97053BC}">
      <dsp:nvSpPr>
        <dsp:cNvPr id="0" name=""/>
        <dsp:cNvSpPr/>
      </dsp:nvSpPr>
      <dsp:spPr>
        <a:xfrm>
          <a:off x="881998" y="1206999"/>
          <a:ext cx="797631" cy="650714"/>
        </a:xfrm>
        <a:custGeom>
          <a:avLst/>
          <a:gdLst/>
          <a:ahLst/>
          <a:cxnLst/>
          <a:rect l="0" t="0" r="0" b="0"/>
          <a:pathLst>
            <a:path>
              <a:moveTo>
                <a:pt x="0" y="0"/>
              </a:moveTo>
              <a:lnTo>
                <a:pt x="0" y="650714"/>
              </a:lnTo>
              <a:lnTo>
                <a:pt x="797631" y="65071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79630" y="1464723"/>
          <a:ext cx="6757355" cy="78598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Secuencia de Encendido del motor y las bombas de agua</a:t>
          </a:r>
          <a:endParaRPr lang="es-ES" sz="2000" kern="1200" dirty="0"/>
        </a:p>
      </dsp:txBody>
      <dsp:txXfrm>
        <a:off x="1702651" y="1487744"/>
        <a:ext cx="6711313" cy="739940"/>
      </dsp:txXfrm>
    </dsp:sp>
    <dsp:sp modelId="{59B6BAF9-1EE2-43AB-A459-FD0FBACBF21E}">
      <dsp:nvSpPr>
        <dsp:cNvPr id="0" name=""/>
        <dsp:cNvSpPr/>
      </dsp:nvSpPr>
      <dsp:spPr>
        <a:xfrm>
          <a:off x="881998" y="1206999"/>
          <a:ext cx="797631" cy="1665005"/>
        </a:xfrm>
        <a:custGeom>
          <a:avLst/>
          <a:gdLst/>
          <a:ahLst/>
          <a:cxnLst/>
          <a:rect l="0" t="0" r="0" b="0"/>
          <a:pathLst>
            <a:path>
              <a:moveTo>
                <a:pt x="0" y="0"/>
              </a:moveTo>
              <a:lnTo>
                <a:pt x="0" y="1665005"/>
              </a:lnTo>
              <a:lnTo>
                <a:pt x="797631" y="166500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79630" y="2479607"/>
          <a:ext cx="6758013" cy="784796"/>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Selección del cableado adecuado para las operaciones de trabajo.</a:t>
          </a:r>
          <a:endParaRPr lang="es-EC" sz="2000" kern="1200" dirty="0"/>
        </a:p>
      </dsp:txBody>
      <dsp:txXfrm>
        <a:off x="1702616" y="2502593"/>
        <a:ext cx="6712041" cy="738824"/>
      </dsp:txXfrm>
    </dsp:sp>
    <dsp:sp modelId="{583FAE5C-083E-48BF-9E63-FCD0E1080342}">
      <dsp:nvSpPr>
        <dsp:cNvPr id="0" name=""/>
        <dsp:cNvSpPr/>
      </dsp:nvSpPr>
      <dsp:spPr>
        <a:xfrm>
          <a:off x="881998" y="1206999"/>
          <a:ext cx="797631" cy="2620085"/>
        </a:xfrm>
        <a:custGeom>
          <a:avLst/>
          <a:gdLst/>
          <a:ahLst/>
          <a:cxnLst/>
          <a:rect l="0" t="0" r="0" b="0"/>
          <a:pathLst>
            <a:path>
              <a:moveTo>
                <a:pt x="0" y="0"/>
              </a:moveTo>
              <a:lnTo>
                <a:pt x="0" y="2620085"/>
              </a:lnTo>
              <a:lnTo>
                <a:pt x="797631" y="262008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738E0-88E4-40BF-AA3C-99099004F5DE}">
      <dsp:nvSpPr>
        <dsp:cNvPr id="0" name=""/>
        <dsp:cNvSpPr/>
      </dsp:nvSpPr>
      <dsp:spPr>
        <a:xfrm>
          <a:off x="1679630" y="3434682"/>
          <a:ext cx="6757202" cy="784803"/>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Control de nivel de líquido en la tina de inmersión y retenedor de agua. </a:t>
          </a:r>
          <a:endParaRPr lang="es-EC" sz="2000" kern="1200" dirty="0"/>
        </a:p>
      </dsp:txBody>
      <dsp:txXfrm>
        <a:off x="1702616" y="3457668"/>
        <a:ext cx="6711230" cy="738831"/>
      </dsp:txXfrm>
    </dsp:sp>
    <dsp:sp modelId="{A75B0693-2F00-4503-B490-7DE155029302}">
      <dsp:nvSpPr>
        <dsp:cNvPr id="0" name=""/>
        <dsp:cNvSpPr/>
      </dsp:nvSpPr>
      <dsp:spPr>
        <a:xfrm>
          <a:off x="881998" y="1206999"/>
          <a:ext cx="797631" cy="3576161"/>
        </a:xfrm>
        <a:custGeom>
          <a:avLst/>
          <a:gdLst/>
          <a:ahLst/>
          <a:cxnLst/>
          <a:rect l="0" t="0" r="0" b="0"/>
          <a:pathLst>
            <a:path>
              <a:moveTo>
                <a:pt x="0" y="0"/>
              </a:moveTo>
              <a:lnTo>
                <a:pt x="0" y="3576161"/>
              </a:lnTo>
              <a:lnTo>
                <a:pt x="797631" y="357616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E0E2F-7AF2-44F5-8609-5BE7CE62F8D1}">
      <dsp:nvSpPr>
        <dsp:cNvPr id="0" name=""/>
        <dsp:cNvSpPr/>
      </dsp:nvSpPr>
      <dsp:spPr>
        <a:xfrm>
          <a:off x="1679630" y="4390758"/>
          <a:ext cx="6757202" cy="784803"/>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Un Tablero de control para operar la lavadora</a:t>
          </a:r>
          <a:endParaRPr lang="es-EC" sz="2000" kern="1200" dirty="0"/>
        </a:p>
      </dsp:txBody>
      <dsp:txXfrm>
        <a:off x="1702616" y="4413744"/>
        <a:ext cx="6711230" cy="738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20937"/>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inmersión</a:t>
          </a:r>
          <a:endParaRPr lang="es-ES" sz="2500" b="1" kern="1200" dirty="0"/>
        </a:p>
      </dsp:txBody>
      <dsp:txXfrm>
        <a:off x="20400" y="241003"/>
        <a:ext cx="8348878" cy="644956"/>
      </dsp:txXfrm>
    </dsp:sp>
    <dsp:sp modelId="{04EAAFF2-F757-4829-8DE2-3822D97053BC}">
      <dsp:nvSpPr>
        <dsp:cNvPr id="0" name=""/>
        <dsp:cNvSpPr/>
      </dsp:nvSpPr>
      <dsp:spPr>
        <a:xfrm>
          <a:off x="839235" y="906026"/>
          <a:ext cx="842880" cy="757855"/>
        </a:xfrm>
        <a:custGeom>
          <a:avLst/>
          <a:gdLst/>
          <a:ahLst/>
          <a:cxnLst/>
          <a:rect l="0" t="0" r="0" b="0"/>
          <a:pathLst>
            <a:path>
              <a:moveTo>
                <a:pt x="0" y="0"/>
              </a:moveTo>
              <a:lnTo>
                <a:pt x="0" y="757855"/>
              </a:lnTo>
              <a:lnTo>
                <a:pt x="842880" y="75785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167525"/>
          <a:ext cx="6757355" cy="99271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La estructura fue diseñada y construida por la empresa DECPROM</a:t>
          </a:r>
          <a:endParaRPr lang="es-EC" sz="2000" kern="1200" noProof="0" dirty="0"/>
        </a:p>
      </dsp:txBody>
      <dsp:txXfrm>
        <a:off x="1711192" y="1196601"/>
        <a:ext cx="6699203" cy="9345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20937"/>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inmersión</a:t>
          </a:r>
          <a:endParaRPr lang="es-ES" sz="2500" b="1" kern="1200" dirty="0"/>
        </a:p>
      </dsp:txBody>
      <dsp:txXfrm>
        <a:off x="20400" y="241003"/>
        <a:ext cx="8348878" cy="644956"/>
      </dsp:txXfrm>
    </dsp:sp>
    <dsp:sp modelId="{04EAAFF2-F757-4829-8DE2-3822D97053BC}">
      <dsp:nvSpPr>
        <dsp:cNvPr id="0" name=""/>
        <dsp:cNvSpPr/>
      </dsp:nvSpPr>
      <dsp:spPr>
        <a:xfrm>
          <a:off x="839235" y="906026"/>
          <a:ext cx="842880" cy="757855"/>
        </a:xfrm>
        <a:custGeom>
          <a:avLst/>
          <a:gdLst/>
          <a:ahLst/>
          <a:cxnLst/>
          <a:rect l="0" t="0" r="0" b="0"/>
          <a:pathLst>
            <a:path>
              <a:moveTo>
                <a:pt x="0" y="0"/>
              </a:moveTo>
              <a:lnTo>
                <a:pt x="0" y="757855"/>
              </a:lnTo>
              <a:lnTo>
                <a:pt x="842880" y="75785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167525"/>
          <a:ext cx="6757355" cy="99271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Se hizo uso de acero inoxidable ANSI 304 de 3mm</a:t>
          </a:r>
          <a:endParaRPr lang="es-EC" sz="2000" kern="1200" noProof="0" dirty="0"/>
        </a:p>
      </dsp:txBody>
      <dsp:txXfrm>
        <a:off x="1711192" y="1196601"/>
        <a:ext cx="6699203" cy="9345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20937"/>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inmersión</a:t>
          </a:r>
          <a:endParaRPr lang="es-ES" sz="2500" b="1" kern="1200" dirty="0"/>
        </a:p>
      </dsp:txBody>
      <dsp:txXfrm>
        <a:off x="20400" y="241003"/>
        <a:ext cx="8348878" cy="644956"/>
      </dsp:txXfrm>
    </dsp:sp>
    <dsp:sp modelId="{04EAAFF2-F757-4829-8DE2-3822D97053BC}">
      <dsp:nvSpPr>
        <dsp:cNvPr id="0" name=""/>
        <dsp:cNvSpPr/>
      </dsp:nvSpPr>
      <dsp:spPr>
        <a:xfrm>
          <a:off x="839235" y="906026"/>
          <a:ext cx="842880" cy="757855"/>
        </a:xfrm>
        <a:custGeom>
          <a:avLst/>
          <a:gdLst/>
          <a:ahLst/>
          <a:cxnLst/>
          <a:rect l="0" t="0" r="0" b="0"/>
          <a:pathLst>
            <a:path>
              <a:moveTo>
                <a:pt x="0" y="0"/>
              </a:moveTo>
              <a:lnTo>
                <a:pt x="0" y="757855"/>
              </a:lnTo>
              <a:lnTo>
                <a:pt x="842880" y="75785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167525"/>
          <a:ext cx="6757355" cy="99271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Los </a:t>
          </a:r>
          <a:r>
            <a:rPr lang="es-EC" sz="2000" kern="1200" noProof="0" dirty="0" err="1" smtClean="0"/>
            <a:t>eductores</a:t>
          </a:r>
          <a:r>
            <a:rPr lang="es-EC" sz="2000" kern="1200" noProof="0" dirty="0" smtClean="0"/>
            <a:t> fueron ocupados para desplazar la malanga por la tina de inmersión</a:t>
          </a:r>
          <a:endParaRPr lang="es-EC" sz="2000" kern="1200" noProof="0" dirty="0"/>
        </a:p>
      </dsp:txBody>
      <dsp:txXfrm>
        <a:off x="1711192" y="1196601"/>
        <a:ext cx="6699203" cy="9345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88035"/>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inmersión</a:t>
          </a:r>
          <a:endParaRPr lang="es-ES" sz="2500" b="1" kern="1200" dirty="0"/>
        </a:p>
      </dsp:txBody>
      <dsp:txXfrm>
        <a:off x="20186" y="308221"/>
        <a:ext cx="8399098" cy="64883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88035"/>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inmersión</a:t>
          </a:r>
          <a:endParaRPr lang="es-ES" sz="2500" b="1" kern="1200" dirty="0"/>
        </a:p>
      </dsp:txBody>
      <dsp:txXfrm>
        <a:off x="20186" y="308221"/>
        <a:ext cx="8399098" cy="64883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364953"/>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400" y="385019"/>
        <a:ext cx="8348878" cy="644956"/>
      </dsp:txXfrm>
    </dsp:sp>
    <dsp:sp modelId="{04EAAFF2-F757-4829-8DE2-3822D97053BC}">
      <dsp:nvSpPr>
        <dsp:cNvPr id="0" name=""/>
        <dsp:cNvSpPr/>
      </dsp:nvSpPr>
      <dsp:spPr>
        <a:xfrm>
          <a:off x="839235" y="1050042"/>
          <a:ext cx="842880" cy="613839"/>
        </a:xfrm>
        <a:custGeom>
          <a:avLst/>
          <a:gdLst/>
          <a:ahLst/>
          <a:cxnLst/>
          <a:rect l="0" t="0" r="0" b="0"/>
          <a:pathLst>
            <a:path>
              <a:moveTo>
                <a:pt x="0" y="0"/>
              </a:moveTo>
              <a:lnTo>
                <a:pt x="0" y="613839"/>
              </a:lnTo>
              <a:lnTo>
                <a:pt x="842880" y="61383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311541"/>
          <a:ext cx="6757355" cy="70468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Dimensionó y seleccionó el motor y la bomba de agua para los aspersores</a:t>
          </a:r>
          <a:endParaRPr lang="es-EC" sz="2000" kern="1200" noProof="0" dirty="0"/>
        </a:p>
      </dsp:txBody>
      <dsp:txXfrm>
        <a:off x="1702755" y="1332180"/>
        <a:ext cx="6716077" cy="66340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1372513" y="151805"/>
          <a:ext cx="4387044" cy="3128748"/>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dirty="0"/>
        </a:p>
      </dsp:txBody>
      <dsp:txXfrm>
        <a:off x="1445823" y="225115"/>
        <a:ext cx="4240424" cy="3055438"/>
      </dsp:txXfrm>
    </dsp:sp>
    <dsp:sp modelId="{E72E870A-9A5F-4419-B1E5-8BBE1032CD80}">
      <dsp:nvSpPr>
        <dsp:cNvPr id="0" name=""/>
        <dsp:cNvSpPr/>
      </dsp:nvSpPr>
      <dsp:spPr>
        <a:xfrm>
          <a:off x="2977380" y="2968150"/>
          <a:ext cx="1725775" cy="704259"/>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s-EC" sz="2000" kern="1200" noProof="0" dirty="0" smtClean="0"/>
            <a:t>Malanga</a:t>
          </a:r>
          <a:endParaRPr lang="es-EC" sz="2000" kern="1200" noProof="0" dirty="0"/>
        </a:p>
      </dsp:txBody>
      <dsp:txXfrm>
        <a:off x="2977380" y="2968150"/>
        <a:ext cx="1215335" cy="704259"/>
      </dsp:txXfrm>
    </dsp:sp>
    <dsp:sp modelId="{E8A0FA47-024C-4712-8FD1-3FD140E83F24}">
      <dsp:nvSpPr>
        <dsp:cNvPr id="0" name=""/>
        <dsp:cNvSpPr/>
      </dsp:nvSpPr>
      <dsp:spPr>
        <a:xfrm>
          <a:off x="5186682" y="3724905"/>
          <a:ext cx="76169" cy="203916"/>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279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Diseño del lavado por aspersión</a:t>
          </a:r>
          <a:endParaRPr lang="es-ES" sz="2500" b="1" kern="1200" dirty="0"/>
        </a:p>
      </dsp:txBody>
      <dsp:txXfrm>
        <a:off x="20186" y="532984"/>
        <a:ext cx="8399098" cy="64883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690157"/>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Variador de Frecuencia</a:t>
          </a:r>
          <a:endParaRPr lang="es-ES" sz="2500" b="1" kern="1200" dirty="0"/>
        </a:p>
      </dsp:txBody>
      <dsp:txXfrm>
        <a:off x="20400" y="710223"/>
        <a:ext cx="8348878" cy="644956"/>
      </dsp:txXfrm>
    </dsp:sp>
    <dsp:sp modelId="{04EAAFF2-F757-4829-8DE2-3822D97053BC}">
      <dsp:nvSpPr>
        <dsp:cNvPr id="0" name=""/>
        <dsp:cNvSpPr/>
      </dsp:nvSpPr>
      <dsp:spPr>
        <a:xfrm>
          <a:off x="839235" y="1375246"/>
          <a:ext cx="842880" cy="621499"/>
        </a:xfrm>
        <a:custGeom>
          <a:avLst/>
          <a:gdLst/>
          <a:ahLst/>
          <a:cxnLst/>
          <a:rect l="0" t="0" r="0" b="0"/>
          <a:pathLst>
            <a:path>
              <a:moveTo>
                <a:pt x="0" y="0"/>
              </a:moveTo>
              <a:lnTo>
                <a:pt x="0" y="621499"/>
              </a:lnTo>
              <a:lnTo>
                <a:pt x="842880" y="62149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636744"/>
          <a:ext cx="6757355" cy="72000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Las velocidades fueron seleccionadas de manera empírica</a:t>
          </a:r>
          <a:endParaRPr lang="es-EC" sz="2000" kern="1200" noProof="0" dirty="0"/>
        </a:p>
      </dsp:txBody>
      <dsp:txXfrm>
        <a:off x="1703204" y="1657832"/>
        <a:ext cx="6715179" cy="677825"/>
      </dsp:txXfrm>
    </dsp:sp>
    <dsp:sp modelId="{D9C3168C-79AD-4928-B1B2-784B67FB242C}">
      <dsp:nvSpPr>
        <dsp:cNvPr id="0" name=""/>
        <dsp:cNvSpPr/>
      </dsp:nvSpPr>
      <dsp:spPr>
        <a:xfrm>
          <a:off x="839235" y="1375246"/>
          <a:ext cx="840723" cy="1429198"/>
        </a:xfrm>
        <a:custGeom>
          <a:avLst/>
          <a:gdLst/>
          <a:ahLst/>
          <a:cxnLst/>
          <a:rect l="0" t="0" r="0" b="0"/>
          <a:pathLst>
            <a:path>
              <a:moveTo>
                <a:pt x="0" y="0"/>
              </a:moveTo>
              <a:lnTo>
                <a:pt x="0" y="1429198"/>
              </a:lnTo>
              <a:lnTo>
                <a:pt x="840723" y="142919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3242F-9BC8-4F39-8604-CFFB0A708D82}">
      <dsp:nvSpPr>
        <dsp:cNvPr id="0" name=""/>
        <dsp:cNvSpPr/>
      </dsp:nvSpPr>
      <dsp:spPr>
        <a:xfrm>
          <a:off x="1679959" y="2444444"/>
          <a:ext cx="6757202" cy="720001"/>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La potencia del variador es 50% más que la carga. </a:t>
          </a:r>
          <a:endParaRPr lang="es-EC" sz="2000" kern="1200" noProof="0" dirty="0"/>
        </a:p>
      </dsp:txBody>
      <dsp:txXfrm>
        <a:off x="1701047" y="2465532"/>
        <a:ext cx="6715026" cy="677825"/>
      </dsp:txXfrm>
    </dsp:sp>
    <dsp:sp modelId="{2D27B35F-AC47-40DE-96A6-5306FCD31CB5}">
      <dsp:nvSpPr>
        <dsp:cNvPr id="0" name=""/>
        <dsp:cNvSpPr/>
      </dsp:nvSpPr>
      <dsp:spPr>
        <a:xfrm>
          <a:off x="839235" y="1375246"/>
          <a:ext cx="840723" cy="2320471"/>
        </a:xfrm>
        <a:custGeom>
          <a:avLst/>
          <a:gdLst/>
          <a:ahLst/>
          <a:cxnLst/>
          <a:rect l="0" t="0" r="0" b="0"/>
          <a:pathLst>
            <a:path>
              <a:moveTo>
                <a:pt x="0" y="0"/>
              </a:moveTo>
              <a:lnTo>
                <a:pt x="0" y="2320471"/>
              </a:lnTo>
              <a:lnTo>
                <a:pt x="840723" y="232047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077C5-82D6-4AB1-9506-6B4B438F93DF}">
      <dsp:nvSpPr>
        <dsp:cNvPr id="0" name=""/>
        <dsp:cNvSpPr/>
      </dsp:nvSpPr>
      <dsp:spPr>
        <a:xfrm>
          <a:off x="1679959" y="3335717"/>
          <a:ext cx="6757202" cy="720001"/>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Se configuró la puesta en marcha con los datos del motor. </a:t>
          </a:r>
        </a:p>
      </dsp:txBody>
      <dsp:txXfrm>
        <a:off x="1701047" y="3356805"/>
        <a:ext cx="6715026" cy="67782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332778"/>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Variador de Frecuencia</a:t>
          </a:r>
          <a:endParaRPr lang="es-ES" sz="2500" b="1" kern="1200" dirty="0"/>
        </a:p>
      </dsp:txBody>
      <dsp:txXfrm>
        <a:off x="20186" y="352964"/>
        <a:ext cx="8399098" cy="64883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61976"/>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Controlador</a:t>
          </a:r>
          <a:endParaRPr lang="es-ES" sz="2500" b="1" kern="1200" dirty="0"/>
        </a:p>
      </dsp:txBody>
      <dsp:txXfrm>
        <a:off x="20400" y="282042"/>
        <a:ext cx="8348878" cy="644956"/>
      </dsp:txXfrm>
    </dsp:sp>
    <dsp:sp modelId="{04EAAFF2-F757-4829-8DE2-3822D97053BC}">
      <dsp:nvSpPr>
        <dsp:cNvPr id="0" name=""/>
        <dsp:cNvSpPr/>
      </dsp:nvSpPr>
      <dsp:spPr>
        <a:xfrm>
          <a:off x="839235" y="947065"/>
          <a:ext cx="842880" cy="621499"/>
        </a:xfrm>
        <a:custGeom>
          <a:avLst/>
          <a:gdLst/>
          <a:ahLst/>
          <a:cxnLst/>
          <a:rect l="0" t="0" r="0" b="0"/>
          <a:pathLst>
            <a:path>
              <a:moveTo>
                <a:pt x="0" y="0"/>
              </a:moveTo>
              <a:lnTo>
                <a:pt x="0" y="621499"/>
              </a:lnTo>
              <a:lnTo>
                <a:pt x="842880" y="62149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208564"/>
          <a:ext cx="6757355" cy="72000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El controlador fue seleccionado por la cantidad de entradas y salidas necesarias</a:t>
          </a:r>
          <a:endParaRPr lang="es-EC" sz="2000" kern="1200" noProof="0" dirty="0"/>
        </a:p>
      </dsp:txBody>
      <dsp:txXfrm>
        <a:off x="1703204" y="1229652"/>
        <a:ext cx="6715179" cy="677825"/>
      </dsp:txXfrm>
    </dsp:sp>
    <dsp:sp modelId="{D9C3168C-79AD-4928-B1B2-784B67FB242C}">
      <dsp:nvSpPr>
        <dsp:cNvPr id="0" name=""/>
        <dsp:cNvSpPr/>
      </dsp:nvSpPr>
      <dsp:spPr>
        <a:xfrm>
          <a:off x="839235" y="947065"/>
          <a:ext cx="840723" cy="1429198"/>
        </a:xfrm>
        <a:custGeom>
          <a:avLst/>
          <a:gdLst/>
          <a:ahLst/>
          <a:cxnLst/>
          <a:rect l="0" t="0" r="0" b="0"/>
          <a:pathLst>
            <a:path>
              <a:moveTo>
                <a:pt x="0" y="0"/>
              </a:moveTo>
              <a:lnTo>
                <a:pt x="0" y="1429198"/>
              </a:lnTo>
              <a:lnTo>
                <a:pt x="840723" y="142919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3242F-9BC8-4F39-8604-CFFB0A708D82}">
      <dsp:nvSpPr>
        <dsp:cNvPr id="0" name=""/>
        <dsp:cNvSpPr/>
      </dsp:nvSpPr>
      <dsp:spPr>
        <a:xfrm>
          <a:off x="1679959" y="2016263"/>
          <a:ext cx="6757202" cy="720001"/>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Por la tensión de operación de los elementos de la lavadora</a:t>
          </a:r>
          <a:endParaRPr lang="es-EC" sz="2000" kern="1200" noProof="0" dirty="0"/>
        </a:p>
      </dsp:txBody>
      <dsp:txXfrm>
        <a:off x="1701047" y="2037351"/>
        <a:ext cx="6715026" cy="677825"/>
      </dsp:txXfrm>
    </dsp:sp>
    <dsp:sp modelId="{2D27B35F-AC47-40DE-96A6-5306FCD31CB5}">
      <dsp:nvSpPr>
        <dsp:cNvPr id="0" name=""/>
        <dsp:cNvSpPr/>
      </dsp:nvSpPr>
      <dsp:spPr>
        <a:xfrm>
          <a:off x="839235" y="947065"/>
          <a:ext cx="840723" cy="2320471"/>
        </a:xfrm>
        <a:custGeom>
          <a:avLst/>
          <a:gdLst/>
          <a:ahLst/>
          <a:cxnLst/>
          <a:rect l="0" t="0" r="0" b="0"/>
          <a:pathLst>
            <a:path>
              <a:moveTo>
                <a:pt x="0" y="0"/>
              </a:moveTo>
              <a:lnTo>
                <a:pt x="0" y="2320471"/>
              </a:lnTo>
              <a:lnTo>
                <a:pt x="840723" y="232047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077C5-82D6-4AB1-9506-6B4B438F93DF}">
      <dsp:nvSpPr>
        <dsp:cNvPr id="0" name=""/>
        <dsp:cNvSpPr/>
      </dsp:nvSpPr>
      <dsp:spPr>
        <a:xfrm>
          <a:off x="1679959" y="2907536"/>
          <a:ext cx="6757202" cy="720001"/>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Trabaja en una arquitectura que es totalmente centralizada </a:t>
          </a:r>
          <a:endParaRPr lang="es-EC" sz="2000" kern="1200" noProof="0" dirty="0"/>
        </a:p>
      </dsp:txBody>
      <dsp:txXfrm>
        <a:off x="1701047" y="2928624"/>
        <a:ext cx="6715026" cy="677825"/>
      </dsp:txXfrm>
    </dsp:sp>
    <dsp:sp modelId="{950D3382-1257-4211-8A07-2C75C7E16E60}">
      <dsp:nvSpPr>
        <dsp:cNvPr id="0" name=""/>
        <dsp:cNvSpPr/>
      </dsp:nvSpPr>
      <dsp:spPr>
        <a:xfrm>
          <a:off x="839235" y="947065"/>
          <a:ext cx="840723" cy="3194289"/>
        </a:xfrm>
        <a:custGeom>
          <a:avLst/>
          <a:gdLst/>
          <a:ahLst/>
          <a:cxnLst/>
          <a:rect l="0" t="0" r="0" b="0"/>
          <a:pathLst>
            <a:path>
              <a:moveTo>
                <a:pt x="0" y="0"/>
              </a:moveTo>
              <a:lnTo>
                <a:pt x="0" y="3194289"/>
              </a:lnTo>
              <a:lnTo>
                <a:pt x="840723" y="319428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4B971-E3BE-4842-9495-95D9C261125E}">
      <dsp:nvSpPr>
        <dsp:cNvPr id="0" name=""/>
        <dsp:cNvSpPr/>
      </dsp:nvSpPr>
      <dsp:spPr>
        <a:xfrm>
          <a:off x="1679959" y="3798810"/>
          <a:ext cx="6757202" cy="685088"/>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Fue programado en base a la normativa IEC-61131</a:t>
          </a:r>
          <a:endParaRPr lang="es-EC" sz="2000" kern="1200" noProof="0" dirty="0"/>
        </a:p>
      </dsp:txBody>
      <dsp:txXfrm>
        <a:off x="1700025" y="3818876"/>
        <a:ext cx="6717070" cy="64495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 y="261976"/>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Controlador</a:t>
          </a:r>
          <a:endParaRPr lang="es-ES" sz="2500" b="1" kern="1200" dirty="0"/>
        </a:p>
      </dsp:txBody>
      <dsp:txXfrm>
        <a:off x="20400" y="282042"/>
        <a:ext cx="8348878" cy="644956"/>
      </dsp:txXfrm>
    </dsp:sp>
    <dsp:sp modelId="{04EAAFF2-F757-4829-8DE2-3822D97053BC}">
      <dsp:nvSpPr>
        <dsp:cNvPr id="0" name=""/>
        <dsp:cNvSpPr/>
      </dsp:nvSpPr>
      <dsp:spPr>
        <a:xfrm>
          <a:off x="839235" y="947065"/>
          <a:ext cx="842880" cy="621499"/>
        </a:xfrm>
        <a:custGeom>
          <a:avLst/>
          <a:gdLst/>
          <a:ahLst/>
          <a:cxnLst/>
          <a:rect l="0" t="0" r="0" b="0"/>
          <a:pathLst>
            <a:path>
              <a:moveTo>
                <a:pt x="0" y="0"/>
              </a:moveTo>
              <a:lnTo>
                <a:pt x="0" y="621499"/>
              </a:lnTo>
              <a:lnTo>
                <a:pt x="842880" y="62149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208564"/>
          <a:ext cx="6757355" cy="72000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Doce entradas fueron ocupadas en total</a:t>
          </a:r>
          <a:endParaRPr lang="es-EC" sz="2000" kern="1200" noProof="0" dirty="0"/>
        </a:p>
      </dsp:txBody>
      <dsp:txXfrm>
        <a:off x="1703204" y="1229652"/>
        <a:ext cx="6715179" cy="677825"/>
      </dsp:txXfrm>
    </dsp:sp>
    <dsp:sp modelId="{D9C3168C-79AD-4928-B1B2-784B67FB242C}">
      <dsp:nvSpPr>
        <dsp:cNvPr id="0" name=""/>
        <dsp:cNvSpPr/>
      </dsp:nvSpPr>
      <dsp:spPr>
        <a:xfrm>
          <a:off x="839235" y="947065"/>
          <a:ext cx="840723" cy="1429198"/>
        </a:xfrm>
        <a:custGeom>
          <a:avLst/>
          <a:gdLst/>
          <a:ahLst/>
          <a:cxnLst/>
          <a:rect l="0" t="0" r="0" b="0"/>
          <a:pathLst>
            <a:path>
              <a:moveTo>
                <a:pt x="0" y="0"/>
              </a:moveTo>
              <a:lnTo>
                <a:pt x="0" y="1429198"/>
              </a:lnTo>
              <a:lnTo>
                <a:pt x="840723" y="142919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3242F-9BC8-4F39-8604-CFFB0A708D82}">
      <dsp:nvSpPr>
        <dsp:cNvPr id="0" name=""/>
        <dsp:cNvSpPr/>
      </dsp:nvSpPr>
      <dsp:spPr>
        <a:xfrm>
          <a:off x="1679959" y="2016263"/>
          <a:ext cx="6757202" cy="720001"/>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Ocho Salidas fueron ocupadas en total</a:t>
          </a:r>
          <a:endParaRPr lang="es-EC" sz="2000" kern="1200" noProof="0" dirty="0"/>
        </a:p>
      </dsp:txBody>
      <dsp:txXfrm>
        <a:off x="1701047" y="2037351"/>
        <a:ext cx="6715026" cy="677825"/>
      </dsp:txXfrm>
    </dsp:sp>
    <dsp:sp modelId="{2D27B35F-AC47-40DE-96A6-5306FCD31CB5}">
      <dsp:nvSpPr>
        <dsp:cNvPr id="0" name=""/>
        <dsp:cNvSpPr/>
      </dsp:nvSpPr>
      <dsp:spPr>
        <a:xfrm>
          <a:off x="839235" y="947065"/>
          <a:ext cx="840723" cy="2320471"/>
        </a:xfrm>
        <a:custGeom>
          <a:avLst/>
          <a:gdLst/>
          <a:ahLst/>
          <a:cxnLst/>
          <a:rect l="0" t="0" r="0" b="0"/>
          <a:pathLst>
            <a:path>
              <a:moveTo>
                <a:pt x="0" y="0"/>
              </a:moveTo>
              <a:lnTo>
                <a:pt x="0" y="2320471"/>
              </a:lnTo>
              <a:lnTo>
                <a:pt x="840723" y="232047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077C5-82D6-4AB1-9506-6B4B438F93DF}">
      <dsp:nvSpPr>
        <dsp:cNvPr id="0" name=""/>
        <dsp:cNvSpPr/>
      </dsp:nvSpPr>
      <dsp:spPr>
        <a:xfrm>
          <a:off x="1679959" y="2907536"/>
          <a:ext cx="6757202" cy="720001"/>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noProof="0" dirty="0" smtClean="0"/>
            <a:t>PLC Logo 8, CPU </a:t>
          </a:r>
          <a:r>
            <a:rPr lang="es-EC" sz="2000" kern="1200" dirty="0" smtClean="0"/>
            <a:t>0BA8</a:t>
          </a:r>
          <a:r>
            <a:rPr lang="es-EC" sz="2000" kern="1200" noProof="0" dirty="0" smtClean="0"/>
            <a:t> </a:t>
          </a:r>
          <a:endParaRPr lang="es-EC" sz="2000" kern="1200" noProof="0" dirty="0"/>
        </a:p>
      </dsp:txBody>
      <dsp:txXfrm>
        <a:off x="1701047" y="2928624"/>
        <a:ext cx="6715026" cy="677825"/>
      </dsp:txXfrm>
    </dsp:sp>
    <dsp:sp modelId="{950D3382-1257-4211-8A07-2C75C7E16E60}">
      <dsp:nvSpPr>
        <dsp:cNvPr id="0" name=""/>
        <dsp:cNvSpPr/>
      </dsp:nvSpPr>
      <dsp:spPr>
        <a:xfrm>
          <a:off x="839235" y="947065"/>
          <a:ext cx="840723" cy="3194289"/>
        </a:xfrm>
        <a:custGeom>
          <a:avLst/>
          <a:gdLst/>
          <a:ahLst/>
          <a:cxnLst/>
          <a:rect l="0" t="0" r="0" b="0"/>
          <a:pathLst>
            <a:path>
              <a:moveTo>
                <a:pt x="0" y="0"/>
              </a:moveTo>
              <a:lnTo>
                <a:pt x="0" y="3194289"/>
              </a:lnTo>
              <a:lnTo>
                <a:pt x="840723" y="319428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4B971-E3BE-4842-9495-95D9C261125E}">
      <dsp:nvSpPr>
        <dsp:cNvPr id="0" name=""/>
        <dsp:cNvSpPr/>
      </dsp:nvSpPr>
      <dsp:spPr>
        <a:xfrm>
          <a:off x="1679959" y="3798810"/>
          <a:ext cx="6757202" cy="685088"/>
        </a:xfrm>
        <a:prstGeom prst="roundRect">
          <a:avLst>
            <a:gd name="adj" fmla="val 10000"/>
          </a:avLst>
        </a:prstGeom>
        <a:solidFill>
          <a:schemeClr val="lt1">
            <a:alpha val="90000"/>
            <a:hueOff val="0"/>
            <a:satOff val="0"/>
            <a:lumOff val="0"/>
            <a:alphaOff val="0"/>
          </a:schemeClr>
        </a:solidFill>
        <a:ln w="26425" cap="flat" cmpd="sng" algn="ctr">
          <a:solidFill>
            <a:srgbClr val="6B766F"/>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Con un módulo de expansión de E/S</a:t>
          </a:r>
          <a:endParaRPr lang="es-EC" sz="2000" kern="1200" noProof="0" dirty="0"/>
        </a:p>
      </dsp:txBody>
      <dsp:txXfrm>
        <a:off x="1700025" y="3818876"/>
        <a:ext cx="6717070" cy="64495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Controlador</a:t>
          </a:r>
          <a:endParaRPr lang="es-ES" sz="2500" b="1" kern="1200" dirty="0"/>
        </a:p>
      </dsp:txBody>
      <dsp:txXfrm>
        <a:off x="20186" y="443739"/>
        <a:ext cx="8399098" cy="64883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Controlador</a:t>
          </a:r>
          <a:endParaRPr lang="es-ES" sz="2500" b="1" kern="1200" dirty="0"/>
        </a:p>
      </dsp:txBody>
      <dsp:txXfrm>
        <a:off x="20186" y="443739"/>
        <a:ext cx="8399098" cy="64883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Controlador</a:t>
          </a:r>
          <a:endParaRPr lang="es-ES" sz="2500" b="1" kern="1200" dirty="0"/>
        </a:p>
      </dsp:txBody>
      <dsp:txXfrm>
        <a:off x="20186" y="443739"/>
        <a:ext cx="8399098" cy="648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769" y="0"/>
          <a:ext cx="8331882" cy="68042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ANTECEDENTES</a:t>
          </a:r>
        </a:p>
      </dsp:txBody>
      <dsp:txXfrm>
        <a:off x="59698" y="19929"/>
        <a:ext cx="8292024" cy="640565"/>
      </dsp:txXfrm>
    </dsp:sp>
    <dsp:sp modelId="{04EAAFF2-F757-4829-8DE2-3822D97053BC}">
      <dsp:nvSpPr>
        <dsp:cNvPr id="0" name=""/>
        <dsp:cNvSpPr/>
      </dsp:nvSpPr>
      <dsp:spPr>
        <a:xfrm>
          <a:off x="872957" y="680423"/>
          <a:ext cx="795560" cy="951188"/>
        </a:xfrm>
        <a:custGeom>
          <a:avLst/>
          <a:gdLst/>
          <a:ahLst/>
          <a:cxnLst/>
          <a:rect l="0" t="0" r="0" b="0"/>
          <a:pathLst>
            <a:path>
              <a:moveTo>
                <a:pt x="0" y="0"/>
              </a:moveTo>
              <a:lnTo>
                <a:pt x="0" y="951188"/>
              </a:lnTo>
              <a:lnTo>
                <a:pt x="795560" y="95118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8518" y="797079"/>
          <a:ext cx="6711338" cy="1669065"/>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La malanga es un tubérculo de exportación. Que tiene como principales consumidores a Estados unidos y Puerto Rico. Que se da principalmente en zonas húmedas como Santo Domingo y la Amazonía Ecuatoriana</a:t>
          </a:r>
          <a:endParaRPr lang="es-ES" sz="2000" kern="1200" dirty="0"/>
        </a:p>
      </dsp:txBody>
      <dsp:txXfrm>
        <a:off x="1717403" y="845964"/>
        <a:ext cx="6613568" cy="157129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Programación</a:t>
          </a:r>
          <a:endParaRPr lang="es-ES" sz="2500" b="1" kern="1200" dirty="0"/>
        </a:p>
      </dsp:txBody>
      <dsp:txXfrm>
        <a:off x="20186" y="443739"/>
        <a:ext cx="8399098" cy="64883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Programación</a:t>
          </a:r>
          <a:endParaRPr lang="es-ES" sz="2500" b="1" kern="1200" dirty="0"/>
        </a:p>
      </dsp:txBody>
      <dsp:txXfrm>
        <a:off x="20186" y="443739"/>
        <a:ext cx="8399098" cy="64883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Tablero</a:t>
          </a:r>
          <a:endParaRPr lang="es-ES" sz="2500" b="1" kern="1200" dirty="0"/>
        </a:p>
      </dsp:txBody>
      <dsp:txXfrm>
        <a:off x="20186" y="443739"/>
        <a:ext cx="8399098" cy="64883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3553"/>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Estructura</a:t>
          </a:r>
          <a:endParaRPr lang="es-ES" sz="2500" b="1" kern="1200" dirty="0"/>
        </a:p>
      </dsp:txBody>
      <dsp:txXfrm>
        <a:off x="20186" y="443739"/>
        <a:ext cx="8399098" cy="64883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61" y="253390"/>
          <a:ext cx="6632916" cy="5416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Conclusiones</a:t>
          </a:r>
        </a:p>
      </dsp:txBody>
      <dsp:txXfrm>
        <a:off x="18626" y="269255"/>
        <a:ext cx="6601186" cy="509947"/>
      </dsp:txXfrm>
    </dsp:sp>
    <dsp:sp modelId="{04EAAFF2-F757-4829-8DE2-3822D97053BC}">
      <dsp:nvSpPr>
        <dsp:cNvPr id="0" name=""/>
        <dsp:cNvSpPr/>
      </dsp:nvSpPr>
      <dsp:spPr>
        <a:xfrm>
          <a:off x="666052" y="795068"/>
          <a:ext cx="330762" cy="532980"/>
        </a:xfrm>
        <a:custGeom>
          <a:avLst/>
          <a:gdLst/>
          <a:ahLst/>
          <a:cxnLst/>
          <a:rect l="0" t="0" r="0" b="0"/>
          <a:pathLst>
            <a:path>
              <a:moveTo>
                <a:pt x="0" y="0"/>
              </a:moveTo>
              <a:lnTo>
                <a:pt x="0" y="532980"/>
              </a:lnTo>
              <a:lnTo>
                <a:pt x="330762" y="5329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996815" y="924929"/>
          <a:ext cx="7512901" cy="80623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lavadora ha reducido los tiempos de lavado en aproximadamente 50 minutos de como se lo hacía tradicionalmente para lavar 100 sacos</a:t>
          </a:r>
          <a:endParaRPr lang="es-ES" sz="1800" kern="1200" dirty="0"/>
        </a:p>
      </dsp:txBody>
      <dsp:txXfrm>
        <a:off x="1020429" y="948543"/>
        <a:ext cx="7465673" cy="759010"/>
      </dsp:txXfrm>
    </dsp:sp>
    <dsp:sp modelId="{59B6BAF9-1EE2-43AB-A459-FD0FBACBF21E}">
      <dsp:nvSpPr>
        <dsp:cNvPr id="0" name=""/>
        <dsp:cNvSpPr/>
      </dsp:nvSpPr>
      <dsp:spPr>
        <a:xfrm>
          <a:off x="666052" y="795068"/>
          <a:ext cx="295800" cy="1945737"/>
        </a:xfrm>
        <a:custGeom>
          <a:avLst/>
          <a:gdLst/>
          <a:ahLst/>
          <a:cxnLst/>
          <a:rect l="0" t="0" r="0" b="0"/>
          <a:pathLst>
            <a:path>
              <a:moveTo>
                <a:pt x="0" y="0"/>
              </a:moveTo>
              <a:lnTo>
                <a:pt x="0" y="1945737"/>
              </a:lnTo>
              <a:lnTo>
                <a:pt x="295800" y="1945737"/>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961853" y="2022249"/>
          <a:ext cx="7632382" cy="143711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Actualmente se requiere de tres trabajadores para el proceso de lavado de malanga, reduciendo en 75% el personal que estaba asignado a esta tarea. Se pretendía hacer uso de un único operario, no fue posible ya que se requiere personal en el lavado del proceso de inmersión.</a:t>
          </a:r>
          <a:endParaRPr lang="es-EC" sz="1800" kern="1200" dirty="0"/>
        </a:p>
      </dsp:txBody>
      <dsp:txXfrm>
        <a:off x="1003945" y="2064341"/>
        <a:ext cx="7548198" cy="1352929"/>
      </dsp:txXfrm>
    </dsp:sp>
    <dsp:sp modelId="{CC26813A-3C70-474F-B955-22D5A57A2315}">
      <dsp:nvSpPr>
        <dsp:cNvPr id="0" name=""/>
        <dsp:cNvSpPr/>
      </dsp:nvSpPr>
      <dsp:spPr>
        <a:xfrm>
          <a:off x="666052" y="795068"/>
          <a:ext cx="342020" cy="3283981"/>
        </a:xfrm>
        <a:custGeom>
          <a:avLst/>
          <a:gdLst/>
          <a:ahLst/>
          <a:cxnLst/>
          <a:rect l="0" t="0" r="0" b="0"/>
          <a:pathLst>
            <a:path>
              <a:moveTo>
                <a:pt x="0" y="0"/>
              </a:moveTo>
              <a:lnTo>
                <a:pt x="0" y="3283981"/>
              </a:lnTo>
              <a:lnTo>
                <a:pt x="342020" y="328398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008073" y="3696579"/>
          <a:ext cx="7539213" cy="76494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Sin embargo, la utilización de un solo operario podría logarse haciendo uso de rodillos para el lavado de malanga .</a:t>
          </a:r>
          <a:endParaRPr lang="es-EC" sz="1800" kern="1200" dirty="0"/>
        </a:p>
      </dsp:txBody>
      <dsp:txXfrm>
        <a:off x="1030477" y="3718983"/>
        <a:ext cx="7494405" cy="72013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61" y="692770"/>
          <a:ext cx="6632916" cy="5416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Conclusiones</a:t>
          </a:r>
        </a:p>
      </dsp:txBody>
      <dsp:txXfrm>
        <a:off x="18626" y="708635"/>
        <a:ext cx="6601186" cy="509947"/>
      </dsp:txXfrm>
    </dsp:sp>
    <dsp:sp modelId="{59B6BAF9-1EE2-43AB-A459-FD0FBACBF21E}">
      <dsp:nvSpPr>
        <dsp:cNvPr id="0" name=""/>
        <dsp:cNvSpPr/>
      </dsp:nvSpPr>
      <dsp:spPr>
        <a:xfrm>
          <a:off x="666052" y="1234447"/>
          <a:ext cx="295800" cy="772989"/>
        </a:xfrm>
        <a:custGeom>
          <a:avLst/>
          <a:gdLst/>
          <a:ahLst/>
          <a:cxnLst/>
          <a:rect l="0" t="0" r="0" b="0"/>
          <a:pathLst>
            <a:path>
              <a:moveTo>
                <a:pt x="0" y="0"/>
              </a:moveTo>
              <a:lnTo>
                <a:pt x="0" y="772989"/>
              </a:lnTo>
              <a:lnTo>
                <a:pt x="295800" y="77298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961853" y="1432896"/>
          <a:ext cx="7632382" cy="114908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Se logró reducir el trabajo exhaustivo que les llevaba realizar esta tarea. manteniendo la misma calidad en el lavado del tubérculo, lo cual es muy importante, ya que la materia prima con la cual trabaja esta empresa está posicionada en mercados internacionales de Miami y New York. </a:t>
          </a:r>
          <a:endParaRPr lang="es-EC" sz="1800" kern="1200" dirty="0"/>
        </a:p>
      </dsp:txBody>
      <dsp:txXfrm>
        <a:off x="995508" y="1466551"/>
        <a:ext cx="7565072" cy="1081772"/>
      </dsp:txXfrm>
    </dsp:sp>
    <dsp:sp modelId="{CC26813A-3C70-474F-B955-22D5A57A2315}">
      <dsp:nvSpPr>
        <dsp:cNvPr id="0" name=""/>
        <dsp:cNvSpPr/>
      </dsp:nvSpPr>
      <dsp:spPr>
        <a:xfrm>
          <a:off x="666052" y="1234447"/>
          <a:ext cx="342020" cy="2265143"/>
        </a:xfrm>
        <a:custGeom>
          <a:avLst/>
          <a:gdLst/>
          <a:ahLst/>
          <a:cxnLst/>
          <a:rect l="0" t="0" r="0" b="0"/>
          <a:pathLst>
            <a:path>
              <a:moveTo>
                <a:pt x="0" y="0"/>
              </a:moveTo>
              <a:lnTo>
                <a:pt x="0" y="2265143"/>
              </a:lnTo>
              <a:lnTo>
                <a:pt x="342020" y="226514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008073" y="2826112"/>
          <a:ext cx="7539213" cy="134695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ejecución de este proyecto es un éxito en el aspecto económico para la empresa AMAZON FRUIT reduciendo tiempos en el proceso de lavado y el personal que realizaba esta tarea.</a:t>
          </a:r>
          <a:endParaRPr lang="es-EC" sz="1800" kern="1200" dirty="0"/>
        </a:p>
      </dsp:txBody>
      <dsp:txXfrm>
        <a:off x="1047524" y="2865563"/>
        <a:ext cx="7460311" cy="1268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142" y="0"/>
          <a:ext cx="8331882" cy="68042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ANTECEDENTES</a:t>
          </a:r>
        </a:p>
      </dsp:txBody>
      <dsp:txXfrm>
        <a:off x="22071" y="19929"/>
        <a:ext cx="8292024" cy="640565"/>
      </dsp:txXfrm>
    </dsp:sp>
    <dsp:sp modelId="{04EAAFF2-F757-4829-8DE2-3822D97053BC}">
      <dsp:nvSpPr>
        <dsp:cNvPr id="0" name=""/>
        <dsp:cNvSpPr/>
      </dsp:nvSpPr>
      <dsp:spPr>
        <a:xfrm>
          <a:off x="835330" y="680423"/>
          <a:ext cx="833188" cy="879179"/>
        </a:xfrm>
        <a:custGeom>
          <a:avLst/>
          <a:gdLst/>
          <a:ahLst/>
          <a:cxnLst/>
          <a:rect l="0" t="0" r="0" b="0"/>
          <a:pathLst>
            <a:path>
              <a:moveTo>
                <a:pt x="0" y="0"/>
              </a:moveTo>
              <a:lnTo>
                <a:pt x="0" y="879179"/>
              </a:lnTo>
              <a:lnTo>
                <a:pt x="833188" y="87917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8518" y="881965"/>
          <a:ext cx="6711338" cy="135527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Ecuador hasta el 2012 se encuentra entre los 10 mayores exportadores de </a:t>
          </a:r>
          <a:r>
            <a:rPr lang="es-ES" sz="2000" kern="1200" dirty="0" err="1" smtClean="0"/>
            <a:t>tuberculos</a:t>
          </a:r>
          <a:r>
            <a:rPr lang="es-ES" sz="2000" kern="1200" dirty="0" smtClean="0"/>
            <a:t> a nivel mundial, según el Instituto de Promoción de Exportaciones e inversiones PRO ECUADOR. </a:t>
          </a:r>
          <a:endParaRPr lang="es-ES" sz="2000" kern="1200" dirty="0"/>
        </a:p>
      </dsp:txBody>
      <dsp:txXfrm>
        <a:off x="1708213" y="921660"/>
        <a:ext cx="6631948" cy="1275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142" y="0"/>
          <a:ext cx="8331882" cy="68042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ANTECEDENTES</a:t>
          </a:r>
        </a:p>
      </dsp:txBody>
      <dsp:txXfrm>
        <a:off x="22071" y="19929"/>
        <a:ext cx="8292024" cy="640565"/>
      </dsp:txXfrm>
    </dsp:sp>
    <dsp:sp modelId="{04EAAFF2-F757-4829-8DE2-3822D97053BC}">
      <dsp:nvSpPr>
        <dsp:cNvPr id="0" name=""/>
        <dsp:cNvSpPr/>
      </dsp:nvSpPr>
      <dsp:spPr>
        <a:xfrm>
          <a:off x="835330" y="680423"/>
          <a:ext cx="833188" cy="879179"/>
        </a:xfrm>
        <a:custGeom>
          <a:avLst/>
          <a:gdLst/>
          <a:ahLst/>
          <a:cxnLst/>
          <a:rect l="0" t="0" r="0" b="0"/>
          <a:pathLst>
            <a:path>
              <a:moveTo>
                <a:pt x="0" y="0"/>
              </a:moveTo>
              <a:lnTo>
                <a:pt x="0" y="879179"/>
              </a:lnTo>
              <a:lnTo>
                <a:pt x="833188" y="87917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8518" y="881965"/>
          <a:ext cx="6711338" cy="135527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kern="1200" dirty="0" smtClean="0"/>
            <a:t>Existen entidades asociadas, como Amazon </a:t>
          </a:r>
          <a:r>
            <a:rPr lang="es-ES" sz="2000" kern="1200" dirty="0" err="1" smtClean="0"/>
            <a:t>Fruit</a:t>
          </a:r>
          <a:r>
            <a:rPr lang="es-ES" sz="2000" kern="1200" dirty="0" smtClean="0"/>
            <a:t>, que realizan el proceso de cultivo, cosecha, lavado, desinfección, secado, empaquetado,  y venta de este tubérculo a mercados internacionales   </a:t>
          </a:r>
          <a:endParaRPr lang="es-ES" sz="2000" kern="1200" dirty="0"/>
        </a:p>
      </dsp:txBody>
      <dsp:txXfrm>
        <a:off x="1708213" y="921660"/>
        <a:ext cx="6631948" cy="12758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68337"/>
          <a:ext cx="8381998" cy="606844"/>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0" kern="1200" dirty="0"/>
            <a:t>Objetivos</a:t>
          </a:r>
          <a:r>
            <a:rPr lang="es-ES" sz="3200" b="1" kern="1200" dirty="0"/>
            <a:t> </a:t>
          </a:r>
        </a:p>
      </dsp:txBody>
      <dsp:txXfrm>
        <a:off x="17774" y="286111"/>
        <a:ext cx="8346450" cy="571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98199" y="0"/>
          <a:ext cx="7121800" cy="57146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Objetivo General</a:t>
          </a:r>
        </a:p>
      </dsp:txBody>
      <dsp:txXfrm>
        <a:off x="514937" y="16738"/>
        <a:ext cx="7088324" cy="537991"/>
      </dsp:txXfrm>
    </dsp:sp>
    <dsp:sp modelId="{A5926A14-B16D-48E8-9A03-2E8DF5CC402A}">
      <dsp:nvSpPr>
        <dsp:cNvPr id="0" name=""/>
        <dsp:cNvSpPr/>
      </dsp:nvSpPr>
      <dsp:spPr>
        <a:xfrm>
          <a:off x="1210379" y="571467"/>
          <a:ext cx="218652" cy="1128342"/>
        </a:xfrm>
        <a:custGeom>
          <a:avLst/>
          <a:gdLst/>
          <a:ahLst/>
          <a:cxnLst/>
          <a:rect l="0" t="0" r="0" b="0"/>
          <a:pathLst>
            <a:path>
              <a:moveTo>
                <a:pt x="0" y="0"/>
              </a:moveTo>
              <a:lnTo>
                <a:pt x="0" y="1128342"/>
              </a:lnTo>
              <a:lnTo>
                <a:pt x="218652" y="112834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6F30-6059-4F25-9FA9-AE75CF188A26}">
      <dsp:nvSpPr>
        <dsp:cNvPr id="0" name=""/>
        <dsp:cNvSpPr/>
      </dsp:nvSpPr>
      <dsp:spPr>
        <a:xfrm>
          <a:off x="1429031" y="786475"/>
          <a:ext cx="6948296" cy="182666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Diseñar e implementar la automatización de una lavadora de malanga por inmersión y aspersión para la Empresa DECPROM.</a:t>
          </a:r>
          <a:endParaRPr lang="es-ES" sz="2500" kern="1200" dirty="0"/>
        </a:p>
      </dsp:txBody>
      <dsp:txXfrm>
        <a:off x="1482532" y="839976"/>
        <a:ext cx="6841294" cy="1719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96333"/>
          <a:ext cx="8381998" cy="606844"/>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0" kern="1200" dirty="0"/>
            <a:t>Objetivos</a:t>
          </a:r>
          <a:r>
            <a:rPr lang="es-ES" sz="3200" b="0" kern="1200" dirty="0"/>
            <a:t> </a:t>
          </a:r>
        </a:p>
      </dsp:txBody>
      <dsp:txXfrm>
        <a:off x="17774" y="214107"/>
        <a:ext cx="8346450" cy="5712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485FD-E422-4D71-8642-B348180B4D2B}" type="datetimeFigureOut">
              <a:rPr lang="es-EC" smtClean="0"/>
              <a:t>14/07/2017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7FF29-937A-4C45-AFAA-BDB4E268252C}" type="slidenum">
              <a:rPr lang="es-EC" smtClean="0"/>
              <a:t>‹Nº›</a:t>
            </a:fld>
            <a:endParaRPr lang="es-EC"/>
          </a:p>
        </p:txBody>
      </p:sp>
    </p:spTree>
    <p:extLst>
      <p:ext uri="{BB962C8B-B14F-4D97-AF65-F5344CB8AC3E}">
        <p14:creationId xmlns:p14="http://schemas.microsoft.com/office/powerpoint/2010/main" val="21260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E7FF29-937A-4C45-AFAA-BDB4E268252C}" type="slidenum">
              <a:rPr lang="es-EC" smtClean="0"/>
              <a:t>2</a:t>
            </a:fld>
            <a:endParaRPr lang="es-EC"/>
          </a:p>
        </p:txBody>
      </p:sp>
    </p:spTree>
    <p:extLst>
      <p:ext uri="{BB962C8B-B14F-4D97-AF65-F5344CB8AC3E}">
        <p14:creationId xmlns:p14="http://schemas.microsoft.com/office/powerpoint/2010/main" val="25822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E7FF29-937A-4C45-AFAA-BDB4E268252C}" type="slidenum">
              <a:rPr lang="es-EC" smtClean="0"/>
              <a:t>10</a:t>
            </a:fld>
            <a:endParaRPr lang="es-EC"/>
          </a:p>
        </p:txBody>
      </p:sp>
    </p:spTree>
    <p:extLst>
      <p:ext uri="{BB962C8B-B14F-4D97-AF65-F5344CB8AC3E}">
        <p14:creationId xmlns:p14="http://schemas.microsoft.com/office/powerpoint/2010/main" val="144709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FE7F48-548C-4CA0-BFD1-2CCD451C9D3E}" type="datetimeFigureOut">
              <a:rPr lang="es-EC" smtClean="0"/>
              <a:t>14/07/2017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CFE7F48-548C-4CA0-BFD1-2CCD451C9D3E}" type="datetimeFigureOut">
              <a:rPr lang="es-EC" smtClean="0"/>
              <a:t>14/07/2017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FE7F48-548C-4CA0-BFD1-2CCD451C9D3E}" type="datetimeFigureOut">
              <a:rPr lang="es-EC" smtClean="0"/>
              <a:t>14/07/2017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CFE7F48-548C-4CA0-BFD1-2CCD451C9D3E}" type="datetimeFigureOut">
              <a:rPr lang="es-EC" smtClean="0"/>
              <a:t>14/07/2017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FE7F48-548C-4CA0-BFD1-2CCD451C9D3E}" type="datetimeFigureOut">
              <a:rPr lang="es-EC" smtClean="0"/>
              <a:t>14/07/2017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FE7F48-548C-4CA0-BFD1-2CCD451C9D3E}" type="datetimeFigureOut">
              <a:rPr lang="es-EC" smtClean="0"/>
              <a:t>14/07/2017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FE7F48-548C-4CA0-BFD1-2CCD451C9D3E}" type="datetimeFigureOut">
              <a:rPr lang="es-EC" smtClean="0"/>
              <a:t>14/07/2017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84E2867-7A34-4851-A574-CCCB92E444F9}" type="slidenum">
              <a:rPr lang="es-EC" smtClean="0"/>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ACFE7F48-548C-4CA0-BFD1-2CCD451C9D3E}" type="datetimeFigureOut">
              <a:rPr lang="es-EC" smtClean="0"/>
              <a:t>14/07/2017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7F48-548C-4CA0-BFD1-2CCD451C9D3E}" type="datetimeFigureOut">
              <a:rPr lang="es-EC" smtClean="0"/>
              <a:t>14/07/2017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CFE7F48-548C-4CA0-BFD1-2CCD451C9D3E}" type="datetimeFigureOut">
              <a:rPr lang="es-EC" smtClean="0"/>
              <a:t>14/07/2017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4E2867-7A34-4851-A574-CCCB92E444F9}" type="slidenum">
              <a:rPr lang="es-EC" smtClean="0"/>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CFE7F48-548C-4CA0-BFD1-2CCD451C9D3E}" type="datetimeFigureOut">
              <a:rPr lang="es-EC" smtClean="0"/>
              <a:t>14/07/2017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CFE7F48-548C-4CA0-BFD1-2CCD451C9D3E}" type="datetimeFigureOut">
              <a:rPr lang="es-EC" smtClean="0"/>
              <a:t>14/07/2017</a:t>
            </a:fld>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84E2867-7A34-4851-A574-CCCB92E444F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2.xml"/><Relationship Id="rId7" Type="http://schemas.openxmlformats.org/officeDocument/2006/relationships/image" Target="../media/image6.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Layout" Target="../diagrams/layout13.xml"/><Relationship Id="rId7" Type="http://schemas.openxmlformats.org/officeDocument/2006/relationships/image" Target="../media/image8.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Layout" Target="../diagrams/layout14.xml"/><Relationship Id="rId7" Type="http://schemas.openxmlformats.org/officeDocument/2006/relationships/image" Target="../media/image9.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0.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Layout" Target="../diagrams/layout20.xml"/><Relationship Id="rId7" Type="http://schemas.openxmlformats.org/officeDocument/2006/relationships/image" Target="../media/image1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Layout" Target="../diagrams/layout21.xml"/><Relationship Id="rId7" Type="http://schemas.openxmlformats.org/officeDocument/2006/relationships/image" Target="../media/image1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4.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5.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4.xml"/><Relationship Id="rId7" Type="http://schemas.openxmlformats.org/officeDocument/2006/relationships/image" Target="../media/image16.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comments" Target="../comments/comment6.xml"/></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diagramLayout" Target="../diagrams/layout25.xml"/><Relationship Id="rId7" Type="http://schemas.openxmlformats.org/officeDocument/2006/relationships/image" Target="../media/image18.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6.xml"/><Relationship Id="rId7" Type="http://schemas.openxmlformats.org/officeDocument/2006/relationships/image" Target="../media/image19.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7.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openxmlformats.org/officeDocument/2006/relationships/image" Target="../media/image25.png"/><Relationship Id="rId5" Type="http://schemas.openxmlformats.org/officeDocument/2006/relationships/diagramColors" Target="../diagrams/colors27.xml"/><Relationship Id="rId10" Type="http://schemas.openxmlformats.org/officeDocument/2006/relationships/image" Target="../media/image24.png"/><Relationship Id="rId4" Type="http://schemas.openxmlformats.org/officeDocument/2006/relationships/diagramQuickStyle" Target="../diagrams/quickStyle27.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28.xml"/><Relationship Id="rId7" Type="http://schemas.openxmlformats.org/officeDocument/2006/relationships/image" Target="../media/image27.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29.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openxmlformats.org/officeDocument/2006/relationships/image" Target="../media/image33.png"/><Relationship Id="rId5" Type="http://schemas.openxmlformats.org/officeDocument/2006/relationships/diagramColors" Target="../diagrams/colors29.xml"/><Relationship Id="rId10" Type="http://schemas.openxmlformats.org/officeDocument/2006/relationships/image" Target="../media/image32.png"/><Relationship Id="rId4" Type="http://schemas.openxmlformats.org/officeDocument/2006/relationships/diagramQuickStyle" Target="../diagrams/quickStyle29.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0.xml"/><Relationship Id="rId7" Type="http://schemas.openxmlformats.org/officeDocument/2006/relationships/image" Target="../media/image35.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8.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9.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40.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comments" Target="../comments/comment8.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37.xml"/><Relationship Id="rId7" Type="http://schemas.openxmlformats.org/officeDocument/2006/relationships/image" Target="../media/image41.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38.xml"/><Relationship Id="rId7" Type="http://schemas.openxmlformats.org/officeDocument/2006/relationships/image" Target="../media/image43.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39.xml"/><Relationship Id="rId7" Type="http://schemas.openxmlformats.org/officeDocument/2006/relationships/image" Target="../media/image43.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45.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6.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42.xml"/><Relationship Id="rId7" Type="http://schemas.openxmlformats.org/officeDocument/2006/relationships/image" Target="../media/image47.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9.jpe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9772" y="5214491"/>
            <a:ext cx="4104456" cy="576064"/>
          </a:xfrm>
        </p:spPr>
        <p:txBody>
          <a:bodyPr>
            <a:normAutofit/>
          </a:bodyPr>
          <a:lstStyle/>
          <a:p>
            <a:r>
              <a:rPr lang="es-EC" b="1" dirty="0" smtClean="0"/>
              <a:t>FELIPE </a:t>
            </a:r>
            <a:r>
              <a:rPr lang="es-EC" b="1" dirty="0"/>
              <a:t>L</a:t>
            </a:r>
            <a:r>
              <a:rPr lang="es-EC" b="1" dirty="0" smtClean="0"/>
              <a:t>. VEINTIMILLA</a:t>
            </a:r>
            <a:endParaRPr lang="es-EC" b="1" dirty="0"/>
          </a:p>
        </p:txBody>
      </p:sp>
      <p:pic>
        <p:nvPicPr>
          <p:cNvPr id="5" name="Picture 9" descr="http://mercadotecnia.espe.edu.ec/wp-content/uploads/tmp/LOGO-PRINCIPAL-ESPE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5267" y="491382"/>
            <a:ext cx="3585474" cy="720080"/>
          </a:xfrm>
          <a:prstGeom prst="rect">
            <a:avLst/>
          </a:prstGeom>
          <a:noFill/>
          <a:ln>
            <a:noFill/>
          </a:ln>
        </p:spPr>
      </p:pic>
      <p:sp>
        <p:nvSpPr>
          <p:cNvPr id="6" name="4 Rectángulo"/>
          <p:cNvSpPr/>
          <p:nvPr/>
        </p:nvSpPr>
        <p:spPr>
          <a:xfrm>
            <a:off x="683568" y="1710899"/>
            <a:ext cx="8064896" cy="12464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500" b="1" dirty="0"/>
              <a:t>AUTOMATIZACIÓN DE UNA LAVADORA DE MALANGA POR INMERSIÓN Y ASPERSIÓN EN LA EMPRESA </a:t>
            </a:r>
            <a:r>
              <a:rPr lang="es-EC" sz="2500" b="1" dirty="0" smtClean="0"/>
              <a:t>DECPROM</a:t>
            </a:r>
            <a:endParaRPr lang="es-EC" sz="2500" b="1" dirty="0"/>
          </a:p>
        </p:txBody>
      </p:sp>
      <p:sp>
        <p:nvSpPr>
          <p:cNvPr id="14" name="Subtítulo 2"/>
          <p:cNvSpPr txBox="1">
            <a:spLocks/>
          </p:cNvSpPr>
          <p:nvPr/>
        </p:nvSpPr>
        <p:spPr>
          <a:xfrm>
            <a:off x="1115616" y="3762911"/>
            <a:ext cx="6912768" cy="117825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s-EC" sz="2800" dirty="0"/>
              <a:t>Departamento de Eléctrica y Electrónica</a:t>
            </a:r>
          </a:p>
          <a:p>
            <a:pPr algn="ctr"/>
            <a:r>
              <a:rPr lang="es-EC" sz="2800" dirty="0"/>
              <a:t>Carrera de Ingeniería en Electrónica, Automatización y Control</a:t>
            </a:r>
          </a:p>
        </p:txBody>
      </p:sp>
      <p:sp>
        <p:nvSpPr>
          <p:cNvPr id="7" name="Subtítulo 2"/>
          <p:cNvSpPr txBox="1">
            <a:spLocks/>
          </p:cNvSpPr>
          <p:nvPr/>
        </p:nvSpPr>
        <p:spPr>
          <a:xfrm>
            <a:off x="2519772" y="5775845"/>
            <a:ext cx="4644516" cy="57606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s-EC" sz="1800" b="1" dirty="0"/>
              <a:t>DIRECTOR: ING. </a:t>
            </a:r>
            <a:r>
              <a:rPr lang="es-EC" sz="1800" b="1" dirty="0" smtClean="0"/>
              <a:t>VICTOR PROAÑO, </a:t>
            </a:r>
            <a:r>
              <a:rPr lang="es-EC" sz="1800" b="1" dirty="0" err="1" smtClean="0"/>
              <a:t>MSc</a:t>
            </a:r>
            <a:r>
              <a:rPr lang="es-EC" sz="1800" b="1" dirty="0" smtClean="0"/>
              <a:t>.</a:t>
            </a:r>
            <a:endParaRPr lang="es-EC" sz="1800" b="1" dirty="0"/>
          </a:p>
        </p:txBody>
      </p:sp>
      <p:sp>
        <p:nvSpPr>
          <p:cNvPr id="10"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a:t>
            </a:fld>
            <a:endParaRPr lang="es-ES" altLang="en-US" sz="1400"/>
          </a:p>
        </p:txBody>
      </p:sp>
    </p:spTree>
    <p:extLst>
      <p:ext uri="{BB962C8B-B14F-4D97-AF65-F5344CB8AC3E}">
        <p14:creationId xmlns:p14="http://schemas.microsoft.com/office/powerpoint/2010/main" val="175099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184344279"/>
              </p:ext>
            </p:extLst>
          </p:nvPr>
        </p:nvGraphicFramePr>
        <p:xfrm>
          <a:off x="294456" y="476672"/>
          <a:ext cx="852601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10</a:t>
            </a:fld>
            <a:endParaRPr lang="es-ES" altLang="en-US" sz="1400"/>
          </a:p>
        </p:txBody>
      </p:sp>
      <p:grpSp>
        <p:nvGrpSpPr>
          <p:cNvPr id="10" name="Group 40"/>
          <p:cNvGrpSpPr>
            <a:grpSpLocks/>
          </p:cNvGrpSpPr>
          <p:nvPr/>
        </p:nvGrpSpPr>
        <p:grpSpPr bwMode="auto">
          <a:xfrm>
            <a:off x="-319" y="12042"/>
            <a:ext cx="5751991" cy="577589"/>
            <a:chOff x="317893" y="5912660"/>
            <a:chExt cx="5568292" cy="597076"/>
          </a:xfrm>
        </p:grpSpPr>
        <p:sp>
          <p:nvSpPr>
            <p:cNvPr id="11"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2"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4"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20633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ED4C765-696D-454D-9ACB-C863AE1F46A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0E689972-6746-480E-BAF1-03CE981436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14977116"/>
              </p:ext>
            </p:extLst>
          </p:nvPr>
        </p:nvGraphicFramePr>
        <p:xfrm>
          <a:off x="323527" y="764704"/>
          <a:ext cx="843947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11</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026" name="Picture 2" descr="Resultado de imagen para lavado por inmersió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250244"/>
            <a:ext cx="5076825" cy="286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Resultado de imagen para lavado por inmersió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0850" y="3132939"/>
            <a:ext cx="5082659" cy="3048308"/>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241081165"/>
              </p:ext>
            </p:extLst>
          </p:nvPr>
        </p:nvGraphicFramePr>
        <p:xfrm>
          <a:off x="323527" y="764704"/>
          <a:ext cx="843947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12</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050" name="Picture 2" descr="Resultado de imagen para lavado por aspersion frut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263691"/>
            <a:ext cx="3848305" cy="2883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745737405"/>
              </p:ext>
            </p:extLst>
          </p:nvPr>
        </p:nvGraphicFramePr>
        <p:xfrm>
          <a:off x="308992" y="404664"/>
          <a:ext cx="843947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13</a:t>
            </a:fld>
            <a:endParaRPr lang="es-ES" altLang="en-US" sz="1400"/>
          </a:p>
        </p:txBody>
      </p:sp>
      <p:grpSp>
        <p:nvGrpSpPr>
          <p:cNvPr id="10" name="Group 40"/>
          <p:cNvGrpSpPr>
            <a:grpSpLocks/>
          </p:cNvGrpSpPr>
          <p:nvPr/>
        </p:nvGrpSpPr>
        <p:grpSpPr bwMode="auto">
          <a:xfrm>
            <a:off x="-319" y="12042"/>
            <a:ext cx="5751991" cy="577589"/>
            <a:chOff x="317893" y="5912660"/>
            <a:chExt cx="5568292" cy="597076"/>
          </a:xfrm>
        </p:grpSpPr>
        <p:sp>
          <p:nvSpPr>
            <p:cNvPr id="11"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2"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4"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9" name="Imagen 8"/>
          <p:cNvPicPr/>
          <p:nvPr/>
        </p:nvPicPr>
        <p:blipFill rotWithShape="1">
          <a:blip r:embed="rId7"/>
          <a:srcRect l="11215" t="4329"/>
          <a:stretch/>
        </p:blipFill>
        <p:spPr bwMode="auto">
          <a:xfrm rot="16200000">
            <a:off x="4344521" y="3874339"/>
            <a:ext cx="1331395" cy="28724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5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873740936"/>
              </p:ext>
            </p:extLst>
          </p:nvPr>
        </p:nvGraphicFramePr>
        <p:xfrm>
          <a:off x="308992" y="404664"/>
          <a:ext cx="8439472" cy="23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14</a:t>
            </a:fld>
            <a:endParaRPr lang="es-ES" altLang="en-US" sz="1400"/>
          </a:p>
        </p:txBody>
      </p:sp>
      <p:grpSp>
        <p:nvGrpSpPr>
          <p:cNvPr id="10" name="Group 40"/>
          <p:cNvGrpSpPr>
            <a:grpSpLocks/>
          </p:cNvGrpSpPr>
          <p:nvPr/>
        </p:nvGrpSpPr>
        <p:grpSpPr bwMode="auto">
          <a:xfrm>
            <a:off x="-319" y="12042"/>
            <a:ext cx="5751991" cy="577589"/>
            <a:chOff x="317893" y="5912660"/>
            <a:chExt cx="5568292" cy="597076"/>
          </a:xfrm>
        </p:grpSpPr>
        <p:sp>
          <p:nvSpPr>
            <p:cNvPr id="11"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2"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4"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929760" y="2276872"/>
            <a:ext cx="7259189" cy="3208302"/>
          </a:xfrm>
          <a:prstGeom prst="rect">
            <a:avLst/>
          </a:prstGeom>
        </p:spPr>
      </p:pic>
    </p:spTree>
    <p:extLst>
      <p:ext uri="{BB962C8B-B14F-4D97-AF65-F5344CB8AC3E}">
        <p14:creationId xmlns:p14="http://schemas.microsoft.com/office/powerpoint/2010/main" val="38452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888045510"/>
              </p:ext>
            </p:extLst>
          </p:nvPr>
        </p:nvGraphicFramePr>
        <p:xfrm>
          <a:off x="323527" y="764704"/>
          <a:ext cx="843947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15</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0" name="Imagen 9"/>
          <p:cNvPicPr/>
          <p:nvPr/>
        </p:nvPicPr>
        <p:blipFill>
          <a:blip r:embed="rId7"/>
          <a:stretch>
            <a:fillRect/>
          </a:stretch>
        </p:blipFill>
        <p:spPr>
          <a:xfrm>
            <a:off x="4491282" y="4509120"/>
            <a:ext cx="1088830" cy="1256407"/>
          </a:xfrm>
          <a:prstGeom prst="rect">
            <a:avLst/>
          </a:prstGeom>
        </p:spPr>
      </p:pic>
    </p:spTree>
    <p:extLst>
      <p:ext uri="{BB962C8B-B14F-4D97-AF65-F5344CB8AC3E}">
        <p14:creationId xmlns:p14="http://schemas.microsoft.com/office/powerpoint/2010/main" val="26960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6040D0A-7D8E-4C6E-9E39-9BDE084BCC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2F5BE9F-7A6D-490D-B162-0F49CAAF91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48750418"/>
              </p:ext>
            </p:extLst>
          </p:nvPr>
        </p:nvGraphicFramePr>
        <p:xfrm>
          <a:off x="308992" y="404664"/>
          <a:ext cx="8439472" cy="23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16</a:t>
            </a:fld>
            <a:endParaRPr lang="es-ES" altLang="en-US" sz="1400"/>
          </a:p>
        </p:txBody>
      </p:sp>
      <p:grpSp>
        <p:nvGrpSpPr>
          <p:cNvPr id="10" name="Group 40"/>
          <p:cNvGrpSpPr>
            <a:grpSpLocks/>
          </p:cNvGrpSpPr>
          <p:nvPr/>
        </p:nvGrpSpPr>
        <p:grpSpPr bwMode="auto">
          <a:xfrm>
            <a:off x="-319" y="12042"/>
            <a:ext cx="5751991" cy="577589"/>
            <a:chOff x="317893" y="5912660"/>
            <a:chExt cx="5568292" cy="597076"/>
          </a:xfrm>
        </p:grpSpPr>
        <p:sp>
          <p:nvSpPr>
            <p:cNvPr id="11"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2"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4"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6" name="Imagen 15"/>
          <p:cNvPicPr/>
          <p:nvPr/>
        </p:nvPicPr>
        <p:blipFill>
          <a:blip r:embed="rId7"/>
          <a:stretch>
            <a:fillRect/>
          </a:stretch>
        </p:blipFill>
        <p:spPr>
          <a:xfrm rot="2167315">
            <a:off x="3146437" y="2551693"/>
            <a:ext cx="2764581" cy="2133992"/>
          </a:xfrm>
          <a:prstGeom prst="rect">
            <a:avLst/>
          </a:prstGeom>
        </p:spPr>
      </p:pic>
      <p:pic>
        <p:nvPicPr>
          <p:cNvPr id="15" name="Imagen 14"/>
          <p:cNvPicPr/>
          <p:nvPr/>
        </p:nvPicPr>
        <p:blipFill rotWithShape="1">
          <a:blip r:embed="rId7"/>
          <a:srcRect l="17563" t="15279" r="16077" b="13627"/>
          <a:stretch/>
        </p:blipFill>
        <p:spPr>
          <a:xfrm rot="2167315">
            <a:off x="5850963" y="2815806"/>
            <a:ext cx="1834563" cy="1517151"/>
          </a:xfrm>
          <a:prstGeom prst="rect">
            <a:avLst/>
          </a:prstGeom>
        </p:spPr>
      </p:pic>
      <p:pic>
        <p:nvPicPr>
          <p:cNvPr id="18" name="Imagen 17"/>
          <p:cNvPicPr/>
          <p:nvPr/>
        </p:nvPicPr>
        <p:blipFill rotWithShape="1">
          <a:blip r:embed="rId7"/>
          <a:srcRect l="17563" t="17794" r="18812" b="13627"/>
          <a:stretch/>
        </p:blipFill>
        <p:spPr>
          <a:xfrm rot="2167315">
            <a:off x="1387285" y="2943539"/>
            <a:ext cx="1758947" cy="1463499"/>
          </a:xfrm>
          <a:prstGeom prst="rect">
            <a:avLst/>
          </a:prstGeom>
        </p:spPr>
      </p:pic>
      <p:pic>
        <p:nvPicPr>
          <p:cNvPr id="19" name="Imagen 18"/>
          <p:cNvPicPr/>
          <p:nvPr/>
        </p:nvPicPr>
        <p:blipFill rotWithShape="1">
          <a:blip r:embed="rId7"/>
          <a:srcRect l="18532" t="19013" r="1931" b="789"/>
          <a:stretch/>
        </p:blipFill>
        <p:spPr>
          <a:xfrm rot="2167315">
            <a:off x="3835920" y="4617892"/>
            <a:ext cx="2198847" cy="1711413"/>
          </a:xfrm>
          <a:prstGeom prst="rect">
            <a:avLst/>
          </a:prstGeom>
        </p:spPr>
      </p:pic>
      <p:pic>
        <p:nvPicPr>
          <p:cNvPr id="20" name="Imagen 19"/>
          <p:cNvPicPr/>
          <p:nvPr/>
        </p:nvPicPr>
        <p:blipFill rotWithShape="1">
          <a:blip r:embed="rId7"/>
          <a:srcRect l="17563" t="15279" r="16077" b="13627"/>
          <a:stretch/>
        </p:blipFill>
        <p:spPr>
          <a:xfrm rot="2167315">
            <a:off x="6186851" y="4378368"/>
            <a:ext cx="1834563" cy="1517151"/>
          </a:xfrm>
          <a:prstGeom prst="rect">
            <a:avLst/>
          </a:prstGeom>
        </p:spPr>
      </p:pic>
      <p:pic>
        <p:nvPicPr>
          <p:cNvPr id="21" name="Imagen 20"/>
          <p:cNvPicPr/>
          <p:nvPr/>
        </p:nvPicPr>
        <p:blipFill rotWithShape="1">
          <a:blip r:embed="rId7"/>
          <a:srcRect l="17563" t="17794" r="18812" b="13627"/>
          <a:stretch/>
        </p:blipFill>
        <p:spPr>
          <a:xfrm rot="2167315">
            <a:off x="1723173" y="4506101"/>
            <a:ext cx="1758947" cy="1463499"/>
          </a:xfrm>
          <a:prstGeom prst="rect">
            <a:avLst/>
          </a:prstGeom>
        </p:spPr>
      </p:pic>
    </p:spTree>
    <p:extLst>
      <p:ext uri="{BB962C8B-B14F-4D97-AF65-F5344CB8AC3E}">
        <p14:creationId xmlns:p14="http://schemas.microsoft.com/office/powerpoint/2010/main" val="66865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897964308"/>
              </p:ext>
            </p:extLst>
          </p:nvPr>
        </p:nvGraphicFramePr>
        <p:xfrm>
          <a:off x="308992" y="404663"/>
          <a:ext cx="8439472" cy="584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17</a:t>
            </a:fld>
            <a:endParaRPr lang="es-ES" altLang="en-US" sz="1400"/>
          </a:p>
        </p:txBody>
      </p:sp>
      <p:grpSp>
        <p:nvGrpSpPr>
          <p:cNvPr id="10" name="Group 40"/>
          <p:cNvGrpSpPr>
            <a:grpSpLocks/>
          </p:cNvGrpSpPr>
          <p:nvPr/>
        </p:nvGrpSpPr>
        <p:grpSpPr bwMode="auto">
          <a:xfrm>
            <a:off x="-319" y="12042"/>
            <a:ext cx="5751991" cy="577589"/>
            <a:chOff x="317893" y="5912660"/>
            <a:chExt cx="5568292" cy="597076"/>
          </a:xfrm>
        </p:grpSpPr>
        <p:sp>
          <p:nvSpPr>
            <p:cNvPr id="11"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2"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4"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3570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83FAE5C-083E-48BF-9E63-FCD0E108034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6DA738E0-88E4-40BF-AA3C-99099004F5D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A75B0693-2F00-4503-B490-7DE15502930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F5EE0E2F-7AF2-44F5-8609-5BE7CE62F8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977707489"/>
              </p:ext>
            </p:extLst>
          </p:nvPr>
        </p:nvGraphicFramePr>
        <p:xfrm>
          <a:off x="308992" y="404663"/>
          <a:ext cx="8439472" cy="584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18</a:t>
            </a:fld>
            <a:endParaRPr lang="es-ES" altLang="en-US" sz="1400"/>
          </a:p>
        </p:txBody>
      </p:sp>
      <p:grpSp>
        <p:nvGrpSpPr>
          <p:cNvPr id="10" name="Group 40"/>
          <p:cNvGrpSpPr>
            <a:grpSpLocks/>
          </p:cNvGrpSpPr>
          <p:nvPr/>
        </p:nvGrpSpPr>
        <p:grpSpPr bwMode="auto">
          <a:xfrm>
            <a:off x="-319" y="12042"/>
            <a:ext cx="5751991" cy="577589"/>
            <a:chOff x="317893" y="5912660"/>
            <a:chExt cx="5568292" cy="597076"/>
          </a:xfrm>
        </p:grpSpPr>
        <p:sp>
          <p:nvSpPr>
            <p:cNvPr id="11"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2"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4"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28887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83FAE5C-083E-48BF-9E63-FCD0E108034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DA738E0-88E4-40BF-AA3C-99099004F5D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A75B0693-2F00-4503-B490-7DE15502930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5EE0E2F-7AF2-44F5-8609-5BE7CE62F8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294749169"/>
              </p:ext>
            </p:extLst>
          </p:nvPr>
        </p:nvGraphicFramePr>
        <p:xfrm>
          <a:off x="323527" y="764704"/>
          <a:ext cx="843947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19</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rotWithShape="1">
          <a:blip r:embed="rId7"/>
          <a:srcRect t="11872"/>
          <a:stretch/>
        </p:blipFill>
        <p:spPr>
          <a:xfrm>
            <a:off x="1907704" y="3534197"/>
            <a:ext cx="6278016" cy="3207171"/>
          </a:xfrm>
          <a:prstGeom prst="rect">
            <a:avLst/>
          </a:prstGeom>
        </p:spPr>
      </p:pic>
    </p:spTree>
    <p:extLst>
      <p:ext uri="{BB962C8B-B14F-4D97-AF65-F5344CB8AC3E}">
        <p14:creationId xmlns:p14="http://schemas.microsoft.com/office/powerpoint/2010/main" val="23203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48152625"/>
              </p:ext>
            </p:extLst>
          </p:nvPr>
        </p:nvGraphicFramePr>
        <p:xfrm>
          <a:off x="467544" y="980728"/>
          <a:ext cx="8028384" cy="51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a:t>
            </a:fld>
            <a:endParaRPr lang="es-ES" altLang="en-US" sz="1400"/>
          </a:p>
        </p:txBody>
      </p:sp>
    </p:spTree>
    <p:extLst>
      <p:ext uri="{BB962C8B-B14F-4D97-AF65-F5344CB8AC3E}">
        <p14:creationId xmlns:p14="http://schemas.microsoft.com/office/powerpoint/2010/main" val="10296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5F1FABA-4DA8-402B-A11D-DF4245849B6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D58ED50-4D23-4BC6-9E32-1D34C79EE57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0DB85963-05E1-4BEC-A86D-23D37A89EA1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81922897-FF90-4EFE-BA12-6BCDCF62FBC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AE03B5F-E219-44EB-8852-1481FA39A4B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81DAE338-0459-41E0-8F32-4D9341A913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583295059"/>
              </p:ext>
            </p:extLst>
          </p:nvPr>
        </p:nvGraphicFramePr>
        <p:xfrm>
          <a:off x="323527" y="764704"/>
          <a:ext cx="843947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20</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rotWithShape="1">
          <a:blip r:embed="rId7"/>
          <a:srcRect t="11872"/>
          <a:stretch/>
        </p:blipFill>
        <p:spPr>
          <a:xfrm>
            <a:off x="1907704" y="3534197"/>
            <a:ext cx="6278016" cy="3207171"/>
          </a:xfrm>
          <a:prstGeom prst="rect">
            <a:avLst/>
          </a:prstGeom>
        </p:spPr>
      </p:pic>
    </p:spTree>
    <p:extLst>
      <p:ext uri="{BB962C8B-B14F-4D97-AF65-F5344CB8AC3E}">
        <p14:creationId xmlns:p14="http://schemas.microsoft.com/office/powerpoint/2010/main" val="24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832577156"/>
              </p:ext>
            </p:extLst>
          </p:nvPr>
        </p:nvGraphicFramePr>
        <p:xfrm>
          <a:off x="323527" y="764704"/>
          <a:ext cx="843947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21</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3" name="Imagen 2"/>
          <p:cNvPicPr>
            <a:picLocks noChangeAspect="1"/>
          </p:cNvPicPr>
          <p:nvPr/>
        </p:nvPicPr>
        <p:blipFill>
          <a:blip r:embed="rId7"/>
          <a:stretch>
            <a:fillRect/>
          </a:stretch>
        </p:blipFill>
        <p:spPr>
          <a:xfrm>
            <a:off x="323527" y="3429000"/>
            <a:ext cx="8424936" cy="2672846"/>
          </a:xfrm>
          <a:prstGeom prst="rect">
            <a:avLst/>
          </a:prstGeom>
        </p:spPr>
      </p:pic>
    </p:spTree>
    <p:extLst>
      <p:ext uri="{BB962C8B-B14F-4D97-AF65-F5344CB8AC3E}">
        <p14:creationId xmlns:p14="http://schemas.microsoft.com/office/powerpoint/2010/main" val="18184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777033249"/>
              </p:ext>
            </p:extLst>
          </p:nvPr>
        </p:nvGraphicFramePr>
        <p:xfrm>
          <a:off x="323527" y="692696"/>
          <a:ext cx="843947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22</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4" name="Imagen 3"/>
          <p:cNvPicPr>
            <a:picLocks noChangeAspect="1"/>
          </p:cNvPicPr>
          <p:nvPr/>
        </p:nvPicPr>
        <p:blipFill rotWithShape="1">
          <a:blip r:embed="rId7"/>
          <a:srcRect r="19802"/>
          <a:stretch/>
        </p:blipFill>
        <p:spPr>
          <a:xfrm>
            <a:off x="582982" y="2492896"/>
            <a:ext cx="7733434" cy="2057174"/>
          </a:xfrm>
          <a:prstGeom prst="rect">
            <a:avLst/>
          </a:prstGeom>
        </p:spPr>
      </p:pic>
    </p:spTree>
    <p:extLst>
      <p:ext uri="{BB962C8B-B14F-4D97-AF65-F5344CB8AC3E}">
        <p14:creationId xmlns:p14="http://schemas.microsoft.com/office/powerpoint/2010/main" val="386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322964640"/>
              </p:ext>
            </p:extLst>
          </p:nvPr>
        </p:nvGraphicFramePr>
        <p:xfrm>
          <a:off x="323527" y="692696"/>
          <a:ext cx="843947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23</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2680799" y="2612856"/>
            <a:ext cx="3381375" cy="3095625"/>
          </a:xfrm>
          <a:prstGeom prst="rect">
            <a:avLst/>
          </a:prstGeom>
        </p:spPr>
      </p:pic>
      <p:pic>
        <p:nvPicPr>
          <p:cNvPr id="3" name="Imagen 2"/>
          <p:cNvPicPr>
            <a:picLocks noChangeAspect="1"/>
          </p:cNvPicPr>
          <p:nvPr/>
        </p:nvPicPr>
        <p:blipFill>
          <a:blip r:embed="rId8"/>
          <a:stretch>
            <a:fillRect/>
          </a:stretch>
        </p:blipFill>
        <p:spPr>
          <a:xfrm>
            <a:off x="611560" y="2177470"/>
            <a:ext cx="7852932" cy="3966396"/>
          </a:xfrm>
          <a:prstGeom prst="rect">
            <a:avLst/>
          </a:prstGeom>
        </p:spPr>
      </p:pic>
      <p:cxnSp>
        <p:nvCxnSpPr>
          <p:cNvPr id="5" name="Conector recto 4"/>
          <p:cNvCxnSpPr/>
          <p:nvPr/>
        </p:nvCxnSpPr>
        <p:spPr>
          <a:xfrm>
            <a:off x="5796136" y="3789040"/>
            <a:ext cx="0" cy="187220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Conector recto 15"/>
          <p:cNvCxnSpPr/>
          <p:nvPr/>
        </p:nvCxnSpPr>
        <p:spPr>
          <a:xfrm flipH="1">
            <a:off x="1259632" y="3789040"/>
            <a:ext cx="4536504"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699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196221420"/>
              </p:ext>
            </p:extLst>
          </p:nvPr>
        </p:nvGraphicFramePr>
        <p:xfrm>
          <a:off x="323527" y="692696"/>
          <a:ext cx="843947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24</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3" name="Imagen 2"/>
          <p:cNvPicPr>
            <a:picLocks noChangeAspect="1"/>
          </p:cNvPicPr>
          <p:nvPr/>
        </p:nvPicPr>
        <p:blipFill>
          <a:blip r:embed="rId7"/>
          <a:stretch>
            <a:fillRect/>
          </a:stretch>
        </p:blipFill>
        <p:spPr>
          <a:xfrm>
            <a:off x="2686242" y="3181420"/>
            <a:ext cx="4729989" cy="3001192"/>
          </a:xfrm>
          <a:prstGeom prst="rect">
            <a:avLst/>
          </a:prstGeom>
        </p:spPr>
      </p:pic>
    </p:spTree>
    <p:extLst>
      <p:ext uri="{BB962C8B-B14F-4D97-AF65-F5344CB8AC3E}">
        <p14:creationId xmlns:p14="http://schemas.microsoft.com/office/powerpoint/2010/main" val="4409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25</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2686242" y="2446298"/>
            <a:ext cx="4046764" cy="3569196"/>
          </a:xfrm>
          <a:prstGeom prst="rect">
            <a:avLst/>
          </a:prstGeom>
        </p:spPr>
      </p:pic>
      <p:sp>
        <p:nvSpPr>
          <p:cNvPr id="4" name="Rectángulo 3"/>
          <p:cNvSpPr/>
          <p:nvPr/>
        </p:nvSpPr>
        <p:spPr>
          <a:xfrm>
            <a:off x="2771800" y="2514997"/>
            <a:ext cx="4131096" cy="3968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8"/>
          <a:stretch>
            <a:fillRect/>
          </a:stretch>
        </p:blipFill>
        <p:spPr>
          <a:xfrm>
            <a:off x="1309199" y="3067626"/>
            <a:ext cx="6800850" cy="2095500"/>
          </a:xfrm>
          <a:prstGeom prst="rect">
            <a:avLst/>
          </a:prstGeom>
        </p:spPr>
      </p:pic>
    </p:spTree>
    <p:extLst>
      <p:ext uri="{BB962C8B-B14F-4D97-AF65-F5344CB8AC3E}">
        <p14:creationId xmlns:p14="http://schemas.microsoft.com/office/powerpoint/2010/main" val="35779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26</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3" name="Imagen 2"/>
          <p:cNvPicPr>
            <a:picLocks noChangeAspect="1"/>
          </p:cNvPicPr>
          <p:nvPr/>
        </p:nvPicPr>
        <p:blipFill>
          <a:blip r:embed="rId7"/>
          <a:stretch>
            <a:fillRect/>
          </a:stretch>
        </p:blipFill>
        <p:spPr>
          <a:xfrm>
            <a:off x="1394693" y="2009883"/>
            <a:ext cx="6258417" cy="4569825"/>
          </a:xfrm>
          <a:prstGeom prst="rect">
            <a:avLst/>
          </a:prstGeom>
        </p:spPr>
      </p:pic>
      <p:sp>
        <p:nvSpPr>
          <p:cNvPr id="16" name="Rectángulo 15"/>
          <p:cNvSpPr/>
          <p:nvPr/>
        </p:nvSpPr>
        <p:spPr>
          <a:xfrm>
            <a:off x="1252131" y="1844823"/>
            <a:ext cx="6582263" cy="4876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p:cNvPicPr>
            <a:picLocks noChangeAspect="1"/>
          </p:cNvPicPr>
          <p:nvPr/>
        </p:nvPicPr>
        <p:blipFill>
          <a:blip r:embed="rId8"/>
          <a:stretch>
            <a:fillRect/>
          </a:stretch>
        </p:blipFill>
        <p:spPr>
          <a:xfrm>
            <a:off x="2557462" y="2088654"/>
            <a:ext cx="4029075" cy="476250"/>
          </a:xfrm>
          <a:prstGeom prst="rect">
            <a:avLst/>
          </a:prstGeom>
        </p:spPr>
      </p:pic>
      <p:pic>
        <p:nvPicPr>
          <p:cNvPr id="4" name="Imagen 3"/>
          <p:cNvPicPr>
            <a:picLocks noChangeAspect="1"/>
          </p:cNvPicPr>
          <p:nvPr/>
        </p:nvPicPr>
        <p:blipFill>
          <a:blip r:embed="rId9"/>
          <a:stretch>
            <a:fillRect/>
          </a:stretch>
        </p:blipFill>
        <p:spPr>
          <a:xfrm>
            <a:off x="3771900" y="2708920"/>
            <a:ext cx="1600200" cy="542925"/>
          </a:xfrm>
          <a:prstGeom prst="rect">
            <a:avLst/>
          </a:prstGeom>
        </p:spPr>
      </p:pic>
      <p:pic>
        <p:nvPicPr>
          <p:cNvPr id="5" name="Imagen 4"/>
          <p:cNvPicPr>
            <a:picLocks noChangeAspect="1"/>
          </p:cNvPicPr>
          <p:nvPr/>
        </p:nvPicPr>
        <p:blipFill>
          <a:blip r:embed="rId10"/>
          <a:stretch>
            <a:fillRect/>
          </a:stretch>
        </p:blipFill>
        <p:spPr>
          <a:xfrm>
            <a:off x="3952875" y="3316982"/>
            <a:ext cx="1238250" cy="400050"/>
          </a:xfrm>
          <a:prstGeom prst="rect">
            <a:avLst/>
          </a:prstGeom>
        </p:spPr>
      </p:pic>
      <p:pic>
        <p:nvPicPr>
          <p:cNvPr id="8" name="Imagen 7"/>
          <p:cNvPicPr>
            <a:picLocks noChangeAspect="1"/>
          </p:cNvPicPr>
          <p:nvPr/>
        </p:nvPicPr>
        <p:blipFill>
          <a:blip r:embed="rId11"/>
          <a:stretch>
            <a:fillRect/>
          </a:stretch>
        </p:blipFill>
        <p:spPr>
          <a:xfrm>
            <a:off x="3698354" y="3854946"/>
            <a:ext cx="1809750" cy="438150"/>
          </a:xfrm>
          <a:prstGeom prst="rect">
            <a:avLst/>
          </a:prstGeom>
        </p:spPr>
      </p:pic>
      <p:pic>
        <p:nvPicPr>
          <p:cNvPr id="10" name="Imagen 9"/>
          <p:cNvPicPr>
            <a:picLocks noChangeAspect="1"/>
          </p:cNvPicPr>
          <p:nvPr/>
        </p:nvPicPr>
        <p:blipFill>
          <a:blip r:embed="rId12"/>
          <a:stretch>
            <a:fillRect/>
          </a:stretch>
        </p:blipFill>
        <p:spPr>
          <a:xfrm>
            <a:off x="3548062" y="4448894"/>
            <a:ext cx="2047875" cy="2076450"/>
          </a:xfrm>
          <a:prstGeom prst="rect">
            <a:avLst/>
          </a:prstGeom>
        </p:spPr>
      </p:pic>
    </p:spTree>
    <p:extLst>
      <p:ext uri="{BB962C8B-B14F-4D97-AF65-F5344CB8AC3E}">
        <p14:creationId xmlns:p14="http://schemas.microsoft.com/office/powerpoint/2010/main" val="29377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27</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781955" y="2837061"/>
            <a:ext cx="7962900" cy="2847975"/>
          </a:xfrm>
          <a:prstGeom prst="rect">
            <a:avLst/>
          </a:prstGeom>
        </p:spPr>
      </p:pic>
      <p:sp>
        <p:nvSpPr>
          <p:cNvPr id="17" name="Rectángulo 16"/>
          <p:cNvSpPr/>
          <p:nvPr/>
        </p:nvSpPr>
        <p:spPr>
          <a:xfrm>
            <a:off x="852228" y="2492897"/>
            <a:ext cx="8032515" cy="3192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p:cNvPicPr>
            <a:picLocks noChangeAspect="1"/>
          </p:cNvPicPr>
          <p:nvPr/>
        </p:nvPicPr>
        <p:blipFill>
          <a:blip r:embed="rId8"/>
          <a:stretch>
            <a:fillRect/>
          </a:stretch>
        </p:blipFill>
        <p:spPr>
          <a:xfrm>
            <a:off x="929760" y="3054077"/>
            <a:ext cx="7486650" cy="1743075"/>
          </a:xfrm>
          <a:prstGeom prst="rect">
            <a:avLst/>
          </a:prstGeom>
        </p:spPr>
      </p:pic>
    </p:spTree>
    <p:extLst>
      <p:ext uri="{BB962C8B-B14F-4D97-AF65-F5344CB8AC3E}">
        <p14:creationId xmlns:p14="http://schemas.microsoft.com/office/powerpoint/2010/main" val="4244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28</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3" name="Imagen 2"/>
          <p:cNvPicPr>
            <a:picLocks noChangeAspect="1"/>
          </p:cNvPicPr>
          <p:nvPr/>
        </p:nvPicPr>
        <p:blipFill>
          <a:blip r:embed="rId7"/>
          <a:stretch>
            <a:fillRect/>
          </a:stretch>
        </p:blipFill>
        <p:spPr>
          <a:xfrm>
            <a:off x="761838" y="1775764"/>
            <a:ext cx="7562850" cy="4821588"/>
          </a:xfrm>
          <a:prstGeom prst="rect">
            <a:avLst/>
          </a:prstGeom>
        </p:spPr>
      </p:pic>
      <p:sp>
        <p:nvSpPr>
          <p:cNvPr id="16" name="Rectángulo 15"/>
          <p:cNvSpPr/>
          <p:nvPr/>
        </p:nvSpPr>
        <p:spPr>
          <a:xfrm>
            <a:off x="527005" y="1805575"/>
            <a:ext cx="8032515" cy="4780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8"/>
          <a:stretch>
            <a:fillRect/>
          </a:stretch>
        </p:blipFill>
        <p:spPr>
          <a:xfrm>
            <a:off x="3131840" y="2285628"/>
            <a:ext cx="3133725" cy="495300"/>
          </a:xfrm>
          <a:prstGeom prst="rect">
            <a:avLst/>
          </a:prstGeom>
        </p:spPr>
      </p:pic>
      <p:pic>
        <p:nvPicPr>
          <p:cNvPr id="7" name="Imagen 6"/>
          <p:cNvPicPr>
            <a:picLocks noChangeAspect="1"/>
          </p:cNvPicPr>
          <p:nvPr/>
        </p:nvPicPr>
        <p:blipFill>
          <a:blip r:embed="rId9"/>
          <a:stretch>
            <a:fillRect/>
          </a:stretch>
        </p:blipFill>
        <p:spPr>
          <a:xfrm>
            <a:off x="3748087" y="2924944"/>
            <a:ext cx="1647825" cy="571500"/>
          </a:xfrm>
          <a:prstGeom prst="rect">
            <a:avLst/>
          </a:prstGeom>
        </p:spPr>
      </p:pic>
      <p:pic>
        <p:nvPicPr>
          <p:cNvPr id="8" name="Imagen 7"/>
          <p:cNvPicPr>
            <a:picLocks noChangeAspect="1"/>
          </p:cNvPicPr>
          <p:nvPr/>
        </p:nvPicPr>
        <p:blipFill>
          <a:blip r:embed="rId10"/>
          <a:stretch>
            <a:fillRect/>
          </a:stretch>
        </p:blipFill>
        <p:spPr>
          <a:xfrm>
            <a:off x="3705225" y="3562722"/>
            <a:ext cx="1733550" cy="514350"/>
          </a:xfrm>
          <a:prstGeom prst="rect">
            <a:avLst/>
          </a:prstGeom>
        </p:spPr>
      </p:pic>
      <p:pic>
        <p:nvPicPr>
          <p:cNvPr id="18" name="Imagen 17"/>
          <p:cNvPicPr>
            <a:picLocks noChangeAspect="1"/>
          </p:cNvPicPr>
          <p:nvPr/>
        </p:nvPicPr>
        <p:blipFill>
          <a:blip r:embed="rId11"/>
          <a:stretch>
            <a:fillRect/>
          </a:stretch>
        </p:blipFill>
        <p:spPr>
          <a:xfrm>
            <a:off x="3676650" y="4099545"/>
            <a:ext cx="1790700" cy="409575"/>
          </a:xfrm>
          <a:prstGeom prst="rect">
            <a:avLst/>
          </a:prstGeom>
        </p:spPr>
      </p:pic>
      <p:pic>
        <p:nvPicPr>
          <p:cNvPr id="19" name="Imagen 18"/>
          <p:cNvPicPr>
            <a:picLocks noChangeAspect="1"/>
          </p:cNvPicPr>
          <p:nvPr/>
        </p:nvPicPr>
        <p:blipFill>
          <a:blip r:embed="rId12"/>
          <a:stretch>
            <a:fillRect/>
          </a:stretch>
        </p:blipFill>
        <p:spPr>
          <a:xfrm>
            <a:off x="3698577" y="4682577"/>
            <a:ext cx="2000250" cy="1409700"/>
          </a:xfrm>
          <a:prstGeom prst="rect">
            <a:avLst/>
          </a:prstGeom>
        </p:spPr>
      </p:pic>
    </p:spTree>
    <p:extLst>
      <p:ext uri="{BB962C8B-B14F-4D97-AF65-F5344CB8AC3E}">
        <p14:creationId xmlns:p14="http://schemas.microsoft.com/office/powerpoint/2010/main" val="7434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29</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7" name="Imagen 16" descr="Imagen relacionad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219" y="2810463"/>
            <a:ext cx="3226918" cy="1833126"/>
          </a:xfrm>
          <a:prstGeom prst="rect">
            <a:avLst/>
          </a:prstGeom>
          <a:noFill/>
          <a:ln>
            <a:noFill/>
          </a:ln>
        </p:spPr>
      </p:pic>
      <p:pic>
        <p:nvPicPr>
          <p:cNvPr id="4" name="Imagen 3"/>
          <p:cNvPicPr>
            <a:picLocks noChangeAspect="1"/>
          </p:cNvPicPr>
          <p:nvPr/>
        </p:nvPicPr>
        <p:blipFill>
          <a:blip r:embed="rId8"/>
          <a:stretch>
            <a:fillRect/>
          </a:stretch>
        </p:blipFill>
        <p:spPr>
          <a:xfrm>
            <a:off x="4477469" y="2440866"/>
            <a:ext cx="3190875" cy="2362200"/>
          </a:xfrm>
          <a:prstGeom prst="rect">
            <a:avLst/>
          </a:prstGeom>
        </p:spPr>
      </p:pic>
      <p:sp>
        <p:nvSpPr>
          <p:cNvPr id="20" name="Rectángulo 19"/>
          <p:cNvSpPr/>
          <p:nvPr/>
        </p:nvSpPr>
        <p:spPr>
          <a:xfrm>
            <a:off x="7646157" y="2292079"/>
            <a:ext cx="528924" cy="2748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9"/>
          <a:stretch>
            <a:fillRect/>
          </a:stretch>
        </p:blipFill>
        <p:spPr>
          <a:xfrm>
            <a:off x="4326981" y="2458744"/>
            <a:ext cx="3848100" cy="2381250"/>
          </a:xfrm>
          <a:prstGeom prst="rect">
            <a:avLst/>
          </a:prstGeom>
        </p:spPr>
      </p:pic>
      <p:sp>
        <p:nvSpPr>
          <p:cNvPr id="21" name="Rectángulo 20"/>
          <p:cNvSpPr/>
          <p:nvPr/>
        </p:nvSpPr>
        <p:spPr>
          <a:xfrm>
            <a:off x="3838163" y="2440866"/>
            <a:ext cx="528924" cy="2748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249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1001" y="3086742"/>
            <a:ext cx="8381998" cy="684516"/>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kern="1200" dirty="0"/>
                <a:t>INTRODUCCION</a:t>
              </a:r>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a:t>
            </a:fld>
            <a:endParaRPr lang="es-ES" altLang="en-US" sz="1400"/>
          </a:p>
        </p:txBody>
      </p:sp>
    </p:spTree>
    <p:extLst>
      <p:ext uri="{BB962C8B-B14F-4D97-AF65-F5344CB8AC3E}">
        <p14:creationId xmlns:p14="http://schemas.microsoft.com/office/powerpoint/2010/main" val="3421501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30</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323527" y="2810463"/>
            <a:ext cx="8474504" cy="1292721"/>
          </a:xfrm>
          <a:prstGeom prst="rect">
            <a:avLst/>
          </a:prstGeom>
        </p:spPr>
      </p:pic>
    </p:spTree>
    <p:extLst>
      <p:ext uri="{BB962C8B-B14F-4D97-AF65-F5344CB8AC3E}">
        <p14:creationId xmlns:p14="http://schemas.microsoft.com/office/powerpoint/2010/main" val="42306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568088323"/>
              </p:ext>
            </p:extLst>
          </p:nvPr>
        </p:nvGraphicFramePr>
        <p:xfrm>
          <a:off x="323527" y="548680"/>
          <a:ext cx="8439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31</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0" name="Imagen 9"/>
          <p:cNvPicPr>
            <a:picLocks noChangeAspect="1"/>
          </p:cNvPicPr>
          <p:nvPr/>
        </p:nvPicPr>
        <p:blipFill>
          <a:blip r:embed="rId7"/>
          <a:stretch>
            <a:fillRect/>
          </a:stretch>
        </p:blipFill>
        <p:spPr>
          <a:xfrm>
            <a:off x="3378362" y="2312241"/>
            <a:ext cx="2419350" cy="1924050"/>
          </a:xfrm>
          <a:prstGeom prst="rect">
            <a:avLst/>
          </a:prstGeom>
        </p:spPr>
      </p:pic>
    </p:spTree>
    <p:extLst>
      <p:ext uri="{BB962C8B-B14F-4D97-AF65-F5344CB8AC3E}">
        <p14:creationId xmlns:p14="http://schemas.microsoft.com/office/powerpoint/2010/main" val="22141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010534222"/>
              </p:ext>
            </p:extLst>
          </p:nvPr>
        </p:nvGraphicFramePr>
        <p:xfrm>
          <a:off x="323527" y="332656"/>
          <a:ext cx="84394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32</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17766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9C3168C-79AD-4928-B1B2-784B67FB242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B03242F-9BC8-4F39-8604-CFFB0A708D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D27B35F-AC47-40DE-96A6-5306FCD31C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342077C5-82D6-4AB1-9506-6B4B438F93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360086367"/>
              </p:ext>
            </p:extLst>
          </p:nvPr>
        </p:nvGraphicFramePr>
        <p:xfrm>
          <a:off x="323527" y="692696"/>
          <a:ext cx="8439472"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33</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0" name="Imagen 9"/>
          <p:cNvPicPr/>
          <p:nvPr/>
        </p:nvPicPr>
        <p:blipFill>
          <a:blip r:embed="rId7"/>
          <a:stretch>
            <a:fillRect/>
          </a:stretch>
        </p:blipFill>
        <p:spPr>
          <a:xfrm>
            <a:off x="1115616" y="2163913"/>
            <a:ext cx="7021251" cy="3209122"/>
          </a:xfrm>
          <a:prstGeom prst="rect">
            <a:avLst/>
          </a:prstGeom>
        </p:spPr>
      </p:pic>
    </p:spTree>
    <p:extLst>
      <p:ext uri="{BB962C8B-B14F-4D97-AF65-F5344CB8AC3E}">
        <p14:creationId xmlns:p14="http://schemas.microsoft.com/office/powerpoint/2010/main" val="37532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834767585"/>
              </p:ext>
            </p:extLst>
          </p:nvPr>
        </p:nvGraphicFramePr>
        <p:xfrm>
          <a:off x="323527" y="764704"/>
          <a:ext cx="84394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34</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16440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9C3168C-79AD-4928-B1B2-784B67FB242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B03242F-9BC8-4F39-8604-CFFB0A708D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D27B35F-AC47-40DE-96A6-5306FCD31C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342077C5-82D6-4AB1-9506-6B4B438F93D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50D3382-1257-4211-8A07-2C75C7E16E6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104B971-E3BE-4842-9495-95D9C2611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453895382"/>
              </p:ext>
            </p:extLst>
          </p:nvPr>
        </p:nvGraphicFramePr>
        <p:xfrm>
          <a:off x="323527" y="764704"/>
          <a:ext cx="84394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35</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30846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9C3168C-79AD-4928-B1B2-784B67FB242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B03242F-9BC8-4F39-8604-CFFB0A708D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D27B35F-AC47-40DE-96A6-5306FCD31C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342077C5-82D6-4AB1-9506-6B4B438F93D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50D3382-1257-4211-8A07-2C75C7E16E6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104B971-E3BE-4842-9495-95D9C2611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378194271"/>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36</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2267744" y="1883376"/>
            <a:ext cx="4457700" cy="4686300"/>
          </a:xfrm>
          <a:prstGeom prst="rect">
            <a:avLst/>
          </a:prstGeom>
        </p:spPr>
      </p:pic>
      <p:sp>
        <p:nvSpPr>
          <p:cNvPr id="16" name="Rectángulo 15"/>
          <p:cNvSpPr/>
          <p:nvPr/>
        </p:nvSpPr>
        <p:spPr>
          <a:xfrm>
            <a:off x="2252092" y="5841082"/>
            <a:ext cx="4680520" cy="812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8"/>
          <a:stretch>
            <a:fillRect/>
          </a:stretch>
        </p:blipFill>
        <p:spPr>
          <a:xfrm>
            <a:off x="2324894" y="2564904"/>
            <a:ext cx="4343400" cy="3267075"/>
          </a:xfrm>
          <a:prstGeom prst="rect">
            <a:avLst/>
          </a:prstGeom>
        </p:spPr>
      </p:pic>
    </p:spTree>
    <p:extLst>
      <p:ext uri="{BB962C8B-B14F-4D97-AF65-F5344CB8AC3E}">
        <p14:creationId xmlns:p14="http://schemas.microsoft.com/office/powerpoint/2010/main" val="3898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378194271"/>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37</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4" name="Imagen 3"/>
          <p:cNvPicPr>
            <a:picLocks noChangeAspect="1"/>
          </p:cNvPicPr>
          <p:nvPr/>
        </p:nvPicPr>
        <p:blipFill>
          <a:blip r:embed="rId7"/>
          <a:stretch>
            <a:fillRect/>
          </a:stretch>
        </p:blipFill>
        <p:spPr>
          <a:xfrm>
            <a:off x="2051720" y="2454275"/>
            <a:ext cx="4743450" cy="4029075"/>
          </a:xfrm>
          <a:prstGeom prst="rect">
            <a:avLst/>
          </a:prstGeom>
        </p:spPr>
      </p:pic>
      <p:pic>
        <p:nvPicPr>
          <p:cNvPr id="5" name="Imagen 4"/>
          <p:cNvPicPr>
            <a:picLocks noChangeAspect="1"/>
          </p:cNvPicPr>
          <p:nvPr/>
        </p:nvPicPr>
        <p:blipFill>
          <a:blip r:embed="rId8"/>
          <a:stretch>
            <a:fillRect/>
          </a:stretch>
        </p:blipFill>
        <p:spPr>
          <a:xfrm>
            <a:off x="2051720" y="3140968"/>
            <a:ext cx="4743450" cy="2028825"/>
          </a:xfrm>
          <a:prstGeom prst="rect">
            <a:avLst/>
          </a:prstGeom>
        </p:spPr>
      </p:pic>
      <p:sp>
        <p:nvSpPr>
          <p:cNvPr id="16" name="Rectángulo 15"/>
          <p:cNvSpPr/>
          <p:nvPr/>
        </p:nvSpPr>
        <p:spPr>
          <a:xfrm>
            <a:off x="1943994" y="5169792"/>
            <a:ext cx="4958902" cy="1427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918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378194271"/>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38</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4" name="Imagen 3"/>
          <p:cNvPicPr>
            <a:picLocks noChangeAspect="1"/>
          </p:cNvPicPr>
          <p:nvPr/>
        </p:nvPicPr>
        <p:blipFill>
          <a:blip r:embed="rId7"/>
          <a:stretch>
            <a:fillRect/>
          </a:stretch>
        </p:blipFill>
        <p:spPr>
          <a:xfrm>
            <a:off x="2051720" y="2454275"/>
            <a:ext cx="4743450" cy="4029075"/>
          </a:xfrm>
          <a:prstGeom prst="rect">
            <a:avLst/>
          </a:prstGeom>
        </p:spPr>
      </p:pic>
      <p:pic>
        <p:nvPicPr>
          <p:cNvPr id="5" name="Imagen 4"/>
          <p:cNvPicPr>
            <a:picLocks noChangeAspect="1"/>
          </p:cNvPicPr>
          <p:nvPr/>
        </p:nvPicPr>
        <p:blipFill>
          <a:blip r:embed="rId8"/>
          <a:stretch>
            <a:fillRect/>
          </a:stretch>
        </p:blipFill>
        <p:spPr>
          <a:xfrm>
            <a:off x="2051720" y="3140968"/>
            <a:ext cx="4743450" cy="2028825"/>
          </a:xfrm>
          <a:prstGeom prst="rect">
            <a:avLst/>
          </a:prstGeom>
        </p:spPr>
      </p:pic>
      <p:sp>
        <p:nvSpPr>
          <p:cNvPr id="16" name="Rectángulo 15"/>
          <p:cNvSpPr/>
          <p:nvPr/>
        </p:nvSpPr>
        <p:spPr>
          <a:xfrm>
            <a:off x="1943994" y="5169792"/>
            <a:ext cx="4958902" cy="1427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281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941383402"/>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39</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17" name="Imagen 16"/>
          <p:cNvPicPr/>
          <p:nvPr/>
        </p:nvPicPr>
        <p:blipFill>
          <a:blip r:embed="rId7"/>
          <a:stretch>
            <a:fillRect/>
          </a:stretch>
        </p:blipFill>
        <p:spPr>
          <a:xfrm>
            <a:off x="3059832" y="1844823"/>
            <a:ext cx="3024336" cy="4876651"/>
          </a:xfrm>
          <a:prstGeom prst="rect">
            <a:avLst/>
          </a:prstGeom>
        </p:spPr>
      </p:pic>
    </p:spTree>
    <p:extLst>
      <p:ext uri="{BB962C8B-B14F-4D97-AF65-F5344CB8AC3E}">
        <p14:creationId xmlns:p14="http://schemas.microsoft.com/office/powerpoint/2010/main" val="396977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Diagrama"/>
          <p:cNvGraphicFramePr/>
          <p:nvPr>
            <p:extLst>
              <p:ext uri="{D42A27DB-BD31-4B8C-83A1-F6EECF244321}">
                <p14:modId xmlns:p14="http://schemas.microsoft.com/office/powerpoint/2010/main" val="818096966"/>
              </p:ext>
            </p:extLst>
          </p:nvPr>
        </p:nvGraphicFramePr>
        <p:xfrm>
          <a:off x="395536" y="332656"/>
          <a:ext cx="8382000" cy="780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575243238"/>
              </p:ext>
            </p:extLst>
          </p:nvPr>
        </p:nvGraphicFramePr>
        <p:xfrm>
          <a:off x="1662608" y="3140968"/>
          <a:ext cx="7373888" cy="3933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4</a:t>
            </a:fld>
            <a:endParaRPr lang="es-ES"/>
          </a:p>
        </p:txBody>
      </p:sp>
      <p:graphicFrame>
        <p:nvGraphicFramePr>
          <p:cNvPr id="9" name="4 Diagrama"/>
          <p:cNvGraphicFramePr/>
          <p:nvPr>
            <p:extLst>
              <p:ext uri="{D42A27DB-BD31-4B8C-83A1-F6EECF244321}">
                <p14:modId xmlns:p14="http://schemas.microsoft.com/office/powerpoint/2010/main" val="1719516259"/>
              </p:ext>
            </p:extLst>
          </p:nvPr>
        </p:nvGraphicFramePr>
        <p:xfrm>
          <a:off x="304800" y="746833"/>
          <a:ext cx="8382000" cy="25381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a:t>
            </a:fld>
            <a:endParaRPr lang="es-ES" altLang="en-US" sz="1400"/>
          </a:p>
        </p:txBody>
      </p:sp>
      <p:grpSp>
        <p:nvGrpSpPr>
          <p:cNvPr id="19" name="Group 40"/>
          <p:cNvGrpSpPr>
            <a:grpSpLocks/>
          </p:cNvGrpSpPr>
          <p:nvPr/>
        </p:nvGrpSpPr>
        <p:grpSpPr bwMode="auto">
          <a:xfrm>
            <a:off x="-319" y="12042"/>
            <a:ext cx="5751991" cy="577589"/>
            <a:chOff x="317893" y="5912660"/>
            <a:chExt cx="5568292" cy="597076"/>
          </a:xfrm>
        </p:grpSpPr>
        <p:sp>
          <p:nvSpPr>
            <p:cNvPr id="20"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21"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23"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tx1"/>
                  </a:solidFill>
                </a:rPr>
                <a:t>Desarrollo</a:t>
              </a:r>
              <a:endParaRPr lang="es-EC" sz="1200" dirty="0">
                <a:solidFill>
                  <a:schemeClr val="tx1"/>
                </a:solidFill>
              </a:endParaRPr>
            </a:p>
          </p:txBody>
        </p:sp>
        <p:sp>
          <p:nvSpPr>
            <p:cNvPr id="24" name="Pentagon 48"/>
            <p:cNvSpPr/>
            <p:nvPr/>
          </p:nvSpPr>
          <p:spPr>
            <a:xfrm>
              <a:off x="317893" y="5913345"/>
              <a:ext cx="1350460" cy="5954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Tree>
    <p:extLst>
      <p:ext uri="{BB962C8B-B14F-4D97-AF65-F5344CB8AC3E}">
        <p14:creationId xmlns:p14="http://schemas.microsoft.com/office/powerpoint/2010/main" val="25708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941383402"/>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40</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1394693" y="1914106"/>
            <a:ext cx="5872898" cy="4569244"/>
          </a:xfrm>
          <a:prstGeom prst="rect">
            <a:avLst/>
          </a:prstGeom>
        </p:spPr>
      </p:pic>
    </p:spTree>
    <p:extLst>
      <p:ext uri="{BB962C8B-B14F-4D97-AF65-F5344CB8AC3E}">
        <p14:creationId xmlns:p14="http://schemas.microsoft.com/office/powerpoint/2010/main" val="2791619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261654417"/>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41</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Resultados</a:t>
              </a:r>
              <a:endParaRPr lang="en-US" sz="1200" dirty="0">
                <a:solidFill>
                  <a:schemeClr val="tx1"/>
                </a:solidFill>
              </a:endParaRPr>
            </a:p>
          </p:txBody>
        </p:sp>
        <p:sp>
          <p:nvSpPr>
            <p:cNvPr id="14" name="Pentagon 47"/>
            <p:cNvSpPr/>
            <p:nvPr/>
          </p:nvSpPr>
          <p:spPr>
            <a:xfrm>
              <a:off x="1218268" y="5915810"/>
              <a:ext cx="170038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
        <p:nvSpPr>
          <p:cNvPr id="16" name="Rectángulo 15"/>
          <p:cNvSpPr/>
          <p:nvPr/>
        </p:nvSpPr>
        <p:spPr>
          <a:xfrm>
            <a:off x="1943994" y="5169792"/>
            <a:ext cx="4958902" cy="1427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p:cNvPicPr/>
          <p:nvPr/>
        </p:nvPicPr>
        <p:blipFill>
          <a:blip r:embed="rId7"/>
          <a:stretch>
            <a:fillRect/>
          </a:stretch>
        </p:blipFill>
        <p:spPr>
          <a:xfrm>
            <a:off x="3331121" y="2164628"/>
            <a:ext cx="2663441" cy="3654899"/>
          </a:xfrm>
          <a:prstGeom prst="rect">
            <a:avLst/>
          </a:prstGeom>
        </p:spPr>
      </p:pic>
      <p:pic>
        <p:nvPicPr>
          <p:cNvPr id="18" name="Imagen 17"/>
          <p:cNvPicPr/>
          <p:nvPr/>
        </p:nvPicPr>
        <p:blipFill>
          <a:blip r:embed="rId8"/>
          <a:stretch>
            <a:fillRect/>
          </a:stretch>
        </p:blipFill>
        <p:spPr>
          <a:xfrm>
            <a:off x="2914004" y="1956225"/>
            <a:ext cx="3497674" cy="4071703"/>
          </a:xfrm>
          <a:prstGeom prst="rect">
            <a:avLst/>
          </a:prstGeom>
        </p:spPr>
      </p:pic>
    </p:spTree>
    <p:extLst>
      <p:ext uri="{BB962C8B-B14F-4D97-AF65-F5344CB8AC3E}">
        <p14:creationId xmlns:p14="http://schemas.microsoft.com/office/powerpoint/2010/main" val="13418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4" y="2420888"/>
            <a:ext cx="8381998" cy="2088232"/>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b="1" dirty="0"/>
                <a:t>PRUEBAS Y EVALUACION DE RESULTADOS</a:t>
              </a:r>
              <a:endParaRPr lang="es-ES" sz="4100" b="1" kern="1200" dirty="0"/>
            </a:p>
          </p:txBody>
        </p:sp>
      </p:grpSp>
      <p:sp>
        <p:nvSpPr>
          <p:cNvPr id="10"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42</a:t>
            </a:fld>
            <a:endParaRPr lang="es-ES" altLang="en-US" sz="1400"/>
          </a:p>
        </p:txBody>
      </p:sp>
    </p:spTree>
    <p:extLst>
      <p:ext uri="{BB962C8B-B14F-4D97-AF65-F5344CB8AC3E}">
        <p14:creationId xmlns:p14="http://schemas.microsoft.com/office/powerpoint/2010/main" val="1900586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185592290"/>
              </p:ext>
            </p:extLst>
          </p:nvPr>
        </p:nvGraphicFramePr>
        <p:xfrm>
          <a:off x="323528" y="588042"/>
          <a:ext cx="84394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43</a:t>
            </a:fld>
            <a:endParaRPr lang="es-ES" altLang="en-US" sz="1400"/>
          </a:p>
        </p:txBody>
      </p:sp>
      <p:grpSp>
        <p:nvGrpSpPr>
          <p:cNvPr id="11" name="Group 40"/>
          <p:cNvGrpSpPr>
            <a:grpSpLocks/>
          </p:cNvGrpSpPr>
          <p:nvPr/>
        </p:nvGrpSpPr>
        <p:grpSpPr bwMode="auto">
          <a:xfrm>
            <a:off x="-319" y="12042"/>
            <a:ext cx="5751991" cy="577589"/>
            <a:chOff x="317893" y="5912660"/>
            <a:chExt cx="5568292" cy="597076"/>
          </a:xfrm>
        </p:grpSpPr>
        <p:sp>
          <p:nvSpPr>
            <p:cNvPr id="1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3" name="Pentagon 42"/>
            <p:cNvSpPr/>
            <p:nvPr/>
          </p:nvSpPr>
          <p:spPr>
            <a:xfrm>
              <a:off x="2527771" y="5912661"/>
              <a:ext cx="1551741" cy="5954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     Resultados</a:t>
              </a:r>
              <a:endParaRPr lang="en-US" sz="1200" dirty="0">
                <a:solidFill>
                  <a:schemeClr val="bg1"/>
                </a:solidFill>
              </a:endParaRPr>
            </a:p>
          </p:txBody>
        </p:sp>
        <p:sp>
          <p:nvSpPr>
            <p:cNvPr id="14"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Desarrollo</a:t>
              </a:r>
            </a:p>
          </p:txBody>
        </p:sp>
        <p:sp>
          <p:nvSpPr>
            <p:cNvPr id="15"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
        <p:nvSpPr>
          <p:cNvPr id="16" name="Rectángulo 15"/>
          <p:cNvSpPr/>
          <p:nvPr/>
        </p:nvSpPr>
        <p:spPr>
          <a:xfrm>
            <a:off x="1943994" y="5169792"/>
            <a:ext cx="4958902" cy="1427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p:cNvPicPr>
            <a:picLocks noChangeAspect="1"/>
          </p:cNvPicPr>
          <p:nvPr/>
        </p:nvPicPr>
        <p:blipFill rotWithShape="1">
          <a:blip r:embed="rId7" cstate="print">
            <a:extLst>
              <a:ext uri="{28A0092B-C50C-407E-A947-70E740481C1C}">
                <a14:useLocalDpi xmlns:a14="http://schemas.microsoft.com/office/drawing/2010/main" val="0"/>
              </a:ext>
            </a:extLst>
          </a:blip>
          <a:srcRect r="35434" b="11483"/>
          <a:stretch/>
        </p:blipFill>
        <p:spPr>
          <a:xfrm>
            <a:off x="2195736" y="1844824"/>
            <a:ext cx="5031007" cy="4752527"/>
          </a:xfrm>
          <a:prstGeom prst="rect">
            <a:avLst/>
          </a:prstGeom>
        </p:spPr>
      </p:pic>
    </p:spTree>
    <p:extLst>
      <p:ext uri="{BB962C8B-B14F-4D97-AF65-F5344CB8AC3E}">
        <p14:creationId xmlns:p14="http://schemas.microsoft.com/office/powerpoint/2010/main" val="36490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1001" y="3086742"/>
            <a:ext cx="8381998" cy="1422378"/>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kern="1200" dirty="0"/>
                <a:t>CONCLUSIONES Y RECOMENDACIONES</a:t>
              </a:r>
            </a:p>
          </p:txBody>
        </p:sp>
      </p:grpSp>
      <p:sp>
        <p:nvSpPr>
          <p:cNvPr id="10"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44</a:t>
            </a:fld>
            <a:endParaRPr lang="es-ES" altLang="en-US" sz="1400"/>
          </a:p>
        </p:txBody>
      </p:sp>
    </p:spTree>
    <p:extLst>
      <p:ext uri="{BB962C8B-B14F-4D97-AF65-F5344CB8AC3E}">
        <p14:creationId xmlns:p14="http://schemas.microsoft.com/office/powerpoint/2010/main" val="2339276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4150648693"/>
              </p:ext>
            </p:extLst>
          </p:nvPr>
        </p:nvGraphicFramePr>
        <p:xfrm>
          <a:off x="35496" y="620688"/>
          <a:ext cx="8964488" cy="5829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45</a:t>
            </a:fld>
            <a:endParaRPr lang="es-ES" altLang="en-US" sz="1400"/>
          </a:p>
        </p:txBody>
      </p:sp>
      <p:grpSp>
        <p:nvGrpSpPr>
          <p:cNvPr id="14" name="Group 40"/>
          <p:cNvGrpSpPr>
            <a:grpSpLocks/>
          </p:cNvGrpSpPr>
          <p:nvPr/>
        </p:nvGrpSpPr>
        <p:grpSpPr bwMode="auto">
          <a:xfrm>
            <a:off x="-319" y="12042"/>
            <a:ext cx="5751991" cy="577589"/>
            <a:chOff x="317893" y="5912660"/>
            <a:chExt cx="5568292" cy="597076"/>
          </a:xfrm>
        </p:grpSpPr>
        <p:sp>
          <p:nvSpPr>
            <p:cNvPr id="15" name="Pentagon 41"/>
            <p:cNvSpPr/>
            <p:nvPr/>
          </p:nvSpPr>
          <p:spPr>
            <a:xfrm>
              <a:off x="3778072" y="5912660"/>
              <a:ext cx="2108113" cy="59543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Conclusiones y      Recomendaciones</a:t>
              </a:r>
              <a:endParaRPr lang="en-US" sz="1200" dirty="0">
                <a:solidFill>
                  <a:schemeClr val="bg1"/>
                </a:solidFill>
              </a:endParaRPr>
            </a:p>
          </p:txBody>
        </p:sp>
        <p:sp>
          <p:nvSpPr>
            <p:cNvPr id="16"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Resultados</a:t>
              </a:r>
              <a:endParaRPr lang="en-US" sz="1200" dirty="0">
                <a:solidFill>
                  <a:schemeClr val="tx1"/>
                </a:solidFill>
              </a:endParaRPr>
            </a:p>
          </p:txBody>
        </p:sp>
        <p:sp>
          <p:nvSpPr>
            <p:cNvPr id="17"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Desarrollo</a:t>
              </a:r>
            </a:p>
          </p:txBody>
        </p:sp>
        <p:sp>
          <p:nvSpPr>
            <p:cNvPr id="18"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69943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899665389"/>
              </p:ext>
            </p:extLst>
          </p:nvPr>
        </p:nvGraphicFramePr>
        <p:xfrm>
          <a:off x="35496" y="191616"/>
          <a:ext cx="8964488" cy="503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46</a:t>
            </a:fld>
            <a:endParaRPr lang="es-ES" altLang="en-US" sz="1400"/>
          </a:p>
        </p:txBody>
      </p:sp>
      <p:grpSp>
        <p:nvGrpSpPr>
          <p:cNvPr id="14" name="Group 40"/>
          <p:cNvGrpSpPr>
            <a:grpSpLocks/>
          </p:cNvGrpSpPr>
          <p:nvPr/>
        </p:nvGrpSpPr>
        <p:grpSpPr bwMode="auto">
          <a:xfrm>
            <a:off x="-319" y="12042"/>
            <a:ext cx="5751991" cy="577589"/>
            <a:chOff x="317893" y="5912660"/>
            <a:chExt cx="5568292" cy="597076"/>
          </a:xfrm>
        </p:grpSpPr>
        <p:sp>
          <p:nvSpPr>
            <p:cNvPr id="15" name="Pentagon 41"/>
            <p:cNvSpPr/>
            <p:nvPr/>
          </p:nvSpPr>
          <p:spPr>
            <a:xfrm>
              <a:off x="3778072" y="5912660"/>
              <a:ext cx="2108113" cy="59543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bg1"/>
                  </a:solidFill>
                </a:rPr>
                <a:t>Conclusiones y      Recomendaciones</a:t>
              </a:r>
              <a:endParaRPr lang="en-US" sz="1200" dirty="0">
                <a:solidFill>
                  <a:schemeClr val="bg1"/>
                </a:solidFill>
              </a:endParaRPr>
            </a:p>
          </p:txBody>
        </p:sp>
        <p:sp>
          <p:nvSpPr>
            <p:cNvPr id="16"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Resultados</a:t>
              </a:r>
              <a:endParaRPr lang="en-US" sz="1200" dirty="0">
                <a:solidFill>
                  <a:schemeClr val="tx1"/>
                </a:solidFill>
              </a:endParaRPr>
            </a:p>
          </p:txBody>
        </p:sp>
        <p:sp>
          <p:nvSpPr>
            <p:cNvPr id="17"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Desarrollo</a:t>
              </a:r>
            </a:p>
          </p:txBody>
        </p:sp>
        <p:sp>
          <p:nvSpPr>
            <p:cNvPr id="18" name="Pentagon 48"/>
            <p:cNvSpPr/>
            <p:nvPr/>
          </p:nvSpPr>
          <p:spPr>
            <a:xfrm>
              <a:off x="317893" y="5913345"/>
              <a:ext cx="1350460"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9848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image.slidesharecdn.com/diapositivadetecnolgiaenlaeducacin-141005173802-conversion-gate01/95/diapositiva-de-tecnolgia-en-la-educacin-10-638.jpg?cb=1412530858"/>
          <p:cNvPicPr>
            <a:picLocks noChangeAspect="1" noChangeArrowheads="1"/>
          </p:cNvPicPr>
          <p:nvPr/>
        </p:nvPicPr>
        <p:blipFill rotWithShape="1">
          <a:blip r:embed="rId2">
            <a:extLst>
              <a:ext uri="{28A0092B-C50C-407E-A947-70E740481C1C}">
                <a14:useLocalDpi xmlns:a14="http://schemas.microsoft.com/office/drawing/2010/main" val="0"/>
              </a:ext>
            </a:extLst>
          </a:blip>
          <a:srcRect t="21789" r="10185"/>
          <a:stretch/>
        </p:blipFill>
        <p:spPr bwMode="auto">
          <a:xfrm>
            <a:off x="1403648" y="980728"/>
            <a:ext cx="6984776" cy="45665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47</a:t>
            </a:fld>
            <a:endParaRPr lang="es-ES" altLang="en-US" sz="1400"/>
          </a:p>
        </p:txBody>
      </p:sp>
    </p:spTree>
    <p:extLst>
      <p:ext uri="{BB962C8B-B14F-4D97-AF65-F5344CB8AC3E}">
        <p14:creationId xmlns:p14="http://schemas.microsoft.com/office/powerpoint/2010/main" val="17568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5</a:t>
            </a:fld>
            <a:endParaRPr lang="es-ES"/>
          </a:p>
        </p:txBody>
      </p:sp>
      <p:sp>
        <p:nvSpPr>
          <p:cNvPr id="1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a:t>
            </a:fld>
            <a:endParaRPr lang="es-ES" altLang="en-US" sz="1400"/>
          </a:p>
        </p:txBody>
      </p:sp>
      <p:graphicFrame>
        <p:nvGraphicFramePr>
          <p:cNvPr id="26" name="4 Diagrama"/>
          <p:cNvGraphicFramePr/>
          <p:nvPr>
            <p:extLst>
              <p:ext uri="{D42A27DB-BD31-4B8C-83A1-F6EECF244321}">
                <p14:modId xmlns:p14="http://schemas.microsoft.com/office/powerpoint/2010/main" val="2899919234"/>
              </p:ext>
            </p:extLst>
          </p:nvPr>
        </p:nvGraphicFramePr>
        <p:xfrm>
          <a:off x="304800" y="746833"/>
          <a:ext cx="8382000" cy="253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55576" y="3212976"/>
            <a:ext cx="7776864" cy="3205402"/>
          </a:xfrm>
          <a:prstGeom prst="rect">
            <a:avLst/>
          </a:prstGeom>
        </p:spPr>
      </p:pic>
      <p:grpSp>
        <p:nvGrpSpPr>
          <p:cNvPr id="12" name="Group 40"/>
          <p:cNvGrpSpPr>
            <a:grpSpLocks/>
          </p:cNvGrpSpPr>
          <p:nvPr/>
        </p:nvGrpSpPr>
        <p:grpSpPr bwMode="auto">
          <a:xfrm>
            <a:off x="-319" y="12042"/>
            <a:ext cx="5751991" cy="577589"/>
            <a:chOff x="317893" y="5912660"/>
            <a:chExt cx="5568292" cy="597076"/>
          </a:xfrm>
        </p:grpSpPr>
        <p:sp>
          <p:nvSpPr>
            <p:cNvPr id="13"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4"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5"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tx1"/>
                  </a:solidFill>
                </a:rPr>
                <a:t>Desarrollo</a:t>
              </a:r>
              <a:endParaRPr lang="es-EC" sz="1200" dirty="0">
                <a:solidFill>
                  <a:schemeClr val="tx1"/>
                </a:solidFill>
              </a:endParaRPr>
            </a:p>
          </p:txBody>
        </p:sp>
        <p:sp>
          <p:nvSpPr>
            <p:cNvPr id="17" name="Pentagon 48"/>
            <p:cNvSpPr/>
            <p:nvPr/>
          </p:nvSpPr>
          <p:spPr>
            <a:xfrm>
              <a:off x="317893" y="5913345"/>
              <a:ext cx="1350460" cy="5954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Tree>
    <p:extLst>
      <p:ext uri="{BB962C8B-B14F-4D97-AF65-F5344CB8AC3E}">
        <p14:creationId xmlns:p14="http://schemas.microsoft.com/office/powerpoint/2010/main" val="21379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6</a:t>
            </a:fld>
            <a:endParaRPr lang="es-ES"/>
          </a:p>
        </p:txBody>
      </p:sp>
      <p:sp>
        <p:nvSpPr>
          <p:cNvPr id="1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a:t>
            </a:fld>
            <a:endParaRPr lang="es-ES" altLang="en-US" sz="1400"/>
          </a:p>
        </p:txBody>
      </p:sp>
      <p:graphicFrame>
        <p:nvGraphicFramePr>
          <p:cNvPr id="26" name="4 Diagrama"/>
          <p:cNvGraphicFramePr/>
          <p:nvPr>
            <p:extLst>
              <p:ext uri="{D42A27DB-BD31-4B8C-83A1-F6EECF244321}">
                <p14:modId xmlns:p14="http://schemas.microsoft.com/office/powerpoint/2010/main" val="306928051"/>
              </p:ext>
            </p:extLst>
          </p:nvPr>
        </p:nvGraphicFramePr>
        <p:xfrm>
          <a:off x="304800" y="746833"/>
          <a:ext cx="8382000" cy="253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1" name="Group 40"/>
          <p:cNvGrpSpPr>
            <a:grpSpLocks/>
          </p:cNvGrpSpPr>
          <p:nvPr/>
        </p:nvGrpSpPr>
        <p:grpSpPr bwMode="auto">
          <a:xfrm>
            <a:off x="-319" y="12042"/>
            <a:ext cx="5751991" cy="577589"/>
            <a:chOff x="317893" y="5912660"/>
            <a:chExt cx="5568292" cy="597076"/>
          </a:xfrm>
        </p:grpSpPr>
        <p:sp>
          <p:nvSpPr>
            <p:cNvPr id="42"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43"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44"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tx1"/>
                  </a:solidFill>
                </a:rPr>
                <a:t>Desarrollo</a:t>
              </a:r>
              <a:endParaRPr lang="es-EC" sz="1200" dirty="0">
                <a:solidFill>
                  <a:schemeClr val="tx1"/>
                </a:solidFill>
              </a:endParaRPr>
            </a:p>
          </p:txBody>
        </p:sp>
        <p:sp>
          <p:nvSpPr>
            <p:cNvPr id="45" name="Pentagon 48"/>
            <p:cNvSpPr/>
            <p:nvPr/>
          </p:nvSpPr>
          <p:spPr>
            <a:xfrm>
              <a:off x="317893" y="5913345"/>
              <a:ext cx="1350460" cy="5954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grpSp>
        <p:nvGrpSpPr>
          <p:cNvPr id="11" name="Grupo 10"/>
          <p:cNvGrpSpPr/>
          <p:nvPr/>
        </p:nvGrpSpPr>
        <p:grpSpPr>
          <a:xfrm>
            <a:off x="2709083" y="3284984"/>
            <a:ext cx="4387044" cy="3128748"/>
            <a:chOff x="673138" y="651141"/>
            <a:chExt cx="4387044" cy="3128748"/>
          </a:xfrm>
        </p:grpSpPr>
        <p:sp>
          <p:nvSpPr>
            <p:cNvPr id="12" name="Redondear rectángulo de esquina del mismo lado 11"/>
            <p:cNvSpPr/>
            <p:nvPr/>
          </p:nvSpPr>
          <p:spPr>
            <a:xfrm>
              <a:off x="673138" y="651141"/>
              <a:ext cx="4387044" cy="3128748"/>
            </a:xfrm>
            <a:prstGeom prst="round2SameRect">
              <a:avLst>
                <a:gd name="adj1" fmla="val 8000"/>
                <a:gd name="adj2" fmla="val 0"/>
              </a:avLst>
            </a:prstGeom>
            <a:blipFill rotWithShape="0">
              <a:blip r:embed="rId7"/>
              <a:stretch>
                <a:fillRect/>
              </a:stretch>
            </a:blip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3" name="Redondear rectángulo de esquina del mismo lado 4"/>
            <p:cNvSpPr txBox="1"/>
            <p:nvPr/>
          </p:nvSpPr>
          <p:spPr>
            <a:xfrm>
              <a:off x="746448" y="724451"/>
              <a:ext cx="4240424" cy="3055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dirty="0"/>
            </a:p>
          </p:txBody>
        </p:sp>
      </p:grpSp>
    </p:spTree>
    <p:extLst>
      <p:ext uri="{BB962C8B-B14F-4D97-AF65-F5344CB8AC3E}">
        <p14:creationId xmlns:p14="http://schemas.microsoft.com/office/powerpoint/2010/main" val="38929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3302089234"/>
              </p:ext>
            </p:extLst>
          </p:nvPr>
        </p:nvGraphicFramePr>
        <p:xfrm>
          <a:off x="381000" y="609600"/>
          <a:ext cx="83820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574169769"/>
              </p:ext>
            </p:extLst>
          </p:nvPr>
        </p:nvGraphicFramePr>
        <p:xfrm>
          <a:off x="304800" y="2133600"/>
          <a:ext cx="8382000"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7</a:t>
            </a:fld>
            <a:endParaRPr lang="es-ES"/>
          </a:p>
        </p:txBody>
      </p:sp>
      <p:sp>
        <p:nvSpPr>
          <p:cNvPr id="1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a:t>
            </a:fld>
            <a:endParaRPr lang="es-ES" altLang="en-US" sz="1400"/>
          </a:p>
        </p:txBody>
      </p:sp>
      <p:grpSp>
        <p:nvGrpSpPr>
          <p:cNvPr id="16" name="Group 40"/>
          <p:cNvGrpSpPr>
            <a:grpSpLocks/>
          </p:cNvGrpSpPr>
          <p:nvPr/>
        </p:nvGrpSpPr>
        <p:grpSpPr bwMode="auto">
          <a:xfrm>
            <a:off x="-319" y="12042"/>
            <a:ext cx="5751991" cy="577589"/>
            <a:chOff x="317893" y="5912660"/>
            <a:chExt cx="5568292" cy="597076"/>
          </a:xfrm>
        </p:grpSpPr>
        <p:sp>
          <p:nvSpPr>
            <p:cNvPr id="17"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8"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9"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tx1"/>
                  </a:solidFill>
                </a:rPr>
                <a:t>Desarrollo</a:t>
              </a:r>
              <a:endParaRPr lang="es-EC" sz="1200" dirty="0">
                <a:solidFill>
                  <a:schemeClr val="tx1"/>
                </a:solidFill>
              </a:endParaRPr>
            </a:p>
          </p:txBody>
        </p:sp>
        <p:sp>
          <p:nvSpPr>
            <p:cNvPr id="20" name="Pentagon 48"/>
            <p:cNvSpPr/>
            <p:nvPr/>
          </p:nvSpPr>
          <p:spPr>
            <a:xfrm>
              <a:off x="317893" y="5913345"/>
              <a:ext cx="1350460" cy="5954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Tree>
    <p:extLst>
      <p:ext uri="{BB962C8B-B14F-4D97-AF65-F5344CB8AC3E}">
        <p14:creationId xmlns:p14="http://schemas.microsoft.com/office/powerpoint/2010/main" val="36610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5926A14-B16D-48E8-9A03-2E8DF5CC402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A206F30-6059-4F25-9FA9-AE75CF188A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3323050870"/>
              </p:ext>
            </p:extLst>
          </p:nvPr>
        </p:nvGraphicFramePr>
        <p:xfrm>
          <a:off x="381000" y="609600"/>
          <a:ext cx="83820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4 Diagrama"/>
          <p:cNvGraphicFramePr/>
          <p:nvPr>
            <p:extLst>
              <p:ext uri="{D42A27DB-BD31-4B8C-83A1-F6EECF244321}">
                <p14:modId xmlns:p14="http://schemas.microsoft.com/office/powerpoint/2010/main" val="4249598583"/>
              </p:ext>
            </p:extLst>
          </p:nvPr>
        </p:nvGraphicFramePr>
        <p:xfrm>
          <a:off x="381000" y="1556792"/>
          <a:ext cx="83820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8</a:t>
            </a:fld>
            <a:endParaRPr lang="es-ES"/>
          </a:p>
        </p:txBody>
      </p:sp>
      <p:sp>
        <p:nvSpPr>
          <p:cNvPr id="1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8</a:t>
            </a:fld>
            <a:endParaRPr lang="es-ES" altLang="en-US" sz="1400"/>
          </a:p>
        </p:txBody>
      </p:sp>
      <p:grpSp>
        <p:nvGrpSpPr>
          <p:cNvPr id="12" name="Group 40"/>
          <p:cNvGrpSpPr>
            <a:grpSpLocks/>
          </p:cNvGrpSpPr>
          <p:nvPr/>
        </p:nvGrpSpPr>
        <p:grpSpPr bwMode="auto">
          <a:xfrm>
            <a:off x="-319" y="12042"/>
            <a:ext cx="5751991" cy="577589"/>
            <a:chOff x="317893" y="5912660"/>
            <a:chExt cx="5568292" cy="597076"/>
          </a:xfrm>
        </p:grpSpPr>
        <p:sp>
          <p:nvSpPr>
            <p:cNvPr id="13" name="Pentagon 41"/>
            <p:cNvSpPr/>
            <p:nvPr/>
          </p:nvSpPr>
          <p:spPr>
            <a:xfrm>
              <a:off x="3778072" y="5912660"/>
              <a:ext cx="2108113" cy="59543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smtClean="0">
                  <a:solidFill>
                    <a:schemeClr val="tx1"/>
                  </a:solidFill>
                </a:rPr>
                <a:t>Conclusiones </a:t>
              </a:r>
              <a:r>
                <a:rPr lang="es-EC" sz="1200" dirty="0">
                  <a:solidFill>
                    <a:schemeClr val="tx1"/>
                  </a:solidFill>
                </a:rPr>
                <a:t>y </a:t>
              </a:r>
              <a:r>
                <a:rPr lang="es-EC" sz="1200" dirty="0" smtClean="0">
                  <a:solidFill>
                    <a:schemeClr val="tx1"/>
                  </a:solidFill>
                </a:rPr>
                <a:t>     Recomendaciones</a:t>
              </a:r>
              <a:endParaRPr lang="en-US" sz="1200" dirty="0">
                <a:solidFill>
                  <a:schemeClr val="tx1"/>
                </a:solidFill>
              </a:endParaRPr>
            </a:p>
          </p:txBody>
        </p:sp>
        <p:sp>
          <p:nvSpPr>
            <p:cNvPr id="14" name="Pentagon 42"/>
            <p:cNvSpPr/>
            <p:nvPr/>
          </p:nvSpPr>
          <p:spPr>
            <a:xfrm>
              <a:off x="2527771" y="5912661"/>
              <a:ext cx="1551741" cy="59543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22" name="Pentagon 47"/>
            <p:cNvSpPr/>
            <p:nvPr/>
          </p:nvSpPr>
          <p:spPr>
            <a:xfrm>
              <a:off x="1218268" y="5915810"/>
              <a:ext cx="170038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tx1"/>
                  </a:solidFill>
                </a:rPr>
                <a:t>Desarrollo</a:t>
              </a:r>
              <a:endParaRPr lang="es-EC" sz="1200" dirty="0">
                <a:solidFill>
                  <a:schemeClr val="tx1"/>
                </a:solidFill>
              </a:endParaRPr>
            </a:p>
          </p:txBody>
        </p:sp>
        <p:sp>
          <p:nvSpPr>
            <p:cNvPr id="23" name="Pentagon 48"/>
            <p:cNvSpPr/>
            <p:nvPr/>
          </p:nvSpPr>
          <p:spPr>
            <a:xfrm>
              <a:off x="317893" y="5913345"/>
              <a:ext cx="1350460" cy="59543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Tree>
    <p:extLst>
      <p:ext uri="{BB962C8B-B14F-4D97-AF65-F5344CB8AC3E}">
        <p14:creationId xmlns:p14="http://schemas.microsoft.com/office/powerpoint/2010/main" val="38331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ED4C765-696D-454D-9ACB-C863AE1F46A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0E689972-6746-480E-BAF1-03CE981436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1001" y="3086742"/>
            <a:ext cx="8381998" cy="684516"/>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dirty="0" smtClean="0"/>
                <a:t>DESAROLLO</a:t>
              </a:r>
              <a:r>
                <a:rPr lang="es-ES" sz="4100" b="1" kern="1200" dirty="0" smtClean="0"/>
                <a:t> </a:t>
              </a:r>
              <a:endParaRPr lang="es-ES" sz="4100" b="1" kern="1200" dirty="0"/>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9</a:t>
            </a:fld>
            <a:endParaRPr lang="es-ES" altLang="en-US" sz="1400"/>
          </a:p>
        </p:txBody>
      </p:sp>
    </p:spTree>
    <p:extLst>
      <p:ext uri="{BB962C8B-B14F-4D97-AF65-F5344CB8AC3E}">
        <p14:creationId xmlns:p14="http://schemas.microsoft.com/office/powerpoint/2010/main" val="151292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Personalizado 5">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12047</TotalTime>
  <Words>1221</Words>
  <Application>Microsoft Office PowerPoint</Application>
  <PresentationFormat>Presentación en pantalla (4:3)</PresentationFormat>
  <Paragraphs>318</Paragraphs>
  <Slides>47</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47</vt:i4>
      </vt:variant>
    </vt:vector>
  </HeadingPairs>
  <TitlesOfParts>
    <vt:vector size="50" baseType="lpstr">
      <vt:lpstr>Arial</vt:lpstr>
      <vt:lpstr>Calibri</vt:lpstr>
      <vt:lpstr>Claridad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EDDY</dc:creator>
  <cp:lastModifiedBy>Felipe</cp:lastModifiedBy>
  <cp:revision>313</cp:revision>
  <dcterms:created xsi:type="dcterms:W3CDTF">2015-05-10T03:58:12Z</dcterms:created>
  <dcterms:modified xsi:type="dcterms:W3CDTF">2017-07-14T13:21:27Z</dcterms:modified>
</cp:coreProperties>
</file>