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1.xml" ContentType="application/vnd.openxmlformats-officedocument.drawingml.chart+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0" r:id="rId4"/>
    <p:sldId id="259" r:id="rId5"/>
    <p:sldId id="273" r:id="rId6"/>
    <p:sldId id="274" r:id="rId7"/>
    <p:sldId id="288" r:id="rId8"/>
    <p:sldId id="282" r:id="rId9"/>
    <p:sldId id="275" r:id="rId10"/>
    <p:sldId id="283" r:id="rId11"/>
    <p:sldId id="276" r:id="rId12"/>
    <p:sldId id="269" r:id="rId13"/>
    <p:sldId id="270" r:id="rId14"/>
    <p:sldId id="272" r:id="rId15"/>
    <p:sldId id="289" r:id="rId16"/>
    <p:sldId id="284" r:id="rId17"/>
    <p:sldId id="265" r:id="rId18"/>
    <p:sldId id="261" r:id="rId19"/>
    <p:sldId id="287" r:id="rId20"/>
    <p:sldId id="286" r:id="rId21"/>
    <p:sldId id="262" r:id="rId22"/>
    <p:sldId id="263" r:id="rId23"/>
    <p:sldId id="285" r:id="rId24"/>
    <p:sldId id="277" r:id="rId25"/>
    <p:sldId id="278" r:id="rId26"/>
    <p:sldId id="279" r:id="rId27"/>
    <p:sldId id="280" r:id="rId28"/>
    <p:sldId id="281" r:id="rId29"/>
    <p:sldId id="258" r:id="rId3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71" autoAdjust="0"/>
  </p:normalViewPr>
  <p:slideViewPr>
    <p:cSldViewPr>
      <p:cViewPr varScale="1">
        <p:scale>
          <a:sx n="70" d="100"/>
          <a:sy n="70" d="100"/>
        </p:scale>
        <p:origin x="-13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2013\Desktop\pasantias%20final\tesis\excel\promedios%20de%20nive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invertIfNegative val="0"/>
          <c:cat>
            <c:strRef>
              <c:f>'Datos Analizados'!$F$42:$H$42</c:f>
              <c:strCache>
                <c:ptCount val="3"/>
                <c:pt idx="0">
                  <c:v>Empresa A</c:v>
                </c:pt>
                <c:pt idx="1">
                  <c:v>Empresa B</c:v>
                </c:pt>
                <c:pt idx="2">
                  <c:v>Empresa C</c:v>
                </c:pt>
              </c:strCache>
            </c:strRef>
          </c:cat>
          <c:val>
            <c:numRef>
              <c:f>'Datos Analizados'!$F$43:$H$43</c:f>
              <c:numCache>
                <c:formatCode>#,##0.00</c:formatCode>
                <c:ptCount val="3"/>
                <c:pt idx="0">
                  <c:v>3</c:v>
                </c:pt>
                <c:pt idx="1">
                  <c:v>2</c:v>
                </c:pt>
                <c:pt idx="2">
                  <c:v>5</c:v>
                </c:pt>
              </c:numCache>
            </c:numRef>
          </c:val>
          <c:extLst xmlns:c16r2="http://schemas.microsoft.com/office/drawing/2015/06/chart">
            <c:ext xmlns:c16="http://schemas.microsoft.com/office/drawing/2014/chart" uri="{C3380CC4-5D6E-409C-BE32-E72D297353CC}">
              <c16:uniqueId val="{00000000-DE13-4A8F-B4A3-F0EED1749282}"/>
            </c:ext>
          </c:extLst>
        </c:ser>
        <c:dLbls>
          <c:showLegendKey val="0"/>
          <c:showVal val="0"/>
          <c:showCatName val="0"/>
          <c:showSerName val="0"/>
          <c:showPercent val="0"/>
          <c:showBubbleSize val="0"/>
        </c:dLbls>
        <c:gapWidth val="150"/>
        <c:shape val="box"/>
        <c:axId val="56989184"/>
        <c:axId val="56990720"/>
        <c:axId val="0"/>
      </c:bar3DChart>
      <c:catAx>
        <c:axId val="56989184"/>
        <c:scaling>
          <c:orientation val="minMax"/>
        </c:scaling>
        <c:delete val="0"/>
        <c:axPos val="b"/>
        <c:numFmt formatCode="General" sourceLinked="0"/>
        <c:majorTickMark val="none"/>
        <c:minorTickMark val="none"/>
        <c:tickLblPos val="nextTo"/>
        <c:crossAx val="56990720"/>
        <c:crosses val="autoZero"/>
        <c:auto val="1"/>
        <c:lblAlgn val="ctr"/>
        <c:lblOffset val="100"/>
        <c:noMultiLvlLbl val="0"/>
      </c:catAx>
      <c:valAx>
        <c:axId val="56990720"/>
        <c:scaling>
          <c:orientation val="minMax"/>
        </c:scaling>
        <c:delete val="0"/>
        <c:axPos val="l"/>
        <c:majorGridlines/>
        <c:title>
          <c:tx>
            <c:rich>
              <a:bodyPr/>
              <a:lstStyle/>
              <a:p>
                <a:pPr>
                  <a:defRPr/>
                </a:pPr>
                <a:r>
                  <a:rPr lang="es-EC"/>
                  <a:t>Niveles de Madurez   </a:t>
                </a:r>
              </a:p>
            </c:rich>
          </c:tx>
          <c:overlay val="0"/>
        </c:title>
        <c:numFmt formatCode="#,##0.00" sourceLinked="1"/>
        <c:majorTickMark val="none"/>
        <c:minorTickMark val="none"/>
        <c:tickLblPos val="nextTo"/>
        <c:crossAx val="56989184"/>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9951C4-F39F-40E2-87DF-C08A098CFE1F}"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s-EC"/>
        </a:p>
      </dgm:t>
    </dgm:pt>
    <dgm:pt modelId="{111BE127-5429-4E96-BB74-858413B975F7}">
      <dgm:prSet phldrT="[Texto]"/>
      <dgm:spPr/>
      <dgm:t>
        <a:bodyPr/>
        <a:lstStyle/>
        <a:p>
          <a:pPr algn="just"/>
          <a:r>
            <a:rPr lang="es-EC" dirty="0" smtClean="0">
              <a:solidFill>
                <a:schemeClr val="tx1"/>
              </a:solidFill>
            </a:rPr>
            <a:t>El sector automotriz ha impulsado a otras industrias del sector productivo como la siderúrgica, metalúrgica, metalmecánica, minera, petrolera, etc. industrias claves para la elaboración de los vehículos.</a:t>
          </a:r>
          <a:endParaRPr lang="es-EC" dirty="0"/>
        </a:p>
      </dgm:t>
    </dgm:pt>
    <dgm:pt modelId="{79B04851-92B0-4DAF-80D1-C17CE5A186BA}" type="parTrans" cxnId="{4D800C49-27EA-427C-BD3E-C07A1D484931}">
      <dgm:prSet/>
      <dgm:spPr/>
      <dgm:t>
        <a:bodyPr/>
        <a:lstStyle/>
        <a:p>
          <a:endParaRPr lang="es-EC"/>
        </a:p>
      </dgm:t>
    </dgm:pt>
    <dgm:pt modelId="{29E39FF4-4A1C-4E01-8689-CB79C81276D6}" type="sibTrans" cxnId="{4D800C49-27EA-427C-BD3E-C07A1D484931}">
      <dgm:prSet/>
      <dgm:spPr/>
      <dgm:t>
        <a:bodyPr/>
        <a:lstStyle/>
        <a:p>
          <a:endParaRPr lang="es-EC"/>
        </a:p>
      </dgm:t>
    </dgm:pt>
    <dgm:pt modelId="{FA343721-AD56-412F-A55C-B7B0EF82E569}">
      <dgm:prSet phldrT="[Texto]"/>
      <dgm:spPr/>
      <dgm:t>
        <a:bodyPr/>
        <a:lstStyle/>
        <a:p>
          <a:pPr algn="just"/>
          <a:r>
            <a:rPr lang="es-EC" dirty="0" smtClean="0">
              <a:solidFill>
                <a:schemeClr val="tx1"/>
              </a:solidFill>
            </a:rPr>
            <a:t>Tiene gran participación en la economía ecuatoriana por los ingresos que éste genera. Lidera General Motors del Ecuador con una utilidad de 908,280,448, Omnibus BB Transportes S.A. en un 13vo lugar, seguido de MARESA Y AYMESA. (Superintendencia de compañías, 2016). </a:t>
          </a:r>
          <a:endParaRPr lang="es-EC" dirty="0"/>
        </a:p>
      </dgm:t>
    </dgm:pt>
    <dgm:pt modelId="{92BDCBA2-83DB-4822-BA07-360D8FAF148D}" type="parTrans" cxnId="{2F468C92-5EEB-4968-9579-5F9E6C8940B9}">
      <dgm:prSet/>
      <dgm:spPr/>
      <dgm:t>
        <a:bodyPr/>
        <a:lstStyle/>
        <a:p>
          <a:endParaRPr lang="es-EC"/>
        </a:p>
      </dgm:t>
    </dgm:pt>
    <dgm:pt modelId="{672BAB0B-9F17-4700-BB82-C3B091F75541}" type="sibTrans" cxnId="{2F468C92-5EEB-4968-9579-5F9E6C8940B9}">
      <dgm:prSet/>
      <dgm:spPr/>
      <dgm:t>
        <a:bodyPr/>
        <a:lstStyle/>
        <a:p>
          <a:endParaRPr lang="es-EC"/>
        </a:p>
      </dgm:t>
    </dgm:pt>
    <dgm:pt modelId="{A432AA65-80CE-46BB-978A-610636CC8C4A}">
      <dgm:prSet phldrT="[Texto]"/>
      <dgm:spPr/>
      <dgm:t>
        <a:bodyPr/>
        <a:lstStyle/>
        <a:p>
          <a:pPr algn="just"/>
          <a:r>
            <a:rPr lang="es-EC" dirty="0" smtClean="0">
              <a:solidFill>
                <a:schemeClr val="tx1"/>
              </a:solidFill>
            </a:rPr>
            <a:t>El sector automotriz del Ecuador se concentra en la sierra centro norte del país (Quito), y está conformado principalmente por AYMESA, GENERAL MOTORS OMNIBUS BB, Y MARESA. (Pro-Ecuador, 2014).</a:t>
          </a:r>
          <a:endParaRPr lang="es-EC" dirty="0"/>
        </a:p>
      </dgm:t>
    </dgm:pt>
    <dgm:pt modelId="{811CED08-DF2F-4D87-AEE8-6C7F935418B2}" type="sibTrans" cxnId="{505A8EFA-B471-44FF-B8EB-13E084B9E620}">
      <dgm:prSet/>
      <dgm:spPr/>
      <dgm:t>
        <a:bodyPr/>
        <a:lstStyle/>
        <a:p>
          <a:endParaRPr lang="es-EC"/>
        </a:p>
      </dgm:t>
    </dgm:pt>
    <dgm:pt modelId="{88F17BE3-827D-4258-9907-392DCFAA1D6F}" type="parTrans" cxnId="{505A8EFA-B471-44FF-B8EB-13E084B9E620}">
      <dgm:prSet/>
      <dgm:spPr/>
      <dgm:t>
        <a:bodyPr/>
        <a:lstStyle/>
        <a:p>
          <a:endParaRPr lang="es-EC"/>
        </a:p>
      </dgm:t>
    </dgm:pt>
    <dgm:pt modelId="{A81FEAD2-3BE1-4C00-92B5-DAF25B5C44ED}" type="pres">
      <dgm:prSet presAssocID="{089951C4-F39F-40E2-87DF-C08A098CFE1F}" presName="linear" presStyleCnt="0">
        <dgm:presLayoutVars>
          <dgm:dir/>
          <dgm:resizeHandles val="exact"/>
        </dgm:presLayoutVars>
      </dgm:prSet>
      <dgm:spPr/>
      <dgm:t>
        <a:bodyPr/>
        <a:lstStyle/>
        <a:p>
          <a:endParaRPr lang="es-EC"/>
        </a:p>
      </dgm:t>
    </dgm:pt>
    <dgm:pt modelId="{D727EFC6-AF97-42DF-AD19-5B5C2E03DBEE}" type="pres">
      <dgm:prSet presAssocID="{A432AA65-80CE-46BB-978A-610636CC8C4A}" presName="comp" presStyleCnt="0"/>
      <dgm:spPr/>
    </dgm:pt>
    <dgm:pt modelId="{E50ED276-97A9-4C00-A566-B68533E67931}" type="pres">
      <dgm:prSet presAssocID="{A432AA65-80CE-46BB-978A-610636CC8C4A}" presName="box" presStyleLbl="node1" presStyleIdx="0" presStyleCnt="3"/>
      <dgm:spPr/>
      <dgm:t>
        <a:bodyPr/>
        <a:lstStyle/>
        <a:p>
          <a:endParaRPr lang="es-EC"/>
        </a:p>
      </dgm:t>
    </dgm:pt>
    <dgm:pt modelId="{CCAC0038-8307-4E7F-A761-F96A1C975204}" type="pres">
      <dgm:prSet presAssocID="{A432AA65-80CE-46BB-978A-610636CC8C4A}" presName="img" presStyleLbl="fgImgPlace1" presStyleIdx="0" presStyleCnt="3"/>
      <dgm:spPr>
        <a:blipFill rotWithShape="1">
          <a:blip xmlns:r="http://schemas.openxmlformats.org/officeDocument/2006/relationships" r:embed="rId1"/>
          <a:stretch>
            <a:fillRect/>
          </a:stretch>
        </a:blipFill>
      </dgm:spPr>
    </dgm:pt>
    <dgm:pt modelId="{9E4EE62D-1C33-44E9-AA40-9D3A13AF41B9}" type="pres">
      <dgm:prSet presAssocID="{A432AA65-80CE-46BB-978A-610636CC8C4A}" presName="text" presStyleLbl="node1" presStyleIdx="0" presStyleCnt="3">
        <dgm:presLayoutVars>
          <dgm:bulletEnabled val="1"/>
        </dgm:presLayoutVars>
      </dgm:prSet>
      <dgm:spPr/>
      <dgm:t>
        <a:bodyPr/>
        <a:lstStyle/>
        <a:p>
          <a:endParaRPr lang="es-EC"/>
        </a:p>
      </dgm:t>
    </dgm:pt>
    <dgm:pt modelId="{365A1450-4AF5-41F5-B4EC-0F76952F68FF}" type="pres">
      <dgm:prSet presAssocID="{811CED08-DF2F-4D87-AEE8-6C7F935418B2}" presName="spacer" presStyleCnt="0"/>
      <dgm:spPr/>
    </dgm:pt>
    <dgm:pt modelId="{12F750AB-49AB-4592-A80A-9A2945E67EED}" type="pres">
      <dgm:prSet presAssocID="{111BE127-5429-4E96-BB74-858413B975F7}" presName="comp" presStyleCnt="0"/>
      <dgm:spPr/>
    </dgm:pt>
    <dgm:pt modelId="{C7E3ECD7-2A34-426B-8212-A9B938777F0C}" type="pres">
      <dgm:prSet presAssocID="{111BE127-5429-4E96-BB74-858413B975F7}" presName="box" presStyleLbl="node1" presStyleIdx="1" presStyleCnt="3"/>
      <dgm:spPr/>
      <dgm:t>
        <a:bodyPr/>
        <a:lstStyle/>
        <a:p>
          <a:endParaRPr lang="es-EC"/>
        </a:p>
      </dgm:t>
    </dgm:pt>
    <dgm:pt modelId="{07718DC6-A41F-44D6-8E80-407078E3B537}" type="pres">
      <dgm:prSet presAssocID="{111BE127-5429-4E96-BB74-858413B975F7}" presName="img" presStyleLbl="fgImgPlace1" presStyleIdx="1" presStyleCnt="3"/>
      <dgm:spPr>
        <a:blipFill rotWithShape="1">
          <a:blip xmlns:r="http://schemas.openxmlformats.org/officeDocument/2006/relationships" r:embed="rId2"/>
          <a:stretch>
            <a:fillRect/>
          </a:stretch>
        </a:blipFill>
      </dgm:spPr>
    </dgm:pt>
    <dgm:pt modelId="{E465C599-53FC-4577-9E28-2608A2BB9DB1}" type="pres">
      <dgm:prSet presAssocID="{111BE127-5429-4E96-BB74-858413B975F7}" presName="text" presStyleLbl="node1" presStyleIdx="1" presStyleCnt="3">
        <dgm:presLayoutVars>
          <dgm:bulletEnabled val="1"/>
        </dgm:presLayoutVars>
      </dgm:prSet>
      <dgm:spPr/>
      <dgm:t>
        <a:bodyPr/>
        <a:lstStyle/>
        <a:p>
          <a:endParaRPr lang="es-EC"/>
        </a:p>
      </dgm:t>
    </dgm:pt>
    <dgm:pt modelId="{D5EC7FC6-AF86-4632-A82A-9000EE7F13DA}" type="pres">
      <dgm:prSet presAssocID="{29E39FF4-4A1C-4E01-8689-CB79C81276D6}" presName="spacer" presStyleCnt="0"/>
      <dgm:spPr/>
    </dgm:pt>
    <dgm:pt modelId="{BAD9381F-2CE2-43E4-83C4-192111621C81}" type="pres">
      <dgm:prSet presAssocID="{FA343721-AD56-412F-A55C-B7B0EF82E569}" presName="comp" presStyleCnt="0"/>
      <dgm:spPr/>
    </dgm:pt>
    <dgm:pt modelId="{9D1E07CC-D71F-4C98-B0F1-37A6F3D8F39F}" type="pres">
      <dgm:prSet presAssocID="{FA343721-AD56-412F-A55C-B7B0EF82E569}" presName="box" presStyleLbl="node1" presStyleIdx="2" presStyleCnt="3"/>
      <dgm:spPr/>
      <dgm:t>
        <a:bodyPr/>
        <a:lstStyle/>
        <a:p>
          <a:endParaRPr lang="es-EC"/>
        </a:p>
      </dgm:t>
    </dgm:pt>
    <dgm:pt modelId="{7C96BFB1-6729-433F-B914-F9DCD091A29C}" type="pres">
      <dgm:prSet presAssocID="{FA343721-AD56-412F-A55C-B7B0EF82E569}" presName="img" presStyleLbl="fgImgPlace1" presStyleIdx="2" presStyleCnt="3"/>
      <dgm:spPr>
        <a:blipFill rotWithShape="1">
          <a:blip xmlns:r="http://schemas.openxmlformats.org/officeDocument/2006/relationships" r:embed="rId3"/>
          <a:stretch>
            <a:fillRect/>
          </a:stretch>
        </a:blipFill>
      </dgm:spPr>
    </dgm:pt>
    <dgm:pt modelId="{89646E03-5037-4354-8CDC-3338EA8F3F91}" type="pres">
      <dgm:prSet presAssocID="{FA343721-AD56-412F-A55C-B7B0EF82E569}" presName="text" presStyleLbl="node1" presStyleIdx="2" presStyleCnt="3">
        <dgm:presLayoutVars>
          <dgm:bulletEnabled val="1"/>
        </dgm:presLayoutVars>
      </dgm:prSet>
      <dgm:spPr/>
      <dgm:t>
        <a:bodyPr/>
        <a:lstStyle/>
        <a:p>
          <a:endParaRPr lang="es-EC"/>
        </a:p>
      </dgm:t>
    </dgm:pt>
  </dgm:ptLst>
  <dgm:cxnLst>
    <dgm:cxn modelId="{043989DF-CE4C-47F4-B549-5778588B24AD}" type="presOf" srcId="{FA343721-AD56-412F-A55C-B7B0EF82E569}" destId="{89646E03-5037-4354-8CDC-3338EA8F3F91}" srcOrd="1" destOrd="0" presId="urn:microsoft.com/office/officeart/2005/8/layout/vList4"/>
    <dgm:cxn modelId="{64DEC66C-6C3B-456E-BDA8-E3EABA099C7A}" type="presOf" srcId="{089951C4-F39F-40E2-87DF-C08A098CFE1F}" destId="{A81FEAD2-3BE1-4C00-92B5-DAF25B5C44ED}" srcOrd="0" destOrd="0" presId="urn:microsoft.com/office/officeart/2005/8/layout/vList4"/>
    <dgm:cxn modelId="{B282844B-CDC3-4871-976B-74634A746480}" type="presOf" srcId="{111BE127-5429-4E96-BB74-858413B975F7}" destId="{C7E3ECD7-2A34-426B-8212-A9B938777F0C}" srcOrd="0" destOrd="0" presId="urn:microsoft.com/office/officeart/2005/8/layout/vList4"/>
    <dgm:cxn modelId="{2F468C92-5EEB-4968-9579-5F9E6C8940B9}" srcId="{089951C4-F39F-40E2-87DF-C08A098CFE1F}" destId="{FA343721-AD56-412F-A55C-B7B0EF82E569}" srcOrd="2" destOrd="0" parTransId="{92BDCBA2-83DB-4822-BA07-360D8FAF148D}" sibTransId="{672BAB0B-9F17-4700-BB82-C3B091F75541}"/>
    <dgm:cxn modelId="{35433F2B-9CAF-4954-9C12-3387436D83B6}" type="presOf" srcId="{FA343721-AD56-412F-A55C-B7B0EF82E569}" destId="{9D1E07CC-D71F-4C98-B0F1-37A6F3D8F39F}" srcOrd="0" destOrd="0" presId="urn:microsoft.com/office/officeart/2005/8/layout/vList4"/>
    <dgm:cxn modelId="{36DD040C-1D4E-49F1-B824-A9B16A83D01B}" type="presOf" srcId="{A432AA65-80CE-46BB-978A-610636CC8C4A}" destId="{9E4EE62D-1C33-44E9-AA40-9D3A13AF41B9}" srcOrd="1" destOrd="0" presId="urn:microsoft.com/office/officeart/2005/8/layout/vList4"/>
    <dgm:cxn modelId="{E2A772E6-3789-4A6B-BCB7-EE22052AC165}" type="presOf" srcId="{111BE127-5429-4E96-BB74-858413B975F7}" destId="{E465C599-53FC-4577-9E28-2608A2BB9DB1}" srcOrd="1" destOrd="0" presId="urn:microsoft.com/office/officeart/2005/8/layout/vList4"/>
    <dgm:cxn modelId="{704BEB50-DEC0-4365-9019-F0BEE1EF457D}" type="presOf" srcId="{A432AA65-80CE-46BB-978A-610636CC8C4A}" destId="{E50ED276-97A9-4C00-A566-B68533E67931}" srcOrd="0" destOrd="0" presId="urn:microsoft.com/office/officeart/2005/8/layout/vList4"/>
    <dgm:cxn modelId="{505A8EFA-B471-44FF-B8EB-13E084B9E620}" srcId="{089951C4-F39F-40E2-87DF-C08A098CFE1F}" destId="{A432AA65-80CE-46BB-978A-610636CC8C4A}" srcOrd="0" destOrd="0" parTransId="{88F17BE3-827D-4258-9907-392DCFAA1D6F}" sibTransId="{811CED08-DF2F-4D87-AEE8-6C7F935418B2}"/>
    <dgm:cxn modelId="{4D800C49-27EA-427C-BD3E-C07A1D484931}" srcId="{089951C4-F39F-40E2-87DF-C08A098CFE1F}" destId="{111BE127-5429-4E96-BB74-858413B975F7}" srcOrd="1" destOrd="0" parTransId="{79B04851-92B0-4DAF-80D1-C17CE5A186BA}" sibTransId="{29E39FF4-4A1C-4E01-8689-CB79C81276D6}"/>
    <dgm:cxn modelId="{C94EEC41-C1FE-4E8A-87B2-0BE969C2EFED}" type="presParOf" srcId="{A81FEAD2-3BE1-4C00-92B5-DAF25B5C44ED}" destId="{D727EFC6-AF97-42DF-AD19-5B5C2E03DBEE}" srcOrd="0" destOrd="0" presId="urn:microsoft.com/office/officeart/2005/8/layout/vList4"/>
    <dgm:cxn modelId="{252DC7C5-D04F-4F7F-8C63-18F14576EFEF}" type="presParOf" srcId="{D727EFC6-AF97-42DF-AD19-5B5C2E03DBEE}" destId="{E50ED276-97A9-4C00-A566-B68533E67931}" srcOrd="0" destOrd="0" presId="urn:microsoft.com/office/officeart/2005/8/layout/vList4"/>
    <dgm:cxn modelId="{D017611D-F5A8-4FFF-B45A-EEC42C6364AA}" type="presParOf" srcId="{D727EFC6-AF97-42DF-AD19-5B5C2E03DBEE}" destId="{CCAC0038-8307-4E7F-A761-F96A1C975204}" srcOrd="1" destOrd="0" presId="urn:microsoft.com/office/officeart/2005/8/layout/vList4"/>
    <dgm:cxn modelId="{1448CC5D-2A8F-4C81-8B24-A9746AE0B254}" type="presParOf" srcId="{D727EFC6-AF97-42DF-AD19-5B5C2E03DBEE}" destId="{9E4EE62D-1C33-44E9-AA40-9D3A13AF41B9}" srcOrd="2" destOrd="0" presId="urn:microsoft.com/office/officeart/2005/8/layout/vList4"/>
    <dgm:cxn modelId="{771D401A-4DEA-40E2-88F4-04CA119CD042}" type="presParOf" srcId="{A81FEAD2-3BE1-4C00-92B5-DAF25B5C44ED}" destId="{365A1450-4AF5-41F5-B4EC-0F76952F68FF}" srcOrd="1" destOrd="0" presId="urn:microsoft.com/office/officeart/2005/8/layout/vList4"/>
    <dgm:cxn modelId="{CEF8AD97-DC60-416B-A329-7408126C18FA}" type="presParOf" srcId="{A81FEAD2-3BE1-4C00-92B5-DAF25B5C44ED}" destId="{12F750AB-49AB-4592-A80A-9A2945E67EED}" srcOrd="2" destOrd="0" presId="urn:microsoft.com/office/officeart/2005/8/layout/vList4"/>
    <dgm:cxn modelId="{6F7175ED-8AD8-4EE8-A282-7D5063AFCA7E}" type="presParOf" srcId="{12F750AB-49AB-4592-A80A-9A2945E67EED}" destId="{C7E3ECD7-2A34-426B-8212-A9B938777F0C}" srcOrd="0" destOrd="0" presId="urn:microsoft.com/office/officeart/2005/8/layout/vList4"/>
    <dgm:cxn modelId="{ADC4AA9D-973A-4253-A208-E5929BC697D5}" type="presParOf" srcId="{12F750AB-49AB-4592-A80A-9A2945E67EED}" destId="{07718DC6-A41F-44D6-8E80-407078E3B537}" srcOrd="1" destOrd="0" presId="urn:microsoft.com/office/officeart/2005/8/layout/vList4"/>
    <dgm:cxn modelId="{A7576474-49C7-447E-9A62-3754401D0E1A}" type="presParOf" srcId="{12F750AB-49AB-4592-A80A-9A2945E67EED}" destId="{E465C599-53FC-4577-9E28-2608A2BB9DB1}" srcOrd="2" destOrd="0" presId="urn:microsoft.com/office/officeart/2005/8/layout/vList4"/>
    <dgm:cxn modelId="{1AC60B95-4CAF-4E9B-A823-7D151E066D3B}" type="presParOf" srcId="{A81FEAD2-3BE1-4C00-92B5-DAF25B5C44ED}" destId="{D5EC7FC6-AF86-4632-A82A-9000EE7F13DA}" srcOrd="3" destOrd="0" presId="urn:microsoft.com/office/officeart/2005/8/layout/vList4"/>
    <dgm:cxn modelId="{18E7A021-26C2-4C9C-AB1D-3FFA0209E58A}" type="presParOf" srcId="{A81FEAD2-3BE1-4C00-92B5-DAF25B5C44ED}" destId="{BAD9381F-2CE2-43E4-83C4-192111621C81}" srcOrd="4" destOrd="0" presId="urn:microsoft.com/office/officeart/2005/8/layout/vList4"/>
    <dgm:cxn modelId="{315AFEF7-8E27-4815-AEC4-184B7A9739C7}" type="presParOf" srcId="{BAD9381F-2CE2-43E4-83C4-192111621C81}" destId="{9D1E07CC-D71F-4C98-B0F1-37A6F3D8F39F}" srcOrd="0" destOrd="0" presId="urn:microsoft.com/office/officeart/2005/8/layout/vList4"/>
    <dgm:cxn modelId="{7B861D40-F6A1-4A9C-A9CB-3BE977DB72A0}" type="presParOf" srcId="{BAD9381F-2CE2-43E4-83C4-192111621C81}" destId="{7C96BFB1-6729-433F-B914-F9DCD091A29C}" srcOrd="1" destOrd="0" presId="urn:microsoft.com/office/officeart/2005/8/layout/vList4"/>
    <dgm:cxn modelId="{FC4810CE-FA57-466B-8B81-231F47A9E2F8}" type="presParOf" srcId="{BAD9381F-2CE2-43E4-83C4-192111621C81}" destId="{89646E03-5037-4354-8CDC-3338EA8F3F91}"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FF3E656-6BA9-4807-B01B-3B4A07ECF3D1}" type="doc">
      <dgm:prSet loTypeId="urn:microsoft.com/office/officeart/2008/layout/SquareAccentList" loCatId="list" qsTypeId="urn:microsoft.com/office/officeart/2005/8/quickstyle/3d2" qsCatId="3D" csTypeId="urn:microsoft.com/office/officeart/2005/8/colors/colorful3" csCatId="colorful" phldr="1"/>
      <dgm:spPr/>
      <dgm:t>
        <a:bodyPr/>
        <a:lstStyle/>
        <a:p>
          <a:endParaRPr lang="es-EC"/>
        </a:p>
      </dgm:t>
    </dgm:pt>
    <dgm:pt modelId="{CCC9172A-2D6A-406D-A3B3-D616D54922F4}">
      <dgm:prSet phldrT="[Texto]"/>
      <dgm:spPr/>
      <dgm:t>
        <a:bodyPr/>
        <a:lstStyle/>
        <a:p>
          <a:r>
            <a:rPr lang="es-ES" b="1" i="1" dirty="0" smtClean="0"/>
            <a:t>Nivel 5 (Automatizado)</a:t>
          </a:r>
          <a:endParaRPr lang="es-EC" dirty="0"/>
        </a:p>
      </dgm:t>
    </dgm:pt>
    <dgm:pt modelId="{0FC9A707-3543-42C3-B151-5B252B75FCCF}" type="parTrans" cxnId="{C24C390D-5713-4B29-A4C1-B627087BB28E}">
      <dgm:prSet/>
      <dgm:spPr/>
      <dgm:t>
        <a:bodyPr/>
        <a:lstStyle/>
        <a:p>
          <a:endParaRPr lang="es-EC"/>
        </a:p>
      </dgm:t>
    </dgm:pt>
    <dgm:pt modelId="{1E53F7EF-49FD-4BEB-A297-1D2D4E5B42F8}" type="sibTrans" cxnId="{C24C390D-5713-4B29-A4C1-B627087BB28E}">
      <dgm:prSet/>
      <dgm:spPr/>
      <dgm:t>
        <a:bodyPr/>
        <a:lstStyle/>
        <a:p>
          <a:endParaRPr lang="es-EC"/>
        </a:p>
      </dgm:t>
    </dgm:pt>
    <dgm:pt modelId="{D3875198-DFFD-47BE-A146-D2104DDF92E9}">
      <dgm:prSet phldrT="[Texto]" custT="1"/>
      <dgm:spPr/>
      <dgm:t>
        <a:bodyPr/>
        <a:lstStyle/>
        <a:p>
          <a:pPr algn="just"/>
          <a:r>
            <a:rPr lang="es-ES" sz="2000" b="1" dirty="0" smtClean="0"/>
            <a:t>(1) </a:t>
          </a:r>
          <a:r>
            <a:rPr lang="es-ES" sz="2000" dirty="0" smtClean="0"/>
            <a:t>Se ha definido un software para la automatización. </a:t>
          </a:r>
        </a:p>
        <a:p>
          <a:pPr algn="just"/>
          <a:r>
            <a:rPr lang="es-ES" sz="2000" b="1" dirty="0" smtClean="0"/>
            <a:t>(2) </a:t>
          </a:r>
          <a:r>
            <a:rPr lang="es-ES" sz="2000" dirty="0" smtClean="0"/>
            <a:t>Se ejecutan los procesos con un motor </a:t>
          </a:r>
          <a:r>
            <a:rPr lang="es-ES" sz="2000" dirty="0" err="1" smtClean="0"/>
            <a:t>Work</a:t>
          </a:r>
          <a:r>
            <a:rPr lang="es-ES" sz="2000" dirty="0" smtClean="0"/>
            <a:t> </a:t>
          </a:r>
          <a:r>
            <a:rPr lang="es-ES" sz="2000" dirty="0" err="1" smtClean="0"/>
            <a:t>Flow</a:t>
          </a:r>
          <a:r>
            <a:rPr lang="es-ES" sz="2000" dirty="0" smtClean="0"/>
            <a:t>. </a:t>
          </a:r>
        </a:p>
        <a:p>
          <a:pPr algn="just"/>
          <a:r>
            <a:rPr lang="es-ES" sz="2000" b="1" dirty="0" smtClean="0"/>
            <a:t>(3) </a:t>
          </a:r>
          <a:r>
            <a:rPr lang="es-ES" sz="2000" dirty="0" smtClean="0"/>
            <a:t>Integramos ajustes de sistema y datos para que exista una orquestación adecuada. </a:t>
          </a:r>
        </a:p>
        <a:p>
          <a:pPr algn="just"/>
          <a:r>
            <a:rPr lang="es-ES" sz="2000" b="1" dirty="0" smtClean="0"/>
            <a:t>(4) </a:t>
          </a:r>
          <a:r>
            <a:rPr lang="es-ES" sz="2000" dirty="0" smtClean="0"/>
            <a:t>Se simplifican los procesos en función de los análisis y resultados.</a:t>
          </a:r>
          <a:endParaRPr lang="es-EC" sz="2000" dirty="0"/>
        </a:p>
      </dgm:t>
    </dgm:pt>
    <dgm:pt modelId="{55FE0B15-CB98-4BF2-90B5-B4B8D7AAA520}" type="parTrans" cxnId="{B59D95C6-BF96-40A3-A58B-3AFEAFD1385B}">
      <dgm:prSet/>
      <dgm:spPr/>
      <dgm:t>
        <a:bodyPr/>
        <a:lstStyle/>
        <a:p>
          <a:endParaRPr lang="es-EC"/>
        </a:p>
      </dgm:t>
    </dgm:pt>
    <dgm:pt modelId="{F5142EF3-38E6-49C0-BC7A-B77D21588030}" type="sibTrans" cxnId="{B59D95C6-BF96-40A3-A58B-3AFEAFD1385B}">
      <dgm:prSet/>
      <dgm:spPr/>
      <dgm:t>
        <a:bodyPr/>
        <a:lstStyle/>
        <a:p>
          <a:endParaRPr lang="es-EC"/>
        </a:p>
      </dgm:t>
    </dgm:pt>
    <dgm:pt modelId="{F0B4E312-C39C-4C8E-BADC-5B87B1C99C88}">
      <dgm:prSet phldrT="[Texto]"/>
      <dgm:spPr/>
      <dgm:t>
        <a:bodyPr/>
        <a:lstStyle/>
        <a:p>
          <a:r>
            <a:rPr lang="es-ES" b="1" i="1" dirty="0" smtClean="0"/>
            <a:t>Nivel 6 (Monitorizado)</a:t>
          </a:r>
          <a:endParaRPr lang="es-EC" dirty="0"/>
        </a:p>
      </dgm:t>
    </dgm:pt>
    <dgm:pt modelId="{E4EF0F7C-150B-4718-98B4-9DD5558E8B3E}" type="parTrans" cxnId="{EB7EEEA4-479F-4510-AF4C-0F714BB1C9FA}">
      <dgm:prSet/>
      <dgm:spPr/>
      <dgm:t>
        <a:bodyPr/>
        <a:lstStyle/>
        <a:p>
          <a:endParaRPr lang="es-EC"/>
        </a:p>
      </dgm:t>
    </dgm:pt>
    <dgm:pt modelId="{7E2072F6-6B88-4A96-BF33-6598AEFBE426}" type="sibTrans" cxnId="{EB7EEEA4-479F-4510-AF4C-0F714BB1C9FA}">
      <dgm:prSet/>
      <dgm:spPr/>
      <dgm:t>
        <a:bodyPr/>
        <a:lstStyle/>
        <a:p>
          <a:endParaRPr lang="es-EC"/>
        </a:p>
      </dgm:t>
    </dgm:pt>
    <dgm:pt modelId="{F4D316D6-E8F1-47FF-884E-FFD0379C8A96}">
      <dgm:prSet phldrT="[Texto]" custT="1"/>
      <dgm:spPr/>
      <dgm:t>
        <a:bodyPr/>
        <a:lstStyle/>
        <a:p>
          <a:pPr algn="just"/>
          <a:r>
            <a:rPr lang="es-ES" sz="1800" b="1" dirty="0" smtClean="0"/>
            <a:t>(1) </a:t>
          </a:r>
          <a:r>
            <a:rPr lang="es-ES" sz="1800" dirty="0" smtClean="0"/>
            <a:t>Se simplifican los procesos en función de los análisis y resultados. </a:t>
          </a:r>
        </a:p>
        <a:p>
          <a:pPr algn="just"/>
          <a:r>
            <a:rPr lang="es-ES" sz="1800" b="1" dirty="0" smtClean="0"/>
            <a:t>(2) </a:t>
          </a:r>
          <a:r>
            <a:rPr lang="es-ES" sz="1800" dirty="0" smtClean="0"/>
            <a:t>Se definen cargas de trabajo, cuellos de botella, limitaciones, identifican resultados, comparar resultados con estrategias, analizamos si nos encaminamos a los objetivos de la empresa. </a:t>
          </a:r>
        </a:p>
        <a:p>
          <a:pPr algn="just"/>
          <a:r>
            <a:rPr lang="es-ES" sz="1800" b="1" dirty="0" smtClean="0"/>
            <a:t>(3) </a:t>
          </a:r>
          <a:r>
            <a:rPr lang="es-ES" sz="1800" dirty="0" smtClean="0"/>
            <a:t>Se detectan mejoras. </a:t>
          </a:r>
        </a:p>
        <a:p>
          <a:pPr algn="just"/>
          <a:r>
            <a:rPr lang="es-ES" sz="1800" b="1" dirty="0" smtClean="0"/>
            <a:t>(4) </a:t>
          </a:r>
          <a:r>
            <a:rPr lang="es-ES" sz="1800" dirty="0" smtClean="0"/>
            <a:t>La organización trabaja con una filosofía de mejoramiento continuo a través de la innovación. </a:t>
          </a:r>
          <a:endParaRPr lang="es-EC" sz="1800" dirty="0"/>
        </a:p>
      </dgm:t>
    </dgm:pt>
    <dgm:pt modelId="{3CC7B3BF-8FCC-48FA-A8ED-C7DBE7D49C00}" type="parTrans" cxnId="{96C52468-5F5D-4B01-8302-33AB2978BDAC}">
      <dgm:prSet/>
      <dgm:spPr/>
      <dgm:t>
        <a:bodyPr/>
        <a:lstStyle/>
        <a:p>
          <a:endParaRPr lang="es-EC"/>
        </a:p>
      </dgm:t>
    </dgm:pt>
    <dgm:pt modelId="{7E1FA36E-AA6B-4D27-9A77-8630D347C2DE}" type="sibTrans" cxnId="{96C52468-5F5D-4B01-8302-33AB2978BDAC}">
      <dgm:prSet/>
      <dgm:spPr/>
      <dgm:t>
        <a:bodyPr/>
        <a:lstStyle/>
        <a:p>
          <a:endParaRPr lang="es-EC"/>
        </a:p>
      </dgm:t>
    </dgm:pt>
    <dgm:pt modelId="{9F55CFD0-68FD-411F-B4FE-0895AABC65AC}" type="pres">
      <dgm:prSet presAssocID="{DFF3E656-6BA9-4807-B01B-3B4A07ECF3D1}" presName="layout" presStyleCnt="0">
        <dgm:presLayoutVars>
          <dgm:chMax/>
          <dgm:chPref/>
          <dgm:dir/>
          <dgm:resizeHandles/>
        </dgm:presLayoutVars>
      </dgm:prSet>
      <dgm:spPr/>
      <dgm:t>
        <a:bodyPr/>
        <a:lstStyle/>
        <a:p>
          <a:endParaRPr lang="es-EC"/>
        </a:p>
      </dgm:t>
    </dgm:pt>
    <dgm:pt modelId="{3D5D89B5-0CE2-4EC6-85AC-4A21433A5992}" type="pres">
      <dgm:prSet presAssocID="{CCC9172A-2D6A-406D-A3B3-D616D54922F4}" presName="root" presStyleCnt="0">
        <dgm:presLayoutVars>
          <dgm:chMax/>
          <dgm:chPref/>
        </dgm:presLayoutVars>
      </dgm:prSet>
      <dgm:spPr/>
    </dgm:pt>
    <dgm:pt modelId="{E3274F78-98A3-4406-90D2-02EFB0E8CE9B}" type="pres">
      <dgm:prSet presAssocID="{CCC9172A-2D6A-406D-A3B3-D616D54922F4}" presName="rootComposite" presStyleCnt="0">
        <dgm:presLayoutVars/>
      </dgm:prSet>
      <dgm:spPr/>
    </dgm:pt>
    <dgm:pt modelId="{B0FBD6CB-0323-494B-A3D1-59AB334DBDBD}" type="pres">
      <dgm:prSet presAssocID="{CCC9172A-2D6A-406D-A3B3-D616D54922F4}" presName="ParentAccent" presStyleLbl="alignNode1" presStyleIdx="0" presStyleCnt="2"/>
      <dgm:spPr/>
    </dgm:pt>
    <dgm:pt modelId="{DAC45E8B-11C2-48F1-8101-EC467D7B0DC2}" type="pres">
      <dgm:prSet presAssocID="{CCC9172A-2D6A-406D-A3B3-D616D54922F4}" presName="ParentSmallAccent" presStyleLbl="fgAcc1" presStyleIdx="0" presStyleCnt="2"/>
      <dgm:spPr/>
    </dgm:pt>
    <dgm:pt modelId="{0CE156C0-354F-4B31-8144-EC0A4703B213}" type="pres">
      <dgm:prSet presAssocID="{CCC9172A-2D6A-406D-A3B3-D616D54922F4}" presName="Parent" presStyleLbl="revTx" presStyleIdx="0" presStyleCnt="4">
        <dgm:presLayoutVars>
          <dgm:chMax/>
          <dgm:chPref val="4"/>
          <dgm:bulletEnabled val="1"/>
        </dgm:presLayoutVars>
      </dgm:prSet>
      <dgm:spPr/>
      <dgm:t>
        <a:bodyPr/>
        <a:lstStyle/>
        <a:p>
          <a:endParaRPr lang="es-EC"/>
        </a:p>
      </dgm:t>
    </dgm:pt>
    <dgm:pt modelId="{C8B61FC0-A789-47DB-A190-3352C3A6FF81}" type="pres">
      <dgm:prSet presAssocID="{CCC9172A-2D6A-406D-A3B3-D616D54922F4}" presName="childShape" presStyleCnt="0">
        <dgm:presLayoutVars>
          <dgm:chMax val="0"/>
          <dgm:chPref val="0"/>
        </dgm:presLayoutVars>
      </dgm:prSet>
      <dgm:spPr/>
    </dgm:pt>
    <dgm:pt modelId="{232A9E08-8C06-4EE6-AEC1-5B8B128B819E}" type="pres">
      <dgm:prSet presAssocID="{D3875198-DFFD-47BE-A146-D2104DDF92E9}" presName="childComposite" presStyleCnt="0">
        <dgm:presLayoutVars>
          <dgm:chMax val="0"/>
          <dgm:chPref val="0"/>
        </dgm:presLayoutVars>
      </dgm:prSet>
      <dgm:spPr/>
    </dgm:pt>
    <dgm:pt modelId="{B482F51A-A689-46C1-8486-65533A4EE3B5}" type="pres">
      <dgm:prSet presAssocID="{D3875198-DFFD-47BE-A146-D2104DDF92E9}" presName="ChildAccent" presStyleLbl="solidFgAcc1" presStyleIdx="0" presStyleCnt="2"/>
      <dgm:spPr/>
    </dgm:pt>
    <dgm:pt modelId="{DFA73429-B316-435E-9E24-EF651FC776B8}" type="pres">
      <dgm:prSet presAssocID="{D3875198-DFFD-47BE-A146-D2104DDF92E9}" presName="Child" presStyleLbl="revTx" presStyleIdx="1" presStyleCnt="4" custScaleY="636216">
        <dgm:presLayoutVars>
          <dgm:chMax val="0"/>
          <dgm:chPref val="0"/>
          <dgm:bulletEnabled val="1"/>
        </dgm:presLayoutVars>
      </dgm:prSet>
      <dgm:spPr/>
      <dgm:t>
        <a:bodyPr/>
        <a:lstStyle/>
        <a:p>
          <a:endParaRPr lang="es-EC"/>
        </a:p>
      </dgm:t>
    </dgm:pt>
    <dgm:pt modelId="{71B80DCA-A808-4671-879E-A0C91569A4E6}" type="pres">
      <dgm:prSet presAssocID="{F0B4E312-C39C-4C8E-BADC-5B87B1C99C88}" presName="root" presStyleCnt="0">
        <dgm:presLayoutVars>
          <dgm:chMax/>
          <dgm:chPref/>
        </dgm:presLayoutVars>
      </dgm:prSet>
      <dgm:spPr/>
    </dgm:pt>
    <dgm:pt modelId="{58B62041-9843-4683-BD2D-6DEE7E4B703F}" type="pres">
      <dgm:prSet presAssocID="{F0B4E312-C39C-4C8E-BADC-5B87B1C99C88}" presName="rootComposite" presStyleCnt="0">
        <dgm:presLayoutVars/>
      </dgm:prSet>
      <dgm:spPr/>
    </dgm:pt>
    <dgm:pt modelId="{B1D9F91D-26B8-44A2-B4D3-3DD3D3349405}" type="pres">
      <dgm:prSet presAssocID="{F0B4E312-C39C-4C8E-BADC-5B87B1C99C88}" presName="ParentAccent" presStyleLbl="alignNode1" presStyleIdx="1" presStyleCnt="2"/>
      <dgm:spPr/>
    </dgm:pt>
    <dgm:pt modelId="{4531E638-4A5B-494A-9BE4-60880203473D}" type="pres">
      <dgm:prSet presAssocID="{F0B4E312-C39C-4C8E-BADC-5B87B1C99C88}" presName="ParentSmallAccent" presStyleLbl="fgAcc1" presStyleIdx="1" presStyleCnt="2"/>
      <dgm:spPr/>
    </dgm:pt>
    <dgm:pt modelId="{4CBF62E6-3B85-4C05-AE54-309D1C77113E}" type="pres">
      <dgm:prSet presAssocID="{F0B4E312-C39C-4C8E-BADC-5B87B1C99C88}" presName="Parent" presStyleLbl="revTx" presStyleIdx="2" presStyleCnt="4">
        <dgm:presLayoutVars>
          <dgm:chMax/>
          <dgm:chPref val="4"/>
          <dgm:bulletEnabled val="1"/>
        </dgm:presLayoutVars>
      </dgm:prSet>
      <dgm:spPr/>
      <dgm:t>
        <a:bodyPr/>
        <a:lstStyle/>
        <a:p>
          <a:endParaRPr lang="es-EC"/>
        </a:p>
      </dgm:t>
    </dgm:pt>
    <dgm:pt modelId="{C7121CB9-BF00-4174-8B8B-0C915F67239D}" type="pres">
      <dgm:prSet presAssocID="{F0B4E312-C39C-4C8E-BADC-5B87B1C99C88}" presName="childShape" presStyleCnt="0">
        <dgm:presLayoutVars>
          <dgm:chMax val="0"/>
          <dgm:chPref val="0"/>
        </dgm:presLayoutVars>
      </dgm:prSet>
      <dgm:spPr/>
    </dgm:pt>
    <dgm:pt modelId="{32AA96C6-60A6-41CC-A92B-9C7882179DAE}" type="pres">
      <dgm:prSet presAssocID="{F4D316D6-E8F1-47FF-884E-FFD0379C8A96}" presName="childComposite" presStyleCnt="0">
        <dgm:presLayoutVars>
          <dgm:chMax val="0"/>
          <dgm:chPref val="0"/>
        </dgm:presLayoutVars>
      </dgm:prSet>
      <dgm:spPr/>
    </dgm:pt>
    <dgm:pt modelId="{B780F56A-8BDB-4480-94E9-554956F0EB2C}" type="pres">
      <dgm:prSet presAssocID="{F4D316D6-E8F1-47FF-884E-FFD0379C8A96}" presName="ChildAccent" presStyleLbl="solidFgAcc1" presStyleIdx="1" presStyleCnt="2"/>
      <dgm:spPr/>
    </dgm:pt>
    <dgm:pt modelId="{E7653097-C900-4C0F-837D-4D643B3B3A24}" type="pres">
      <dgm:prSet presAssocID="{F4D316D6-E8F1-47FF-884E-FFD0379C8A96}" presName="Child" presStyleLbl="revTx" presStyleIdx="3" presStyleCnt="4" custScaleY="663143">
        <dgm:presLayoutVars>
          <dgm:chMax val="0"/>
          <dgm:chPref val="0"/>
          <dgm:bulletEnabled val="1"/>
        </dgm:presLayoutVars>
      </dgm:prSet>
      <dgm:spPr/>
      <dgm:t>
        <a:bodyPr/>
        <a:lstStyle/>
        <a:p>
          <a:endParaRPr lang="es-EC"/>
        </a:p>
      </dgm:t>
    </dgm:pt>
  </dgm:ptLst>
  <dgm:cxnLst>
    <dgm:cxn modelId="{03D48834-965D-45BD-974B-07F2A4E30FE3}" type="presOf" srcId="{DFF3E656-6BA9-4807-B01B-3B4A07ECF3D1}" destId="{9F55CFD0-68FD-411F-B4FE-0895AABC65AC}" srcOrd="0" destOrd="0" presId="urn:microsoft.com/office/officeart/2008/layout/SquareAccentList"/>
    <dgm:cxn modelId="{96C52468-5F5D-4B01-8302-33AB2978BDAC}" srcId="{F0B4E312-C39C-4C8E-BADC-5B87B1C99C88}" destId="{F4D316D6-E8F1-47FF-884E-FFD0379C8A96}" srcOrd="0" destOrd="0" parTransId="{3CC7B3BF-8FCC-48FA-A8ED-C7DBE7D49C00}" sibTransId="{7E1FA36E-AA6B-4D27-9A77-8630D347C2DE}"/>
    <dgm:cxn modelId="{4CC8E2BE-30EA-48C0-BEF8-309692D3DE45}" type="presOf" srcId="{D3875198-DFFD-47BE-A146-D2104DDF92E9}" destId="{DFA73429-B316-435E-9E24-EF651FC776B8}" srcOrd="0" destOrd="0" presId="urn:microsoft.com/office/officeart/2008/layout/SquareAccentList"/>
    <dgm:cxn modelId="{881DEA00-352B-4456-A4CE-81CDA3CB3E6A}" type="presOf" srcId="{CCC9172A-2D6A-406D-A3B3-D616D54922F4}" destId="{0CE156C0-354F-4B31-8144-EC0A4703B213}" srcOrd="0" destOrd="0" presId="urn:microsoft.com/office/officeart/2008/layout/SquareAccentList"/>
    <dgm:cxn modelId="{B59D95C6-BF96-40A3-A58B-3AFEAFD1385B}" srcId="{CCC9172A-2D6A-406D-A3B3-D616D54922F4}" destId="{D3875198-DFFD-47BE-A146-D2104DDF92E9}" srcOrd="0" destOrd="0" parTransId="{55FE0B15-CB98-4BF2-90B5-B4B8D7AAA520}" sibTransId="{F5142EF3-38E6-49C0-BC7A-B77D21588030}"/>
    <dgm:cxn modelId="{C24C390D-5713-4B29-A4C1-B627087BB28E}" srcId="{DFF3E656-6BA9-4807-B01B-3B4A07ECF3D1}" destId="{CCC9172A-2D6A-406D-A3B3-D616D54922F4}" srcOrd="0" destOrd="0" parTransId="{0FC9A707-3543-42C3-B151-5B252B75FCCF}" sibTransId="{1E53F7EF-49FD-4BEB-A297-1D2D4E5B42F8}"/>
    <dgm:cxn modelId="{60D5B737-AA1F-4A9A-B93C-7C21206BCD23}" type="presOf" srcId="{F0B4E312-C39C-4C8E-BADC-5B87B1C99C88}" destId="{4CBF62E6-3B85-4C05-AE54-309D1C77113E}" srcOrd="0" destOrd="0" presId="urn:microsoft.com/office/officeart/2008/layout/SquareAccentList"/>
    <dgm:cxn modelId="{EB7EEEA4-479F-4510-AF4C-0F714BB1C9FA}" srcId="{DFF3E656-6BA9-4807-B01B-3B4A07ECF3D1}" destId="{F0B4E312-C39C-4C8E-BADC-5B87B1C99C88}" srcOrd="1" destOrd="0" parTransId="{E4EF0F7C-150B-4718-98B4-9DD5558E8B3E}" sibTransId="{7E2072F6-6B88-4A96-BF33-6598AEFBE426}"/>
    <dgm:cxn modelId="{20F9BE11-2C46-41FD-8948-D836815AA065}" type="presOf" srcId="{F4D316D6-E8F1-47FF-884E-FFD0379C8A96}" destId="{E7653097-C900-4C0F-837D-4D643B3B3A24}" srcOrd="0" destOrd="0" presId="urn:microsoft.com/office/officeart/2008/layout/SquareAccentList"/>
    <dgm:cxn modelId="{755DD589-C886-46FC-8469-50AC4C632575}" type="presParOf" srcId="{9F55CFD0-68FD-411F-B4FE-0895AABC65AC}" destId="{3D5D89B5-0CE2-4EC6-85AC-4A21433A5992}" srcOrd="0" destOrd="0" presId="urn:microsoft.com/office/officeart/2008/layout/SquareAccentList"/>
    <dgm:cxn modelId="{8D02865A-A2BA-4871-B070-160FA8E33526}" type="presParOf" srcId="{3D5D89B5-0CE2-4EC6-85AC-4A21433A5992}" destId="{E3274F78-98A3-4406-90D2-02EFB0E8CE9B}" srcOrd="0" destOrd="0" presId="urn:microsoft.com/office/officeart/2008/layout/SquareAccentList"/>
    <dgm:cxn modelId="{633BCBF5-9070-4480-95A1-9175EA8648C8}" type="presParOf" srcId="{E3274F78-98A3-4406-90D2-02EFB0E8CE9B}" destId="{B0FBD6CB-0323-494B-A3D1-59AB334DBDBD}" srcOrd="0" destOrd="0" presId="urn:microsoft.com/office/officeart/2008/layout/SquareAccentList"/>
    <dgm:cxn modelId="{DA7458C0-42D0-4259-8A33-DD485DD39579}" type="presParOf" srcId="{E3274F78-98A3-4406-90D2-02EFB0E8CE9B}" destId="{DAC45E8B-11C2-48F1-8101-EC467D7B0DC2}" srcOrd="1" destOrd="0" presId="urn:microsoft.com/office/officeart/2008/layout/SquareAccentList"/>
    <dgm:cxn modelId="{38930D74-4926-4680-B77B-60AAC1A999D4}" type="presParOf" srcId="{E3274F78-98A3-4406-90D2-02EFB0E8CE9B}" destId="{0CE156C0-354F-4B31-8144-EC0A4703B213}" srcOrd="2" destOrd="0" presId="urn:microsoft.com/office/officeart/2008/layout/SquareAccentList"/>
    <dgm:cxn modelId="{567A800E-71C1-4D20-8807-F6D2404A42F1}" type="presParOf" srcId="{3D5D89B5-0CE2-4EC6-85AC-4A21433A5992}" destId="{C8B61FC0-A789-47DB-A190-3352C3A6FF81}" srcOrd="1" destOrd="0" presId="urn:microsoft.com/office/officeart/2008/layout/SquareAccentList"/>
    <dgm:cxn modelId="{96995025-B11F-47B0-B1C2-6C6951F351E4}" type="presParOf" srcId="{C8B61FC0-A789-47DB-A190-3352C3A6FF81}" destId="{232A9E08-8C06-4EE6-AEC1-5B8B128B819E}" srcOrd="0" destOrd="0" presId="urn:microsoft.com/office/officeart/2008/layout/SquareAccentList"/>
    <dgm:cxn modelId="{E1060E8F-717C-4B79-8249-B857E12ED0D7}" type="presParOf" srcId="{232A9E08-8C06-4EE6-AEC1-5B8B128B819E}" destId="{B482F51A-A689-46C1-8486-65533A4EE3B5}" srcOrd="0" destOrd="0" presId="urn:microsoft.com/office/officeart/2008/layout/SquareAccentList"/>
    <dgm:cxn modelId="{0A0D97C3-258B-483F-AC7E-96CA6277092B}" type="presParOf" srcId="{232A9E08-8C06-4EE6-AEC1-5B8B128B819E}" destId="{DFA73429-B316-435E-9E24-EF651FC776B8}" srcOrd="1" destOrd="0" presId="urn:microsoft.com/office/officeart/2008/layout/SquareAccentList"/>
    <dgm:cxn modelId="{FE20A051-2FAB-4AA2-B991-4791E62B1F3E}" type="presParOf" srcId="{9F55CFD0-68FD-411F-B4FE-0895AABC65AC}" destId="{71B80DCA-A808-4671-879E-A0C91569A4E6}" srcOrd="1" destOrd="0" presId="urn:microsoft.com/office/officeart/2008/layout/SquareAccentList"/>
    <dgm:cxn modelId="{D0BB0C24-3281-4B3D-81C7-2C4352C63FE2}" type="presParOf" srcId="{71B80DCA-A808-4671-879E-A0C91569A4E6}" destId="{58B62041-9843-4683-BD2D-6DEE7E4B703F}" srcOrd="0" destOrd="0" presId="urn:microsoft.com/office/officeart/2008/layout/SquareAccentList"/>
    <dgm:cxn modelId="{981153A0-EC5A-46B9-992A-E1EC62254D12}" type="presParOf" srcId="{58B62041-9843-4683-BD2D-6DEE7E4B703F}" destId="{B1D9F91D-26B8-44A2-B4D3-3DD3D3349405}" srcOrd="0" destOrd="0" presId="urn:microsoft.com/office/officeart/2008/layout/SquareAccentList"/>
    <dgm:cxn modelId="{38143590-B15D-4C80-BC33-3A5640D1BADA}" type="presParOf" srcId="{58B62041-9843-4683-BD2D-6DEE7E4B703F}" destId="{4531E638-4A5B-494A-9BE4-60880203473D}" srcOrd="1" destOrd="0" presId="urn:microsoft.com/office/officeart/2008/layout/SquareAccentList"/>
    <dgm:cxn modelId="{FCB646F6-9C40-4454-BD63-2DB24BC4220E}" type="presParOf" srcId="{58B62041-9843-4683-BD2D-6DEE7E4B703F}" destId="{4CBF62E6-3B85-4C05-AE54-309D1C77113E}" srcOrd="2" destOrd="0" presId="urn:microsoft.com/office/officeart/2008/layout/SquareAccentList"/>
    <dgm:cxn modelId="{7EF592D3-917A-44CB-9023-487065A47763}" type="presParOf" srcId="{71B80DCA-A808-4671-879E-A0C91569A4E6}" destId="{C7121CB9-BF00-4174-8B8B-0C915F67239D}" srcOrd="1" destOrd="0" presId="urn:microsoft.com/office/officeart/2008/layout/SquareAccentList"/>
    <dgm:cxn modelId="{992A86A8-D1E9-4EEE-9E2A-0579B36BF089}" type="presParOf" srcId="{C7121CB9-BF00-4174-8B8B-0C915F67239D}" destId="{32AA96C6-60A6-41CC-A92B-9C7882179DAE}" srcOrd="0" destOrd="0" presId="urn:microsoft.com/office/officeart/2008/layout/SquareAccentList"/>
    <dgm:cxn modelId="{A18F78A2-7BA0-4C0A-852C-0C704DF4B2C9}" type="presParOf" srcId="{32AA96C6-60A6-41CC-A92B-9C7882179DAE}" destId="{B780F56A-8BDB-4480-94E9-554956F0EB2C}" srcOrd="0" destOrd="0" presId="urn:microsoft.com/office/officeart/2008/layout/SquareAccentList"/>
    <dgm:cxn modelId="{B64AB650-A6CE-43DC-9809-9C95A2215CDA}" type="presParOf" srcId="{32AA96C6-60A6-41CC-A92B-9C7882179DAE}" destId="{E7653097-C900-4C0F-837D-4D643B3B3A24}"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C163CD-11D3-4FC3-B48A-6CDCF107E98C}"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es-EC"/>
        </a:p>
      </dgm:t>
    </dgm:pt>
    <dgm:pt modelId="{A8D6E96C-453D-40EE-B26A-FEF0C664D608}">
      <dgm:prSet phldrT="[Texto]"/>
      <dgm:spPr/>
      <dgm:t>
        <a:bodyPr/>
        <a:lstStyle/>
        <a:p>
          <a:r>
            <a:rPr lang="es-EC" b="1" dirty="0" smtClean="0"/>
            <a:t>Tipología de la investigación</a:t>
          </a:r>
          <a:endParaRPr lang="es-EC" dirty="0"/>
        </a:p>
      </dgm:t>
    </dgm:pt>
    <dgm:pt modelId="{289239C2-238C-4409-885A-D7D4CE225391}" type="parTrans" cxnId="{8FBD7229-F153-46E4-89A2-1C1489F43636}">
      <dgm:prSet/>
      <dgm:spPr/>
      <dgm:t>
        <a:bodyPr/>
        <a:lstStyle/>
        <a:p>
          <a:endParaRPr lang="es-EC"/>
        </a:p>
      </dgm:t>
    </dgm:pt>
    <dgm:pt modelId="{F35B40BF-884F-4B6A-8B6B-5783F1B94B16}" type="sibTrans" cxnId="{8FBD7229-F153-46E4-89A2-1C1489F43636}">
      <dgm:prSet/>
      <dgm:spPr/>
      <dgm:t>
        <a:bodyPr/>
        <a:lstStyle/>
        <a:p>
          <a:endParaRPr lang="es-EC"/>
        </a:p>
      </dgm:t>
    </dgm:pt>
    <dgm:pt modelId="{650B49FF-010F-4237-B30A-04D3B27A7B4E}">
      <dgm:prSet phldrT="[Texto]"/>
      <dgm:spPr/>
      <dgm:t>
        <a:bodyPr/>
        <a:lstStyle/>
        <a:p>
          <a:r>
            <a:rPr lang="es-EC" b="1" i="1" dirty="0" smtClean="0"/>
            <a:t>Por su finalidad:</a:t>
          </a:r>
        </a:p>
        <a:p>
          <a:r>
            <a:rPr lang="es-EC" i="1" dirty="0" smtClean="0"/>
            <a:t>Aplicada</a:t>
          </a:r>
          <a:endParaRPr lang="es-EC" dirty="0"/>
        </a:p>
      </dgm:t>
    </dgm:pt>
    <dgm:pt modelId="{C8E2664F-59AB-4A53-9DB5-C7D68D4437C8}" type="parTrans" cxnId="{DF1ED202-2B86-40CF-9C4A-A2762ED11F14}">
      <dgm:prSet/>
      <dgm:spPr/>
      <dgm:t>
        <a:bodyPr/>
        <a:lstStyle/>
        <a:p>
          <a:endParaRPr lang="es-EC"/>
        </a:p>
      </dgm:t>
    </dgm:pt>
    <dgm:pt modelId="{2C486B50-445F-4F94-8D90-13E6A717856D}" type="sibTrans" cxnId="{DF1ED202-2B86-40CF-9C4A-A2762ED11F14}">
      <dgm:prSet/>
      <dgm:spPr/>
      <dgm:t>
        <a:bodyPr/>
        <a:lstStyle/>
        <a:p>
          <a:endParaRPr lang="es-EC"/>
        </a:p>
      </dgm:t>
    </dgm:pt>
    <dgm:pt modelId="{8580DF45-4458-470C-BB34-B145A48F673D}">
      <dgm:prSet phldrT="[Texto]"/>
      <dgm:spPr/>
      <dgm:t>
        <a:bodyPr/>
        <a:lstStyle/>
        <a:p>
          <a:r>
            <a:rPr lang="es-EC" b="1" i="1" dirty="0" smtClean="0"/>
            <a:t>Por el control de las variables:</a:t>
          </a:r>
        </a:p>
        <a:p>
          <a:r>
            <a:rPr lang="es-EC" b="0" i="1" dirty="0" smtClean="0"/>
            <a:t>No experimental</a:t>
          </a:r>
          <a:endParaRPr lang="es-EC" b="0" dirty="0"/>
        </a:p>
      </dgm:t>
    </dgm:pt>
    <dgm:pt modelId="{E29FEA54-D0CD-4AC8-ABA2-F118DC99E796}" type="parTrans" cxnId="{E2033F26-DF96-4077-871C-A6B5BB44FC1A}">
      <dgm:prSet/>
      <dgm:spPr/>
      <dgm:t>
        <a:bodyPr/>
        <a:lstStyle/>
        <a:p>
          <a:endParaRPr lang="es-EC"/>
        </a:p>
      </dgm:t>
    </dgm:pt>
    <dgm:pt modelId="{206E92A5-6264-4276-9E0A-8E1E5DC3B607}" type="sibTrans" cxnId="{E2033F26-DF96-4077-871C-A6B5BB44FC1A}">
      <dgm:prSet/>
      <dgm:spPr/>
      <dgm:t>
        <a:bodyPr/>
        <a:lstStyle/>
        <a:p>
          <a:endParaRPr lang="es-EC"/>
        </a:p>
      </dgm:t>
    </dgm:pt>
    <dgm:pt modelId="{BE0F6211-59C2-4550-858B-4EE0673A3F21}">
      <dgm:prSet phldrT="[Texto]"/>
      <dgm:spPr/>
      <dgm:t>
        <a:bodyPr/>
        <a:lstStyle/>
        <a:p>
          <a:r>
            <a:rPr lang="es-EC" b="1" i="1" dirty="0" smtClean="0"/>
            <a:t>Por las fuentes de información:</a:t>
          </a:r>
        </a:p>
        <a:p>
          <a:r>
            <a:rPr lang="es-EC" b="0" i="1" dirty="0" smtClean="0"/>
            <a:t>De campo</a:t>
          </a:r>
          <a:endParaRPr lang="es-EC" b="0" dirty="0"/>
        </a:p>
      </dgm:t>
    </dgm:pt>
    <dgm:pt modelId="{443E25BB-D36C-4A99-A8AD-115254B24DA8}" type="parTrans" cxnId="{160A11E6-63CD-449C-9584-9F37AB172B13}">
      <dgm:prSet/>
      <dgm:spPr/>
      <dgm:t>
        <a:bodyPr/>
        <a:lstStyle/>
        <a:p>
          <a:endParaRPr lang="es-EC"/>
        </a:p>
      </dgm:t>
    </dgm:pt>
    <dgm:pt modelId="{A347A2A9-9316-48CC-84B2-8B7787C4013E}" type="sibTrans" cxnId="{160A11E6-63CD-449C-9584-9F37AB172B13}">
      <dgm:prSet/>
      <dgm:spPr/>
      <dgm:t>
        <a:bodyPr/>
        <a:lstStyle/>
        <a:p>
          <a:endParaRPr lang="es-EC"/>
        </a:p>
      </dgm:t>
    </dgm:pt>
    <dgm:pt modelId="{E9679B69-272B-4DD9-B884-C95F6A3A50AB}">
      <dgm:prSet phldrT="[Texto]"/>
      <dgm:spPr/>
      <dgm:t>
        <a:bodyPr/>
        <a:lstStyle/>
        <a:p>
          <a:r>
            <a:rPr lang="es-EC" b="1" i="1" dirty="0" smtClean="0"/>
            <a:t>Por el alcance:</a:t>
          </a:r>
        </a:p>
        <a:p>
          <a:r>
            <a:rPr lang="es-EC" i="1" dirty="0" smtClean="0"/>
            <a:t>Descriptiva</a:t>
          </a:r>
          <a:endParaRPr lang="es-EC" dirty="0"/>
        </a:p>
      </dgm:t>
    </dgm:pt>
    <dgm:pt modelId="{A531BB2C-B81E-4E1A-BF34-A61533BC97DC}" type="parTrans" cxnId="{E4A57311-ED78-4B39-85FE-90DCF301534D}">
      <dgm:prSet/>
      <dgm:spPr/>
      <dgm:t>
        <a:bodyPr/>
        <a:lstStyle/>
        <a:p>
          <a:endParaRPr lang="es-EC"/>
        </a:p>
      </dgm:t>
    </dgm:pt>
    <dgm:pt modelId="{FF4EBDE9-C8E0-417C-AA44-74B6F4AF6ACD}" type="sibTrans" cxnId="{E4A57311-ED78-4B39-85FE-90DCF301534D}">
      <dgm:prSet/>
      <dgm:spPr/>
      <dgm:t>
        <a:bodyPr/>
        <a:lstStyle/>
        <a:p>
          <a:endParaRPr lang="es-EC"/>
        </a:p>
      </dgm:t>
    </dgm:pt>
    <dgm:pt modelId="{ED81440F-CAF9-4FC3-A840-34B1B695DB3B}" type="pres">
      <dgm:prSet presAssocID="{FFC163CD-11D3-4FC3-B48A-6CDCF107E98C}" presName="hierChild1" presStyleCnt="0">
        <dgm:presLayoutVars>
          <dgm:chPref val="1"/>
          <dgm:dir/>
          <dgm:animOne val="branch"/>
          <dgm:animLvl val="lvl"/>
          <dgm:resizeHandles/>
        </dgm:presLayoutVars>
      </dgm:prSet>
      <dgm:spPr/>
      <dgm:t>
        <a:bodyPr/>
        <a:lstStyle/>
        <a:p>
          <a:endParaRPr lang="es-EC"/>
        </a:p>
      </dgm:t>
    </dgm:pt>
    <dgm:pt modelId="{FD87156B-A2B8-4D55-A3FC-9EAF1FA32D50}" type="pres">
      <dgm:prSet presAssocID="{A8D6E96C-453D-40EE-B26A-FEF0C664D608}" presName="hierRoot1" presStyleCnt="0"/>
      <dgm:spPr/>
    </dgm:pt>
    <dgm:pt modelId="{6C657C4C-869E-45CC-9A83-B794D30410B8}" type="pres">
      <dgm:prSet presAssocID="{A8D6E96C-453D-40EE-B26A-FEF0C664D608}" presName="composite" presStyleCnt="0"/>
      <dgm:spPr/>
    </dgm:pt>
    <dgm:pt modelId="{83901217-C650-4739-BB39-180CDFC9060F}" type="pres">
      <dgm:prSet presAssocID="{A8D6E96C-453D-40EE-B26A-FEF0C664D608}" presName="background" presStyleLbl="node0" presStyleIdx="0" presStyleCnt="1"/>
      <dgm:spPr/>
    </dgm:pt>
    <dgm:pt modelId="{BD0C8E02-7D5B-49EC-818A-1872EE5FB417}" type="pres">
      <dgm:prSet presAssocID="{A8D6E96C-453D-40EE-B26A-FEF0C664D608}" presName="text" presStyleLbl="fgAcc0" presStyleIdx="0" presStyleCnt="1">
        <dgm:presLayoutVars>
          <dgm:chPref val="3"/>
        </dgm:presLayoutVars>
      </dgm:prSet>
      <dgm:spPr/>
      <dgm:t>
        <a:bodyPr/>
        <a:lstStyle/>
        <a:p>
          <a:endParaRPr lang="es-EC"/>
        </a:p>
      </dgm:t>
    </dgm:pt>
    <dgm:pt modelId="{EEFC702C-48A6-42BA-9459-480B438D0E3B}" type="pres">
      <dgm:prSet presAssocID="{A8D6E96C-453D-40EE-B26A-FEF0C664D608}" presName="hierChild2" presStyleCnt="0"/>
      <dgm:spPr/>
    </dgm:pt>
    <dgm:pt modelId="{8A0F257A-07CA-463A-AF3C-C276FA88702C}" type="pres">
      <dgm:prSet presAssocID="{C8E2664F-59AB-4A53-9DB5-C7D68D4437C8}" presName="Name10" presStyleLbl="parChTrans1D2" presStyleIdx="0" presStyleCnt="2"/>
      <dgm:spPr/>
      <dgm:t>
        <a:bodyPr/>
        <a:lstStyle/>
        <a:p>
          <a:endParaRPr lang="es-EC"/>
        </a:p>
      </dgm:t>
    </dgm:pt>
    <dgm:pt modelId="{B50C5ED1-4785-4532-A404-8A65779510A4}" type="pres">
      <dgm:prSet presAssocID="{650B49FF-010F-4237-B30A-04D3B27A7B4E}" presName="hierRoot2" presStyleCnt="0"/>
      <dgm:spPr/>
    </dgm:pt>
    <dgm:pt modelId="{5BD969CF-5AA7-4DAB-8AB2-55BFBB08EC3A}" type="pres">
      <dgm:prSet presAssocID="{650B49FF-010F-4237-B30A-04D3B27A7B4E}" presName="composite2" presStyleCnt="0"/>
      <dgm:spPr/>
    </dgm:pt>
    <dgm:pt modelId="{B9C0ACDE-5BFD-4DC4-A46E-B2CE0DCBE91F}" type="pres">
      <dgm:prSet presAssocID="{650B49FF-010F-4237-B30A-04D3B27A7B4E}" presName="background2" presStyleLbl="node2" presStyleIdx="0" presStyleCnt="2"/>
      <dgm:spPr/>
    </dgm:pt>
    <dgm:pt modelId="{340DE259-E9DC-4749-8B49-2D68C071E8C0}" type="pres">
      <dgm:prSet presAssocID="{650B49FF-010F-4237-B30A-04D3B27A7B4E}" presName="text2" presStyleLbl="fgAcc2" presStyleIdx="0" presStyleCnt="2">
        <dgm:presLayoutVars>
          <dgm:chPref val="3"/>
        </dgm:presLayoutVars>
      </dgm:prSet>
      <dgm:spPr/>
      <dgm:t>
        <a:bodyPr/>
        <a:lstStyle/>
        <a:p>
          <a:endParaRPr lang="es-EC"/>
        </a:p>
      </dgm:t>
    </dgm:pt>
    <dgm:pt modelId="{3BAB5040-222D-49F6-818C-121D927A2F27}" type="pres">
      <dgm:prSet presAssocID="{650B49FF-010F-4237-B30A-04D3B27A7B4E}" presName="hierChild3" presStyleCnt="0"/>
      <dgm:spPr/>
    </dgm:pt>
    <dgm:pt modelId="{33E7B3B4-A30F-4F6D-BDAF-45EDDBFEAD78}" type="pres">
      <dgm:prSet presAssocID="{E29FEA54-D0CD-4AC8-ABA2-F118DC99E796}" presName="Name17" presStyleLbl="parChTrans1D3" presStyleIdx="0" presStyleCnt="2"/>
      <dgm:spPr/>
      <dgm:t>
        <a:bodyPr/>
        <a:lstStyle/>
        <a:p>
          <a:endParaRPr lang="es-EC"/>
        </a:p>
      </dgm:t>
    </dgm:pt>
    <dgm:pt modelId="{F28819EE-CAC8-47AA-9581-6A575CC1B8DD}" type="pres">
      <dgm:prSet presAssocID="{8580DF45-4458-470C-BB34-B145A48F673D}" presName="hierRoot3" presStyleCnt="0"/>
      <dgm:spPr/>
    </dgm:pt>
    <dgm:pt modelId="{9C576F71-706D-4E2C-B179-135303DF3DB3}" type="pres">
      <dgm:prSet presAssocID="{8580DF45-4458-470C-BB34-B145A48F673D}" presName="composite3" presStyleCnt="0"/>
      <dgm:spPr/>
    </dgm:pt>
    <dgm:pt modelId="{7F6A00F0-1824-44F5-91BB-DCDF436A415A}" type="pres">
      <dgm:prSet presAssocID="{8580DF45-4458-470C-BB34-B145A48F673D}" presName="background3" presStyleLbl="node3" presStyleIdx="0" presStyleCnt="2"/>
      <dgm:spPr/>
    </dgm:pt>
    <dgm:pt modelId="{89BDBEDE-F8EC-4F14-8373-6E5B53A97D25}" type="pres">
      <dgm:prSet presAssocID="{8580DF45-4458-470C-BB34-B145A48F673D}" presName="text3" presStyleLbl="fgAcc3" presStyleIdx="0" presStyleCnt="2">
        <dgm:presLayoutVars>
          <dgm:chPref val="3"/>
        </dgm:presLayoutVars>
      </dgm:prSet>
      <dgm:spPr/>
      <dgm:t>
        <a:bodyPr/>
        <a:lstStyle/>
        <a:p>
          <a:endParaRPr lang="es-EC"/>
        </a:p>
      </dgm:t>
    </dgm:pt>
    <dgm:pt modelId="{7E8955A3-489C-4886-A5AB-AEEFE45F4989}" type="pres">
      <dgm:prSet presAssocID="{8580DF45-4458-470C-BB34-B145A48F673D}" presName="hierChild4" presStyleCnt="0"/>
      <dgm:spPr/>
    </dgm:pt>
    <dgm:pt modelId="{C6861FB7-2A62-455C-AEFC-39E299253555}" type="pres">
      <dgm:prSet presAssocID="{443E25BB-D36C-4A99-A8AD-115254B24DA8}" presName="Name10" presStyleLbl="parChTrans1D2" presStyleIdx="1" presStyleCnt="2"/>
      <dgm:spPr/>
      <dgm:t>
        <a:bodyPr/>
        <a:lstStyle/>
        <a:p>
          <a:endParaRPr lang="es-EC"/>
        </a:p>
      </dgm:t>
    </dgm:pt>
    <dgm:pt modelId="{5B5045A5-24F0-4D48-BD04-660E64A87167}" type="pres">
      <dgm:prSet presAssocID="{BE0F6211-59C2-4550-858B-4EE0673A3F21}" presName="hierRoot2" presStyleCnt="0"/>
      <dgm:spPr/>
    </dgm:pt>
    <dgm:pt modelId="{2449734C-E07A-41B6-9112-E6D15D4BB661}" type="pres">
      <dgm:prSet presAssocID="{BE0F6211-59C2-4550-858B-4EE0673A3F21}" presName="composite2" presStyleCnt="0"/>
      <dgm:spPr/>
    </dgm:pt>
    <dgm:pt modelId="{0620A432-F32B-4F4F-85A6-FEA22EB1625F}" type="pres">
      <dgm:prSet presAssocID="{BE0F6211-59C2-4550-858B-4EE0673A3F21}" presName="background2" presStyleLbl="node2" presStyleIdx="1" presStyleCnt="2"/>
      <dgm:spPr/>
    </dgm:pt>
    <dgm:pt modelId="{78003D17-FE65-4154-931E-5CDADD7E7759}" type="pres">
      <dgm:prSet presAssocID="{BE0F6211-59C2-4550-858B-4EE0673A3F21}" presName="text2" presStyleLbl="fgAcc2" presStyleIdx="1" presStyleCnt="2">
        <dgm:presLayoutVars>
          <dgm:chPref val="3"/>
        </dgm:presLayoutVars>
      </dgm:prSet>
      <dgm:spPr/>
      <dgm:t>
        <a:bodyPr/>
        <a:lstStyle/>
        <a:p>
          <a:endParaRPr lang="es-EC"/>
        </a:p>
      </dgm:t>
    </dgm:pt>
    <dgm:pt modelId="{1D5BF739-1C95-4A86-807F-F6FA4482D08F}" type="pres">
      <dgm:prSet presAssocID="{BE0F6211-59C2-4550-858B-4EE0673A3F21}" presName="hierChild3" presStyleCnt="0"/>
      <dgm:spPr/>
    </dgm:pt>
    <dgm:pt modelId="{5D04B339-4E8C-466E-A943-3F70989AABCD}" type="pres">
      <dgm:prSet presAssocID="{A531BB2C-B81E-4E1A-BF34-A61533BC97DC}" presName="Name17" presStyleLbl="parChTrans1D3" presStyleIdx="1" presStyleCnt="2"/>
      <dgm:spPr/>
      <dgm:t>
        <a:bodyPr/>
        <a:lstStyle/>
        <a:p>
          <a:endParaRPr lang="es-EC"/>
        </a:p>
      </dgm:t>
    </dgm:pt>
    <dgm:pt modelId="{52F3CAD6-99A2-487F-B974-E81CB8D2CFFF}" type="pres">
      <dgm:prSet presAssocID="{E9679B69-272B-4DD9-B884-C95F6A3A50AB}" presName="hierRoot3" presStyleCnt="0"/>
      <dgm:spPr/>
    </dgm:pt>
    <dgm:pt modelId="{2B854FF8-795D-43DF-8775-65556E65DD45}" type="pres">
      <dgm:prSet presAssocID="{E9679B69-272B-4DD9-B884-C95F6A3A50AB}" presName="composite3" presStyleCnt="0"/>
      <dgm:spPr/>
    </dgm:pt>
    <dgm:pt modelId="{644B6F08-DF36-4CEC-81F5-973AECCC3671}" type="pres">
      <dgm:prSet presAssocID="{E9679B69-272B-4DD9-B884-C95F6A3A50AB}" presName="background3" presStyleLbl="node3" presStyleIdx="1" presStyleCnt="2"/>
      <dgm:spPr/>
    </dgm:pt>
    <dgm:pt modelId="{A969478E-A17E-46DF-85BF-B4180FAFB42E}" type="pres">
      <dgm:prSet presAssocID="{E9679B69-272B-4DD9-B884-C95F6A3A50AB}" presName="text3" presStyleLbl="fgAcc3" presStyleIdx="1" presStyleCnt="2">
        <dgm:presLayoutVars>
          <dgm:chPref val="3"/>
        </dgm:presLayoutVars>
      </dgm:prSet>
      <dgm:spPr/>
      <dgm:t>
        <a:bodyPr/>
        <a:lstStyle/>
        <a:p>
          <a:endParaRPr lang="es-EC"/>
        </a:p>
      </dgm:t>
    </dgm:pt>
    <dgm:pt modelId="{F044EF2B-7ED4-4C37-A584-C146FA1602E8}" type="pres">
      <dgm:prSet presAssocID="{E9679B69-272B-4DD9-B884-C95F6A3A50AB}" presName="hierChild4" presStyleCnt="0"/>
      <dgm:spPr/>
    </dgm:pt>
  </dgm:ptLst>
  <dgm:cxnLst>
    <dgm:cxn modelId="{3B2A1C53-C54E-43B4-B795-4F9170924C48}" type="presOf" srcId="{A8D6E96C-453D-40EE-B26A-FEF0C664D608}" destId="{BD0C8E02-7D5B-49EC-818A-1872EE5FB417}" srcOrd="0" destOrd="0" presId="urn:microsoft.com/office/officeart/2005/8/layout/hierarchy1"/>
    <dgm:cxn modelId="{E4A57311-ED78-4B39-85FE-90DCF301534D}" srcId="{BE0F6211-59C2-4550-858B-4EE0673A3F21}" destId="{E9679B69-272B-4DD9-B884-C95F6A3A50AB}" srcOrd="0" destOrd="0" parTransId="{A531BB2C-B81E-4E1A-BF34-A61533BC97DC}" sibTransId="{FF4EBDE9-C8E0-417C-AA44-74B6F4AF6ACD}"/>
    <dgm:cxn modelId="{E2473947-9D45-414A-A6D3-724C428D3C01}" type="presOf" srcId="{650B49FF-010F-4237-B30A-04D3B27A7B4E}" destId="{340DE259-E9DC-4749-8B49-2D68C071E8C0}" srcOrd="0" destOrd="0" presId="urn:microsoft.com/office/officeart/2005/8/layout/hierarchy1"/>
    <dgm:cxn modelId="{04EFE1B3-0845-4347-9C55-EAACBDBC1DD0}" type="presOf" srcId="{E9679B69-272B-4DD9-B884-C95F6A3A50AB}" destId="{A969478E-A17E-46DF-85BF-B4180FAFB42E}" srcOrd="0" destOrd="0" presId="urn:microsoft.com/office/officeart/2005/8/layout/hierarchy1"/>
    <dgm:cxn modelId="{AB756AEF-7DB1-45D1-9872-2A2D1BD0A0E0}" type="presOf" srcId="{A531BB2C-B81E-4E1A-BF34-A61533BC97DC}" destId="{5D04B339-4E8C-466E-A943-3F70989AABCD}" srcOrd="0" destOrd="0" presId="urn:microsoft.com/office/officeart/2005/8/layout/hierarchy1"/>
    <dgm:cxn modelId="{9912EE1C-1531-4707-9C72-9D5D18C59F04}" type="presOf" srcId="{443E25BB-D36C-4A99-A8AD-115254B24DA8}" destId="{C6861FB7-2A62-455C-AEFC-39E299253555}" srcOrd="0" destOrd="0" presId="urn:microsoft.com/office/officeart/2005/8/layout/hierarchy1"/>
    <dgm:cxn modelId="{014E88CE-E1DD-4653-A1F1-09722010CF8F}" type="presOf" srcId="{FFC163CD-11D3-4FC3-B48A-6CDCF107E98C}" destId="{ED81440F-CAF9-4FC3-A840-34B1B695DB3B}" srcOrd="0" destOrd="0" presId="urn:microsoft.com/office/officeart/2005/8/layout/hierarchy1"/>
    <dgm:cxn modelId="{8FBD7229-F153-46E4-89A2-1C1489F43636}" srcId="{FFC163CD-11D3-4FC3-B48A-6CDCF107E98C}" destId="{A8D6E96C-453D-40EE-B26A-FEF0C664D608}" srcOrd="0" destOrd="0" parTransId="{289239C2-238C-4409-885A-D7D4CE225391}" sibTransId="{F35B40BF-884F-4B6A-8B6B-5783F1B94B16}"/>
    <dgm:cxn modelId="{E2033F26-DF96-4077-871C-A6B5BB44FC1A}" srcId="{650B49FF-010F-4237-B30A-04D3B27A7B4E}" destId="{8580DF45-4458-470C-BB34-B145A48F673D}" srcOrd="0" destOrd="0" parTransId="{E29FEA54-D0CD-4AC8-ABA2-F118DC99E796}" sibTransId="{206E92A5-6264-4276-9E0A-8E1E5DC3B607}"/>
    <dgm:cxn modelId="{25DC1AEA-C007-43B1-9AB9-10AB08863E0B}" type="presOf" srcId="{8580DF45-4458-470C-BB34-B145A48F673D}" destId="{89BDBEDE-F8EC-4F14-8373-6E5B53A97D25}" srcOrd="0" destOrd="0" presId="urn:microsoft.com/office/officeart/2005/8/layout/hierarchy1"/>
    <dgm:cxn modelId="{ECBF671B-2B2A-4682-A607-E0FDB9941387}" type="presOf" srcId="{E29FEA54-D0CD-4AC8-ABA2-F118DC99E796}" destId="{33E7B3B4-A30F-4F6D-BDAF-45EDDBFEAD78}" srcOrd="0" destOrd="0" presId="urn:microsoft.com/office/officeart/2005/8/layout/hierarchy1"/>
    <dgm:cxn modelId="{DF1ED202-2B86-40CF-9C4A-A2762ED11F14}" srcId="{A8D6E96C-453D-40EE-B26A-FEF0C664D608}" destId="{650B49FF-010F-4237-B30A-04D3B27A7B4E}" srcOrd="0" destOrd="0" parTransId="{C8E2664F-59AB-4A53-9DB5-C7D68D4437C8}" sibTransId="{2C486B50-445F-4F94-8D90-13E6A717856D}"/>
    <dgm:cxn modelId="{0E3F54BF-9FFB-4C5E-A62C-E67DA7EA439B}" type="presOf" srcId="{BE0F6211-59C2-4550-858B-4EE0673A3F21}" destId="{78003D17-FE65-4154-931E-5CDADD7E7759}" srcOrd="0" destOrd="0" presId="urn:microsoft.com/office/officeart/2005/8/layout/hierarchy1"/>
    <dgm:cxn modelId="{160A11E6-63CD-449C-9584-9F37AB172B13}" srcId="{A8D6E96C-453D-40EE-B26A-FEF0C664D608}" destId="{BE0F6211-59C2-4550-858B-4EE0673A3F21}" srcOrd="1" destOrd="0" parTransId="{443E25BB-D36C-4A99-A8AD-115254B24DA8}" sibTransId="{A347A2A9-9316-48CC-84B2-8B7787C4013E}"/>
    <dgm:cxn modelId="{ED65608C-08EC-4180-A03B-0E0EA75631D1}" type="presOf" srcId="{C8E2664F-59AB-4A53-9DB5-C7D68D4437C8}" destId="{8A0F257A-07CA-463A-AF3C-C276FA88702C}" srcOrd="0" destOrd="0" presId="urn:microsoft.com/office/officeart/2005/8/layout/hierarchy1"/>
    <dgm:cxn modelId="{A23C507E-7D9B-4CF6-8397-2D6CE589B76E}" type="presParOf" srcId="{ED81440F-CAF9-4FC3-A840-34B1B695DB3B}" destId="{FD87156B-A2B8-4D55-A3FC-9EAF1FA32D50}" srcOrd="0" destOrd="0" presId="urn:microsoft.com/office/officeart/2005/8/layout/hierarchy1"/>
    <dgm:cxn modelId="{3551EFB1-8E52-4155-9C10-0CEC436B72BF}" type="presParOf" srcId="{FD87156B-A2B8-4D55-A3FC-9EAF1FA32D50}" destId="{6C657C4C-869E-45CC-9A83-B794D30410B8}" srcOrd="0" destOrd="0" presId="urn:microsoft.com/office/officeart/2005/8/layout/hierarchy1"/>
    <dgm:cxn modelId="{5AF19609-1F60-457C-9EF5-443B608C6EE2}" type="presParOf" srcId="{6C657C4C-869E-45CC-9A83-B794D30410B8}" destId="{83901217-C650-4739-BB39-180CDFC9060F}" srcOrd="0" destOrd="0" presId="urn:microsoft.com/office/officeart/2005/8/layout/hierarchy1"/>
    <dgm:cxn modelId="{B518B3A6-F830-4234-BD49-10392D417E1D}" type="presParOf" srcId="{6C657C4C-869E-45CC-9A83-B794D30410B8}" destId="{BD0C8E02-7D5B-49EC-818A-1872EE5FB417}" srcOrd="1" destOrd="0" presId="urn:microsoft.com/office/officeart/2005/8/layout/hierarchy1"/>
    <dgm:cxn modelId="{1FDC7465-E3F3-4D7D-BAE6-314F16755D17}" type="presParOf" srcId="{FD87156B-A2B8-4D55-A3FC-9EAF1FA32D50}" destId="{EEFC702C-48A6-42BA-9459-480B438D0E3B}" srcOrd="1" destOrd="0" presId="urn:microsoft.com/office/officeart/2005/8/layout/hierarchy1"/>
    <dgm:cxn modelId="{9E0640B4-5DA9-48C7-87B6-C7FAACCC1510}" type="presParOf" srcId="{EEFC702C-48A6-42BA-9459-480B438D0E3B}" destId="{8A0F257A-07CA-463A-AF3C-C276FA88702C}" srcOrd="0" destOrd="0" presId="urn:microsoft.com/office/officeart/2005/8/layout/hierarchy1"/>
    <dgm:cxn modelId="{42951FA5-3967-49C4-AEFB-D289685F0988}" type="presParOf" srcId="{EEFC702C-48A6-42BA-9459-480B438D0E3B}" destId="{B50C5ED1-4785-4532-A404-8A65779510A4}" srcOrd="1" destOrd="0" presId="urn:microsoft.com/office/officeart/2005/8/layout/hierarchy1"/>
    <dgm:cxn modelId="{084229B8-9919-467F-BE7A-8E87A75D8580}" type="presParOf" srcId="{B50C5ED1-4785-4532-A404-8A65779510A4}" destId="{5BD969CF-5AA7-4DAB-8AB2-55BFBB08EC3A}" srcOrd="0" destOrd="0" presId="urn:microsoft.com/office/officeart/2005/8/layout/hierarchy1"/>
    <dgm:cxn modelId="{59F35A53-6D9A-404B-B924-B722B669CF19}" type="presParOf" srcId="{5BD969CF-5AA7-4DAB-8AB2-55BFBB08EC3A}" destId="{B9C0ACDE-5BFD-4DC4-A46E-B2CE0DCBE91F}" srcOrd="0" destOrd="0" presId="urn:microsoft.com/office/officeart/2005/8/layout/hierarchy1"/>
    <dgm:cxn modelId="{D73CDD00-4410-432E-AAD8-1758AED2664B}" type="presParOf" srcId="{5BD969CF-5AA7-4DAB-8AB2-55BFBB08EC3A}" destId="{340DE259-E9DC-4749-8B49-2D68C071E8C0}" srcOrd="1" destOrd="0" presId="urn:microsoft.com/office/officeart/2005/8/layout/hierarchy1"/>
    <dgm:cxn modelId="{535B2B63-0B89-4603-A1F7-C9861AB66909}" type="presParOf" srcId="{B50C5ED1-4785-4532-A404-8A65779510A4}" destId="{3BAB5040-222D-49F6-818C-121D927A2F27}" srcOrd="1" destOrd="0" presId="urn:microsoft.com/office/officeart/2005/8/layout/hierarchy1"/>
    <dgm:cxn modelId="{FACD6F60-AE56-4B6B-8B33-D75986E4923F}" type="presParOf" srcId="{3BAB5040-222D-49F6-818C-121D927A2F27}" destId="{33E7B3B4-A30F-4F6D-BDAF-45EDDBFEAD78}" srcOrd="0" destOrd="0" presId="urn:microsoft.com/office/officeart/2005/8/layout/hierarchy1"/>
    <dgm:cxn modelId="{02BF7DA6-9832-43FC-A8ED-32253C12DC27}" type="presParOf" srcId="{3BAB5040-222D-49F6-818C-121D927A2F27}" destId="{F28819EE-CAC8-47AA-9581-6A575CC1B8DD}" srcOrd="1" destOrd="0" presId="urn:microsoft.com/office/officeart/2005/8/layout/hierarchy1"/>
    <dgm:cxn modelId="{228FE2B6-583D-49C5-A971-2B794D5C9C35}" type="presParOf" srcId="{F28819EE-CAC8-47AA-9581-6A575CC1B8DD}" destId="{9C576F71-706D-4E2C-B179-135303DF3DB3}" srcOrd="0" destOrd="0" presId="urn:microsoft.com/office/officeart/2005/8/layout/hierarchy1"/>
    <dgm:cxn modelId="{C729C0DC-51A6-4830-AC0A-07DAE183F2E0}" type="presParOf" srcId="{9C576F71-706D-4E2C-B179-135303DF3DB3}" destId="{7F6A00F0-1824-44F5-91BB-DCDF436A415A}" srcOrd="0" destOrd="0" presId="urn:microsoft.com/office/officeart/2005/8/layout/hierarchy1"/>
    <dgm:cxn modelId="{5397E32D-F0BE-4782-A44B-486CAD642CA0}" type="presParOf" srcId="{9C576F71-706D-4E2C-B179-135303DF3DB3}" destId="{89BDBEDE-F8EC-4F14-8373-6E5B53A97D25}" srcOrd="1" destOrd="0" presId="urn:microsoft.com/office/officeart/2005/8/layout/hierarchy1"/>
    <dgm:cxn modelId="{9340D573-DD27-486B-98F9-628477844121}" type="presParOf" srcId="{F28819EE-CAC8-47AA-9581-6A575CC1B8DD}" destId="{7E8955A3-489C-4886-A5AB-AEEFE45F4989}" srcOrd="1" destOrd="0" presId="urn:microsoft.com/office/officeart/2005/8/layout/hierarchy1"/>
    <dgm:cxn modelId="{3B9AD9FF-A483-4E38-AC64-F400B61A06FB}" type="presParOf" srcId="{EEFC702C-48A6-42BA-9459-480B438D0E3B}" destId="{C6861FB7-2A62-455C-AEFC-39E299253555}" srcOrd="2" destOrd="0" presId="urn:microsoft.com/office/officeart/2005/8/layout/hierarchy1"/>
    <dgm:cxn modelId="{6D251B74-9859-436A-B878-A9885776FA05}" type="presParOf" srcId="{EEFC702C-48A6-42BA-9459-480B438D0E3B}" destId="{5B5045A5-24F0-4D48-BD04-660E64A87167}" srcOrd="3" destOrd="0" presId="urn:microsoft.com/office/officeart/2005/8/layout/hierarchy1"/>
    <dgm:cxn modelId="{174C98B1-0DDD-4374-8380-6B6E385BA1D5}" type="presParOf" srcId="{5B5045A5-24F0-4D48-BD04-660E64A87167}" destId="{2449734C-E07A-41B6-9112-E6D15D4BB661}" srcOrd="0" destOrd="0" presId="urn:microsoft.com/office/officeart/2005/8/layout/hierarchy1"/>
    <dgm:cxn modelId="{BA2A517B-7609-48DD-B1EE-1AFC20CACABC}" type="presParOf" srcId="{2449734C-E07A-41B6-9112-E6D15D4BB661}" destId="{0620A432-F32B-4F4F-85A6-FEA22EB1625F}" srcOrd="0" destOrd="0" presId="urn:microsoft.com/office/officeart/2005/8/layout/hierarchy1"/>
    <dgm:cxn modelId="{541A71A5-8026-4778-8372-3B6A5C701618}" type="presParOf" srcId="{2449734C-E07A-41B6-9112-E6D15D4BB661}" destId="{78003D17-FE65-4154-931E-5CDADD7E7759}" srcOrd="1" destOrd="0" presId="urn:microsoft.com/office/officeart/2005/8/layout/hierarchy1"/>
    <dgm:cxn modelId="{D779DCAB-628E-48A8-B48D-DB480308A42E}" type="presParOf" srcId="{5B5045A5-24F0-4D48-BD04-660E64A87167}" destId="{1D5BF739-1C95-4A86-807F-F6FA4482D08F}" srcOrd="1" destOrd="0" presId="urn:microsoft.com/office/officeart/2005/8/layout/hierarchy1"/>
    <dgm:cxn modelId="{552EC941-E4B9-442A-996B-921718456027}" type="presParOf" srcId="{1D5BF739-1C95-4A86-807F-F6FA4482D08F}" destId="{5D04B339-4E8C-466E-A943-3F70989AABCD}" srcOrd="0" destOrd="0" presId="urn:microsoft.com/office/officeart/2005/8/layout/hierarchy1"/>
    <dgm:cxn modelId="{5E7C8D94-EB9D-4640-BB6F-F5CDE0159967}" type="presParOf" srcId="{1D5BF739-1C95-4A86-807F-F6FA4482D08F}" destId="{52F3CAD6-99A2-487F-B974-E81CB8D2CFFF}" srcOrd="1" destOrd="0" presId="urn:microsoft.com/office/officeart/2005/8/layout/hierarchy1"/>
    <dgm:cxn modelId="{50C3A32E-CE53-4487-A24A-C2C5F052B782}" type="presParOf" srcId="{52F3CAD6-99A2-487F-B974-E81CB8D2CFFF}" destId="{2B854FF8-795D-43DF-8775-65556E65DD45}" srcOrd="0" destOrd="0" presId="urn:microsoft.com/office/officeart/2005/8/layout/hierarchy1"/>
    <dgm:cxn modelId="{F40D45AA-EEA8-409F-A017-ADA0CC4237DB}" type="presParOf" srcId="{2B854FF8-795D-43DF-8775-65556E65DD45}" destId="{644B6F08-DF36-4CEC-81F5-973AECCC3671}" srcOrd="0" destOrd="0" presId="urn:microsoft.com/office/officeart/2005/8/layout/hierarchy1"/>
    <dgm:cxn modelId="{96D9E092-DA77-46D1-8F4A-EAD1C8A199F1}" type="presParOf" srcId="{2B854FF8-795D-43DF-8775-65556E65DD45}" destId="{A969478E-A17E-46DF-85BF-B4180FAFB42E}" srcOrd="1" destOrd="0" presId="urn:microsoft.com/office/officeart/2005/8/layout/hierarchy1"/>
    <dgm:cxn modelId="{298EC028-5828-4A2B-A835-42A51E34ADBB}" type="presParOf" srcId="{52F3CAD6-99A2-487F-B974-E81CB8D2CFFF}" destId="{F044EF2B-7ED4-4C37-A584-C146FA1602E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49A8D72-7C6B-4997-8982-B40AF73971B2}" type="doc">
      <dgm:prSet loTypeId="urn:microsoft.com/office/officeart/2005/8/layout/default" loCatId="list" qsTypeId="urn:microsoft.com/office/officeart/2005/8/quickstyle/3d4" qsCatId="3D" csTypeId="urn:microsoft.com/office/officeart/2005/8/colors/colorful1" csCatId="colorful" phldr="1"/>
      <dgm:spPr/>
      <dgm:t>
        <a:bodyPr/>
        <a:lstStyle/>
        <a:p>
          <a:endParaRPr lang="es-EC"/>
        </a:p>
      </dgm:t>
    </dgm:pt>
    <dgm:pt modelId="{C004F7F4-1EE9-45AD-8D57-539630CBD24A}">
      <dgm:prSet phldrT="[Texto]"/>
      <dgm:spPr/>
      <dgm:t>
        <a:bodyPr/>
        <a:lstStyle/>
        <a:p>
          <a:r>
            <a:rPr lang="es-EC" dirty="0" smtClean="0">
              <a:solidFill>
                <a:schemeClr val="tx1"/>
              </a:solidFill>
            </a:rPr>
            <a:t>Dentro de la Provincia de Pichincha existen tres empresas ensambladoras de vehículos que son: (1) General Motors Ómnibus BB GM-OBB, (2) MARESA, (3) AYMESA.</a:t>
          </a:r>
          <a:endParaRPr lang="es-EC" dirty="0">
            <a:solidFill>
              <a:schemeClr val="tx1"/>
            </a:solidFill>
          </a:endParaRPr>
        </a:p>
      </dgm:t>
    </dgm:pt>
    <dgm:pt modelId="{AA7638C6-97C6-4A22-AE43-2799DF366B69}" type="parTrans" cxnId="{89C6072E-F782-42C4-907B-502EDCBC7BCA}">
      <dgm:prSet/>
      <dgm:spPr/>
      <dgm:t>
        <a:bodyPr/>
        <a:lstStyle/>
        <a:p>
          <a:endParaRPr lang="es-EC"/>
        </a:p>
      </dgm:t>
    </dgm:pt>
    <dgm:pt modelId="{3B3404B9-7FF1-49B5-8FF5-205A83259F02}" type="sibTrans" cxnId="{89C6072E-F782-42C4-907B-502EDCBC7BCA}">
      <dgm:prSet/>
      <dgm:spPr/>
      <dgm:t>
        <a:bodyPr/>
        <a:lstStyle/>
        <a:p>
          <a:endParaRPr lang="es-EC"/>
        </a:p>
      </dgm:t>
    </dgm:pt>
    <dgm:pt modelId="{5DC3588E-EAA8-498A-9B82-26DA76F3CF8A}">
      <dgm:prSet phldrT="[Texto]"/>
      <dgm:spPr/>
      <dgm:t>
        <a:bodyPr/>
        <a:lstStyle/>
        <a:p>
          <a:pPr algn="just"/>
          <a:r>
            <a:rPr lang="es-EC" dirty="0" smtClean="0">
              <a:solidFill>
                <a:schemeClr val="tx1"/>
              </a:solidFill>
            </a:rPr>
            <a:t>En la Provincia de Pichincha existen varios concesionarios de la marca Chevrolet, Mazda y Kía, pero sólo se tomó en cuenta a los clientes directos de GM-OBB, MARESA y AYMESA que son las empresas objeto de estudio de esta investigación, para analizar la satisfacción del cliente. Los clientes directos de MARESA son: Autofénix Y Ecuamotors, de AYMESA son: AEKÍA y de GM-OBB todos los 23 concesionarios de Chevrolet existentes en la Provincia de Pichincha. </a:t>
          </a:r>
          <a:endParaRPr lang="es-EC" dirty="0">
            <a:solidFill>
              <a:schemeClr val="tx1"/>
            </a:solidFill>
          </a:endParaRPr>
        </a:p>
      </dgm:t>
    </dgm:pt>
    <dgm:pt modelId="{572FC800-E827-4DCB-8952-7463E0992734}" type="parTrans" cxnId="{5CB3F21B-B012-42DF-AF40-72F9BDB78007}">
      <dgm:prSet/>
      <dgm:spPr/>
      <dgm:t>
        <a:bodyPr/>
        <a:lstStyle/>
        <a:p>
          <a:endParaRPr lang="es-EC"/>
        </a:p>
      </dgm:t>
    </dgm:pt>
    <dgm:pt modelId="{E2495E79-5EE7-4E11-90DD-40E81A3B03FD}" type="sibTrans" cxnId="{5CB3F21B-B012-42DF-AF40-72F9BDB78007}">
      <dgm:prSet/>
      <dgm:spPr/>
      <dgm:t>
        <a:bodyPr/>
        <a:lstStyle/>
        <a:p>
          <a:endParaRPr lang="es-EC"/>
        </a:p>
      </dgm:t>
    </dgm:pt>
    <dgm:pt modelId="{3A21C580-A8A1-412D-97EE-4F47FC9FCDB3}" type="pres">
      <dgm:prSet presAssocID="{649A8D72-7C6B-4997-8982-B40AF73971B2}" presName="diagram" presStyleCnt="0">
        <dgm:presLayoutVars>
          <dgm:dir/>
          <dgm:resizeHandles val="exact"/>
        </dgm:presLayoutVars>
      </dgm:prSet>
      <dgm:spPr/>
    </dgm:pt>
    <dgm:pt modelId="{FA97A58C-D632-45BD-AEBF-50601E77A685}" type="pres">
      <dgm:prSet presAssocID="{C004F7F4-1EE9-45AD-8D57-539630CBD24A}" presName="node" presStyleLbl="node1" presStyleIdx="0" presStyleCnt="2">
        <dgm:presLayoutVars>
          <dgm:bulletEnabled val="1"/>
        </dgm:presLayoutVars>
      </dgm:prSet>
      <dgm:spPr/>
      <dgm:t>
        <a:bodyPr/>
        <a:lstStyle/>
        <a:p>
          <a:endParaRPr lang="es-EC"/>
        </a:p>
      </dgm:t>
    </dgm:pt>
    <dgm:pt modelId="{C5A4894B-C250-4D55-B59B-78FF904728E1}" type="pres">
      <dgm:prSet presAssocID="{3B3404B9-7FF1-49B5-8FF5-205A83259F02}" presName="sibTrans" presStyleCnt="0"/>
      <dgm:spPr/>
    </dgm:pt>
    <dgm:pt modelId="{8E77AACD-5A84-4312-9E25-ED697AE40064}" type="pres">
      <dgm:prSet presAssocID="{5DC3588E-EAA8-498A-9B82-26DA76F3CF8A}" presName="node" presStyleLbl="node1" presStyleIdx="1" presStyleCnt="2" custScaleY="192534">
        <dgm:presLayoutVars>
          <dgm:bulletEnabled val="1"/>
        </dgm:presLayoutVars>
      </dgm:prSet>
      <dgm:spPr/>
      <dgm:t>
        <a:bodyPr/>
        <a:lstStyle/>
        <a:p>
          <a:endParaRPr lang="es-EC"/>
        </a:p>
      </dgm:t>
    </dgm:pt>
  </dgm:ptLst>
  <dgm:cxnLst>
    <dgm:cxn modelId="{05D6905D-A1AD-4D2A-9E37-A12D393FBB17}" type="presOf" srcId="{649A8D72-7C6B-4997-8982-B40AF73971B2}" destId="{3A21C580-A8A1-412D-97EE-4F47FC9FCDB3}" srcOrd="0" destOrd="0" presId="urn:microsoft.com/office/officeart/2005/8/layout/default"/>
    <dgm:cxn modelId="{B70EE4E0-F558-4451-A174-07671D680570}" type="presOf" srcId="{5DC3588E-EAA8-498A-9B82-26DA76F3CF8A}" destId="{8E77AACD-5A84-4312-9E25-ED697AE40064}" srcOrd="0" destOrd="0" presId="urn:microsoft.com/office/officeart/2005/8/layout/default"/>
    <dgm:cxn modelId="{89C6072E-F782-42C4-907B-502EDCBC7BCA}" srcId="{649A8D72-7C6B-4997-8982-B40AF73971B2}" destId="{C004F7F4-1EE9-45AD-8D57-539630CBD24A}" srcOrd="0" destOrd="0" parTransId="{AA7638C6-97C6-4A22-AE43-2799DF366B69}" sibTransId="{3B3404B9-7FF1-49B5-8FF5-205A83259F02}"/>
    <dgm:cxn modelId="{A9923718-6E1A-4166-8C13-FBFA44F3E261}" type="presOf" srcId="{C004F7F4-1EE9-45AD-8D57-539630CBD24A}" destId="{FA97A58C-D632-45BD-AEBF-50601E77A685}" srcOrd="0" destOrd="0" presId="urn:microsoft.com/office/officeart/2005/8/layout/default"/>
    <dgm:cxn modelId="{5CB3F21B-B012-42DF-AF40-72F9BDB78007}" srcId="{649A8D72-7C6B-4997-8982-B40AF73971B2}" destId="{5DC3588E-EAA8-498A-9B82-26DA76F3CF8A}" srcOrd="1" destOrd="0" parTransId="{572FC800-E827-4DCB-8952-7463E0992734}" sibTransId="{E2495E79-5EE7-4E11-90DD-40E81A3B03FD}"/>
    <dgm:cxn modelId="{D32F32A5-6391-4A39-BEA1-6C062CCAD3C0}" type="presParOf" srcId="{3A21C580-A8A1-412D-97EE-4F47FC9FCDB3}" destId="{FA97A58C-D632-45BD-AEBF-50601E77A685}" srcOrd="0" destOrd="0" presId="urn:microsoft.com/office/officeart/2005/8/layout/default"/>
    <dgm:cxn modelId="{1FCAE6EA-A9C6-4258-A9DA-35A682DBA3B6}" type="presParOf" srcId="{3A21C580-A8A1-412D-97EE-4F47FC9FCDB3}" destId="{C5A4894B-C250-4D55-B59B-78FF904728E1}" srcOrd="1" destOrd="0" presId="urn:microsoft.com/office/officeart/2005/8/layout/default"/>
    <dgm:cxn modelId="{77E93183-B729-44BA-B432-28BC80FD6E9A}" type="presParOf" srcId="{3A21C580-A8A1-412D-97EE-4F47FC9FCDB3}" destId="{8E77AACD-5A84-4312-9E25-ED697AE40064}"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A4BB306-AD51-45BC-94D0-57804F7221FB}"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EC"/>
        </a:p>
      </dgm:t>
    </dgm:pt>
    <dgm:pt modelId="{AC35735D-719E-4C72-BB4D-4BB0699E3953}">
      <dgm:prSet phldrT="[Texto]"/>
      <dgm:spPr/>
      <dgm:t>
        <a:bodyPr/>
        <a:lstStyle/>
        <a:p>
          <a:r>
            <a:rPr lang="es-EC" b="1" i="1" dirty="0" smtClean="0">
              <a:solidFill>
                <a:schemeClr val="tx1"/>
              </a:solidFill>
            </a:rPr>
            <a:t>Instrumentos para la recolección de la información</a:t>
          </a:r>
          <a:endParaRPr lang="es-EC" b="1" dirty="0">
            <a:solidFill>
              <a:schemeClr val="tx1"/>
            </a:solidFill>
          </a:endParaRPr>
        </a:p>
      </dgm:t>
    </dgm:pt>
    <dgm:pt modelId="{80EB09AB-E38B-4A0B-B9B6-FD47184CBB94}" type="parTrans" cxnId="{0E7BDB34-722F-4C50-8DF0-467294D8CA69}">
      <dgm:prSet/>
      <dgm:spPr/>
      <dgm:t>
        <a:bodyPr/>
        <a:lstStyle/>
        <a:p>
          <a:endParaRPr lang="es-EC"/>
        </a:p>
      </dgm:t>
    </dgm:pt>
    <dgm:pt modelId="{19C151C4-B9FA-4D87-9492-3743F6D1ABC1}" type="sibTrans" cxnId="{0E7BDB34-722F-4C50-8DF0-467294D8CA69}">
      <dgm:prSet/>
      <dgm:spPr/>
      <dgm:t>
        <a:bodyPr/>
        <a:lstStyle/>
        <a:p>
          <a:endParaRPr lang="es-EC"/>
        </a:p>
      </dgm:t>
    </dgm:pt>
    <dgm:pt modelId="{10AACBED-F37C-489A-98FF-3A2DA8939BA2}">
      <dgm:prSet phldrT="[Texto]"/>
      <dgm:spPr/>
      <dgm:t>
        <a:bodyPr/>
        <a:lstStyle/>
        <a:p>
          <a:r>
            <a:rPr lang="es-EC" dirty="0" smtClean="0"/>
            <a:t>Encuesta </a:t>
          </a:r>
          <a:endParaRPr lang="es-EC" dirty="0"/>
        </a:p>
      </dgm:t>
    </dgm:pt>
    <dgm:pt modelId="{40E12986-0DD7-420E-A9C7-C6D16684FE85}" type="parTrans" cxnId="{77EA676F-8AF3-4D18-9A7F-BB4DDDE38919}">
      <dgm:prSet/>
      <dgm:spPr/>
      <dgm:t>
        <a:bodyPr/>
        <a:lstStyle/>
        <a:p>
          <a:endParaRPr lang="es-EC"/>
        </a:p>
      </dgm:t>
    </dgm:pt>
    <dgm:pt modelId="{DF1ED717-6462-4BD7-B224-0E902779D314}" type="sibTrans" cxnId="{77EA676F-8AF3-4D18-9A7F-BB4DDDE38919}">
      <dgm:prSet/>
      <dgm:spPr/>
      <dgm:t>
        <a:bodyPr/>
        <a:lstStyle/>
        <a:p>
          <a:endParaRPr lang="es-EC"/>
        </a:p>
      </dgm:t>
    </dgm:pt>
    <dgm:pt modelId="{BC83177A-2B81-4A68-A395-162F393F5320}">
      <dgm:prSet phldrT="[Texto]"/>
      <dgm:spPr/>
      <dgm:t>
        <a:bodyPr/>
        <a:lstStyle/>
        <a:p>
          <a:r>
            <a:rPr lang="es-EC" b="1" i="1" dirty="0" smtClean="0">
              <a:solidFill>
                <a:schemeClr val="tx1"/>
              </a:solidFill>
            </a:rPr>
            <a:t>Recolección de datos</a:t>
          </a:r>
          <a:endParaRPr lang="es-EC" b="1" i="1" dirty="0">
            <a:solidFill>
              <a:schemeClr val="tx1"/>
            </a:solidFill>
          </a:endParaRPr>
        </a:p>
      </dgm:t>
    </dgm:pt>
    <dgm:pt modelId="{51CFDD4D-64BF-4074-8794-2B227F138D6C}" type="parTrans" cxnId="{168F7778-BD2B-4261-A59F-DF48CFFAC975}">
      <dgm:prSet/>
      <dgm:spPr/>
      <dgm:t>
        <a:bodyPr/>
        <a:lstStyle/>
        <a:p>
          <a:endParaRPr lang="es-EC"/>
        </a:p>
      </dgm:t>
    </dgm:pt>
    <dgm:pt modelId="{099DAB6D-3491-42C9-9038-89B8D97EBA79}" type="sibTrans" cxnId="{168F7778-BD2B-4261-A59F-DF48CFFAC975}">
      <dgm:prSet/>
      <dgm:spPr/>
      <dgm:t>
        <a:bodyPr/>
        <a:lstStyle/>
        <a:p>
          <a:endParaRPr lang="es-EC"/>
        </a:p>
      </dgm:t>
    </dgm:pt>
    <dgm:pt modelId="{ED617106-4B93-4BB1-8B1F-CBF2B334940E}">
      <dgm:prSet phldrT="[Texto]"/>
      <dgm:spPr/>
      <dgm:t>
        <a:bodyPr/>
        <a:lstStyle/>
        <a:p>
          <a:r>
            <a:rPr lang="es-EC" dirty="0" smtClean="0"/>
            <a:t>Visitas a las empresas </a:t>
          </a:r>
          <a:endParaRPr lang="es-EC" dirty="0"/>
        </a:p>
      </dgm:t>
    </dgm:pt>
    <dgm:pt modelId="{B36F98E8-4FFA-4D7C-A2DA-273FD9481BD0}" type="parTrans" cxnId="{2C134E5F-BB1D-42D8-82EC-3EC110A21CFC}">
      <dgm:prSet/>
      <dgm:spPr/>
      <dgm:t>
        <a:bodyPr/>
        <a:lstStyle/>
        <a:p>
          <a:endParaRPr lang="es-EC"/>
        </a:p>
      </dgm:t>
    </dgm:pt>
    <dgm:pt modelId="{7E651CA2-3E1B-4431-868E-3788D6219C56}" type="sibTrans" cxnId="{2C134E5F-BB1D-42D8-82EC-3EC110A21CFC}">
      <dgm:prSet/>
      <dgm:spPr/>
      <dgm:t>
        <a:bodyPr/>
        <a:lstStyle/>
        <a:p>
          <a:endParaRPr lang="es-EC"/>
        </a:p>
      </dgm:t>
    </dgm:pt>
    <dgm:pt modelId="{F354C726-4995-49A3-895D-4B99A568CDB0}">
      <dgm:prSet phldrT="[Texto]"/>
      <dgm:spPr/>
      <dgm:t>
        <a:bodyPr/>
        <a:lstStyle/>
        <a:p>
          <a:r>
            <a:rPr lang="es-EC" b="1" i="1" dirty="0" smtClean="0">
              <a:solidFill>
                <a:schemeClr val="tx1"/>
              </a:solidFill>
            </a:rPr>
            <a:t>Cobertura de las unidades de análisis </a:t>
          </a:r>
          <a:endParaRPr lang="es-EC" b="1" dirty="0">
            <a:solidFill>
              <a:schemeClr val="tx1"/>
            </a:solidFill>
          </a:endParaRPr>
        </a:p>
      </dgm:t>
    </dgm:pt>
    <dgm:pt modelId="{3516BC47-CFAB-410B-9452-80FE62176822}" type="parTrans" cxnId="{1CBA298A-1AD5-4920-AB73-026C43A8FE26}">
      <dgm:prSet/>
      <dgm:spPr/>
      <dgm:t>
        <a:bodyPr/>
        <a:lstStyle/>
        <a:p>
          <a:endParaRPr lang="es-EC"/>
        </a:p>
      </dgm:t>
    </dgm:pt>
    <dgm:pt modelId="{8557B16B-47F9-4677-8116-20C360EDDCB9}" type="sibTrans" cxnId="{1CBA298A-1AD5-4920-AB73-026C43A8FE26}">
      <dgm:prSet/>
      <dgm:spPr/>
      <dgm:t>
        <a:bodyPr/>
        <a:lstStyle/>
        <a:p>
          <a:endParaRPr lang="es-EC"/>
        </a:p>
      </dgm:t>
    </dgm:pt>
    <dgm:pt modelId="{A92EECE2-56FF-499C-AFA2-81F37FC72DF8}">
      <dgm:prSet phldrT="[Texto]"/>
      <dgm:spPr/>
      <dgm:t>
        <a:bodyPr/>
        <a:lstStyle/>
        <a:p>
          <a:r>
            <a:rPr lang="es-EC" b="0" i="1" dirty="0" smtClean="0"/>
            <a:t>Censo</a:t>
          </a:r>
          <a:endParaRPr lang="es-EC" b="0" dirty="0"/>
        </a:p>
      </dgm:t>
    </dgm:pt>
    <dgm:pt modelId="{08289244-25A2-47FC-9597-6FFA6837BD13}" type="parTrans" cxnId="{AEC1F84B-AAC5-4582-BA0A-D765FDEC668E}">
      <dgm:prSet/>
      <dgm:spPr/>
      <dgm:t>
        <a:bodyPr/>
        <a:lstStyle/>
        <a:p>
          <a:endParaRPr lang="es-EC"/>
        </a:p>
      </dgm:t>
    </dgm:pt>
    <dgm:pt modelId="{201D6D3D-2179-4B31-8BB2-12268059C8CD}" type="sibTrans" cxnId="{AEC1F84B-AAC5-4582-BA0A-D765FDEC668E}">
      <dgm:prSet/>
      <dgm:spPr/>
      <dgm:t>
        <a:bodyPr/>
        <a:lstStyle/>
        <a:p>
          <a:endParaRPr lang="es-EC"/>
        </a:p>
      </dgm:t>
    </dgm:pt>
    <dgm:pt modelId="{5BA5FF00-8439-4020-B5AA-29F538B3EE43}" type="pres">
      <dgm:prSet presAssocID="{5A4BB306-AD51-45BC-94D0-57804F7221FB}" presName="Name0" presStyleCnt="0">
        <dgm:presLayoutVars>
          <dgm:dir/>
          <dgm:animLvl val="lvl"/>
          <dgm:resizeHandles val="exact"/>
        </dgm:presLayoutVars>
      </dgm:prSet>
      <dgm:spPr/>
      <dgm:t>
        <a:bodyPr/>
        <a:lstStyle/>
        <a:p>
          <a:endParaRPr lang="es-EC"/>
        </a:p>
      </dgm:t>
    </dgm:pt>
    <dgm:pt modelId="{FCE58E42-FD39-4F57-AA24-FFFA155E17F3}" type="pres">
      <dgm:prSet presAssocID="{AC35735D-719E-4C72-BB4D-4BB0699E3953}" presName="composite" presStyleCnt="0"/>
      <dgm:spPr/>
    </dgm:pt>
    <dgm:pt modelId="{4D03B54A-304C-42F2-B29D-FD6058A27777}" type="pres">
      <dgm:prSet presAssocID="{AC35735D-719E-4C72-BB4D-4BB0699E3953}" presName="parTx" presStyleLbl="alignNode1" presStyleIdx="0" presStyleCnt="3">
        <dgm:presLayoutVars>
          <dgm:chMax val="0"/>
          <dgm:chPref val="0"/>
          <dgm:bulletEnabled val="1"/>
        </dgm:presLayoutVars>
      </dgm:prSet>
      <dgm:spPr/>
      <dgm:t>
        <a:bodyPr/>
        <a:lstStyle/>
        <a:p>
          <a:endParaRPr lang="es-EC"/>
        </a:p>
      </dgm:t>
    </dgm:pt>
    <dgm:pt modelId="{4B575C51-A040-4701-AD9D-B0E042BA4C08}" type="pres">
      <dgm:prSet presAssocID="{AC35735D-719E-4C72-BB4D-4BB0699E3953}" presName="desTx" presStyleLbl="alignAccFollowNode1" presStyleIdx="0" presStyleCnt="3">
        <dgm:presLayoutVars>
          <dgm:bulletEnabled val="1"/>
        </dgm:presLayoutVars>
      </dgm:prSet>
      <dgm:spPr/>
      <dgm:t>
        <a:bodyPr/>
        <a:lstStyle/>
        <a:p>
          <a:endParaRPr lang="es-EC"/>
        </a:p>
      </dgm:t>
    </dgm:pt>
    <dgm:pt modelId="{E5B19DEF-BFC1-4710-9305-A4566CFF5533}" type="pres">
      <dgm:prSet presAssocID="{19C151C4-B9FA-4D87-9492-3743F6D1ABC1}" presName="space" presStyleCnt="0"/>
      <dgm:spPr/>
    </dgm:pt>
    <dgm:pt modelId="{50000CF2-DBAD-4125-81F0-FFA3EDE8D0F2}" type="pres">
      <dgm:prSet presAssocID="{BC83177A-2B81-4A68-A395-162F393F5320}" presName="composite" presStyleCnt="0"/>
      <dgm:spPr/>
    </dgm:pt>
    <dgm:pt modelId="{A88FCF34-53A1-4D3C-9DB3-86193E82DF65}" type="pres">
      <dgm:prSet presAssocID="{BC83177A-2B81-4A68-A395-162F393F5320}" presName="parTx" presStyleLbl="alignNode1" presStyleIdx="1" presStyleCnt="3">
        <dgm:presLayoutVars>
          <dgm:chMax val="0"/>
          <dgm:chPref val="0"/>
          <dgm:bulletEnabled val="1"/>
        </dgm:presLayoutVars>
      </dgm:prSet>
      <dgm:spPr/>
      <dgm:t>
        <a:bodyPr/>
        <a:lstStyle/>
        <a:p>
          <a:endParaRPr lang="es-EC"/>
        </a:p>
      </dgm:t>
    </dgm:pt>
    <dgm:pt modelId="{C1C8BCBB-8818-49B1-ACB8-5AD88A46E114}" type="pres">
      <dgm:prSet presAssocID="{BC83177A-2B81-4A68-A395-162F393F5320}" presName="desTx" presStyleLbl="alignAccFollowNode1" presStyleIdx="1" presStyleCnt="3">
        <dgm:presLayoutVars>
          <dgm:bulletEnabled val="1"/>
        </dgm:presLayoutVars>
      </dgm:prSet>
      <dgm:spPr/>
      <dgm:t>
        <a:bodyPr/>
        <a:lstStyle/>
        <a:p>
          <a:endParaRPr lang="es-EC"/>
        </a:p>
      </dgm:t>
    </dgm:pt>
    <dgm:pt modelId="{2254188D-A224-4C15-9E33-84502B78A549}" type="pres">
      <dgm:prSet presAssocID="{099DAB6D-3491-42C9-9038-89B8D97EBA79}" presName="space" presStyleCnt="0"/>
      <dgm:spPr/>
    </dgm:pt>
    <dgm:pt modelId="{B45AFDD7-CD24-495A-B786-600F67CE5DD1}" type="pres">
      <dgm:prSet presAssocID="{F354C726-4995-49A3-895D-4B99A568CDB0}" presName="composite" presStyleCnt="0"/>
      <dgm:spPr/>
    </dgm:pt>
    <dgm:pt modelId="{2CF099E2-6F27-4C81-959A-A40451A8C40B}" type="pres">
      <dgm:prSet presAssocID="{F354C726-4995-49A3-895D-4B99A568CDB0}" presName="parTx" presStyleLbl="alignNode1" presStyleIdx="2" presStyleCnt="3">
        <dgm:presLayoutVars>
          <dgm:chMax val="0"/>
          <dgm:chPref val="0"/>
          <dgm:bulletEnabled val="1"/>
        </dgm:presLayoutVars>
      </dgm:prSet>
      <dgm:spPr/>
      <dgm:t>
        <a:bodyPr/>
        <a:lstStyle/>
        <a:p>
          <a:endParaRPr lang="es-EC"/>
        </a:p>
      </dgm:t>
    </dgm:pt>
    <dgm:pt modelId="{96EF8700-3057-490D-B1AF-9EB8FA9933B7}" type="pres">
      <dgm:prSet presAssocID="{F354C726-4995-49A3-895D-4B99A568CDB0}" presName="desTx" presStyleLbl="alignAccFollowNode1" presStyleIdx="2" presStyleCnt="3">
        <dgm:presLayoutVars>
          <dgm:bulletEnabled val="1"/>
        </dgm:presLayoutVars>
      </dgm:prSet>
      <dgm:spPr/>
      <dgm:t>
        <a:bodyPr/>
        <a:lstStyle/>
        <a:p>
          <a:endParaRPr lang="es-EC"/>
        </a:p>
      </dgm:t>
    </dgm:pt>
  </dgm:ptLst>
  <dgm:cxnLst>
    <dgm:cxn modelId="{01937EBF-109B-4091-B6B0-869F6B42EE6B}" type="presOf" srcId="{AC35735D-719E-4C72-BB4D-4BB0699E3953}" destId="{4D03B54A-304C-42F2-B29D-FD6058A27777}" srcOrd="0" destOrd="0" presId="urn:microsoft.com/office/officeart/2005/8/layout/hList1"/>
    <dgm:cxn modelId="{2C134E5F-BB1D-42D8-82EC-3EC110A21CFC}" srcId="{BC83177A-2B81-4A68-A395-162F393F5320}" destId="{ED617106-4B93-4BB1-8B1F-CBF2B334940E}" srcOrd="0" destOrd="0" parTransId="{B36F98E8-4FFA-4D7C-A2DA-273FD9481BD0}" sibTransId="{7E651CA2-3E1B-4431-868E-3788D6219C56}"/>
    <dgm:cxn modelId="{5B611FF6-5F91-4049-94B4-03C3AD02AE47}" type="presOf" srcId="{5A4BB306-AD51-45BC-94D0-57804F7221FB}" destId="{5BA5FF00-8439-4020-B5AA-29F538B3EE43}" srcOrd="0" destOrd="0" presId="urn:microsoft.com/office/officeart/2005/8/layout/hList1"/>
    <dgm:cxn modelId="{1CBA298A-1AD5-4920-AB73-026C43A8FE26}" srcId="{5A4BB306-AD51-45BC-94D0-57804F7221FB}" destId="{F354C726-4995-49A3-895D-4B99A568CDB0}" srcOrd="2" destOrd="0" parTransId="{3516BC47-CFAB-410B-9452-80FE62176822}" sibTransId="{8557B16B-47F9-4677-8116-20C360EDDCB9}"/>
    <dgm:cxn modelId="{DE8A62BF-A561-4003-B2BE-AF2774E5E448}" type="presOf" srcId="{BC83177A-2B81-4A68-A395-162F393F5320}" destId="{A88FCF34-53A1-4D3C-9DB3-86193E82DF65}" srcOrd="0" destOrd="0" presId="urn:microsoft.com/office/officeart/2005/8/layout/hList1"/>
    <dgm:cxn modelId="{77EA676F-8AF3-4D18-9A7F-BB4DDDE38919}" srcId="{AC35735D-719E-4C72-BB4D-4BB0699E3953}" destId="{10AACBED-F37C-489A-98FF-3A2DA8939BA2}" srcOrd="0" destOrd="0" parTransId="{40E12986-0DD7-420E-A9C7-C6D16684FE85}" sibTransId="{DF1ED717-6462-4BD7-B224-0E902779D314}"/>
    <dgm:cxn modelId="{168F7778-BD2B-4261-A59F-DF48CFFAC975}" srcId="{5A4BB306-AD51-45BC-94D0-57804F7221FB}" destId="{BC83177A-2B81-4A68-A395-162F393F5320}" srcOrd="1" destOrd="0" parTransId="{51CFDD4D-64BF-4074-8794-2B227F138D6C}" sibTransId="{099DAB6D-3491-42C9-9038-89B8D97EBA79}"/>
    <dgm:cxn modelId="{038C5D6F-4D6E-42CD-BF31-59048CAE6090}" type="presOf" srcId="{ED617106-4B93-4BB1-8B1F-CBF2B334940E}" destId="{C1C8BCBB-8818-49B1-ACB8-5AD88A46E114}" srcOrd="0" destOrd="0" presId="urn:microsoft.com/office/officeart/2005/8/layout/hList1"/>
    <dgm:cxn modelId="{AEC1F84B-AAC5-4582-BA0A-D765FDEC668E}" srcId="{F354C726-4995-49A3-895D-4B99A568CDB0}" destId="{A92EECE2-56FF-499C-AFA2-81F37FC72DF8}" srcOrd="0" destOrd="0" parTransId="{08289244-25A2-47FC-9597-6FFA6837BD13}" sibTransId="{201D6D3D-2179-4B31-8BB2-12268059C8CD}"/>
    <dgm:cxn modelId="{10F5AA54-CC57-4C6A-8485-5C78F268B0F9}" type="presOf" srcId="{A92EECE2-56FF-499C-AFA2-81F37FC72DF8}" destId="{96EF8700-3057-490D-B1AF-9EB8FA9933B7}" srcOrd="0" destOrd="0" presId="urn:microsoft.com/office/officeart/2005/8/layout/hList1"/>
    <dgm:cxn modelId="{0E7BDB34-722F-4C50-8DF0-467294D8CA69}" srcId="{5A4BB306-AD51-45BC-94D0-57804F7221FB}" destId="{AC35735D-719E-4C72-BB4D-4BB0699E3953}" srcOrd="0" destOrd="0" parTransId="{80EB09AB-E38B-4A0B-B9B6-FD47184CBB94}" sibTransId="{19C151C4-B9FA-4D87-9492-3743F6D1ABC1}"/>
    <dgm:cxn modelId="{BB961EDB-E125-411B-BF15-D19864B61221}" type="presOf" srcId="{F354C726-4995-49A3-895D-4B99A568CDB0}" destId="{2CF099E2-6F27-4C81-959A-A40451A8C40B}" srcOrd="0" destOrd="0" presId="urn:microsoft.com/office/officeart/2005/8/layout/hList1"/>
    <dgm:cxn modelId="{9B311861-725C-4CD6-8C21-7915D45939F1}" type="presOf" srcId="{10AACBED-F37C-489A-98FF-3A2DA8939BA2}" destId="{4B575C51-A040-4701-AD9D-B0E042BA4C08}" srcOrd="0" destOrd="0" presId="urn:microsoft.com/office/officeart/2005/8/layout/hList1"/>
    <dgm:cxn modelId="{98C4BAD1-CFEB-484D-BC05-0D0E2898D6E8}" type="presParOf" srcId="{5BA5FF00-8439-4020-B5AA-29F538B3EE43}" destId="{FCE58E42-FD39-4F57-AA24-FFFA155E17F3}" srcOrd="0" destOrd="0" presId="urn:microsoft.com/office/officeart/2005/8/layout/hList1"/>
    <dgm:cxn modelId="{89D80973-7865-46F3-91C9-12015438299F}" type="presParOf" srcId="{FCE58E42-FD39-4F57-AA24-FFFA155E17F3}" destId="{4D03B54A-304C-42F2-B29D-FD6058A27777}" srcOrd="0" destOrd="0" presId="urn:microsoft.com/office/officeart/2005/8/layout/hList1"/>
    <dgm:cxn modelId="{238A6985-ECD9-45F2-B04C-C6D43EAE99EC}" type="presParOf" srcId="{FCE58E42-FD39-4F57-AA24-FFFA155E17F3}" destId="{4B575C51-A040-4701-AD9D-B0E042BA4C08}" srcOrd="1" destOrd="0" presId="urn:microsoft.com/office/officeart/2005/8/layout/hList1"/>
    <dgm:cxn modelId="{747F3BA3-1065-4991-8C9F-FE8D141179CF}" type="presParOf" srcId="{5BA5FF00-8439-4020-B5AA-29F538B3EE43}" destId="{E5B19DEF-BFC1-4710-9305-A4566CFF5533}" srcOrd="1" destOrd="0" presId="urn:microsoft.com/office/officeart/2005/8/layout/hList1"/>
    <dgm:cxn modelId="{3800D269-063B-4C10-93D2-B804A1732817}" type="presParOf" srcId="{5BA5FF00-8439-4020-B5AA-29F538B3EE43}" destId="{50000CF2-DBAD-4125-81F0-FFA3EDE8D0F2}" srcOrd="2" destOrd="0" presId="urn:microsoft.com/office/officeart/2005/8/layout/hList1"/>
    <dgm:cxn modelId="{6645D08C-1135-46F4-9108-52F105E7798B}" type="presParOf" srcId="{50000CF2-DBAD-4125-81F0-FFA3EDE8D0F2}" destId="{A88FCF34-53A1-4D3C-9DB3-86193E82DF65}" srcOrd="0" destOrd="0" presId="urn:microsoft.com/office/officeart/2005/8/layout/hList1"/>
    <dgm:cxn modelId="{633D79D2-32AA-4777-8C72-8EDC8EF29214}" type="presParOf" srcId="{50000CF2-DBAD-4125-81F0-FFA3EDE8D0F2}" destId="{C1C8BCBB-8818-49B1-ACB8-5AD88A46E114}" srcOrd="1" destOrd="0" presId="urn:microsoft.com/office/officeart/2005/8/layout/hList1"/>
    <dgm:cxn modelId="{6C27EE5A-77E2-4D5B-A27D-FA3EEE380F66}" type="presParOf" srcId="{5BA5FF00-8439-4020-B5AA-29F538B3EE43}" destId="{2254188D-A224-4C15-9E33-84502B78A549}" srcOrd="3" destOrd="0" presId="urn:microsoft.com/office/officeart/2005/8/layout/hList1"/>
    <dgm:cxn modelId="{9427DD24-8E99-4DE8-BD07-8D1BE2490EC0}" type="presParOf" srcId="{5BA5FF00-8439-4020-B5AA-29F538B3EE43}" destId="{B45AFDD7-CD24-495A-B786-600F67CE5DD1}" srcOrd="4" destOrd="0" presId="urn:microsoft.com/office/officeart/2005/8/layout/hList1"/>
    <dgm:cxn modelId="{2522A62E-2A79-43BB-8148-6AF1C3AD39EB}" type="presParOf" srcId="{B45AFDD7-CD24-495A-B786-600F67CE5DD1}" destId="{2CF099E2-6F27-4C81-959A-A40451A8C40B}" srcOrd="0" destOrd="0" presId="urn:microsoft.com/office/officeart/2005/8/layout/hList1"/>
    <dgm:cxn modelId="{1C076FA7-B1A8-4E1E-B900-45F0219DAF09}" type="presParOf" srcId="{B45AFDD7-CD24-495A-B786-600F67CE5DD1}" destId="{96EF8700-3057-490D-B1AF-9EB8FA9933B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F29BDE5-D9C5-4B3E-8F84-777B844616B2}" type="doc">
      <dgm:prSet loTypeId="urn:microsoft.com/office/officeart/2005/8/layout/default" loCatId="list" qsTypeId="urn:microsoft.com/office/officeart/2005/8/quickstyle/3d4" qsCatId="3D" csTypeId="urn:microsoft.com/office/officeart/2005/8/colors/colorful1" csCatId="colorful" phldr="1"/>
      <dgm:spPr/>
      <dgm:t>
        <a:bodyPr/>
        <a:lstStyle/>
        <a:p>
          <a:endParaRPr lang="es-EC"/>
        </a:p>
      </dgm:t>
    </dgm:pt>
    <dgm:pt modelId="{72AD829D-5552-4DB6-8598-77121AC0A94B}">
      <dgm:prSet phldrT="[Texto]"/>
      <dgm:spPr/>
      <dgm:t>
        <a:bodyPr/>
        <a:lstStyle/>
        <a:p>
          <a:r>
            <a:rPr lang="es-EC" dirty="0" smtClean="0">
              <a:solidFill>
                <a:schemeClr val="tx1"/>
              </a:solidFill>
            </a:rPr>
            <a:t>Realizar un análisis de factibilidad para la creación del área o departamento de procesos en la empresa B  y aseguramiento de la calidad en las empresa A.</a:t>
          </a:r>
          <a:endParaRPr lang="es-EC" dirty="0">
            <a:solidFill>
              <a:schemeClr val="tx1"/>
            </a:solidFill>
          </a:endParaRPr>
        </a:p>
      </dgm:t>
    </dgm:pt>
    <dgm:pt modelId="{E567D713-32BD-47CE-BEB7-E9E9E39B0B48}" type="parTrans" cxnId="{FA2B0C30-874C-4DE4-8116-8C7D955711E4}">
      <dgm:prSet/>
      <dgm:spPr/>
      <dgm:t>
        <a:bodyPr/>
        <a:lstStyle/>
        <a:p>
          <a:endParaRPr lang="es-EC"/>
        </a:p>
      </dgm:t>
    </dgm:pt>
    <dgm:pt modelId="{0FBB2D90-AE8B-43E8-A29A-D832296FB7E3}" type="sibTrans" cxnId="{FA2B0C30-874C-4DE4-8116-8C7D955711E4}">
      <dgm:prSet/>
      <dgm:spPr/>
      <dgm:t>
        <a:bodyPr/>
        <a:lstStyle/>
        <a:p>
          <a:endParaRPr lang="es-EC"/>
        </a:p>
      </dgm:t>
    </dgm:pt>
    <dgm:pt modelId="{5C2D8960-0D6B-4964-8725-6230646E3602}">
      <dgm:prSet phldrT="[Texto]"/>
      <dgm:spPr/>
      <dgm:t>
        <a:bodyPr/>
        <a:lstStyle/>
        <a:p>
          <a:r>
            <a:rPr lang="es-EC" dirty="0" smtClean="0">
              <a:solidFill>
                <a:schemeClr val="tx1"/>
              </a:solidFill>
            </a:rPr>
            <a:t>Capacitar al personal en la administración basada en procesos, su importancia, sus beneficios, etc.</a:t>
          </a:r>
          <a:endParaRPr lang="es-EC" dirty="0">
            <a:solidFill>
              <a:schemeClr val="tx1"/>
            </a:solidFill>
          </a:endParaRPr>
        </a:p>
      </dgm:t>
    </dgm:pt>
    <dgm:pt modelId="{58C99086-38FD-40E9-8708-D02897C63652}" type="parTrans" cxnId="{37C42F5A-E47A-4EB6-ABFE-3AA253934E17}">
      <dgm:prSet/>
      <dgm:spPr/>
      <dgm:t>
        <a:bodyPr/>
        <a:lstStyle/>
        <a:p>
          <a:endParaRPr lang="es-EC"/>
        </a:p>
      </dgm:t>
    </dgm:pt>
    <dgm:pt modelId="{5C9BF362-B97C-4AE0-AE0E-C019D619F87D}" type="sibTrans" cxnId="{37C42F5A-E47A-4EB6-ABFE-3AA253934E17}">
      <dgm:prSet/>
      <dgm:spPr/>
      <dgm:t>
        <a:bodyPr/>
        <a:lstStyle/>
        <a:p>
          <a:endParaRPr lang="es-EC"/>
        </a:p>
      </dgm:t>
    </dgm:pt>
    <dgm:pt modelId="{874CD63B-05BC-45A0-AE86-15570A5C4B74}">
      <dgm:prSet phldrT="[Texto]"/>
      <dgm:spPr/>
      <dgm:t>
        <a:bodyPr/>
        <a:lstStyle/>
        <a:p>
          <a:r>
            <a:rPr lang="es-EC" dirty="0" smtClean="0">
              <a:solidFill>
                <a:schemeClr val="tx1"/>
              </a:solidFill>
            </a:rPr>
            <a:t>Fomentar el compañerismo y trabajo en equipo. </a:t>
          </a:r>
          <a:endParaRPr lang="es-EC" dirty="0">
            <a:solidFill>
              <a:schemeClr val="tx1"/>
            </a:solidFill>
          </a:endParaRPr>
        </a:p>
      </dgm:t>
    </dgm:pt>
    <dgm:pt modelId="{E798A502-9F74-46F5-9D83-2E6D9494FE81}" type="parTrans" cxnId="{989E28C3-3245-48B6-9E36-A620FED8C717}">
      <dgm:prSet/>
      <dgm:spPr/>
      <dgm:t>
        <a:bodyPr/>
        <a:lstStyle/>
        <a:p>
          <a:endParaRPr lang="es-EC"/>
        </a:p>
      </dgm:t>
    </dgm:pt>
    <dgm:pt modelId="{05DCB2AE-7B77-42FE-A0AC-6D6236EEAB0D}" type="sibTrans" cxnId="{989E28C3-3245-48B6-9E36-A620FED8C717}">
      <dgm:prSet/>
      <dgm:spPr/>
      <dgm:t>
        <a:bodyPr/>
        <a:lstStyle/>
        <a:p>
          <a:endParaRPr lang="es-EC"/>
        </a:p>
      </dgm:t>
    </dgm:pt>
    <dgm:pt modelId="{3300A0F8-BB4F-4512-83DA-329A606AF733}">
      <dgm:prSet phldrT="[Texto]"/>
      <dgm:spPr/>
      <dgm:t>
        <a:bodyPr/>
        <a:lstStyle/>
        <a:p>
          <a:r>
            <a:rPr lang="es-EC" dirty="0" smtClean="0">
              <a:solidFill>
                <a:schemeClr val="tx1"/>
              </a:solidFill>
            </a:rPr>
            <a:t>Implementar software para diseñar y automatizar los procesos.</a:t>
          </a:r>
          <a:endParaRPr lang="es-EC" dirty="0">
            <a:solidFill>
              <a:schemeClr val="tx1"/>
            </a:solidFill>
          </a:endParaRPr>
        </a:p>
      </dgm:t>
    </dgm:pt>
    <dgm:pt modelId="{9C579FA6-F8EB-4454-82E1-1CE66CEF2B27}" type="parTrans" cxnId="{655B8704-85C6-488E-8529-A325B377D3D9}">
      <dgm:prSet/>
      <dgm:spPr/>
      <dgm:t>
        <a:bodyPr/>
        <a:lstStyle/>
        <a:p>
          <a:endParaRPr lang="es-EC"/>
        </a:p>
      </dgm:t>
    </dgm:pt>
    <dgm:pt modelId="{E4622672-1DAE-425E-B63D-BAC0C41A5E7B}" type="sibTrans" cxnId="{655B8704-85C6-488E-8529-A325B377D3D9}">
      <dgm:prSet/>
      <dgm:spPr/>
      <dgm:t>
        <a:bodyPr/>
        <a:lstStyle/>
        <a:p>
          <a:endParaRPr lang="es-EC"/>
        </a:p>
      </dgm:t>
    </dgm:pt>
    <dgm:pt modelId="{A8F3BEFF-E602-4514-BF0D-89D16909EF7A}">
      <dgm:prSet phldrT="[Texto]"/>
      <dgm:spPr/>
      <dgm:t>
        <a:bodyPr/>
        <a:lstStyle/>
        <a:p>
          <a:r>
            <a:rPr lang="es-EC" dirty="0" smtClean="0">
              <a:solidFill>
                <a:schemeClr val="tx1"/>
              </a:solidFill>
            </a:rPr>
            <a:t>Implementar metodologías, herramientas, y programas que permitan que los procesos gobernantes, productivos y de apoyo aumenten su nivel. </a:t>
          </a:r>
          <a:endParaRPr lang="es-EC" dirty="0">
            <a:solidFill>
              <a:schemeClr val="tx1"/>
            </a:solidFill>
          </a:endParaRPr>
        </a:p>
      </dgm:t>
    </dgm:pt>
    <dgm:pt modelId="{25964850-CE96-4140-807C-5831C761694A}" type="parTrans" cxnId="{23C43A33-A29F-4566-BF50-F43E6ED3263A}">
      <dgm:prSet/>
      <dgm:spPr/>
      <dgm:t>
        <a:bodyPr/>
        <a:lstStyle/>
        <a:p>
          <a:endParaRPr lang="es-EC"/>
        </a:p>
      </dgm:t>
    </dgm:pt>
    <dgm:pt modelId="{FA76AEC1-F827-4A6B-A20A-8E71AE21B110}" type="sibTrans" cxnId="{23C43A33-A29F-4566-BF50-F43E6ED3263A}">
      <dgm:prSet/>
      <dgm:spPr/>
      <dgm:t>
        <a:bodyPr/>
        <a:lstStyle/>
        <a:p>
          <a:endParaRPr lang="es-EC"/>
        </a:p>
      </dgm:t>
    </dgm:pt>
    <dgm:pt modelId="{105B481D-7D94-460A-92C1-13C0339EF87C}" type="pres">
      <dgm:prSet presAssocID="{1F29BDE5-D9C5-4B3E-8F84-777B844616B2}" presName="diagram" presStyleCnt="0">
        <dgm:presLayoutVars>
          <dgm:dir/>
          <dgm:resizeHandles val="exact"/>
        </dgm:presLayoutVars>
      </dgm:prSet>
      <dgm:spPr/>
      <dgm:t>
        <a:bodyPr/>
        <a:lstStyle/>
        <a:p>
          <a:endParaRPr lang="es-EC"/>
        </a:p>
      </dgm:t>
    </dgm:pt>
    <dgm:pt modelId="{945A1794-D122-4339-8C54-DC4705C7E3C2}" type="pres">
      <dgm:prSet presAssocID="{72AD829D-5552-4DB6-8598-77121AC0A94B}" presName="node" presStyleLbl="node1" presStyleIdx="0" presStyleCnt="5">
        <dgm:presLayoutVars>
          <dgm:bulletEnabled val="1"/>
        </dgm:presLayoutVars>
      </dgm:prSet>
      <dgm:spPr/>
      <dgm:t>
        <a:bodyPr/>
        <a:lstStyle/>
        <a:p>
          <a:endParaRPr lang="es-EC"/>
        </a:p>
      </dgm:t>
    </dgm:pt>
    <dgm:pt modelId="{E14C7D5A-32FA-48FC-9919-DD2BB543702E}" type="pres">
      <dgm:prSet presAssocID="{0FBB2D90-AE8B-43E8-A29A-D832296FB7E3}" presName="sibTrans" presStyleCnt="0"/>
      <dgm:spPr/>
    </dgm:pt>
    <dgm:pt modelId="{B501F12D-1728-409D-B1DA-CA66F6482373}" type="pres">
      <dgm:prSet presAssocID="{5C2D8960-0D6B-4964-8725-6230646E3602}" presName="node" presStyleLbl="node1" presStyleIdx="1" presStyleCnt="5">
        <dgm:presLayoutVars>
          <dgm:bulletEnabled val="1"/>
        </dgm:presLayoutVars>
      </dgm:prSet>
      <dgm:spPr/>
      <dgm:t>
        <a:bodyPr/>
        <a:lstStyle/>
        <a:p>
          <a:endParaRPr lang="es-EC"/>
        </a:p>
      </dgm:t>
    </dgm:pt>
    <dgm:pt modelId="{0CC499FB-3017-4B31-B3F0-99BB4768C0C3}" type="pres">
      <dgm:prSet presAssocID="{5C9BF362-B97C-4AE0-AE0E-C019D619F87D}" presName="sibTrans" presStyleCnt="0"/>
      <dgm:spPr/>
    </dgm:pt>
    <dgm:pt modelId="{F60F7BA5-F8A6-4351-9B6C-0BC304DCD7AD}" type="pres">
      <dgm:prSet presAssocID="{874CD63B-05BC-45A0-AE86-15570A5C4B74}" presName="node" presStyleLbl="node1" presStyleIdx="2" presStyleCnt="5">
        <dgm:presLayoutVars>
          <dgm:bulletEnabled val="1"/>
        </dgm:presLayoutVars>
      </dgm:prSet>
      <dgm:spPr/>
      <dgm:t>
        <a:bodyPr/>
        <a:lstStyle/>
        <a:p>
          <a:endParaRPr lang="es-EC"/>
        </a:p>
      </dgm:t>
    </dgm:pt>
    <dgm:pt modelId="{00FD02E7-7CC7-45B7-BDE1-83C249CB1550}" type="pres">
      <dgm:prSet presAssocID="{05DCB2AE-7B77-42FE-A0AC-6D6236EEAB0D}" presName="sibTrans" presStyleCnt="0"/>
      <dgm:spPr/>
    </dgm:pt>
    <dgm:pt modelId="{0B60E3D6-4C81-4A63-B727-5318ECF310AF}" type="pres">
      <dgm:prSet presAssocID="{3300A0F8-BB4F-4512-83DA-329A606AF733}" presName="node" presStyleLbl="node1" presStyleIdx="3" presStyleCnt="5">
        <dgm:presLayoutVars>
          <dgm:bulletEnabled val="1"/>
        </dgm:presLayoutVars>
      </dgm:prSet>
      <dgm:spPr/>
      <dgm:t>
        <a:bodyPr/>
        <a:lstStyle/>
        <a:p>
          <a:endParaRPr lang="es-EC"/>
        </a:p>
      </dgm:t>
    </dgm:pt>
    <dgm:pt modelId="{F229CC25-BC49-47CA-B801-21F05DC28C95}" type="pres">
      <dgm:prSet presAssocID="{E4622672-1DAE-425E-B63D-BAC0C41A5E7B}" presName="sibTrans" presStyleCnt="0"/>
      <dgm:spPr/>
    </dgm:pt>
    <dgm:pt modelId="{07848FBB-B2C8-4209-B663-877270964E7C}" type="pres">
      <dgm:prSet presAssocID="{A8F3BEFF-E602-4514-BF0D-89D16909EF7A}" presName="node" presStyleLbl="node1" presStyleIdx="4" presStyleCnt="5">
        <dgm:presLayoutVars>
          <dgm:bulletEnabled val="1"/>
        </dgm:presLayoutVars>
      </dgm:prSet>
      <dgm:spPr/>
      <dgm:t>
        <a:bodyPr/>
        <a:lstStyle/>
        <a:p>
          <a:endParaRPr lang="es-EC"/>
        </a:p>
      </dgm:t>
    </dgm:pt>
  </dgm:ptLst>
  <dgm:cxnLst>
    <dgm:cxn modelId="{8247A0D9-A0FA-4DD6-A600-1ACE03D405A6}" type="presOf" srcId="{A8F3BEFF-E602-4514-BF0D-89D16909EF7A}" destId="{07848FBB-B2C8-4209-B663-877270964E7C}" srcOrd="0" destOrd="0" presId="urn:microsoft.com/office/officeart/2005/8/layout/default"/>
    <dgm:cxn modelId="{FA2B0C30-874C-4DE4-8116-8C7D955711E4}" srcId="{1F29BDE5-D9C5-4B3E-8F84-777B844616B2}" destId="{72AD829D-5552-4DB6-8598-77121AC0A94B}" srcOrd="0" destOrd="0" parTransId="{E567D713-32BD-47CE-BEB7-E9E9E39B0B48}" sibTransId="{0FBB2D90-AE8B-43E8-A29A-D832296FB7E3}"/>
    <dgm:cxn modelId="{1B4194AA-D200-475A-ADDC-CC6EFD1D8881}" type="presOf" srcId="{72AD829D-5552-4DB6-8598-77121AC0A94B}" destId="{945A1794-D122-4339-8C54-DC4705C7E3C2}" srcOrd="0" destOrd="0" presId="urn:microsoft.com/office/officeart/2005/8/layout/default"/>
    <dgm:cxn modelId="{989E28C3-3245-48B6-9E36-A620FED8C717}" srcId="{1F29BDE5-D9C5-4B3E-8F84-777B844616B2}" destId="{874CD63B-05BC-45A0-AE86-15570A5C4B74}" srcOrd="2" destOrd="0" parTransId="{E798A502-9F74-46F5-9D83-2E6D9494FE81}" sibTransId="{05DCB2AE-7B77-42FE-A0AC-6D6236EEAB0D}"/>
    <dgm:cxn modelId="{23C43A33-A29F-4566-BF50-F43E6ED3263A}" srcId="{1F29BDE5-D9C5-4B3E-8F84-777B844616B2}" destId="{A8F3BEFF-E602-4514-BF0D-89D16909EF7A}" srcOrd="4" destOrd="0" parTransId="{25964850-CE96-4140-807C-5831C761694A}" sibTransId="{FA76AEC1-F827-4A6B-A20A-8E71AE21B110}"/>
    <dgm:cxn modelId="{7B3E77D9-91D6-423A-82BB-CED8805099EB}" type="presOf" srcId="{874CD63B-05BC-45A0-AE86-15570A5C4B74}" destId="{F60F7BA5-F8A6-4351-9B6C-0BC304DCD7AD}" srcOrd="0" destOrd="0" presId="urn:microsoft.com/office/officeart/2005/8/layout/default"/>
    <dgm:cxn modelId="{93806294-30CA-4A30-8471-E819C09FD402}" type="presOf" srcId="{3300A0F8-BB4F-4512-83DA-329A606AF733}" destId="{0B60E3D6-4C81-4A63-B727-5318ECF310AF}" srcOrd="0" destOrd="0" presId="urn:microsoft.com/office/officeart/2005/8/layout/default"/>
    <dgm:cxn modelId="{655B8704-85C6-488E-8529-A325B377D3D9}" srcId="{1F29BDE5-D9C5-4B3E-8F84-777B844616B2}" destId="{3300A0F8-BB4F-4512-83DA-329A606AF733}" srcOrd="3" destOrd="0" parTransId="{9C579FA6-F8EB-4454-82E1-1CE66CEF2B27}" sibTransId="{E4622672-1DAE-425E-B63D-BAC0C41A5E7B}"/>
    <dgm:cxn modelId="{5A866294-1BAF-4BE9-8766-3C099D9D7E45}" type="presOf" srcId="{1F29BDE5-D9C5-4B3E-8F84-777B844616B2}" destId="{105B481D-7D94-460A-92C1-13C0339EF87C}" srcOrd="0" destOrd="0" presId="urn:microsoft.com/office/officeart/2005/8/layout/default"/>
    <dgm:cxn modelId="{766421DB-3979-47DA-8980-C8A0DBB658E8}" type="presOf" srcId="{5C2D8960-0D6B-4964-8725-6230646E3602}" destId="{B501F12D-1728-409D-B1DA-CA66F6482373}" srcOrd="0" destOrd="0" presId="urn:microsoft.com/office/officeart/2005/8/layout/default"/>
    <dgm:cxn modelId="{37C42F5A-E47A-4EB6-ABFE-3AA253934E17}" srcId="{1F29BDE5-D9C5-4B3E-8F84-777B844616B2}" destId="{5C2D8960-0D6B-4964-8725-6230646E3602}" srcOrd="1" destOrd="0" parTransId="{58C99086-38FD-40E9-8708-D02897C63652}" sibTransId="{5C9BF362-B97C-4AE0-AE0E-C019D619F87D}"/>
    <dgm:cxn modelId="{84BBBBE4-F8B1-4805-8654-79156B2B31E1}" type="presParOf" srcId="{105B481D-7D94-460A-92C1-13C0339EF87C}" destId="{945A1794-D122-4339-8C54-DC4705C7E3C2}" srcOrd="0" destOrd="0" presId="urn:microsoft.com/office/officeart/2005/8/layout/default"/>
    <dgm:cxn modelId="{361BC60B-1A20-404F-97D0-1356C9D36FFE}" type="presParOf" srcId="{105B481D-7D94-460A-92C1-13C0339EF87C}" destId="{E14C7D5A-32FA-48FC-9919-DD2BB543702E}" srcOrd="1" destOrd="0" presId="urn:microsoft.com/office/officeart/2005/8/layout/default"/>
    <dgm:cxn modelId="{190AF76B-BB05-48A1-9A81-3B75F4944403}" type="presParOf" srcId="{105B481D-7D94-460A-92C1-13C0339EF87C}" destId="{B501F12D-1728-409D-B1DA-CA66F6482373}" srcOrd="2" destOrd="0" presId="urn:microsoft.com/office/officeart/2005/8/layout/default"/>
    <dgm:cxn modelId="{D8A07162-3581-42B2-B76E-DAA42CE8F11F}" type="presParOf" srcId="{105B481D-7D94-460A-92C1-13C0339EF87C}" destId="{0CC499FB-3017-4B31-B3F0-99BB4768C0C3}" srcOrd="3" destOrd="0" presId="urn:microsoft.com/office/officeart/2005/8/layout/default"/>
    <dgm:cxn modelId="{BD44E0A6-F658-44AC-AA8E-C1A64CA616E0}" type="presParOf" srcId="{105B481D-7D94-460A-92C1-13C0339EF87C}" destId="{F60F7BA5-F8A6-4351-9B6C-0BC304DCD7AD}" srcOrd="4" destOrd="0" presId="urn:microsoft.com/office/officeart/2005/8/layout/default"/>
    <dgm:cxn modelId="{EF756614-4C4C-4AC2-91CC-D7A4D24943ED}" type="presParOf" srcId="{105B481D-7D94-460A-92C1-13C0339EF87C}" destId="{00FD02E7-7CC7-45B7-BDE1-83C249CB1550}" srcOrd="5" destOrd="0" presId="urn:microsoft.com/office/officeart/2005/8/layout/default"/>
    <dgm:cxn modelId="{B4061CC3-44B8-4DEE-A40F-BD96D970E5C3}" type="presParOf" srcId="{105B481D-7D94-460A-92C1-13C0339EF87C}" destId="{0B60E3D6-4C81-4A63-B727-5318ECF310AF}" srcOrd="6" destOrd="0" presId="urn:microsoft.com/office/officeart/2005/8/layout/default"/>
    <dgm:cxn modelId="{97714E52-E229-41AA-943A-26C7F38D3116}" type="presParOf" srcId="{105B481D-7D94-460A-92C1-13C0339EF87C}" destId="{F229CC25-BC49-47CA-B801-21F05DC28C95}" srcOrd="7" destOrd="0" presId="urn:microsoft.com/office/officeart/2005/8/layout/default"/>
    <dgm:cxn modelId="{CA23F59F-F3EA-42BC-B2F6-5C80473EC618}" type="presParOf" srcId="{105B481D-7D94-460A-92C1-13C0339EF87C}" destId="{07848FBB-B2C8-4209-B663-877270964E7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0EFCA5B-3F4F-4BFD-96C5-31908895625E}" type="doc">
      <dgm:prSet loTypeId="urn:microsoft.com/office/officeart/2005/8/layout/default" loCatId="list" qsTypeId="urn:microsoft.com/office/officeart/2005/8/quickstyle/3d4" qsCatId="3D" csTypeId="urn:microsoft.com/office/officeart/2005/8/colors/colorful5" csCatId="colorful" phldr="1"/>
      <dgm:spPr/>
      <dgm:t>
        <a:bodyPr/>
        <a:lstStyle/>
        <a:p>
          <a:endParaRPr lang="es-EC"/>
        </a:p>
      </dgm:t>
    </dgm:pt>
    <dgm:pt modelId="{ACF97EBD-EF97-4CAE-BD3E-48E9FD1FBFD9}">
      <dgm:prSet phldrT="[Texto]" custT="1"/>
      <dgm:spPr/>
      <dgm:t>
        <a:bodyPr/>
        <a:lstStyle/>
        <a:p>
          <a:pPr algn="just"/>
          <a:r>
            <a:rPr lang="es-EC" sz="1400" b="0" dirty="0" smtClean="0">
              <a:solidFill>
                <a:schemeClr val="tx1"/>
              </a:solidFill>
            </a:rPr>
            <a:t>Se concluye que los niveles de madurez de los procesos en las grandes empresas automotrices de la Provincia de Pichincha se encuentran: en la empresa A, el nivel de madurez y grado de desempeño de los procesos es 3, y si se acepta la hipótesis. En la empresa B la hipótesis se rechaza, ya que, el nivel de madurez y grado de desempeño de los procesos es 2. Y en la empresa C la hipótesis se rechaza, ya que, el nivel de madurez y grado de desempeño de los procesos es 5. </a:t>
          </a:r>
          <a:endParaRPr lang="es-EC" sz="1400" b="0" dirty="0">
            <a:solidFill>
              <a:schemeClr val="tx1"/>
            </a:solidFill>
          </a:endParaRPr>
        </a:p>
      </dgm:t>
    </dgm:pt>
    <dgm:pt modelId="{B59EF26C-D00A-430C-A242-ECC541F1D4A2}" type="parTrans" cxnId="{01B06AD3-29E6-4B1C-8F69-343BB907A7EB}">
      <dgm:prSet/>
      <dgm:spPr/>
      <dgm:t>
        <a:bodyPr/>
        <a:lstStyle/>
        <a:p>
          <a:endParaRPr lang="es-EC"/>
        </a:p>
      </dgm:t>
    </dgm:pt>
    <dgm:pt modelId="{9974579D-A4B6-4780-8826-9F89495B6C14}" type="sibTrans" cxnId="{01B06AD3-29E6-4B1C-8F69-343BB907A7EB}">
      <dgm:prSet/>
      <dgm:spPr/>
      <dgm:t>
        <a:bodyPr/>
        <a:lstStyle/>
        <a:p>
          <a:endParaRPr lang="es-EC"/>
        </a:p>
      </dgm:t>
    </dgm:pt>
    <dgm:pt modelId="{AD4177D0-0F78-4890-8E4C-A3B075B0E476}">
      <dgm:prSet phldrT="[Texto]" custT="1"/>
      <dgm:spPr/>
      <dgm:t>
        <a:bodyPr/>
        <a:lstStyle/>
        <a:p>
          <a:pPr algn="just"/>
          <a:r>
            <a:rPr lang="es-EC" sz="1400" dirty="0" smtClean="0">
              <a:solidFill>
                <a:schemeClr val="tx1"/>
              </a:solidFill>
            </a:rPr>
            <a:t>Todas las empresas se interesan por conocer lo que el cliente piensa y tomar en cuenta las quejas y reclamos que existen por parte de ellos por lo tanto, se genera una retroalimentación, sin embargo, unos de los mayores problemas que afecta a las empresas automotrices es la resistencia al cambio, así como también la falta de compromiso de ciertas áreas y dirigentes de las mismas.</a:t>
          </a:r>
          <a:endParaRPr lang="es-EC" sz="1400" dirty="0">
            <a:solidFill>
              <a:schemeClr val="tx1"/>
            </a:solidFill>
          </a:endParaRPr>
        </a:p>
      </dgm:t>
    </dgm:pt>
    <dgm:pt modelId="{05CEA319-2DC7-4512-9A44-E22EE8C19C56}" type="parTrans" cxnId="{F70EFBFA-EFC5-47E8-9D0E-63C5D2110A53}">
      <dgm:prSet/>
      <dgm:spPr/>
      <dgm:t>
        <a:bodyPr/>
        <a:lstStyle/>
        <a:p>
          <a:endParaRPr lang="es-EC"/>
        </a:p>
      </dgm:t>
    </dgm:pt>
    <dgm:pt modelId="{A26B9968-9743-4663-BE0B-3748680DC92B}" type="sibTrans" cxnId="{F70EFBFA-EFC5-47E8-9D0E-63C5D2110A53}">
      <dgm:prSet/>
      <dgm:spPr/>
      <dgm:t>
        <a:bodyPr/>
        <a:lstStyle/>
        <a:p>
          <a:endParaRPr lang="es-EC"/>
        </a:p>
      </dgm:t>
    </dgm:pt>
    <dgm:pt modelId="{EA9EFE35-8BEB-4520-A65D-0523457BD908}">
      <dgm:prSet phldrT="[Texto]"/>
      <dgm:spPr/>
      <dgm:t>
        <a:bodyPr/>
        <a:lstStyle/>
        <a:p>
          <a:r>
            <a:rPr lang="es-EC" dirty="0" smtClean="0">
              <a:solidFill>
                <a:schemeClr val="tx1"/>
              </a:solidFill>
            </a:rPr>
            <a:t>Se realizó un análisis al cliente externo y directo de cada una de las grandes empresas automotrices de la Provincia de Pichincha obteniendo como conclusión que de todas las empresas encuestadas la mayoría siempre se encuentran  mejorando los sistemas para la resolución de problemas y requerimientos, pero no se reduce el tiempo de respuesta, además la mayoría de las grandes empresas automotrices se preocupan  por la calidad de sus productos, en síntesis se puede decir que en gran parte los clientes se encuentran satisfechos con la atención que les brinda su proveedor.  </a:t>
          </a:r>
          <a:endParaRPr lang="es-EC" dirty="0">
            <a:solidFill>
              <a:schemeClr val="tx1"/>
            </a:solidFill>
          </a:endParaRPr>
        </a:p>
      </dgm:t>
    </dgm:pt>
    <dgm:pt modelId="{2D3BE2AB-4B74-4450-B922-4D67A94C6397}" type="parTrans" cxnId="{7D469E7B-713D-4E6B-9F31-BF39C120E533}">
      <dgm:prSet/>
      <dgm:spPr/>
      <dgm:t>
        <a:bodyPr/>
        <a:lstStyle/>
        <a:p>
          <a:endParaRPr lang="es-EC"/>
        </a:p>
      </dgm:t>
    </dgm:pt>
    <dgm:pt modelId="{1F573E48-9341-47E4-9572-CC6FC033F63D}" type="sibTrans" cxnId="{7D469E7B-713D-4E6B-9F31-BF39C120E533}">
      <dgm:prSet/>
      <dgm:spPr/>
      <dgm:t>
        <a:bodyPr/>
        <a:lstStyle/>
        <a:p>
          <a:endParaRPr lang="es-EC"/>
        </a:p>
      </dgm:t>
    </dgm:pt>
    <dgm:pt modelId="{AA50C6D5-2A2F-42FE-893C-BF58F189E5BA}" type="pres">
      <dgm:prSet presAssocID="{90EFCA5B-3F4F-4BFD-96C5-31908895625E}" presName="diagram" presStyleCnt="0">
        <dgm:presLayoutVars>
          <dgm:dir/>
          <dgm:resizeHandles val="exact"/>
        </dgm:presLayoutVars>
      </dgm:prSet>
      <dgm:spPr/>
      <dgm:t>
        <a:bodyPr/>
        <a:lstStyle/>
        <a:p>
          <a:endParaRPr lang="es-EC"/>
        </a:p>
      </dgm:t>
    </dgm:pt>
    <dgm:pt modelId="{1558204F-4C99-4FE9-BF42-0D0C64D7F316}" type="pres">
      <dgm:prSet presAssocID="{ACF97EBD-EF97-4CAE-BD3E-48E9FD1FBFD9}" presName="node" presStyleLbl="node1" presStyleIdx="0" presStyleCnt="3">
        <dgm:presLayoutVars>
          <dgm:bulletEnabled val="1"/>
        </dgm:presLayoutVars>
      </dgm:prSet>
      <dgm:spPr/>
      <dgm:t>
        <a:bodyPr/>
        <a:lstStyle/>
        <a:p>
          <a:endParaRPr lang="es-EC"/>
        </a:p>
      </dgm:t>
    </dgm:pt>
    <dgm:pt modelId="{5A0D301B-724B-40D3-BF8F-ACD6746ECB0C}" type="pres">
      <dgm:prSet presAssocID="{9974579D-A4B6-4780-8826-9F89495B6C14}" presName="sibTrans" presStyleCnt="0"/>
      <dgm:spPr/>
    </dgm:pt>
    <dgm:pt modelId="{FEB1488F-4C06-4585-9A1A-087CD1B4A762}" type="pres">
      <dgm:prSet presAssocID="{AD4177D0-0F78-4890-8E4C-A3B075B0E476}" presName="node" presStyleLbl="node1" presStyleIdx="1" presStyleCnt="3" custLinFactNeighborX="-1499" custLinFactNeighborY="390">
        <dgm:presLayoutVars>
          <dgm:bulletEnabled val="1"/>
        </dgm:presLayoutVars>
      </dgm:prSet>
      <dgm:spPr/>
      <dgm:t>
        <a:bodyPr/>
        <a:lstStyle/>
        <a:p>
          <a:endParaRPr lang="es-EC"/>
        </a:p>
      </dgm:t>
    </dgm:pt>
    <dgm:pt modelId="{5DA0975C-96DA-45AC-BE63-DCBB0CF9A1A7}" type="pres">
      <dgm:prSet presAssocID="{A26B9968-9743-4663-BE0B-3748680DC92B}" presName="sibTrans" presStyleCnt="0"/>
      <dgm:spPr/>
    </dgm:pt>
    <dgm:pt modelId="{3B33D7D8-9E15-4B80-86B8-6B48ED38327F}" type="pres">
      <dgm:prSet presAssocID="{EA9EFE35-8BEB-4520-A65D-0523457BD908}" presName="node" presStyleLbl="node1" presStyleIdx="2" presStyleCnt="3">
        <dgm:presLayoutVars>
          <dgm:bulletEnabled val="1"/>
        </dgm:presLayoutVars>
      </dgm:prSet>
      <dgm:spPr/>
      <dgm:t>
        <a:bodyPr/>
        <a:lstStyle/>
        <a:p>
          <a:endParaRPr lang="es-EC"/>
        </a:p>
      </dgm:t>
    </dgm:pt>
  </dgm:ptLst>
  <dgm:cxnLst>
    <dgm:cxn modelId="{CF26B3DE-FBAB-4136-933E-CA523C9AC889}" type="presOf" srcId="{AD4177D0-0F78-4890-8E4C-A3B075B0E476}" destId="{FEB1488F-4C06-4585-9A1A-087CD1B4A762}" srcOrd="0" destOrd="0" presId="urn:microsoft.com/office/officeart/2005/8/layout/default"/>
    <dgm:cxn modelId="{01B06AD3-29E6-4B1C-8F69-343BB907A7EB}" srcId="{90EFCA5B-3F4F-4BFD-96C5-31908895625E}" destId="{ACF97EBD-EF97-4CAE-BD3E-48E9FD1FBFD9}" srcOrd="0" destOrd="0" parTransId="{B59EF26C-D00A-430C-A242-ECC541F1D4A2}" sibTransId="{9974579D-A4B6-4780-8826-9F89495B6C14}"/>
    <dgm:cxn modelId="{2F5BCFD5-97D0-41AC-A731-5C7B2DC5A4E5}" type="presOf" srcId="{EA9EFE35-8BEB-4520-A65D-0523457BD908}" destId="{3B33D7D8-9E15-4B80-86B8-6B48ED38327F}" srcOrd="0" destOrd="0" presId="urn:microsoft.com/office/officeart/2005/8/layout/default"/>
    <dgm:cxn modelId="{7D469E7B-713D-4E6B-9F31-BF39C120E533}" srcId="{90EFCA5B-3F4F-4BFD-96C5-31908895625E}" destId="{EA9EFE35-8BEB-4520-A65D-0523457BD908}" srcOrd="2" destOrd="0" parTransId="{2D3BE2AB-4B74-4450-B922-4D67A94C6397}" sibTransId="{1F573E48-9341-47E4-9572-CC6FC033F63D}"/>
    <dgm:cxn modelId="{EE0198FF-F3ED-43CB-AB94-78F502C028D7}" type="presOf" srcId="{90EFCA5B-3F4F-4BFD-96C5-31908895625E}" destId="{AA50C6D5-2A2F-42FE-893C-BF58F189E5BA}" srcOrd="0" destOrd="0" presId="urn:microsoft.com/office/officeart/2005/8/layout/default"/>
    <dgm:cxn modelId="{F70EFBFA-EFC5-47E8-9D0E-63C5D2110A53}" srcId="{90EFCA5B-3F4F-4BFD-96C5-31908895625E}" destId="{AD4177D0-0F78-4890-8E4C-A3B075B0E476}" srcOrd="1" destOrd="0" parTransId="{05CEA319-2DC7-4512-9A44-E22EE8C19C56}" sibTransId="{A26B9968-9743-4663-BE0B-3748680DC92B}"/>
    <dgm:cxn modelId="{5F9C3E2A-4315-4F20-AFA9-250A55F48540}" type="presOf" srcId="{ACF97EBD-EF97-4CAE-BD3E-48E9FD1FBFD9}" destId="{1558204F-4C99-4FE9-BF42-0D0C64D7F316}" srcOrd="0" destOrd="0" presId="urn:microsoft.com/office/officeart/2005/8/layout/default"/>
    <dgm:cxn modelId="{1358040A-06DA-462E-9F36-5E5716561FBB}" type="presParOf" srcId="{AA50C6D5-2A2F-42FE-893C-BF58F189E5BA}" destId="{1558204F-4C99-4FE9-BF42-0D0C64D7F316}" srcOrd="0" destOrd="0" presId="urn:microsoft.com/office/officeart/2005/8/layout/default"/>
    <dgm:cxn modelId="{DB6C6247-2DDC-4694-BDD4-B2CF15A34EE9}" type="presParOf" srcId="{AA50C6D5-2A2F-42FE-893C-BF58F189E5BA}" destId="{5A0D301B-724B-40D3-BF8F-ACD6746ECB0C}" srcOrd="1" destOrd="0" presId="urn:microsoft.com/office/officeart/2005/8/layout/default"/>
    <dgm:cxn modelId="{B85E8A5C-11FC-4196-A3F4-6AB76B552C79}" type="presParOf" srcId="{AA50C6D5-2A2F-42FE-893C-BF58F189E5BA}" destId="{FEB1488F-4C06-4585-9A1A-087CD1B4A762}" srcOrd="2" destOrd="0" presId="urn:microsoft.com/office/officeart/2005/8/layout/default"/>
    <dgm:cxn modelId="{01372749-7B5D-49AE-8460-DD83800C338C}" type="presParOf" srcId="{AA50C6D5-2A2F-42FE-893C-BF58F189E5BA}" destId="{5DA0975C-96DA-45AC-BE63-DCBB0CF9A1A7}" srcOrd="3" destOrd="0" presId="urn:microsoft.com/office/officeart/2005/8/layout/default"/>
    <dgm:cxn modelId="{AE308377-4A85-4145-BDE0-713DDE185F37}" type="presParOf" srcId="{AA50C6D5-2A2F-42FE-893C-BF58F189E5BA}" destId="{3B33D7D8-9E15-4B80-86B8-6B48ED38327F}"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FE4334D-55C4-478D-A305-F3023F8239F2}" type="doc">
      <dgm:prSet loTypeId="urn:microsoft.com/office/officeart/2005/8/layout/default" loCatId="list" qsTypeId="urn:microsoft.com/office/officeart/2005/8/quickstyle/3d4" qsCatId="3D" csTypeId="urn:microsoft.com/office/officeart/2005/8/colors/colorful1" csCatId="colorful" phldr="1"/>
      <dgm:spPr/>
      <dgm:t>
        <a:bodyPr/>
        <a:lstStyle/>
        <a:p>
          <a:endParaRPr lang="es-EC"/>
        </a:p>
      </dgm:t>
    </dgm:pt>
    <dgm:pt modelId="{1767DE51-87E8-4028-B873-24C314649E97}">
      <dgm:prSet phldrT="[Texto]" custT="1"/>
      <dgm:spPr/>
      <dgm:t>
        <a:bodyPr/>
        <a:lstStyle/>
        <a:p>
          <a:pPr algn="just"/>
          <a:r>
            <a:rPr lang="es-EC" sz="1800" dirty="0" smtClean="0">
              <a:solidFill>
                <a:schemeClr val="tx1"/>
              </a:solidFill>
            </a:rPr>
            <a:t>Es favorable que en nuevas investigaciones sobre este tema se tome una población y muestra más grande, incluyendo a grandes, medianas y pequeñas empresas de los distintos sectores priorizados de la matriz productiva del país. </a:t>
          </a:r>
          <a:endParaRPr lang="es-EC" sz="1800" dirty="0">
            <a:solidFill>
              <a:schemeClr val="tx1"/>
            </a:solidFill>
          </a:endParaRPr>
        </a:p>
      </dgm:t>
    </dgm:pt>
    <dgm:pt modelId="{1BD80061-9892-4991-B358-AFDE0BBA4554}" type="parTrans" cxnId="{6BB4F1A3-1D17-47E5-A77B-6437E02C97F8}">
      <dgm:prSet/>
      <dgm:spPr/>
      <dgm:t>
        <a:bodyPr/>
        <a:lstStyle/>
        <a:p>
          <a:endParaRPr lang="es-EC"/>
        </a:p>
      </dgm:t>
    </dgm:pt>
    <dgm:pt modelId="{3105D597-B276-4426-B984-F5DD6CB4683A}" type="sibTrans" cxnId="{6BB4F1A3-1D17-47E5-A77B-6437E02C97F8}">
      <dgm:prSet/>
      <dgm:spPr/>
      <dgm:t>
        <a:bodyPr/>
        <a:lstStyle/>
        <a:p>
          <a:endParaRPr lang="es-EC"/>
        </a:p>
      </dgm:t>
    </dgm:pt>
    <dgm:pt modelId="{72C1FB4E-22D4-4082-A4D2-DF309CC83F5D}">
      <dgm:prSet phldrT="[Texto]" custT="1"/>
      <dgm:spPr/>
      <dgm:t>
        <a:bodyPr/>
        <a:lstStyle/>
        <a:p>
          <a:pPr algn="just"/>
          <a:r>
            <a:rPr lang="es-EC" sz="1800" dirty="0" smtClean="0">
              <a:solidFill>
                <a:schemeClr val="tx1"/>
              </a:solidFill>
            </a:rPr>
            <a:t>La metodología para medir el nivel de madurez de los procesos que se utilizó en esta investigación es aplicable para cualquier otra empresa o sector por lo que se recomienda su aplicación. </a:t>
          </a:r>
          <a:endParaRPr lang="es-EC" sz="1800" dirty="0">
            <a:solidFill>
              <a:schemeClr val="tx1"/>
            </a:solidFill>
          </a:endParaRPr>
        </a:p>
      </dgm:t>
    </dgm:pt>
    <dgm:pt modelId="{8F41287C-1200-4835-865E-2EB942769F24}" type="parTrans" cxnId="{6A5B0803-180D-4C99-A4BD-69A9C08163E2}">
      <dgm:prSet/>
      <dgm:spPr/>
      <dgm:t>
        <a:bodyPr/>
        <a:lstStyle/>
        <a:p>
          <a:endParaRPr lang="es-EC"/>
        </a:p>
      </dgm:t>
    </dgm:pt>
    <dgm:pt modelId="{12E666D1-7F1C-433B-ACC1-3E2918A73B9A}" type="sibTrans" cxnId="{6A5B0803-180D-4C99-A4BD-69A9C08163E2}">
      <dgm:prSet/>
      <dgm:spPr/>
      <dgm:t>
        <a:bodyPr/>
        <a:lstStyle/>
        <a:p>
          <a:endParaRPr lang="es-EC"/>
        </a:p>
      </dgm:t>
    </dgm:pt>
    <dgm:pt modelId="{AFFFFFFD-0401-4E08-952C-88E05CAA1DFC}">
      <dgm:prSet phldrT="[Texto]"/>
      <dgm:spPr/>
      <dgm:t>
        <a:bodyPr/>
        <a:lstStyle/>
        <a:p>
          <a:pPr algn="just"/>
          <a:r>
            <a:rPr lang="es-EC" dirty="0" smtClean="0">
              <a:solidFill>
                <a:schemeClr val="tx1"/>
              </a:solidFill>
            </a:rPr>
            <a:t>Analizar cada uno de los métodos de vigilancia, medición y evaluación de los procesos, así como la definición de los indicadores y la importancia de la capacitación del personal sobre la gestión basada en procesos, cumplen un papel primordial para la mejora de los mismos, por lo tanto, se recomienda realizarlo.</a:t>
          </a:r>
          <a:endParaRPr lang="es-EC" dirty="0">
            <a:solidFill>
              <a:schemeClr val="tx1"/>
            </a:solidFill>
          </a:endParaRPr>
        </a:p>
      </dgm:t>
    </dgm:pt>
    <dgm:pt modelId="{BFCC2A29-C324-484E-8EDB-49A0BA087BA9}" type="parTrans" cxnId="{A3F7C4A9-18B5-4A0D-A27B-65895669E13A}">
      <dgm:prSet/>
      <dgm:spPr/>
      <dgm:t>
        <a:bodyPr/>
        <a:lstStyle/>
        <a:p>
          <a:endParaRPr lang="es-EC"/>
        </a:p>
      </dgm:t>
    </dgm:pt>
    <dgm:pt modelId="{C2482FB1-EF02-403D-8694-251562AE6170}" type="sibTrans" cxnId="{A3F7C4A9-18B5-4A0D-A27B-65895669E13A}">
      <dgm:prSet/>
      <dgm:spPr/>
      <dgm:t>
        <a:bodyPr/>
        <a:lstStyle/>
        <a:p>
          <a:endParaRPr lang="es-EC"/>
        </a:p>
      </dgm:t>
    </dgm:pt>
    <dgm:pt modelId="{683C1456-11D8-40EF-AABA-A8DD66D4FF7B}">
      <dgm:prSet phldrT="[Texto]" custT="1"/>
      <dgm:spPr/>
      <dgm:t>
        <a:bodyPr/>
        <a:lstStyle/>
        <a:p>
          <a:pPr algn="just"/>
          <a:r>
            <a:rPr lang="es-EC" sz="1800" dirty="0" smtClean="0">
              <a:solidFill>
                <a:schemeClr val="tx1"/>
              </a:solidFill>
            </a:rPr>
            <a:t>Es importante la implementación y seguimiento de las estrategias planteadas en esta investigación para conocer los efectos que tienen en la organización y si se pudo lograr que los procesos suban de nivel. </a:t>
          </a:r>
          <a:endParaRPr lang="es-EC" sz="1800" dirty="0">
            <a:solidFill>
              <a:schemeClr val="tx1"/>
            </a:solidFill>
          </a:endParaRPr>
        </a:p>
      </dgm:t>
    </dgm:pt>
    <dgm:pt modelId="{E8A0FABB-B416-4799-9B3E-C3A2FD860E5B}" type="parTrans" cxnId="{57EBF0AA-F3EF-404E-AEA7-119A3969D363}">
      <dgm:prSet/>
      <dgm:spPr/>
      <dgm:t>
        <a:bodyPr/>
        <a:lstStyle/>
        <a:p>
          <a:endParaRPr lang="es-EC"/>
        </a:p>
      </dgm:t>
    </dgm:pt>
    <dgm:pt modelId="{54DE3C05-4418-481E-A4A8-1A1969DF978C}" type="sibTrans" cxnId="{57EBF0AA-F3EF-404E-AEA7-119A3969D363}">
      <dgm:prSet/>
      <dgm:spPr/>
      <dgm:t>
        <a:bodyPr/>
        <a:lstStyle/>
        <a:p>
          <a:endParaRPr lang="es-EC"/>
        </a:p>
      </dgm:t>
    </dgm:pt>
    <dgm:pt modelId="{D64DB522-112D-4A6D-BBBC-436FE9B1C50A}" type="pres">
      <dgm:prSet presAssocID="{2FE4334D-55C4-478D-A305-F3023F8239F2}" presName="diagram" presStyleCnt="0">
        <dgm:presLayoutVars>
          <dgm:dir/>
          <dgm:resizeHandles val="exact"/>
        </dgm:presLayoutVars>
      </dgm:prSet>
      <dgm:spPr/>
      <dgm:t>
        <a:bodyPr/>
        <a:lstStyle/>
        <a:p>
          <a:endParaRPr lang="es-EC"/>
        </a:p>
      </dgm:t>
    </dgm:pt>
    <dgm:pt modelId="{391BC321-C4A0-47A6-A6E5-25DA37ACF581}" type="pres">
      <dgm:prSet presAssocID="{1767DE51-87E8-4028-B873-24C314649E97}" presName="node" presStyleLbl="node1" presStyleIdx="0" presStyleCnt="4">
        <dgm:presLayoutVars>
          <dgm:bulletEnabled val="1"/>
        </dgm:presLayoutVars>
      </dgm:prSet>
      <dgm:spPr/>
      <dgm:t>
        <a:bodyPr/>
        <a:lstStyle/>
        <a:p>
          <a:endParaRPr lang="es-EC"/>
        </a:p>
      </dgm:t>
    </dgm:pt>
    <dgm:pt modelId="{F6D91609-1FF3-464E-B699-9E6B37B12B9F}" type="pres">
      <dgm:prSet presAssocID="{3105D597-B276-4426-B984-F5DD6CB4683A}" presName="sibTrans" presStyleCnt="0"/>
      <dgm:spPr/>
    </dgm:pt>
    <dgm:pt modelId="{E93EFADA-6916-409B-8E34-AB841764B364}" type="pres">
      <dgm:prSet presAssocID="{72C1FB4E-22D4-4082-A4D2-DF309CC83F5D}" presName="node" presStyleLbl="node1" presStyleIdx="1" presStyleCnt="4">
        <dgm:presLayoutVars>
          <dgm:bulletEnabled val="1"/>
        </dgm:presLayoutVars>
      </dgm:prSet>
      <dgm:spPr/>
      <dgm:t>
        <a:bodyPr/>
        <a:lstStyle/>
        <a:p>
          <a:endParaRPr lang="es-EC"/>
        </a:p>
      </dgm:t>
    </dgm:pt>
    <dgm:pt modelId="{54FA363B-76AD-4164-A640-DF0B866BB5E9}" type="pres">
      <dgm:prSet presAssocID="{12E666D1-7F1C-433B-ACC1-3E2918A73B9A}" presName="sibTrans" presStyleCnt="0"/>
      <dgm:spPr/>
    </dgm:pt>
    <dgm:pt modelId="{F98E92AB-5DDF-4DCE-A441-B87F09CCEB95}" type="pres">
      <dgm:prSet presAssocID="{AFFFFFFD-0401-4E08-952C-88E05CAA1DFC}" presName="node" presStyleLbl="node1" presStyleIdx="2" presStyleCnt="4">
        <dgm:presLayoutVars>
          <dgm:bulletEnabled val="1"/>
        </dgm:presLayoutVars>
      </dgm:prSet>
      <dgm:spPr/>
      <dgm:t>
        <a:bodyPr/>
        <a:lstStyle/>
        <a:p>
          <a:endParaRPr lang="es-EC"/>
        </a:p>
      </dgm:t>
    </dgm:pt>
    <dgm:pt modelId="{44CAECB5-83B7-4191-A960-833E7F0DC0E2}" type="pres">
      <dgm:prSet presAssocID="{C2482FB1-EF02-403D-8694-251562AE6170}" presName="sibTrans" presStyleCnt="0"/>
      <dgm:spPr/>
    </dgm:pt>
    <dgm:pt modelId="{C35F197D-EA5D-4BB9-B0DA-EB3A33A6C3F1}" type="pres">
      <dgm:prSet presAssocID="{683C1456-11D8-40EF-AABA-A8DD66D4FF7B}" presName="node" presStyleLbl="node1" presStyleIdx="3" presStyleCnt="4">
        <dgm:presLayoutVars>
          <dgm:bulletEnabled val="1"/>
        </dgm:presLayoutVars>
      </dgm:prSet>
      <dgm:spPr/>
      <dgm:t>
        <a:bodyPr/>
        <a:lstStyle/>
        <a:p>
          <a:endParaRPr lang="es-EC"/>
        </a:p>
      </dgm:t>
    </dgm:pt>
  </dgm:ptLst>
  <dgm:cxnLst>
    <dgm:cxn modelId="{6BB4F1A3-1D17-47E5-A77B-6437E02C97F8}" srcId="{2FE4334D-55C4-478D-A305-F3023F8239F2}" destId="{1767DE51-87E8-4028-B873-24C314649E97}" srcOrd="0" destOrd="0" parTransId="{1BD80061-9892-4991-B358-AFDE0BBA4554}" sibTransId="{3105D597-B276-4426-B984-F5DD6CB4683A}"/>
    <dgm:cxn modelId="{57EBF0AA-F3EF-404E-AEA7-119A3969D363}" srcId="{2FE4334D-55C4-478D-A305-F3023F8239F2}" destId="{683C1456-11D8-40EF-AABA-A8DD66D4FF7B}" srcOrd="3" destOrd="0" parTransId="{E8A0FABB-B416-4799-9B3E-C3A2FD860E5B}" sibTransId="{54DE3C05-4418-481E-A4A8-1A1969DF978C}"/>
    <dgm:cxn modelId="{0DAC0413-BBA6-4F08-B780-59AAD6A86795}" type="presOf" srcId="{1767DE51-87E8-4028-B873-24C314649E97}" destId="{391BC321-C4A0-47A6-A6E5-25DA37ACF581}" srcOrd="0" destOrd="0" presId="urn:microsoft.com/office/officeart/2005/8/layout/default"/>
    <dgm:cxn modelId="{89D2A970-390C-4375-83E1-4EE4F84F7FE6}" type="presOf" srcId="{2FE4334D-55C4-478D-A305-F3023F8239F2}" destId="{D64DB522-112D-4A6D-BBBC-436FE9B1C50A}" srcOrd="0" destOrd="0" presId="urn:microsoft.com/office/officeart/2005/8/layout/default"/>
    <dgm:cxn modelId="{6A5B0803-180D-4C99-A4BD-69A9C08163E2}" srcId="{2FE4334D-55C4-478D-A305-F3023F8239F2}" destId="{72C1FB4E-22D4-4082-A4D2-DF309CC83F5D}" srcOrd="1" destOrd="0" parTransId="{8F41287C-1200-4835-865E-2EB942769F24}" sibTransId="{12E666D1-7F1C-433B-ACC1-3E2918A73B9A}"/>
    <dgm:cxn modelId="{A3F7C4A9-18B5-4A0D-A27B-65895669E13A}" srcId="{2FE4334D-55C4-478D-A305-F3023F8239F2}" destId="{AFFFFFFD-0401-4E08-952C-88E05CAA1DFC}" srcOrd="2" destOrd="0" parTransId="{BFCC2A29-C324-484E-8EDB-49A0BA087BA9}" sibTransId="{C2482FB1-EF02-403D-8694-251562AE6170}"/>
    <dgm:cxn modelId="{0BABBD00-DC0B-4408-988E-AFCE2AB37C22}" type="presOf" srcId="{AFFFFFFD-0401-4E08-952C-88E05CAA1DFC}" destId="{F98E92AB-5DDF-4DCE-A441-B87F09CCEB95}" srcOrd="0" destOrd="0" presId="urn:microsoft.com/office/officeart/2005/8/layout/default"/>
    <dgm:cxn modelId="{B2EC1BD0-C2B1-47FC-971C-1429FD98257C}" type="presOf" srcId="{683C1456-11D8-40EF-AABA-A8DD66D4FF7B}" destId="{C35F197D-EA5D-4BB9-B0DA-EB3A33A6C3F1}" srcOrd="0" destOrd="0" presId="urn:microsoft.com/office/officeart/2005/8/layout/default"/>
    <dgm:cxn modelId="{85E71C4E-C0AA-44CD-BA36-5B90C106060F}" type="presOf" srcId="{72C1FB4E-22D4-4082-A4D2-DF309CC83F5D}" destId="{E93EFADA-6916-409B-8E34-AB841764B364}" srcOrd="0" destOrd="0" presId="urn:microsoft.com/office/officeart/2005/8/layout/default"/>
    <dgm:cxn modelId="{B29A9021-BD00-473E-A1BE-3FF5753A1EBF}" type="presParOf" srcId="{D64DB522-112D-4A6D-BBBC-436FE9B1C50A}" destId="{391BC321-C4A0-47A6-A6E5-25DA37ACF581}" srcOrd="0" destOrd="0" presId="urn:microsoft.com/office/officeart/2005/8/layout/default"/>
    <dgm:cxn modelId="{6490D0CE-5F06-4109-82F0-F54E66C54857}" type="presParOf" srcId="{D64DB522-112D-4A6D-BBBC-436FE9B1C50A}" destId="{F6D91609-1FF3-464E-B699-9E6B37B12B9F}" srcOrd="1" destOrd="0" presId="urn:microsoft.com/office/officeart/2005/8/layout/default"/>
    <dgm:cxn modelId="{862FFED6-B95B-4CA8-86AE-3B945A59D671}" type="presParOf" srcId="{D64DB522-112D-4A6D-BBBC-436FE9B1C50A}" destId="{E93EFADA-6916-409B-8E34-AB841764B364}" srcOrd="2" destOrd="0" presId="urn:microsoft.com/office/officeart/2005/8/layout/default"/>
    <dgm:cxn modelId="{4A506575-956C-4B26-8CCA-4954C55D5138}" type="presParOf" srcId="{D64DB522-112D-4A6D-BBBC-436FE9B1C50A}" destId="{54FA363B-76AD-4164-A640-DF0B866BB5E9}" srcOrd="3" destOrd="0" presId="urn:microsoft.com/office/officeart/2005/8/layout/default"/>
    <dgm:cxn modelId="{7EF3C58E-1BA5-47D3-AA72-80CF892A7C0F}" type="presParOf" srcId="{D64DB522-112D-4A6D-BBBC-436FE9B1C50A}" destId="{F98E92AB-5DDF-4DCE-A441-B87F09CCEB95}" srcOrd="4" destOrd="0" presId="urn:microsoft.com/office/officeart/2005/8/layout/default"/>
    <dgm:cxn modelId="{4D394E03-01CF-494B-8694-18CAA94BA311}" type="presParOf" srcId="{D64DB522-112D-4A6D-BBBC-436FE9B1C50A}" destId="{44CAECB5-83B7-4191-A960-833E7F0DC0E2}" srcOrd="5" destOrd="0" presId="urn:microsoft.com/office/officeart/2005/8/layout/default"/>
    <dgm:cxn modelId="{F531A780-7FF0-460D-88AD-A1373D1E538B}" type="presParOf" srcId="{D64DB522-112D-4A6D-BBBC-436FE9B1C50A}" destId="{C35F197D-EA5D-4BB9-B0DA-EB3A33A6C3F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F5A72A-DA54-4F3D-9167-49794A9566A8}"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es-EC"/>
        </a:p>
      </dgm:t>
    </dgm:pt>
    <dgm:pt modelId="{61B82657-B30E-42A9-8A73-32C570D83978}">
      <dgm:prSet phldrT="[Texto]"/>
      <dgm:spPr/>
      <dgm:t>
        <a:bodyPr/>
        <a:lstStyle/>
        <a:p>
          <a:r>
            <a:rPr lang="es-EC" b="1" dirty="0" smtClean="0">
              <a:solidFill>
                <a:schemeClr val="tx1"/>
              </a:solidFill>
            </a:rPr>
            <a:t>¿En qué nivel de madurez y grado de desempeño se encuentran los procesos de las grandes empresas automotrices de la provincia de Pichincha durante el período 2013 a 2016 y cuáles serían las estrategias de mejora?</a:t>
          </a:r>
          <a:endParaRPr lang="es-EC" dirty="0"/>
        </a:p>
      </dgm:t>
    </dgm:pt>
    <dgm:pt modelId="{3618E207-84CE-464A-B692-91C2EDE7C5EB}" type="parTrans" cxnId="{A234EA2C-FC72-4DCC-8DCF-4A9D001D8619}">
      <dgm:prSet/>
      <dgm:spPr/>
      <dgm:t>
        <a:bodyPr/>
        <a:lstStyle/>
        <a:p>
          <a:endParaRPr lang="es-EC"/>
        </a:p>
      </dgm:t>
    </dgm:pt>
    <dgm:pt modelId="{22D4A381-9F9A-4604-BD9C-4D5AEFC3D7AD}" type="sibTrans" cxnId="{A234EA2C-FC72-4DCC-8DCF-4A9D001D8619}">
      <dgm:prSet/>
      <dgm:spPr/>
      <dgm:t>
        <a:bodyPr/>
        <a:lstStyle/>
        <a:p>
          <a:endParaRPr lang="es-EC"/>
        </a:p>
      </dgm:t>
    </dgm:pt>
    <dgm:pt modelId="{75CE4789-2552-42C6-903B-2066CD47EA4A}">
      <dgm:prSet phldrT="[Texto]"/>
      <dgm:spPr/>
      <dgm:t>
        <a:bodyPr/>
        <a:lstStyle/>
        <a:p>
          <a:r>
            <a:rPr lang="es-EC" b="1" dirty="0" smtClean="0">
              <a:solidFill>
                <a:schemeClr val="tx1"/>
              </a:solidFill>
            </a:rPr>
            <a:t>Variable dependiente:</a:t>
          </a:r>
        </a:p>
        <a:p>
          <a:r>
            <a:rPr lang="es-EC" dirty="0" smtClean="0">
              <a:solidFill>
                <a:schemeClr val="tx1"/>
              </a:solidFill>
            </a:rPr>
            <a:t>Desempeño de los procesos. </a:t>
          </a:r>
          <a:endParaRPr lang="es-EC" dirty="0"/>
        </a:p>
      </dgm:t>
    </dgm:pt>
    <dgm:pt modelId="{DA8838B5-16BF-46A3-8F7E-E919D2E53C88}" type="parTrans" cxnId="{A71F1FC5-36C4-481C-BBEE-5902D49252EC}">
      <dgm:prSet/>
      <dgm:spPr/>
      <dgm:t>
        <a:bodyPr/>
        <a:lstStyle/>
        <a:p>
          <a:endParaRPr lang="es-EC"/>
        </a:p>
      </dgm:t>
    </dgm:pt>
    <dgm:pt modelId="{E2B8A936-A1E2-4715-A340-BF7557A0F6D4}" type="sibTrans" cxnId="{A71F1FC5-36C4-481C-BBEE-5902D49252EC}">
      <dgm:prSet/>
      <dgm:spPr/>
      <dgm:t>
        <a:bodyPr/>
        <a:lstStyle/>
        <a:p>
          <a:endParaRPr lang="es-EC"/>
        </a:p>
      </dgm:t>
    </dgm:pt>
    <dgm:pt modelId="{FEA6EF91-268A-4ADE-9057-ABF45CBFD0AE}">
      <dgm:prSet phldrT="[Texto]"/>
      <dgm:spPr/>
      <dgm:t>
        <a:bodyPr/>
        <a:lstStyle/>
        <a:p>
          <a:r>
            <a:rPr lang="es-EC" b="1" dirty="0" smtClean="0">
              <a:solidFill>
                <a:schemeClr val="tx1"/>
              </a:solidFill>
            </a:rPr>
            <a:t>Variable independiente: </a:t>
          </a:r>
        </a:p>
        <a:p>
          <a:r>
            <a:rPr lang="es-EC" dirty="0" smtClean="0">
              <a:solidFill>
                <a:schemeClr val="tx1"/>
              </a:solidFill>
            </a:rPr>
            <a:t>Nivel de madurez de los procesos.</a:t>
          </a:r>
          <a:endParaRPr lang="es-EC" dirty="0"/>
        </a:p>
      </dgm:t>
    </dgm:pt>
    <dgm:pt modelId="{B9114865-0B79-4823-9FA2-BE74092E2634}" type="parTrans" cxnId="{8354A6EC-D73E-42E9-967E-496433DE4CE5}">
      <dgm:prSet/>
      <dgm:spPr/>
      <dgm:t>
        <a:bodyPr/>
        <a:lstStyle/>
        <a:p>
          <a:endParaRPr lang="es-EC"/>
        </a:p>
      </dgm:t>
    </dgm:pt>
    <dgm:pt modelId="{FEA46C03-E612-479B-AAC6-FCA6AD886965}" type="sibTrans" cxnId="{8354A6EC-D73E-42E9-967E-496433DE4CE5}">
      <dgm:prSet/>
      <dgm:spPr/>
      <dgm:t>
        <a:bodyPr/>
        <a:lstStyle/>
        <a:p>
          <a:endParaRPr lang="es-EC"/>
        </a:p>
      </dgm:t>
    </dgm:pt>
    <dgm:pt modelId="{EB6752D5-6D62-4D2D-9A76-81964AFCC292}" type="pres">
      <dgm:prSet presAssocID="{1EF5A72A-DA54-4F3D-9167-49794A9566A8}" presName="hierChild1" presStyleCnt="0">
        <dgm:presLayoutVars>
          <dgm:chPref val="1"/>
          <dgm:dir/>
          <dgm:animOne val="branch"/>
          <dgm:animLvl val="lvl"/>
          <dgm:resizeHandles/>
        </dgm:presLayoutVars>
      </dgm:prSet>
      <dgm:spPr/>
      <dgm:t>
        <a:bodyPr/>
        <a:lstStyle/>
        <a:p>
          <a:endParaRPr lang="es-EC"/>
        </a:p>
      </dgm:t>
    </dgm:pt>
    <dgm:pt modelId="{80F69FD2-F74A-4ECF-9EEE-99090435C8FF}" type="pres">
      <dgm:prSet presAssocID="{61B82657-B30E-42A9-8A73-32C570D83978}" presName="hierRoot1" presStyleCnt="0"/>
      <dgm:spPr/>
    </dgm:pt>
    <dgm:pt modelId="{8771C33B-B0E3-48AA-836C-EE51E4F2F941}" type="pres">
      <dgm:prSet presAssocID="{61B82657-B30E-42A9-8A73-32C570D83978}" presName="composite" presStyleCnt="0"/>
      <dgm:spPr/>
    </dgm:pt>
    <dgm:pt modelId="{07D0D926-3D87-4C59-8655-64754690142E}" type="pres">
      <dgm:prSet presAssocID="{61B82657-B30E-42A9-8A73-32C570D83978}" presName="background" presStyleLbl="node0" presStyleIdx="0" presStyleCnt="1"/>
      <dgm:spPr/>
    </dgm:pt>
    <dgm:pt modelId="{3DC96756-CFA7-4C94-9DD9-84CBB163E0B9}" type="pres">
      <dgm:prSet presAssocID="{61B82657-B30E-42A9-8A73-32C570D83978}" presName="text" presStyleLbl="fgAcc0" presStyleIdx="0" presStyleCnt="1" custScaleX="236538">
        <dgm:presLayoutVars>
          <dgm:chPref val="3"/>
        </dgm:presLayoutVars>
      </dgm:prSet>
      <dgm:spPr/>
      <dgm:t>
        <a:bodyPr/>
        <a:lstStyle/>
        <a:p>
          <a:endParaRPr lang="es-EC"/>
        </a:p>
      </dgm:t>
    </dgm:pt>
    <dgm:pt modelId="{786250E4-8A6C-43D0-ABEE-3875543E1AD9}" type="pres">
      <dgm:prSet presAssocID="{61B82657-B30E-42A9-8A73-32C570D83978}" presName="hierChild2" presStyleCnt="0"/>
      <dgm:spPr/>
    </dgm:pt>
    <dgm:pt modelId="{C9CD9AF7-D7F3-4A2A-B9D1-452842190DF4}" type="pres">
      <dgm:prSet presAssocID="{DA8838B5-16BF-46A3-8F7E-E919D2E53C88}" presName="Name10" presStyleLbl="parChTrans1D2" presStyleIdx="0" presStyleCnt="2"/>
      <dgm:spPr/>
      <dgm:t>
        <a:bodyPr/>
        <a:lstStyle/>
        <a:p>
          <a:endParaRPr lang="es-EC"/>
        </a:p>
      </dgm:t>
    </dgm:pt>
    <dgm:pt modelId="{877715A5-39CA-4B7D-85EF-C5FDF9DAD515}" type="pres">
      <dgm:prSet presAssocID="{75CE4789-2552-42C6-903B-2066CD47EA4A}" presName="hierRoot2" presStyleCnt="0"/>
      <dgm:spPr/>
    </dgm:pt>
    <dgm:pt modelId="{78D37AAB-79F5-4920-9CE5-17592DC9B846}" type="pres">
      <dgm:prSet presAssocID="{75CE4789-2552-42C6-903B-2066CD47EA4A}" presName="composite2" presStyleCnt="0"/>
      <dgm:spPr/>
    </dgm:pt>
    <dgm:pt modelId="{5FE7A50E-75A6-4BA8-BD34-E6D07B4A345A}" type="pres">
      <dgm:prSet presAssocID="{75CE4789-2552-42C6-903B-2066CD47EA4A}" presName="background2" presStyleLbl="node2" presStyleIdx="0" presStyleCnt="2"/>
      <dgm:spPr/>
    </dgm:pt>
    <dgm:pt modelId="{439F8374-12DD-46CD-B4DD-FD0DB887AC9B}" type="pres">
      <dgm:prSet presAssocID="{75CE4789-2552-42C6-903B-2066CD47EA4A}" presName="text2" presStyleLbl="fgAcc2" presStyleIdx="0" presStyleCnt="2">
        <dgm:presLayoutVars>
          <dgm:chPref val="3"/>
        </dgm:presLayoutVars>
      </dgm:prSet>
      <dgm:spPr/>
      <dgm:t>
        <a:bodyPr/>
        <a:lstStyle/>
        <a:p>
          <a:endParaRPr lang="es-EC"/>
        </a:p>
      </dgm:t>
    </dgm:pt>
    <dgm:pt modelId="{30550B8F-34EE-4BE5-AAF3-F94E6C5BA6CD}" type="pres">
      <dgm:prSet presAssocID="{75CE4789-2552-42C6-903B-2066CD47EA4A}" presName="hierChild3" presStyleCnt="0"/>
      <dgm:spPr/>
    </dgm:pt>
    <dgm:pt modelId="{B1343074-8A8E-420E-AFF0-82920BD06FD5}" type="pres">
      <dgm:prSet presAssocID="{B9114865-0B79-4823-9FA2-BE74092E2634}" presName="Name10" presStyleLbl="parChTrans1D2" presStyleIdx="1" presStyleCnt="2"/>
      <dgm:spPr/>
      <dgm:t>
        <a:bodyPr/>
        <a:lstStyle/>
        <a:p>
          <a:endParaRPr lang="es-EC"/>
        </a:p>
      </dgm:t>
    </dgm:pt>
    <dgm:pt modelId="{5B77D907-0FBE-4D26-B5E2-919EFFEFFD00}" type="pres">
      <dgm:prSet presAssocID="{FEA6EF91-268A-4ADE-9057-ABF45CBFD0AE}" presName="hierRoot2" presStyleCnt="0"/>
      <dgm:spPr/>
    </dgm:pt>
    <dgm:pt modelId="{6D30AA05-C427-4652-8813-797C3CE5101C}" type="pres">
      <dgm:prSet presAssocID="{FEA6EF91-268A-4ADE-9057-ABF45CBFD0AE}" presName="composite2" presStyleCnt="0"/>
      <dgm:spPr/>
    </dgm:pt>
    <dgm:pt modelId="{B6141772-5CCA-411F-B4EB-26654C7B7D47}" type="pres">
      <dgm:prSet presAssocID="{FEA6EF91-268A-4ADE-9057-ABF45CBFD0AE}" presName="background2" presStyleLbl="node2" presStyleIdx="1" presStyleCnt="2"/>
      <dgm:spPr/>
    </dgm:pt>
    <dgm:pt modelId="{61170123-3CA2-4F77-BDE1-006DBA98F453}" type="pres">
      <dgm:prSet presAssocID="{FEA6EF91-268A-4ADE-9057-ABF45CBFD0AE}" presName="text2" presStyleLbl="fgAcc2" presStyleIdx="1" presStyleCnt="2">
        <dgm:presLayoutVars>
          <dgm:chPref val="3"/>
        </dgm:presLayoutVars>
      </dgm:prSet>
      <dgm:spPr/>
      <dgm:t>
        <a:bodyPr/>
        <a:lstStyle/>
        <a:p>
          <a:endParaRPr lang="es-EC"/>
        </a:p>
      </dgm:t>
    </dgm:pt>
    <dgm:pt modelId="{F0A77417-F30D-4DAC-9DB0-6F172BFC50F5}" type="pres">
      <dgm:prSet presAssocID="{FEA6EF91-268A-4ADE-9057-ABF45CBFD0AE}" presName="hierChild3" presStyleCnt="0"/>
      <dgm:spPr/>
    </dgm:pt>
  </dgm:ptLst>
  <dgm:cxnLst>
    <dgm:cxn modelId="{592A49DC-C970-42EF-9F61-87103295290D}" type="presOf" srcId="{FEA6EF91-268A-4ADE-9057-ABF45CBFD0AE}" destId="{61170123-3CA2-4F77-BDE1-006DBA98F453}" srcOrd="0" destOrd="0" presId="urn:microsoft.com/office/officeart/2005/8/layout/hierarchy1"/>
    <dgm:cxn modelId="{8354A6EC-D73E-42E9-967E-496433DE4CE5}" srcId="{61B82657-B30E-42A9-8A73-32C570D83978}" destId="{FEA6EF91-268A-4ADE-9057-ABF45CBFD0AE}" srcOrd="1" destOrd="0" parTransId="{B9114865-0B79-4823-9FA2-BE74092E2634}" sibTransId="{FEA46C03-E612-479B-AAC6-FCA6AD886965}"/>
    <dgm:cxn modelId="{244DC6DE-BF3F-4AFC-8C22-03407F895D6A}" type="presOf" srcId="{DA8838B5-16BF-46A3-8F7E-E919D2E53C88}" destId="{C9CD9AF7-D7F3-4A2A-B9D1-452842190DF4}" srcOrd="0" destOrd="0" presId="urn:microsoft.com/office/officeart/2005/8/layout/hierarchy1"/>
    <dgm:cxn modelId="{675743F8-7B00-45C3-81AE-C9AA4C879007}" type="presOf" srcId="{61B82657-B30E-42A9-8A73-32C570D83978}" destId="{3DC96756-CFA7-4C94-9DD9-84CBB163E0B9}" srcOrd="0" destOrd="0" presId="urn:microsoft.com/office/officeart/2005/8/layout/hierarchy1"/>
    <dgm:cxn modelId="{9A046DD6-C728-428F-8277-8AE491A199CB}" type="presOf" srcId="{75CE4789-2552-42C6-903B-2066CD47EA4A}" destId="{439F8374-12DD-46CD-B4DD-FD0DB887AC9B}" srcOrd="0" destOrd="0" presId="urn:microsoft.com/office/officeart/2005/8/layout/hierarchy1"/>
    <dgm:cxn modelId="{A234EA2C-FC72-4DCC-8DCF-4A9D001D8619}" srcId="{1EF5A72A-DA54-4F3D-9167-49794A9566A8}" destId="{61B82657-B30E-42A9-8A73-32C570D83978}" srcOrd="0" destOrd="0" parTransId="{3618E207-84CE-464A-B692-91C2EDE7C5EB}" sibTransId="{22D4A381-9F9A-4604-BD9C-4D5AEFC3D7AD}"/>
    <dgm:cxn modelId="{A71F1FC5-36C4-481C-BBEE-5902D49252EC}" srcId="{61B82657-B30E-42A9-8A73-32C570D83978}" destId="{75CE4789-2552-42C6-903B-2066CD47EA4A}" srcOrd="0" destOrd="0" parTransId="{DA8838B5-16BF-46A3-8F7E-E919D2E53C88}" sibTransId="{E2B8A936-A1E2-4715-A340-BF7557A0F6D4}"/>
    <dgm:cxn modelId="{7CC5A99A-B558-432F-AF3F-E518CD70D3BF}" type="presOf" srcId="{B9114865-0B79-4823-9FA2-BE74092E2634}" destId="{B1343074-8A8E-420E-AFF0-82920BD06FD5}" srcOrd="0" destOrd="0" presId="urn:microsoft.com/office/officeart/2005/8/layout/hierarchy1"/>
    <dgm:cxn modelId="{584CC33A-15D3-4DC0-AF86-D0D3349AA82F}" type="presOf" srcId="{1EF5A72A-DA54-4F3D-9167-49794A9566A8}" destId="{EB6752D5-6D62-4D2D-9A76-81964AFCC292}" srcOrd="0" destOrd="0" presId="urn:microsoft.com/office/officeart/2005/8/layout/hierarchy1"/>
    <dgm:cxn modelId="{3A021E53-2C21-46B0-8BD4-A0102ABED0EA}" type="presParOf" srcId="{EB6752D5-6D62-4D2D-9A76-81964AFCC292}" destId="{80F69FD2-F74A-4ECF-9EEE-99090435C8FF}" srcOrd="0" destOrd="0" presId="urn:microsoft.com/office/officeart/2005/8/layout/hierarchy1"/>
    <dgm:cxn modelId="{485D742A-7BBA-45E3-B8CC-322A722C8792}" type="presParOf" srcId="{80F69FD2-F74A-4ECF-9EEE-99090435C8FF}" destId="{8771C33B-B0E3-48AA-836C-EE51E4F2F941}" srcOrd="0" destOrd="0" presId="urn:microsoft.com/office/officeart/2005/8/layout/hierarchy1"/>
    <dgm:cxn modelId="{F928F11E-528A-4B07-AB83-2D28FE7F002D}" type="presParOf" srcId="{8771C33B-B0E3-48AA-836C-EE51E4F2F941}" destId="{07D0D926-3D87-4C59-8655-64754690142E}" srcOrd="0" destOrd="0" presId="urn:microsoft.com/office/officeart/2005/8/layout/hierarchy1"/>
    <dgm:cxn modelId="{D56A46EB-5D16-46A5-B18C-753432BE98CA}" type="presParOf" srcId="{8771C33B-B0E3-48AA-836C-EE51E4F2F941}" destId="{3DC96756-CFA7-4C94-9DD9-84CBB163E0B9}" srcOrd="1" destOrd="0" presId="urn:microsoft.com/office/officeart/2005/8/layout/hierarchy1"/>
    <dgm:cxn modelId="{CB1141E2-BE4A-4176-ADD7-F4404AC7A184}" type="presParOf" srcId="{80F69FD2-F74A-4ECF-9EEE-99090435C8FF}" destId="{786250E4-8A6C-43D0-ABEE-3875543E1AD9}" srcOrd="1" destOrd="0" presId="urn:microsoft.com/office/officeart/2005/8/layout/hierarchy1"/>
    <dgm:cxn modelId="{BA6A413B-7676-4D1B-9F42-04DFA942F768}" type="presParOf" srcId="{786250E4-8A6C-43D0-ABEE-3875543E1AD9}" destId="{C9CD9AF7-D7F3-4A2A-B9D1-452842190DF4}" srcOrd="0" destOrd="0" presId="urn:microsoft.com/office/officeart/2005/8/layout/hierarchy1"/>
    <dgm:cxn modelId="{8AD4A528-FE1E-4E33-BD74-489B517B71AC}" type="presParOf" srcId="{786250E4-8A6C-43D0-ABEE-3875543E1AD9}" destId="{877715A5-39CA-4B7D-85EF-C5FDF9DAD515}" srcOrd="1" destOrd="0" presId="urn:microsoft.com/office/officeart/2005/8/layout/hierarchy1"/>
    <dgm:cxn modelId="{9C630AC3-BDF2-4F6E-BF10-98D6C65ED247}" type="presParOf" srcId="{877715A5-39CA-4B7D-85EF-C5FDF9DAD515}" destId="{78D37AAB-79F5-4920-9CE5-17592DC9B846}" srcOrd="0" destOrd="0" presId="urn:microsoft.com/office/officeart/2005/8/layout/hierarchy1"/>
    <dgm:cxn modelId="{6932BE7B-A475-4BEF-A0DA-00500325C98A}" type="presParOf" srcId="{78D37AAB-79F5-4920-9CE5-17592DC9B846}" destId="{5FE7A50E-75A6-4BA8-BD34-E6D07B4A345A}" srcOrd="0" destOrd="0" presId="urn:microsoft.com/office/officeart/2005/8/layout/hierarchy1"/>
    <dgm:cxn modelId="{150D4EC8-EDF0-4B60-B7B1-8E9C0781DCD3}" type="presParOf" srcId="{78D37AAB-79F5-4920-9CE5-17592DC9B846}" destId="{439F8374-12DD-46CD-B4DD-FD0DB887AC9B}" srcOrd="1" destOrd="0" presId="urn:microsoft.com/office/officeart/2005/8/layout/hierarchy1"/>
    <dgm:cxn modelId="{20C87ACD-9C21-464C-B9F6-7A9F7574E279}" type="presParOf" srcId="{877715A5-39CA-4B7D-85EF-C5FDF9DAD515}" destId="{30550B8F-34EE-4BE5-AAF3-F94E6C5BA6CD}" srcOrd="1" destOrd="0" presId="urn:microsoft.com/office/officeart/2005/8/layout/hierarchy1"/>
    <dgm:cxn modelId="{A64D90A3-5F0A-472C-B9F8-CA167E5EF730}" type="presParOf" srcId="{786250E4-8A6C-43D0-ABEE-3875543E1AD9}" destId="{B1343074-8A8E-420E-AFF0-82920BD06FD5}" srcOrd="2" destOrd="0" presId="urn:microsoft.com/office/officeart/2005/8/layout/hierarchy1"/>
    <dgm:cxn modelId="{73417411-7B5A-4B81-B48D-2DF7A625AB48}" type="presParOf" srcId="{786250E4-8A6C-43D0-ABEE-3875543E1AD9}" destId="{5B77D907-0FBE-4D26-B5E2-919EFFEFFD00}" srcOrd="3" destOrd="0" presId="urn:microsoft.com/office/officeart/2005/8/layout/hierarchy1"/>
    <dgm:cxn modelId="{A38D547C-D15D-4D86-AFB7-6DE29C10024D}" type="presParOf" srcId="{5B77D907-0FBE-4D26-B5E2-919EFFEFFD00}" destId="{6D30AA05-C427-4652-8813-797C3CE5101C}" srcOrd="0" destOrd="0" presId="urn:microsoft.com/office/officeart/2005/8/layout/hierarchy1"/>
    <dgm:cxn modelId="{9338C355-245B-4C59-B5AD-1E676BE550A8}" type="presParOf" srcId="{6D30AA05-C427-4652-8813-797C3CE5101C}" destId="{B6141772-5CCA-411F-B4EB-26654C7B7D47}" srcOrd="0" destOrd="0" presId="urn:microsoft.com/office/officeart/2005/8/layout/hierarchy1"/>
    <dgm:cxn modelId="{E26F3ED9-4177-4CA1-A4A8-2931C6679438}" type="presParOf" srcId="{6D30AA05-C427-4652-8813-797C3CE5101C}" destId="{61170123-3CA2-4F77-BDE1-006DBA98F453}" srcOrd="1" destOrd="0" presId="urn:microsoft.com/office/officeart/2005/8/layout/hierarchy1"/>
    <dgm:cxn modelId="{05C99C84-EAE7-4D03-81A1-06B08FC72703}" type="presParOf" srcId="{5B77D907-0FBE-4D26-B5E2-919EFFEFFD00}" destId="{F0A77417-F30D-4DAC-9DB0-6F172BFC50F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C9AA31-740B-46C1-9333-096130472AA4}"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s-EC"/>
        </a:p>
      </dgm:t>
    </dgm:pt>
    <dgm:pt modelId="{929D64D7-8836-4EC7-970C-76D2F5379937}">
      <dgm:prSet phldrT="[Texto]"/>
      <dgm:spPr/>
      <dgm:t>
        <a:bodyPr/>
        <a:lstStyle/>
        <a:p>
          <a:r>
            <a:rPr lang="es-EC" b="1" i="1" dirty="0" smtClean="0">
              <a:solidFill>
                <a:schemeClr val="tx1"/>
              </a:solidFill>
            </a:rPr>
            <a:t>Objetivo general</a:t>
          </a:r>
          <a:endParaRPr lang="es-EC" dirty="0">
            <a:solidFill>
              <a:schemeClr val="tx1"/>
            </a:solidFill>
          </a:endParaRPr>
        </a:p>
      </dgm:t>
    </dgm:pt>
    <dgm:pt modelId="{E5F41640-407D-4047-B8FA-05282A3BD22F}" type="parTrans" cxnId="{22146855-95D7-435B-87A6-A2ABB134CE94}">
      <dgm:prSet/>
      <dgm:spPr/>
      <dgm:t>
        <a:bodyPr/>
        <a:lstStyle/>
        <a:p>
          <a:endParaRPr lang="es-EC"/>
        </a:p>
      </dgm:t>
    </dgm:pt>
    <dgm:pt modelId="{B60DB595-F731-44D4-91E1-3A2A3DC4F0F0}" type="sibTrans" cxnId="{22146855-95D7-435B-87A6-A2ABB134CE94}">
      <dgm:prSet/>
      <dgm:spPr/>
      <dgm:t>
        <a:bodyPr/>
        <a:lstStyle/>
        <a:p>
          <a:endParaRPr lang="es-EC"/>
        </a:p>
      </dgm:t>
    </dgm:pt>
    <dgm:pt modelId="{B521DF6F-7D33-4D34-B012-94FD38C3096A}">
      <dgm:prSet phldrT="[Texto]" custT="1"/>
      <dgm:spPr/>
      <dgm:t>
        <a:bodyPr/>
        <a:lstStyle/>
        <a:p>
          <a:pPr algn="just"/>
          <a:r>
            <a:rPr lang="es-EC" sz="1600" dirty="0" smtClean="0"/>
            <a:t>Realizar el análisis del nivel de madurez de los procesos y desempeño de los mismos para el establecimiento de estrategias de mejora en las grandes empresas automotrices de la Provincia de Pichincha. </a:t>
          </a:r>
          <a:endParaRPr lang="es-EC" sz="1600" dirty="0"/>
        </a:p>
      </dgm:t>
    </dgm:pt>
    <dgm:pt modelId="{E8BC2248-355F-4777-9345-899E386E813F}" type="parTrans" cxnId="{09A96152-2E02-4428-B742-19E6D4242FD8}">
      <dgm:prSet/>
      <dgm:spPr/>
      <dgm:t>
        <a:bodyPr/>
        <a:lstStyle/>
        <a:p>
          <a:endParaRPr lang="es-EC"/>
        </a:p>
      </dgm:t>
    </dgm:pt>
    <dgm:pt modelId="{E5309BBF-5497-4FA4-9CCF-BDF31DF4BBFD}" type="sibTrans" cxnId="{09A96152-2E02-4428-B742-19E6D4242FD8}">
      <dgm:prSet/>
      <dgm:spPr/>
      <dgm:t>
        <a:bodyPr/>
        <a:lstStyle/>
        <a:p>
          <a:endParaRPr lang="es-EC"/>
        </a:p>
      </dgm:t>
    </dgm:pt>
    <dgm:pt modelId="{9F51C7E2-E1C4-4012-9671-7B02ADF00B2A}">
      <dgm:prSet phldrT="[Texto]"/>
      <dgm:spPr/>
      <dgm:t>
        <a:bodyPr/>
        <a:lstStyle/>
        <a:p>
          <a:r>
            <a:rPr lang="es-EC" b="1" i="1" dirty="0" smtClean="0">
              <a:solidFill>
                <a:schemeClr val="tx1"/>
              </a:solidFill>
            </a:rPr>
            <a:t>Objetivos específicos </a:t>
          </a:r>
          <a:endParaRPr lang="es-EC" dirty="0">
            <a:solidFill>
              <a:schemeClr val="tx1"/>
            </a:solidFill>
          </a:endParaRPr>
        </a:p>
      </dgm:t>
    </dgm:pt>
    <dgm:pt modelId="{EAD3F8E9-6DFF-4382-8194-F81DFC3F9CF6}" type="parTrans" cxnId="{50D85300-C515-4A7A-8B29-787104AF97BF}">
      <dgm:prSet/>
      <dgm:spPr/>
      <dgm:t>
        <a:bodyPr/>
        <a:lstStyle/>
        <a:p>
          <a:endParaRPr lang="es-EC"/>
        </a:p>
      </dgm:t>
    </dgm:pt>
    <dgm:pt modelId="{E8D7AE69-2BDB-4AB4-AE81-631960E3A20D}" type="sibTrans" cxnId="{50D85300-C515-4A7A-8B29-787104AF97BF}">
      <dgm:prSet/>
      <dgm:spPr/>
      <dgm:t>
        <a:bodyPr/>
        <a:lstStyle/>
        <a:p>
          <a:endParaRPr lang="es-EC"/>
        </a:p>
      </dgm:t>
    </dgm:pt>
    <dgm:pt modelId="{E72D71E5-08D9-4FD5-9BCE-0F3C3641E754}">
      <dgm:prSet phldrT="[Texto]" custT="1"/>
      <dgm:spPr/>
      <dgm:t>
        <a:bodyPr/>
        <a:lstStyle/>
        <a:p>
          <a:pPr algn="just"/>
          <a:r>
            <a:rPr lang="es-EC" sz="1200" dirty="0" smtClean="0"/>
            <a:t>Analizar el nivel de madurez de los  procesos en las grandes empresas automotrices de la Provincia de Pichincha para la determinación de estrategias.  </a:t>
          </a:r>
          <a:endParaRPr lang="es-EC" sz="1200" dirty="0"/>
        </a:p>
      </dgm:t>
    </dgm:pt>
    <dgm:pt modelId="{0D908680-12D4-45D5-9D4C-5AC8E1A50568}" type="parTrans" cxnId="{616850F2-358B-4B83-8C03-3C0B9735FFD2}">
      <dgm:prSet/>
      <dgm:spPr/>
      <dgm:t>
        <a:bodyPr/>
        <a:lstStyle/>
        <a:p>
          <a:endParaRPr lang="es-EC"/>
        </a:p>
      </dgm:t>
    </dgm:pt>
    <dgm:pt modelId="{2B3B92FA-9291-4A6F-84CD-5803A50D84DD}" type="sibTrans" cxnId="{616850F2-358B-4B83-8C03-3C0B9735FFD2}">
      <dgm:prSet/>
      <dgm:spPr/>
      <dgm:t>
        <a:bodyPr/>
        <a:lstStyle/>
        <a:p>
          <a:endParaRPr lang="es-EC"/>
        </a:p>
      </dgm:t>
    </dgm:pt>
    <dgm:pt modelId="{D730B7DB-BE4C-4C0C-8BF7-2206755C0537}">
      <dgm:prSet phldrT="[Texto]" custT="1"/>
      <dgm:spPr/>
      <dgm:t>
        <a:bodyPr/>
        <a:lstStyle/>
        <a:p>
          <a:pPr algn="just"/>
          <a:r>
            <a:rPr lang="es-EC" sz="1200" dirty="0" smtClean="0"/>
            <a:t>Conocer el grado desempeño de los procesos durante el período 2013 a 2016 para establecer directrices de mejora. </a:t>
          </a:r>
          <a:endParaRPr lang="es-EC" sz="1200" dirty="0"/>
        </a:p>
      </dgm:t>
    </dgm:pt>
    <dgm:pt modelId="{4433C9CF-5DC6-462B-8312-3EE06A6B6CB2}" type="parTrans" cxnId="{A226F2D8-81DD-429E-B466-1DB0C37D808C}">
      <dgm:prSet/>
      <dgm:spPr/>
      <dgm:t>
        <a:bodyPr/>
        <a:lstStyle/>
        <a:p>
          <a:endParaRPr lang="es-EC"/>
        </a:p>
      </dgm:t>
    </dgm:pt>
    <dgm:pt modelId="{3D42045A-1B42-475D-B630-9049FFE7B360}" type="sibTrans" cxnId="{A226F2D8-81DD-429E-B466-1DB0C37D808C}">
      <dgm:prSet/>
      <dgm:spPr/>
      <dgm:t>
        <a:bodyPr/>
        <a:lstStyle/>
        <a:p>
          <a:endParaRPr lang="es-EC"/>
        </a:p>
      </dgm:t>
    </dgm:pt>
    <dgm:pt modelId="{401E1ED3-F7A4-4C45-887A-F8F169841F2C}">
      <dgm:prSet phldrT="[Texto]" custT="1"/>
      <dgm:spPr/>
      <dgm:t>
        <a:bodyPr/>
        <a:lstStyle/>
        <a:p>
          <a:pPr algn="just"/>
          <a:endParaRPr lang="es-EC" sz="1200" dirty="0"/>
        </a:p>
      </dgm:t>
    </dgm:pt>
    <dgm:pt modelId="{C108CD04-813F-4F82-A3EB-E2549B30DAAA}" type="parTrans" cxnId="{90F58084-1084-47DF-80B1-F042143728B8}">
      <dgm:prSet/>
      <dgm:spPr/>
      <dgm:t>
        <a:bodyPr/>
        <a:lstStyle/>
        <a:p>
          <a:endParaRPr lang="es-EC"/>
        </a:p>
      </dgm:t>
    </dgm:pt>
    <dgm:pt modelId="{1B77FD2B-F133-42BE-AE4A-78E8C827210E}" type="sibTrans" cxnId="{90F58084-1084-47DF-80B1-F042143728B8}">
      <dgm:prSet/>
      <dgm:spPr/>
      <dgm:t>
        <a:bodyPr/>
        <a:lstStyle/>
        <a:p>
          <a:endParaRPr lang="es-EC"/>
        </a:p>
      </dgm:t>
    </dgm:pt>
    <dgm:pt modelId="{F9B8F30D-9DCB-49D5-8167-1CA43E434F65}">
      <dgm:prSet phldrT="[Texto]" custT="1"/>
      <dgm:spPr/>
      <dgm:t>
        <a:bodyPr/>
        <a:lstStyle/>
        <a:p>
          <a:pPr algn="just"/>
          <a:r>
            <a:rPr lang="es-EC" sz="1200" dirty="0" smtClean="0"/>
            <a:t>Plantear estrategias de mejoramiento para la implementación de procesos. </a:t>
          </a:r>
          <a:endParaRPr lang="es-EC" sz="1200" dirty="0"/>
        </a:p>
      </dgm:t>
    </dgm:pt>
    <dgm:pt modelId="{0C2D611B-C44C-4F14-B0AA-CD420792BEFB}" type="parTrans" cxnId="{74A83031-AFE9-4369-BE96-A705F01C69BF}">
      <dgm:prSet/>
      <dgm:spPr/>
      <dgm:t>
        <a:bodyPr/>
        <a:lstStyle/>
        <a:p>
          <a:endParaRPr lang="es-EC"/>
        </a:p>
      </dgm:t>
    </dgm:pt>
    <dgm:pt modelId="{10E634D3-2338-46D7-8BCD-CDCE64189DBD}" type="sibTrans" cxnId="{74A83031-AFE9-4369-BE96-A705F01C69BF}">
      <dgm:prSet/>
      <dgm:spPr/>
      <dgm:t>
        <a:bodyPr/>
        <a:lstStyle/>
        <a:p>
          <a:endParaRPr lang="es-EC"/>
        </a:p>
      </dgm:t>
    </dgm:pt>
    <dgm:pt modelId="{A5480268-AEFD-423C-AE26-05A6BFA07553}">
      <dgm:prSet phldrT="[Texto]" custT="1"/>
      <dgm:spPr/>
      <dgm:t>
        <a:bodyPr/>
        <a:lstStyle/>
        <a:p>
          <a:pPr algn="just"/>
          <a:endParaRPr lang="es-EC" sz="1200" dirty="0"/>
        </a:p>
      </dgm:t>
    </dgm:pt>
    <dgm:pt modelId="{E1886CD0-0242-428D-873C-0F5F8BAF9442}" type="parTrans" cxnId="{05C46092-1E55-4A48-99FD-F3E259A763F4}">
      <dgm:prSet/>
      <dgm:spPr/>
      <dgm:t>
        <a:bodyPr/>
        <a:lstStyle/>
        <a:p>
          <a:endParaRPr lang="es-EC"/>
        </a:p>
      </dgm:t>
    </dgm:pt>
    <dgm:pt modelId="{C4B2AB50-D698-42A9-9C09-F0653EDF946E}" type="sibTrans" cxnId="{05C46092-1E55-4A48-99FD-F3E259A763F4}">
      <dgm:prSet/>
      <dgm:spPr/>
      <dgm:t>
        <a:bodyPr/>
        <a:lstStyle/>
        <a:p>
          <a:endParaRPr lang="es-EC"/>
        </a:p>
      </dgm:t>
    </dgm:pt>
    <dgm:pt modelId="{6FBAC26C-DD87-4978-8DCF-FB0EAAD821A7}">
      <dgm:prSet custT="1"/>
      <dgm:spPr/>
      <dgm:t>
        <a:bodyPr/>
        <a:lstStyle/>
        <a:p>
          <a:pPr algn="just"/>
          <a:r>
            <a:rPr lang="es-EC" sz="1200" dirty="0" smtClean="0"/>
            <a:t>Conocer si existió aumento en la satisfacción del cliente externo en las grandes empresas automotrices.   </a:t>
          </a:r>
          <a:endParaRPr lang="es-EC" sz="1200" dirty="0"/>
        </a:p>
      </dgm:t>
    </dgm:pt>
    <dgm:pt modelId="{D5C25FB8-EC70-4E3D-B79D-763145654F10}" type="parTrans" cxnId="{217D78E4-397D-4DC6-82BF-E98F6CD6E7C6}">
      <dgm:prSet/>
      <dgm:spPr/>
      <dgm:t>
        <a:bodyPr/>
        <a:lstStyle/>
        <a:p>
          <a:endParaRPr lang="es-EC"/>
        </a:p>
      </dgm:t>
    </dgm:pt>
    <dgm:pt modelId="{DD6DF871-2C45-4FEB-AE1C-14520C9F2744}" type="sibTrans" cxnId="{217D78E4-397D-4DC6-82BF-E98F6CD6E7C6}">
      <dgm:prSet/>
      <dgm:spPr/>
      <dgm:t>
        <a:bodyPr/>
        <a:lstStyle/>
        <a:p>
          <a:endParaRPr lang="es-EC"/>
        </a:p>
      </dgm:t>
    </dgm:pt>
    <dgm:pt modelId="{37BA7192-9D9B-41CA-898E-75137BC1E4F6}">
      <dgm:prSet phldrT="[Texto]" custT="1"/>
      <dgm:spPr/>
      <dgm:t>
        <a:bodyPr/>
        <a:lstStyle/>
        <a:p>
          <a:pPr algn="just"/>
          <a:endParaRPr lang="es-EC" sz="1200" dirty="0"/>
        </a:p>
      </dgm:t>
    </dgm:pt>
    <dgm:pt modelId="{ACC7E8DA-376E-4E96-B8B4-7FC2123DE3BF}" type="parTrans" cxnId="{8E44F102-8D7F-41A0-86BA-EDCC3E9CED9F}">
      <dgm:prSet/>
      <dgm:spPr/>
      <dgm:t>
        <a:bodyPr/>
        <a:lstStyle/>
        <a:p>
          <a:endParaRPr lang="es-EC"/>
        </a:p>
      </dgm:t>
    </dgm:pt>
    <dgm:pt modelId="{3CEE207B-B852-4FF5-8FD6-B2D1366F15A6}" type="sibTrans" cxnId="{8E44F102-8D7F-41A0-86BA-EDCC3E9CED9F}">
      <dgm:prSet/>
      <dgm:spPr/>
      <dgm:t>
        <a:bodyPr/>
        <a:lstStyle/>
        <a:p>
          <a:endParaRPr lang="es-EC"/>
        </a:p>
      </dgm:t>
    </dgm:pt>
    <dgm:pt modelId="{4CFE9C74-45B8-45BC-AACE-18FDA5C4671E}" type="pres">
      <dgm:prSet presAssocID="{54C9AA31-740B-46C1-9333-096130472AA4}" presName="linearFlow" presStyleCnt="0">
        <dgm:presLayoutVars>
          <dgm:dir/>
          <dgm:animLvl val="lvl"/>
          <dgm:resizeHandles val="exact"/>
        </dgm:presLayoutVars>
      </dgm:prSet>
      <dgm:spPr/>
      <dgm:t>
        <a:bodyPr/>
        <a:lstStyle/>
        <a:p>
          <a:endParaRPr lang="es-EC"/>
        </a:p>
      </dgm:t>
    </dgm:pt>
    <dgm:pt modelId="{E2E44987-B652-4BF9-B4F8-0F7A0F2A9FD2}" type="pres">
      <dgm:prSet presAssocID="{929D64D7-8836-4EC7-970C-76D2F5379937}" presName="composite" presStyleCnt="0"/>
      <dgm:spPr/>
    </dgm:pt>
    <dgm:pt modelId="{1C9F8611-BCB2-450A-8566-E88DA355E359}" type="pres">
      <dgm:prSet presAssocID="{929D64D7-8836-4EC7-970C-76D2F5379937}" presName="parentText" presStyleLbl="alignNode1" presStyleIdx="0" presStyleCnt="2">
        <dgm:presLayoutVars>
          <dgm:chMax val="1"/>
          <dgm:bulletEnabled val="1"/>
        </dgm:presLayoutVars>
      </dgm:prSet>
      <dgm:spPr/>
      <dgm:t>
        <a:bodyPr/>
        <a:lstStyle/>
        <a:p>
          <a:endParaRPr lang="es-EC"/>
        </a:p>
      </dgm:t>
    </dgm:pt>
    <dgm:pt modelId="{CCC18B0B-AF60-4298-BE0D-9A07B3202F84}" type="pres">
      <dgm:prSet presAssocID="{929D64D7-8836-4EC7-970C-76D2F5379937}" presName="descendantText" presStyleLbl="alignAcc1" presStyleIdx="0" presStyleCnt="2">
        <dgm:presLayoutVars>
          <dgm:bulletEnabled val="1"/>
        </dgm:presLayoutVars>
      </dgm:prSet>
      <dgm:spPr/>
      <dgm:t>
        <a:bodyPr/>
        <a:lstStyle/>
        <a:p>
          <a:endParaRPr lang="es-EC"/>
        </a:p>
      </dgm:t>
    </dgm:pt>
    <dgm:pt modelId="{92C31A33-05DF-4E7D-8D2C-5C14F321AE17}" type="pres">
      <dgm:prSet presAssocID="{B60DB595-F731-44D4-91E1-3A2A3DC4F0F0}" presName="sp" presStyleCnt="0"/>
      <dgm:spPr/>
    </dgm:pt>
    <dgm:pt modelId="{043CF7A0-A797-4379-BAF7-E8FF852E38C5}" type="pres">
      <dgm:prSet presAssocID="{9F51C7E2-E1C4-4012-9671-7B02ADF00B2A}" presName="composite" presStyleCnt="0"/>
      <dgm:spPr/>
    </dgm:pt>
    <dgm:pt modelId="{DB370458-4CCB-49B3-BD57-394B04D01577}" type="pres">
      <dgm:prSet presAssocID="{9F51C7E2-E1C4-4012-9671-7B02ADF00B2A}" presName="parentText" presStyleLbl="alignNode1" presStyleIdx="1" presStyleCnt="2">
        <dgm:presLayoutVars>
          <dgm:chMax val="1"/>
          <dgm:bulletEnabled val="1"/>
        </dgm:presLayoutVars>
      </dgm:prSet>
      <dgm:spPr/>
      <dgm:t>
        <a:bodyPr/>
        <a:lstStyle/>
        <a:p>
          <a:endParaRPr lang="es-EC"/>
        </a:p>
      </dgm:t>
    </dgm:pt>
    <dgm:pt modelId="{A1BD5C05-E3BB-41DB-8F2C-A5257EC7E746}" type="pres">
      <dgm:prSet presAssocID="{9F51C7E2-E1C4-4012-9671-7B02ADF00B2A}" presName="descendantText" presStyleLbl="alignAcc1" presStyleIdx="1" presStyleCnt="2" custScaleY="144109">
        <dgm:presLayoutVars>
          <dgm:bulletEnabled val="1"/>
        </dgm:presLayoutVars>
      </dgm:prSet>
      <dgm:spPr/>
      <dgm:t>
        <a:bodyPr/>
        <a:lstStyle/>
        <a:p>
          <a:endParaRPr lang="es-EC"/>
        </a:p>
      </dgm:t>
    </dgm:pt>
  </dgm:ptLst>
  <dgm:cxnLst>
    <dgm:cxn modelId="{CFBC93A7-9FA3-4510-8E79-2CAF66B17D7A}" type="presOf" srcId="{B521DF6F-7D33-4D34-B012-94FD38C3096A}" destId="{CCC18B0B-AF60-4298-BE0D-9A07B3202F84}" srcOrd="0" destOrd="0" presId="urn:microsoft.com/office/officeart/2005/8/layout/chevron2"/>
    <dgm:cxn modelId="{90F58084-1084-47DF-80B1-F042143728B8}" srcId="{9F51C7E2-E1C4-4012-9671-7B02ADF00B2A}" destId="{401E1ED3-F7A4-4C45-887A-F8F169841F2C}" srcOrd="1" destOrd="0" parTransId="{C108CD04-813F-4F82-A3EB-E2549B30DAAA}" sibTransId="{1B77FD2B-F133-42BE-AE4A-78E8C827210E}"/>
    <dgm:cxn modelId="{A226F2D8-81DD-429E-B466-1DB0C37D808C}" srcId="{9F51C7E2-E1C4-4012-9671-7B02ADF00B2A}" destId="{D730B7DB-BE4C-4C0C-8BF7-2206755C0537}" srcOrd="2" destOrd="0" parTransId="{4433C9CF-5DC6-462B-8312-3EE06A6B6CB2}" sibTransId="{3D42045A-1B42-475D-B630-9049FFE7B360}"/>
    <dgm:cxn modelId="{6D6C6EC3-DD98-40FA-9402-F91582AFE3D2}" type="presOf" srcId="{E72D71E5-08D9-4FD5-9BCE-0F3C3641E754}" destId="{A1BD5C05-E3BB-41DB-8F2C-A5257EC7E746}" srcOrd="0" destOrd="0" presId="urn:microsoft.com/office/officeart/2005/8/layout/chevron2"/>
    <dgm:cxn modelId="{217D78E4-397D-4DC6-82BF-E98F6CD6E7C6}" srcId="{9F51C7E2-E1C4-4012-9671-7B02ADF00B2A}" destId="{6FBAC26C-DD87-4978-8DCF-FB0EAAD821A7}" srcOrd="6" destOrd="0" parTransId="{D5C25FB8-EC70-4E3D-B79D-763145654F10}" sibTransId="{DD6DF871-2C45-4FEB-AE1C-14520C9F2744}"/>
    <dgm:cxn modelId="{05C46092-1E55-4A48-99FD-F3E259A763F4}" srcId="{9F51C7E2-E1C4-4012-9671-7B02ADF00B2A}" destId="{A5480268-AEFD-423C-AE26-05A6BFA07553}" srcOrd="5" destOrd="0" parTransId="{E1886CD0-0242-428D-873C-0F5F8BAF9442}" sibTransId="{C4B2AB50-D698-42A9-9C09-F0653EDF946E}"/>
    <dgm:cxn modelId="{50D85300-C515-4A7A-8B29-787104AF97BF}" srcId="{54C9AA31-740B-46C1-9333-096130472AA4}" destId="{9F51C7E2-E1C4-4012-9671-7B02ADF00B2A}" srcOrd="1" destOrd="0" parTransId="{EAD3F8E9-6DFF-4382-8194-F81DFC3F9CF6}" sibTransId="{E8D7AE69-2BDB-4AB4-AE81-631960E3A20D}"/>
    <dgm:cxn modelId="{66FAE042-B1E0-45C9-A077-DEBC247B7FF4}" type="presOf" srcId="{54C9AA31-740B-46C1-9333-096130472AA4}" destId="{4CFE9C74-45B8-45BC-AACE-18FDA5C4671E}" srcOrd="0" destOrd="0" presId="urn:microsoft.com/office/officeart/2005/8/layout/chevron2"/>
    <dgm:cxn modelId="{09A96152-2E02-4428-B742-19E6D4242FD8}" srcId="{929D64D7-8836-4EC7-970C-76D2F5379937}" destId="{B521DF6F-7D33-4D34-B012-94FD38C3096A}" srcOrd="0" destOrd="0" parTransId="{E8BC2248-355F-4777-9345-899E386E813F}" sibTransId="{E5309BBF-5497-4FA4-9CCF-BDF31DF4BBFD}"/>
    <dgm:cxn modelId="{616850F2-358B-4B83-8C03-3C0B9735FFD2}" srcId="{9F51C7E2-E1C4-4012-9671-7B02ADF00B2A}" destId="{E72D71E5-08D9-4FD5-9BCE-0F3C3641E754}" srcOrd="0" destOrd="0" parTransId="{0D908680-12D4-45D5-9D4C-5AC8E1A50568}" sibTransId="{2B3B92FA-9291-4A6F-84CD-5803A50D84DD}"/>
    <dgm:cxn modelId="{EA6E1D8B-B541-4B1A-A545-EE9B828A0D3C}" type="presOf" srcId="{929D64D7-8836-4EC7-970C-76D2F5379937}" destId="{1C9F8611-BCB2-450A-8566-E88DA355E359}" srcOrd="0" destOrd="0" presId="urn:microsoft.com/office/officeart/2005/8/layout/chevron2"/>
    <dgm:cxn modelId="{5E9FD995-BFA7-4BD1-884A-AD61FD769CB9}" type="presOf" srcId="{37BA7192-9D9B-41CA-898E-75137BC1E4F6}" destId="{A1BD5C05-E3BB-41DB-8F2C-A5257EC7E746}" srcOrd="0" destOrd="3" presId="urn:microsoft.com/office/officeart/2005/8/layout/chevron2"/>
    <dgm:cxn modelId="{22146855-95D7-435B-87A6-A2ABB134CE94}" srcId="{54C9AA31-740B-46C1-9333-096130472AA4}" destId="{929D64D7-8836-4EC7-970C-76D2F5379937}" srcOrd="0" destOrd="0" parTransId="{E5F41640-407D-4047-B8FA-05282A3BD22F}" sibTransId="{B60DB595-F731-44D4-91E1-3A2A3DC4F0F0}"/>
    <dgm:cxn modelId="{9B29F32C-85EB-4B93-AC51-3275584A8AFD}" type="presOf" srcId="{6FBAC26C-DD87-4978-8DCF-FB0EAAD821A7}" destId="{A1BD5C05-E3BB-41DB-8F2C-A5257EC7E746}" srcOrd="0" destOrd="6" presId="urn:microsoft.com/office/officeart/2005/8/layout/chevron2"/>
    <dgm:cxn modelId="{8E44F102-8D7F-41A0-86BA-EDCC3E9CED9F}" srcId="{9F51C7E2-E1C4-4012-9671-7B02ADF00B2A}" destId="{37BA7192-9D9B-41CA-898E-75137BC1E4F6}" srcOrd="3" destOrd="0" parTransId="{ACC7E8DA-376E-4E96-B8B4-7FC2123DE3BF}" sibTransId="{3CEE207B-B852-4FF5-8FD6-B2D1366F15A6}"/>
    <dgm:cxn modelId="{19DD8D69-9A5E-4A47-9962-D70C94C563D8}" type="presOf" srcId="{D730B7DB-BE4C-4C0C-8BF7-2206755C0537}" destId="{A1BD5C05-E3BB-41DB-8F2C-A5257EC7E746}" srcOrd="0" destOrd="2" presId="urn:microsoft.com/office/officeart/2005/8/layout/chevron2"/>
    <dgm:cxn modelId="{49C455B1-4D25-42A2-A05C-C50B763D8172}" type="presOf" srcId="{9F51C7E2-E1C4-4012-9671-7B02ADF00B2A}" destId="{DB370458-4CCB-49B3-BD57-394B04D01577}" srcOrd="0" destOrd="0" presId="urn:microsoft.com/office/officeart/2005/8/layout/chevron2"/>
    <dgm:cxn modelId="{A326A105-F1C9-4C06-9053-66A350E9B5EC}" type="presOf" srcId="{401E1ED3-F7A4-4C45-887A-F8F169841F2C}" destId="{A1BD5C05-E3BB-41DB-8F2C-A5257EC7E746}" srcOrd="0" destOrd="1" presId="urn:microsoft.com/office/officeart/2005/8/layout/chevron2"/>
    <dgm:cxn modelId="{223AF387-3DE3-4B0D-9B2E-AF7D804B4184}" type="presOf" srcId="{A5480268-AEFD-423C-AE26-05A6BFA07553}" destId="{A1BD5C05-E3BB-41DB-8F2C-A5257EC7E746}" srcOrd="0" destOrd="5" presId="urn:microsoft.com/office/officeart/2005/8/layout/chevron2"/>
    <dgm:cxn modelId="{74A83031-AFE9-4369-BE96-A705F01C69BF}" srcId="{9F51C7E2-E1C4-4012-9671-7B02ADF00B2A}" destId="{F9B8F30D-9DCB-49D5-8167-1CA43E434F65}" srcOrd="4" destOrd="0" parTransId="{0C2D611B-C44C-4F14-B0AA-CD420792BEFB}" sibTransId="{10E634D3-2338-46D7-8BCD-CDCE64189DBD}"/>
    <dgm:cxn modelId="{BB31E4A3-337C-4DA7-B8AA-F4319781293A}" type="presOf" srcId="{F9B8F30D-9DCB-49D5-8167-1CA43E434F65}" destId="{A1BD5C05-E3BB-41DB-8F2C-A5257EC7E746}" srcOrd="0" destOrd="4" presId="urn:microsoft.com/office/officeart/2005/8/layout/chevron2"/>
    <dgm:cxn modelId="{8BF0DD26-A572-4A25-804A-5ECA0CBED95B}" type="presParOf" srcId="{4CFE9C74-45B8-45BC-AACE-18FDA5C4671E}" destId="{E2E44987-B652-4BF9-B4F8-0F7A0F2A9FD2}" srcOrd="0" destOrd="0" presId="urn:microsoft.com/office/officeart/2005/8/layout/chevron2"/>
    <dgm:cxn modelId="{1BA9D6D2-2A64-4754-8A7E-F46C08EAA436}" type="presParOf" srcId="{E2E44987-B652-4BF9-B4F8-0F7A0F2A9FD2}" destId="{1C9F8611-BCB2-450A-8566-E88DA355E359}" srcOrd="0" destOrd="0" presId="urn:microsoft.com/office/officeart/2005/8/layout/chevron2"/>
    <dgm:cxn modelId="{E48E8A55-7758-4544-9C2E-2E6327AE84C3}" type="presParOf" srcId="{E2E44987-B652-4BF9-B4F8-0F7A0F2A9FD2}" destId="{CCC18B0B-AF60-4298-BE0D-9A07B3202F84}" srcOrd="1" destOrd="0" presId="urn:microsoft.com/office/officeart/2005/8/layout/chevron2"/>
    <dgm:cxn modelId="{3CAEE6AC-B13A-40FE-9923-72F9957EF279}" type="presParOf" srcId="{4CFE9C74-45B8-45BC-AACE-18FDA5C4671E}" destId="{92C31A33-05DF-4E7D-8D2C-5C14F321AE17}" srcOrd="1" destOrd="0" presId="urn:microsoft.com/office/officeart/2005/8/layout/chevron2"/>
    <dgm:cxn modelId="{5E88BAFB-F094-4CF6-824B-0E3C1C358CA4}" type="presParOf" srcId="{4CFE9C74-45B8-45BC-AACE-18FDA5C4671E}" destId="{043CF7A0-A797-4379-BAF7-E8FF852E38C5}" srcOrd="2" destOrd="0" presId="urn:microsoft.com/office/officeart/2005/8/layout/chevron2"/>
    <dgm:cxn modelId="{32A50489-6B1E-487B-9AFC-253DE9A96D68}" type="presParOf" srcId="{043CF7A0-A797-4379-BAF7-E8FF852E38C5}" destId="{DB370458-4CCB-49B3-BD57-394B04D01577}" srcOrd="0" destOrd="0" presId="urn:microsoft.com/office/officeart/2005/8/layout/chevron2"/>
    <dgm:cxn modelId="{E711BB57-E077-4C4D-8F49-FFF3FB165472}" type="presParOf" srcId="{043CF7A0-A797-4379-BAF7-E8FF852E38C5}" destId="{A1BD5C05-E3BB-41DB-8F2C-A5257EC7E74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4D261A-CF3F-4534-9E2C-231C86E6C2EA}" type="doc">
      <dgm:prSet loTypeId="urn:microsoft.com/office/officeart/2005/8/layout/hierarchy3" loCatId="list" qsTypeId="urn:microsoft.com/office/officeart/2005/8/quickstyle/simple1" qsCatId="simple" csTypeId="urn:microsoft.com/office/officeart/2005/8/colors/colorful3" csCatId="colorful" phldr="1"/>
      <dgm:spPr/>
      <dgm:t>
        <a:bodyPr/>
        <a:lstStyle/>
        <a:p>
          <a:endParaRPr lang="es-EC"/>
        </a:p>
      </dgm:t>
    </dgm:pt>
    <dgm:pt modelId="{6FD803E4-FD41-47D9-AC12-1783A32583CF}">
      <dgm:prSet phldrT="[Texto]" custT="1"/>
      <dgm:spPr/>
      <dgm:t>
        <a:bodyPr/>
        <a:lstStyle/>
        <a:p>
          <a:r>
            <a:rPr lang="es-EC" sz="3200" b="1" i="1" dirty="0" smtClean="0">
              <a:solidFill>
                <a:schemeClr val="tx1"/>
              </a:solidFill>
            </a:rPr>
            <a:t>Gestión de Procesos</a:t>
          </a:r>
          <a:endParaRPr lang="es-EC" sz="3200" dirty="0">
            <a:solidFill>
              <a:schemeClr val="tx1"/>
            </a:solidFill>
          </a:endParaRPr>
        </a:p>
      </dgm:t>
    </dgm:pt>
    <dgm:pt modelId="{9A6DAE3B-B233-4ABF-A123-CE8028833557}" type="parTrans" cxnId="{8560519F-91A6-42D6-B3A9-2E889379CC7F}">
      <dgm:prSet/>
      <dgm:spPr/>
      <dgm:t>
        <a:bodyPr/>
        <a:lstStyle/>
        <a:p>
          <a:endParaRPr lang="es-EC"/>
        </a:p>
      </dgm:t>
    </dgm:pt>
    <dgm:pt modelId="{E899C07E-25BB-4054-9BC2-01C375E22DEB}" type="sibTrans" cxnId="{8560519F-91A6-42D6-B3A9-2E889379CC7F}">
      <dgm:prSet/>
      <dgm:spPr/>
      <dgm:t>
        <a:bodyPr/>
        <a:lstStyle/>
        <a:p>
          <a:endParaRPr lang="es-EC"/>
        </a:p>
      </dgm:t>
    </dgm:pt>
    <dgm:pt modelId="{04CDF0EF-0171-411D-A98F-5D28FF549B32}">
      <dgm:prSet phldrT="[Texto]" custT="1"/>
      <dgm:spPr/>
      <dgm:t>
        <a:bodyPr/>
        <a:lstStyle/>
        <a:p>
          <a:pPr algn="just"/>
          <a:r>
            <a:rPr lang="es-EC" sz="1600" dirty="0" smtClean="0"/>
            <a:t>La gestión de procesos consiste en cualquier actividad, o conjunto de actividades ligadas entre sí, que utiliza recursos y controles para transformar elementos de entrada en resultados puede considerarse como un proceso. Los resultados de un proceso han de tener un valor añadido respecto a las entradas y pueden constituir directamente elementos de entrada del siguiente proceso. (Fomento, 2005, pág. 6)</a:t>
          </a:r>
          <a:endParaRPr lang="es-EC" sz="1600" dirty="0"/>
        </a:p>
      </dgm:t>
    </dgm:pt>
    <dgm:pt modelId="{61F999E3-D701-4BDF-A06A-B0DB59A023B9}" type="parTrans" cxnId="{955DA077-4EDC-4772-B84E-F1B9B0F87928}">
      <dgm:prSet/>
      <dgm:spPr/>
      <dgm:t>
        <a:bodyPr/>
        <a:lstStyle/>
        <a:p>
          <a:endParaRPr lang="es-EC"/>
        </a:p>
      </dgm:t>
    </dgm:pt>
    <dgm:pt modelId="{27A7F36F-7FCD-44C2-B860-9EC7C59F07A0}" type="sibTrans" cxnId="{955DA077-4EDC-4772-B84E-F1B9B0F87928}">
      <dgm:prSet/>
      <dgm:spPr/>
      <dgm:t>
        <a:bodyPr/>
        <a:lstStyle/>
        <a:p>
          <a:endParaRPr lang="es-EC"/>
        </a:p>
      </dgm:t>
    </dgm:pt>
    <dgm:pt modelId="{9CB279E4-2FB3-4F4A-9A8D-D2826933711F}">
      <dgm:prSet phldrT="[Texto]" custT="1"/>
      <dgm:spPr/>
      <dgm:t>
        <a:bodyPr/>
        <a:lstStyle/>
        <a:p>
          <a:r>
            <a:rPr lang="es-EC" sz="3200" b="1" i="1" dirty="0" smtClean="0">
              <a:solidFill>
                <a:schemeClr val="tx1"/>
              </a:solidFill>
            </a:rPr>
            <a:t>Procesos</a:t>
          </a:r>
          <a:r>
            <a:rPr lang="es-EC" sz="5400" dirty="0" smtClean="0">
              <a:solidFill>
                <a:schemeClr val="tx1"/>
              </a:solidFill>
            </a:rPr>
            <a:t> </a:t>
          </a:r>
          <a:endParaRPr lang="es-EC" sz="5400" dirty="0">
            <a:solidFill>
              <a:schemeClr val="tx1"/>
            </a:solidFill>
          </a:endParaRPr>
        </a:p>
      </dgm:t>
    </dgm:pt>
    <dgm:pt modelId="{7949EA59-80AD-40A5-9330-5C57A74BA96D}" type="parTrans" cxnId="{9207C9D1-6A86-4F94-B9A9-E9DD317DB332}">
      <dgm:prSet/>
      <dgm:spPr/>
      <dgm:t>
        <a:bodyPr/>
        <a:lstStyle/>
        <a:p>
          <a:endParaRPr lang="es-EC"/>
        </a:p>
      </dgm:t>
    </dgm:pt>
    <dgm:pt modelId="{A71BDB27-9B93-4F42-AD08-1EB25C5C0459}" type="sibTrans" cxnId="{9207C9D1-6A86-4F94-B9A9-E9DD317DB332}">
      <dgm:prSet/>
      <dgm:spPr/>
      <dgm:t>
        <a:bodyPr/>
        <a:lstStyle/>
        <a:p>
          <a:endParaRPr lang="es-EC"/>
        </a:p>
      </dgm:t>
    </dgm:pt>
    <dgm:pt modelId="{FB0D2460-CBC5-4E52-911B-69D15BF4EE3E}">
      <dgm:prSet phldrT="[Texto]"/>
      <dgm:spPr/>
      <dgm:t>
        <a:bodyPr/>
        <a:lstStyle/>
        <a:p>
          <a:pPr algn="just"/>
          <a:r>
            <a:rPr lang="es-EC" dirty="0" smtClean="0"/>
            <a:t>El conjunto de tareas ordenadas que originan actividades con una secuencia lógica las mismas que transforman los insumos y/o información en productos y/o servicios terminados y con un valor agregado para satisfacer las necesidades de un cliente. </a:t>
          </a:r>
          <a:endParaRPr lang="es-EC" dirty="0"/>
        </a:p>
      </dgm:t>
    </dgm:pt>
    <dgm:pt modelId="{995F8B12-9C2C-470D-8F6B-4065286D94CA}" type="parTrans" cxnId="{705BF042-FA91-460E-A5F3-E3666B216E13}">
      <dgm:prSet/>
      <dgm:spPr/>
      <dgm:t>
        <a:bodyPr/>
        <a:lstStyle/>
        <a:p>
          <a:endParaRPr lang="es-EC"/>
        </a:p>
      </dgm:t>
    </dgm:pt>
    <dgm:pt modelId="{F65E42CC-874F-4D78-95F5-39FABAF69125}" type="sibTrans" cxnId="{705BF042-FA91-460E-A5F3-E3666B216E13}">
      <dgm:prSet/>
      <dgm:spPr/>
      <dgm:t>
        <a:bodyPr/>
        <a:lstStyle/>
        <a:p>
          <a:endParaRPr lang="es-EC"/>
        </a:p>
      </dgm:t>
    </dgm:pt>
    <dgm:pt modelId="{CE816588-C785-4FFC-B540-45A5437AC600}" type="pres">
      <dgm:prSet presAssocID="{774D261A-CF3F-4534-9E2C-231C86E6C2EA}" presName="diagram" presStyleCnt="0">
        <dgm:presLayoutVars>
          <dgm:chPref val="1"/>
          <dgm:dir/>
          <dgm:animOne val="branch"/>
          <dgm:animLvl val="lvl"/>
          <dgm:resizeHandles/>
        </dgm:presLayoutVars>
      </dgm:prSet>
      <dgm:spPr/>
      <dgm:t>
        <a:bodyPr/>
        <a:lstStyle/>
        <a:p>
          <a:endParaRPr lang="es-EC"/>
        </a:p>
      </dgm:t>
    </dgm:pt>
    <dgm:pt modelId="{2484DD76-73C0-4FD0-ACC5-FB8BF422E3EE}" type="pres">
      <dgm:prSet presAssocID="{6FD803E4-FD41-47D9-AC12-1783A32583CF}" presName="root" presStyleCnt="0"/>
      <dgm:spPr/>
    </dgm:pt>
    <dgm:pt modelId="{28754655-178F-48C4-92E5-46F639FE399B}" type="pres">
      <dgm:prSet presAssocID="{6FD803E4-FD41-47D9-AC12-1783A32583CF}" presName="rootComposite" presStyleCnt="0"/>
      <dgm:spPr/>
    </dgm:pt>
    <dgm:pt modelId="{3D0ACECA-6C43-4D42-A212-EF70597AEDE7}" type="pres">
      <dgm:prSet presAssocID="{6FD803E4-FD41-47D9-AC12-1783A32583CF}" presName="rootText" presStyleLbl="node1" presStyleIdx="0" presStyleCnt="2" custScaleX="143391" custScaleY="51086" custLinFactNeighborX="-12" custLinFactNeighborY="-54966"/>
      <dgm:spPr/>
      <dgm:t>
        <a:bodyPr/>
        <a:lstStyle/>
        <a:p>
          <a:endParaRPr lang="es-EC"/>
        </a:p>
      </dgm:t>
    </dgm:pt>
    <dgm:pt modelId="{1188DF24-CE2F-4311-A52C-A476ADBA3CB0}" type="pres">
      <dgm:prSet presAssocID="{6FD803E4-FD41-47D9-AC12-1783A32583CF}" presName="rootConnector" presStyleLbl="node1" presStyleIdx="0" presStyleCnt="2"/>
      <dgm:spPr/>
      <dgm:t>
        <a:bodyPr/>
        <a:lstStyle/>
        <a:p>
          <a:endParaRPr lang="es-EC"/>
        </a:p>
      </dgm:t>
    </dgm:pt>
    <dgm:pt modelId="{45E2328C-52A1-44B3-8B95-C6BE61F08F90}" type="pres">
      <dgm:prSet presAssocID="{6FD803E4-FD41-47D9-AC12-1783A32583CF}" presName="childShape" presStyleCnt="0"/>
      <dgm:spPr/>
    </dgm:pt>
    <dgm:pt modelId="{87459EDF-4C6D-4D5A-98F4-515D33ED0A58}" type="pres">
      <dgm:prSet presAssocID="{61F999E3-D701-4BDF-A06A-B0DB59A023B9}" presName="Name13" presStyleLbl="parChTrans1D2" presStyleIdx="0" presStyleCnt="2"/>
      <dgm:spPr/>
      <dgm:t>
        <a:bodyPr/>
        <a:lstStyle/>
        <a:p>
          <a:endParaRPr lang="es-EC"/>
        </a:p>
      </dgm:t>
    </dgm:pt>
    <dgm:pt modelId="{8487FED2-5891-42B1-8AE0-C5C611AD095D}" type="pres">
      <dgm:prSet presAssocID="{04CDF0EF-0171-411D-A98F-5D28FF549B32}" presName="childText" presStyleLbl="bgAcc1" presStyleIdx="0" presStyleCnt="2" custScaleX="150503" custScaleY="266464" custLinFactNeighborX="-10836" custLinFactNeighborY="-11583">
        <dgm:presLayoutVars>
          <dgm:bulletEnabled val="1"/>
        </dgm:presLayoutVars>
      </dgm:prSet>
      <dgm:spPr/>
      <dgm:t>
        <a:bodyPr/>
        <a:lstStyle/>
        <a:p>
          <a:endParaRPr lang="es-EC"/>
        </a:p>
      </dgm:t>
    </dgm:pt>
    <dgm:pt modelId="{91603D61-D940-475D-A53D-86E9360DFC3C}" type="pres">
      <dgm:prSet presAssocID="{9CB279E4-2FB3-4F4A-9A8D-D2826933711F}" presName="root" presStyleCnt="0"/>
      <dgm:spPr/>
    </dgm:pt>
    <dgm:pt modelId="{F831D55C-1FF8-443E-B8DA-66CD923DC146}" type="pres">
      <dgm:prSet presAssocID="{9CB279E4-2FB3-4F4A-9A8D-D2826933711F}" presName="rootComposite" presStyleCnt="0"/>
      <dgm:spPr/>
    </dgm:pt>
    <dgm:pt modelId="{CC66C1DB-C4CD-47DB-9709-150E4A078A04}" type="pres">
      <dgm:prSet presAssocID="{9CB279E4-2FB3-4F4A-9A8D-D2826933711F}" presName="rootText" presStyleLbl="node1" presStyleIdx="1" presStyleCnt="2" custScaleY="47908" custLinFactNeighborX="-12924" custLinFactNeighborY="-56"/>
      <dgm:spPr/>
      <dgm:t>
        <a:bodyPr/>
        <a:lstStyle/>
        <a:p>
          <a:endParaRPr lang="es-EC"/>
        </a:p>
      </dgm:t>
    </dgm:pt>
    <dgm:pt modelId="{07AC7AD9-401F-4D62-A77C-432B19C37B41}" type="pres">
      <dgm:prSet presAssocID="{9CB279E4-2FB3-4F4A-9A8D-D2826933711F}" presName="rootConnector" presStyleLbl="node1" presStyleIdx="1" presStyleCnt="2"/>
      <dgm:spPr/>
      <dgm:t>
        <a:bodyPr/>
        <a:lstStyle/>
        <a:p>
          <a:endParaRPr lang="es-EC"/>
        </a:p>
      </dgm:t>
    </dgm:pt>
    <dgm:pt modelId="{82AD362C-99F9-42E0-AA65-9965233C51B9}" type="pres">
      <dgm:prSet presAssocID="{9CB279E4-2FB3-4F4A-9A8D-D2826933711F}" presName="childShape" presStyleCnt="0"/>
      <dgm:spPr/>
    </dgm:pt>
    <dgm:pt modelId="{78A37E99-A524-4D75-A1C4-340CF9597FF5}" type="pres">
      <dgm:prSet presAssocID="{995F8B12-9C2C-470D-8F6B-4065286D94CA}" presName="Name13" presStyleLbl="parChTrans1D2" presStyleIdx="1" presStyleCnt="2"/>
      <dgm:spPr/>
      <dgm:t>
        <a:bodyPr/>
        <a:lstStyle/>
        <a:p>
          <a:endParaRPr lang="es-EC"/>
        </a:p>
      </dgm:t>
    </dgm:pt>
    <dgm:pt modelId="{465415E9-7539-43CC-899F-E7461DB73068}" type="pres">
      <dgm:prSet presAssocID="{FB0D2460-CBC5-4E52-911B-69D15BF4EE3E}" presName="childText" presStyleLbl="bgAcc1" presStyleIdx="1" presStyleCnt="2" custScaleX="126050" custScaleY="168170" custLinFactNeighborX="-24247" custLinFactNeighborY="-13371">
        <dgm:presLayoutVars>
          <dgm:bulletEnabled val="1"/>
        </dgm:presLayoutVars>
      </dgm:prSet>
      <dgm:spPr/>
      <dgm:t>
        <a:bodyPr/>
        <a:lstStyle/>
        <a:p>
          <a:endParaRPr lang="es-EC"/>
        </a:p>
      </dgm:t>
    </dgm:pt>
  </dgm:ptLst>
  <dgm:cxnLst>
    <dgm:cxn modelId="{1324BEC0-17A6-40BE-AB3B-9BA3C6C2170E}" type="presOf" srcId="{6FD803E4-FD41-47D9-AC12-1783A32583CF}" destId="{3D0ACECA-6C43-4D42-A212-EF70597AEDE7}" srcOrd="0" destOrd="0" presId="urn:microsoft.com/office/officeart/2005/8/layout/hierarchy3"/>
    <dgm:cxn modelId="{705BF042-FA91-460E-A5F3-E3666B216E13}" srcId="{9CB279E4-2FB3-4F4A-9A8D-D2826933711F}" destId="{FB0D2460-CBC5-4E52-911B-69D15BF4EE3E}" srcOrd="0" destOrd="0" parTransId="{995F8B12-9C2C-470D-8F6B-4065286D94CA}" sibTransId="{F65E42CC-874F-4D78-95F5-39FABAF69125}"/>
    <dgm:cxn modelId="{5DBD49CA-E1DF-49FB-87F8-E5F66B3FE52C}" type="presOf" srcId="{774D261A-CF3F-4534-9E2C-231C86E6C2EA}" destId="{CE816588-C785-4FFC-B540-45A5437AC600}" srcOrd="0" destOrd="0" presId="urn:microsoft.com/office/officeart/2005/8/layout/hierarchy3"/>
    <dgm:cxn modelId="{70496B7C-01B0-41B7-830F-4C5D1DF2D5D5}" type="presOf" srcId="{9CB279E4-2FB3-4F4A-9A8D-D2826933711F}" destId="{CC66C1DB-C4CD-47DB-9709-150E4A078A04}" srcOrd="0" destOrd="0" presId="urn:microsoft.com/office/officeart/2005/8/layout/hierarchy3"/>
    <dgm:cxn modelId="{9207C9D1-6A86-4F94-B9A9-E9DD317DB332}" srcId="{774D261A-CF3F-4534-9E2C-231C86E6C2EA}" destId="{9CB279E4-2FB3-4F4A-9A8D-D2826933711F}" srcOrd="1" destOrd="0" parTransId="{7949EA59-80AD-40A5-9330-5C57A74BA96D}" sibTransId="{A71BDB27-9B93-4F42-AD08-1EB25C5C0459}"/>
    <dgm:cxn modelId="{8560519F-91A6-42D6-B3A9-2E889379CC7F}" srcId="{774D261A-CF3F-4534-9E2C-231C86E6C2EA}" destId="{6FD803E4-FD41-47D9-AC12-1783A32583CF}" srcOrd="0" destOrd="0" parTransId="{9A6DAE3B-B233-4ABF-A123-CE8028833557}" sibTransId="{E899C07E-25BB-4054-9BC2-01C375E22DEB}"/>
    <dgm:cxn modelId="{37DCF761-AC00-4DA7-BDEA-21C55E366351}" type="presOf" srcId="{FB0D2460-CBC5-4E52-911B-69D15BF4EE3E}" destId="{465415E9-7539-43CC-899F-E7461DB73068}" srcOrd="0" destOrd="0" presId="urn:microsoft.com/office/officeart/2005/8/layout/hierarchy3"/>
    <dgm:cxn modelId="{4482E6B1-BEC8-412B-9D9C-F92DCADE7BFF}" type="presOf" srcId="{04CDF0EF-0171-411D-A98F-5D28FF549B32}" destId="{8487FED2-5891-42B1-8AE0-C5C611AD095D}" srcOrd="0" destOrd="0" presId="urn:microsoft.com/office/officeart/2005/8/layout/hierarchy3"/>
    <dgm:cxn modelId="{62B903EA-4245-46C8-9EDE-892100C29C3A}" type="presOf" srcId="{6FD803E4-FD41-47D9-AC12-1783A32583CF}" destId="{1188DF24-CE2F-4311-A52C-A476ADBA3CB0}" srcOrd="1" destOrd="0" presId="urn:microsoft.com/office/officeart/2005/8/layout/hierarchy3"/>
    <dgm:cxn modelId="{955DA077-4EDC-4772-B84E-F1B9B0F87928}" srcId="{6FD803E4-FD41-47D9-AC12-1783A32583CF}" destId="{04CDF0EF-0171-411D-A98F-5D28FF549B32}" srcOrd="0" destOrd="0" parTransId="{61F999E3-D701-4BDF-A06A-B0DB59A023B9}" sibTransId="{27A7F36F-7FCD-44C2-B860-9EC7C59F07A0}"/>
    <dgm:cxn modelId="{1A1F1D9F-C65D-4909-A91E-71EB78497653}" type="presOf" srcId="{995F8B12-9C2C-470D-8F6B-4065286D94CA}" destId="{78A37E99-A524-4D75-A1C4-340CF9597FF5}" srcOrd="0" destOrd="0" presId="urn:microsoft.com/office/officeart/2005/8/layout/hierarchy3"/>
    <dgm:cxn modelId="{4064C0D0-AE7D-473B-9338-6AAF1C0040D7}" type="presOf" srcId="{9CB279E4-2FB3-4F4A-9A8D-D2826933711F}" destId="{07AC7AD9-401F-4D62-A77C-432B19C37B41}" srcOrd="1" destOrd="0" presId="urn:microsoft.com/office/officeart/2005/8/layout/hierarchy3"/>
    <dgm:cxn modelId="{70724A5C-B9C3-46E2-BC42-24AA465820D3}" type="presOf" srcId="{61F999E3-D701-4BDF-A06A-B0DB59A023B9}" destId="{87459EDF-4C6D-4D5A-98F4-515D33ED0A58}" srcOrd="0" destOrd="0" presId="urn:microsoft.com/office/officeart/2005/8/layout/hierarchy3"/>
    <dgm:cxn modelId="{1944A116-505C-4647-9372-910BA9ACBCA8}" type="presParOf" srcId="{CE816588-C785-4FFC-B540-45A5437AC600}" destId="{2484DD76-73C0-4FD0-ACC5-FB8BF422E3EE}" srcOrd="0" destOrd="0" presId="urn:microsoft.com/office/officeart/2005/8/layout/hierarchy3"/>
    <dgm:cxn modelId="{5CF5A1DB-0F2A-4E5C-8E14-417C76FA7ACD}" type="presParOf" srcId="{2484DD76-73C0-4FD0-ACC5-FB8BF422E3EE}" destId="{28754655-178F-48C4-92E5-46F639FE399B}" srcOrd="0" destOrd="0" presId="urn:microsoft.com/office/officeart/2005/8/layout/hierarchy3"/>
    <dgm:cxn modelId="{C6664FEE-F960-43A0-BC44-8E2640257015}" type="presParOf" srcId="{28754655-178F-48C4-92E5-46F639FE399B}" destId="{3D0ACECA-6C43-4D42-A212-EF70597AEDE7}" srcOrd="0" destOrd="0" presId="urn:microsoft.com/office/officeart/2005/8/layout/hierarchy3"/>
    <dgm:cxn modelId="{74675386-A84E-4AA4-AB78-10CE5BB84BBF}" type="presParOf" srcId="{28754655-178F-48C4-92E5-46F639FE399B}" destId="{1188DF24-CE2F-4311-A52C-A476ADBA3CB0}" srcOrd="1" destOrd="0" presId="urn:microsoft.com/office/officeart/2005/8/layout/hierarchy3"/>
    <dgm:cxn modelId="{4FB1727B-EE09-4A4E-9CD3-6138A297300A}" type="presParOf" srcId="{2484DD76-73C0-4FD0-ACC5-FB8BF422E3EE}" destId="{45E2328C-52A1-44B3-8B95-C6BE61F08F90}" srcOrd="1" destOrd="0" presId="urn:microsoft.com/office/officeart/2005/8/layout/hierarchy3"/>
    <dgm:cxn modelId="{38569765-BC54-4983-99EA-06D6DAC40242}" type="presParOf" srcId="{45E2328C-52A1-44B3-8B95-C6BE61F08F90}" destId="{87459EDF-4C6D-4D5A-98F4-515D33ED0A58}" srcOrd="0" destOrd="0" presId="urn:microsoft.com/office/officeart/2005/8/layout/hierarchy3"/>
    <dgm:cxn modelId="{BB99E1B7-D154-407C-8A8C-C027FF2FFF8C}" type="presParOf" srcId="{45E2328C-52A1-44B3-8B95-C6BE61F08F90}" destId="{8487FED2-5891-42B1-8AE0-C5C611AD095D}" srcOrd="1" destOrd="0" presId="urn:microsoft.com/office/officeart/2005/8/layout/hierarchy3"/>
    <dgm:cxn modelId="{A4094BC0-2C62-4CE1-A77D-FF632BBAAE25}" type="presParOf" srcId="{CE816588-C785-4FFC-B540-45A5437AC600}" destId="{91603D61-D940-475D-A53D-86E9360DFC3C}" srcOrd="1" destOrd="0" presId="urn:microsoft.com/office/officeart/2005/8/layout/hierarchy3"/>
    <dgm:cxn modelId="{806381C9-CA3C-4C57-A338-E52D373C7CBA}" type="presParOf" srcId="{91603D61-D940-475D-A53D-86E9360DFC3C}" destId="{F831D55C-1FF8-443E-B8DA-66CD923DC146}" srcOrd="0" destOrd="0" presId="urn:microsoft.com/office/officeart/2005/8/layout/hierarchy3"/>
    <dgm:cxn modelId="{CAE6D72E-3BEE-48DA-BBC6-84F053BF74A7}" type="presParOf" srcId="{F831D55C-1FF8-443E-B8DA-66CD923DC146}" destId="{CC66C1DB-C4CD-47DB-9709-150E4A078A04}" srcOrd="0" destOrd="0" presId="urn:microsoft.com/office/officeart/2005/8/layout/hierarchy3"/>
    <dgm:cxn modelId="{057059D5-62FF-4AA3-9E09-FF0517724051}" type="presParOf" srcId="{F831D55C-1FF8-443E-B8DA-66CD923DC146}" destId="{07AC7AD9-401F-4D62-A77C-432B19C37B41}" srcOrd="1" destOrd="0" presId="urn:microsoft.com/office/officeart/2005/8/layout/hierarchy3"/>
    <dgm:cxn modelId="{67818BF5-069C-4D8C-B6E0-E40D0B1503E8}" type="presParOf" srcId="{91603D61-D940-475D-A53D-86E9360DFC3C}" destId="{82AD362C-99F9-42E0-AA65-9965233C51B9}" srcOrd="1" destOrd="0" presId="urn:microsoft.com/office/officeart/2005/8/layout/hierarchy3"/>
    <dgm:cxn modelId="{49559706-4D5C-41B4-8BAA-F866AB75EB10}" type="presParOf" srcId="{82AD362C-99F9-42E0-AA65-9965233C51B9}" destId="{78A37E99-A524-4D75-A1C4-340CF9597FF5}" srcOrd="0" destOrd="0" presId="urn:microsoft.com/office/officeart/2005/8/layout/hierarchy3"/>
    <dgm:cxn modelId="{3CBC0F2E-96E6-4E3D-A4CC-4FC2C1DD518B}" type="presParOf" srcId="{82AD362C-99F9-42E0-AA65-9965233C51B9}" destId="{465415E9-7539-43CC-899F-E7461DB73068}"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0A6755-EBA9-4E69-BB62-C7E1F8AF05EC}"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s-EC"/>
        </a:p>
      </dgm:t>
    </dgm:pt>
    <dgm:pt modelId="{F5DC89F3-902E-4737-B3F0-79C7FE94216E}">
      <dgm:prSet phldrT="[Texto]"/>
      <dgm:spPr/>
      <dgm:t>
        <a:bodyPr/>
        <a:lstStyle/>
        <a:p>
          <a:r>
            <a:rPr lang="es-EC" b="1" i="1" dirty="0" smtClean="0">
              <a:solidFill>
                <a:schemeClr val="tx1"/>
              </a:solidFill>
            </a:rPr>
            <a:t>Elementos de un proceso </a:t>
          </a:r>
          <a:endParaRPr lang="es-EC" b="1" i="1" dirty="0">
            <a:solidFill>
              <a:schemeClr val="tx1"/>
            </a:solidFill>
          </a:endParaRPr>
        </a:p>
      </dgm:t>
    </dgm:pt>
    <dgm:pt modelId="{EC53878C-DE04-450D-B3A1-0177688A0082}" type="parTrans" cxnId="{D7E74F06-6980-4D85-A3C9-B7A443CC076F}">
      <dgm:prSet/>
      <dgm:spPr/>
      <dgm:t>
        <a:bodyPr/>
        <a:lstStyle/>
        <a:p>
          <a:endParaRPr lang="es-EC"/>
        </a:p>
      </dgm:t>
    </dgm:pt>
    <dgm:pt modelId="{93A1C820-A139-477C-9CCB-997AEF270FD3}" type="sibTrans" cxnId="{D7E74F06-6980-4D85-A3C9-B7A443CC076F}">
      <dgm:prSet/>
      <dgm:spPr/>
      <dgm:t>
        <a:bodyPr/>
        <a:lstStyle/>
        <a:p>
          <a:endParaRPr lang="es-EC"/>
        </a:p>
      </dgm:t>
    </dgm:pt>
    <dgm:pt modelId="{D52863A9-A98D-4A01-AA65-19AF6E9DF506}">
      <dgm:prSet phldrT="[Texto]" custT="1"/>
      <dgm:spPr/>
      <dgm:t>
        <a:bodyPr/>
        <a:lstStyle/>
        <a:p>
          <a:pPr algn="just"/>
          <a:r>
            <a:rPr lang="es-EC" sz="1800" dirty="0" smtClean="0"/>
            <a:t>(1) Entradas o inputs. (2) Mecanismos o recursos. (3) Las salidas u outputs. (4) Controles. (5) Límites. (Cadena, 2016)</a:t>
          </a:r>
          <a:endParaRPr lang="es-EC" sz="1800" dirty="0"/>
        </a:p>
      </dgm:t>
    </dgm:pt>
    <dgm:pt modelId="{9F07C1EF-FAE1-4A40-BF9A-0E1D5AF6DD89}" type="parTrans" cxnId="{EA6F2B6D-ABE4-4CDD-925C-68553061DCBE}">
      <dgm:prSet/>
      <dgm:spPr/>
      <dgm:t>
        <a:bodyPr/>
        <a:lstStyle/>
        <a:p>
          <a:endParaRPr lang="es-EC"/>
        </a:p>
      </dgm:t>
    </dgm:pt>
    <dgm:pt modelId="{C08909B5-A74D-4CFA-8DEC-47367C1A77F8}" type="sibTrans" cxnId="{EA6F2B6D-ABE4-4CDD-925C-68553061DCBE}">
      <dgm:prSet/>
      <dgm:spPr/>
      <dgm:t>
        <a:bodyPr/>
        <a:lstStyle/>
        <a:p>
          <a:endParaRPr lang="es-EC"/>
        </a:p>
      </dgm:t>
    </dgm:pt>
    <dgm:pt modelId="{000C4595-B949-4745-99F7-AA69DCB54A4A}">
      <dgm:prSet phldrT="[Texto]"/>
      <dgm:spPr/>
      <dgm:t>
        <a:bodyPr/>
        <a:lstStyle/>
        <a:p>
          <a:r>
            <a:rPr lang="es-EC" b="1" i="1" dirty="0" smtClean="0"/>
            <a:t>Clasificación de procesos </a:t>
          </a:r>
          <a:endParaRPr lang="es-EC" b="1" i="1" dirty="0"/>
        </a:p>
      </dgm:t>
    </dgm:pt>
    <dgm:pt modelId="{44AF660D-2271-42EC-90F6-810FD641CA68}" type="parTrans" cxnId="{73904B5A-CDD3-44A0-8981-5D865CE5284C}">
      <dgm:prSet/>
      <dgm:spPr/>
      <dgm:t>
        <a:bodyPr/>
        <a:lstStyle/>
        <a:p>
          <a:endParaRPr lang="es-EC"/>
        </a:p>
      </dgm:t>
    </dgm:pt>
    <dgm:pt modelId="{75B71AC0-9211-4F65-AF20-B8DFA7909D84}" type="sibTrans" cxnId="{73904B5A-CDD3-44A0-8981-5D865CE5284C}">
      <dgm:prSet/>
      <dgm:spPr/>
      <dgm:t>
        <a:bodyPr/>
        <a:lstStyle/>
        <a:p>
          <a:endParaRPr lang="es-EC"/>
        </a:p>
      </dgm:t>
    </dgm:pt>
    <dgm:pt modelId="{E3ADB8F5-8861-45CD-B7FB-1F06DB0479F5}">
      <dgm:prSet phldrT="[Texto]" custT="1"/>
      <dgm:spPr/>
      <dgm:t>
        <a:bodyPr/>
        <a:lstStyle/>
        <a:p>
          <a:pPr algn="just"/>
          <a:r>
            <a:rPr lang="es-EC" sz="1600" dirty="0" smtClean="0"/>
            <a:t>(1) </a:t>
          </a:r>
          <a:r>
            <a:rPr lang="es-EC" sz="1600" i="1" dirty="0" smtClean="0"/>
            <a:t>Macro proceso</a:t>
          </a:r>
          <a:r>
            <a:rPr lang="es-EC" sz="1600" b="1" dirty="0" smtClean="0"/>
            <a:t>,</a:t>
          </a:r>
          <a:r>
            <a:rPr lang="es-EC" sz="1600" dirty="0" smtClean="0"/>
            <a:t> que corresponde al sistema productivo en su conjunto, (2) </a:t>
          </a:r>
          <a:r>
            <a:rPr lang="es-EC" sz="1600" i="1" dirty="0" smtClean="0"/>
            <a:t>Procesos</a:t>
          </a:r>
          <a:r>
            <a:rPr lang="es-EC" sz="1600" dirty="0" smtClean="0"/>
            <a:t>, y, (3)  </a:t>
          </a:r>
          <a:r>
            <a:rPr lang="es-EC" sz="1600" i="1" dirty="0" smtClean="0"/>
            <a:t>Subprocesos,</a:t>
          </a:r>
          <a:r>
            <a:rPr lang="es-EC" sz="1600" dirty="0" smtClean="0"/>
            <a:t> que son subdivisiones operativas del proceso. (Agudelo, 2011).</a:t>
          </a:r>
          <a:endParaRPr lang="es-EC" sz="1600" dirty="0"/>
        </a:p>
      </dgm:t>
    </dgm:pt>
    <dgm:pt modelId="{E0C2E12B-4E5A-4D22-8C81-C7BB615FAEC8}" type="parTrans" cxnId="{686C1789-7698-4AC6-850E-155618519438}">
      <dgm:prSet/>
      <dgm:spPr/>
      <dgm:t>
        <a:bodyPr/>
        <a:lstStyle/>
        <a:p>
          <a:endParaRPr lang="es-EC"/>
        </a:p>
      </dgm:t>
    </dgm:pt>
    <dgm:pt modelId="{2D3317FF-A2B3-44D3-A9B7-43AC8E48C04B}" type="sibTrans" cxnId="{686C1789-7698-4AC6-850E-155618519438}">
      <dgm:prSet/>
      <dgm:spPr/>
      <dgm:t>
        <a:bodyPr/>
        <a:lstStyle/>
        <a:p>
          <a:endParaRPr lang="es-EC"/>
        </a:p>
      </dgm:t>
    </dgm:pt>
    <dgm:pt modelId="{9AAB04DA-B396-4F68-84BE-6A668475C9CC}" type="pres">
      <dgm:prSet presAssocID="{460A6755-EBA9-4E69-BB62-C7E1F8AF05EC}" presName="linearFlow" presStyleCnt="0">
        <dgm:presLayoutVars>
          <dgm:dir/>
          <dgm:animLvl val="lvl"/>
          <dgm:resizeHandles val="exact"/>
        </dgm:presLayoutVars>
      </dgm:prSet>
      <dgm:spPr/>
      <dgm:t>
        <a:bodyPr/>
        <a:lstStyle/>
        <a:p>
          <a:endParaRPr lang="es-EC"/>
        </a:p>
      </dgm:t>
    </dgm:pt>
    <dgm:pt modelId="{4BC29AD2-7E29-41D3-A8B9-2FB53CFEAB31}" type="pres">
      <dgm:prSet presAssocID="{F5DC89F3-902E-4737-B3F0-79C7FE94216E}" presName="composite" presStyleCnt="0"/>
      <dgm:spPr/>
    </dgm:pt>
    <dgm:pt modelId="{FC29D367-BC89-49C1-9033-EE002A3D5A45}" type="pres">
      <dgm:prSet presAssocID="{F5DC89F3-902E-4737-B3F0-79C7FE94216E}" presName="parentText" presStyleLbl="alignNode1" presStyleIdx="0" presStyleCnt="2">
        <dgm:presLayoutVars>
          <dgm:chMax val="1"/>
          <dgm:bulletEnabled val="1"/>
        </dgm:presLayoutVars>
      </dgm:prSet>
      <dgm:spPr/>
      <dgm:t>
        <a:bodyPr/>
        <a:lstStyle/>
        <a:p>
          <a:endParaRPr lang="es-EC"/>
        </a:p>
      </dgm:t>
    </dgm:pt>
    <dgm:pt modelId="{26EF722E-EF18-4922-8372-5EF8DE320D72}" type="pres">
      <dgm:prSet presAssocID="{F5DC89F3-902E-4737-B3F0-79C7FE94216E}" presName="descendantText" presStyleLbl="alignAcc1" presStyleIdx="0" presStyleCnt="2">
        <dgm:presLayoutVars>
          <dgm:bulletEnabled val="1"/>
        </dgm:presLayoutVars>
      </dgm:prSet>
      <dgm:spPr/>
      <dgm:t>
        <a:bodyPr/>
        <a:lstStyle/>
        <a:p>
          <a:endParaRPr lang="es-EC"/>
        </a:p>
      </dgm:t>
    </dgm:pt>
    <dgm:pt modelId="{6366A8FD-4682-4A1A-A836-D2DA3C79CA65}" type="pres">
      <dgm:prSet presAssocID="{93A1C820-A139-477C-9CCB-997AEF270FD3}" presName="sp" presStyleCnt="0"/>
      <dgm:spPr/>
    </dgm:pt>
    <dgm:pt modelId="{0BFBDBA4-AAB8-4A2D-A13F-534B843CBBE0}" type="pres">
      <dgm:prSet presAssocID="{000C4595-B949-4745-99F7-AA69DCB54A4A}" presName="composite" presStyleCnt="0"/>
      <dgm:spPr/>
    </dgm:pt>
    <dgm:pt modelId="{5797054C-FF32-4739-B188-8D87BA8BB60E}" type="pres">
      <dgm:prSet presAssocID="{000C4595-B949-4745-99F7-AA69DCB54A4A}" presName="parentText" presStyleLbl="alignNode1" presStyleIdx="1" presStyleCnt="2" custLinFactNeighborX="481" custLinFactNeighborY="-15513">
        <dgm:presLayoutVars>
          <dgm:chMax val="1"/>
          <dgm:bulletEnabled val="1"/>
        </dgm:presLayoutVars>
      </dgm:prSet>
      <dgm:spPr/>
      <dgm:t>
        <a:bodyPr/>
        <a:lstStyle/>
        <a:p>
          <a:endParaRPr lang="es-EC"/>
        </a:p>
      </dgm:t>
    </dgm:pt>
    <dgm:pt modelId="{0F7330E4-B17B-4011-9B50-745FCD0B8AA7}" type="pres">
      <dgm:prSet presAssocID="{000C4595-B949-4745-99F7-AA69DCB54A4A}" presName="descendantText" presStyleLbl="alignAcc1" presStyleIdx="1" presStyleCnt="2" custScaleY="93548" custLinFactNeighborX="-224" custLinFactNeighborY="-24953">
        <dgm:presLayoutVars>
          <dgm:bulletEnabled val="1"/>
        </dgm:presLayoutVars>
      </dgm:prSet>
      <dgm:spPr/>
      <dgm:t>
        <a:bodyPr/>
        <a:lstStyle/>
        <a:p>
          <a:endParaRPr lang="es-EC"/>
        </a:p>
      </dgm:t>
    </dgm:pt>
  </dgm:ptLst>
  <dgm:cxnLst>
    <dgm:cxn modelId="{D7E74F06-6980-4D85-A3C9-B7A443CC076F}" srcId="{460A6755-EBA9-4E69-BB62-C7E1F8AF05EC}" destId="{F5DC89F3-902E-4737-B3F0-79C7FE94216E}" srcOrd="0" destOrd="0" parTransId="{EC53878C-DE04-450D-B3A1-0177688A0082}" sibTransId="{93A1C820-A139-477C-9CCB-997AEF270FD3}"/>
    <dgm:cxn modelId="{D586D666-6C6B-41B3-B194-7560ED9B8995}" type="presOf" srcId="{460A6755-EBA9-4E69-BB62-C7E1F8AF05EC}" destId="{9AAB04DA-B396-4F68-84BE-6A668475C9CC}" srcOrd="0" destOrd="0" presId="urn:microsoft.com/office/officeart/2005/8/layout/chevron2"/>
    <dgm:cxn modelId="{D9EE01DD-25C7-4C65-B8CD-D5B519EAC5A2}" type="presOf" srcId="{D52863A9-A98D-4A01-AA65-19AF6E9DF506}" destId="{26EF722E-EF18-4922-8372-5EF8DE320D72}" srcOrd="0" destOrd="0" presId="urn:microsoft.com/office/officeart/2005/8/layout/chevron2"/>
    <dgm:cxn modelId="{EA6F2B6D-ABE4-4CDD-925C-68553061DCBE}" srcId="{F5DC89F3-902E-4737-B3F0-79C7FE94216E}" destId="{D52863A9-A98D-4A01-AA65-19AF6E9DF506}" srcOrd="0" destOrd="0" parTransId="{9F07C1EF-FAE1-4A40-BF9A-0E1D5AF6DD89}" sibTransId="{C08909B5-A74D-4CFA-8DEC-47367C1A77F8}"/>
    <dgm:cxn modelId="{711A592B-EE58-4865-8714-F48E36707F8B}" type="presOf" srcId="{000C4595-B949-4745-99F7-AA69DCB54A4A}" destId="{5797054C-FF32-4739-B188-8D87BA8BB60E}" srcOrd="0" destOrd="0" presId="urn:microsoft.com/office/officeart/2005/8/layout/chevron2"/>
    <dgm:cxn modelId="{686C1789-7698-4AC6-850E-155618519438}" srcId="{000C4595-B949-4745-99F7-AA69DCB54A4A}" destId="{E3ADB8F5-8861-45CD-B7FB-1F06DB0479F5}" srcOrd="0" destOrd="0" parTransId="{E0C2E12B-4E5A-4D22-8C81-C7BB615FAEC8}" sibTransId="{2D3317FF-A2B3-44D3-A9B7-43AC8E48C04B}"/>
    <dgm:cxn modelId="{73904B5A-CDD3-44A0-8981-5D865CE5284C}" srcId="{460A6755-EBA9-4E69-BB62-C7E1F8AF05EC}" destId="{000C4595-B949-4745-99F7-AA69DCB54A4A}" srcOrd="1" destOrd="0" parTransId="{44AF660D-2271-42EC-90F6-810FD641CA68}" sibTransId="{75B71AC0-9211-4F65-AF20-B8DFA7909D84}"/>
    <dgm:cxn modelId="{78AAA2F3-B0CB-4224-A842-95A29EA63660}" type="presOf" srcId="{F5DC89F3-902E-4737-B3F0-79C7FE94216E}" destId="{FC29D367-BC89-49C1-9033-EE002A3D5A45}" srcOrd="0" destOrd="0" presId="urn:microsoft.com/office/officeart/2005/8/layout/chevron2"/>
    <dgm:cxn modelId="{F11588CD-DEBF-46C9-AB3E-8C858A209851}" type="presOf" srcId="{E3ADB8F5-8861-45CD-B7FB-1F06DB0479F5}" destId="{0F7330E4-B17B-4011-9B50-745FCD0B8AA7}" srcOrd="0" destOrd="0" presId="urn:microsoft.com/office/officeart/2005/8/layout/chevron2"/>
    <dgm:cxn modelId="{C19F08C5-EA4B-43F2-B145-125197960BF6}" type="presParOf" srcId="{9AAB04DA-B396-4F68-84BE-6A668475C9CC}" destId="{4BC29AD2-7E29-41D3-A8B9-2FB53CFEAB31}" srcOrd="0" destOrd="0" presId="urn:microsoft.com/office/officeart/2005/8/layout/chevron2"/>
    <dgm:cxn modelId="{EAD389DE-9B9C-4880-A0FC-9D669D2D5D11}" type="presParOf" srcId="{4BC29AD2-7E29-41D3-A8B9-2FB53CFEAB31}" destId="{FC29D367-BC89-49C1-9033-EE002A3D5A45}" srcOrd="0" destOrd="0" presId="urn:microsoft.com/office/officeart/2005/8/layout/chevron2"/>
    <dgm:cxn modelId="{1C149415-D7C6-4564-A82F-5DD5E3E69109}" type="presParOf" srcId="{4BC29AD2-7E29-41D3-A8B9-2FB53CFEAB31}" destId="{26EF722E-EF18-4922-8372-5EF8DE320D72}" srcOrd="1" destOrd="0" presId="urn:microsoft.com/office/officeart/2005/8/layout/chevron2"/>
    <dgm:cxn modelId="{025F8A76-ED8B-4678-9D0B-D5A478340135}" type="presParOf" srcId="{9AAB04DA-B396-4F68-84BE-6A668475C9CC}" destId="{6366A8FD-4682-4A1A-A836-D2DA3C79CA65}" srcOrd="1" destOrd="0" presId="urn:microsoft.com/office/officeart/2005/8/layout/chevron2"/>
    <dgm:cxn modelId="{50D2B1B2-75CC-4D3C-A88F-7DEF86A1B0B4}" type="presParOf" srcId="{9AAB04DA-B396-4F68-84BE-6A668475C9CC}" destId="{0BFBDBA4-AAB8-4A2D-A13F-534B843CBBE0}" srcOrd="2" destOrd="0" presId="urn:microsoft.com/office/officeart/2005/8/layout/chevron2"/>
    <dgm:cxn modelId="{C9743CAD-70B3-4671-B8F5-0FC77A72F27F}" type="presParOf" srcId="{0BFBDBA4-AAB8-4A2D-A13F-534B843CBBE0}" destId="{5797054C-FF32-4739-B188-8D87BA8BB60E}" srcOrd="0" destOrd="0" presId="urn:microsoft.com/office/officeart/2005/8/layout/chevron2"/>
    <dgm:cxn modelId="{BBFD8F8C-FC2C-485F-8EF9-70CA85D0571F}" type="presParOf" srcId="{0BFBDBA4-AAB8-4A2D-A13F-534B843CBBE0}" destId="{0F7330E4-B17B-4011-9B50-745FCD0B8AA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927085-C553-4A13-8B2B-E1374449C05D}"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s-EC"/>
        </a:p>
      </dgm:t>
    </dgm:pt>
    <dgm:pt modelId="{7981CB13-19E9-49F5-82E5-1D0ED17DCE5F}">
      <dgm:prSet phldrT="[Texto]"/>
      <dgm:spPr/>
      <dgm:t>
        <a:bodyPr/>
        <a:lstStyle/>
        <a:p>
          <a:r>
            <a:rPr lang="es-EC" b="1" i="1" dirty="0" smtClean="0">
              <a:solidFill>
                <a:schemeClr val="tx1"/>
              </a:solidFill>
            </a:rPr>
            <a:t>Medición de procesos </a:t>
          </a:r>
          <a:endParaRPr lang="es-EC" b="1" i="1" dirty="0">
            <a:solidFill>
              <a:schemeClr val="tx1"/>
            </a:solidFill>
          </a:endParaRPr>
        </a:p>
      </dgm:t>
    </dgm:pt>
    <dgm:pt modelId="{C460FE65-FAE8-49F1-B005-D875BBB78075}" type="parTrans" cxnId="{28F1DF2A-63F1-4361-BD2A-E1E202BEAC8A}">
      <dgm:prSet/>
      <dgm:spPr/>
      <dgm:t>
        <a:bodyPr/>
        <a:lstStyle/>
        <a:p>
          <a:endParaRPr lang="es-EC"/>
        </a:p>
      </dgm:t>
    </dgm:pt>
    <dgm:pt modelId="{71A31C5D-D4ED-42F2-8589-8372FD4897B8}" type="sibTrans" cxnId="{28F1DF2A-63F1-4361-BD2A-E1E202BEAC8A}">
      <dgm:prSet/>
      <dgm:spPr/>
      <dgm:t>
        <a:bodyPr/>
        <a:lstStyle/>
        <a:p>
          <a:endParaRPr lang="es-EC"/>
        </a:p>
      </dgm:t>
    </dgm:pt>
    <dgm:pt modelId="{924CDAA0-DE37-4500-A6D3-13968BF5B00F}">
      <dgm:prSet phldrT="[Texto]" custT="1"/>
      <dgm:spPr/>
      <dgm:t>
        <a:bodyPr/>
        <a:lstStyle/>
        <a:p>
          <a:pPr algn="just"/>
          <a:r>
            <a:rPr lang="es-EC" sz="1600" dirty="0" smtClean="0"/>
            <a:t>Cuando una empresa opera con un enfoque basado en procesos debe llevar a cabo un seguimiento y medición de los mismos con el objetivo de conocer si los resultados que están generando los procesos están en relación a lo planificado o son lo que se espera. Tener una buena documentación de los procesos no es suficiente ya que todo proceso es un sistema y todo sistema tiene la propiedad de retroalimentación, por lo tanto, para mejorar o cambiar es necesario conocer el desempeño de los procesos, se debe establecer un mecanismo para realizar el seguimiento y medición, para esto es necesario establecer un conjunto de indicadores de los procesos. (Cadena, 2016). </a:t>
          </a:r>
          <a:endParaRPr lang="es-EC" sz="1600" dirty="0"/>
        </a:p>
      </dgm:t>
    </dgm:pt>
    <dgm:pt modelId="{F62369B8-A83D-4D46-9D43-DDB2861B8DAE}" type="parTrans" cxnId="{24E45BEC-483D-4C8C-90B6-28F39AF0F1BF}">
      <dgm:prSet/>
      <dgm:spPr/>
      <dgm:t>
        <a:bodyPr/>
        <a:lstStyle/>
        <a:p>
          <a:endParaRPr lang="es-EC"/>
        </a:p>
      </dgm:t>
    </dgm:pt>
    <dgm:pt modelId="{83E04B79-E6D0-4DF0-9491-B5523114B1D6}" type="sibTrans" cxnId="{24E45BEC-483D-4C8C-90B6-28F39AF0F1BF}">
      <dgm:prSet/>
      <dgm:spPr/>
      <dgm:t>
        <a:bodyPr/>
        <a:lstStyle/>
        <a:p>
          <a:endParaRPr lang="es-EC"/>
        </a:p>
      </dgm:t>
    </dgm:pt>
    <dgm:pt modelId="{A3DBF5A9-DFAA-404F-943C-0B170B15350A}">
      <dgm:prSet phldrT="[Texto]"/>
      <dgm:spPr/>
      <dgm:t>
        <a:bodyPr/>
        <a:lstStyle/>
        <a:p>
          <a:r>
            <a:rPr lang="es-EC" b="1" i="1" dirty="0" smtClean="0">
              <a:solidFill>
                <a:schemeClr val="tx1"/>
              </a:solidFill>
            </a:rPr>
            <a:t>Automatización</a:t>
          </a:r>
          <a:endParaRPr lang="es-EC" b="1" i="1" dirty="0">
            <a:solidFill>
              <a:schemeClr val="tx1"/>
            </a:solidFill>
          </a:endParaRPr>
        </a:p>
      </dgm:t>
    </dgm:pt>
    <dgm:pt modelId="{9D1C89AA-E758-4720-B0F7-CEFDFBE025F7}" type="parTrans" cxnId="{97C05883-4B7E-41F8-8D9E-6CD2EFC0880C}">
      <dgm:prSet/>
      <dgm:spPr/>
      <dgm:t>
        <a:bodyPr/>
        <a:lstStyle/>
        <a:p>
          <a:endParaRPr lang="es-EC"/>
        </a:p>
      </dgm:t>
    </dgm:pt>
    <dgm:pt modelId="{D53FE0DF-C335-495F-98E9-08AF2956AB62}" type="sibTrans" cxnId="{97C05883-4B7E-41F8-8D9E-6CD2EFC0880C}">
      <dgm:prSet/>
      <dgm:spPr/>
      <dgm:t>
        <a:bodyPr/>
        <a:lstStyle/>
        <a:p>
          <a:endParaRPr lang="es-EC"/>
        </a:p>
      </dgm:t>
    </dgm:pt>
    <dgm:pt modelId="{F0D33249-4506-48A4-9B1D-39989DB4BEBC}">
      <dgm:prSet phldrT="[Texto]"/>
      <dgm:spPr/>
      <dgm:t>
        <a:bodyPr/>
        <a:lstStyle/>
        <a:p>
          <a:pPr algn="just"/>
          <a:r>
            <a:rPr lang="es-EC" dirty="0" smtClean="0"/>
            <a:t>Es la ejecución por medios propios de un proceso, en el que la materia, información o energía es cambiado o transformado. Es una amplia variedad de sistemas o procesos; donde se trasfieren tareas de producción a un conjunto de elementos tecnológicos que operan con mínima o sin intervención del ser humano. (Fernández, 2003).</a:t>
          </a:r>
          <a:endParaRPr lang="es-EC" dirty="0"/>
        </a:p>
      </dgm:t>
    </dgm:pt>
    <dgm:pt modelId="{409F90DA-790B-474E-96CD-A7C0F1C9BC81}" type="parTrans" cxnId="{0C1AE0A8-CDF8-4C08-A79A-FD44329F267C}">
      <dgm:prSet/>
      <dgm:spPr/>
      <dgm:t>
        <a:bodyPr/>
        <a:lstStyle/>
        <a:p>
          <a:endParaRPr lang="es-EC"/>
        </a:p>
      </dgm:t>
    </dgm:pt>
    <dgm:pt modelId="{3494DC48-2AE3-4838-8B18-E12956A993B0}" type="sibTrans" cxnId="{0C1AE0A8-CDF8-4C08-A79A-FD44329F267C}">
      <dgm:prSet/>
      <dgm:spPr/>
      <dgm:t>
        <a:bodyPr/>
        <a:lstStyle/>
        <a:p>
          <a:endParaRPr lang="es-EC"/>
        </a:p>
      </dgm:t>
    </dgm:pt>
    <dgm:pt modelId="{372613AE-D453-4799-AE32-5B1C529EF34B}" type="pres">
      <dgm:prSet presAssocID="{63927085-C553-4A13-8B2B-E1374449C05D}" presName="linearFlow" presStyleCnt="0">
        <dgm:presLayoutVars>
          <dgm:dir/>
          <dgm:animLvl val="lvl"/>
          <dgm:resizeHandles val="exact"/>
        </dgm:presLayoutVars>
      </dgm:prSet>
      <dgm:spPr/>
      <dgm:t>
        <a:bodyPr/>
        <a:lstStyle/>
        <a:p>
          <a:endParaRPr lang="es-EC"/>
        </a:p>
      </dgm:t>
    </dgm:pt>
    <dgm:pt modelId="{4256C628-9775-4D14-B837-B5E284AF643A}" type="pres">
      <dgm:prSet presAssocID="{7981CB13-19E9-49F5-82E5-1D0ED17DCE5F}" presName="composite" presStyleCnt="0"/>
      <dgm:spPr/>
    </dgm:pt>
    <dgm:pt modelId="{1EF69341-9C08-430F-A4DB-12E15AB0DE18}" type="pres">
      <dgm:prSet presAssocID="{7981CB13-19E9-49F5-82E5-1D0ED17DCE5F}" presName="parentText" presStyleLbl="alignNode1" presStyleIdx="0" presStyleCnt="2" custScaleY="142393">
        <dgm:presLayoutVars>
          <dgm:chMax val="1"/>
          <dgm:bulletEnabled val="1"/>
        </dgm:presLayoutVars>
      </dgm:prSet>
      <dgm:spPr/>
      <dgm:t>
        <a:bodyPr/>
        <a:lstStyle/>
        <a:p>
          <a:endParaRPr lang="es-EC"/>
        </a:p>
      </dgm:t>
    </dgm:pt>
    <dgm:pt modelId="{E2BF9807-5E43-47BD-98AE-50BD7CFD2E1B}" type="pres">
      <dgm:prSet presAssocID="{7981CB13-19E9-49F5-82E5-1D0ED17DCE5F}" presName="descendantText" presStyleLbl="alignAcc1" presStyleIdx="0" presStyleCnt="2" custScaleY="164614" custLinFactNeighborY="-2206">
        <dgm:presLayoutVars>
          <dgm:bulletEnabled val="1"/>
        </dgm:presLayoutVars>
      </dgm:prSet>
      <dgm:spPr/>
      <dgm:t>
        <a:bodyPr/>
        <a:lstStyle/>
        <a:p>
          <a:endParaRPr lang="es-EC"/>
        </a:p>
      </dgm:t>
    </dgm:pt>
    <dgm:pt modelId="{DB648214-3D03-4A8C-99B4-553864483399}" type="pres">
      <dgm:prSet presAssocID="{71A31C5D-D4ED-42F2-8589-8372FD4897B8}" presName="sp" presStyleCnt="0"/>
      <dgm:spPr/>
    </dgm:pt>
    <dgm:pt modelId="{65565990-BF73-44DF-B9D5-269EDCB2F529}" type="pres">
      <dgm:prSet presAssocID="{A3DBF5A9-DFAA-404F-943C-0B170B15350A}" presName="composite" presStyleCnt="0"/>
      <dgm:spPr/>
    </dgm:pt>
    <dgm:pt modelId="{A4B6A082-3152-4A02-95ED-B5A2FAA8DDEE}" type="pres">
      <dgm:prSet presAssocID="{A3DBF5A9-DFAA-404F-943C-0B170B15350A}" presName="parentText" presStyleLbl="alignNode1" presStyleIdx="1" presStyleCnt="2">
        <dgm:presLayoutVars>
          <dgm:chMax val="1"/>
          <dgm:bulletEnabled val="1"/>
        </dgm:presLayoutVars>
      </dgm:prSet>
      <dgm:spPr/>
      <dgm:t>
        <a:bodyPr/>
        <a:lstStyle/>
        <a:p>
          <a:endParaRPr lang="es-EC"/>
        </a:p>
      </dgm:t>
    </dgm:pt>
    <dgm:pt modelId="{B54DD7D0-85ED-46AB-AA4C-CEFAF09AAC8B}" type="pres">
      <dgm:prSet presAssocID="{A3DBF5A9-DFAA-404F-943C-0B170B15350A}" presName="descendantText" presStyleLbl="alignAcc1" presStyleIdx="1" presStyleCnt="2">
        <dgm:presLayoutVars>
          <dgm:bulletEnabled val="1"/>
        </dgm:presLayoutVars>
      </dgm:prSet>
      <dgm:spPr/>
      <dgm:t>
        <a:bodyPr/>
        <a:lstStyle/>
        <a:p>
          <a:endParaRPr lang="es-EC"/>
        </a:p>
      </dgm:t>
    </dgm:pt>
  </dgm:ptLst>
  <dgm:cxnLst>
    <dgm:cxn modelId="{97C05883-4B7E-41F8-8D9E-6CD2EFC0880C}" srcId="{63927085-C553-4A13-8B2B-E1374449C05D}" destId="{A3DBF5A9-DFAA-404F-943C-0B170B15350A}" srcOrd="1" destOrd="0" parTransId="{9D1C89AA-E758-4720-B0F7-CEFDFBE025F7}" sibTransId="{D53FE0DF-C335-495F-98E9-08AF2956AB62}"/>
    <dgm:cxn modelId="{C296F91F-32D7-48EF-A9E7-FAF6D8643161}" type="presOf" srcId="{7981CB13-19E9-49F5-82E5-1D0ED17DCE5F}" destId="{1EF69341-9C08-430F-A4DB-12E15AB0DE18}" srcOrd="0" destOrd="0" presId="urn:microsoft.com/office/officeart/2005/8/layout/chevron2"/>
    <dgm:cxn modelId="{CB4F68B2-B145-4A3A-B610-F7E584645247}" type="presOf" srcId="{A3DBF5A9-DFAA-404F-943C-0B170B15350A}" destId="{A4B6A082-3152-4A02-95ED-B5A2FAA8DDEE}" srcOrd="0" destOrd="0" presId="urn:microsoft.com/office/officeart/2005/8/layout/chevron2"/>
    <dgm:cxn modelId="{8B765AB6-C789-4DD6-B10F-6F5943C405EA}" type="presOf" srcId="{63927085-C553-4A13-8B2B-E1374449C05D}" destId="{372613AE-D453-4799-AE32-5B1C529EF34B}" srcOrd="0" destOrd="0" presId="urn:microsoft.com/office/officeart/2005/8/layout/chevron2"/>
    <dgm:cxn modelId="{28F1DF2A-63F1-4361-BD2A-E1E202BEAC8A}" srcId="{63927085-C553-4A13-8B2B-E1374449C05D}" destId="{7981CB13-19E9-49F5-82E5-1D0ED17DCE5F}" srcOrd="0" destOrd="0" parTransId="{C460FE65-FAE8-49F1-B005-D875BBB78075}" sibTransId="{71A31C5D-D4ED-42F2-8589-8372FD4897B8}"/>
    <dgm:cxn modelId="{F030D215-B502-400C-AD06-F63740DBCF5A}" type="presOf" srcId="{924CDAA0-DE37-4500-A6D3-13968BF5B00F}" destId="{E2BF9807-5E43-47BD-98AE-50BD7CFD2E1B}" srcOrd="0" destOrd="0" presId="urn:microsoft.com/office/officeart/2005/8/layout/chevron2"/>
    <dgm:cxn modelId="{9294D8F9-B966-4504-9630-DA8C019CBADF}" type="presOf" srcId="{F0D33249-4506-48A4-9B1D-39989DB4BEBC}" destId="{B54DD7D0-85ED-46AB-AA4C-CEFAF09AAC8B}" srcOrd="0" destOrd="0" presId="urn:microsoft.com/office/officeart/2005/8/layout/chevron2"/>
    <dgm:cxn modelId="{24E45BEC-483D-4C8C-90B6-28F39AF0F1BF}" srcId="{7981CB13-19E9-49F5-82E5-1D0ED17DCE5F}" destId="{924CDAA0-DE37-4500-A6D3-13968BF5B00F}" srcOrd="0" destOrd="0" parTransId="{F62369B8-A83D-4D46-9D43-DDB2861B8DAE}" sibTransId="{83E04B79-E6D0-4DF0-9491-B5523114B1D6}"/>
    <dgm:cxn modelId="{0C1AE0A8-CDF8-4C08-A79A-FD44329F267C}" srcId="{A3DBF5A9-DFAA-404F-943C-0B170B15350A}" destId="{F0D33249-4506-48A4-9B1D-39989DB4BEBC}" srcOrd="0" destOrd="0" parTransId="{409F90DA-790B-474E-96CD-A7C0F1C9BC81}" sibTransId="{3494DC48-2AE3-4838-8B18-E12956A993B0}"/>
    <dgm:cxn modelId="{76A629FD-6DB2-425B-B060-5E0A0FA5107F}" type="presParOf" srcId="{372613AE-D453-4799-AE32-5B1C529EF34B}" destId="{4256C628-9775-4D14-B837-B5E284AF643A}" srcOrd="0" destOrd="0" presId="urn:microsoft.com/office/officeart/2005/8/layout/chevron2"/>
    <dgm:cxn modelId="{43B58D96-944D-4D9A-9DDA-64474D60031F}" type="presParOf" srcId="{4256C628-9775-4D14-B837-B5E284AF643A}" destId="{1EF69341-9C08-430F-A4DB-12E15AB0DE18}" srcOrd="0" destOrd="0" presId="urn:microsoft.com/office/officeart/2005/8/layout/chevron2"/>
    <dgm:cxn modelId="{3F8E7D89-22A0-4F6C-A154-8D38AB07A9FF}" type="presParOf" srcId="{4256C628-9775-4D14-B837-B5E284AF643A}" destId="{E2BF9807-5E43-47BD-98AE-50BD7CFD2E1B}" srcOrd="1" destOrd="0" presId="urn:microsoft.com/office/officeart/2005/8/layout/chevron2"/>
    <dgm:cxn modelId="{383F1815-7C82-4C8C-A212-C6031D6A6F2B}" type="presParOf" srcId="{372613AE-D453-4799-AE32-5B1C529EF34B}" destId="{DB648214-3D03-4A8C-99B4-553864483399}" srcOrd="1" destOrd="0" presId="urn:microsoft.com/office/officeart/2005/8/layout/chevron2"/>
    <dgm:cxn modelId="{B3060F2E-1F5B-4726-BE59-E0B3D981F2D2}" type="presParOf" srcId="{372613AE-D453-4799-AE32-5B1C529EF34B}" destId="{65565990-BF73-44DF-B9D5-269EDCB2F529}" srcOrd="2" destOrd="0" presId="urn:microsoft.com/office/officeart/2005/8/layout/chevron2"/>
    <dgm:cxn modelId="{D3D08DA7-E2AF-4F11-AC47-1B6ECFF4FC85}" type="presParOf" srcId="{65565990-BF73-44DF-B9D5-269EDCB2F529}" destId="{A4B6A082-3152-4A02-95ED-B5A2FAA8DDEE}" srcOrd="0" destOrd="0" presId="urn:microsoft.com/office/officeart/2005/8/layout/chevron2"/>
    <dgm:cxn modelId="{F826832D-7572-43C8-8CDA-A1F58631572F}" type="presParOf" srcId="{65565990-BF73-44DF-B9D5-269EDCB2F529}" destId="{B54DD7D0-85ED-46AB-AA4C-CEFAF09AAC8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7BD0E4-E6D2-42AE-A5C6-AEA82880A58C}" type="doc">
      <dgm:prSet loTypeId="urn:microsoft.com/office/officeart/2005/8/layout/target3" loCatId="relationship" qsTypeId="urn:microsoft.com/office/officeart/2005/8/quickstyle/simple1" qsCatId="simple" csTypeId="urn:microsoft.com/office/officeart/2005/8/colors/colorful3" csCatId="colorful" phldr="1"/>
      <dgm:spPr/>
      <dgm:t>
        <a:bodyPr/>
        <a:lstStyle/>
        <a:p>
          <a:endParaRPr lang="es-EC"/>
        </a:p>
      </dgm:t>
    </dgm:pt>
    <dgm:pt modelId="{3840298E-C2D6-49FD-B479-AE755CF6F17A}">
      <dgm:prSet phldrT="[Texto]"/>
      <dgm:spPr/>
      <dgm:t>
        <a:bodyPr/>
        <a:lstStyle/>
        <a:p>
          <a:pPr algn="just"/>
          <a:r>
            <a:rPr lang="en-US" b="1" dirty="0" smtClean="0"/>
            <a:t>1. </a:t>
          </a:r>
          <a:r>
            <a:rPr lang="en-US" dirty="0" smtClean="0"/>
            <a:t>CMMI: Capability Maturity Model Integration. </a:t>
          </a:r>
          <a:r>
            <a:rPr lang="es-EC" dirty="0" smtClean="0"/>
            <a:t>SEI: Software </a:t>
          </a:r>
          <a:r>
            <a:rPr lang="es-EC" dirty="0" err="1" smtClean="0"/>
            <a:t>Enginering</a:t>
          </a:r>
          <a:r>
            <a:rPr lang="es-EC" dirty="0" smtClean="0"/>
            <a:t> </a:t>
          </a:r>
          <a:r>
            <a:rPr lang="es-EC" dirty="0" err="1" smtClean="0"/>
            <a:t>Institute</a:t>
          </a:r>
          <a:r>
            <a:rPr lang="es-EC" dirty="0" smtClean="0"/>
            <a:t>.</a:t>
          </a:r>
          <a:r>
            <a:rPr lang="en-US" dirty="0" smtClean="0"/>
            <a:t> </a:t>
          </a:r>
        </a:p>
        <a:p>
          <a:pPr algn="l"/>
          <a:r>
            <a:rPr lang="es-EC" b="1" dirty="0" smtClean="0"/>
            <a:t>2.   </a:t>
          </a:r>
          <a:r>
            <a:rPr lang="es-EC" dirty="0" smtClean="0"/>
            <a:t>Modelo de madurez de Fisher.</a:t>
          </a:r>
          <a:endParaRPr lang="es-EC" dirty="0"/>
        </a:p>
      </dgm:t>
    </dgm:pt>
    <dgm:pt modelId="{588BE681-B88E-438D-88B9-EE3B1D37EA35}" type="parTrans" cxnId="{5895BC10-6C3B-41FA-954B-80F6C25DC098}">
      <dgm:prSet/>
      <dgm:spPr/>
      <dgm:t>
        <a:bodyPr/>
        <a:lstStyle/>
        <a:p>
          <a:endParaRPr lang="es-EC"/>
        </a:p>
      </dgm:t>
    </dgm:pt>
    <dgm:pt modelId="{7F615BB7-8720-4A04-A76E-0E6A1A761CCF}" type="sibTrans" cxnId="{5895BC10-6C3B-41FA-954B-80F6C25DC098}">
      <dgm:prSet/>
      <dgm:spPr/>
      <dgm:t>
        <a:bodyPr/>
        <a:lstStyle/>
        <a:p>
          <a:endParaRPr lang="es-EC"/>
        </a:p>
      </dgm:t>
    </dgm:pt>
    <dgm:pt modelId="{537F663F-00F4-4A7F-AA7D-89B609F33E61}">
      <dgm:prSet phldrT="[Texto]"/>
      <dgm:spPr/>
      <dgm:t>
        <a:bodyPr/>
        <a:lstStyle/>
        <a:p>
          <a:pPr algn="l"/>
          <a:r>
            <a:rPr lang="es-EC" b="1" dirty="0" smtClean="0"/>
            <a:t>3.   </a:t>
          </a:r>
          <a:r>
            <a:rPr lang="es-EC" dirty="0" smtClean="0"/>
            <a:t>BPMMM: Modelo de madurez holístico para BPM.  Michael </a:t>
          </a:r>
          <a:r>
            <a:rPr lang="es-EC" dirty="0" err="1" smtClean="0"/>
            <a:t>Rosemann</a:t>
          </a:r>
          <a:r>
            <a:rPr lang="es-EC" dirty="0" smtClean="0"/>
            <a:t> y </a:t>
          </a:r>
          <a:r>
            <a:rPr lang="es-EC" dirty="0" err="1" smtClean="0"/>
            <a:t>Tonia</a:t>
          </a:r>
          <a:r>
            <a:rPr lang="es-EC" dirty="0" smtClean="0"/>
            <a:t> de </a:t>
          </a:r>
          <a:r>
            <a:rPr lang="es-EC" dirty="0" err="1" smtClean="0"/>
            <a:t>Bruin</a:t>
          </a:r>
          <a:r>
            <a:rPr lang="es-EC" dirty="0" smtClean="0"/>
            <a:t>.</a:t>
          </a:r>
        </a:p>
        <a:p>
          <a:pPr algn="l"/>
          <a:r>
            <a:rPr lang="es-EC" b="1" dirty="0" smtClean="0"/>
            <a:t>4.   </a:t>
          </a:r>
          <a:r>
            <a:rPr lang="es-EC" dirty="0" smtClean="0"/>
            <a:t>BPMM: Modelo de madurez de procesos de negocio.</a:t>
          </a:r>
          <a:r>
            <a:rPr lang="en-US" dirty="0" smtClean="0"/>
            <a:t>OMG: Charlie Weber, Bill Curtis y Tony Gardiner </a:t>
          </a:r>
          <a:endParaRPr lang="es-EC" dirty="0"/>
        </a:p>
      </dgm:t>
    </dgm:pt>
    <dgm:pt modelId="{69CA20F8-C7B3-4EA7-981B-521B5A161609}" type="parTrans" cxnId="{6DDE1121-75C7-47C5-99C5-89F96A69A2EE}">
      <dgm:prSet/>
      <dgm:spPr/>
      <dgm:t>
        <a:bodyPr/>
        <a:lstStyle/>
        <a:p>
          <a:endParaRPr lang="es-EC"/>
        </a:p>
      </dgm:t>
    </dgm:pt>
    <dgm:pt modelId="{F8C5EC94-9641-4C26-A07E-CDBDCE0B124C}" type="sibTrans" cxnId="{6DDE1121-75C7-47C5-99C5-89F96A69A2EE}">
      <dgm:prSet/>
      <dgm:spPr/>
      <dgm:t>
        <a:bodyPr/>
        <a:lstStyle/>
        <a:p>
          <a:endParaRPr lang="es-EC"/>
        </a:p>
      </dgm:t>
    </dgm:pt>
    <dgm:pt modelId="{89E77EF1-E66C-48F9-AB21-6A9DEE405BF5}">
      <dgm:prSet phldrT="[Texto]"/>
      <dgm:spPr/>
      <dgm:t>
        <a:bodyPr/>
        <a:lstStyle/>
        <a:p>
          <a:pPr algn="l"/>
          <a:r>
            <a:rPr lang="es-EC" b="1" dirty="0" smtClean="0"/>
            <a:t>5.   </a:t>
          </a:r>
          <a:r>
            <a:rPr lang="es-EC" dirty="0" smtClean="0"/>
            <a:t>Modelo de madurez de procesos de </a:t>
          </a:r>
          <a:r>
            <a:rPr lang="es-EC" dirty="0" err="1" smtClean="0"/>
            <a:t>Gartner</a:t>
          </a:r>
          <a:r>
            <a:rPr lang="es-EC" dirty="0" smtClean="0"/>
            <a:t>.</a:t>
          </a:r>
        </a:p>
        <a:p>
          <a:pPr algn="l"/>
          <a:r>
            <a:rPr lang="es-EC" b="1" dirty="0" smtClean="0"/>
            <a:t>6.   </a:t>
          </a:r>
          <a:r>
            <a:rPr lang="es-EC" dirty="0" smtClean="0"/>
            <a:t>PEMM: Modelo de madurez de procesos y empresa. Michael </a:t>
          </a:r>
          <a:r>
            <a:rPr lang="es-EC" dirty="0" err="1" smtClean="0"/>
            <a:t>Hammer</a:t>
          </a:r>
          <a:r>
            <a:rPr lang="es-EC" dirty="0" smtClean="0"/>
            <a:t> </a:t>
          </a:r>
          <a:endParaRPr lang="es-EC" dirty="0"/>
        </a:p>
      </dgm:t>
    </dgm:pt>
    <dgm:pt modelId="{88E05373-43E9-44A9-B6E7-BBE46DD06FA2}" type="parTrans" cxnId="{17F6E746-60A2-4FAD-ABA7-367512ED1A77}">
      <dgm:prSet/>
      <dgm:spPr/>
      <dgm:t>
        <a:bodyPr/>
        <a:lstStyle/>
        <a:p>
          <a:endParaRPr lang="es-EC"/>
        </a:p>
      </dgm:t>
    </dgm:pt>
    <dgm:pt modelId="{8EA78246-1995-4736-85E7-33EC9FA50D3D}" type="sibTrans" cxnId="{17F6E746-60A2-4FAD-ABA7-367512ED1A77}">
      <dgm:prSet/>
      <dgm:spPr/>
      <dgm:t>
        <a:bodyPr/>
        <a:lstStyle/>
        <a:p>
          <a:endParaRPr lang="es-EC"/>
        </a:p>
      </dgm:t>
    </dgm:pt>
    <dgm:pt modelId="{3CCEFD5C-7784-4948-BDE2-5294E6C331E6}" type="pres">
      <dgm:prSet presAssocID="{A17BD0E4-E6D2-42AE-A5C6-AEA82880A58C}" presName="Name0" presStyleCnt="0">
        <dgm:presLayoutVars>
          <dgm:chMax val="7"/>
          <dgm:dir/>
          <dgm:animLvl val="lvl"/>
          <dgm:resizeHandles val="exact"/>
        </dgm:presLayoutVars>
      </dgm:prSet>
      <dgm:spPr/>
      <dgm:t>
        <a:bodyPr/>
        <a:lstStyle/>
        <a:p>
          <a:endParaRPr lang="es-EC"/>
        </a:p>
      </dgm:t>
    </dgm:pt>
    <dgm:pt modelId="{B8E3B847-9B5C-421C-A0BB-29CC18581E22}" type="pres">
      <dgm:prSet presAssocID="{3840298E-C2D6-49FD-B479-AE755CF6F17A}" presName="circle1" presStyleLbl="node1" presStyleIdx="0" presStyleCnt="3"/>
      <dgm:spPr/>
      <dgm:t>
        <a:bodyPr/>
        <a:lstStyle/>
        <a:p>
          <a:endParaRPr lang="es-EC"/>
        </a:p>
      </dgm:t>
    </dgm:pt>
    <dgm:pt modelId="{7549BDA0-0D70-4276-93C8-DA554BF9707F}" type="pres">
      <dgm:prSet presAssocID="{3840298E-C2D6-49FD-B479-AE755CF6F17A}" presName="space" presStyleCnt="0"/>
      <dgm:spPr/>
      <dgm:t>
        <a:bodyPr/>
        <a:lstStyle/>
        <a:p>
          <a:endParaRPr lang="es-EC"/>
        </a:p>
      </dgm:t>
    </dgm:pt>
    <dgm:pt modelId="{24F18270-6C56-4964-808C-09F3494757D0}" type="pres">
      <dgm:prSet presAssocID="{3840298E-C2D6-49FD-B479-AE755CF6F17A}" presName="rect1" presStyleLbl="alignAcc1" presStyleIdx="0" presStyleCnt="3" custLinFactNeighborX="-342" custLinFactNeighborY="632"/>
      <dgm:spPr/>
      <dgm:t>
        <a:bodyPr/>
        <a:lstStyle/>
        <a:p>
          <a:endParaRPr lang="es-EC"/>
        </a:p>
      </dgm:t>
    </dgm:pt>
    <dgm:pt modelId="{1D05E8AF-8A38-4FBB-9E2C-6A206882DD92}" type="pres">
      <dgm:prSet presAssocID="{537F663F-00F4-4A7F-AA7D-89B609F33E61}" presName="vertSpace2" presStyleLbl="node1" presStyleIdx="0" presStyleCnt="3"/>
      <dgm:spPr/>
      <dgm:t>
        <a:bodyPr/>
        <a:lstStyle/>
        <a:p>
          <a:endParaRPr lang="es-EC"/>
        </a:p>
      </dgm:t>
    </dgm:pt>
    <dgm:pt modelId="{E86C455F-F262-4484-B2DE-6A596013BBF2}" type="pres">
      <dgm:prSet presAssocID="{537F663F-00F4-4A7F-AA7D-89B609F33E61}" presName="circle2" presStyleLbl="node1" presStyleIdx="1" presStyleCnt="3"/>
      <dgm:spPr/>
      <dgm:t>
        <a:bodyPr/>
        <a:lstStyle/>
        <a:p>
          <a:endParaRPr lang="es-EC"/>
        </a:p>
      </dgm:t>
    </dgm:pt>
    <dgm:pt modelId="{069EA0E5-CFDD-4A50-8D18-B3CCE29E2C52}" type="pres">
      <dgm:prSet presAssocID="{537F663F-00F4-4A7F-AA7D-89B609F33E61}" presName="rect2" presStyleLbl="alignAcc1" presStyleIdx="1" presStyleCnt="3"/>
      <dgm:spPr/>
      <dgm:t>
        <a:bodyPr/>
        <a:lstStyle/>
        <a:p>
          <a:endParaRPr lang="es-EC"/>
        </a:p>
      </dgm:t>
    </dgm:pt>
    <dgm:pt modelId="{A9089BE1-F65E-493E-8E7D-421FACDFF115}" type="pres">
      <dgm:prSet presAssocID="{89E77EF1-E66C-48F9-AB21-6A9DEE405BF5}" presName="vertSpace3" presStyleLbl="node1" presStyleIdx="1" presStyleCnt="3"/>
      <dgm:spPr/>
      <dgm:t>
        <a:bodyPr/>
        <a:lstStyle/>
        <a:p>
          <a:endParaRPr lang="es-EC"/>
        </a:p>
      </dgm:t>
    </dgm:pt>
    <dgm:pt modelId="{8A0F38FA-D4D1-4A9F-AE84-83189659C4C0}" type="pres">
      <dgm:prSet presAssocID="{89E77EF1-E66C-48F9-AB21-6A9DEE405BF5}" presName="circle3" presStyleLbl="node1" presStyleIdx="2" presStyleCnt="3"/>
      <dgm:spPr/>
      <dgm:t>
        <a:bodyPr/>
        <a:lstStyle/>
        <a:p>
          <a:endParaRPr lang="es-EC"/>
        </a:p>
      </dgm:t>
    </dgm:pt>
    <dgm:pt modelId="{724FA4E6-0A52-46CF-8DAB-D60E4FD17D8F}" type="pres">
      <dgm:prSet presAssocID="{89E77EF1-E66C-48F9-AB21-6A9DEE405BF5}" presName="rect3" presStyleLbl="alignAcc1" presStyleIdx="2" presStyleCnt="3"/>
      <dgm:spPr/>
      <dgm:t>
        <a:bodyPr/>
        <a:lstStyle/>
        <a:p>
          <a:endParaRPr lang="es-EC"/>
        </a:p>
      </dgm:t>
    </dgm:pt>
    <dgm:pt modelId="{BB01B461-7A72-4C0B-9BA9-B8AB74480FF8}" type="pres">
      <dgm:prSet presAssocID="{3840298E-C2D6-49FD-B479-AE755CF6F17A}" presName="rect1ParTxNoCh" presStyleLbl="alignAcc1" presStyleIdx="2" presStyleCnt="3">
        <dgm:presLayoutVars>
          <dgm:chMax val="1"/>
          <dgm:bulletEnabled val="1"/>
        </dgm:presLayoutVars>
      </dgm:prSet>
      <dgm:spPr/>
      <dgm:t>
        <a:bodyPr/>
        <a:lstStyle/>
        <a:p>
          <a:endParaRPr lang="es-EC"/>
        </a:p>
      </dgm:t>
    </dgm:pt>
    <dgm:pt modelId="{B6ADDBC9-4CAB-4896-A605-B3237DF2279D}" type="pres">
      <dgm:prSet presAssocID="{537F663F-00F4-4A7F-AA7D-89B609F33E61}" presName="rect2ParTxNoCh" presStyleLbl="alignAcc1" presStyleIdx="2" presStyleCnt="3">
        <dgm:presLayoutVars>
          <dgm:chMax val="1"/>
          <dgm:bulletEnabled val="1"/>
        </dgm:presLayoutVars>
      </dgm:prSet>
      <dgm:spPr/>
      <dgm:t>
        <a:bodyPr/>
        <a:lstStyle/>
        <a:p>
          <a:endParaRPr lang="es-EC"/>
        </a:p>
      </dgm:t>
    </dgm:pt>
    <dgm:pt modelId="{124B837D-D0C7-40FC-BDE1-27FD7ECB361D}" type="pres">
      <dgm:prSet presAssocID="{89E77EF1-E66C-48F9-AB21-6A9DEE405BF5}" presName="rect3ParTxNoCh" presStyleLbl="alignAcc1" presStyleIdx="2" presStyleCnt="3">
        <dgm:presLayoutVars>
          <dgm:chMax val="1"/>
          <dgm:bulletEnabled val="1"/>
        </dgm:presLayoutVars>
      </dgm:prSet>
      <dgm:spPr/>
      <dgm:t>
        <a:bodyPr/>
        <a:lstStyle/>
        <a:p>
          <a:endParaRPr lang="es-EC"/>
        </a:p>
      </dgm:t>
    </dgm:pt>
  </dgm:ptLst>
  <dgm:cxnLst>
    <dgm:cxn modelId="{B8DC4E95-0A7C-44EA-ADA1-FB9E0645F9A4}" type="presOf" srcId="{A17BD0E4-E6D2-42AE-A5C6-AEA82880A58C}" destId="{3CCEFD5C-7784-4948-BDE2-5294E6C331E6}" srcOrd="0" destOrd="0" presId="urn:microsoft.com/office/officeart/2005/8/layout/target3"/>
    <dgm:cxn modelId="{71D7FBA2-E7D6-45B2-9DF6-9B931B8270C2}" type="presOf" srcId="{89E77EF1-E66C-48F9-AB21-6A9DEE405BF5}" destId="{724FA4E6-0A52-46CF-8DAB-D60E4FD17D8F}" srcOrd="0" destOrd="0" presId="urn:microsoft.com/office/officeart/2005/8/layout/target3"/>
    <dgm:cxn modelId="{5895BC10-6C3B-41FA-954B-80F6C25DC098}" srcId="{A17BD0E4-E6D2-42AE-A5C6-AEA82880A58C}" destId="{3840298E-C2D6-49FD-B479-AE755CF6F17A}" srcOrd="0" destOrd="0" parTransId="{588BE681-B88E-438D-88B9-EE3B1D37EA35}" sibTransId="{7F615BB7-8720-4A04-A76E-0E6A1A761CCF}"/>
    <dgm:cxn modelId="{25FB9B54-1903-4EFE-8F9E-2DBC6B959275}" type="presOf" srcId="{3840298E-C2D6-49FD-B479-AE755CF6F17A}" destId="{BB01B461-7A72-4C0B-9BA9-B8AB74480FF8}" srcOrd="1" destOrd="0" presId="urn:microsoft.com/office/officeart/2005/8/layout/target3"/>
    <dgm:cxn modelId="{082A017B-B731-4765-B3B1-D8623B021DA0}" type="presOf" srcId="{89E77EF1-E66C-48F9-AB21-6A9DEE405BF5}" destId="{124B837D-D0C7-40FC-BDE1-27FD7ECB361D}" srcOrd="1" destOrd="0" presId="urn:microsoft.com/office/officeart/2005/8/layout/target3"/>
    <dgm:cxn modelId="{6DDE1121-75C7-47C5-99C5-89F96A69A2EE}" srcId="{A17BD0E4-E6D2-42AE-A5C6-AEA82880A58C}" destId="{537F663F-00F4-4A7F-AA7D-89B609F33E61}" srcOrd="1" destOrd="0" parTransId="{69CA20F8-C7B3-4EA7-981B-521B5A161609}" sibTransId="{F8C5EC94-9641-4C26-A07E-CDBDCE0B124C}"/>
    <dgm:cxn modelId="{17F6E746-60A2-4FAD-ABA7-367512ED1A77}" srcId="{A17BD0E4-E6D2-42AE-A5C6-AEA82880A58C}" destId="{89E77EF1-E66C-48F9-AB21-6A9DEE405BF5}" srcOrd="2" destOrd="0" parTransId="{88E05373-43E9-44A9-B6E7-BBE46DD06FA2}" sibTransId="{8EA78246-1995-4736-85E7-33EC9FA50D3D}"/>
    <dgm:cxn modelId="{6503AEED-9F15-4628-AEC9-856FD200A789}" type="presOf" srcId="{537F663F-00F4-4A7F-AA7D-89B609F33E61}" destId="{B6ADDBC9-4CAB-4896-A605-B3237DF2279D}" srcOrd="1" destOrd="0" presId="urn:microsoft.com/office/officeart/2005/8/layout/target3"/>
    <dgm:cxn modelId="{CA78F41D-CC17-4B0D-8450-867E36DFC8DD}" type="presOf" srcId="{537F663F-00F4-4A7F-AA7D-89B609F33E61}" destId="{069EA0E5-CFDD-4A50-8D18-B3CCE29E2C52}" srcOrd="0" destOrd="0" presId="urn:microsoft.com/office/officeart/2005/8/layout/target3"/>
    <dgm:cxn modelId="{54FC04E4-79D8-450D-A6EB-6BE4F09D9488}" type="presOf" srcId="{3840298E-C2D6-49FD-B479-AE755CF6F17A}" destId="{24F18270-6C56-4964-808C-09F3494757D0}" srcOrd="0" destOrd="0" presId="urn:microsoft.com/office/officeart/2005/8/layout/target3"/>
    <dgm:cxn modelId="{6D068605-1FC7-46A2-9C29-16CD28B3CF16}" type="presParOf" srcId="{3CCEFD5C-7784-4948-BDE2-5294E6C331E6}" destId="{B8E3B847-9B5C-421C-A0BB-29CC18581E22}" srcOrd="0" destOrd="0" presId="urn:microsoft.com/office/officeart/2005/8/layout/target3"/>
    <dgm:cxn modelId="{F3A967B1-334A-48E3-83CF-791E595937FF}" type="presParOf" srcId="{3CCEFD5C-7784-4948-BDE2-5294E6C331E6}" destId="{7549BDA0-0D70-4276-93C8-DA554BF9707F}" srcOrd="1" destOrd="0" presId="urn:microsoft.com/office/officeart/2005/8/layout/target3"/>
    <dgm:cxn modelId="{BFCACC40-BC79-4D6D-9CC4-23013A6244F0}" type="presParOf" srcId="{3CCEFD5C-7784-4948-BDE2-5294E6C331E6}" destId="{24F18270-6C56-4964-808C-09F3494757D0}" srcOrd="2" destOrd="0" presId="urn:microsoft.com/office/officeart/2005/8/layout/target3"/>
    <dgm:cxn modelId="{A34B149A-45B5-464E-B141-8DB2108CD52F}" type="presParOf" srcId="{3CCEFD5C-7784-4948-BDE2-5294E6C331E6}" destId="{1D05E8AF-8A38-4FBB-9E2C-6A206882DD92}" srcOrd="3" destOrd="0" presId="urn:microsoft.com/office/officeart/2005/8/layout/target3"/>
    <dgm:cxn modelId="{036E0695-6B52-4EB1-8CBE-A6B1E71598E2}" type="presParOf" srcId="{3CCEFD5C-7784-4948-BDE2-5294E6C331E6}" destId="{E86C455F-F262-4484-B2DE-6A596013BBF2}" srcOrd="4" destOrd="0" presId="urn:microsoft.com/office/officeart/2005/8/layout/target3"/>
    <dgm:cxn modelId="{FC48E971-F033-45D3-B4EA-EB7966014507}" type="presParOf" srcId="{3CCEFD5C-7784-4948-BDE2-5294E6C331E6}" destId="{069EA0E5-CFDD-4A50-8D18-B3CCE29E2C52}" srcOrd="5" destOrd="0" presId="urn:microsoft.com/office/officeart/2005/8/layout/target3"/>
    <dgm:cxn modelId="{A2FEBFA0-5E59-4AE7-9927-94B82AEEF9AB}" type="presParOf" srcId="{3CCEFD5C-7784-4948-BDE2-5294E6C331E6}" destId="{A9089BE1-F65E-493E-8E7D-421FACDFF115}" srcOrd="6" destOrd="0" presId="urn:microsoft.com/office/officeart/2005/8/layout/target3"/>
    <dgm:cxn modelId="{796DEACC-C0E4-4780-9BB5-C70A447535BB}" type="presParOf" srcId="{3CCEFD5C-7784-4948-BDE2-5294E6C331E6}" destId="{8A0F38FA-D4D1-4A9F-AE84-83189659C4C0}" srcOrd="7" destOrd="0" presId="urn:microsoft.com/office/officeart/2005/8/layout/target3"/>
    <dgm:cxn modelId="{1B755014-108A-4D4A-8F48-289EB2EAC491}" type="presParOf" srcId="{3CCEFD5C-7784-4948-BDE2-5294E6C331E6}" destId="{724FA4E6-0A52-46CF-8DAB-D60E4FD17D8F}" srcOrd="8" destOrd="0" presId="urn:microsoft.com/office/officeart/2005/8/layout/target3"/>
    <dgm:cxn modelId="{0A516462-02CF-4324-AF75-6E27276F6171}" type="presParOf" srcId="{3CCEFD5C-7784-4948-BDE2-5294E6C331E6}" destId="{BB01B461-7A72-4C0B-9BA9-B8AB74480FF8}" srcOrd="9" destOrd="0" presId="urn:microsoft.com/office/officeart/2005/8/layout/target3"/>
    <dgm:cxn modelId="{DE595380-C14C-4413-9210-E59C00AAE1B2}" type="presParOf" srcId="{3CCEFD5C-7784-4948-BDE2-5294E6C331E6}" destId="{B6ADDBC9-4CAB-4896-A605-B3237DF2279D}" srcOrd="10" destOrd="0" presId="urn:microsoft.com/office/officeart/2005/8/layout/target3"/>
    <dgm:cxn modelId="{67F8C485-157F-4DD6-8DFA-7B19950EC288}" type="presParOf" srcId="{3CCEFD5C-7784-4948-BDE2-5294E6C331E6}" destId="{124B837D-D0C7-40FC-BDE1-27FD7ECB361D}"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B52C1DC-1713-43C0-94A3-5CB2B05E3D29}" type="doc">
      <dgm:prSet loTypeId="urn:microsoft.com/office/officeart/2008/layout/SquareAccentList" loCatId="list" qsTypeId="urn:microsoft.com/office/officeart/2005/8/quickstyle/3d3" qsCatId="3D" csTypeId="urn:microsoft.com/office/officeart/2005/8/colors/colorful3" csCatId="colorful" phldr="1"/>
      <dgm:spPr/>
      <dgm:t>
        <a:bodyPr/>
        <a:lstStyle/>
        <a:p>
          <a:endParaRPr lang="es-EC"/>
        </a:p>
      </dgm:t>
    </dgm:pt>
    <dgm:pt modelId="{4B4BF701-24A0-4A16-B1FB-D27522BE8ED9}">
      <dgm:prSet phldrT="[Texto]"/>
      <dgm:spPr/>
      <dgm:t>
        <a:bodyPr/>
        <a:lstStyle/>
        <a:p>
          <a:r>
            <a:rPr lang="es-ES" b="1" i="1" dirty="0" smtClean="0"/>
            <a:t>Nivel 1 (Inicial)</a:t>
          </a:r>
          <a:endParaRPr lang="es-EC" dirty="0"/>
        </a:p>
      </dgm:t>
    </dgm:pt>
    <dgm:pt modelId="{51E0B3D0-EABF-4D34-82D1-DA19AAF78979}" type="parTrans" cxnId="{C3E53966-C326-41D1-B842-D4C8A1C90591}">
      <dgm:prSet/>
      <dgm:spPr/>
      <dgm:t>
        <a:bodyPr/>
        <a:lstStyle/>
        <a:p>
          <a:endParaRPr lang="es-EC"/>
        </a:p>
      </dgm:t>
    </dgm:pt>
    <dgm:pt modelId="{67CF6722-BCA2-4920-A919-E45B4262A06A}" type="sibTrans" cxnId="{C3E53966-C326-41D1-B842-D4C8A1C90591}">
      <dgm:prSet/>
      <dgm:spPr/>
      <dgm:t>
        <a:bodyPr/>
        <a:lstStyle/>
        <a:p>
          <a:endParaRPr lang="es-EC"/>
        </a:p>
      </dgm:t>
    </dgm:pt>
    <dgm:pt modelId="{1BD7E1F7-02DA-45D0-B755-B944B0EA4B9B}">
      <dgm:prSet phldrT="[Texto]" custT="1"/>
      <dgm:spPr/>
      <dgm:t>
        <a:bodyPr/>
        <a:lstStyle/>
        <a:p>
          <a:pPr algn="just"/>
          <a:r>
            <a:rPr lang="es-ES" sz="1200" b="1" dirty="0" smtClean="0"/>
            <a:t>(1) </a:t>
          </a:r>
          <a:r>
            <a:rPr lang="es-ES" sz="1200" dirty="0" smtClean="0"/>
            <a:t>La organización no sigue ni conoce prácticas especificadas en algún modelo para realizar y evaluar a sus procesos. </a:t>
          </a:r>
        </a:p>
        <a:p>
          <a:pPr algn="just"/>
          <a:r>
            <a:rPr lang="es-ES" sz="1200" b="1" dirty="0" smtClean="0"/>
            <a:t>(2) </a:t>
          </a:r>
          <a:r>
            <a:rPr lang="es-ES" sz="1200" dirty="0" smtClean="0"/>
            <a:t>Los productos están en el mercado por esfuerzos individuales. </a:t>
          </a:r>
        </a:p>
        <a:p>
          <a:pPr algn="just"/>
          <a:r>
            <a:rPr lang="es-ES" sz="1200" b="1" dirty="0" smtClean="0"/>
            <a:t>(3) </a:t>
          </a:r>
          <a:r>
            <a:rPr lang="es-ES" sz="1200" dirty="0" smtClean="0"/>
            <a:t>Líderes o expertos guían a la organización y se convierten en cuellos de botella. </a:t>
          </a:r>
        </a:p>
        <a:p>
          <a:pPr algn="just"/>
          <a:r>
            <a:rPr lang="es-ES" sz="1200" b="1" dirty="0" smtClean="0"/>
            <a:t>(4) </a:t>
          </a:r>
          <a:r>
            <a:rPr lang="es-ES" sz="1200" dirty="0" smtClean="0"/>
            <a:t>El conocimiento de realización de los procesos está en unos pocos. </a:t>
          </a:r>
        </a:p>
        <a:p>
          <a:pPr algn="just"/>
          <a:r>
            <a:rPr lang="es-ES" sz="1200" b="1" dirty="0" smtClean="0"/>
            <a:t>(5) </a:t>
          </a:r>
          <a:r>
            <a:rPr lang="es-ES" sz="1200" dirty="0" smtClean="0"/>
            <a:t>Dependencia de la organización en los que conocen los procesos. </a:t>
          </a:r>
        </a:p>
        <a:p>
          <a:pPr algn="just"/>
          <a:r>
            <a:rPr lang="es-ES" sz="1200" b="1" dirty="0" smtClean="0"/>
            <a:t>(6) </a:t>
          </a:r>
          <a:r>
            <a:rPr lang="es-ES" sz="1200" dirty="0" smtClean="0"/>
            <a:t>Esfuerzos y habilidades personales sacan a la empresa adelante. </a:t>
          </a:r>
        </a:p>
        <a:p>
          <a:pPr algn="just"/>
          <a:r>
            <a:rPr lang="es-ES" sz="1200" b="1" dirty="0" smtClean="0"/>
            <a:t>(7) </a:t>
          </a:r>
          <a:r>
            <a:rPr lang="es-ES" sz="1200" dirty="0" smtClean="0"/>
            <a:t>No existe documentación de los procesos. </a:t>
          </a:r>
        </a:p>
        <a:p>
          <a:pPr algn="just"/>
          <a:r>
            <a:rPr lang="es-ES" sz="1200" b="1" dirty="0" smtClean="0"/>
            <a:t>(8) </a:t>
          </a:r>
          <a:r>
            <a:rPr lang="es-ES" sz="1200" dirty="0" smtClean="0"/>
            <a:t>La organización no incluye a la innovación como elemento estratégico y no genera conocimiento.</a:t>
          </a:r>
          <a:endParaRPr lang="es-EC" sz="1100" dirty="0"/>
        </a:p>
      </dgm:t>
    </dgm:pt>
    <dgm:pt modelId="{7A67859A-20C1-4F2B-BC54-1658672021A6}" type="parTrans" cxnId="{56645BCE-2351-45BE-88DB-C6D4254B2F80}">
      <dgm:prSet/>
      <dgm:spPr/>
      <dgm:t>
        <a:bodyPr/>
        <a:lstStyle/>
        <a:p>
          <a:endParaRPr lang="es-EC"/>
        </a:p>
      </dgm:t>
    </dgm:pt>
    <dgm:pt modelId="{6C9F93C5-2B3B-4886-8D2F-35E2E75A9860}" type="sibTrans" cxnId="{56645BCE-2351-45BE-88DB-C6D4254B2F80}">
      <dgm:prSet/>
      <dgm:spPr/>
      <dgm:t>
        <a:bodyPr/>
        <a:lstStyle/>
        <a:p>
          <a:endParaRPr lang="es-EC"/>
        </a:p>
      </dgm:t>
    </dgm:pt>
    <dgm:pt modelId="{83599E65-77BE-4E0D-BB32-80423FC8543A}">
      <dgm:prSet phldrT="[Texto]"/>
      <dgm:spPr/>
      <dgm:t>
        <a:bodyPr/>
        <a:lstStyle/>
        <a:p>
          <a:r>
            <a:rPr lang="es-ES" b="1" i="1" dirty="0" smtClean="0"/>
            <a:t>Nivel 2 (Procesos Analizados)</a:t>
          </a:r>
          <a:endParaRPr lang="es-EC" dirty="0"/>
        </a:p>
      </dgm:t>
    </dgm:pt>
    <dgm:pt modelId="{2CBC904F-497A-4EB3-B6CA-8F3BCB2A8FB8}" type="parTrans" cxnId="{A8F377F6-CDAE-4038-9471-34DAA92577D7}">
      <dgm:prSet/>
      <dgm:spPr/>
      <dgm:t>
        <a:bodyPr/>
        <a:lstStyle/>
        <a:p>
          <a:endParaRPr lang="es-EC"/>
        </a:p>
      </dgm:t>
    </dgm:pt>
    <dgm:pt modelId="{B761D9C4-F110-4874-9A0D-E23D32209079}" type="sibTrans" cxnId="{A8F377F6-CDAE-4038-9471-34DAA92577D7}">
      <dgm:prSet/>
      <dgm:spPr/>
      <dgm:t>
        <a:bodyPr/>
        <a:lstStyle/>
        <a:p>
          <a:endParaRPr lang="es-EC"/>
        </a:p>
      </dgm:t>
    </dgm:pt>
    <dgm:pt modelId="{58F8A2F8-E8B5-42CC-A64F-2FAC0399F25F}">
      <dgm:prSet phldrT="[Texto]" custT="1"/>
      <dgm:spPr/>
      <dgm:t>
        <a:bodyPr/>
        <a:lstStyle/>
        <a:p>
          <a:pPr algn="just"/>
          <a:r>
            <a:rPr lang="es-ES" sz="1200" b="1" dirty="0" smtClean="0"/>
            <a:t>(1) </a:t>
          </a:r>
          <a:r>
            <a:rPr lang="es-ES" sz="1200" dirty="0" smtClean="0"/>
            <a:t>Se crean las unidades de procesos y/o aseguramiento de la calidad. </a:t>
          </a:r>
        </a:p>
        <a:p>
          <a:pPr algn="just"/>
          <a:r>
            <a:rPr lang="es-ES" sz="1200" b="1" dirty="0" smtClean="0">
              <a:solidFill>
                <a:schemeClr val="tx1"/>
              </a:solidFill>
            </a:rPr>
            <a:t>(2) </a:t>
          </a:r>
          <a:r>
            <a:rPr lang="es-ES" sz="1200" dirty="0" smtClean="0"/>
            <a:t>Se introduce dentro de la organización conceptos de gestión en base a procesos. </a:t>
          </a:r>
        </a:p>
        <a:p>
          <a:pPr algn="just"/>
          <a:r>
            <a:rPr lang="es-ES" sz="1200" b="1" dirty="0" smtClean="0"/>
            <a:t>(3) </a:t>
          </a:r>
          <a:r>
            <a:rPr lang="es-ES" sz="1200" dirty="0" smtClean="0"/>
            <a:t>Se conoce y se trabaja en función de los requisitos del cliente y legales. </a:t>
          </a:r>
        </a:p>
        <a:p>
          <a:pPr algn="just"/>
          <a:r>
            <a:rPr lang="es-ES" sz="1200" b="1" dirty="0" smtClean="0"/>
            <a:t>(4) </a:t>
          </a:r>
          <a:r>
            <a:rPr lang="es-ES" sz="1200" dirty="0" smtClean="0"/>
            <a:t>Los procesos se definen y se gestionan en forma aislada dentro de la organización. </a:t>
          </a:r>
        </a:p>
        <a:p>
          <a:pPr algn="just"/>
          <a:r>
            <a:rPr lang="es-ES" sz="1200" b="1" dirty="0" smtClean="0"/>
            <a:t>(5) </a:t>
          </a:r>
          <a:r>
            <a:rPr lang="es-ES" sz="1200" dirty="0" smtClean="0"/>
            <a:t>Se incluye actividades de planificación de procesos. </a:t>
          </a:r>
        </a:p>
        <a:p>
          <a:pPr algn="just"/>
          <a:r>
            <a:rPr lang="es-ES" sz="1200" b="1" dirty="0" smtClean="0">
              <a:solidFill>
                <a:schemeClr val="tx1"/>
              </a:solidFill>
            </a:rPr>
            <a:t>(6) </a:t>
          </a:r>
          <a:r>
            <a:rPr lang="es-ES" sz="1200" dirty="0" smtClean="0"/>
            <a:t>Se buscan acuerdos con los proveedores. </a:t>
          </a:r>
        </a:p>
        <a:p>
          <a:pPr algn="just"/>
          <a:r>
            <a:rPr lang="es-ES" sz="1200" b="1" dirty="0" smtClean="0"/>
            <a:t>(7) </a:t>
          </a:r>
          <a:r>
            <a:rPr lang="es-ES" sz="1200" dirty="0" smtClean="0"/>
            <a:t>Se incluye la necesidad de realizar medición y análisis de los procesos. </a:t>
          </a:r>
        </a:p>
        <a:p>
          <a:pPr algn="just"/>
          <a:r>
            <a:rPr lang="es-ES" sz="1200" b="1" dirty="0" smtClean="0"/>
            <a:t>(8) </a:t>
          </a:r>
          <a:r>
            <a:rPr lang="es-ES" sz="1200" dirty="0" smtClean="0"/>
            <a:t>Se genera documentación de procesos. </a:t>
          </a:r>
        </a:p>
        <a:p>
          <a:pPr algn="just"/>
          <a:r>
            <a:rPr lang="es-ES" sz="1200" b="1" dirty="0" smtClean="0"/>
            <a:t>(9) </a:t>
          </a:r>
          <a:r>
            <a:rPr lang="es-ES" sz="1200" dirty="0" smtClean="0"/>
            <a:t>No se trabaja con un enfoque en el cliente. </a:t>
          </a:r>
          <a:endParaRPr lang="es-EC" sz="1200" dirty="0"/>
        </a:p>
      </dgm:t>
    </dgm:pt>
    <dgm:pt modelId="{7CB45317-550B-4ACC-A8F6-CD695F15ADED}" type="parTrans" cxnId="{24FEC606-3251-4CAE-8353-C727068E3B51}">
      <dgm:prSet/>
      <dgm:spPr/>
      <dgm:t>
        <a:bodyPr/>
        <a:lstStyle/>
        <a:p>
          <a:endParaRPr lang="es-EC"/>
        </a:p>
      </dgm:t>
    </dgm:pt>
    <dgm:pt modelId="{1A80CC03-25BF-4524-8A5E-32F5C287C225}" type="sibTrans" cxnId="{24FEC606-3251-4CAE-8353-C727068E3B51}">
      <dgm:prSet/>
      <dgm:spPr/>
      <dgm:t>
        <a:bodyPr/>
        <a:lstStyle/>
        <a:p>
          <a:endParaRPr lang="es-EC"/>
        </a:p>
      </dgm:t>
    </dgm:pt>
    <dgm:pt modelId="{693F0B22-0AAD-45AA-AD7D-DEA6D388067E}" type="pres">
      <dgm:prSet presAssocID="{5B52C1DC-1713-43C0-94A3-5CB2B05E3D29}" presName="layout" presStyleCnt="0">
        <dgm:presLayoutVars>
          <dgm:chMax/>
          <dgm:chPref/>
          <dgm:dir/>
          <dgm:resizeHandles/>
        </dgm:presLayoutVars>
      </dgm:prSet>
      <dgm:spPr/>
      <dgm:t>
        <a:bodyPr/>
        <a:lstStyle/>
        <a:p>
          <a:endParaRPr lang="es-EC"/>
        </a:p>
      </dgm:t>
    </dgm:pt>
    <dgm:pt modelId="{8C7CD2A0-8135-4215-9476-4E95159A9DC7}" type="pres">
      <dgm:prSet presAssocID="{4B4BF701-24A0-4A16-B1FB-D27522BE8ED9}" presName="root" presStyleCnt="0">
        <dgm:presLayoutVars>
          <dgm:chMax/>
          <dgm:chPref/>
        </dgm:presLayoutVars>
      </dgm:prSet>
      <dgm:spPr/>
    </dgm:pt>
    <dgm:pt modelId="{1C079691-18F3-4B8D-8DD7-FC449C595C29}" type="pres">
      <dgm:prSet presAssocID="{4B4BF701-24A0-4A16-B1FB-D27522BE8ED9}" presName="rootComposite" presStyleCnt="0">
        <dgm:presLayoutVars/>
      </dgm:prSet>
      <dgm:spPr/>
    </dgm:pt>
    <dgm:pt modelId="{B4A4EC72-0B97-402D-B37F-FA3AE3F01203}" type="pres">
      <dgm:prSet presAssocID="{4B4BF701-24A0-4A16-B1FB-D27522BE8ED9}" presName="ParentAccent" presStyleLbl="alignNode1" presStyleIdx="0" presStyleCnt="2"/>
      <dgm:spPr/>
    </dgm:pt>
    <dgm:pt modelId="{11577B03-CC90-457A-978A-FE18DCCDB184}" type="pres">
      <dgm:prSet presAssocID="{4B4BF701-24A0-4A16-B1FB-D27522BE8ED9}" presName="ParentSmallAccent" presStyleLbl="fgAcc1" presStyleIdx="0" presStyleCnt="2"/>
      <dgm:spPr/>
    </dgm:pt>
    <dgm:pt modelId="{34093094-F485-4799-8BB1-D13F55AD250D}" type="pres">
      <dgm:prSet presAssocID="{4B4BF701-24A0-4A16-B1FB-D27522BE8ED9}" presName="Parent" presStyleLbl="revTx" presStyleIdx="0" presStyleCnt="4">
        <dgm:presLayoutVars>
          <dgm:chMax/>
          <dgm:chPref val="4"/>
          <dgm:bulletEnabled val="1"/>
        </dgm:presLayoutVars>
      </dgm:prSet>
      <dgm:spPr/>
      <dgm:t>
        <a:bodyPr/>
        <a:lstStyle/>
        <a:p>
          <a:endParaRPr lang="es-EC"/>
        </a:p>
      </dgm:t>
    </dgm:pt>
    <dgm:pt modelId="{8B049DBD-5992-4823-89A6-7479F7BAD51D}" type="pres">
      <dgm:prSet presAssocID="{4B4BF701-24A0-4A16-B1FB-D27522BE8ED9}" presName="childShape" presStyleCnt="0">
        <dgm:presLayoutVars>
          <dgm:chMax val="0"/>
          <dgm:chPref val="0"/>
        </dgm:presLayoutVars>
      </dgm:prSet>
      <dgm:spPr/>
    </dgm:pt>
    <dgm:pt modelId="{F89DD637-B65C-458E-B706-39A965302CE3}" type="pres">
      <dgm:prSet presAssocID="{1BD7E1F7-02DA-45D0-B755-B944B0EA4B9B}" presName="childComposite" presStyleCnt="0">
        <dgm:presLayoutVars>
          <dgm:chMax val="0"/>
          <dgm:chPref val="0"/>
        </dgm:presLayoutVars>
      </dgm:prSet>
      <dgm:spPr/>
    </dgm:pt>
    <dgm:pt modelId="{948F8855-6E8F-4380-AFDC-6937603CD2FB}" type="pres">
      <dgm:prSet presAssocID="{1BD7E1F7-02DA-45D0-B755-B944B0EA4B9B}" presName="ChildAccent" presStyleLbl="solidFgAcc1" presStyleIdx="0" presStyleCnt="2"/>
      <dgm:spPr/>
    </dgm:pt>
    <dgm:pt modelId="{8CD7D336-47FC-4BE0-88CB-B6FD2B2230CE}" type="pres">
      <dgm:prSet presAssocID="{1BD7E1F7-02DA-45D0-B755-B944B0EA4B9B}" presName="Child" presStyleLbl="revTx" presStyleIdx="1" presStyleCnt="4" custScaleY="504882">
        <dgm:presLayoutVars>
          <dgm:chMax val="0"/>
          <dgm:chPref val="0"/>
          <dgm:bulletEnabled val="1"/>
        </dgm:presLayoutVars>
      </dgm:prSet>
      <dgm:spPr/>
      <dgm:t>
        <a:bodyPr/>
        <a:lstStyle/>
        <a:p>
          <a:endParaRPr lang="es-EC"/>
        </a:p>
      </dgm:t>
    </dgm:pt>
    <dgm:pt modelId="{344330C2-5F2A-4E77-BBD7-0EDB77EA02EC}" type="pres">
      <dgm:prSet presAssocID="{83599E65-77BE-4E0D-BB32-80423FC8543A}" presName="root" presStyleCnt="0">
        <dgm:presLayoutVars>
          <dgm:chMax/>
          <dgm:chPref/>
        </dgm:presLayoutVars>
      </dgm:prSet>
      <dgm:spPr/>
    </dgm:pt>
    <dgm:pt modelId="{ACFDE78A-6F64-42C6-A3DC-501EE9A873EB}" type="pres">
      <dgm:prSet presAssocID="{83599E65-77BE-4E0D-BB32-80423FC8543A}" presName="rootComposite" presStyleCnt="0">
        <dgm:presLayoutVars/>
      </dgm:prSet>
      <dgm:spPr/>
    </dgm:pt>
    <dgm:pt modelId="{3452A9F3-3D97-4690-B808-95416A7BB511}" type="pres">
      <dgm:prSet presAssocID="{83599E65-77BE-4E0D-BB32-80423FC8543A}" presName="ParentAccent" presStyleLbl="alignNode1" presStyleIdx="1" presStyleCnt="2"/>
      <dgm:spPr/>
    </dgm:pt>
    <dgm:pt modelId="{C3441B8F-044B-43B3-8679-978E350AF4C0}" type="pres">
      <dgm:prSet presAssocID="{83599E65-77BE-4E0D-BB32-80423FC8543A}" presName="ParentSmallAccent" presStyleLbl="fgAcc1" presStyleIdx="1" presStyleCnt="2"/>
      <dgm:spPr/>
    </dgm:pt>
    <dgm:pt modelId="{D2C53C48-8652-43FB-9741-55A1605952C2}" type="pres">
      <dgm:prSet presAssocID="{83599E65-77BE-4E0D-BB32-80423FC8543A}" presName="Parent" presStyleLbl="revTx" presStyleIdx="2" presStyleCnt="4">
        <dgm:presLayoutVars>
          <dgm:chMax/>
          <dgm:chPref val="4"/>
          <dgm:bulletEnabled val="1"/>
        </dgm:presLayoutVars>
      </dgm:prSet>
      <dgm:spPr/>
      <dgm:t>
        <a:bodyPr/>
        <a:lstStyle/>
        <a:p>
          <a:endParaRPr lang="es-EC"/>
        </a:p>
      </dgm:t>
    </dgm:pt>
    <dgm:pt modelId="{6DD214BE-8D33-4F4B-804A-23076B77C487}" type="pres">
      <dgm:prSet presAssocID="{83599E65-77BE-4E0D-BB32-80423FC8543A}" presName="childShape" presStyleCnt="0">
        <dgm:presLayoutVars>
          <dgm:chMax val="0"/>
          <dgm:chPref val="0"/>
        </dgm:presLayoutVars>
      </dgm:prSet>
      <dgm:spPr/>
    </dgm:pt>
    <dgm:pt modelId="{55CA6C10-9C12-4E18-87C8-0F823E1600EA}" type="pres">
      <dgm:prSet presAssocID="{58F8A2F8-E8B5-42CC-A64F-2FAC0399F25F}" presName="childComposite" presStyleCnt="0">
        <dgm:presLayoutVars>
          <dgm:chMax val="0"/>
          <dgm:chPref val="0"/>
        </dgm:presLayoutVars>
      </dgm:prSet>
      <dgm:spPr/>
    </dgm:pt>
    <dgm:pt modelId="{614671ED-31FC-4A2C-AC7B-F78B3530153A}" type="pres">
      <dgm:prSet presAssocID="{58F8A2F8-E8B5-42CC-A64F-2FAC0399F25F}" presName="ChildAccent" presStyleLbl="solidFgAcc1" presStyleIdx="1" presStyleCnt="2"/>
      <dgm:spPr/>
    </dgm:pt>
    <dgm:pt modelId="{F4D4DE67-8DE9-4161-8708-BE89D8B6FB12}" type="pres">
      <dgm:prSet presAssocID="{58F8A2F8-E8B5-42CC-A64F-2FAC0399F25F}" presName="Child" presStyleLbl="revTx" presStyleIdx="3" presStyleCnt="4" custScaleY="474719">
        <dgm:presLayoutVars>
          <dgm:chMax val="0"/>
          <dgm:chPref val="0"/>
          <dgm:bulletEnabled val="1"/>
        </dgm:presLayoutVars>
      </dgm:prSet>
      <dgm:spPr/>
      <dgm:t>
        <a:bodyPr/>
        <a:lstStyle/>
        <a:p>
          <a:endParaRPr lang="es-EC"/>
        </a:p>
      </dgm:t>
    </dgm:pt>
  </dgm:ptLst>
  <dgm:cxnLst>
    <dgm:cxn modelId="{7071B6FE-7AA3-49B5-94C0-D68EBC179D57}" type="presOf" srcId="{83599E65-77BE-4E0D-BB32-80423FC8543A}" destId="{D2C53C48-8652-43FB-9741-55A1605952C2}" srcOrd="0" destOrd="0" presId="urn:microsoft.com/office/officeart/2008/layout/SquareAccentList"/>
    <dgm:cxn modelId="{D0C90C29-605D-4120-8213-7A5E2BF9D20F}" type="presOf" srcId="{1BD7E1F7-02DA-45D0-B755-B944B0EA4B9B}" destId="{8CD7D336-47FC-4BE0-88CB-B6FD2B2230CE}" srcOrd="0" destOrd="0" presId="urn:microsoft.com/office/officeart/2008/layout/SquareAccentList"/>
    <dgm:cxn modelId="{A210BCFA-B08B-4201-A10F-ED1F9864E5CB}" type="presOf" srcId="{58F8A2F8-E8B5-42CC-A64F-2FAC0399F25F}" destId="{F4D4DE67-8DE9-4161-8708-BE89D8B6FB12}" srcOrd="0" destOrd="0" presId="urn:microsoft.com/office/officeart/2008/layout/SquareAccentList"/>
    <dgm:cxn modelId="{A8F377F6-CDAE-4038-9471-34DAA92577D7}" srcId="{5B52C1DC-1713-43C0-94A3-5CB2B05E3D29}" destId="{83599E65-77BE-4E0D-BB32-80423FC8543A}" srcOrd="1" destOrd="0" parTransId="{2CBC904F-497A-4EB3-B6CA-8F3BCB2A8FB8}" sibTransId="{B761D9C4-F110-4874-9A0D-E23D32209079}"/>
    <dgm:cxn modelId="{C3E53966-C326-41D1-B842-D4C8A1C90591}" srcId="{5B52C1DC-1713-43C0-94A3-5CB2B05E3D29}" destId="{4B4BF701-24A0-4A16-B1FB-D27522BE8ED9}" srcOrd="0" destOrd="0" parTransId="{51E0B3D0-EABF-4D34-82D1-DA19AAF78979}" sibTransId="{67CF6722-BCA2-4920-A919-E45B4262A06A}"/>
    <dgm:cxn modelId="{C0E355B9-66C8-46E7-B86E-6A40ABC1C025}" type="presOf" srcId="{4B4BF701-24A0-4A16-B1FB-D27522BE8ED9}" destId="{34093094-F485-4799-8BB1-D13F55AD250D}" srcOrd="0" destOrd="0" presId="urn:microsoft.com/office/officeart/2008/layout/SquareAccentList"/>
    <dgm:cxn modelId="{E3B5D861-3A4A-4A0C-95DD-C7B11B7E04B2}" type="presOf" srcId="{5B52C1DC-1713-43C0-94A3-5CB2B05E3D29}" destId="{693F0B22-0AAD-45AA-AD7D-DEA6D388067E}" srcOrd="0" destOrd="0" presId="urn:microsoft.com/office/officeart/2008/layout/SquareAccentList"/>
    <dgm:cxn modelId="{24FEC606-3251-4CAE-8353-C727068E3B51}" srcId="{83599E65-77BE-4E0D-BB32-80423FC8543A}" destId="{58F8A2F8-E8B5-42CC-A64F-2FAC0399F25F}" srcOrd="0" destOrd="0" parTransId="{7CB45317-550B-4ACC-A8F6-CD695F15ADED}" sibTransId="{1A80CC03-25BF-4524-8A5E-32F5C287C225}"/>
    <dgm:cxn modelId="{56645BCE-2351-45BE-88DB-C6D4254B2F80}" srcId="{4B4BF701-24A0-4A16-B1FB-D27522BE8ED9}" destId="{1BD7E1F7-02DA-45D0-B755-B944B0EA4B9B}" srcOrd="0" destOrd="0" parTransId="{7A67859A-20C1-4F2B-BC54-1658672021A6}" sibTransId="{6C9F93C5-2B3B-4886-8D2F-35E2E75A9860}"/>
    <dgm:cxn modelId="{5B78052C-89BD-44D5-8C8B-FC8392EEF8A3}" type="presParOf" srcId="{693F0B22-0AAD-45AA-AD7D-DEA6D388067E}" destId="{8C7CD2A0-8135-4215-9476-4E95159A9DC7}" srcOrd="0" destOrd="0" presId="urn:microsoft.com/office/officeart/2008/layout/SquareAccentList"/>
    <dgm:cxn modelId="{1FD8FD0E-126A-4B9A-B6A4-6B2F7A22EA1F}" type="presParOf" srcId="{8C7CD2A0-8135-4215-9476-4E95159A9DC7}" destId="{1C079691-18F3-4B8D-8DD7-FC449C595C29}" srcOrd="0" destOrd="0" presId="urn:microsoft.com/office/officeart/2008/layout/SquareAccentList"/>
    <dgm:cxn modelId="{2ECA2EBB-51A1-4920-8EE7-6C3942F5DFDE}" type="presParOf" srcId="{1C079691-18F3-4B8D-8DD7-FC449C595C29}" destId="{B4A4EC72-0B97-402D-B37F-FA3AE3F01203}" srcOrd="0" destOrd="0" presId="urn:microsoft.com/office/officeart/2008/layout/SquareAccentList"/>
    <dgm:cxn modelId="{451BDA41-DC89-4797-8532-D52FFC4B10D8}" type="presParOf" srcId="{1C079691-18F3-4B8D-8DD7-FC449C595C29}" destId="{11577B03-CC90-457A-978A-FE18DCCDB184}" srcOrd="1" destOrd="0" presId="urn:microsoft.com/office/officeart/2008/layout/SquareAccentList"/>
    <dgm:cxn modelId="{754AFACA-91D0-4F51-8224-5B7197733617}" type="presParOf" srcId="{1C079691-18F3-4B8D-8DD7-FC449C595C29}" destId="{34093094-F485-4799-8BB1-D13F55AD250D}" srcOrd="2" destOrd="0" presId="urn:microsoft.com/office/officeart/2008/layout/SquareAccentList"/>
    <dgm:cxn modelId="{D1EE430C-A3C0-4832-B701-1EF9569AFF57}" type="presParOf" srcId="{8C7CD2A0-8135-4215-9476-4E95159A9DC7}" destId="{8B049DBD-5992-4823-89A6-7479F7BAD51D}" srcOrd="1" destOrd="0" presId="urn:microsoft.com/office/officeart/2008/layout/SquareAccentList"/>
    <dgm:cxn modelId="{D6BEA7FA-41B8-43AA-877E-9112A6A33695}" type="presParOf" srcId="{8B049DBD-5992-4823-89A6-7479F7BAD51D}" destId="{F89DD637-B65C-458E-B706-39A965302CE3}" srcOrd="0" destOrd="0" presId="urn:microsoft.com/office/officeart/2008/layout/SquareAccentList"/>
    <dgm:cxn modelId="{49E34ACE-A3C9-4F5F-ACD2-E1FFBCE42216}" type="presParOf" srcId="{F89DD637-B65C-458E-B706-39A965302CE3}" destId="{948F8855-6E8F-4380-AFDC-6937603CD2FB}" srcOrd="0" destOrd="0" presId="urn:microsoft.com/office/officeart/2008/layout/SquareAccentList"/>
    <dgm:cxn modelId="{C4059DA9-0961-45B9-A32E-2AB783E0F2CA}" type="presParOf" srcId="{F89DD637-B65C-458E-B706-39A965302CE3}" destId="{8CD7D336-47FC-4BE0-88CB-B6FD2B2230CE}" srcOrd="1" destOrd="0" presId="urn:microsoft.com/office/officeart/2008/layout/SquareAccentList"/>
    <dgm:cxn modelId="{DB20B564-091C-44E2-A384-54B1C6625062}" type="presParOf" srcId="{693F0B22-0AAD-45AA-AD7D-DEA6D388067E}" destId="{344330C2-5F2A-4E77-BBD7-0EDB77EA02EC}" srcOrd="1" destOrd="0" presId="urn:microsoft.com/office/officeart/2008/layout/SquareAccentList"/>
    <dgm:cxn modelId="{206E11CD-FD31-4DFC-9387-DEC0D6EA6D31}" type="presParOf" srcId="{344330C2-5F2A-4E77-BBD7-0EDB77EA02EC}" destId="{ACFDE78A-6F64-42C6-A3DC-501EE9A873EB}" srcOrd="0" destOrd="0" presId="urn:microsoft.com/office/officeart/2008/layout/SquareAccentList"/>
    <dgm:cxn modelId="{28A6AF51-E33C-4E3C-B24F-D003341B19C0}" type="presParOf" srcId="{ACFDE78A-6F64-42C6-A3DC-501EE9A873EB}" destId="{3452A9F3-3D97-4690-B808-95416A7BB511}" srcOrd="0" destOrd="0" presId="urn:microsoft.com/office/officeart/2008/layout/SquareAccentList"/>
    <dgm:cxn modelId="{45E81F8F-94CA-4257-8578-2AC12C080ADB}" type="presParOf" srcId="{ACFDE78A-6F64-42C6-A3DC-501EE9A873EB}" destId="{C3441B8F-044B-43B3-8679-978E350AF4C0}" srcOrd="1" destOrd="0" presId="urn:microsoft.com/office/officeart/2008/layout/SquareAccentList"/>
    <dgm:cxn modelId="{FFCC3A93-F836-4B21-AC58-80AE0DEAF94D}" type="presParOf" srcId="{ACFDE78A-6F64-42C6-A3DC-501EE9A873EB}" destId="{D2C53C48-8652-43FB-9741-55A1605952C2}" srcOrd="2" destOrd="0" presId="urn:microsoft.com/office/officeart/2008/layout/SquareAccentList"/>
    <dgm:cxn modelId="{818B3679-69A5-444A-9454-B598C1053635}" type="presParOf" srcId="{344330C2-5F2A-4E77-BBD7-0EDB77EA02EC}" destId="{6DD214BE-8D33-4F4B-804A-23076B77C487}" srcOrd="1" destOrd="0" presId="urn:microsoft.com/office/officeart/2008/layout/SquareAccentList"/>
    <dgm:cxn modelId="{8CBAC74A-9268-4A24-A9C5-2D96EF7249BD}" type="presParOf" srcId="{6DD214BE-8D33-4F4B-804A-23076B77C487}" destId="{55CA6C10-9C12-4E18-87C8-0F823E1600EA}" srcOrd="0" destOrd="0" presId="urn:microsoft.com/office/officeart/2008/layout/SquareAccentList"/>
    <dgm:cxn modelId="{D4BDDFD4-A61F-4E25-9025-EC02C0F44122}" type="presParOf" srcId="{55CA6C10-9C12-4E18-87C8-0F823E1600EA}" destId="{614671ED-31FC-4A2C-AC7B-F78B3530153A}" srcOrd="0" destOrd="0" presId="urn:microsoft.com/office/officeart/2008/layout/SquareAccentList"/>
    <dgm:cxn modelId="{09189579-648B-4EFB-91FE-9B3F4F0F6532}" type="presParOf" srcId="{55CA6C10-9C12-4E18-87C8-0F823E1600EA}" destId="{F4D4DE67-8DE9-4161-8708-BE89D8B6FB12}"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FF3E656-6BA9-4807-B01B-3B4A07ECF3D1}" type="doc">
      <dgm:prSet loTypeId="urn:microsoft.com/office/officeart/2008/layout/SquareAccentList" loCatId="list" qsTypeId="urn:microsoft.com/office/officeart/2005/8/quickstyle/3d2" qsCatId="3D" csTypeId="urn:microsoft.com/office/officeart/2005/8/colors/colorful3" csCatId="colorful" phldr="1"/>
      <dgm:spPr/>
      <dgm:t>
        <a:bodyPr/>
        <a:lstStyle/>
        <a:p>
          <a:endParaRPr lang="es-EC"/>
        </a:p>
      </dgm:t>
    </dgm:pt>
    <dgm:pt modelId="{CCC9172A-2D6A-406D-A3B3-D616D54922F4}">
      <dgm:prSet phldrT="[Texto]"/>
      <dgm:spPr/>
      <dgm:t>
        <a:bodyPr/>
        <a:lstStyle/>
        <a:p>
          <a:r>
            <a:rPr lang="es-ES" b="1" i="1" dirty="0" smtClean="0"/>
            <a:t>Nivel 3 (Procesos Diseñados y/o rediseñados)</a:t>
          </a:r>
          <a:endParaRPr lang="es-EC" dirty="0"/>
        </a:p>
      </dgm:t>
    </dgm:pt>
    <dgm:pt modelId="{0FC9A707-3543-42C3-B151-5B252B75FCCF}" type="parTrans" cxnId="{C24C390D-5713-4B29-A4C1-B627087BB28E}">
      <dgm:prSet/>
      <dgm:spPr/>
      <dgm:t>
        <a:bodyPr/>
        <a:lstStyle/>
        <a:p>
          <a:endParaRPr lang="es-EC"/>
        </a:p>
      </dgm:t>
    </dgm:pt>
    <dgm:pt modelId="{1E53F7EF-49FD-4BEB-A297-1D2D4E5B42F8}" type="sibTrans" cxnId="{C24C390D-5713-4B29-A4C1-B627087BB28E}">
      <dgm:prSet/>
      <dgm:spPr/>
      <dgm:t>
        <a:bodyPr/>
        <a:lstStyle/>
        <a:p>
          <a:endParaRPr lang="es-EC"/>
        </a:p>
      </dgm:t>
    </dgm:pt>
    <dgm:pt modelId="{D3875198-DFFD-47BE-A146-D2104DDF92E9}">
      <dgm:prSet phldrT="[Texto]" custT="1"/>
      <dgm:spPr/>
      <dgm:t>
        <a:bodyPr/>
        <a:lstStyle/>
        <a:p>
          <a:pPr algn="just"/>
          <a:r>
            <a:rPr lang="es-ES" sz="1600" b="1" dirty="0" smtClean="0"/>
            <a:t>(1) </a:t>
          </a:r>
          <a:r>
            <a:rPr lang="es-ES" sz="1600" dirty="0" smtClean="0"/>
            <a:t>Se trabaja con un enfoque en el cliente. </a:t>
          </a:r>
        </a:p>
        <a:p>
          <a:pPr algn="just"/>
          <a:r>
            <a:rPr lang="es-ES" sz="1600" b="1" dirty="0" smtClean="0"/>
            <a:t>(2) </a:t>
          </a:r>
          <a:r>
            <a:rPr lang="es-ES" sz="1600" dirty="0" smtClean="0"/>
            <a:t>Existen lineamientos claros y para toda la organización de como levantar, diseñar y diseñar los procesos. </a:t>
          </a:r>
        </a:p>
        <a:p>
          <a:pPr algn="just"/>
          <a:r>
            <a:rPr lang="es-ES" sz="1600" b="1" dirty="0" smtClean="0"/>
            <a:t>(3) </a:t>
          </a:r>
          <a:r>
            <a:rPr lang="es-ES" sz="1600" dirty="0" smtClean="0"/>
            <a:t>Se han definido líderes o responsables de los procesos. </a:t>
          </a:r>
        </a:p>
        <a:p>
          <a:pPr algn="just"/>
          <a:r>
            <a:rPr lang="es-ES" sz="1600" b="1" dirty="0" smtClean="0"/>
            <a:t>(4) </a:t>
          </a:r>
          <a:r>
            <a:rPr lang="es-ES" sz="1600" dirty="0" smtClean="0"/>
            <a:t>Los procesos se definen y se gestionan con criterios comunes dentro de la organización. </a:t>
          </a:r>
        </a:p>
        <a:p>
          <a:pPr algn="just"/>
          <a:r>
            <a:rPr lang="es-ES" sz="1600" b="1" dirty="0" smtClean="0"/>
            <a:t>(5) </a:t>
          </a:r>
          <a:r>
            <a:rPr lang="es-ES" sz="1600" dirty="0" smtClean="0"/>
            <a:t>Existe una visión sistémica de la organización. </a:t>
          </a:r>
        </a:p>
        <a:p>
          <a:pPr algn="just"/>
          <a:r>
            <a:rPr lang="es-ES" sz="1600" b="1" dirty="0" smtClean="0"/>
            <a:t>(6) </a:t>
          </a:r>
          <a:r>
            <a:rPr lang="es-ES" sz="1600" dirty="0" smtClean="0"/>
            <a:t>Se definen indicadores para el seguimiento y medición de los procesos. </a:t>
          </a:r>
        </a:p>
        <a:p>
          <a:pPr algn="just"/>
          <a:r>
            <a:rPr lang="es-ES" sz="1600" b="1" dirty="0" smtClean="0"/>
            <a:t>(7) </a:t>
          </a:r>
          <a:r>
            <a:rPr lang="es-ES" sz="1600" dirty="0" smtClean="0"/>
            <a:t>Los procesos se documentan con los mismos criterios en la organización.</a:t>
          </a:r>
          <a:endParaRPr lang="es-EC" sz="1600" dirty="0"/>
        </a:p>
      </dgm:t>
    </dgm:pt>
    <dgm:pt modelId="{55FE0B15-CB98-4BF2-90B5-B4B8D7AAA520}" type="parTrans" cxnId="{B59D95C6-BF96-40A3-A58B-3AFEAFD1385B}">
      <dgm:prSet/>
      <dgm:spPr/>
      <dgm:t>
        <a:bodyPr/>
        <a:lstStyle/>
        <a:p>
          <a:endParaRPr lang="es-EC"/>
        </a:p>
      </dgm:t>
    </dgm:pt>
    <dgm:pt modelId="{F5142EF3-38E6-49C0-BC7A-B77D21588030}" type="sibTrans" cxnId="{B59D95C6-BF96-40A3-A58B-3AFEAFD1385B}">
      <dgm:prSet/>
      <dgm:spPr/>
      <dgm:t>
        <a:bodyPr/>
        <a:lstStyle/>
        <a:p>
          <a:endParaRPr lang="es-EC"/>
        </a:p>
      </dgm:t>
    </dgm:pt>
    <dgm:pt modelId="{F0B4E312-C39C-4C8E-BADC-5B87B1C99C88}">
      <dgm:prSet phldrT="[Texto]"/>
      <dgm:spPr/>
      <dgm:t>
        <a:bodyPr/>
        <a:lstStyle/>
        <a:p>
          <a:r>
            <a:rPr lang="es-ES" b="1" i="1" dirty="0" smtClean="0"/>
            <a:t>Nivel 4 (Gestionado)</a:t>
          </a:r>
          <a:endParaRPr lang="es-EC" dirty="0"/>
        </a:p>
      </dgm:t>
    </dgm:pt>
    <dgm:pt modelId="{E4EF0F7C-150B-4718-98B4-9DD5558E8B3E}" type="parTrans" cxnId="{EB7EEEA4-479F-4510-AF4C-0F714BB1C9FA}">
      <dgm:prSet/>
      <dgm:spPr/>
      <dgm:t>
        <a:bodyPr/>
        <a:lstStyle/>
        <a:p>
          <a:endParaRPr lang="es-EC"/>
        </a:p>
      </dgm:t>
    </dgm:pt>
    <dgm:pt modelId="{7E2072F6-6B88-4A96-BF33-6598AEFBE426}" type="sibTrans" cxnId="{EB7EEEA4-479F-4510-AF4C-0F714BB1C9FA}">
      <dgm:prSet/>
      <dgm:spPr/>
      <dgm:t>
        <a:bodyPr/>
        <a:lstStyle/>
        <a:p>
          <a:endParaRPr lang="es-EC"/>
        </a:p>
      </dgm:t>
    </dgm:pt>
    <dgm:pt modelId="{F4D316D6-E8F1-47FF-884E-FFD0379C8A96}">
      <dgm:prSet phldrT="[Texto]"/>
      <dgm:spPr/>
      <dgm:t>
        <a:bodyPr/>
        <a:lstStyle/>
        <a:p>
          <a:pPr algn="just"/>
          <a:r>
            <a:rPr lang="es-ES" b="1" dirty="0" smtClean="0"/>
            <a:t>(1)</a:t>
          </a:r>
          <a:r>
            <a:rPr lang="es-ES" dirty="0" smtClean="0"/>
            <a:t> Los procesos están bien definidos. </a:t>
          </a:r>
        </a:p>
        <a:p>
          <a:pPr algn="just"/>
          <a:r>
            <a:rPr lang="es-ES" b="1" dirty="0" smtClean="0"/>
            <a:t>(2) </a:t>
          </a:r>
          <a:r>
            <a:rPr lang="es-ES" dirty="0" smtClean="0"/>
            <a:t>Existe documentación de todos los procesos de la organización. </a:t>
          </a:r>
        </a:p>
        <a:p>
          <a:pPr algn="just"/>
          <a:r>
            <a:rPr lang="es-ES" b="1" dirty="0" smtClean="0"/>
            <a:t>(3) </a:t>
          </a:r>
          <a:r>
            <a:rPr lang="es-ES" dirty="0" smtClean="0"/>
            <a:t>Los procesos cuentan con indicadores para su seguimiento y medición. </a:t>
          </a:r>
        </a:p>
        <a:p>
          <a:pPr algn="just"/>
          <a:r>
            <a:rPr lang="es-ES" b="1" dirty="0" smtClean="0"/>
            <a:t>(4) </a:t>
          </a:r>
          <a:r>
            <a:rPr lang="es-ES" dirty="0" smtClean="0"/>
            <a:t>En cada indicador de proceso se definen objetivos y metas. </a:t>
          </a:r>
        </a:p>
        <a:p>
          <a:pPr algn="just"/>
          <a:r>
            <a:rPr lang="es-ES" b="1" dirty="0" smtClean="0"/>
            <a:t>(5) </a:t>
          </a:r>
          <a:r>
            <a:rPr lang="es-ES" dirty="0" smtClean="0"/>
            <a:t>Se realiza una recolección de datos de los indicadores de procesos y se realiza un análisis estadístico. </a:t>
          </a:r>
        </a:p>
        <a:p>
          <a:pPr algn="just"/>
          <a:r>
            <a:rPr lang="es-ES" b="1" dirty="0" smtClean="0"/>
            <a:t>(6) </a:t>
          </a:r>
          <a:r>
            <a:rPr lang="es-ES" dirty="0" smtClean="0"/>
            <a:t>Se genera criterios de retroalimentación.</a:t>
          </a:r>
          <a:endParaRPr lang="es-EC" dirty="0"/>
        </a:p>
      </dgm:t>
    </dgm:pt>
    <dgm:pt modelId="{3CC7B3BF-8FCC-48FA-A8ED-C7DBE7D49C00}" type="parTrans" cxnId="{96C52468-5F5D-4B01-8302-33AB2978BDAC}">
      <dgm:prSet/>
      <dgm:spPr/>
      <dgm:t>
        <a:bodyPr/>
        <a:lstStyle/>
        <a:p>
          <a:endParaRPr lang="es-EC"/>
        </a:p>
      </dgm:t>
    </dgm:pt>
    <dgm:pt modelId="{7E1FA36E-AA6B-4D27-9A77-8630D347C2DE}" type="sibTrans" cxnId="{96C52468-5F5D-4B01-8302-33AB2978BDAC}">
      <dgm:prSet/>
      <dgm:spPr/>
      <dgm:t>
        <a:bodyPr/>
        <a:lstStyle/>
        <a:p>
          <a:endParaRPr lang="es-EC"/>
        </a:p>
      </dgm:t>
    </dgm:pt>
    <dgm:pt modelId="{9F55CFD0-68FD-411F-B4FE-0895AABC65AC}" type="pres">
      <dgm:prSet presAssocID="{DFF3E656-6BA9-4807-B01B-3B4A07ECF3D1}" presName="layout" presStyleCnt="0">
        <dgm:presLayoutVars>
          <dgm:chMax/>
          <dgm:chPref/>
          <dgm:dir/>
          <dgm:resizeHandles/>
        </dgm:presLayoutVars>
      </dgm:prSet>
      <dgm:spPr/>
      <dgm:t>
        <a:bodyPr/>
        <a:lstStyle/>
        <a:p>
          <a:endParaRPr lang="es-EC"/>
        </a:p>
      </dgm:t>
    </dgm:pt>
    <dgm:pt modelId="{3D5D89B5-0CE2-4EC6-85AC-4A21433A5992}" type="pres">
      <dgm:prSet presAssocID="{CCC9172A-2D6A-406D-A3B3-D616D54922F4}" presName="root" presStyleCnt="0">
        <dgm:presLayoutVars>
          <dgm:chMax/>
          <dgm:chPref/>
        </dgm:presLayoutVars>
      </dgm:prSet>
      <dgm:spPr/>
    </dgm:pt>
    <dgm:pt modelId="{E3274F78-98A3-4406-90D2-02EFB0E8CE9B}" type="pres">
      <dgm:prSet presAssocID="{CCC9172A-2D6A-406D-A3B3-D616D54922F4}" presName="rootComposite" presStyleCnt="0">
        <dgm:presLayoutVars/>
      </dgm:prSet>
      <dgm:spPr/>
    </dgm:pt>
    <dgm:pt modelId="{B0FBD6CB-0323-494B-A3D1-59AB334DBDBD}" type="pres">
      <dgm:prSet presAssocID="{CCC9172A-2D6A-406D-A3B3-D616D54922F4}" presName="ParentAccent" presStyleLbl="alignNode1" presStyleIdx="0" presStyleCnt="2"/>
      <dgm:spPr/>
    </dgm:pt>
    <dgm:pt modelId="{DAC45E8B-11C2-48F1-8101-EC467D7B0DC2}" type="pres">
      <dgm:prSet presAssocID="{CCC9172A-2D6A-406D-A3B3-D616D54922F4}" presName="ParentSmallAccent" presStyleLbl="fgAcc1" presStyleIdx="0" presStyleCnt="2"/>
      <dgm:spPr/>
    </dgm:pt>
    <dgm:pt modelId="{0CE156C0-354F-4B31-8144-EC0A4703B213}" type="pres">
      <dgm:prSet presAssocID="{CCC9172A-2D6A-406D-A3B3-D616D54922F4}" presName="Parent" presStyleLbl="revTx" presStyleIdx="0" presStyleCnt="4">
        <dgm:presLayoutVars>
          <dgm:chMax/>
          <dgm:chPref val="4"/>
          <dgm:bulletEnabled val="1"/>
        </dgm:presLayoutVars>
      </dgm:prSet>
      <dgm:spPr/>
      <dgm:t>
        <a:bodyPr/>
        <a:lstStyle/>
        <a:p>
          <a:endParaRPr lang="es-EC"/>
        </a:p>
      </dgm:t>
    </dgm:pt>
    <dgm:pt modelId="{C8B61FC0-A789-47DB-A190-3352C3A6FF81}" type="pres">
      <dgm:prSet presAssocID="{CCC9172A-2D6A-406D-A3B3-D616D54922F4}" presName="childShape" presStyleCnt="0">
        <dgm:presLayoutVars>
          <dgm:chMax val="0"/>
          <dgm:chPref val="0"/>
        </dgm:presLayoutVars>
      </dgm:prSet>
      <dgm:spPr/>
    </dgm:pt>
    <dgm:pt modelId="{232A9E08-8C06-4EE6-AEC1-5B8B128B819E}" type="pres">
      <dgm:prSet presAssocID="{D3875198-DFFD-47BE-A146-D2104DDF92E9}" presName="childComposite" presStyleCnt="0">
        <dgm:presLayoutVars>
          <dgm:chMax val="0"/>
          <dgm:chPref val="0"/>
        </dgm:presLayoutVars>
      </dgm:prSet>
      <dgm:spPr/>
    </dgm:pt>
    <dgm:pt modelId="{B482F51A-A689-46C1-8486-65533A4EE3B5}" type="pres">
      <dgm:prSet presAssocID="{D3875198-DFFD-47BE-A146-D2104DDF92E9}" presName="ChildAccent" presStyleLbl="solidFgAcc1" presStyleIdx="0" presStyleCnt="2"/>
      <dgm:spPr/>
    </dgm:pt>
    <dgm:pt modelId="{DFA73429-B316-435E-9E24-EF651FC776B8}" type="pres">
      <dgm:prSet presAssocID="{D3875198-DFFD-47BE-A146-D2104DDF92E9}" presName="Child" presStyleLbl="revTx" presStyleIdx="1" presStyleCnt="4" custScaleY="636216">
        <dgm:presLayoutVars>
          <dgm:chMax val="0"/>
          <dgm:chPref val="0"/>
          <dgm:bulletEnabled val="1"/>
        </dgm:presLayoutVars>
      </dgm:prSet>
      <dgm:spPr/>
      <dgm:t>
        <a:bodyPr/>
        <a:lstStyle/>
        <a:p>
          <a:endParaRPr lang="es-EC"/>
        </a:p>
      </dgm:t>
    </dgm:pt>
    <dgm:pt modelId="{71B80DCA-A808-4671-879E-A0C91569A4E6}" type="pres">
      <dgm:prSet presAssocID="{F0B4E312-C39C-4C8E-BADC-5B87B1C99C88}" presName="root" presStyleCnt="0">
        <dgm:presLayoutVars>
          <dgm:chMax/>
          <dgm:chPref/>
        </dgm:presLayoutVars>
      </dgm:prSet>
      <dgm:spPr/>
    </dgm:pt>
    <dgm:pt modelId="{58B62041-9843-4683-BD2D-6DEE7E4B703F}" type="pres">
      <dgm:prSet presAssocID="{F0B4E312-C39C-4C8E-BADC-5B87B1C99C88}" presName="rootComposite" presStyleCnt="0">
        <dgm:presLayoutVars/>
      </dgm:prSet>
      <dgm:spPr/>
    </dgm:pt>
    <dgm:pt modelId="{B1D9F91D-26B8-44A2-B4D3-3DD3D3349405}" type="pres">
      <dgm:prSet presAssocID="{F0B4E312-C39C-4C8E-BADC-5B87B1C99C88}" presName="ParentAccent" presStyleLbl="alignNode1" presStyleIdx="1" presStyleCnt="2"/>
      <dgm:spPr/>
    </dgm:pt>
    <dgm:pt modelId="{4531E638-4A5B-494A-9BE4-60880203473D}" type="pres">
      <dgm:prSet presAssocID="{F0B4E312-C39C-4C8E-BADC-5B87B1C99C88}" presName="ParentSmallAccent" presStyleLbl="fgAcc1" presStyleIdx="1" presStyleCnt="2"/>
      <dgm:spPr/>
    </dgm:pt>
    <dgm:pt modelId="{4CBF62E6-3B85-4C05-AE54-309D1C77113E}" type="pres">
      <dgm:prSet presAssocID="{F0B4E312-C39C-4C8E-BADC-5B87B1C99C88}" presName="Parent" presStyleLbl="revTx" presStyleIdx="2" presStyleCnt="4">
        <dgm:presLayoutVars>
          <dgm:chMax/>
          <dgm:chPref val="4"/>
          <dgm:bulletEnabled val="1"/>
        </dgm:presLayoutVars>
      </dgm:prSet>
      <dgm:spPr/>
      <dgm:t>
        <a:bodyPr/>
        <a:lstStyle/>
        <a:p>
          <a:endParaRPr lang="es-EC"/>
        </a:p>
      </dgm:t>
    </dgm:pt>
    <dgm:pt modelId="{C7121CB9-BF00-4174-8B8B-0C915F67239D}" type="pres">
      <dgm:prSet presAssocID="{F0B4E312-C39C-4C8E-BADC-5B87B1C99C88}" presName="childShape" presStyleCnt="0">
        <dgm:presLayoutVars>
          <dgm:chMax val="0"/>
          <dgm:chPref val="0"/>
        </dgm:presLayoutVars>
      </dgm:prSet>
      <dgm:spPr/>
    </dgm:pt>
    <dgm:pt modelId="{32AA96C6-60A6-41CC-A92B-9C7882179DAE}" type="pres">
      <dgm:prSet presAssocID="{F4D316D6-E8F1-47FF-884E-FFD0379C8A96}" presName="childComposite" presStyleCnt="0">
        <dgm:presLayoutVars>
          <dgm:chMax val="0"/>
          <dgm:chPref val="0"/>
        </dgm:presLayoutVars>
      </dgm:prSet>
      <dgm:spPr/>
    </dgm:pt>
    <dgm:pt modelId="{B780F56A-8BDB-4480-94E9-554956F0EB2C}" type="pres">
      <dgm:prSet presAssocID="{F4D316D6-E8F1-47FF-884E-FFD0379C8A96}" presName="ChildAccent" presStyleLbl="solidFgAcc1" presStyleIdx="1" presStyleCnt="2"/>
      <dgm:spPr/>
    </dgm:pt>
    <dgm:pt modelId="{E7653097-C900-4C0F-837D-4D643B3B3A24}" type="pres">
      <dgm:prSet presAssocID="{F4D316D6-E8F1-47FF-884E-FFD0379C8A96}" presName="Child" presStyleLbl="revTx" presStyleIdx="3" presStyleCnt="4" custScaleY="663143">
        <dgm:presLayoutVars>
          <dgm:chMax val="0"/>
          <dgm:chPref val="0"/>
          <dgm:bulletEnabled val="1"/>
        </dgm:presLayoutVars>
      </dgm:prSet>
      <dgm:spPr/>
      <dgm:t>
        <a:bodyPr/>
        <a:lstStyle/>
        <a:p>
          <a:endParaRPr lang="es-EC"/>
        </a:p>
      </dgm:t>
    </dgm:pt>
  </dgm:ptLst>
  <dgm:cxnLst>
    <dgm:cxn modelId="{E0E6F225-5F54-432E-A8CD-06079177C09C}" type="presOf" srcId="{D3875198-DFFD-47BE-A146-D2104DDF92E9}" destId="{DFA73429-B316-435E-9E24-EF651FC776B8}" srcOrd="0" destOrd="0" presId="urn:microsoft.com/office/officeart/2008/layout/SquareAccentList"/>
    <dgm:cxn modelId="{C826ACB1-7EBF-4040-8C1A-D0A4AD5EE3A9}" type="presOf" srcId="{CCC9172A-2D6A-406D-A3B3-D616D54922F4}" destId="{0CE156C0-354F-4B31-8144-EC0A4703B213}" srcOrd="0" destOrd="0" presId="urn:microsoft.com/office/officeart/2008/layout/SquareAccentList"/>
    <dgm:cxn modelId="{C24C390D-5713-4B29-A4C1-B627087BB28E}" srcId="{DFF3E656-6BA9-4807-B01B-3B4A07ECF3D1}" destId="{CCC9172A-2D6A-406D-A3B3-D616D54922F4}" srcOrd="0" destOrd="0" parTransId="{0FC9A707-3543-42C3-B151-5B252B75FCCF}" sibTransId="{1E53F7EF-49FD-4BEB-A297-1D2D4E5B42F8}"/>
    <dgm:cxn modelId="{B94BFFF5-0C09-4F3D-AA29-13AA88FA4A1D}" type="presOf" srcId="{F4D316D6-E8F1-47FF-884E-FFD0379C8A96}" destId="{E7653097-C900-4C0F-837D-4D643B3B3A24}" srcOrd="0" destOrd="0" presId="urn:microsoft.com/office/officeart/2008/layout/SquareAccentList"/>
    <dgm:cxn modelId="{96C52468-5F5D-4B01-8302-33AB2978BDAC}" srcId="{F0B4E312-C39C-4C8E-BADC-5B87B1C99C88}" destId="{F4D316D6-E8F1-47FF-884E-FFD0379C8A96}" srcOrd="0" destOrd="0" parTransId="{3CC7B3BF-8FCC-48FA-A8ED-C7DBE7D49C00}" sibTransId="{7E1FA36E-AA6B-4D27-9A77-8630D347C2DE}"/>
    <dgm:cxn modelId="{B59D95C6-BF96-40A3-A58B-3AFEAFD1385B}" srcId="{CCC9172A-2D6A-406D-A3B3-D616D54922F4}" destId="{D3875198-DFFD-47BE-A146-D2104DDF92E9}" srcOrd="0" destOrd="0" parTransId="{55FE0B15-CB98-4BF2-90B5-B4B8D7AAA520}" sibTransId="{F5142EF3-38E6-49C0-BC7A-B77D21588030}"/>
    <dgm:cxn modelId="{361A0B8F-7C49-4365-A2D4-14833314B42E}" type="presOf" srcId="{DFF3E656-6BA9-4807-B01B-3B4A07ECF3D1}" destId="{9F55CFD0-68FD-411F-B4FE-0895AABC65AC}" srcOrd="0" destOrd="0" presId="urn:microsoft.com/office/officeart/2008/layout/SquareAccentList"/>
    <dgm:cxn modelId="{EB7EEEA4-479F-4510-AF4C-0F714BB1C9FA}" srcId="{DFF3E656-6BA9-4807-B01B-3B4A07ECF3D1}" destId="{F0B4E312-C39C-4C8E-BADC-5B87B1C99C88}" srcOrd="1" destOrd="0" parTransId="{E4EF0F7C-150B-4718-98B4-9DD5558E8B3E}" sibTransId="{7E2072F6-6B88-4A96-BF33-6598AEFBE426}"/>
    <dgm:cxn modelId="{2C22D301-57B6-4B4F-B46A-552A93171DF5}" type="presOf" srcId="{F0B4E312-C39C-4C8E-BADC-5B87B1C99C88}" destId="{4CBF62E6-3B85-4C05-AE54-309D1C77113E}" srcOrd="0" destOrd="0" presId="urn:microsoft.com/office/officeart/2008/layout/SquareAccentList"/>
    <dgm:cxn modelId="{2557C477-9AA3-4439-BE2E-9B20B51B64E2}" type="presParOf" srcId="{9F55CFD0-68FD-411F-B4FE-0895AABC65AC}" destId="{3D5D89B5-0CE2-4EC6-85AC-4A21433A5992}" srcOrd="0" destOrd="0" presId="urn:microsoft.com/office/officeart/2008/layout/SquareAccentList"/>
    <dgm:cxn modelId="{D9326B60-09CF-4DF9-89DB-FD96080A9FC0}" type="presParOf" srcId="{3D5D89B5-0CE2-4EC6-85AC-4A21433A5992}" destId="{E3274F78-98A3-4406-90D2-02EFB0E8CE9B}" srcOrd="0" destOrd="0" presId="urn:microsoft.com/office/officeart/2008/layout/SquareAccentList"/>
    <dgm:cxn modelId="{60ADAB05-14D4-4D4F-9C4B-DAFD2B555481}" type="presParOf" srcId="{E3274F78-98A3-4406-90D2-02EFB0E8CE9B}" destId="{B0FBD6CB-0323-494B-A3D1-59AB334DBDBD}" srcOrd="0" destOrd="0" presId="urn:microsoft.com/office/officeart/2008/layout/SquareAccentList"/>
    <dgm:cxn modelId="{FC8302BF-7578-4B60-B9E7-82D0CD28EB1C}" type="presParOf" srcId="{E3274F78-98A3-4406-90D2-02EFB0E8CE9B}" destId="{DAC45E8B-11C2-48F1-8101-EC467D7B0DC2}" srcOrd="1" destOrd="0" presId="urn:microsoft.com/office/officeart/2008/layout/SquareAccentList"/>
    <dgm:cxn modelId="{AD6F33AA-F734-4BA3-B4F3-E92E4334CA8F}" type="presParOf" srcId="{E3274F78-98A3-4406-90D2-02EFB0E8CE9B}" destId="{0CE156C0-354F-4B31-8144-EC0A4703B213}" srcOrd="2" destOrd="0" presId="urn:microsoft.com/office/officeart/2008/layout/SquareAccentList"/>
    <dgm:cxn modelId="{788010C8-B56A-46EE-97C0-435A56E98C66}" type="presParOf" srcId="{3D5D89B5-0CE2-4EC6-85AC-4A21433A5992}" destId="{C8B61FC0-A789-47DB-A190-3352C3A6FF81}" srcOrd="1" destOrd="0" presId="urn:microsoft.com/office/officeart/2008/layout/SquareAccentList"/>
    <dgm:cxn modelId="{5F32DEC0-4CE4-4FCE-8B83-A0F543FC0920}" type="presParOf" srcId="{C8B61FC0-A789-47DB-A190-3352C3A6FF81}" destId="{232A9E08-8C06-4EE6-AEC1-5B8B128B819E}" srcOrd="0" destOrd="0" presId="urn:microsoft.com/office/officeart/2008/layout/SquareAccentList"/>
    <dgm:cxn modelId="{B824A036-3CB2-45D7-A8C6-AAD95A2798C5}" type="presParOf" srcId="{232A9E08-8C06-4EE6-AEC1-5B8B128B819E}" destId="{B482F51A-A689-46C1-8486-65533A4EE3B5}" srcOrd="0" destOrd="0" presId="urn:microsoft.com/office/officeart/2008/layout/SquareAccentList"/>
    <dgm:cxn modelId="{F0B989E9-EF3F-4C29-9EA5-18F5C4700BD8}" type="presParOf" srcId="{232A9E08-8C06-4EE6-AEC1-5B8B128B819E}" destId="{DFA73429-B316-435E-9E24-EF651FC776B8}" srcOrd="1" destOrd="0" presId="urn:microsoft.com/office/officeart/2008/layout/SquareAccentList"/>
    <dgm:cxn modelId="{2433CF20-A337-4CFB-94F6-E6C0082F7C90}" type="presParOf" srcId="{9F55CFD0-68FD-411F-B4FE-0895AABC65AC}" destId="{71B80DCA-A808-4671-879E-A0C91569A4E6}" srcOrd="1" destOrd="0" presId="urn:microsoft.com/office/officeart/2008/layout/SquareAccentList"/>
    <dgm:cxn modelId="{E3BE2A57-655D-4304-9B85-C099647BB2E0}" type="presParOf" srcId="{71B80DCA-A808-4671-879E-A0C91569A4E6}" destId="{58B62041-9843-4683-BD2D-6DEE7E4B703F}" srcOrd="0" destOrd="0" presId="urn:microsoft.com/office/officeart/2008/layout/SquareAccentList"/>
    <dgm:cxn modelId="{B62395C5-E47E-469F-B4BC-A026E003FDD2}" type="presParOf" srcId="{58B62041-9843-4683-BD2D-6DEE7E4B703F}" destId="{B1D9F91D-26B8-44A2-B4D3-3DD3D3349405}" srcOrd="0" destOrd="0" presId="urn:microsoft.com/office/officeart/2008/layout/SquareAccentList"/>
    <dgm:cxn modelId="{2980AF4F-78A2-4993-90FC-A8640F6B19B9}" type="presParOf" srcId="{58B62041-9843-4683-BD2D-6DEE7E4B703F}" destId="{4531E638-4A5B-494A-9BE4-60880203473D}" srcOrd="1" destOrd="0" presId="urn:microsoft.com/office/officeart/2008/layout/SquareAccentList"/>
    <dgm:cxn modelId="{E792D8D1-99B2-440D-9A75-7793A9165F12}" type="presParOf" srcId="{58B62041-9843-4683-BD2D-6DEE7E4B703F}" destId="{4CBF62E6-3B85-4C05-AE54-309D1C77113E}" srcOrd="2" destOrd="0" presId="urn:microsoft.com/office/officeart/2008/layout/SquareAccentList"/>
    <dgm:cxn modelId="{21BFDFFD-752F-4694-8B40-987C40334CC3}" type="presParOf" srcId="{71B80DCA-A808-4671-879E-A0C91569A4E6}" destId="{C7121CB9-BF00-4174-8B8B-0C915F67239D}" srcOrd="1" destOrd="0" presId="urn:microsoft.com/office/officeart/2008/layout/SquareAccentList"/>
    <dgm:cxn modelId="{A6ED92B0-332D-4766-BA35-931591966EE0}" type="presParOf" srcId="{C7121CB9-BF00-4174-8B8B-0C915F67239D}" destId="{32AA96C6-60A6-41CC-A92B-9C7882179DAE}" srcOrd="0" destOrd="0" presId="urn:microsoft.com/office/officeart/2008/layout/SquareAccentList"/>
    <dgm:cxn modelId="{BB47CCBA-3947-4222-BCAB-8FE512526CDD}" type="presParOf" srcId="{32AA96C6-60A6-41CC-A92B-9C7882179DAE}" destId="{B780F56A-8BDB-4480-94E9-554956F0EB2C}" srcOrd="0" destOrd="0" presId="urn:microsoft.com/office/officeart/2008/layout/SquareAccentList"/>
    <dgm:cxn modelId="{1D55E8D3-1D87-4F97-87F7-EC855A0D97CE}" type="presParOf" srcId="{32AA96C6-60A6-41CC-A92B-9C7882179DAE}" destId="{E7653097-C900-4C0F-837D-4D643B3B3A24}"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ED276-97A9-4C00-A566-B68533E67931}">
      <dsp:nvSpPr>
        <dsp:cNvPr id="0" name=""/>
        <dsp:cNvSpPr/>
      </dsp:nvSpPr>
      <dsp:spPr>
        <a:xfrm>
          <a:off x="0" y="0"/>
          <a:ext cx="8136904" cy="1463443"/>
        </a:xfrm>
        <a:prstGeom prst="roundRect">
          <a:avLst>
            <a:gd name="adj" fmla="val 10000"/>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EC" sz="1700" kern="1200" dirty="0" smtClean="0">
              <a:solidFill>
                <a:schemeClr val="tx1"/>
              </a:solidFill>
            </a:rPr>
            <a:t>El sector automotriz del Ecuador se concentra en la sierra centro norte del país (Quito), y está conformado principalmente por AYMESA, GENERAL MOTORS OMNIBUS BB, Y MARESA. (Pro-Ecuador, 2014).</a:t>
          </a:r>
          <a:endParaRPr lang="es-EC" sz="1700" kern="1200" dirty="0"/>
        </a:p>
      </dsp:txBody>
      <dsp:txXfrm>
        <a:off x="1773725" y="0"/>
        <a:ext cx="6363178" cy="1463443"/>
      </dsp:txXfrm>
    </dsp:sp>
    <dsp:sp modelId="{CCAC0038-8307-4E7F-A761-F96A1C975204}">
      <dsp:nvSpPr>
        <dsp:cNvPr id="0" name=""/>
        <dsp:cNvSpPr/>
      </dsp:nvSpPr>
      <dsp:spPr>
        <a:xfrm>
          <a:off x="146344" y="146344"/>
          <a:ext cx="1627380" cy="1170755"/>
        </a:xfrm>
        <a:prstGeom prst="roundRect">
          <a:avLst>
            <a:gd name="adj" fmla="val 10000"/>
          </a:avLst>
        </a:prstGeom>
        <a:blipFill rotWithShape="1">
          <a:blip xmlns:r="http://schemas.openxmlformats.org/officeDocument/2006/relationships" r:embed="rId1"/>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E3ECD7-2A34-426B-8212-A9B938777F0C}">
      <dsp:nvSpPr>
        <dsp:cNvPr id="0" name=""/>
        <dsp:cNvSpPr/>
      </dsp:nvSpPr>
      <dsp:spPr>
        <a:xfrm>
          <a:off x="0" y="1609788"/>
          <a:ext cx="8136904" cy="1463443"/>
        </a:xfrm>
        <a:prstGeom prst="roundRect">
          <a:avLst>
            <a:gd name="adj" fmla="val 10000"/>
          </a:avLst>
        </a:prstGeom>
        <a:solidFill>
          <a:schemeClr val="accent5">
            <a:hueOff val="3517239"/>
            <a:satOff val="-28349"/>
            <a:lumOff val="804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EC" sz="1700" kern="1200" dirty="0" smtClean="0">
              <a:solidFill>
                <a:schemeClr val="tx1"/>
              </a:solidFill>
            </a:rPr>
            <a:t>El sector automotriz ha impulsado a otras industrias del sector productivo como la siderúrgica, metalúrgica, metalmecánica, minera, petrolera, etc. industrias claves para la elaboración de los vehículos.</a:t>
          </a:r>
          <a:endParaRPr lang="es-EC" sz="1700" kern="1200" dirty="0"/>
        </a:p>
      </dsp:txBody>
      <dsp:txXfrm>
        <a:off x="1773725" y="1609788"/>
        <a:ext cx="6363178" cy="1463443"/>
      </dsp:txXfrm>
    </dsp:sp>
    <dsp:sp modelId="{07718DC6-A41F-44D6-8E80-407078E3B537}">
      <dsp:nvSpPr>
        <dsp:cNvPr id="0" name=""/>
        <dsp:cNvSpPr/>
      </dsp:nvSpPr>
      <dsp:spPr>
        <a:xfrm>
          <a:off x="146344" y="1756132"/>
          <a:ext cx="1627380" cy="1170755"/>
        </a:xfrm>
        <a:prstGeom prst="roundRect">
          <a:avLst>
            <a:gd name="adj" fmla="val 10000"/>
          </a:avLst>
        </a:prstGeom>
        <a:blipFill rotWithShape="1">
          <a:blip xmlns:r="http://schemas.openxmlformats.org/officeDocument/2006/relationships" r:embed="rId2"/>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1E07CC-D71F-4C98-B0F1-37A6F3D8F39F}">
      <dsp:nvSpPr>
        <dsp:cNvPr id="0" name=""/>
        <dsp:cNvSpPr/>
      </dsp:nvSpPr>
      <dsp:spPr>
        <a:xfrm>
          <a:off x="0" y="3219576"/>
          <a:ext cx="8136904" cy="1463443"/>
        </a:xfrm>
        <a:prstGeom prst="roundRect">
          <a:avLst>
            <a:gd name="adj" fmla="val 10000"/>
          </a:avLst>
        </a:prstGeom>
        <a:solidFill>
          <a:schemeClr val="accent5">
            <a:hueOff val="7034478"/>
            <a:satOff val="-56698"/>
            <a:lumOff val="1607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EC" sz="1700" kern="1200" dirty="0" smtClean="0">
              <a:solidFill>
                <a:schemeClr val="tx1"/>
              </a:solidFill>
            </a:rPr>
            <a:t>Tiene gran participación en la economía ecuatoriana por los ingresos que éste genera. Lidera General Motors del Ecuador con una utilidad de 908,280,448, Omnibus BB Transportes S.A. en un 13vo lugar, seguido de MARESA Y AYMESA. (Superintendencia de compañías, 2016). </a:t>
          </a:r>
          <a:endParaRPr lang="es-EC" sz="1700" kern="1200" dirty="0"/>
        </a:p>
      </dsp:txBody>
      <dsp:txXfrm>
        <a:off x="1773725" y="3219576"/>
        <a:ext cx="6363178" cy="1463443"/>
      </dsp:txXfrm>
    </dsp:sp>
    <dsp:sp modelId="{7C96BFB1-6729-433F-B914-F9DCD091A29C}">
      <dsp:nvSpPr>
        <dsp:cNvPr id="0" name=""/>
        <dsp:cNvSpPr/>
      </dsp:nvSpPr>
      <dsp:spPr>
        <a:xfrm>
          <a:off x="146344" y="3365920"/>
          <a:ext cx="1627380" cy="1170755"/>
        </a:xfrm>
        <a:prstGeom prst="roundRect">
          <a:avLst>
            <a:gd name="adj" fmla="val 10000"/>
          </a:avLst>
        </a:prstGeom>
        <a:blipFill rotWithShape="1">
          <a:blip xmlns:r="http://schemas.openxmlformats.org/officeDocument/2006/relationships" r:embed="rId3"/>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BD6CB-0323-494B-A3D1-59AB334DBDBD}">
      <dsp:nvSpPr>
        <dsp:cNvPr id="0" name=""/>
        <dsp:cNvSpPr/>
      </dsp:nvSpPr>
      <dsp:spPr>
        <a:xfrm>
          <a:off x="7451" y="874451"/>
          <a:ext cx="4137580" cy="48677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AC45E8B-11C2-48F1-8101-EC467D7B0DC2}">
      <dsp:nvSpPr>
        <dsp:cNvPr id="0" name=""/>
        <dsp:cNvSpPr/>
      </dsp:nvSpPr>
      <dsp:spPr>
        <a:xfrm>
          <a:off x="7451" y="1057263"/>
          <a:ext cx="303961" cy="303961"/>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CE156C0-354F-4B31-8144-EC0A4703B213}">
      <dsp:nvSpPr>
        <dsp:cNvPr id="0" name=""/>
        <dsp:cNvSpPr/>
      </dsp:nvSpPr>
      <dsp:spPr>
        <a:xfrm>
          <a:off x="7451" y="0"/>
          <a:ext cx="4137580" cy="874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36830" rIns="55245" bIns="36830" numCol="1" spcCol="1270" anchor="ctr" anchorCtr="0">
          <a:noAutofit/>
        </a:bodyPr>
        <a:lstStyle/>
        <a:p>
          <a:pPr lvl="0" algn="l" defTabSz="1289050">
            <a:lnSpc>
              <a:spcPct val="90000"/>
            </a:lnSpc>
            <a:spcBef>
              <a:spcPct val="0"/>
            </a:spcBef>
            <a:spcAft>
              <a:spcPct val="35000"/>
            </a:spcAft>
          </a:pPr>
          <a:r>
            <a:rPr lang="es-ES" sz="2900" b="1" i="1" kern="1200" dirty="0" smtClean="0"/>
            <a:t>Nivel 5 (Automatizado)</a:t>
          </a:r>
          <a:endParaRPr lang="es-EC" sz="2900" kern="1200" dirty="0"/>
        </a:p>
      </dsp:txBody>
      <dsp:txXfrm>
        <a:off x="7451" y="0"/>
        <a:ext cx="4137580" cy="874451"/>
      </dsp:txXfrm>
    </dsp:sp>
    <dsp:sp modelId="{B482F51A-A689-46C1-8486-65533A4EE3B5}">
      <dsp:nvSpPr>
        <dsp:cNvPr id="0" name=""/>
        <dsp:cNvSpPr/>
      </dsp:nvSpPr>
      <dsp:spPr>
        <a:xfrm>
          <a:off x="7451" y="3665382"/>
          <a:ext cx="303954" cy="303954"/>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FA73429-B316-435E-9E24-EF651FC776B8}">
      <dsp:nvSpPr>
        <dsp:cNvPr id="0" name=""/>
        <dsp:cNvSpPr/>
      </dsp:nvSpPr>
      <dsp:spPr>
        <a:xfrm>
          <a:off x="297082" y="1563507"/>
          <a:ext cx="3847950" cy="4507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es-ES" sz="2000" b="1" kern="1200" dirty="0" smtClean="0"/>
            <a:t>(1) </a:t>
          </a:r>
          <a:r>
            <a:rPr lang="es-ES" sz="2000" kern="1200" dirty="0" smtClean="0"/>
            <a:t>Se ha definido un software para la automatización. </a:t>
          </a:r>
        </a:p>
        <a:p>
          <a:pPr lvl="0" algn="just" defTabSz="889000">
            <a:lnSpc>
              <a:spcPct val="90000"/>
            </a:lnSpc>
            <a:spcBef>
              <a:spcPct val="0"/>
            </a:spcBef>
            <a:spcAft>
              <a:spcPct val="35000"/>
            </a:spcAft>
          </a:pPr>
          <a:r>
            <a:rPr lang="es-ES" sz="2000" b="1" kern="1200" dirty="0" smtClean="0"/>
            <a:t>(2) </a:t>
          </a:r>
          <a:r>
            <a:rPr lang="es-ES" sz="2000" kern="1200" dirty="0" smtClean="0"/>
            <a:t>Se ejecutan los procesos con un motor </a:t>
          </a:r>
          <a:r>
            <a:rPr lang="es-ES" sz="2000" kern="1200" dirty="0" err="1" smtClean="0"/>
            <a:t>Work</a:t>
          </a:r>
          <a:r>
            <a:rPr lang="es-ES" sz="2000" kern="1200" dirty="0" smtClean="0"/>
            <a:t> </a:t>
          </a:r>
          <a:r>
            <a:rPr lang="es-ES" sz="2000" kern="1200" dirty="0" err="1" smtClean="0"/>
            <a:t>Flow</a:t>
          </a:r>
          <a:r>
            <a:rPr lang="es-ES" sz="2000" kern="1200" dirty="0" smtClean="0"/>
            <a:t>. </a:t>
          </a:r>
        </a:p>
        <a:p>
          <a:pPr lvl="0" algn="just" defTabSz="889000">
            <a:lnSpc>
              <a:spcPct val="90000"/>
            </a:lnSpc>
            <a:spcBef>
              <a:spcPct val="0"/>
            </a:spcBef>
            <a:spcAft>
              <a:spcPct val="35000"/>
            </a:spcAft>
          </a:pPr>
          <a:r>
            <a:rPr lang="es-ES" sz="2000" b="1" kern="1200" dirty="0" smtClean="0"/>
            <a:t>(3) </a:t>
          </a:r>
          <a:r>
            <a:rPr lang="es-ES" sz="2000" kern="1200" dirty="0" smtClean="0"/>
            <a:t>Integramos ajustes de sistema y datos para que exista una orquestación adecuada. </a:t>
          </a:r>
        </a:p>
        <a:p>
          <a:pPr lvl="0" algn="just" defTabSz="889000">
            <a:lnSpc>
              <a:spcPct val="90000"/>
            </a:lnSpc>
            <a:spcBef>
              <a:spcPct val="0"/>
            </a:spcBef>
            <a:spcAft>
              <a:spcPct val="35000"/>
            </a:spcAft>
          </a:pPr>
          <a:r>
            <a:rPr lang="es-ES" sz="2000" b="1" kern="1200" dirty="0" smtClean="0"/>
            <a:t>(4) </a:t>
          </a:r>
          <a:r>
            <a:rPr lang="es-ES" sz="2000" kern="1200" dirty="0" smtClean="0"/>
            <a:t>Se simplifican los procesos en función de los análisis y resultados.</a:t>
          </a:r>
          <a:endParaRPr lang="es-EC" sz="2000" kern="1200" dirty="0"/>
        </a:p>
      </dsp:txBody>
      <dsp:txXfrm>
        <a:off x="297082" y="1563507"/>
        <a:ext cx="3847950" cy="4507703"/>
      </dsp:txXfrm>
    </dsp:sp>
    <dsp:sp modelId="{B1D9F91D-26B8-44A2-B4D3-3DD3D3349405}">
      <dsp:nvSpPr>
        <dsp:cNvPr id="0" name=""/>
        <dsp:cNvSpPr/>
      </dsp:nvSpPr>
      <dsp:spPr>
        <a:xfrm>
          <a:off x="4351911" y="874451"/>
          <a:ext cx="4137580" cy="486774"/>
        </a:xfrm>
        <a:prstGeom prst="rect">
          <a:avLst/>
        </a:prstGeom>
        <a:gradFill rotWithShape="0">
          <a:gsLst>
            <a:gs pos="0">
              <a:schemeClr val="accent3">
                <a:hueOff val="136"/>
                <a:satOff val="-50262"/>
                <a:lumOff val="-11766"/>
                <a:alphaOff val="0"/>
                <a:shade val="51000"/>
                <a:satMod val="130000"/>
              </a:schemeClr>
            </a:gs>
            <a:gs pos="80000">
              <a:schemeClr val="accent3">
                <a:hueOff val="136"/>
                <a:satOff val="-50262"/>
                <a:lumOff val="-11766"/>
                <a:alphaOff val="0"/>
                <a:shade val="93000"/>
                <a:satMod val="130000"/>
              </a:schemeClr>
            </a:gs>
            <a:gs pos="100000">
              <a:schemeClr val="accent3">
                <a:hueOff val="136"/>
                <a:satOff val="-50262"/>
                <a:lumOff val="-117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531E638-4A5B-494A-9BE4-60880203473D}">
      <dsp:nvSpPr>
        <dsp:cNvPr id="0" name=""/>
        <dsp:cNvSpPr/>
      </dsp:nvSpPr>
      <dsp:spPr>
        <a:xfrm>
          <a:off x="4351911" y="1057263"/>
          <a:ext cx="303961" cy="303961"/>
        </a:xfrm>
        <a:prstGeom prst="rect">
          <a:avLst/>
        </a:prstGeom>
        <a:solidFill>
          <a:schemeClr val="lt1">
            <a:alpha val="90000"/>
            <a:hueOff val="0"/>
            <a:satOff val="0"/>
            <a:lumOff val="0"/>
            <a:alphaOff val="0"/>
          </a:schemeClr>
        </a:solidFill>
        <a:ln w="9525" cap="flat" cmpd="sng" algn="ctr">
          <a:solidFill>
            <a:schemeClr val="accent3">
              <a:hueOff val="136"/>
              <a:satOff val="-50262"/>
              <a:lumOff val="-1176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CBF62E6-3B85-4C05-AE54-309D1C77113E}">
      <dsp:nvSpPr>
        <dsp:cNvPr id="0" name=""/>
        <dsp:cNvSpPr/>
      </dsp:nvSpPr>
      <dsp:spPr>
        <a:xfrm>
          <a:off x="4351911" y="0"/>
          <a:ext cx="4137580" cy="874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36830" rIns="55245" bIns="36830" numCol="1" spcCol="1270" anchor="ctr" anchorCtr="0">
          <a:noAutofit/>
        </a:bodyPr>
        <a:lstStyle/>
        <a:p>
          <a:pPr lvl="0" algn="l" defTabSz="1289050">
            <a:lnSpc>
              <a:spcPct val="90000"/>
            </a:lnSpc>
            <a:spcBef>
              <a:spcPct val="0"/>
            </a:spcBef>
            <a:spcAft>
              <a:spcPct val="35000"/>
            </a:spcAft>
          </a:pPr>
          <a:r>
            <a:rPr lang="es-ES" sz="2900" b="1" i="1" kern="1200" dirty="0" smtClean="0"/>
            <a:t>Nivel 6 (Monitorizado)</a:t>
          </a:r>
          <a:endParaRPr lang="es-EC" sz="2900" kern="1200" dirty="0"/>
        </a:p>
      </dsp:txBody>
      <dsp:txXfrm>
        <a:off x="4351911" y="0"/>
        <a:ext cx="4137580" cy="874451"/>
      </dsp:txXfrm>
    </dsp:sp>
    <dsp:sp modelId="{B780F56A-8BDB-4480-94E9-554956F0EB2C}">
      <dsp:nvSpPr>
        <dsp:cNvPr id="0" name=""/>
        <dsp:cNvSpPr/>
      </dsp:nvSpPr>
      <dsp:spPr>
        <a:xfrm>
          <a:off x="4351911" y="3760773"/>
          <a:ext cx="303954" cy="303954"/>
        </a:xfrm>
        <a:prstGeom prst="rect">
          <a:avLst/>
        </a:prstGeom>
        <a:solidFill>
          <a:schemeClr val="lt1">
            <a:hueOff val="0"/>
            <a:satOff val="0"/>
            <a:lumOff val="0"/>
            <a:alphaOff val="0"/>
          </a:schemeClr>
        </a:solidFill>
        <a:ln w="9525" cap="flat" cmpd="sng" algn="ctr">
          <a:solidFill>
            <a:schemeClr val="accent3">
              <a:hueOff val="136"/>
              <a:satOff val="-50262"/>
              <a:lumOff val="-1176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7653097-C900-4C0F-837D-4D643B3B3A24}">
      <dsp:nvSpPr>
        <dsp:cNvPr id="0" name=""/>
        <dsp:cNvSpPr/>
      </dsp:nvSpPr>
      <dsp:spPr>
        <a:xfrm>
          <a:off x="4641542" y="1563507"/>
          <a:ext cx="3847950" cy="4698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ES" sz="1800" b="1" kern="1200" dirty="0" smtClean="0"/>
            <a:t>(1) </a:t>
          </a:r>
          <a:r>
            <a:rPr lang="es-ES" sz="1800" kern="1200" dirty="0" smtClean="0"/>
            <a:t>Se simplifican los procesos en función de los análisis y resultados. </a:t>
          </a:r>
        </a:p>
        <a:p>
          <a:pPr lvl="0" algn="just" defTabSz="800100">
            <a:lnSpc>
              <a:spcPct val="90000"/>
            </a:lnSpc>
            <a:spcBef>
              <a:spcPct val="0"/>
            </a:spcBef>
            <a:spcAft>
              <a:spcPct val="35000"/>
            </a:spcAft>
          </a:pPr>
          <a:r>
            <a:rPr lang="es-ES" sz="1800" b="1" kern="1200" dirty="0" smtClean="0"/>
            <a:t>(2) </a:t>
          </a:r>
          <a:r>
            <a:rPr lang="es-ES" sz="1800" kern="1200" dirty="0" smtClean="0"/>
            <a:t>Se definen cargas de trabajo, cuellos de botella, limitaciones, identifican resultados, comparar resultados con estrategias, analizamos si nos encaminamos a los objetivos de la empresa. </a:t>
          </a:r>
        </a:p>
        <a:p>
          <a:pPr lvl="0" algn="just" defTabSz="800100">
            <a:lnSpc>
              <a:spcPct val="90000"/>
            </a:lnSpc>
            <a:spcBef>
              <a:spcPct val="0"/>
            </a:spcBef>
            <a:spcAft>
              <a:spcPct val="35000"/>
            </a:spcAft>
          </a:pPr>
          <a:r>
            <a:rPr lang="es-ES" sz="1800" b="1" kern="1200" dirty="0" smtClean="0"/>
            <a:t>(3) </a:t>
          </a:r>
          <a:r>
            <a:rPr lang="es-ES" sz="1800" kern="1200" dirty="0" smtClean="0"/>
            <a:t>Se detectan mejoras. </a:t>
          </a:r>
        </a:p>
        <a:p>
          <a:pPr lvl="0" algn="just" defTabSz="800100">
            <a:lnSpc>
              <a:spcPct val="90000"/>
            </a:lnSpc>
            <a:spcBef>
              <a:spcPct val="0"/>
            </a:spcBef>
            <a:spcAft>
              <a:spcPct val="35000"/>
            </a:spcAft>
          </a:pPr>
          <a:r>
            <a:rPr lang="es-ES" sz="1800" b="1" kern="1200" dirty="0" smtClean="0"/>
            <a:t>(4) </a:t>
          </a:r>
          <a:r>
            <a:rPr lang="es-ES" sz="1800" kern="1200" dirty="0" smtClean="0"/>
            <a:t>La organización trabaja con una filosofía de mejoramiento continuo a través de la innovación. </a:t>
          </a:r>
          <a:endParaRPr lang="es-EC" sz="1800" kern="1200" dirty="0"/>
        </a:p>
      </dsp:txBody>
      <dsp:txXfrm>
        <a:off x="4641542" y="1563507"/>
        <a:ext cx="3847950" cy="46984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4B339-4E8C-466E-A943-3F70989AABCD}">
      <dsp:nvSpPr>
        <dsp:cNvPr id="0" name=""/>
        <dsp:cNvSpPr/>
      </dsp:nvSpPr>
      <dsp:spPr>
        <a:xfrm>
          <a:off x="5178938" y="2947736"/>
          <a:ext cx="91440" cy="548729"/>
        </a:xfrm>
        <a:custGeom>
          <a:avLst/>
          <a:gdLst/>
          <a:ahLst/>
          <a:cxnLst/>
          <a:rect l="0" t="0" r="0" b="0"/>
          <a:pathLst>
            <a:path>
              <a:moveTo>
                <a:pt x="45720" y="0"/>
              </a:moveTo>
              <a:lnTo>
                <a:pt x="45720" y="548729"/>
              </a:lnTo>
            </a:path>
          </a:pathLst>
        </a:custGeom>
        <a:noFill/>
        <a:ln w="285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861FB7-2A62-455C-AEFC-39E299253555}">
      <dsp:nvSpPr>
        <dsp:cNvPr id="0" name=""/>
        <dsp:cNvSpPr/>
      </dsp:nvSpPr>
      <dsp:spPr>
        <a:xfrm>
          <a:off x="4071644" y="1200920"/>
          <a:ext cx="1153014" cy="548729"/>
        </a:xfrm>
        <a:custGeom>
          <a:avLst/>
          <a:gdLst/>
          <a:ahLst/>
          <a:cxnLst/>
          <a:rect l="0" t="0" r="0" b="0"/>
          <a:pathLst>
            <a:path>
              <a:moveTo>
                <a:pt x="0" y="0"/>
              </a:moveTo>
              <a:lnTo>
                <a:pt x="0" y="373943"/>
              </a:lnTo>
              <a:lnTo>
                <a:pt x="1153014" y="373943"/>
              </a:lnTo>
              <a:lnTo>
                <a:pt x="1153014" y="548729"/>
              </a:lnTo>
            </a:path>
          </a:pathLst>
        </a:custGeom>
        <a:noFill/>
        <a:ln w="285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E7B3B4-A30F-4F6D-BDAF-45EDDBFEAD78}">
      <dsp:nvSpPr>
        <dsp:cNvPr id="0" name=""/>
        <dsp:cNvSpPr/>
      </dsp:nvSpPr>
      <dsp:spPr>
        <a:xfrm>
          <a:off x="2872910" y="2947736"/>
          <a:ext cx="91440" cy="548729"/>
        </a:xfrm>
        <a:custGeom>
          <a:avLst/>
          <a:gdLst/>
          <a:ahLst/>
          <a:cxnLst/>
          <a:rect l="0" t="0" r="0" b="0"/>
          <a:pathLst>
            <a:path>
              <a:moveTo>
                <a:pt x="45720" y="0"/>
              </a:moveTo>
              <a:lnTo>
                <a:pt x="45720" y="548729"/>
              </a:lnTo>
            </a:path>
          </a:pathLst>
        </a:custGeom>
        <a:noFill/>
        <a:ln w="285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0F257A-07CA-463A-AF3C-C276FA88702C}">
      <dsp:nvSpPr>
        <dsp:cNvPr id="0" name=""/>
        <dsp:cNvSpPr/>
      </dsp:nvSpPr>
      <dsp:spPr>
        <a:xfrm>
          <a:off x="2918630" y="1200920"/>
          <a:ext cx="1153014" cy="548729"/>
        </a:xfrm>
        <a:custGeom>
          <a:avLst/>
          <a:gdLst/>
          <a:ahLst/>
          <a:cxnLst/>
          <a:rect l="0" t="0" r="0" b="0"/>
          <a:pathLst>
            <a:path>
              <a:moveTo>
                <a:pt x="1153014" y="0"/>
              </a:moveTo>
              <a:lnTo>
                <a:pt x="1153014" y="373943"/>
              </a:lnTo>
              <a:lnTo>
                <a:pt x="0" y="373943"/>
              </a:lnTo>
              <a:lnTo>
                <a:pt x="0" y="548729"/>
              </a:lnTo>
            </a:path>
          </a:pathLst>
        </a:custGeom>
        <a:noFill/>
        <a:ln w="285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901217-C650-4739-BB39-180CDFC9060F}">
      <dsp:nvSpPr>
        <dsp:cNvPr id="0" name=""/>
        <dsp:cNvSpPr/>
      </dsp:nvSpPr>
      <dsp:spPr>
        <a:xfrm>
          <a:off x="3128269" y="2834"/>
          <a:ext cx="1886750" cy="1198086"/>
        </a:xfrm>
        <a:prstGeom prst="roundRect">
          <a:avLst>
            <a:gd name="adj" fmla="val 10000"/>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0C8E02-7D5B-49EC-818A-1872EE5FB417}">
      <dsp:nvSpPr>
        <dsp:cNvPr id="0" name=""/>
        <dsp:cNvSpPr/>
      </dsp:nvSpPr>
      <dsp:spPr>
        <a:xfrm>
          <a:off x="3337908" y="201991"/>
          <a:ext cx="1886750" cy="1198086"/>
        </a:xfrm>
        <a:prstGeom prst="roundRect">
          <a:avLst>
            <a:gd name="adj" fmla="val 10000"/>
          </a:avLst>
        </a:prstGeom>
        <a:solidFill>
          <a:schemeClr val="lt1">
            <a:alpha val="90000"/>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t>Tipología de la investigación</a:t>
          </a:r>
          <a:endParaRPr lang="es-EC" sz="1800" kern="1200" dirty="0"/>
        </a:p>
      </dsp:txBody>
      <dsp:txXfrm>
        <a:off x="3372999" y="237082"/>
        <a:ext cx="1816568" cy="1127904"/>
      </dsp:txXfrm>
    </dsp:sp>
    <dsp:sp modelId="{B9C0ACDE-5BFD-4DC4-A46E-B2CE0DCBE91F}">
      <dsp:nvSpPr>
        <dsp:cNvPr id="0" name=""/>
        <dsp:cNvSpPr/>
      </dsp:nvSpPr>
      <dsp:spPr>
        <a:xfrm>
          <a:off x="1975255" y="1749650"/>
          <a:ext cx="1886750" cy="1198086"/>
        </a:xfrm>
        <a:prstGeom prst="roundRect">
          <a:avLst>
            <a:gd name="adj" fmla="val 10000"/>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0DE259-E9DC-4749-8B49-2D68C071E8C0}">
      <dsp:nvSpPr>
        <dsp:cNvPr id="0" name=""/>
        <dsp:cNvSpPr/>
      </dsp:nvSpPr>
      <dsp:spPr>
        <a:xfrm>
          <a:off x="2184894" y="1948807"/>
          <a:ext cx="1886750" cy="1198086"/>
        </a:xfrm>
        <a:prstGeom prst="roundRect">
          <a:avLst>
            <a:gd name="adj" fmla="val 10000"/>
          </a:avLst>
        </a:prstGeom>
        <a:solidFill>
          <a:schemeClr val="lt1">
            <a:alpha val="90000"/>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i="1" kern="1200" dirty="0" smtClean="0"/>
            <a:t>Por su finalidad:</a:t>
          </a:r>
        </a:p>
        <a:p>
          <a:pPr lvl="0" algn="ctr" defTabSz="800100">
            <a:lnSpc>
              <a:spcPct val="90000"/>
            </a:lnSpc>
            <a:spcBef>
              <a:spcPct val="0"/>
            </a:spcBef>
            <a:spcAft>
              <a:spcPct val="35000"/>
            </a:spcAft>
          </a:pPr>
          <a:r>
            <a:rPr lang="es-EC" sz="1800" i="1" kern="1200" dirty="0" smtClean="0"/>
            <a:t>Aplicada</a:t>
          </a:r>
          <a:endParaRPr lang="es-EC" sz="1800" kern="1200" dirty="0"/>
        </a:p>
      </dsp:txBody>
      <dsp:txXfrm>
        <a:off x="2219985" y="1983898"/>
        <a:ext cx="1816568" cy="1127904"/>
      </dsp:txXfrm>
    </dsp:sp>
    <dsp:sp modelId="{7F6A00F0-1824-44F5-91BB-DCDF436A415A}">
      <dsp:nvSpPr>
        <dsp:cNvPr id="0" name=""/>
        <dsp:cNvSpPr/>
      </dsp:nvSpPr>
      <dsp:spPr>
        <a:xfrm>
          <a:off x="1975255" y="3496466"/>
          <a:ext cx="1886750" cy="1198086"/>
        </a:xfrm>
        <a:prstGeom prst="roundRect">
          <a:avLst>
            <a:gd name="adj" fmla="val 10000"/>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BDBEDE-F8EC-4F14-8373-6E5B53A97D25}">
      <dsp:nvSpPr>
        <dsp:cNvPr id="0" name=""/>
        <dsp:cNvSpPr/>
      </dsp:nvSpPr>
      <dsp:spPr>
        <a:xfrm>
          <a:off x="2184894" y="3695623"/>
          <a:ext cx="1886750" cy="1198086"/>
        </a:xfrm>
        <a:prstGeom prst="roundRect">
          <a:avLst>
            <a:gd name="adj" fmla="val 10000"/>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i="1" kern="1200" dirty="0" smtClean="0"/>
            <a:t>Por el control de las variables:</a:t>
          </a:r>
        </a:p>
        <a:p>
          <a:pPr lvl="0" algn="ctr" defTabSz="800100">
            <a:lnSpc>
              <a:spcPct val="90000"/>
            </a:lnSpc>
            <a:spcBef>
              <a:spcPct val="0"/>
            </a:spcBef>
            <a:spcAft>
              <a:spcPct val="35000"/>
            </a:spcAft>
          </a:pPr>
          <a:r>
            <a:rPr lang="es-EC" sz="1800" b="0" i="1" kern="1200" dirty="0" smtClean="0"/>
            <a:t>No experimental</a:t>
          </a:r>
          <a:endParaRPr lang="es-EC" sz="1800" b="0" kern="1200" dirty="0"/>
        </a:p>
      </dsp:txBody>
      <dsp:txXfrm>
        <a:off x="2219985" y="3730714"/>
        <a:ext cx="1816568" cy="1127904"/>
      </dsp:txXfrm>
    </dsp:sp>
    <dsp:sp modelId="{0620A432-F32B-4F4F-85A6-FEA22EB1625F}">
      <dsp:nvSpPr>
        <dsp:cNvPr id="0" name=""/>
        <dsp:cNvSpPr/>
      </dsp:nvSpPr>
      <dsp:spPr>
        <a:xfrm>
          <a:off x="4281283" y="1749650"/>
          <a:ext cx="1886750" cy="1198086"/>
        </a:xfrm>
        <a:prstGeom prst="roundRect">
          <a:avLst>
            <a:gd name="adj" fmla="val 10000"/>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003D17-FE65-4154-931E-5CDADD7E7759}">
      <dsp:nvSpPr>
        <dsp:cNvPr id="0" name=""/>
        <dsp:cNvSpPr/>
      </dsp:nvSpPr>
      <dsp:spPr>
        <a:xfrm>
          <a:off x="4490922" y="1948807"/>
          <a:ext cx="1886750" cy="1198086"/>
        </a:xfrm>
        <a:prstGeom prst="roundRect">
          <a:avLst>
            <a:gd name="adj" fmla="val 10000"/>
          </a:avLst>
        </a:prstGeom>
        <a:solidFill>
          <a:schemeClr val="lt1">
            <a:alpha val="90000"/>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i="1" kern="1200" dirty="0" smtClean="0"/>
            <a:t>Por las fuentes de información:</a:t>
          </a:r>
        </a:p>
        <a:p>
          <a:pPr lvl="0" algn="ctr" defTabSz="800100">
            <a:lnSpc>
              <a:spcPct val="90000"/>
            </a:lnSpc>
            <a:spcBef>
              <a:spcPct val="0"/>
            </a:spcBef>
            <a:spcAft>
              <a:spcPct val="35000"/>
            </a:spcAft>
          </a:pPr>
          <a:r>
            <a:rPr lang="es-EC" sz="1800" b="0" i="1" kern="1200" dirty="0" smtClean="0"/>
            <a:t>De campo</a:t>
          </a:r>
          <a:endParaRPr lang="es-EC" sz="1800" b="0" kern="1200" dirty="0"/>
        </a:p>
      </dsp:txBody>
      <dsp:txXfrm>
        <a:off x="4526013" y="1983898"/>
        <a:ext cx="1816568" cy="1127904"/>
      </dsp:txXfrm>
    </dsp:sp>
    <dsp:sp modelId="{644B6F08-DF36-4CEC-81F5-973AECCC3671}">
      <dsp:nvSpPr>
        <dsp:cNvPr id="0" name=""/>
        <dsp:cNvSpPr/>
      </dsp:nvSpPr>
      <dsp:spPr>
        <a:xfrm>
          <a:off x="4281283" y="3496466"/>
          <a:ext cx="1886750" cy="1198086"/>
        </a:xfrm>
        <a:prstGeom prst="roundRect">
          <a:avLst>
            <a:gd name="adj" fmla="val 10000"/>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69478E-A17E-46DF-85BF-B4180FAFB42E}">
      <dsp:nvSpPr>
        <dsp:cNvPr id="0" name=""/>
        <dsp:cNvSpPr/>
      </dsp:nvSpPr>
      <dsp:spPr>
        <a:xfrm>
          <a:off x="4490922" y="3695623"/>
          <a:ext cx="1886750" cy="1198086"/>
        </a:xfrm>
        <a:prstGeom prst="roundRect">
          <a:avLst>
            <a:gd name="adj" fmla="val 10000"/>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i="1" kern="1200" dirty="0" smtClean="0"/>
            <a:t>Por el alcance:</a:t>
          </a:r>
        </a:p>
        <a:p>
          <a:pPr lvl="0" algn="ctr" defTabSz="800100">
            <a:lnSpc>
              <a:spcPct val="90000"/>
            </a:lnSpc>
            <a:spcBef>
              <a:spcPct val="0"/>
            </a:spcBef>
            <a:spcAft>
              <a:spcPct val="35000"/>
            </a:spcAft>
          </a:pPr>
          <a:r>
            <a:rPr lang="es-EC" sz="1800" i="1" kern="1200" dirty="0" smtClean="0"/>
            <a:t>Descriptiva</a:t>
          </a:r>
          <a:endParaRPr lang="es-EC" sz="1800" kern="1200" dirty="0"/>
        </a:p>
      </dsp:txBody>
      <dsp:txXfrm>
        <a:off x="4526013" y="3730714"/>
        <a:ext cx="1816568" cy="112790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7A58C-D632-45BD-AEBF-50601E77A685}">
      <dsp:nvSpPr>
        <dsp:cNvPr id="0" name=""/>
        <dsp:cNvSpPr/>
      </dsp:nvSpPr>
      <dsp:spPr>
        <a:xfrm>
          <a:off x="5223" y="1088816"/>
          <a:ext cx="3913882" cy="2348329"/>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Dentro de la Provincia de Pichincha existen tres empresas ensambladoras de vehículos que son: (1) General Motors Ómnibus BB GM-OBB, (2) MARESA, (3) AYMESA.</a:t>
          </a:r>
          <a:endParaRPr lang="es-EC" sz="1800" kern="1200" dirty="0">
            <a:solidFill>
              <a:schemeClr val="tx1"/>
            </a:solidFill>
          </a:endParaRPr>
        </a:p>
      </dsp:txBody>
      <dsp:txXfrm>
        <a:off x="5223" y="1088816"/>
        <a:ext cx="3913882" cy="2348329"/>
      </dsp:txXfrm>
    </dsp:sp>
    <dsp:sp modelId="{8E77AACD-5A84-4312-9E25-ED697AE40064}">
      <dsp:nvSpPr>
        <dsp:cNvPr id="0" name=""/>
        <dsp:cNvSpPr/>
      </dsp:nvSpPr>
      <dsp:spPr>
        <a:xfrm>
          <a:off x="4310494" y="2315"/>
          <a:ext cx="3913882" cy="4521332"/>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solidFill>
                <a:schemeClr val="tx1"/>
              </a:solidFill>
            </a:rPr>
            <a:t>En la Provincia de Pichincha existen varios concesionarios de la marca Chevrolet, Mazda y Kía, pero sólo se tomó en cuenta a los clientes directos de GM-OBB, MARESA y AYMESA que son las empresas objeto de estudio de esta investigación, para analizar la satisfacción del cliente. Los clientes directos de MARESA son: Autofénix Y Ecuamotors, de AYMESA son: AEKÍA y de GM-OBB todos los 23 concesionarios de Chevrolet existentes en la Provincia de Pichincha. </a:t>
          </a:r>
          <a:endParaRPr lang="es-EC" sz="1800" kern="1200" dirty="0">
            <a:solidFill>
              <a:schemeClr val="tx1"/>
            </a:solidFill>
          </a:endParaRPr>
        </a:p>
      </dsp:txBody>
      <dsp:txXfrm>
        <a:off x="4310494" y="2315"/>
        <a:ext cx="3913882" cy="452133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3B54A-304C-42F2-B29D-FD6058A27777}">
      <dsp:nvSpPr>
        <dsp:cNvPr id="0" name=""/>
        <dsp:cNvSpPr/>
      </dsp:nvSpPr>
      <dsp:spPr>
        <a:xfrm>
          <a:off x="2520" y="433060"/>
          <a:ext cx="2457273" cy="982909"/>
        </a:xfrm>
        <a:prstGeom prst="rect">
          <a:avLst/>
        </a:prstGeom>
        <a:solidFill>
          <a:schemeClr val="accent5">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C" sz="1800" b="1" i="1" kern="1200" dirty="0" smtClean="0">
              <a:solidFill>
                <a:schemeClr val="tx1"/>
              </a:solidFill>
            </a:rPr>
            <a:t>Instrumentos para la recolección de la información</a:t>
          </a:r>
          <a:endParaRPr lang="es-EC" sz="1800" b="1" kern="1200" dirty="0">
            <a:solidFill>
              <a:schemeClr val="tx1"/>
            </a:solidFill>
          </a:endParaRPr>
        </a:p>
      </dsp:txBody>
      <dsp:txXfrm>
        <a:off x="2520" y="433060"/>
        <a:ext cx="2457273" cy="982909"/>
      </dsp:txXfrm>
    </dsp:sp>
    <dsp:sp modelId="{4B575C51-A040-4701-AD9D-B0E042BA4C08}">
      <dsp:nvSpPr>
        <dsp:cNvPr id="0" name=""/>
        <dsp:cNvSpPr/>
      </dsp:nvSpPr>
      <dsp:spPr>
        <a:xfrm>
          <a:off x="2520" y="1415970"/>
          <a:ext cx="2457273" cy="815264"/>
        </a:xfrm>
        <a:prstGeom prst="rect">
          <a:avLst/>
        </a:prstGeom>
        <a:solidFill>
          <a:schemeClr val="accent5">
            <a:tint val="40000"/>
            <a:alpha val="90000"/>
            <a:hueOff val="0"/>
            <a:satOff val="0"/>
            <a:lumOff val="0"/>
            <a:alphaOff val="0"/>
          </a:schemeClr>
        </a:solidFill>
        <a:ln w="285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Encuesta </a:t>
          </a:r>
          <a:endParaRPr lang="es-EC" sz="1800" kern="1200" dirty="0"/>
        </a:p>
      </dsp:txBody>
      <dsp:txXfrm>
        <a:off x="2520" y="1415970"/>
        <a:ext cx="2457273" cy="815264"/>
      </dsp:txXfrm>
    </dsp:sp>
    <dsp:sp modelId="{A88FCF34-53A1-4D3C-9DB3-86193E82DF65}">
      <dsp:nvSpPr>
        <dsp:cNvPr id="0" name=""/>
        <dsp:cNvSpPr/>
      </dsp:nvSpPr>
      <dsp:spPr>
        <a:xfrm>
          <a:off x="2803811" y="433060"/>
          <a:ext cx="2457273" cy="982909"/>
        </a:xfrm>
        <a:prstGeom prst="rect">
          <a:avLst/>
        </a:prstGeom>
        <a:solidFill>
          <a:schemeClr val="accent5">
            <a:hueOff val="3517239"/>
            <a:satOff val="-28349"/>
            <a:lumOff val="8040"/>
            <a:alphaOff val="0"/>
          </a:schemeClr>
        </a:solidFill>
        <a:ln w="28575" cap="flat" cmpd="sng" algn="ctr">
          <a:solidFill>
            <a:schemeClr val="accent5">
              <a:hueOff val="3517239"/>
              <a:satOff val="-28349"/>
              <a:lumOff val="804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C" sz="1800" b="1" i="1" kern="1200" dirty="0" smtClean="0">
              <a:solidFill>
                <a:schemeClr val="tx1"/>
              </a:solidFill>
            </a:rPr>
            <a:t>Recolección de datos</a:t>
          </a:r>
          <a:endParaRPr lang="es-EC" sz="1800" b="1" i="1" kern="1200" dirty="0">
            <a:solidFill>
              <a:schemeClr val="tx1"/>
            </a:solidFill>
          </a:endParaRPr>
        </a:p>
      </dsp:txBody>
      <dsp:txXfrm>
        <a:off x="2803811" y="433060"/>
        <a:ext cx="2457273" cy="982909"/>
      </dsp:txXfrm>
    </dsp:sp>
    <dsp:sp modelId="{C1C8BCBB-8818-49B1-ACB8-5AD88A46E114}">
      <dsp:nvSpPr>
        <dsp:cNvPr id="0" name=""/>
        <dsp:cNvSpPr/>
      </dsp:nvSpPr>
      <dsp:spPr>
        <a:xfrm>
          <a:off x="2803811" y="1415970"/>
          <a:ext cx="2457273" cy="815264"/>
        </a:xfrm>
        <a:prstGeom prst="rect">
          <a:avLst/>
        </a:prstGeom>
        <a:solidFill>
          <a:schemeClr val="accent5">
            <a:tint val="40000"/>
            <a:alpha val="90000"/>
            <a:hueOff val="3254919"/>
            <a:satOff val="-5737"/>
            <a:lumOff val="853"/>
            <a:alphaOff val="0"/>
          </a:schemeClr>
        </a:solidFill>
        <a:ln w="28575" cap="flat" cmpd="sng" algn="ctr">
          <a:solidFill>
            <a:schemeClr val="accent5">
              <a:tint val="40000"/>
              <a:alpha val="90000"/>
              <a:hueOff val="3254919"/>
              <a:satOff val="-5737"/>
              <a:lumOff val="8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Visitas a las empresas </a:t>
          </a:r>
          <a:endParaRPr lang="es-EC" sz="1800" kern="1200" dirty="0"/>
        </a:p>
      </dsp:txBody>
      <dsp:txXfrm>
        <a:off x="2803811" y="1415970"/>
        <a:ext cx="2457273" cy="815264"/>
      </dsp:txXfrm>
    </dsp:sp>
    <dsp:sp modelId="{2CF099E2-6F27-4C81-959A-A40451A8C40B}">
      <dsp:nvSpPr>
        <dsp:cNvPr id="0" name=""/>
        <dsp:cNvSpPr/>
      </dsp:nvSpPr>
      <dsp:spPr>
        <a:xfrm>
          <a:off x="5605102" y="433060"/>
          <a:ext cx="2457273" cy="982909"/>
        </a:xfrm>
        <a:prstGeom prst="rect">
          <a:avLst/>
        </a:prstGeom>
        <a:solidFill>
          <a:schemeClr val="accent5">
            <a:hueOff val="7034478"/>
            <a:satOff val="-56698"/>
            <a:lumOff val="16079"/>
            <a:alphaOff val="0"/>
          </a:schemeClr>
        </a:solidFill>
        <a:ln w="28575" cap="flat" cmpd="sng" algn="ctr">
          <a:solidFill>
            <a:schemeClr val="accent5">
              <a:hueOff val="7034478"/>
              <a:satOff val="-56698"/>
              <a:lumOff val="160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C" sz="1800" b="1" i="1" kern="1200" dirty="0" smtClean="0">
              <a:solidFill>
                <a:schemeClr val="tx1"/>
              </a:solidFill>
            </a:rPr>
            <a:t>Cobertura de las unidades de análisis </a:t>
          </a:r>
          <a:endParaRPr lang="es-EC" sz="1800" b="1" kern="1200" dirty="0">
            <a:solidFill>
              <a:schemeClr val="tx1"/>
            </a:solidFill>
          </a:endParaRPr>
        </a:p>
      </dsp:txBody>
      <dsp:txXfrm>
        <a:off x="5605102" y="433060"/>
        <a:ext cx="2457273" cy="982909"/>
      </dsp:txXfrm>
    </dsp:sp>
    <dsp:sp modelId="{96EF8700-3057-490D-B1AF-9EB8FA9933B7}">
      <dsp:nvSpPr>
        <dsp:cNvPr id="0" name=""/>
        <dsp:cNvSpPr/>
      </dsp:nvSpPr>
      <dsp:spPr>
        <a:xfrm>
          <a:off x="5605102" y="1415970"/>
          <a:ext cx="2457273" cy="815264"/>
        </a:xfrm>
        <a:prstGeom prst="rect">
          <a:avLst/>
        </a:prstGeom>
        <a:solidFill>
          <a:schemeClr val="accent5">
            <a:tint val="40000"/>
            <a:alpha val="90000"/>
            <a:hueOff val="6509837"/>
            <a:satOff val="-11474"/>
            <a:lumOff val="1707"/>
            <a:alphaOff val="0"/>
          </a:schemeClr>
        </a:solidFill>
        <a:ln w="28575" cap="flat" cmpd="sng" algn="ctr">
          <a:solidFill>
            <a:schemeClr val="accent5">
              <a:tint val="40000"/>
              <a:alpha val="90000"/>
              <a:hueOff val="6509837"/>
              <a:satOff val="-11474"/>
              <a:lumOff val="17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C" sz="1800" b="0" i="1" kern="1200" dirty="0" smtClean="0"/>
            <a:t>Censo</a:t>
          </a:r>
          <a:endParaRPr lang="es-EC" sz="1800" b="0" kern="1200" dirty="0"/>
        </a:p>
      </dsp:txBody>
      <dsp:txXfrm>
        <a:off x="5605102" y="1415970"/>
        <a:ext cx="2457273" cy="81526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43074-8A8E-420E-AFF0-82920BD06FD5}">
      <dsp:nvSpPr>
        <dsp:cNvPr id="0" name=""/>
        <dsp:cNvSpPr/>
      </dsp:nvSpPr>
      <dsp:spPr>
        <a:xfrm>
          <a:off x="3977308" y="1866227"/>
          <a:ext cx="1794671" cy="854100"/>
        </a:xfrm>
        <a:custGeom>
          <a:avLst/>
          <a:gdLst/>
          <a:ahLst/>
          <a:cxnLst/>
          <a:rect l="0" t="0" r="0" b="0"/>
          <a:pathLst>
            <a:path>
              <a:moveTo>
                <a:pt x="0" y="0"/>
              </a:moveTo>
              <a:lnTo>
                <a:pt x="0" y="582044"/>
              </a:lnTo>
              <a:lnTo>
                <a:pt x="1794671" y="582044"/>
              </a:lnTo>
              <a:lnTo>
                <a:pt x="1794671" y="854100"/>
              </a:lnTo>
            </a:path>
          </a:pathLst>
        </a:custGeom>
        <a:noFill/>
        <a:ln w="285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CD9AF7-D7F3-4A2A-B9D1-452842190DF4}">
      <dsp:nvSpPr>
        <dsp:cNvPr id="0" name=""/>
        <dsp:cNvSpPr/>
      </dsp:nvSpPr>
      <dsp:spPr>
        <a:xfrm>
          <a:off x="2182637" y="1866227"/>
          <a:ext cx="1794671" cy="854100"/>
        </a:xfrm>
        <a:custGeom>
          <a:avLst/>
          <a:gdLst/>
          <a:ahLst/>
          <a:cxnLst/>
          <a:rect l="0" t="0" r="0" b="0"/>
          <a:pathLst>
            <a:path>
              <a:moveTo>
                <a:pt x="1794671" y="0"/>
              </a:moveTo>
              <a:lnTo>
                <a:pt x="1794671" y="582044"/>
              </a:lnTo>
              <a:lnTo>
                <a:pt x="0" y="582044"/>
              </a:lnTo>
              <a:lnTo>
                <a:pt x="0" y="854100"/>
              </a:lnTo>
            </a:path>
          </a:pathLst>
        </a:custGeom>
        <a:noFill/>
        <a:ln w="285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D0D926-3D87-4C59-8655-64754690142E}">
      <dsp:nvSpPr>
        <dsp:cNvPr id="0" name=""/>
        <dsp:cNvSpPr/>
      </dsp:nvSpPr>
      <dsp:spPr>
        <a:xfrm>
          <a:off x="504061" y="1401"/>
          <a:ext cx="6946492" cy="1864826"/>
        </a:xfrm>
        <a:prstGeom prst="roundRect">
          <a:avLst>
            <a:gd name="adj" fmla="val 10000"/>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C96756-CFA7-4C94-9DD9-84CBB163E0B9}">
      <dsp:nvSpPr>
        <dsp:cNvPr id="0" name=""/>
        <dsp:cNvSpPr/>
      </dsp:nvSpPr>
      <dsp:spPr>
        <a:xfrm>
          <a:off x="830365" y="311389"/>
          <a:ext cx="6946492" cy="1864826"/>
        </a:xfrm>
        <a:prstGeom prst="roundRect">
          <a:avLst>
            <a:gd name="adj" fmla="val 10000"/>
          </a:avLst>
        </a:prstGeom>
        <a:solidFill>
          <a:schemeClr val="lt1">
            <a:alpha val="90000"/>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¿En qué nivel de madurez y grado de desempeño se encuentran los procesos de las grandes empresas automotrices de la provincia de Pichincha durante el período 2013 a 2016 y cuáles serían las estrategias de mejora?</a:t>
          </a:r>
          <a:endParaRPr lang="es-EC" sz="2000" kern="1200" dirty="0"/>
        </a:p>
      </dsp:txBody>
      <dsp:txXfrm>
        <a:off x="884984" y="366008"/>
        <a:ext cx="6837254" cy="1755588"/>
      </dsp:txXfrm>
    </dsp:sp>
    <dsp:sp modelId="{5FE7A50E-75A6-4BA8-BD34-E6D07B4A345A}">
      <dsp:nvSpPr>
        <dsp:cNvPr id="0" name=""/>
        <dsp:cNvSpPr/>
      </dsp:nvSpPr>
      <dsp:spPr>
        <a:xfrm>
          <a:off x="714269" y="2720327"/>
          <a:ext cx="2936734" cy="1864826"/>
        </a:xfrm>
        <a:prstGeom prst="roundRect">
          <a:avLst>
            <a:gd name="adj" fmla="val 10000"/>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9F8374-12DD-46CD-B4DD-FD0DB887AC9B}">
      <dsp:nvSpPr>
        <dsp:cNvPr id="0" name=""/>
        <dsp:cNvSpPr/>
      </dsp:nvSpPr>
      <dsp:spPr>
        <a:xfrm>
          <a:off x="1040573" y="3030316"/>
          <a:ext cx="2936734" cy="1864826"/>
        </a:xfrm>
        <a:prstGeom prst="roundRect">
          <a:avLst>
            <a:gd name="adj" fmla="val 10000"/>
          </a:avLst>
        </a:prstGeom>
        <a:solidFill>
          <a:schemeClr val="lt1">
            <a:alpha val="90000"/>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Variable dependiente:</a:t>
          </a:r>
        </a:p>
        <a:p>
          <a:pPr lvl="0" algn="ctr" defTabSz="889000">
            <a:lnSpc>
              <a:spcPct val="90000"/>
            </a:lnSpc>
            <a:spcBef>
              <a:spcPct val="0"/>
            </a:spcBef>
            <a:spcAft>
              <a:spcPct val="35000"/>
            </a:spcAft>
          </a:pPr>
          <a:r>
            <a:rPr lang="es-EC" sz="2000" kern="1200" dirty="0" smtClean="0">
              <a:solidFill>
                <a:schemeClr val="tx1"/>
              </a:solidFill>
            </a:rPr>
            <a:t>Desempeño de los procesos. </a:t>
          </a:r>
          <a:endParaRPr lang="es-EC" sz="2000" kern="1200" dirty="0"/>
        </a:p>
      </dsp:txBody>
      <dsp:txXfrm>
        <a:off x="1095192" y="3084935"/>
        <a:ext cx="2827496" cy="1755588"/>
      </dsp:txXfrm>
    </dsp:sp>
    <dsp:sp modelId="{B6141772-5CCA-411F-B4EB-26654C7B7D47}">
      <dsp:nvSpPr>
        <dsp:cNvPr id="0" name=""/>
        <dsp:cNvSpPr/>
      </dsp:nvSpPr>
      <dsp:spPr>
        <a:xfrm>
          <a:off x="4303611" y="2720327"/>
          <a:ext cx="2936734" cy="1864826"/>
        </a:xfrm>
        <a:prstGeom prst="roundRect">
          <a:avLst>
            <a:gd name="adj" fmla="val 10000"/>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170123-3CA2-4F77-BDE1-006DBA98F453}">
      <dsp:nvSpPr>
        <dsp:cNvPr id="0" name=""/>
        <dsp:cNvSpPr/>
      </dsp:nvSpPr>
      <dsp:spPr>
        <a:xfrm>
          <a:off x="4629915" y="3030316"/>
          <a:ext cx="2936734" cy="1864826"/>
        </a:xfrm>
        <a:prstGeom prst="roundRect">
          <a:avLst>
            <a:gd name="adj" fmla="val 10000"/>
          </a:avLst>
        </a:prstGeom>
        <a:solidFill>
          <a:schemeClr val="lt1">
            <a:alpha val="90000"/>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Variable independiente: </a:t>
          </a:r>
        </a:p>
        <a:p>
          <a:pPr lvl="0" algn="ctr" defTabSz="889000">
            <a:lnSpc>
              <a:spcPct val="90000"/>
            </a:lnSpc>
            <a:spcBef>
              <a:spcPct val="0"/>
            </a:spcBef>
            <a:spcAft>
              <a:spcPct val="35000"/>
            </a:spcAft>
          </a:pPr>
          <a:r>
            <a:rPr lang="es-EC" sz="2000" kern="1200" dirty="0" smtClean="0">
              <a:solidFill>
                <a:schemeClr val="tx1"/>
              </a:solidFill>
            </a:rPr>
            <a:t>Nivel de madurez de los procesos.</a:t>
          </a:r>
          <a:endParaRPr lang="es-EC" sz="2000" kern="1200" dirty="0"/>
        </a:p>
      </dsp:txBody>
      <dsp:txXfrm>
        <a:off x="4684534" y="3084935"/>
        <a:ext cx="2827496" cy="17555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F8611-BCB2-450A-8566-E88DA355E359}">
      <dsp:nvSpPr>
        <dsp:cNvPr id="0" name=""/>
        <dsp:cNvSpPr/>
      </dsp:nvSpPr>
      <dsp:spPr>
        <a:xfrm rot="5400000">
          <a:off x="-373715" y="390504"/>
          <a:ext cx="2491439" cy="1744007"/>
        </a:xfrm>
        <a:prstGeom prst="chevron">
          <a:avLst/>
        </a:prstGeom>
        <a:solidFill>
          <a:schemeClr val="accent5">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b="1" i="1" kern="1200" dirty="0" smtClean="0">
              <a:solidFill>
                <a:schemeClr val="tx1"/>
              </a:solidFill>
            </a:rPr>
            <a:t>Objetivo general</a:t>
          </a:r>
          <a:endParaRPr lang="es-EC" sz="2300" kern="1200" dirty="0">
            <a:solidFill>
              <a:schemeClr val="tx1"/>
            </a:solidFill>
          </a:endParaRPr>
        </a:p>
      </dsp:txBody>
      <dsp:txXfrm rot="-5400000">
        <a:off x="2" y="888792"/>
        <a:ext cx="1744007" cy="747432"/>
      </dsp:txXfrm>
    </dsp:sp>
    <dsp:sp modelId="{CCC18B0B-AF60-4298-BE0D-9A07B3202F84}">
      <dsp:nvSpPr>
        <dsp:cNvPr id="0" name=""/>
        <dsp:cNvSpPr/>
      </dsp:nvSpPr>
      <dsp:spPr>
        <a:xfrm rot="5400000">
          <a:off x="3950717" y="-2189922"/>
          <a:ext cx="1619435" cy="6032856"/>
        </a:xfrm>
        <a:prstGeom prst="round2SameRect">
          <a:avLst/>
        </a:prstGeom>
        <a:solidFill>
          <a:schemeClr val="lt1">
            <a:alpha val="90000"/>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smtClean="0"/>
            <a:t>Realizar el análisis del nivel de madurez de los procesos y desempeño de los mismos para el establecimiento de estrategias de mejora en las grandes empresas automotrices de la Provincia de Pichincha. </a:t>
          </a:r>
          <a:endParaRPr lang="es-EC" sz="1600" kern="1200" dirty="0"/>
        </a:p>
      </dsp:txBody>
      <dsp:txXfrm rot="-5400000">
        <a:off x="1744007" y="95842"/>
        <a:ext cx="5953802" cy="1461327"/>
      </dsp:txXfrm>
    </dsp:sp>
    <dsp:sp modelId="{DB370458-4CCB-49B3-BD57-394B04D01577}">
      <dsp:nvSpPr>
        <dsp:cNvPr id="0" name=""/>
        <dsp:cNvSpPr/>
      </dsp:nvSpPr>
      <dsp:spPr>
        <a:xfrm rot="5400000">
          <a:off x="-373715" y="2978056"/>
          <a:ext cx="2491439" cy="1744007"/>
        </a:xfrm>
        <a:prstGeom prst="chevron">
          <a:avLst/>
        </a:prstGeom>
        <a:solidFill>
          <a:schemeClr val="accent5">
            <a:hueOff val="7034478"/>
            <a:satOff val="-56698"/>
            <a:lumOff val="16079"/>
            <a:alphaOff val="0"/>
          </a:schemeClr>
        </a:solidFill>
        <a:ln w="28575" cap="flat" cmpd="sng" algn="ctr">
          <a:solidFill>
            <a:schemeClr val="accent5">
              <a:hueOff val="7034478"/>
              <a:satOff val="-56698"/>
              <a:lumOff val="160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b="1" i="1" kern="1200" dirty="0" smtClean="0">
              <a:solidFill>
                <a:schemeClr val="tx1"/>
              </a:solidFill>
            </a:rPr>
            <a:t>Objetivos específicos </a:t>
          </a:r>
          <a:endParaRPr lang="es-EC" sz="2300" kern="1200" dirty="0">
            <a:solidFill>
              <a:schemeClr val="tx1"/>
            </a:solidFill>
          </a:endParaRPr>
        </a:p>
      </dsp:txBody>
      <dsp:txXfrm rot="-5400000">
        <a:off x="2" y="3476344"/>
        <a:ext cx="1744007" cy="747432"/>
      </dsp:txXfrm>
    </dsp:sp>
    <dsp:sp modelId="{A1BD5C05-E3BB-41DB-8F2C-A5257EC7E746}">
      <dsp:nvSpPr>
        <dsp:cNvPr id="0" name=""/>
        <dsp:cNvSpPr/>
      </dsp:nvSpPr>
      <dsp:spPr>
        <a:xfrm rot="5400000">
          <a:off x="3593559" y="397629"/>
          <a:ext cx="2333752" cy="6032856"/>
        </a:xfrm>
        <a:prstGeom prst="round2SameRect">
          <a:avLst/>
        </a:prstGeom>
        <a:solidFill>
          <a:schemeClr val="lt1">
            <a:alpha val="90000"/>
            <a:hueOff val="0"/>
            <a:satOff val="0"/>
            <a:lumOff val="0"/>
            <a:alphaOff val="0"/>
          </a:schemeClr>
        </a:solidFill>
        <a:ln w="28575" cap="flat" cmpd="sng" algn="ctr">
          <a:solidFill>
            <a:schemeClr val="accent5">
              <a:hueOff val="7034478"/>
              <a:satOff val="-56698"/>
              <a:lumOff val="160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es-EC" sz="1200" kern="1200" dirty="0" smtClean="0"/>
            <a:t>Analizar el nivel de madurez de los  procesos en las grandes empresas automotrices de la Provincia de Pichincha para la determinación de estrategias.  </a:t>
          </a:r>
          <a:endParaRPr lang="es-EC" sz="1200" kern="1200" dirty="0"/>
        </a:p>
        <a:p>
          <a:pPr marL="114300" lvl="1" indent="-114300" algn="just" defTabSz="533400">
            <a:lnSpc>
              <a:spcPct val="90000"/>
            </a:lnSpc>
            <a:spcBef>
              <a:spcPct val="0"/>
            </a:spcBef>
            <a:spcAft>
              <a:spcPct val="15000"/>
            </a:spcAft>
            <a:buChar char="••"/>
          </a:pPr>
          <a:endParaRPr lang="es-EC" sz="1200" kern="1200" dirty="0"/>
        </a:p>
        <a:p>
          <a:pPr marL="114300" lvl="1" indent="-114300" algn="just" defTabSz="533400">
            <a:lnSpc>
              <a:spcPct val="90000"/>
            </a:lnSpc>
            <a:spcBef>
              <a:spcPct val="0"/>
            </a:spcBef>
            <a:spcAft>
              <a:spcPct val="15000"/>
            </a:spcAft>
            <a:buChar char="••"/>
          </a:pPr>
          <a:r>
            <a:rPr lang="es-EC" sz="1200" kern="1200" dirty="0" smtClean="0"/>
            <a:t>Conocer el grado desempeño de los procesos durante el período 2013 a 2016 para establecer directrices de mejora. </a:t>
          </a:r>
          <a:endParaRPr lang="es-EC" sz="1200" kern="1200" dirty="0"/>
        </a:p>
        <a:p>
          <a:pPr marL="114300" lvl="1" indent="-114300" algn="just" defTabSz="533400">
            <a:lnSpc>
              <a:spcPct val="90000"/>
            </a:lnSpc>
            <a:spcBef>
              <a:spcPct val="0"/>
            </a:spcBef>
            <a:spcAft>
              <a:spcPct val="15000"/>
            </a:spcAft>
            <a:buChar char="••"/>
          </a:pPr>
          <a:endParaRPr lang="es-EC" sz="1200" kern="1200" dirty="0"/>
        </a:p>
        <a:p>
          <a:pPr marL="114300" lvl="1" indent="-114300" algn="just" defTabSz="533400">
            <a:lnSpc>
              <a:spcPct val="90000"/>
            </a:lnSpc>
            <a:spcBef>
              <a:spcPct val="0"/>
            </a:spcBef>
            <a:spcAft>
              <a:spcPct val="15000"/>
            </a:spcAft>
            <a:buChar char="••"/>
          </a:pPr>
          <a:r>
            <a:rPr lang="es-EC" sz="1200" kern="1200" dirty="0" smtClean="0"/>
            <a:t>Plantear estrategias de mejoramiento para la implementación de procesos. </a:t>
          </a:r>
          <a:endParaRPr lang="es-EC" sz="1200" kern="1200" dirty="0"/>
        </a:p>
        <a:p>
          <a:pPr marL="114300" lvl="1" indent="-114300" algn="just" defTabSz="533400">
            <a:lnSpc>
              <a:spcPct val="90000"/>
            </a:lnSpc>
            <a:spcBef>
              <a:spcPct val="0"/>
            </a:spcBef>
            <a:spcAft>
              <a:spcPct val="15000"/>
            </a:spcAft>
            <a:buChar char="••"/>
          </a:pPr>
          <a:endParaRPr lang="es-EC" sz="1200" kern="1200" dirty="0"/>
        </a:p>
        <a:p>
          <a:pPr marL="114300" lvl="1" indent="-114300" algn="just" defTabSz="533400">
            <a:lnSpc>
              <a:spcPct val="90000"/>
            </a:lnSpc>
            <a:spcBef>
              <a:spcPct val="0"/>
            </a:spcBef>
            <a:spcAft>
              <a:spcPct val="15000"/>
            </a:spcAft>
            <a:buChar char="••"/>
          </a:pPr>
          <a:r>
            <a:rPr lang="es-EC" sz="1200" kern="1200" dirty="0" smtClean="0"/>
            <a:t>Conocer si existió aumento en la satisfacción del cliente externo en las grandes empresas automotrices.   </a:t>
          </a:r>
          <a:endParaRPr lang="es-EC" sz="1200" kern="1200" dirty="0"/>
        </a:p>
      </dsp:txBody>
      <dsp:txXfrm rot="-5400000">
        <a:off x="1744007" y="2361105"/>
        <a:ext cx="5918932" cy="21059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ACECA-6C43-4D42-A212-EF70597AEDE7}">
      <dsp:nvSpPr>
        <dsp:cNvPr id="0" name=""/>
        <dsp:cNvSpPr/>
      </dsp:nvSpPr>
      <dsp:spPr>
        <a:xfrm>
          <a:off x="22928" y="0"/>
          <a:ext cx="3975240" cy="708130"/>
        </a:xfrm>
        <a:prstGeom prst="roundRect">
          <a:avLst>
            <a:gd name="adj" fmla="val 10000"/>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C" sz="3200" b="1" i="1" kern="1200" dirty="0" smtClean="0">
              <a:solidFill>
                <a:schemeClr val="tx1"/>
              </a:solidFill>
            </a:rPr>
            <a:t>Gestión de Procesos</a:t>
          </a:r>
          <a:endParaRPr lang="es-EC" sz="3200" kern="1200" dirty="0">
            <a:solidFill>
              <a:schemeClr val="tx1"/>
            </a:solidFill>
          </a:endParaRPr>
        </a:p>
      </dsp:txBody>
      <dsp:txXfrm>
        <a:off x="43668" y="20740"/>
        <a:ext cx="3933760" cy="666650"/>
      </dsp:txXfrm>
    </dsp:sp>
    <dsp:sp modelId="{87459EDF-4C6D-4D5A-98F4-515D33ED0A58}">
      <dsp:nvSpPr>
        <dsp:cNvPr id="0" name=""/>
        <dsp:cNvSpPr/>
      </dsp:nvSpPr>
      <dsp:spPr>
        <a:xfrm>
          <a:off x="420452" y="708130"/>
          <a:ext cx="157530" cy="2034909"/>
        </a:xfrm>
        <a:custGeom>
          <a:avLst/>
          <a:gdLst/>
          <a:ahLst/>
          <a:cxnLst/>
          <a:rect l="0" t="0" r="0" b="0"/>
          <a:pathLst>
            <a:path>
              <a:moveTo>
                <a:pt x="0" y="0"/>
              </a:moveTo>
              <a:lnTo>
                <a:pt x="0" y="2034909"/>
              </a:lnTo>
              <a:lnTo>
                <a:pt x="157530" y="2034909"/>
              </a:lnTo>
            </a:path>
          </a:pathLst>
        </a:custGeom>
        <a:noFill/>
        <a:ln w="285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87FED2-5891-42B1-8AE0-C5C611AD095D}">
      <dsp:nvSpPr>
        <dsp:cNvPr id="0" name=""/>
        <dsp:cNvSpPr/>
      </dsp:nvSpPr>
      <dsp:spPr>
        <a:xfrm>
          <a:off x="577983" y="896239"/>
          <a:ext cx="3337925" cy="3693601"/>
        </a:xfrm>
        <a:prstGeom prst="roundRect">
          <a:avLst>
            <a:gd name="adj" fmla="val 10000"/>
          </a:avLst>
        </a:prstGeom>
        <a:solidFill>
          <a:schemeClr val="lt1">
            <a:alpha val="90000"/>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C" sz="1600" kern="1200" dirty="0" smtClean="0"/>
            <a:t>La gestión de procesos consiste en cualquier actividad, o conjunto de actividades ligadas entre sí, que utiliza recursos y controles para transformar elementos de entrada en resultados puede considerarse como un proceso. Los resultados de un proceso han de tener un valor añadido respecto a las entradas y pueden constituir directamente elementos de entrada del siguiente proceso. (Fomento, 2005, pág. 6)</a:t>
          </a:r>
          <a:endParaRPr lang="es-EC" sz="1600" kern="1200" dirty="0"/>
        </a:p>
      </dsp:txBody>
      <dsp:txXfrm>
        <a:off x="675747" y="994003"/>
        <a:ext cx="3142397" cy="3498073"/>
      </dsp:txXfrm>
    </dsp:sp>
    <dsp:sp modelId="{CC66C1DB-C4CD-47DB-9709-150E4A078A04}">
      <dsp:nvSpPr>
        <dsp:cNvPr id="0" name=""/>
        <dsp:cNvSpPr/>
      </dsp:nvSpPr>
      <dsp:spPr>
        <a:xfrm>
          <a:off x="4333285" y="1352"/>
          <a:ext cx="2772308" cy="664078"/>
        </a:xfrm>
        <a:prstGeom prst="roundRect">
          <a:avLst>
            <a:gd name="adj" fmla="val 10000"/>
          </a:avLst>
        </a:prstGeom>
        <a:solidFill>
          <a:schemeClr val="accent3">
            <a:hueOff val="136"/>
            <a:satOff val="-50262"/>
            <a:lumOff val="-1176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C" sz="3200" b="1" i="1" kern="1200" dirty="0" smtClean="0">
              <a:solidFill>
                <a:schemeClr val="tx1"/>
              </a:solidFill>
            </a:rPr>
            <a:t>Procesos</a:t>
          </a:r>
          <a:r>
            <a:rPr lang="es-EC" sz="5400" kern="1200" dirty="0" smtClean="0">
              <a:solidFill>
                <a:schemeClr val="tx1"/>
              </a:solidFill>
            </a:rPr>
            <a:t> </a:t>
          </a:r>
          <a:endParaRPr lang="es-EC" sz="5400" kern="1200" dirty="0">
            <a:solidFill>
              <a:schemeClr val="tx1"/>
            </a:solidFill>
          </a:endParaRPr>
        </a:p>
      </dsp:txBody>
      <dsp:txXfrm>
        <a:off x="4352735" y="20802"/>
        <a:ext cx="2733408" cy="625178"/>
      </dsp:txXfrm>
    </dsp:sp>
    <dsp:sp modelId="{78A37E99-A524-4D75-A1C4-340CF9597FF5}">
      <dsp:nvSpPr>
        <dsp:cNvPr id="0" name=""/>
        <dsp:cNvSpPr/>
      </dsp:nvSpPr>
      <dsp:spPr>
        <a:xfrm>
          <a:off x="4610515" y="665431"/>
          <a:ext cx="97762" cy="1327519"/>
        </a:xfrm>
        <a:custGeom>
          <a:avLst/>
          <a:gdLst/>
          <a:ahLst/>
          <a:cxnLst/>
          <a:rect l="0" t="0" r="0" b="0"/>
          <a:pathLst>
            <a:path>
              <a:moveTo>
                <a:pt x="0" y="0"/>
              </a:moveTo>
              <a:lnTo>
                <a:pt x="0" y="1327519"/>
              </a:lnTo>
              <a:lnTo>
                <a:pt x="97762" y="1327519"/>
              </a:lnTo>
            </a:path>
          </a:pathLst>
        </a:custGeom>
        <a:noFill/>
        <a:ln w="285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5415E9-7539-43CC-899F-E7461DB73068}">
      <dsp:nvSpPr>
        <dsp:cNvPr id="0" name=""/>
        <dsp:cNvSpPr/>
      </dsp:nvSpPr>
      <dsp:spPr>
        <a:xfrm>
          <a:off x="4708278" y="827403"/>
          <a:ext cx="2795595" cy="2331095"/>
        </a:xfrm>
        <a:prstGeom prst="roundRect">
          <a:avLst>
            <a:gd name="adj" fmla="val 10000"/>
          </a:avLst>
        </a:prstGeom>
        <a:solidFill>
          <a:schemeClr val="lt1">
            <a:alpha val="90000"/>
            <a:hueOff val="0"/>
            <a:satOff val="0"/>
            <a:lumOff val="0"/>
            <a:alphaOff val="0"/>
          </a:schemeClr>
        </a:solidFill>
        <a:ln w="28575" cap="flat" cmpd="sng" algn="ctr">
          <a:solidFill>
            <a:schemeClr val="accent3">
              <a:hueOff val="136"/>
              <a:satOff val="-50262"/>
              <a:lumOff val="-117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just" defTabSz="666750">
            <a:lnSpc>
              <a:spcPct val="90000"/>
            </a:lnSpc>
            <a:spcBef>
              <a:spcPct val="0"/>
            </a:spcBef>
            <a:spcAft>
              <a:spcPct val="35000"/>
            </a:spcAft>
          </a:pPr>
          <a:r>
            <a:rPr lang="es-EC" sz="1500" kern="1200" dirty="0" smtClean="0"/>
            <a:t>El conjunto de tareas ordenadas que originan actividades con una secuencia lógica las mismas que transforman los insumos y/o información en productos y/o servicios terminados y con un valor agregado para satisfacer las necesidades de un cliente. </a:t>
          </a:r>
          <a:endParaRPr lang="es-EC" sz="1500" kern="1200" dirty="0"/>
        </a:p>
      </dsp:txBody>
      <dsp:txXfrm>
        <a:off x="4776553" y="895678"/>
        <a:ext cx="2659045" cy="21945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9D367-BC89-49C1-9033-EE002A3D5A45}">
      <dsp:nvSpPr>
        <dsp:cNvPr id="0" name=""/>
        <dsp:cNvSpPr/>
      </dsp:nvSpPr>
      <dsp:spPr>
        <a:xfrm rot="5400000">
          <a:off x="-323698" y="325268"/>
          <a:ext cx="2157989" cy="1510592"/>
        </a:xfrm>
        <a:prstGeom prst="chevron">
          <a:avLst/>
        </a:prstGeom>
        <a:solidFill>
          <a:schemeClr val="accent3">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b="1" i="1" kern="1200" dirty="0" smtClean="0">
              <a:solidFill>
                <a:schemeClr val="tx1"/>
              </a:solidFill>
            </a:rPr>
            <a:t>Elementos de un proceso </a:t>
          </a:r>
          <a:endParaRPr lang="es-EC" sz="1900" b="1" i="1" kern="1200" dirty="0">
            <a:solidFill>
              <a:schemeClr val="tx1"/>
            </a:solidFill>
          </a:endParaRPr>
        </a:p>
      </dsp:txBody>
      <dsp:txXfrm rot="-5400000">
        <a:off x="1" y="756865"/>
        <a:ext cx="1510592" cy="647397"/>
      </dsp:txXfrm>
    </dsp:sp>
    <dsp:sp modelId="{26EF722E-EF18-4922-8372-5EF8DE320D72}">
      <dsp:nvSpPr>
        <dsp:cNvPr id="0" name=""/>
        <dsp:cNvSpPr/>
      </dsp:nvSpPr>
      <dsp:spPr>
        <a:xfrm rot="5400000">
          <a:off x="4235585" y="-2723422"/>
          <a:ext cx="1402692" cy="6852679"/>
        </a:xfrm>
        <a:prstGeom prst="round2SameRect">
          <a:avLst/>
        </a:prstGeom>
        <a:solidFill>
          <a:schemeClr val="lt1">
            <a:alpha val="90000"/>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EC" sz="1800" kern="1200" dirty="0" smtClean="0"/>
            <a:t>(1) Entradas o inputs. (2) Mecanismos o recursos. (3) Las salidas u outputs. (4) Controles. (5) Límites. (Cadena, 2016)</a:t>
          </a:r>
          <a:endParaRPr lang="es-EC" sz="1800" kern="1200" dirty="0"/>
        </a:p>
      </dsp:txBody>
      <dsp:txXfrm rot="-5400000">
        <a:off x="1510592" y="70045"/>
        <a:ext cx="6784205" cy="1265744"/>
      </dsp:txXfrm>
    </dsp:sp>
    <dsp:sp modelId="{5797054C-FF32-4739-B188-8D87BA8BB60E}">
      <dsp:nvSpPr>
        <dsp:cNvPr id="0" name=""/>
        <dsp:cNvSpPr/>
      </dsp:nvSpPr>
      <dsp:spPr>
        <a:xfrm rot="5400000">
          <a:off x="-316432" y="1861816"/>
          <a:ext cx="2157989" cy="1510592"/>
        </a:xfrm>
        <a:prstGeom prst="chevron">
          <a:avLst/>
        </a:prstGeom>
        <a:solidFill>
          <a:schemeClr val="accent3">
            <a:hueOff val="136"/>
            <a:satOff val="-50262"/>
            <a:lumOff val="-11766"/>
            <a:alphaOff val="0"/>
          </a:schemeClr>
        </a:solidFill>
        <a:ln w="28575" cap="flat" cmpd="sng" algn="ctr">
          <a:solidFill>
            <a:schemeClr val="accent3">
              <a:hueOff val="136"/>
              <a:satOff val="-50262"/>
              <a:lumOff val="-1176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b="1" i="1" kern="1200" dirty="0" smtClean="0"/>
            <a:t>Clasificación de procesos </a:t>
          </a:r>
          <a:endParaRPr lang="es-EC" sz="1900" b="1" i="1" kern="1200" dirty="0"/>
        </a:p>
      </dsp:txBody>
      <dsp:txXfrm rot="-5400000">
        <a:off x="7267" y="2293413"/>
        <a:ext cx="1510592" cy="647397"/>
      </dsp:txXfrm>
    </dsp:sp>
    <dsp:sp modelId="{0F7330E4-B17B-4011-9B50-745FCD0B8AA7}">
      <dsp:nvSpPr>
        <dsp:cNvPr id="0" name=""/>
        <dsp:cNvSpPr/>
      </dsp:nvSpPr>
      <dsp:spPr>
        <a:xfrm rot="5400000">
          <a:off x="4265486" y="-1202120"/>
          <a:ext cx="1312191" cy="6852679"/>
        </a:xfrm>
        <a:prstGeom prst="round2SameRect">
          <a:avLst/>
        </a:prstGeom>
        <a:solidFill>
          <a:schemeClr val="lt1">
            <a:alpha val="90000"/>
            <a:hueOff val="0"/>
            <a:satOff val="0"/>
            <a:lumOff val="0"/>
            <a:alphaOff val="0"/>
          </a:schemeClr>
        </a:solidFill>
        <a:ln w="28575" cap="flat" cmpd="sng" algn="ctr">
          <a:solidFill>
            <a:schemeClr val="accent3">
              <a:hueOff val="136"/>
              <a:satOff val="-50262"/>
              <a:lumOff val="-117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smtClean="0"/>
            <a:t>(1) </a:t>
          </a:r>
          <a:r>
            <a:rPr lang="es-EC" sz="1600" i="1" kern="1200" dirty="0" smtClean="0"/>
            <a:t>Macro proceso</a:t>
          </a:r>
          <a:r>
            <a:rPr lang="es-EC" sz="1600" b="1" kern="1200" dirty="0" smtClean="0"/>
            <a:t>,</a:t>
          </a:r>
          <a:r>
            <a:rPr lang="es-EC" sz="1600" kern="1200" dirty="0" smtClean="0"/>
            <a:t> que corresponde al sistema productivo en su conjunto, (2) </a:t>
          </a:r>
          <a:r>
            <a:rPr lang="es-EC" sz="1600" i="1" kern="1200" dirty="0" smtClean="0"/>
            <a:t>Procesos</a:t>
          </a:r>
          <a:r>
            <a:rPr lang="es-EC" sz="1600" kern="1200" dirty="0" smtClean="0"/>
            <a:t>, y, (3)  </a:t>
          </a:r>
          <a:r>
            <a:rPr lang="es-EC" sz="1600" i="1" kern="1200" dirty="0" smtClean="0"/>
            <a:t>Subprocesos,</a:t>
          </a:r>
          <a:r>
            <a:rPr lang="es-EC" sz="1600" kern="1200" dirty="0" smtClean="0"/>
            <a:t> que son subdivisiones operativas del proceso. (Agudelo, 2011).</a:t>
          </a:r>
          <a:endParaRPr lang="es-EC" sz="1600" kern="1200" dirty="0"/>
        </a:p>
      </dsp:txBody>
      <dsp:txXfrm rot="-5400000">
        <a:off x="1495242" y="1632180"/>
        <a:ext cx="6788623" cy="11840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69341-9C08-430F-A4DB-12E15AB0DE18}">
      <dsp:nvSpPr>
        <dsp:cNvPr id="0" name=""/>
        <dsp:cNvSpPr/>
      </dsp:nvSpPr>
      <dsp:spPr>
        <a:xfrm rot="5400000">
          <a:off x="-917045" y="948377"/>
          <a:ext cx="3607555" cy="1773464"/>
        </a:xfrm>
        <a:prstGeom prst="chevron">
          <a:avLst/>
        </a:prstGeom>
        <a:solidFill>
          <a:schemeClr val="accent3">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i="1" kern="1200" dirty="0" smtClean="0">
              <a:solidFill>
                <a:schemeClr val="tx1"/>
              </a:solidFill>
            </a:rPr>
            <a:t>Medición de procesos </a:t>
          </a:r>
          <a:endParaRPr lang="es-EC" sz="1800" b="1" i="1" kern="1200" dirty="0">
            <a:solidFill>
              <a:schemeClr val="tx1"/>
            </a:solidFill>
          </a:endParaRPr>
        </a:p>
      </dsp:txBody>
      <dsp:txXfrm rot="-5400000">
        <a:off x="0" y="918064"/>
        <a:ext cx="1773464" cy="1834091"/>
      </dsp:txXfrm>
    </dsp:sp>
    <dsp:sp modelId="{E2BF9807-5E43-47BD-98AE-50BD7CFD2E1B}">
      <dsp:nvSpPr>
        <dsp:cNvPr id="0" name=""/>
        <dsp:cNvSpPr/>
      </dsp:nvSpPr>
      <dsp:spPr>
        <a:xfrm rot="5400000">
          <a:off x="3635766" y="-1862302"/>
          <a:ext cx="2710843" cy="6435447"/>
        </a:xfrm>
        <a:prstGeom prst="round2SameRect">
          <a:avLst/>
        </a:prstGeom>
        <a:solidFill>
          <a:schemeClr val="lt1">
            <a:alpha val="90000"/>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smtClean="0"/>
            <a:t>Cuando una empresa opera con un enfoque basado en procesos debe llevar a cabo un seguimiento y medición de los mismos con el objetivo de conocer si los resultados que están generando los procesos están en relación a lo planificado o son lo que se espera. Tener una buena documentación de los procesos no es suficiente ya que todo proceso es un sistema y todo sistema tiene la propiedad de retroalimentación, por lo tanto, para mejorar o cambiar es necesario conocer el desempeño de los procesos, se debe establecer un mecanismo para realizar el seguimiento y medición, para esto es necesario establecer un conjunto de indicadores de los procesos. (Cadena, 2016). </a:t>
          </a:r>
          <a:endParaRPr lang="es-EC" sz="1600" kern="1200" dirty="0"/>
        </a:p>
      </dsp:txBody>
      <dsp:txXfrm rot="-5400000">
        <a:off x="1773464" y="132332"/>
        <a:ext cx="6303115" cy="2446179"/>
      </dsp:txXfrm>
    </dsp:sp>
    <dsp:sp modelId="{A4B6A082-3152-4A02-95ED-B5A2FAA8DDEE}">
      <dsp:nvSpPr>
        <dsp:cNvPr id="0" name=""/>
        <dsp:cNvSpPr/>
      </dsp:nvSpPr>
      <dsp:spPr>
        <a:xfrm rot="5400000">
          <a:off x="-380028" y="3791839"/>
          <a:ext cx="2533520" cy="1773464"/>
        </a:xfrm>
        <a:prstGeom prst="chevron">
          <a:avLst/>
        </a:prstGeom>
        <a:solidFill>
          <a:schemeClr val="accent3">
            <a:hueOff val="136"/>
            <a:satOff val="-50262"/>
            <a:lumOff val="-11766"/>
            <a:alphaOff val="0"/>
          </a:schemeClr>
        </a:solidFill>
        <a:ln w="28575" cap="flat" cmpd="sng" algn="ctr">
          <a:solidFill>
            <a:schemeClr val="accent3">
              <a:hueOff val="136"/>
              <a:satOff val="-50262"/>
              <a:lumOff val="-1176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i="1" kern="1200" dirty="0" smtClean="0">
              <a:solidFill>
                <a:schemeClr val="tx1"/>
              </a:solidFill>
            </a:rPr>
            <a:t>Automatización</a:t>
          </a:r>
          <a:endParaRPr lang="es-EC" sz="1800" b="1" i="1" kern="1200" dirty="0">
            <a:solidFill>
              <a:schemeClr val="tx1"/>
            </a:solidFill>
          </a:endParaRPr>
        </a:p>
      </dsp:txBody>
      <dsp:txXfrm rot="-5400000">
        <a:off x="0" y="4298543"/>
        <a:ext cx="1773464" cy="760056"/>
      </dsp:txXfrm>
    </dsp:sp>
    <dsp:sp modelId="{B54DD7D0-85ED-46AB-AA4C-CEFAF09AAC8B}">
      <dsp:nvSpPr>
        <dsp:cNvPr id="0" name=""/>
        <dsp:cNvSpPr/>
      </dsp:nvSpPr>
      <dsp:spPr>
        <a:xfrm rot="5400000">
          <a:off x="4167794" y="1017481"/>
          <a:ext cx="1646788" cy="6435447"/>
        </a:xfrm>
        <a:prstGeom prst="round2SameRect">
          <a:avLst/>
        </a:prstGeom>
        <a:solidFill>
          <a:schemeClr val="lt1">
            <a:alpha val="90000"/>
            <a:hueOff val="0"/>
            <a:satOff val="0"/>
            <a:lumOff val="0"/>
            <a:alphaOff val="0"/>
          </a:schemeClr>
        </a:solidFill>
        <a:ln w="28575" cap="flat" cmpd="sng" algn="ctr">
          <a:solidFill>
            <a:schemeClr val="accent3">
              <a:hueOff val="136"/>
              <a:satOff val="-50262"/>
              <a:lumOff val="-117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es-EC" sz="1500" kern="1200" dirty="0" smtClean="0"/>
            <a:t>Es la ejecución por medios propios de un proceso, en el que la materia, información o energía es cambiado o transformado. Es una amplia variedad de sistemas o procesos; donde se trasfieren tareas de producción a un conjunto de elementos tecnológicos que operan con mínima o sin intervención del ser humano. (Fernández, 2003).</a:t>
          </a:r>
          <a:endParaRPr lang="es-EC" sz="1500" kern="1200" dirty="0"/>
        </a:p>
      </dsp:txBody>
      <dsp:txXfrm rot="-5400000">
        <a:off x="1773465" y="3492200"/>
        <a:ext cx="6355057" cy="14860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3B847-9B5C-421C-A0BB-29CC18581E22}">
      <dsp:nvSpPr>
        <dsp:cNvPr id="0" name=""/>
        <dsp:cNvSpPr/>
      </dsp:nvSpPr>
      <dsp:spPr>
        <a:xfrm>
          <a:off x="0" y="0"/>
          <a:ext cx="4929410" cy="4929410"/>
        </a:xfrm>
        <a:prstGeom prst="pie">
          <a:avLst>
            <a:gd name="adj1" fmla="val 5400000"/>
            <a:gd name="adj2" fmla="val 16200000"/>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F18270-6C56-4964-808C-09F3494757D0}">
      <dsp:nvSpPr>
        <dsp:cNvPr id="0" name=""/>
        <dsp:cNvSpPr/>
      </dsp:nvSpPr>
      <dsp:spPr>
        <a:xfrm>
          <a:off x="2444989" y="0"/>
          <a:ext cx="5764894" cy="4929410"/>
        </a:xfrm>
        <a:prstGeom prst="rect">
          <a:avLst/>
        </a:prstGeom>
        <a:solidFill>
          <a:schemeClr val="lt1">
            <a:alpha val="90000"/>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n-US" sz="1700" b="1" kern="1200" dirty="0" smtClean="0"/>
            <a:t>1. </a:t>
          </a:r>
          <a:r>
            <a:rPr lang="en-US" sz="1700" kern="1200" dirty="0" smtClean="0"/>
            <a:t>CMMI: Capability Maturity Model Integration. </a:t>
          </a:r>
          <a:r>
            <a:rPr lang="es-EC" sz="1700" kern="1200" dirty="0" smtClean="0"/>
            <a:t>SEI: Software </a:t>
          </a:r>
          <a:r>
            <a:rPr lang="es-EC" sz="1700" kern="1200" dirty="0" err="1" smtClean="0"/>
            <a:t>Enginering</a:t>
          </a:r>
          <a:r>
            <a:rPr lang="es-EC" sz="1700" kern="1200" dirty="0" smtClean="0"/>
            <a:t> </a:t>
          </a:r>
          <a:r>
            <a:rPr lang="es-EC" sz="1700" kern="1200" dirty="0" err="1" smtClean="0"/>
            <a:t>Institute</a:t>
          </a:r>
          <a:r>
            <a:rPr lang="es-EC" sz="1700" kern="1200" dirty="0" smtClean="0"/>
            <a:t>.</a:t>
          </a:r>
          <a:r>
            <a:rPr lang="en-US" sz="1700" kern="1200" dirty="0" smtClean="0"/>
            <a:t> </a:t>
          </a:r>
        </a:p>
        <a:p>
          <a:pPr lvl="0" algn="l" defTabSz="755650">
            <a:lnSpc>
              <a:spcPct val="90000"/>
            </a:lnSpc>
            <a:spcBef>
              <a:spcPct val="0"/>
            </a:spcBef>
            <a:spcAft>
              <a:spcPct val="35000"/>
            </a:spcAft>
          </a:pPr>
          <a:r>
            <a:rPr lang="es-EC" sz="1700" b="1" kern="1200" dirty="0" smtClean="0"/>
            <a:t>2.   </a:t>
          </a:r>
          <a:r>
            <a:rPr lang="es-EC" sz="1700" kern="1200" dirty="0" smtClean="0"/>
            <a:t>Modelo de madurez de Fisher.</a:t>
          </a:r>
          <a:endParaRPr lang="es-EC" sz="1700" kern="1200" dirty="0"/>
        </a:p>
      </dsp:txBody>
      <dsp:txXfrm>
        <a:off x="2444989" y="0"/>
        <a:ext cx="5764894" cy="1478826"/>
      </dsp:txXfrm>
    </dsp:sp>
    <dsp:sp modelId="{E86C455F-F262-4484-B2DE-6A596013BBF2}">
      <dsp:nvSpPr>
        <dsp:cNvPr id="0" name=""/>
        <dsp:cNvSpPr/>
      </dsp:nvSpPr>
      <dsp:spPr>
        <a:xfrm>
          <a:off x="862648" y="1478826"/>
          <a:ext cx="3204113" cy="3204113"/>
        </a:xfrm>
        <a:prstGeom prst="pie">
          <a:avLst>
            <a:gd name="adj1" fmla="val 5400000"/>
            <a:gd name="adj2" fmla="val 16200000"/>
          </a:avLst>
        </a:prstGeom>
        <a:solidFill>
          <a:schemeClr val="accent3">
            <a:hueOff val="68"/>
            <a:satOff val="-25131"/>
            <a:lumOff val="-588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9EA0E5-CFDD-4A50-8D18-B3CCE29E2C52}">
      <dsp:nvSpPr>
        <dsp:cNvPr id="0" name=""/>
        <dsp:cNvSpPr/>
      </dsp:nvSpPr>
      <dsp:spPr>
        <a:xfrm>
          <a:off x="2464705" y="1478826"/>
          <a:ext cx="5764894" cy="3204113"/>
        </a:xfrm>
        <a:prstGeom prst="rect">
          <a:avLst/>
        </a:prstGeom>
        <a:solidFill>
          <a:schemeClr val="lt1">
            <a:alpha val="90000"/>
            <a:hueOff val="0"/>
            <a:satOff val="0"/>
            <a:lumOff val="0"/>
            <a:alphaOff val="0"/>
          </a:schemeClr>
        </a:solidFill>
        <a:ln w="28575" cap="flat" cmpd="sng" algn="ctr">
          <a:solidFill>
            <a:schemeClr val="accent3">
              <a:hueOff val="68"/>
              <a:satOff val="-25131"/>
              <a:lumOff val="-58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C" sz="1700" b="1" kern="1200" dirty="0" smtClean="0"/>
            <a:t>3.   </a:t>
          </a:r>
          <a:r>
            <a:rPr lang="es-EC" sz="1700" kern="1200" dirty="0" smtClean="0"/>
            <a:t>BPMMM: Modelo de madurez holístico para BPM.  Michael </a:t>
          </a:r>
          <a:r>
            <a:rPr lang="es-EC" sz="1700" kern="1200" dirty="0" err="1" smtClean="0"/>
            <a:t>Rosemann</a:t>
          </a:r>
          <a:r>
            <a:rPr lang="es-EC" sz="1700" kern="1200" dirty="0" smtClean="0"/>
            <a:t> y </a:t>
          </a:r>
          <a:r>
            <a:rPr lang="es-EC" sz="1700" kern="1200" dirty="0" err="1" smtClean="0"/>
            <a:t>Tonia</a:t>
          </a:r>
          <a:r>
            <a:rPr lang="es-EC" sz="1700" kern="1200" dirty="0" smtClean="0"/>
            <a:t> de </a:t>
          </a:r>
          <a:r>
            <a:rPr lang="es-EC" sz="1700" kern="1200" dirty="0" err="1" smtClean="0"/>
            <a:t>Bruin</a:t>
          </a:r>
          <a:r>
            <a:rPr lang="es-EC" sz="1700" kern="1200" dirty="0" smtClean="0"/>
            <a:t>.</a:t>
          </a:r>
        </a:p>
        <a:p>
          <a:pPr lvl="0" algn="l" defTabSz="755650">
            <a:lnSpc>
              <a:spcPct val="90000"/>
            </a:lnSpc>
            <a:spcBef>
              <a:spcPct val="0"/>
            </a:spcBef>
            <a:spcAft>
              <a:spcPct val="35000"/>
            </a:spcAft>
          </a:pPr>
          <a:r>
            <a:rPr lang="es-EC" sz="1700" b="1" kern="1200" dirty="0" smtClean="0"/>
            <a:t>4.   </a:t>
          </a:r>
          <a:r>
            <a:rPr lang="es-EC" sz="1700" kern="1200" dirty="0" smtClean="0"/>
            <a:t>BPMM: Modelo de madurez de procesos de negocio.</a:t>
          </a:r>
          <a:r>
            <a:rPr lang="en-US" sz="1700" kern="1200" dirty="0" smtClean="0"/>
            <a:t>OMG: Charlie Weber, Bill Curtis y Tony Gardiner </a:t>
          </a:r>
          <a:endParaRPr lang="es-EC" sz="1700" kern="1200" dirty="0"/>
        </a:p>
      </dsp:txBody>
      <dsp:txXfrm>
        <a:off x="2464705" y="1478826"/>
        <a:ext cx="5764894" cy="1478821"/>
      </dsp:txXfrm>
    </dsp:sp>
    <dsp:sp modelId="{8A0F38FA-D4D1-4A9F-AE84-83189659C4C0}">
      <dsp:nvSpPr>
        <dsp:cNvPr id="0" name=""/>
        <dsp:cNvSpPr/>
      </dsp:nvSpPr>
      <dsp:spPr>
        <a:xfrm>
          <a:off x="1725294" y="2957648"/>
          <a:ext cx="1478821" cy="1478821"/>
        </a:xfrm>
        <a:prstGeom prst="pie">
          <a:avLst>
            <a:gd name="adj1" fmla="val 5400000"/>
            <a:gd name="adj2" fmla="val 16200000"/>
          </a:avLst>
        </a:prstGeom>
        <a:solidFill>
          <a:schemeClr val="accent3">
            <a:hueOff val="136"/>
            <a:satOff val="-50262"/>
            <a:lumOff val="-1176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4FA4E6-0A52-46CF-8DAB-D60E4FD17D8F}">
      <dsp:nvSpPr>
        <dsp:cNvPr id="0" name=""/>
        <dsp:cNvSpPr/>
      </dsp:nvSpPr>
      <dsp:spPr>
        <a:xfrm>
          <a:off x="2464705" y="2957648"/>
          <a:ext cx="5764894" cy="1478821"/>
        </a:xfrm>
        <a:prstGeom prst="rect">
          <a:avLst/>
        </a:prstGeom>
        <a:solidFill>
          <a:schemeClr val="lt1">
            <a:alpha val="90000"/>
            <a:hueOff val="0"/>
            <a:satOff val="0"/>
            <a:lumOff val="0"/>
            <a:alphaOff val="0"/>
          </a:schemeClr>
        </a:solidFill>
        <a:ln w="28575" cap="flat" cmpd="sng" algn="ctr">
          <a:solidFill>
            <a:schemeClr val="accent3">
              <a:hueOff val="136"/>
              <a:satOff val="-50262"/>
              <a:lumOff val="-117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C" sz="1700" b="1" kern="1200" dirty="0" smtClean="0"/>
            <a:t>5.   </a:t>
          </a:r>
          <a:r>
            <a:rPr lang="es-EC" sz="1700" kern="1200" dirty="0" smtClean="0"/>
            <a:t>Modelo de madurez de procesos de </a:t>
          </a:r>
          <a:r>
            <a:rPr lang="es-EC" sz="1700" kern="1200" dirty="0" err="1" smtClean="0"/>
            <a:t>Gartner</a:t>
          </a:r>
          <a:r>
            <a:rPr lang="es-EC" sz="1700" kern="1200" dirty="0" smtClean="0"/>
            <a:t>.</a:t>
          </a:r>
        </a:p>
        <a:p>
          <a:pPr lvl="0" algn="l" defTabSz="755650">
            <a:lnSpc>
              <a:spcPct val="90000"/>
            </a:lnSpc>
            <a:spcBef>
              <a:spcPct val="0"/>
            </a:spcBef>
            <a:spcAft>
              <a:spcPct val="35000"/>
            </a:spcAft>
          </a:pPr>
          <a:r>
            <a:rPr lang="es-EC" sz="1700" b="1" kern="1200" dirty="0" smtClean="0"/>
            <a:t>6.   </a:t>
          </a:r>
          <a:r>
            <a:rPr lang="es-EC" sz="1700" kern="1200" dirty="0" smtClean="0"/>
            <a:t>PEMM: Modelo de madurez de procesos y empresa. Michael </a:t>
          </a:r>
          <a:r>
            <a:rPr lang="es-EC" sz="1700" kern="1200" dirty="0" err="1" smtClean="0"/>
            <a:t>Hammer</a:t>
          </a:r>
          <a:r>
            <a:rPr lang="es-EC" sz="1700" kern="1200" dirty="0" smtClean="0"/>
            <a:t> </a:t>
          </a:r>
          <a:endParaRPr lang="es-EC" sz="1700" kern="1200" dirty="0"/>
        </a:p>
      </dsp:txBody>
      <dsp:txXfrm>
        <a:off x="2464705" y="2957648"/>
        <a:ext cx="5764894" cy="14788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4EC72-0B97-402D-B37F-FA3AE3F01203}">
      <dsp:nvSpPr>
        <dsp:cNvPr id="0" name=""/>
        <dsp:cNvSpPr/>
      </dsp:nvSpPr>
      <dsp:spPr>
        <a:xfrm>
          <a:off x="32975" y="869188"/>
          <a:ext cx="4112679" cy="483844"/>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1577B03-CC90-457A-978A-FE18DCCDB184}">
      <dsp:nvSpPr>
        <dsp:cNvPr id="0" name=""/>
        <dsp:cNvSpPr/>
      </dsp:nvSpPr>
      <dsp:spPr>
        <a:xfrm>
          <a:off x="32975" y="1050900"/>
          <a:ext cx="302132" cy="302132"/>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4093094-F485-4799-8BB1-D13F55AD250D}">
      <dsp:nvSpPr>
        <dsp:cNvPr id="0" name=""/>
        <dsp:cNvSpPr/>
      </dsp:nvSpPr>
      <dsp:spPr>
        <a:xfrm>
          <a:off x="32975" y="0"/>
          <a:ext cx="4112679" cy="86918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l" defTabSz="1155700">
            <a:lnSpc>
              <a:spcPct val="90000"/>
            </a:lnSpc>
            <a:spcBef>
              <a:spcPct val="0"/>
            </a:spcBef>
            <a:spcAft>
              <a:spcPct val="35000"/>
            </a:spcAft>
          </a:pPr>
          <a:r>
            <a:rPr lang="es-ES" sz="2600" b="1" i="1" kern="1200" dirty="0" smtClean="0"/>
            <a:t>Nivel 1 (Inicial)</a:t>
          </a:r>
          <a:endParaRPr lang="es-EC" sz="2600" kern="1200" dirty="0"/>
        </a:p>
      </dsp:txBody>
      <dsp:txXfrm>
        <a:off x="32975" y="0"/>
        <a:ext cx="4112679" cy="869188"/>
      </dsp:txXfrm>
    </dsp:sp>
    <dsp:sp modelId="{948F8855-6E8F-4380-AFDC-6937603CD2FB}">
      <dsp:nvSpPr>
        <dsp:cNvPr id="0" name=""/>
        <dsp:cNvSpPr/>
      </dsp:nvSpPr>
      <dsp:spPr>
        <a:xfrm>
          <a:off x="32975" y="3180860"/>
          <a:ext cx="302124" cy="302124"/>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CD7D336-47FC-4BE0-88CB-B6FD2B2230CE}">
      <dsp:nvSpPr>
        <dsp:cNvPr id="0" name=""/>
        <dsp:cNvSpPr/>
      </dsp:nvSpPr>
      <dsp:spPr>
        <a:xfrm>
          <a:off x="320863" y="1554097"/>
          <a:ext cx="3824791" cy="355565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ES" sz="1200" b="1" kern="1200" dirty="0" smtClean="0"/>
            <a:t>(1) </a:t>
          </a:r>
          <a:r>
            <a:rPr lang="es-ES" sz="1200" kern="1200" dirty="0" smtClean="0"/>
            <a:t>La organización no sigue ni conoce prácticas especificadas en algún modelo para realizar y evaluar a sus procesos. </a:t>
          </a:r>
        </a:p>
        <a:p>
          <a:pPr lvl="0" algn="just" defTabSz="533400">
            <a:lnSpc>
              <a:spcPct val="90000"/>
            </a:lnSpc>
            <a:spcBef>
              <a:spcPct val="0"/>
            </a:spcBef>
            <a:spcAft>
              <a:spcPct val="35000"/>
            </a:spcAft>
          </a:pPr>
          <a:r>
            <a:rPr lang="es-ES" sz="1200" b="1" kern="1200" dirty="0" smtClean="0"/>
            <a:t>(2) </a:t>
          </a:r>
          <a:r>
            <a:rPr lang="es-ES" sz="1200" kern="1200" dirty="0" smtClean="0"/>
            <a:t>Los productos están en el mercado por esfuerzos individuales. </a:t>
          </a:r>
        </a:p>
        <a:p>
          <a:pPr lvl="0" algn="just" defTabSz="533400">
            <a:lnSpc>
              <a:spcPct val="90000"/>
            </a:lnSpc>
            <a:spcBef>
              <a:spcPct val="0"/>
            </a:spcBef>
            <a:spcAft>
              <a:spcPct val="35000"/>
            </a:spcAft>
          </a:pPr>
          <a:r>
            <a:rPr lang="es-ES" sz="1200" b="1" kern="1200" dirty="0" smtClean="0"/>
            <a:t>(3) </a:t>
          </a:r>
          <a:r>
            <a:rPr lang="es-ES" sz="1200" kern="1200" dirty="0" smtClean="0"/>
            <a:t>Líderes o expertos guían a la organización y se convierten en cuellos de botella. </a:t>
          </a:r>
        </a:p>
        <a:p>
          <a:pPr lvl="0" algn="just" defTabSz="533400">
            <a:lnSpc>
              <a:spcPct val="90000"/>
            </a:lnSpc>
            <a:spcBef>
              <a:spcPct val="0"/>
            </a:spcBef>
            <a:spcAft>
              <a:spcPct val="35000"/>
            </a:spcAft>
          </a:pPr>
          <a:r>
            <a:rPr lang="es-ES" sz="1200" b="1" kern="1200" dirty="0" smtClean="0"/>
            <a:t>(4) </a:t>
          </a:r>
          <a:r>
            <a:rPr lang="es-ES" sz="1200" kern="1200" dirty="0" smtClean="0"/>
            <a:t>El conocimiento de realización de los procesos está en unos pocos. </a:t>
          </a:r>
        </a:p>
        <a:p>
          <a:pPr lvl="0" algn="just" defTabSz="533400">
            <a:lnSpc>
              <a:spcPct val="90000"/>
            </a:lnSpc>
            <a:spcBef>
              <a:spcPct val="0"/>
            </a:spcBef>
            <a:spcAft>
              <a:spcPct val="35000"/>
            </a:spcAft>
          </a:pPr>
          <a:r>
            <a:rPr lang="es-ES" sz="1200" b="1" kern="1200" dirty="0" smtClean="0"/>
            <a:t>(5) </a:t>
          </a:r>
          <a:r>
            <a:rPr lang="es-ES" sz="1200" kern="1200" dirty="0" smtClean="0"/>
            <a:t>Dependencia de la organización en los que conocen los procesos. </a:t>
          </a:r>
        </a:p>
        <a:p>
          <a:pPr lvl="0" algn="just" defTabSz="533400">
            <a:lnSpc>
              <a:spcPct val="90000"/>
            </a:lnSpc>
            <a:spcBef>
              <a:spcPct val="0"/>
            </a:spcBef>
            <a:spcAft>
              <a:spcPct val="35000"/>
            </a:spcAft>
          </a:pPr>
          <a:r>
            <a:rPr lang="es-ES" sz="1200" b="1" kern="1200" dirty="0" smtClean="0"/>
            <a:t>(6) </a:t>
          </a:r>
          <a:r>
            <a:rPr lang="es-ES" sz="1200" kern="1200" dirty="0" smtClean="0"/>
            <a:t>Esfuerzos y habilidades personales sacan a la empresa adelante. </a:t>
          </a:r>
        </a:p>
        <a:p>
          <a:pPr lvl="0" algn="just" defTabSz="533400">
            <a:lnSpc>
              <a:spcPct val="90000"/>
            </a:lnSpc>
            <a:spcBef>
              <a:spcPct val="0"/>
            </a:spcBef>
            <a:spcAft>
              <a:spcPct val="35000"/>
            </a:spcAft>
          </a:pPr>
          <a:r>
            <a:rPr lang="es-ES" sz="1200" b="1" kern="1200" dirty="0" smtClean="0"/>
            <a:t>(7) </a:t>
          </a:r>
          <a:r>
            <a:rPr lang="es-ES" sz="1200" kern="1200" dirty="0" smtClean="0"/>
            <a:t>No existe documentación de los procesos. </a:t>
          </a:r>
        </a:p>
        <a:p>
          <a:pPr lvl="0" algn="just" defTabSz="533400">
            <a:lnSpc>
              <a:spcPct val="90000"/>
            </a:lnSpc>
            <a:spcBef>
              <a:spcPct val="0"/>
            </a:spcBef>
            <a:spcAft>
              <a:spcPct val="35000"/>
            </a:spcAft>
          </a:pPr>
          <a:r>
            <a:rPr lang="es-ES" sz="1200" b="1" kern="1200" dirty="0" smtClean="0"/>
            <a:t>(8) </a:t>
          </a:r>
          <a:r>
            <a:rPr lang="es-ES" sz="1200" kern="1200" dirty="0" smtClean="0"/>
            <a:t>La organización no incluye a la innovación como elemento estratégico y no genera conocimiento.</a:t>
          </a:r>
          <a:endParaRPr lang="es-EC" sz="1100" kern="1200" dirty="0"/>
        </a:p>
      </dsp:txBody>
      <dsp:txXfrm>
        <a:off x="320863" y="1554097"/>
        <a:ext cx="3824791" cy="3555650"/>
      </dsp:txXfrm>
    </dsp:sp>
    <dsp:sp modelId="{3452A9F3-3D97-4690-B808-95416A7BB511}">
      <dsp:nvSpPr>
        <dsp:cNvPr id="0" name=""/>
        <dsp:cNvSpPr/>
      </dsp:nvSpPr>
      <dsp:spPr>
        <a:xfrm>
          <a:off x="4351288" y="869188"/>
          <a:ext cx="4112679" cy="483844"/>
        </a:xfrm>
        <a:prstGeom prst="rect">
          <a:avLst/>
        </a:prstGeom>
        <a:solidFill>
          <a:schemeClr val="accent3">
            <a:hueOff val="136"/>
            <a:satOff val="-50262"/>
            <a:lumOff val="-1176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3441B8F-044B-43B3-8679-978E350AF4C0}">
      <dsp:nvSpPr>
        <dsp:cNvPr id="0" name=""/>
        <dsp:cNvSpPr/>
      </dsp:nvSpPr>
      <dsp:spPr>
        <a:xfrm>
          <a:off x="4351288" y="1050900"/>
          <a:ext cx="302132" cy="302132"/>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2C53C48-8652-43FB-9741-55A1605952C2}">
      <dsp:nvSpPr>
        <dsp:cNvPr id="0" name=""/>
        <dsp:cNvSpPr/>
      </dsp:nvSpPr>
      <dsp:spPr>
        <a:xfrm>
          <a:off x="4351288" y="0"/>
          <a:ext cx="4112679" cy="86918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l" defTabSz="1155700">
            <a:lnSpc>
              <a:spcPct val="90000"/>
            </a:lnSpc>
            <a:spcBef>
              <a:spcPct val="0"/>
            </a:spcBef>
            <a:spcAft>
              <a:spcPct val="35000"/>
            </a:spcAft>
          </a:pPr>
          <a:r>
            <a:rPr lang="es-ES" sz="2600" b="1" i="1" kern="1200" dirty="0" smtClean="0"/>
            <a:t>Nivel 2 (Procesos Analizados)</a:t>
          </a:r>
          <a:endParaRPr lang="es-EC" sz="2600" kern="1200" dirty="0"/>
        </a:p>
      </dsp:txBody>
      <dsp:txXfrm>
        <a:off x="4351288" y="0"/>
        <a:ext cx="4112679" cy="869188"/>
      </dsp:txXfrm>
    </dsp:sp>
    <dsp:sp modelId="{614671ED-31FC-4A2C-AC7B-F78B3530153A}">
      <dsp:nvSpPr>
        <dsp:cNvPr id="0" name=""/>
        <dsp:cNvSpPr/>
      </dsp:nvSpPr>
      <dsp:spPr>
        <a:xfrm>
          <a:off x="4351288" y="3074648"/>
          <a:ext cx="302124" cy="302124"/>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4D4DE67-8DE9-4161-8708-BE89D8B6FB12}">
      <dsp:nvSpPr>
        <dsp:cNvPr id="0" name=""/>
        <dsp:cNvSpPr/>
      </dsp:nvSpPr>
      <dsp:spPr>
        <a:xfrm>
          <a:off x="4639176" y="1554097"/>
          <a:ext cx="3824791" cy="334322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ES" sz="1200" b="1" kern="1200" dirty="0" smtClean="0"/>
            <a:t>(1) </a:t>
          </a:r>
          <a:r>
            <a:rPr lang="es-ES" sz="1200" kern="1200" dirty="0" smtClean="0"/>
            <a:t>Se crean las unidades de procesos y/o aseguramiento de la calidad. </a:t>
          </a:r>
        </a:p>
        <a:p>
          <a:pPr lvl="0" algn="just" defTabSz="533400">
            <a:lnSpc>
              <a:spcPct val="90000"/>
            </a:lnSpc>
            <a:spcBef>
              <a:spcPct val="0"/>
            </a:spcBef>
            <a:spcAft>
              <a:spcPct val="35000"/>
            </a:spcAft>
          </a:pPr>
          <a:r>
            <a:rPr lang="es-ES" sz="1200" b="1" kern="1200" dirty="0" smtClean="0">
              <a:solidFill>
                <a:schemeClr val="tx1"/>
              </a:solidFill>
            </a:rPr>
            <a:t>(2) </a:t>
          </a:r>
          <a:r>
            <a:rPr lang="es-ES" sz="1200" kern="1200" dirty="0" smtClean="0"/>
            <a:t>Se introduce dentro de la organización conceptos de gestión en base a procesos. </a:t>
          </a:r>
        </a:p>
        <a:p>
          <a:pPr lvl="0" algn="just" defTabSz="533400">
            <a:lnSpc>
              <a:spcPct val="90000"/>
            </a:lnSpc>
            <a:spcBef>
              <a:spcPct val="0"/>
            </a:spcBef>
            <a:spcAft>
              <a:spcPct val="35000"/>
            </a:spcAft>
          </a:pPr>
          <a:r>
            <a:rPr lang="es-ES" sz="1200" b="1" kern="1200" dirty="0" smtClean="0"/>
            <a:t>(3) </a:t>
          </a:r>
          <a:r>
            <a:rPr lang="es-ES" sz="1200" kern="1200" dirty="0" smtClean="0"/>
            <a:t>Se conoce y se trabaja en función de los requisitos del cliente y legales. </a:t>
          </a:r>
        </a:p>
        <a:p>
          <a:pPr lvl="0" algn="just" defTabSz="533400">
            <a:lnSpc>
              <a:spcPct val="90000"/>
            </a:lnSpc>
            <a:spcBef>
              <a:spcPct val="0"/>
            </a:spcBef>
            <a:spcAft>
              <a:spcPct val="35000"/>
            </a:spcAft>
          </a:pPr>
          <a:r>
            <a:rPr lang="es-ES" sz="1200" b="1" kern="1200" dirty="0" smtClean="0"/>
            <a:t>(4) </a:t>
          </a:r>
          <a:r>
            <a:rPr lang="es-ES" sz="1200" kern="1200" dirty="0" smtClean="0"/>
            <a:t>Los procesos se definen y se gestionan en forma aislada dentro de la organización. </a:t>
          </a:r>
        </a:p>
        <a:p>
          <a:pPr lvl="0" algn="just" defTabSz="533400">
            <a:lnSpc>
              <a:spcPct val="90000"/>
            </a:lnSpc>
            <a:spcBef>
              <a:spcPct val="0"/>
            </a:spcBef>
            <a:spcAft>
              <a:spcPct val="35000"/>
            </a:spcAft>
          </a:pPr>
          <a:r>
            <a:rPr lang="es-ES" sz="1200" b="1" kern="1200" dirty="0" smtClean="0"/>
            <a:t>(5) </a:t>
          </a:r>
          <a:r>
            <a:rPr lang="es-ES" sz="1200" kern="1200" dirty="0" smtClean="0"/>
            <a:t>Se incluye actividades de planificación de procesos. </a:t>
          </a:r>
        </a:p>
        <a:p>
          <a:pPr lvl="0" algn="just" defTabSz="533400">
            <a:lnSpc>
              <a:spcPct val="90000"/>
            </a:lnSpc>
            <a:spcBef>
              <a:spcPct val="0"/>
            </a:spcBef>
            <a:spcAft>
              <a:spcPct val="35000"/>
            </a:spcAft>
          </a:pPr>
          <a:r>
            <a:rPr lang="es-ES" sz="1200" b="1" kern="1200" dirty="0" smtClean="0">
              <a:solidFill>
                <a:schemeClr val="tx1"/>
              </a:solidFill>
            </a:rPr>
            <a:t>(6) </a:t>
          </a:r>
          <a:r>
            <a:rPr lang="es-ES" sz="1200" kern="1200" dirty="0" smtClean="0"/>
            <a:t>Se buscan acuerdos con los proveedores. </a:t>
          </a:r>
        </a:p>
        <a:p>
          <a:pPr lvl="0" algn="just" defTabSz="533400">
            <a:lnSpc>
              <a:spcPct val="90000"/>
            </a:lnSpc>
            <a:spcBef>
              <a:spcPct val="0"/>
            </a:spcBef>
            <a:spcAft>
              <a:spcPct val="35000"/>
            </a:spcAft>
          </a:pPr>
          <a:r>
            <a:rPr lang="es-ES" sz="1200" b="1" kern="1200" dirty="0" smtClean="0"/>
            <a:t>(7) </a:t>
          </a:r>
          <a:r>
            <a:rPr lang="es-ES" sz="1200" kern="1200" dirty="0" smtClean="0"/>
            <a:t>Se incluye la necesidad de realizar medición y análisis de los procesos. </a:t>
          </a:r>
        </a:p>
        <a:p>
          <a:pPr lvl="0" algn="just" defTabSz="533400">
            <a:lnSpc>
              <a:spcPct val="90000"/>
            </a:lnSpc>
            <a:spcBef>
              <a:spcPct val="0"/>
            </a:spcBef>
            <a:spcAft>
              <a:spcPct val="35000"/>
            </a:spcAft>
          </a:pPr>
          <a:r>
            <a:rPr lang="es-ES" sz="1200" b="1" kern="1200" dirty="0" smtClean="0"/>
            <a:t>(8) </a:t>
          </a:r>
          <a:r>
            <a:rPr lang="es-ES" sz="1200" kern="1200" dirty="0" smtClean="0"/>
            <a:t>Se genera documentación de procesos. </a:t>
          </a:r>
        </a:p>
        <a:p>
          <a:pPr lvl="0" algn="just" defTabSz="533400">
            <a:lnSpc>
              <a:spcPct val="90000"/>
            </a:lnSpc>
            <a:spcBef>
              <a:spcPct val="0"/>
            </a:spcBef>
            <a:spcAft>
              <a:spcPct val="35000"/>
            </a:spcAft>
          </a:pPr>
          <a:r>
            <a:rPr lang="es-ES" sz="1200" b="1" kern="1200" dirty="0" smtClean="0"/>
            <a:t>(9) </a:t>
          </a:r>
          <a:r>
            <a:rPr lang="es-ES" sz="1200" kern="1200" dirty="0" smtClean="0"/>
            <a:t>No se trabaja con un enfoque en el cliente. </a:t>
          </a:r>
          <a:endParaRPr lang="es-EC" sz="1200" kern="1200" dirty="0"/>
        </a:p>
      </dsp:txBody>
      <dsp:txXfrm>
        <a:off x="4639176" y="1554097"/>
        <a:ext cx="3824791" cy="33432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BD6CB-0323-494B-A3D1-59AB334DBDBD}">
      <dsp:nvSpPr>
        <dsp:cNvPr id="0" name=""/>
        <dsp:cNvSpPr/>
      </dsp:nvSpPr>
      <dsp:spPr>
        <a:xfrm>
          <a:off x="7451" y="874451"/>
          <a:ext cx="4137580" cy="48677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AC45E8B-11C2-48F1-8101-EC467D7B0DC2}">
      <dsp:nvSpPr>
        <dsp:cNvPr id="0" name=""/>
        <dsp:cNvSpPr/>
      </dsp:nvSpPr>
      <dsp:spPr>
        <a:xfrm>
          <a:off x="7451" y="1057263"/>
          <a:ext cx="303961" cy="303961"/>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CE156C0-354F-4B31-8144-EC0A4703B213}">
      <dsp:nvSpPr>
        <dsp:cNvPr id="0" name=""/>
        <dsp:cNvSpPr/>
      </dsp:nvSpPr>
      <dsp:spPr>
        <a:xfrm>
          <a:off x="7451" y="0"/>
          <a:ext cx="4137580" cy="874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l" defTabSz="1155700">
            <a:lnSpc>
              <a:spcPct val="90000"/>
            </a:lnSpc>
            <a:spcBef>
              <a:spcPct val="0"/>
            </a:spcBef>
            <a:spcAft>
              <a:spcPct val="35000"/>
            </a:spcAft>
          </a:pPr>
          <a:r>
            <a:rPr lang="es-ES" sz="2600" b="1" i="1" kern="1200" dirty="0" smtClean="0"/>
            <a:t>Nivel 3 (Procesos Diseñados y/o rediseñados)</a:t>
          </a:r>
          <a:endParaRPr lang="es-EC" sz="2600" kern="1200" dirty="0"/>
        </a:p>
      </dsp:txBody>
      <dsp:txXfrm>
        <a:off x="7451" y="0"/>
        <a:ext cx="4137580" cy="874451"/>
      </dsp:txXfrm>
    </dsp:sp>
    <dsp:sp modelId="{B482F51A-A689-46C1-8486-65533A4EE3B5}">
      <dsp:nvSpPr>
        <dsp:cNvPr id="0" name=""/>
        <dsp:cNvSpPr/>
      </dsp:nvSpPr>
      <dsp:spPr>
        <a:xfrm>
          <a:off x="7451" y="3665382"/>
          <a:ext cx="303954" cy="303954"/>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FA73429-B316-435E-9E24-EF651FC776B8}">
      <dsp:nvSpPr>
        <dsp:cNvPr id="0" name=""/>
        <dsp:cNvSpPr/>
      </dsp:nvSpPr>
      <dsp:spPr>
        <a:xfrm>
          <a:off x="297082" y="1563507"/>
          <a:ext cx="3847950" cy="4507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es-ES" sz="1600" b="1" kern="1200" dirty="0" smtClean="0"/>
            <a:t>(1) </a:t>
          </a:r>
          <a:r>
            <a:rPr lang="es-ES" sz="1600" kern="1200" dirty="0" smtClean="0"/>
            <a:t>Se trabaja con un enfoque en el cliente. </a:t>
          </a:r>
        </a:p>
        <a:p>
          <a:pPr lvl="0" algn="just" defTabSz="711200">
            <a:lnSpc>
              <a:spcPct val="90000"/>
            </a:lnSpc>
            <a:spcBef>
              <a:spcPct val="0"/>
            </a:spcBef>
            <a:spcAft>
              <a:spcPct val="35000"/>
            </a:spcAft>
          </a:pPr>
          <a:r>
            <a:rPr lang="es-ES" sz="1600" b="1" kern="1200" dirty="0" smtClean="0"/>
            <a:t>(2) </a:t>
          </a:r>
          <a:r>
            <a:rPr lang="es-ES" sz="1600" kern="1200" dirty="0" smtClean="0"/>
            <a:t>Existen lineamientos claros y para toda la organización de como levantar, diseñar y diseñar los procesos. </a:t>
          </a:r>
        </a:p>
        <a:p>
          <a:pPr lvl="0" algn="just" defTabSz="711200">
            <a:lnSpc>
              <a:spcPct val="90000"/>
            </a:lnSpc>
            <a:spcBef>
              <a:spcPct val="0"/>
            </a:spcBef>
            <a:spcAft>
              <a:spcPct val="35000"/>
            </a:spcAft>
          </a:pPr>
          <a:r>
            <a:rPr lang="es-ES" sz="1600" b="1" kern="1200" dirty="0" smtClean="0"/>
            <a:t>(3) </a:t>
          </a:r>
          <a:r>
            <a:rPr lang="es-ES" sz="1600" kern="1200" dirty="0" smtClean="0"/>
            <a:t>Se han definido líderes o responsables de los procesos. </a:t>
          </a:r>
        </a:p>
        <a:p>
          <a:pPr lvl="0" algn="just" defTabSz="711200">
            <a:lnSpc>
              <a:spcPct val="90000"/>
            </a:lnSpc>
            <a:spcBef>
              <a:spcPct val="0"/>
            </a:spcBef>
            <a:spcAft>
              <a:spcPct val="35000"/>
            </a:spcAft>
          </a:pPr>
          <a:r>
            <a:rPr lang="es-ES" sz="1600" b="1" kern="1200" dirty="0" smtClean="0"/>
            <a:t>(4) </a:t>
          </a:r>
          <a:r>
            <a:rPr lang="es-ES" sz="1600" kern="1200" dirty="0" smtClean="0"/>
            <a:t>Los procesos se definen y se gestionan con criterios comunes dentro de la organización. </a:t>
          </a:r>
        </a:p>
        <a:p>
          <a:pPr lvl="0" algn="just" defTabSz="711200">
            <a:lnSpc>
              <a:spcPct val="90000"/>
            </a:lnSpc>
            <a:spcBef>
              <a:spcPct val="0"/>
            </a:spcBef>
            <a:spcAft>
              <a:spcPct val="35000"/>
            </a:spcAft>
          </a:pPr>
          <a:r>
            <a:rPr lang="es-ES" sz="1600" b="1" kern="1200" dirty="0" smtClean="0"/>
            <a:t>(5) </a:t>
          </a:r>
          <a:r>
            <a:rPr lang="es-ES" sz="1600" kern="1200" dirty="0" smtClean="0"/>
            <a:t>Existe una visión sistémica de la organización. </a:t>
          </a:r>
        </a:p>
        <a:p>
          <a:pPr lvl="0" algn="just" defTabSz="711200">
            <a:lnSpc>
              <a:spcPct val="90000"/>
            </a:lnSpc>
            <a:spcBef>
              <a:spcPct val="0"/>
            </a:spcBef>
            <a:spcAft>
              <a:spcPct val="35000"/>
            </a:spcAft>
          </a:pPr>
          <a:r>
            <a:rPr lang="es-ES" sz="1600" b="1" kern="1200" dirty="0" smtClean="0"/>
            <a:t>(6) </a:t>
          </a:r>
          <a:r>
            <a:rPr lang="es-ES" sz="1600" kern="1200" dirty="0" smtClean="0"/>
            <a:t>Se definen indicadores para el seguimiento y medición de los procesos. </a:t>
          </a:r>
        </a:p>
        <a:p>
          <a:pPr lvl="0" algn="just" defTabSz="711200">
            <a:lnSpc>
              <a:spcPct val="90000"/>
            </a:lnSpc>
            <a:spcBef>
              <a:spcPct val="0"/>
            </a:spcBef>
            <a:spcAft>
              <a:spcPct val="35000"/>
            </a:spcAft>
          </a:pPr>
          <a:r>
            <a:rPr lang="es-ES" sz="1600" b="1" kern="1200" dirty="0" smtClean="0"/>
            <a:t>(7) </a:t>
          </a:r>
          <a:r>
            <a:rPr lang="es-ES" sz="1600" kern="1200" dirty="0" smtClean="0"/>
            <a:t>Los procesos se documentan con los mismos criterios en la organización.</a:t>
          </a:r>
          <a:endParaRPr lang="es-EC" sz="1600" kern="1200" dirty="0"/>
        </a:p>
      </dsp:txBody>
      <dsp:txXfrm>
        <a:off x="297082" y="1563507"/>
        <a:ext cx="3847950" cy="4507703"/>
      </dsp:txXfrm>
    </dsp:sp>
    <dsp:sp modelId="{B1D9F91D-26B8-44A2-B4D3-3DD3D3349405}">
      <dsp:nvSpPr>
        <dsp:cNvPr id="0" name=""/>
        <dsp:cNvSpPr/>
      </dsp:nvSpPr>
      <dsp:spPr>
        <a:xfrm>
          <a:off x="4351911" y="874451"/>
          <a:ext cx="4137580" cy="486774"/>
        </a:xfrm>
        <a:prstGeom prst="rect">
          <a:avLst/>
        </a:prstGeom>
        <a:gradFill rotWithShape="0">
          <a:gsLst>
            <a:gs pos="0">
              <a:schemeClr val="accent3">
                <a:hueOff val="136"/>
                <a:satOff val="-50262"/>
                <a:lumOff val="-11766"/>
                <a:alphaOff val="0"/>
                <a:shade val="51000"/>
                <a:satMod val="130000"/>
              </a:schemeClr>
            </a:gs>
            <a:gs pos="80000">
              <a:schemeClr val="accent3">
                <a:hueOff val="136"/>
                <a:satOff val="-50262"/>
                <a:lumOff val="-11766"/>
                <a:alphaOff val="0"/>
                <a:shade val="93000"/>
                <a:satMod val="130000"/>
              </a:schemeClr>
            </a:gs>
            <a:gs pos="100000">
              <a:schemeClr val="accent3">
                <a:hueOff val="136"/>
                <a:satOff val="-50262"/>
                <a:lumOff val="-117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531E638-4A5B-494A-9BE4-60880203473D}">
      <dsp:nvSpPr>
        <dsp:cNvPr id="0" name=""/>
        <dsp:cNvSpPr/>
      </dsp:nvSpPr>
      <dsp:spPr>
        <a:xfrm>
          <a:off x="4351911" y="1057263"/>
          <a:ext cx="303961" cy="303961"/>
        </a:xfrm>
        <a:prstGeom prst="rect">
          <a:avLst/>
        </a:prstGeom>
        <a:solidFill>
          <a:schemeClr val="lt1">
            <a:alpha val="90000"/>
            <a:hueOff val="0"/>
            <a:satOff val="0"/>
            <a:lumOff val="0"/>
            <a:alphaOff val="0"/>
          </a:schemeClr>
        </a:solidFill>
        <a:ln w="9525" cap="flat" cmpd="sng" algn="ctr">
          <a:solidFill>
            <a:schemeClr val="accent3">
              <a:hueOff val="136"/>
              <a:satOff val="-50262"/>
              <a:lumOff val="-1176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CBF62E6-3B85-4C05-AE54-309D1C77113E}">
      <dsp:nvSpPr>
        <dsp:cNvPr id="0" name=""/>
        <dsp:cNvSpPr/>
      </dsp:nvSpPr>
      <dsp:spPr>
        <a:xfrm>
          <a:off x="4351911" y="0"/>
          <a:ext cx="4137580" cy="874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l" defTabSz="1155700">
            <a:lnSpc>
              <a:spcPct val="90000"/>
            </a:lnSpc>
            <a:spcBef>
              <a:spcPct val="0"/>
            </a:spcBef>
            <a:spcAft>
              <a:spcPct val="35000"/>
            </a:spcAft>
          </a:pPr>
          <a:r>
            <a:rPr lang="es-ES" sz="2600" b="1" i="1" kern="1200" dirty="0" smtClean="0"/>
            <a:t>Nivel 4 (Gestionado)</a:t>
          </a:r>
          <a:endParaRPr lang="es-EC" sz="2600" kern="1200" dirty="0"/>
        </a:p>
      </dsp:txBody>
      <dsp:txXfrm>
        <a:off x="4351911" y="0"/>
        <a:ext cx="4137580" cy="874451"/>
      </dsp:txXfrm>
    </dsp:sp>
    <dsp:sp modelId="{B780F56A-8BDB-4480-94E9-554956F0EB2C}">
      <dsp:nvSpPr>
        <dsp:cNvPr id="0" name=""/>
        <dsp:cNvSpPr/>
      </dsp:nvSpPr>
      <dsp:spPr>
        <a:xfrm>
          <a:off x="4351911" y="3760773"/>
          <a:ext cx="303954" cy="303954"/>
        </a:xfrm>
        <a:prstGeom prst="rect">
          <a:avLst/>
        </a:prstGeom>
        <a:solidFill>
          <a:schemeClr val="lt1">
            <a:hueOff val="0"/>
            <a:satOff val="0"/>
            <a:lumOff val="0"/>
            <a:alphaOff val="0"/>
          </a:schemeClr>
        </a:solidFill>
        <a:ln w="9525" cap="flat" cmpd="sng" algn="ctr">
          <a:solidFill>
            <a:schemeClr val="accent3">
              <a:hueOff val="136"/>
              <a:satOff val="-50262"/>
              <a:lumOff val="-1176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7653097-C900-4C0F-837D-4D643B3B3A24}">
      <dsp:nvSpPr>
        <dsp:cNvPr id="0" name=""/>
        <dsp:cNvSpPr/>
      </dsp:nvSpPr>
      <dsp:spPr>
        <a:xfrm>
          <a:off x="4641542" y="1563507"/>
          <a:ext cx="3847950" cy="4698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just" defTabSz="755650">
            <a:lnSpc>
              <a:spcPct val="90000"/>
            </a:lnSpc>
            <a:spcBef>
              <a:spcPct val="0"/>
            </a:spcBef>
            <a:spcAft>
              <a:spcPct val="35000"/>
            </a:spcAft>
          </a:pPr>
          <a:r>
            <a:rPr lang="es-ES" sz="1700" b="1" kern="1200" dirty="0" smtClean="0"/>
            <a:t>(1)</a:t>
          </a:r>
          <a:r>
            <a:rPr lang="es-ES" sz="1700" kern="1200" dirty="0" smtClean="0"/>
            <a:t> Los procesos están bien definidos. </a:t>
          </a:r>
        </a:p>
        <a:p>
          <a:pPr lvl="0" algn="just" defTabSz="755650">
            <a:lnSpc>
              <a:spcPct val="90000"/>
            </a:lnSpc>
            <a:spcBef>
              <a:spcPct val="0"/>
            </a:spcBef>
            <a:spcAft>
              <a:spcPct val="35000"/>
            </a:spcAft>
          </a:pPr>
          <a:r>
            <a:rPr lang="es-ES" sz="1700" b="1" kern="1200" dirty="0" smtClean="0"/>
            <a:t>(2) </a:t>
          </a:r>
          <a:r>
            <a:rPr lang="es-ES" sz="1700" kern="1200" dirty="0" smtClean="0"/>
            <a:t>Existe documentación de todos los procesos de la organización. </a:t>
          </a:r>
        </a:p>
        <a:p>
          <a:pPr lvl="0" algn="just" defTabSz="755650">
            <a:lnSpc>
              <a:spcPct val="90000"/>
            </a:lnSpc>
            <a:spcBef>
              <a:spcPct val="0"/>
            </a:spcBef>
            <a:spcAft>
              <a:spcPct val="35000"/>
            </a:spcAft>
          </a:pPr>
          <a:r>
            <a:rPr lang="es-ES" sz="1700" b="1" kern="1200" dirty="0" smtClean="0"/>
            <a:t>(3) </a:t>
          </a:r>
          <a:r>
            <a:rPr lang="es-ES" sz="1700" kern="1200" dirty="0" smtClean="0"/>
            <a:t>Los procesos cuentan con indicadores para su seguimiento y medición. </a:t>
          </a:r>
        </a:p>
        <a:p>
          <a:pPr lvl="0" algn="just" defTabSz="755650">
            <a:lnSpc>
              <a:spcPct val="90000"/>
            </a:lnSpc>
            <a:spcBef>
              <a:spcPct val="0"/>
            </a:spcBef>
            <a:spcAft>
              <a:spcPct val="35000"/>
            </a:spcAft>
          </a:pPr>
          <a:r>
            <a:rPr lang="es-ES" sz="1700" b="1" kern="1200" dirty="0" smtClean="0"/>
            <a:t>(4) </a:t>
          </a:r>
          <a:r>
            <a:rPr lang="es-ES" sz="1700" kern="1200" dirty="0" smtClean="0"/>
            <a:t>En cada indicador de proceso se definen objetivos y metas. </a:t>
          </a:r>
        </a:p>
        <a:p>
          <a:pPr lvl="0" algn="just" defTabSz="755650">
            <a:lnSpc>
              <a:spcPct val="90000"/>
            </a:lnSpc>
            <a:spcBef>
              <a:spcPct val="0"/>
            </a:spcBef>
            <a:spcAft>
              <a:spcPct val="35000"/>
            </a:spcAft>
          </a:pPr>
          <a:r>
            <a:rPr lang="es-ES" sz="1700" b="1" kern="1200" dirty="0" smtClean="0"/>
            <a:t>(5) </a:t>
          </a:r>
          <a:r>
            <a:rPr lang="es-ES" sz="1700" kern="1200" dirty="0" smtClean="0"/>
            <a:t>Se realiza una recolección de datos de los indicadores de procesos y se realiza un análisis estadístico. </a:t>
          </a:r>
        </a:p>
        <a:p>
          <a:pPr lvl="0" algn="just" defTabSz="755650">
            <a:lnSpc>
              <a:spcPct val="90000"/>
            </a:lnSpc>
            <a:spcBef>
              <a:spcPct val="0"/>
            </a:spcBef>
            <a:spcAft>
              <a:spcPct val="35000"/>
            </a:spcAft>
          </a:pPr>
          <a:r>
            <a:rPr lang="es-ES" sz="1700" b="1" kern="1200" dirty="0" smtClean="0"/>
            <a:t>(6) </a:t>
          </a:r>
          <a:r>
            <a:rPr lang="es-ES" sz="1700" kern="1200" dirty="0" smtClean="0"/>
            <a:t>Se genera criterios de retroalimentación.</a:t>
          </a:r>
          <a:endParaRPr lang="es-EC" sz="1700" kern="1200" dirty="0"/>
        </a:p>
      </dsp:txBody>
      <dsp:txXfrm>
        <a:off x="4641542" y="1563507"/>
        <a:ext cx="3847950" cy="4698486"/>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FCA47FEF-7EB0-4D96-B0A3-5FD2BAD4ACAA}" type="datetimeFigureOut">
              <a:rPr lang="es-EC" smtClean="0"/>
              <a:t>01/06/2017</a:t>
            </a:fld>
            <a:endParaRPr lang="es-EC"/>
          </a:p>
        </p:txBody>
      </p:sp>
      <p:sp>
        <p:nvSpPr>
          <p:cNvPr id="8" name="Slide Number Placeholder 7"/>
          <p:cNvSpPr>
            <a:spLocks noGrp="1"/>
          </p:cNvSpPr>
          <p:nvPr>
            <p:ph type="sldNum" sz="quarter" idx="11"/>
          </p:nvPr>
        </p:nvSpPr>
        <p:spPr/>
        <p:txBody>
          <a:bodyPr/>
          <a:lstStyle/>
          <a:p>
            <a:fld id="{88ACE504-FFC5-41A2-BD69-00BCB225D7DA}" type="slidenum">
              <a:rPr lang="es-EC" smtClean="0"/>
              <a:t>‹Nº›</a:t>
            </a:fld>
            <a:endParaRPr lang="es-EC"/>
          </a:p>
        </p:txBody>
      </p:sp>
      <p:sp>
        <p:nvSpPr>
          <p:cNvPr id="9" name="Footer Placeholder 8"/>
          <p:cNvSpPr>
            <a:spLocks noGrp="1"/>
          </p:cNvSpPr>
          <p:nvPr>
            <p:ph type="ftr" sz="quarter" idx="12"/>
          </p:nvPr>
        </p:nvSpPr>
        <p:spPr/>
        <p:txBody>
          <a:bodyPr/>
          <a:lstStyle/>
          <a:p>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CA47FEF-7EB0-4D96-B0A3-5FD2BAD4ACAA}" type="datetimeFigureOut">
              <a:rPr lang="es-EC" smtClean="0"/>
              <a:t>01/06/2017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8ACE504-FFC5-41A2-BD69-00BCB225D7DA}"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CA47FEF-7EB0-4D96-B0A3-5FD2BAD4ACAA}" type="datetimeFigureOut">
              <a:rPr lang="es-EC" smtClean="0"/>
              <a:t>01/06/2017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8ACE504-FFC5-41A2-BD69-00BCB225D7DA}"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FCA47FEF-7EB0-4D96-B0A3-5FD2BAD4ACAA}" type="datetimeFigureOut">
              <a:rPr lang="es-EC" smtClean="0"/>
              <a:t>01/06/2017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8ACE504-FFC5-41A2-BD69-00BCB225D7DA}"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CA47FEF-7EB0-4D96-B0A3-5FD2BAD4ACAA}" type="datetimeFigureOut">
              <a:rPr lang="es-EC" smtClean="0"/>
              <a:t>01/06/2017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8ACE504-FFC5-41A2-BD69-00BCB225D7DA}" type="slidenum">
              <a:rPr lang="es-EC" smtClean="0"/>
              <a:t>‹Nº›</a:t>
            </a:fld>
            <a:endParaRPr lang="es-EC"/>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FCA47FEF-7EB0-4D96-B0A3-5FD2BAD4ACAA}" type="datetimeFigureOut">
              <a:rPr lang="es-EC" smtClean="0"/>
              <a:t>01/06/2017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8ACE504-FFC5-41A2-BD69-00BCB225D7DA}" type="slidenum">
              <a:rPr lang="es-EC" smtClean="0"/>
              <a:t>‹Nº›</a:t>
            </a:fld>
            <a:endParaRPr lang="es-EC"/>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FCA47FEF-7EB0-4D96-B0A3-5FD2BAD4ACAA}" type="datetimeFigureOut">
              <a:rPr lang="es-EC" smtClean="0"/>
              <a:t>01/06/2017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88ACE504-FFC5-41A2-BD69-00BCB225D7DA}" type="slidenum">
              <a:rPr lang="es-EC" smtClean="0"/>
              <a:t>‹Nº›</a:t>
            </a:fld>
            <a:endParaRPr lang="es-EC"/>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CA47FEF-7EB0-4D96-B0A3-5FD2BAD4ACAA}" type="datetimeFigureOut">
              <a:rPr lang="es-EC" smtClean="0"/>
              <a:t>01/06/2017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88ACE504-FFC5-41A2-BD69-00BCB225D7DA}"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47FEF-7EB0-4D96-B0A3-5FD2BAD4ACAA}" type="datetimeFigureOut">
              <a:rPr lang="es-EC" smtClean="0"/>
              <a:t>01/06/2017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88ACE504-FFC5-41A2-BD69-00BCB225D7DA}"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CA47FEF-7EB0-4D96-B0A3-5FD2BAD4ACAA}" type="datetimeFigureOut">
              <a:rPr lang="es-EC" smtClean="0"/>
              <a:t>01/06/2017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8ACE504-FFC5-41A2-BD69-00BCB225D7DA}"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CA47FEF-7EB0-4D96-B0A3-5FD2BAD4ACAA}" type="datetimeFigureOut">
              <a:rPr lang="es-EC" smtClean="0"/>
              <a:t>01/06/2017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8ACE504-FFC5-41A2-BD69-00BCB225D7DA}"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CA47FEF-7EB0-4D96-B0A3-5FD2BAD4ACAA}" type="datetimeFigureOut">
              <a:rPr lang="es-EC" smtClean="0"/>
              <a:t>01/06/2017</a:t>
            </a:fld>
            <a:endParaRPr lang="es-EC"/>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EC"/>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8ACE504-FFC5-41A2-BD69-00BCB225D7DA}" type="slidenum">
              <a:rPr lang="es-EC" smtClean="0"/>
              <a:t>‹Nº›</a:t>
            </a:fld>
            <a:endParaRPr lang="es-EC"/>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ec/url?sa=i&amp;rct=j&amp;q=&amp;esrc=s&amp;source=images&amp;cd=&amp;ved=0ahUKEwi4ms7wzvXTAhXMbhQKHeR_C3UQjRwIBw&amp;url=http://webltga.espe.edu.ec/site/index.php?option%3Dcom_content%26view%3Darticle%26id%3D64%26Itemid%3D71&amp;psig=AFQjCNE7b14C49kvYSPY52987c3RsdoxYg&amp;ust=1495065409640787"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ec/url?sa=i&amp;rct=j&amp;q=&amp;esrc=s&amp;source=images&amp;cd=&amp;cad=rja&amp;uact=8&amp;ved=0ahUKEwimhMiupovUAhUJKyYKHUITAKEQjRwIBw&amp;url=http://orgprokarla.blogspot.com/&amp;psig=AFQjCNESrsWkiuF4vWpawxPjSp9R6JeSqQ&amp;ust=149581043940125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hyperlink" Target="http://www.google.com.ec/url?sa=i&amp;rct=j&amp;q=&amp;esrc=s&amp;source=images&amp;cd=&amp;cad=rja&amp;uact=8&amp;ved=0ahUKEwijkubIqIvUAhUK1CYKHXENDRkQjRwIBw&amp;url=http://www.vanderbilt.com.ec/&amp;psig=AFQjCNGnpSD9eEwr3IXCg3T1VVPbt5rdjQ&amp;ust=1495811048220086" TargetMode="External"/><Relationship Id="rId3" Type="http://schemas.openxmlformats.org/officeDocument/2006/relationships/diagramLayout" Target="../diagrams/layout13.xml"/><Relationship Id="rId7" Type="http://schemas.openxmlformats.org/officeDocument/2006/relationships/hyperlink" Target="http://www.google.com.ec/url?sa=i&amp;rct=j&amp;q=&amp;esrc=s&amp;source=images&amp;cd=&amp;cad=rja&amp;uact=8&amp;ved=0ahUKEwjz7LfKpovUAhUCSCYKHfdBDUgQjRwIBw&amp;url=http://www.saint-georges-montcocq.fr/&amp;psig=AFQjCNESrsWkiuF4vWpawxPjSp9R6JeSqQ&amp;ust=1495810439401252" TargetMode="External"/><Relationship Id="rId12" Type="http://schemas.openxmlformats.org/officeDocument/2006/relationships/image" Target="../media/image15.jpeg"/><Relationship Id="rId2" Type="http://schemas.openxmlformats.org/officeDocument/2006/relationships/diagramData" Target="../diagrams/data13.xml"/><Relationship Id="rId16" Type="http://schemas.openxmlformats.org/officeDocument/2006/relationships/image" Target="../media/image17.jpeg"/><Relationship Id="rId1" Type="http://schemas.openxmlformats.org/officeDocument/2006/relationships/slideLayout" Target="../slideLayouts/slideLayout2.xml"/><Relationship Id="rId6" Type="http://schemas.microsoft.com/office/2007/relationships/diagramDrawing" Target="../diagrams/drawing13.xml"/><Relationship Id="rId11" Type="http://schemas.openxmlformats.org/officeDocument/2006/relationships/hyperlink" Target="https://www.google.com.ec/url?sa=i&amp;rct=j&amp;q=&amp;esrc=s&amp;source=images&amp;cd=&amp;cad=rja&amp;uact=8&amp;ved=0ahUKEwirsIqqqIvUAhVKLyYKHfj1A8gQjRwIBw&amp;url=https://www.gmobb.ec/&amp;psig=AFQjCNHEB69C7lOY-_BbRMIR1-nGK7QLXQ&amp;ust=1495810869458726" TargetMode="External"/><Relationship Id="rId5" Type="http://schemas.openxmlformats.org/officeDocument/2006/relationships/diagramColors" Target="../diagrams/colors13.xml"/><Relationship Id="rId15" Type="http://schemas.openxmlformats.org/officeDocument/2006/relationships/hyperlink" Target="http://www.google.com.ec/url?sa=i&amp;rct=j&amp;q=&amp;esrc=s&amp;source=images&amp;cd=&amp;cad=rja&amp;uact=8&amp;ved=0ahUKEwj-9b7cqIvUAhWEVyYKHVQFCB0QjRwIBw&amp;url=http://www.redceres.com/single-post/MARESA&amp;psig=AFQjCNGgemR3VoTg_o9gidhLh4yCuvIbGg&amp;ust=1495811089344989" TargetMode="External"/><Relationship Id="rId10" Type="http://schemas.openxmlformats.org/officeDocument/2006/relationships/image" Target="../media/image14.png"/><Relationship Id="rId4" Type="http://schemas.openxmlformats.org/officeDocument/2006/relationships/diagramQuickStyle" Target="../diagrams/quickStyle13.xml"/><Relationship Id="rId9" Type="http://schemas.openxmlformats.org/officeDocument/2006/relationships/hyperlink" Target="http://www.google.com.ec/url?sa=i&amp;rct=j&amp;q=&amp;esrc=s&amp;source=images&amp;cd=&amp;cad=rja&amp;uact=8&amp;ved=0ahUKEwjdoaLSp4vUAhWD6yYKHbyJBakQjRwIBw&amp;url=http://turismo-atractivos.blogspot.com/p/atractivos-por-canton_27.html&amp;psig=AFQjCNHd06S4Fe3-idgU53133xSxTxlnoA&amp;ust=1495810673491108" TargetMode="External"/><Relationship Id="rId1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ec/url?sa=i&amp;rct=j&amp;q=&amp;esrc=s&amp;source=images&amp;cd=&amp;cad=rja&amp;uact=8&amp;ved=0ahUKEwj5ncbxo4vUAhWGQyYKHTuKB48QjRwIBw&amp;url=https://www.emaze.com/@AZTCLIIQ/Taller-Anteproyecto-y-TFG-III-Cuatrimestre&amp;psig=AFQjCNGy7BZr_nU-fHlmVL_7xtoHJW3mrg&amp;ust=1495809651477083"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14.xml"/><Relationship Id="rId7" Type="http://schemas.openxmlformats.org/officeDocument/2006/relationships/hyperlink" Target="http://www.google.com.ec/url?sa=i&amp;rct=j&amp;q=&amp;esrc=s&amp;source=images&amp;cd=&amp;ved=0ahUKEwjJs_ujpIvUAhVDRyYKHVZSCecQjRwIBw&amp;url=http://induccionsena69046diana.blogspot.com/2011/05/gestion-tecnologica.html&amp;psig=AFQjCNGy7BZr_nU-fHlmVL_7xtoHJW3mrg&amp;ust=1495809651477083" TargetMode="Externa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hyperlink" Target="https://www.google.com.ec/url?sa=i&amp;rct=j&amp;q=&amp;esrc=s&amp;source=images&amp;cd=&amp;cad=rja&amp;uact=8&amp;ved=0ahUKEwjL58PEo4vUAhWBOSYKHaGQChsQjRwIBw&amp;url=https://www.pinterest.com/pin/551479916847001299/&amp;psig=AFQjCNGy7BZr_nU-fHlmVL_7xtoHJW3mrg&amp;ust=149580965147708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hyperlink" Target="http://www.google.com.ec/url?sa=i&amp;rct=j&amp;q=&amp;esrc=s&amp;source=images&amp;cd=&amp;cad=rja&amp;uact=8&amp;ved=0ahUKEwj_xeatpPjTAhVGSSYKHVtTCcsQjRwIBw&amp;url=http://clipart-library.com/chevrolet-emblem.html&amp;psig=AFQjCNFDeopgkchgM00Uxp-zDrP1Cf0RlQ&amp;ust=1495157082160883" TargetMode="Externa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0.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6.xml"/><Relationship Id="rId7" Type="http://schemas.openxmlformats.org/officeDocument/2006/relationships/hyperlink" Target="http://www.google.com.ec/url?sa=i&amp;rct=j&amp;q=&amp;esrc=s&amp;source=images&amp;cd=&amp;cad=rja&amp;uact=8&amp;ved=0ahUKEwj989PlpYvUAhXIJiYKHVQhCpwQjRwIBw&amp;url=http://admonyeconomia.blogspot.com/2012/08/eficiencia-y-eficacia.html&amp;psig=AFQjCNEbOQgHKXFDzpTtJPBM6Z_Ank_CSA&amp;ust=1495810260017562" TargetMode="Externa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1371"/>
            <a:ext cx="2880320" cy="1008112"/>
          </a:xfrm>
          <a:prstGeom prst="rect">
            <a:avLst/>
          </a:prstGeom>
          <a:ln>
            <a:noFill/>
          </a:ln>
          <a:effectLst>
            <a:outerShdw blurRad="292100" dist="139700" dir="2700000" algn="tl" rotWithShape="0">
              <a:srgbClr val="333333">
                <a:alpha val="65000"/>
              </a:srgbClr>
            </a:outerShdw>
          </a:effectLst>
        </p:spPr>
      </p:pic>
      <p:sp>
        <p:nvSpPr>
          <p:cNvPr id="5" name="4 CuadroTexto"/>
          <p:cNvSpPr txBox="1"/>
          <p:nvPr/>
        </p:nvSpPr>
        <p:spPr>
          <a:xfrm>
            <a:off x="586675" y="1196752"/>
            <a:ext cx="8064896" cy="5170646"/>
          </a:xfrm>
          <a:prstGeom prst="rect">
            <a:avLst/>
          </a:prstGeom>
          <a:noFill/>
        </p:spPr>
        <p:txBody>
          <a:bodyPr wrap="square" rtlCol="0">
            <a:spAutoFit/>
          </a:bodyPr>
          <a:lstStyle/>
          <a:p>
            <a:pPr algn="ctr"/>
            <a:r>
              <a:rPr lang="es-EC" sz="1600" b="1" dirty="0"/>
              <a:t> </a:t>
            </a:r>
            <a:endParaRPr lang="es-EC" sz="1600" dirty="0"/>
          </a:p>
          <a:p>
            <a:pPr algn="ctr"/>
            <a:r>
              <a:rPr lang="es-EC" sz="2800" b="1" dirty="0" smtClean="0"/>
              <a:t>INGENIERÍA </a:t>
            </a:r>
            <a:r>
              <a:rPr lang="es-EC" sz="2800" b="1" dirty="0"/>
              <a:t>COMERCIAL</a:t>
            </a:r>
            <a:endParaRPr lang="es-EC" sz="2800" dirty="0"/>
          </a:p>
          <a:p>
            <a:pPr algn="ctr"/>
            <a:r>
              <a:rPr lang="es-EC" b="1" dirty="0"/>
              <a:t> </a:t>
            </a:r>
            <a:endParaRPr lang="es-EC" dirty="0"/>
          </a:p>
          <a:p>
            <a:pPr algn="ctr"/>
            <a:r>
              <a:rPr lang="es-EC" b="1" dirty="0"/>
              <a:t>TRABAJO  DE TITULACIÓN </a:t>
            </a:r>
            <a:endParaRPr lang="es-EC" b="1" dirty="0" smtClean="0"/>
          </a:p>
          <a:p>
            <a:pPr algn="ctr"/>
            <a:r>
              <a:rPr lang="es-EC" b="1" dirty="0"/>
              <a:t> </a:t>
            </a:r>
            <a:endParaRPr lang="es-EC" dirty="0"/>
          </a:p>
          <a:p>
            <a:pPr algn="ctr"/>
            <a:r>
              <a:rPr lang="es-EC" b="1" dirty="0"/>
              <a:t>TEMA: </a:t>
            </a:r>
            <a:r>
              <a:rPr lang="es-EC" b="1" dirty="0" smtClean="0"/>
              <a:t> ANÁLISIS </a:t>
            </a:r>
            <a:r>
              <a:rPr lang="es-EC" b="1" dirty="0"/>
              <a:t>DEL NIVEL DE MADUREZ Y DESEMPEÑO DE LOS PROCESOS EN LAS GRANDES EMPRESAS AUTOMOTRICES DE LA PROVINCIA DE PICHINCHA DURANTE EL PERIODO 2013 – 2016.</a:t>
            </a:r>
            <a:r>
              <a:rPr lang="es-EC" dirty="0"/>
              <a:t> </a:t>
            </a:r>
          </a:p>
          <a:p>
            <a:pPr algn="ctr"/>
            <a:r>
              <a:rPr lang="es-EC" b="1" dirty="0"/>
              <a:t> </a:t>
            </a:r>
            <a:endParaRPr lang="es-EC" dirty="0"/>
          </a:p>
          <a:p>
            <a:pPr algn="ctr"/>
            <a:r>
              <a:rPr lang="es-EC" b="1" dirty="0"/>
              <a:t>AUTORA:</a:t>
            </a:r>
            <a:endParaRPr lang="es-EC" dirty="0"/>
          </a:p>
          <a:p>
            <a:pPr algn="ctr"/>
            <a:r>
              <a:rPr lang="es-EC" b="1" dirty="0"/>
              <a:t>PINTO SÁNCHEZ IRINA SILVANA</a:t>
            </a:r>
            <a:endParaRPr lang="es-EC" dirty="0"/>
          </a:p>
          <a:p>
            <a:pPr algn="ctr"/>
            <a:r>
              <a:rPr lang="es-EC" b="1" dirty="0"/>
              <a:t> </a:t>
            </a:r>
            <a:endParaRPr lang="es-EC" dirty="0"/>
          </a:p>
          <a:p>
            <a:pPr algn="ctr"/>
            <a:r>
              <a:rPr lang="es-EC" b="1" dirty="0"/>
              <a:t>DIRECTOR: </a:t>
            </a:r>
            <a:endParaRPr lang="es-EC" dirty="0"/>
          </a:p>
          <a:p>
            <a:pPr algn="ctr"/>
            <a:r>
              <a:rPr lang="es-EC" b="1" dirty="0"/>
              <a:t>CADENA ECHEVERRIA JAIME LUIS </a:t>
            </a:r>
            <a:endParaRPr lang="es-EC" dirty="0"/>
          </a:p>
          <a:p>
            <a:pPr algn="ctr"/>
            <a:r>
              <a:rPr lang="es-EC" b="1" dirty="0"/>
              <a:t> </a:t>
            </a:r>
            <a:endParaRPr lang="es-EC" dirty="0"/>
          </a:p>
          <a:p>
            <a:pPr algn="ctr"/>
            <a:r>
              <a:rPr lang="es-EC" b="1" dirty="0"/>
              <a:t>SANGOLQUÍ</a:t>
            </a:r>
            <a:endParaRPr lang="es-EC" dirty="0"/>
          </a:p>
          <a:p>
            <a:pPr algn="ctr"/>
            <a:r>
              <a:rPr lang="es-EC" b="1" dirty="0"/>
              <a:t>2017</a:t>
            </a:r>
            <a:endParaRPr lang="es-EC" dirty="0"/>
          </a:p>
          <a:p>
            <a:pPr algn="ctr"/>
            <a:endParaRPr lang="es-EC" sz="1600" dirty="0"/>
          </a:p>
        </p:txBody>
      </p:sp>
      <p:pic>
        <p:nvPicPr>
          <p:cNvPr id="1026" name="Picture 2" descr="Resultado de imagen para INGENIERIA COMERCIAL ESP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194498"/>
            <a:ext cx="2711418" cy="10081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04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arn(inVertical)">
                                      <p:cBhvr>
                                        <p:cTn id="11" dur="500"/>
                                        <p:tgtEl>
                                          <p:spTgt spid="1026"/>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600200"/>
          </a:xfrm>
        </p:spPr>
        <p:txBody>
          <a:bodyPr/>
          <a:lstStyle/>
          <a:p>
            <a:pPr lvl="3" algn="ctr" rtl="0">
              <a:lnSpc>
                <a:spcPts val="5800"/>
              </a:lnSpc>
              <a:spcBef>
                <a:spcPct val="0"/>
              </a:spcBef>
            </a:pPr>
            <a:r>
              <a:rPr lang="es-EC" sz="5400" dirty="0" smtClean="0">
                <a:effectLst>
                  <a:outerShdw blurRad="38100" dist="38100" dir="2700000" algn="tl">
                    <a:srgbClr val="000000">
                      <a:alpha val="43137"/>
                    </a:srgbClr>
                  </a:outerShdw>
                </a:effectLst>
                <a:latin typeface="Palatino Linotype" panose="02040502050505030304" pitchFamily="18" charset="0"/>
              </a:rPr>
              <a:t>Desempeño de los procesos</a:t>
            </a:r>
            <a:endParaRPr lang="es-EC" sz="5400" dirty="0">
              <a:effectLst>
                <a:outerShdw blurRad="38100" dist="38100" dir="2700000" algn="tl">
                  <a:srgbClr val="000000">
                    <a:alpha val="43137"/>
                  </a:srgbClr>
                </a:outerShdw>
              </a:effectLst>
              <a:latin typeface="Palatino Linotype" panose="02040502050505030304" pitchFamily="18" charset="0"/>
            </a:endParaRPr>
          </a:p>
        </p:txBody>
      </p:sp>
      <p:sp>
        <p:nvSpPr>
          <p:cNvPr id="4" name="3 Rectángulo redondeado"/>
          <p:cNvSpPr/>
          <p:nvPr/>
        </p:nvSpPr>
        <p:spPr>
          <a:xfrm>
            <a:off x="1331640" y="2276872"/>
            <a:ext cx="6912768" cy="26642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EC" sz="2400" dirty="0" smtClean="0">
                <a:solidFill>
                  <a:schemeClr val="tx1"/>
                </a:solidFill>
              </a:rPr>
              <a:t>El </a:t>
            </a:r>
            <a:r>
              <a:rPr lang="es-EC" sz="2400" dirty="0">
                <a:solidFill>
                  <a:schemeClr val="tx1"/>
                </a:solidFill>
              </a:rPr>
              <a:t>desempeño de los procesos, se define como un procedimiento estructural y sistemático para medir, evaluar e influir sobre los atributos, comportamientos y resultados relacionados con el trabajo</a:t>
            </a:r>
            <a:r>
              <a:rPr lang="es-EC" sz="2400" dirty="0" smtClean="0">
                <a:solidFill>
                  <a:schemeClr val="tx1"/>
                </a:solidFill>
              </a:rPr>
              <a:t>. (</a:t>
            </a:r>
            <a:r>
              <a:rPr lang="es-EC" sz="2000" dirty="0" err="1" smtClean="0">
                <a:solidFill>
                  <a:schemeClr val="tx1"/>
                </a:solidFill>
              </a:rPr>
              <a:t>Dolan</a:t>
            </a:r>
            <a:r>
              <a:rPr lang="es-EC" sz="2000" dirty="0">
                <a:solidFill>
                  <a:schemeClr val="tx1"/>
                </a:solidFill>
              </a:rPr>
              <a:t>, Valle, </a:t>
            </a:r>
            <a:r>
              <a:rPr lang="es-EC" sz="2000" dirty="0" err="1">
                <a:solidFill>
                  <a:schemeClr val="tx1"/>
                </a:solidFill>
              </a:rPr>
              <a:t>Schuler</a:t>
            </a:r>
            <a:r>
              <a:rPr lang="es-EC" sz="2000" dirty="0">
                <a:solidFill>
                  <a:schemeClr val="tx1"/>
                </a:solidFill>
              </a:rPr>
              <a:t>, &amp; </a:t>
            </a:r>
            <a:r>
              <a:rPr lang="es-EC" sz="2000" dirty="0" smtClean="0">
                <a:solidFill>
                  <a:schemeClr val="tx1"/>
                </a:solidFill>
              </a:rPr>
              <a:t>Jackson, 2007</a:t>
            </a:r>
            <a:r>
              <a:rPr lang="es-EC" sz="2000" dirty="0">
                <a:solidFill>
                  <a:schemeClr val="tx1"/>
                </a:solidFill>
              </a:rPr>
              <a:t>). </a:t>
            </a:r>
          </a:p>
          <a:p>
            <a:pPr algn="ctr"/>
            <a:endParaRPr lang="es-EC" dirty="0"/>
          </a:p>
        </p:txBody>
      </p:sp>
      <p:pic>
        <p:nvPicPr>
          <p:cNvPr id="14338" name="Picture 2" descr="Resultado de imagen para desempeño de los procesos imagen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5157192"/>
            <a:ext cx="2088232" cy="144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40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14338"/>
                                        </p:tgtEl>
                                        <p:attrNameLst>
                                          <p:attrName>style.visibility</p:attrName>
                                        </p:attrNameLst>
                                      </p:cBhvr>
                                      <p:to>
                                        <p:strVal val="visible"/>
                                      </p:to>
                                    </p:set>
                                    <p:animEffect transition="in" filter="wipe(down)">
                                      <p:cBhvr>
                                        <p:cTn id="1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936104"/>
          </a:xfrm>
        </p:spPr>
        <p:txBody>
          <a:bodyPr/>
          <a:lstStyle/>
          <a:p>
            <a:pPr>
              <a:lnSpc>
                <a:spcPct val="100000"/>
              </a:lnSpc>
            </a:pPr>
            <a:r>
              <a:rPr lang="es-EC" sz="2400" dirty="0" smtClean="0">
                <a:solidFill>
                  <a:schemeClr val="tx1"/>
                </a:solidFill>
              </a:rPr>
              <a:t>Nuevo modelo para medir el nivel de madurez de los procesos </a:t>
            </a:r>
            <a:endParaRPr lang="es-EC" sz="2400" dirty="0">
              <a:solidFill>
                <a:schemeClr val="tx1"/>
              </a:solidFill>
            </a:endParaRPr>
          </a:p>
        </p:txBody>
      </p:sp>
      <p:graphicFrame>
        <p:nvGraphicFramePr>
          <p:cNvPr id="4" name="3 Diagrama"/>
          <p:cNvGraphicFramePr/>
          <p:nvPr>
            <p:extLst>
              <p:ext uri="{D42A27DB-BD31-4B8C-83A1-F6EECF244321}">
                <p14:modId xmlns:p14="http://schemas.microsoft.com/office/powerpoint/2010/main" val="1600299857"/>
              </p:ext>
            </p:extLst>
          </p:nvPr>
        </p:nvGraphicFramePr>
        <p:xfrm>
          <a:off x="323528" y="1268760"/>
          <a:ext cx="849694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256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217319505"/>
              </p:ext>
            </p:extLst>
          </p:nvPr>
        </p:nvGraphicFramePr>
        <p:xfrm>
          <a:off x="395536" y="188640"/>
          <a:ext cx="8496944"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346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986048568"/>
              </p:ext>
            </p:extLst>
          </p:nvPr>
        </p:nvGraphicFramePr>
        <p:xfrm>
          <a:off x="395536" y="188640"/>
          <a:ext cx="8496944"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722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979512"/>
          </a:xfrm>
        </p:spPr>
        <p:txBody>
          <a:bodyPr/>
          <a:lstStyle/>
          <a:p>
            <a:r>
              <a:rPr lang="es-EC" dirty="0" smtClean="0">
                <a:solidFill>
                  <a:schemeClr val="tx1"/>
                </a:solidFill>
              </a:rPr>
              <a:t>Etapas de la investigación </a:t>
            </a:r>
            <a:endParaRPr lang="es-EC" dirty="0">
              <a:solidFill>
                <a:schemeClr val="tx1"/>
              </a:solidFill>
            </a:endParaRPr>
          </a:p>
        </p:txBody>
      </p:sp>
      <p:graphicFrame>
        <p:nvGraphicFramePr>
          <p:cNvPr id="4" name="3 Diagrama"/>
          <p:cNvGraphicFramePr/>
          <p:nvPr>
            <p:extLst>
              <p:ext uri="{D42A27DB-BD31-4B8C-83A1-F6EECF244321}">
                <p14:modId xmlns:p14="http://schemas.microsoft.com/office/powerpoint/2010/main" val="2305376225"/>
              </p:ext>
            </p:extLst>
          </p:nvPr>
        </p:nvGraphicFramePr>
        <p:xfrm>
          <a:off x="395536" y="1196752"/>
          <a:ext cx="835292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256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1051520"/>
          </a:xfrm>
        </p:spPr>
        <p:txBody>
          <a:bodyPr/>
          <a:lstStyle/>
          <a:p>
            <a:r>
              <a:rPr lang="es-EC" dirty="0" smtClean="0">
                <a:solidFill>
                  <a:schemeClr val="tx1"/>
                </a:solidFill>
              </a:rPr>
              <a:t>Población </a:t>
            </a:r>
            <a:endParaRPr lang="es-EC"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58039794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943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899971423"/>
              </p:ext>
            </p:extLst>
          </p:nvPr>
        </p:nvGraphicFramePr>
        <p:xfrm>
          <a:off x="467544" y="260648"/>
          <a:ext cx="8064896"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62" name="Picture 2" descr="Imagen relacionada">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2924944"/>
            <a:ext cx="210502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Resultado de imagen para provincia de pichincha mapa">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6176" y="3225069"/>
            <a:ext cx="2304256" cy="1780999"/>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Resultado de imagen para visita a gm obb">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5856" y="2708920"/>
            <a:ext cx="2359471" cy="1917071"/>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Resultado de imagen para aymesa">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75856" y="4625991"/>
            <a:ext cx="1179735" cy="819233"/>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Resultado de imagen para maresa">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455591" y="4625991"/>
            <a:ext cx="1340545" cy="819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27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5362"/>
                                        </p:tgtEl>
                                        <p:attrNameLst>
                                          <p:attrName>style.visibility</p:attrName>
                                        </p:attrNameLst>
                                      </p:cBhvr>
                                      <p:to>
                                        <p:strVal val="visible"/>
                                      </p:to>
                                    </p:set>
                                    <p:animEffect transition="in" filter="wipe(down)">
                                      <p:cBhvr>
                                        <p:cTn id="11" dur="500"/>
                                        <p:tgtEl>
                                          <p:spTgt spid="15362"/>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15364"/>
                                        </p:tgtEl>
                                        <p:attrNameLst>
                                          <p:attrName>style.visibility</p:attrName>
                                        </p:attrNameLst>
                                      </p:cBhvr>
                                      <p:to>
                                        <p:strVal val="visible"/>
                                      </p:to>
                                    </p:set>
                                    <p:animEffect transition="in" filter="wipe(down)">
                                      <p:cBhvr>
                                        <p:cTn id="15" dur="500"/>
                                        <p:tgtEl>
                                          <p:spTgt spid="15364"/>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15366"/>
                                        </p:tgtEl>
                                        <p:attrNameLst>
                                          <p:attrName>style.visibility</p:attrName>
                                        </p:attrNameLst>
                                      </p:cBhvr>
                                      <p:to>
                                        <p:strVal val="visible"/>
                                      </p:to>
                                    </p:set>
                                    <p:animEffect transition="in" filter="wipe(down)">
                                      <p:cBhvr>
                                        <p:cTn id="19" dur="500"/>
                                        <p:tgtEl>
                                          <p:spTgt spid="15366"/>
                                        </p:tgtEl>
                                      </p:cBhvr>
                                    </p:animEffect>
                                  </p:childTnLst>
                                </p:cTn>
                              </p:par>
                            </p:childTnLst>
                          </p:cTn>
                        </p:par>
                        <p:par>
                          <p:cTn id="20" fill="hold">
                            <p:stCondLst>
                              <p:cond delay="3500"/>
                            </p:stCondLst>
                            <p:childTnLst>
                              <p:par>
                                <p:cTn id="21" presetID="22" presetClass="entr" presetSubtype="4" fill="hold" nodeType="afterEffect">
                                  <p:stCondLst>
                                    <p:cond delay="0"/>
                                  </p:stCondLst>
                                  <p:childTnLst>
                                    <p:set>
                                      <p:cBhvr>
                                        <p:cTn id="22" dur="1" fill="hold">
                                          <p:stCondLst>
                                            <p:cond delay="0"/>
                                          </p:stCondLst>
                                        </p:cTn>
                                        <p:tgtEl>
                                          <p:spTgt spid="15368"/>
                                        </p:tgtEl>
                                        <p:attrNameLst>
                                          <p:attrName>style.visibility</p:attrName>
                                        </p:attrNameLst>
                                      </p:cBhvr>
                                      <p:to>
                                        <p:strVal val="visible"/>
                                      </p:to>
                                    </p:set>
                                    <p:animEffect transition="in" filter="wipe(down)">
                                      <p:cBhvr>
                                        <p:cTn id="23" dur="500"/>
                                        <p:tgtEl>
                                          <p:spTgt spid="15368"/>
                                        </p:tgtEl>
                                      </p:cBhvr>
                                    </p:animEffect>
                                  </p:childTnLst>
                                </p:cTn>
                              </p:par>
                            </p:childTnLst>
                          </p:cTn>
                        </p:par>
                        <p:par>
                          <p:cTn id="24" fill="hold">
                            <p:stCondLst>
                              <p:cond delay="4000"/>
                            </p:stCondLst>
                            <p:childTnLst>
                              <p:par>
                                <p:cTn id="25" presetID="22" presetClass="entr" presetSubtype="4" fill="hold" nodeType="afterEffect">
                                  <p:stCondLst>
                                    <p:cond delay="0"/>
                                  </p:stCondLst>
                                  <p:childTnLst>
                                    <p:set>
                                      <p:cBhvr>
                                        <p:cTn id="26" dur="1" fill="hold">
                                          <p:stCondLst>
                                            <p:cond delay="0"/>
                                          </p:stCondLst>
                                        </p:cTn>
                                        <p:tgtEl>
                                          <p:spTgt spid="15370"/>
                                        </p:tgtEl>
                                        <p:attrNameLst>
                                          <p:attrName>style.visibility</p:attrName>
                                        </p:attrNameLst>
                                      </p:cBhvr>
                                      <p:to>
                                        <p:strVal val="visible"/>
                                      </p:to>
                                    </p:set>
                                    <p:animEffect transition="in" filter="wipe(down)">
                                      <p:cBhvr>
                                        <p:cTn id="27"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29600" cy="1267544"/>
          </a:xfrm>
        </p:spPr>
        <p:txBody>
          <a:bodyPr/>
          <a:lstStyle/>
          <a:p>
            <a:pPr>
              <a:lnSpc>
                <a:spcPct val="100000"/>
              </a:lnSpc>
            </a:pPr>
            <a:r>
              <a:rPr lang="es-EC" sz="4400" dirty="0" smtClean="0">
                <a:solidFill>
                  <a:schemeClr val="tx1"/>
                </a:solidFill>
              </a:rPr>
              <a:t>Resultados </a:t>
            </a:r>
            <a:r>
              <a:rPr lang="es-EC" dirty="0" smtClean="0">
                <a:solidFill>
                  <a:schemeClr val="tx1"/>
                </a:solidFill>
              </a:rPr>
              <a:t/>
            </a:r>
            <a:br>
              <a:rPr lang="es-EC" dirty="0" smtClean="0">
                <a:solidFill>
                  <a:schemeClr val="tx1"/>
                </a:solidFill>
              </a:rPr>
            </a:br>
            <a:r>
              <a:rPr lang="es-EC" sz="2400" b="1" dirty="0">
                <a:solidFill>
                  <a:schemeClr val="tx1"/>
                </a:solidFill>
                <a:effectLst/>
              </a:rPr>
              <a:t>Datos Generales de las empresas encuestadas </a:t>
            </a:r>
            <a:endParaRPr lang="es-EC"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771133290"/>
              </p:ext>
            </p:extLst>
          </p:nvPr>
        </p:nvGraphicFramePr>
        <p:xfrm>
          <a:off x="899592" y="1628800"/>
          <a:ext cx="7488831" cy="4464495"/>
        </p:xfrm>
        <a:graphic>
          <a:graphicData uri="http://schemas.openxmlformats.org/drawingml/2006/table">
            <a:tbl>
              <a:tblPr firstRow="1" firstCol="1" bandRow="1">
                <a:tableStyleId>{7DF18680-E054-41AD-8BC1-D1AEF772440D}</a:tableStyleId>
              </a:tblPr>
              <a:tblGrid>
                <a:gridCol w="3199980"/>
                <a:gridCol w="1429617"/>
                <a:gridCol w="1429617"/>
                <a:gridCol w="1429617"/>
              </a:tblGrid>
              <a:tr h="554297">
                <a:tc>
                  <a:txBody>
                    <a:bodyPr/>
                    <a:lstStyle/>
                    <a:p>
                      <a:pPr algn="just">
                        <a:lnSpc>
                          <a:spcPct val="150000"/>
                        </a:lnSpc>
                        <a:spcAft>
                          <a:spcPts val="0"/>
                        </a:spcAft>
                      </a:pPr>
                      <a:r>
                        <a:rPr lang="es-EC" sz="1200" dirty="0">
                          <a:solidFill>
                            <a:schemeClr val="tx1"/>
                          </a:solidFill>
                          <a:effectLst/>
                        </a:rPr>
                        <a:t>                                         </a:t>
                      </a:r>
                      <a:r>
                        <a:rPr lang="es-EC" sz="1200" dirty="0" smtClean="0">
                          <a:solidFill>
                            <a:schemeClr val="tx1"/>
                          </a:solidFill>
                          <a:effectLst/>
                        </a:rPr>
                        <a:t>                     Empresa</a:t>
                      </a:r>
                      <a:endParaRPr lang="es-EC" sz="1800" dirty="0">
                        <a:solidFill>
                          <a:schemeClr val="tx1"/>
                        </a:solidFill>
                        <a:effectLst/>
                      </a:endParaRPr>
                    </a:p>
                    <a:p>
                      <a:pPr algn="just">
                        <a:lnSpc>
                          <a:spcPct val="150000"/>
                        </a:lnSpc>
                        <a:spcAft>
                          <a:spcPts val="0"/>
                        </a:spcAft>
                      </a:pPr>
                      <a:r>
                        <a:rPr lang="es-EC" sz="1200" dirty="0">
                          <a:solidFill>
                            <a:schemeClr val="tx1"/>
                          </a:solidFill>
                          <a:effectLst/>
                        </a:rPr>
                        <a:t>Pregunta</a:t>
                      </a:r>
                      <a:endParaRPr lang="es-EC" sz="18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solidFill>
                            <a:schemeClr val="tx1"/>
                          </a:solidFill>
                          <a:effectLst/>
                        </a:rPr>
                        <a:t>Empresa</a:t>
                      </a:r>
                      <a:endParaRPr lang="es-EC" sz="1800" dirty="0">
                        <a:solidFill>
                          <a:schemeClr val="tx1"/>
                        </a:solidFill>
                        <a:effectLst/>
                      </a:endParaRPr>
                    </a:p>
                    <a:p>
                      <a:pPr algn="ctr">
                        <a:lnSpc>
                          <a:spcPct val="150000"/>
                        </a:lnSpc>
                        <a:spcAft>
                          <a:spcPts val="0"/>
                        </a:spcAft>
                      </a:pPr>
                      <a:r>
                        <a:rPr lang="es-EC" sz="1200" dirty="0">
                          <a:solidFill>
                            <a:schemeClr val="tx1"/>
                          </a:solidFill>
                          <a:effectLst/>
                        </a:rPr>
                        <a:t>A</a:t>
                      </a:r>
                      <a:endParaRPr lang="es-EC" sz="18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solidFill>
                            <a:schemeClr val="tx1"/>
                          </a:solidFill>
                          <a:effectLst/>
                        </a:rPr>
                        <a:t>Empresa</a:t>
                      </a:r>
                      <a:endParaRPr lang="es-EC" sz="1800" dirty="0">
                        <a:solidFill>
                          <a:schemeClr val="tx1"/>
                        </a:solidFill>
                        <a:effectLst/>
                      </a:endParaRPr>
                    </a:p>
                    <a:p>
                      <a:pPr algn="ctr">
                        <a:lnSpc>
                          <a:spcPct val="150000"/>
                        </a:lnSpc>
                        <a:spcAft>
                          <a:spcPts val="0"/>
                        </a:spcAft>
                      </a:pPr>
                      <a:r>
                        <a:rPr lang="es-EC" sz="1200" dirty="0">
                          <a:solidFill>
                            <a:schemeClr val="tx1"/>
                          </a:solidFill>
                          <a:effectLst/>
                        </a:rPr>
                        <a:t>B</a:t>
                      </a:r>
                      <a:endParaRPr lang="es-EC" sz="18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solidFill>
                            <a:schemeClr val="tx1"/>
                          </a:solidFill>
                          <a:effectLst/>
                        </a:rPr>
                        <a:t>Empresa</a:t>
                      </a:r>
                      <a:endParaRPr lang="es-EC" sz="1800" dirty="0">
                        <a:solidFill>
                          <a:schemeClr val="tx1"/>
                        </a:solidFill>
                        <a:effectLst/>
                      </a:endParaRPr>
                    </a:p>
                    <a:p>
                      <a:pPr algn="ctr">
                        <a:lnSpc>
                          <a:spcPct val="150000"/>
                        </a:lnSpc>
                        <a:spcAft>
                          <a:spcPts val="0"/>
                        </a:spcAft>
                      </a:pPr>
                      <a:r>
                        <a:rPr lang="es-EC" sz="1200" dirty="0">
                          <a:solidFill>
                            <a:schemeClr val="tx1"/>
                          </a:solidFill>
                          <a:effectLst/>
                        </a:rPr>
                        <a:t>C</a:t>
                      </a:r>
                      <a:endParaRPr lang="es-EC" sz="1800" dirty="0">
                        <a:solidFill>
                          <a:schemeClr val="tx1"/>
                        </a:solidFill>
                        <a:effectLst/>
                        <a:latin typeface="Calibri"/>
                        <a:ea typeface="Calibri"/>
                        <a:cs typeface="Times New Roman"/>
                      </a:endParaRPr>
                    </a:p>
                  </a:txBody>
                  <a:tcPr marL="68580" marR="68580" marT="0" marB="0"/>
                </a:tc>
              </a:tr>
              <a:tr h="554297">
                <a:tc>
                  <a:txBody>
                    <a:bodyPr/>
                    <a:lstStyle/>
                    <a:p>
                      <a:pPr algn="just">
                        <a:lnSpc>
                          <a:spcPct val="150000"/>
                        </a:lnSpc>
                        <a:spcAft>
                          <a:spcPts val="0"/>
                        </a:spcAft>
                      </a:pPr>
                      <a:r>
                        <a:rPr lang="es-EC" sz="1200" dirty="0" smtClean="0">
                          <a:solidFill>
                            <a:schemeClr val="tx1"/>
                          </a:solidFill>
                          <a:effectLst/>
                        </a:rPr>
                        <a:t>Características </a:t>
                      </a:r>
                      <a:r>
                        <a:rPr lang="es-EC" sz="1200" dirty="0">
                          <a:solidFill>
                            <a:schemeClr val="tx1"/>
                          </a:solidFill>
                          <a:effectLst/>
                        </a:rPr>
                        <a:t>de la </a:t>
                      </a:r>
                      <a:r>
                        <a:rPr lang="es-EC" sz="1200" dirty="0" smtClean="0">
                          <a:solidFill>
                            <a:schemeClr val="tx1"/>
                          </a:solidFill>
                          <a:effectLst/>
                        </a:rPr>
                        <a:t>empresa.</a:t>
                      </a:r>
                      <a:endParaRPr lang="es-EC" sz="18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effectLst/>
                        </a:rPr>
                        <a:t>Comercial y de Servicios</a:t>
                      </a:r>
                      <a:endParaRPr lang="es-EC" sz="1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Manufactura</a:t>
                      </a:r>
                      <a:endParaRPr lang="es-EC" sz="18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Manufactura</a:t>
                      </a:r>
                      <a:endParaRPr lang="es-EC" sz="1800">
                        <a:effectLst/>
                        <a:latin typeface="Calibri"/>
                        <a:ea typeface="Calibri"/>
                        <a:cs typeface="Times New Roman"/>
                      </a:endParaRPr>
                    </a:p>
                  </a:txBody>
                  <a:tcPr marL="68580" marR="68580" marT="0" marB="0"/>
                </a:tc>
              </a:tr>
              <a:tr h="846413">
                <a:tc>
                  <a:txBody>
                    <a:bodyPr/>
                    <a:lstStyle/>
                    <a:p>
                      <a:pPr algn="just">
                        <a:lnSpc>
                          <a:spcPct val="150000"/>
                        </a:lnSpc>
                        <a:spcAft>
                          <a:spcPts val="0"/>
                        </a:spcAft>
                      </a:pPr>
                      <a:r>
                        <a:rPr lang="es-EC" sz="1200" dirty="0" smtClean="0">
                          <a:solidFill>
                            <a:schemeClr val="tx1"/>
                          </a:solidFill>
                          <a:effectLst/>
                        </a:rPr>
                        <a:t>Indicar </a:t>
                      </a:r>
                      <a:r>
                        <a:rPr lang="es-EC" sz="1200" dirty="0">
                          <a:solidFill>
                            <a:schemeClr val="tx1"/>
                          </a:solidFill>
                          <a:effectLst/>
                        </a:rPr>
                        <a:t>los productos y/o servicios más representativos de su </a:t>
                      </a:r>
                      <a:r>
                        <a:rPr lang="es-EC" sz="1200" dirty="0" smtClean="0">
                          <a:solidFill>
                            <a:schemeClr val="tx1"/>
                          </a:solidFill>
                          <a:effectLst/>
                        </a:rPr>
                        <a:t>empresa.</a:t>
                      </a:r>
                      <a:endParaRPr lang="es-EC" sz="18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effectLst/>
                        </a:rPr>
                        <a:t>Venta vehículos, repuestos y Servicios.</a:t>
                      </a:r>
                      <a:endParaRPr lang="es-EC" sz="1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effectLst/>
                        </a:rPr>
                        <a:t>Vehículos</a:t>
                      </a:r>
                      <a:endParaRPr lang="es-EC" sz="1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Vehículos</a:t>
                      </a:r>
                      <a:endParaRPr lang="es-EC" sz="1800">
                        <a:effectLst/>
                        <a:latin typeface="Calibri"/>
                        <a:ea typeface="Calibri"/>
                        <a:cs typeface="Times New Roman"/>
                      </a:endParaRPr>
                    </a:p>
                  </a:txBody>
                  <a:tcPr marL="68580" marR="68580" marT="0" marB="0"/>
                </a:tc>
              </a:tr>
              <a:tr h="554389">
                <a:tc>
                  <a:txBody>
                    <a:bodyPr/>
                    <a:lstStyle/>
                    <a:p>
                      <a:pPr algn="just">
                        <a:lnSpc>
                          <a:spcPct val="150000"/>
                        </a:lnSpc>
                        <a:spcAft>
                          <a:spcPts val="0"/>
                        </a:spcAft>
                      </a:pPr>
                      <a:r>
                        <a:rPr lang="es-EC" sz="1200" dirty="0" smtClean="0">
                          <a:solidFill>
                            <a:schemeClr val="tx1"/>
                          </a:solidFill>
                          <a:effectLst/>
                        </a:rPr>
                        <a:t>Actualmente</a:t>
                      </a:r>
                      <a:r>
                        <a:rPr lang="es-EC" sz="1200" dirty="0">
                          <a:solidFill>
                            <a:schemeClr val="tx1"/>
                          </a:solidFill>
                          <a:effectLst/>
                        </a:rPr>
                        <a:t>: ¿Cuántos empleados hay en su empresa? </a:t>
                      </a:r>
                      <a:endParaRPr lang="es-EC" sz="18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Mayor a 200</a:t>
                      </a:r>
                      <a:endParaRPr lang="es-EC" sz="18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effectLst/>
                        </a:rPr>
                        <a:t>Mayor a 200</a:t>
                      </a:r>
                      <a:endParaRPr lang="es-EC" sz="1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Mayor a 200</a:t>
                      </a:r>
                      <a:endParaRPr lang="es-EC" sz="1800">
                        <a:effectLst/>
                        <a:latin typeface="Calibri"/>
                        <a:ea typeface="Calibri"/>
                        <a:cs typeface="Times New Roman"/>
                      </a:endParaRPr>
                    </a:p>
                  </a:txBody>
                  <a:tcPr marL="68580" marR="68580" marT="0" marB="0"/>
                </a:tc>
              </a:tr>
              <a:tr h="554297">
                <a:tc>
                  <a:txBody>
                    <a:bodyPr/>
                    <a:lstStyle/>
                    <a:p>
                      <a:pPr algn="just">
                        <a:lnSpc>
                          <a:spcPct val="150000"/>
                        </a:lnSpc>
                        <a:spcAft>
                          <a:spcPts val="0"/>
                        </a:spcAft>
                      </a:pPr>
                      <a:r>
                        <a:rPr lang="es-EC" sz="1200" dirty="0" smtClean="0">
                          <a:solidFill>
                            <a:schemeClr val="tx1"/>
                          </a:solidFill>
                          <a:effectLst/>
                        </a:rPr>
                        <a:t>Indicar </a:t>
                      </a:r>
                      <a:r>
                        <a:rPr lang="es-EC" sz="1200" dirty="0">
                          <a:solidFill>
                            <a:schemeClr val="tx1"/>
                          </a:solidFill>
                          <a:effectLst/>
                        </a:rPr>
                        <a:t>el valor de activos de su empresa</a:t>
                      </a:r>
                      <a:endParaRPr lang="es-EC" sz="18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effectLst/>
                        </a:rPr>
                        <a:t>Mayor a $</a:t>
                      </a:r>
                      <a:r>
                        <a:rPr lang="es-EC" sz="1200" dirty="0" smtClean="0">
                          <a:effectLst/>
                        </a:rPr>
                        <a:t>4’000.000</a:t>
                      </a:r>
                      <a:endParaRPr lang="es-EC" sz="1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effectLst/>
                        </a:rPr>
                        <a:t>Mayor a $</a:t>
                      </a:r>
                      <a:r>
                        <a:rPr lang="es-EC" sz="1200" dirty="0" smtClean="0">
                          <a:effectLst/>
                        </a:rPr>
                        <a:t>4’000.000</a:t>
                      </a:r>
                      <a:endParaRPr lang="es-EC" sz="1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effectLst/>
                        </a:rPr>
                        <a:t>Mayor a $</a:t>
                      </a:r>
                      <a:r>
                        <a:rPr lang="es-EC" sz="1200" dirty="0" smtClean="0">
                          <a:effectLst/>
                        </a:rPr>
                        <a:t>4’000.000</a:t>
                      </a:r>
                      <a:endParaRPr lang="es-EC" sz="1800" dirty="0">
                        <a:effectLst/>
                        <a:latin typeface="Calibri"/>
                        <a:ea typeface="Calibri"/>
                        <a:cs typeface="Times New Roman"/>
                      </a:endParaRPr>
                    </a:p>
                  </a:txBody>
                  <a:tcPr marL="68580" marR="68580" marT="0" marB="0"/>
                </a:tc>
              </a:tr>
              <a:tr h="554389">
                <a:tc>
                  <a:txBody>
                    <a:bodyPr/>
                    <a:lstStyle/>
                    <a:p>
                      <a:pPr marR="86360" algn="just">
                        <a:lnSpc>
                          <a:spcPct val="150000"/>
                        </a:lnSpc>
                        <a:spcAft>
                          <a:spcPts val="0"/>
                        </a:spcAft>
                      </a:pPr>
                      <a:r>
                        <a:rPr lang="es-EC" sz="1200" dirty="0" smtClean="0">
                          <a:solidFill>
                            <a:schemeClr val="tx1"/>
                          </a:solidFill>
                          <a:effectLst/>
                        </a:rPr>
                        <a:t>Indicar </a:t>
                      </a:r>
                      <a:r>
                        <a:rPr lang="es-EC" sz="1200" dirty="0">
                          <a:solidFill>
                            <a:schemeClr val="tx1"/>
                          </a:solidFill>
                          <a:effectLst/>
                        </a:rPr>
                        <a:t>el volumen de ventas anuales de su </a:t>
                      </a:r>
                      <a:r>
                        <a:rPr lang="es-EC" sz="1200" dirty="0" smtClean="0">
                          <a:solidFill>
                            <a:schemeClr val="tx1"/>
                          </a:solidFill>
                          <a:effectLst/>
                        </a:rPr>
                        <a:t>empresa.</a:t>
                      </a:r>
                      <a:endParaRPr lang="es-EC" sz="18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effectLst/>
                        </a:rPr>
                        <a:t>Mayor a $</a:t>
                      </a:r>
                      <a:r>
                        <a:rPr lang="es-EC" sz="1200" dirty="0" smtClean="0">
                          <a:effectLst/>
                        </a:rPr>
                        <a:t>5’000.000</a:t>
                      </a:r>
                      <a:endParaRPr lang="es-EC" sz="1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effectLst/>
                        </a:rPr>
                        <a:t>Mayor a $</a:t>
                      </a:r>
                      <a:r>
                        <a:rPr lang="es-EC" sz="1200" dirty="0" smtClean="0">
                          <a:effectLst/>
                        </a:rPr>
                        <a:t>5’000.000</a:t>
                      </a:r>
                      <a:endParaRPr lang="es-EC" sz="1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effectLst/>
                        </a:rPr>
                        <a:t>Mayor a $</a:t>
                      </a:r>
                      <a:r>
                        <a:rPr lang="es-EC" sz="1200" dirty="0" smtClean="0">
                          <a:effectLst/>
                        </a:rPr>
                        <a:t>5’000.000</a:t>
                      </a:r>
                      <a:endParaRPr lang="es-EC" sz="1800" dirty="0">
                        <a:effectLst/>
                        <a:latin typeface="Calibri"/>
                        <a:ea typeface="Calibri"/>
                        <a:cs typeface="Times New Roman"/>
                      </a:endParaRPr>
                    </a:p>
                  </a:txBody>
                  <a:tcPr marL="68580" marR="68580" marT="0" marB="0"/>
                </a:tc>
              </a:tr>
              <a:tr h="846413">
                <a:tc>
                  <a:txBody>
                    <a:bodyPr/>
                    <a:lstStyle/>
                    <a:p>
                      <a:pPr marR="86360" algn="just">
                        <a:lnSpc>
                          <a:spcPct val="150000"/>
                        </a:lnSpc>
                        <a:spcAft>
                          <a:spcPts val="0"/>
                        </a:spcAft>
                      </a:pPr>
                      <a:r>
                        <a:rPr lang="es-EC" sz="1200" dirty="0" smtClean="0">
                          <a:solidFill>
                            <a:schemeClr val="tx1"/>
                          </a:solidFill>
                          <a:effectLst/>
                        </a:rPr>
                        <a:t>Su </a:t>
                      </a:r>
                      <a:r>
                        <a:rPr lang="es-EC" sz="1200" dirty="0">
                          <a:solidFill>
                            <a:schemeClr val="tx1"/>
                          </a:solidFill>
                          <a:effectLst/>
                        </a:rPr>
                        <a:t>empresa es nacional o pertenece a un grupo </a:t>
                      </a:r>
                      <a:r>
                        <a:rPr lang="es-EC" sz="1200" dirty="0" smtClean="0">
                          <a:solidFill>
                            <a:schemeClr val="tx1"/>
                          </a:solidFill>
                          <a:effectLst/>
                        </a:rPr>
                        <a:t>internacional.</a:t>
                      </a:r>
                      <a:endParaRPr lang="es-EC" sz="18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effectLst/>
                        </a:rPr>
                        <a:t>Nacional</a:t>
                      </a:r>
                      <a:endParaRPr lang="es-EC" sz="1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effectLst/>
                        </a:rPr>
                        <a:t>Nacional</a:t>
                      </a:r>
                      <a:endParaRPr lang="es-EC" sz="1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effectLst/>
                        </a:rPr>
                        <a:t>Grupo Internacional</a:t>
                      </a:r>
                      <a:endParaRPr lang="es-EC"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41346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339552"/>
          </a:xfrm>
        </p:spPr>
        <p:txBody>
          <a:bodyPr/>
          <a:lstStyle/>
          <a:p>
            <a:pPr lvl="0">
              <a:lnSpc>
                <a:spcPct val="100000"/>
              </a:lnSpc>
            </a:pPr>
            <a:r>
              <a:rPr lang="es-EC" sz="3600" b="1" dirty="0">
                <a:solidFill>
                  <a:schemeClr val="tx1"/>
                </a:solidFill>
                <a:effectLst/>
              </a:rPr>
              <a:t>De los responsables de los procesos en la </a:t>
            </a:r>
            <a:r>
              <a:rPr lang="es-EC" sz="3600" b="1" dirty="0" smtClean="0">
                <a:solidFill>
                  <a:schemeClr val="tx1"/>
                </a:solidFill>
                <a:effectLst/>
              </a:rPr>
              <a:t>organización</a:t>
            </a:r>
            <a:endParaRPr lang="es-EC" sz="3600"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194000886"/>
              </p:ext>
            </p:extLst>
          </p:nvPr>
        </p:nvGraphicFramePr>
        <p:xfrm>
          <a:off x="899592" y="1844821"/>
          <a:ext cx="7488832" cy="3960442"/>
        </p:xfrm>
        <a:graphic>
          <a:graphicData uri="http://schemas.openxmlformats.org/drawingml/2006/table">
            <a:tbl>
              <a:tblPr firstRow="1" firstCol="1" bandRow="1">
                <a:tableStyleId>{F5AB1C69-6EDB-4FF4-983F-18BD219EF322}</a:tableStyleId>
              </a:tblPr>
              <a:tblGrid>
                <a:gridCol w="4148023"/>
                <a:gridCol w="1074042"/>
                <a:gridCol w="1073200"/>
                <a:gridCol w="1193567"/>
              </a:tblGrid>
              <a:tr h="792063">
                <a:tc>
                  <a:txBody>
                    <a:bodyPr/>
                    <a:lstStyle/>
                    <a:p>
                      <a:pPr algn="just">
                        <a:lnSpc>
                          <a:spcPct val="150000"/>
                        </a:lnSpc>
                        <a:spcAft>
                          <a:spcPts val="0"/>
                        </a:spcAft>
                      </a:pPr>
                      <a:r>
                        <a:rPr lang="es-EC" sz="1400" dirty="0">
                          <a:solidFill>
                            <a:schemeClr val="tx1"/>
                          </a:solidFill>
                          <a:effectLst/>
                        </a:rPr>
                        <a:t>                                                                        Empresa</a:t>
                      </a:r>
                      <a:endParaRPr lang="es-EC" sz="2000" dirty="0">
                        <a:solidFill>
                          <a:schemeClr val="tx1"/>
                        </a:solidFill>
                        <a:effectLst/>
                      </a:endParaRPr>
                    </a:p>
                    <a:p>
                      <a:pPr algn="just">
                        <a:lnSpc>
                          <a:spcPct val="150000"/>
                        </a:lnSpc>
                        <a:spcAft>
                          <a:spcPts val="0"/>
                        </a:spcAft>
                      </a:pPr>
                      <a:r>
                        <a:rPr lang="es-EC" sz="1400" dirty="0">
                          <a:solidFill>
                            <a:schemeClr val="tx1"/>
                          </a:solidFill>
                          <a:effectLst/>
                        </a:rPr>
                        <a:t>Pregunta</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solidFill>
                            <a:schemeClr val="tx1"/>
                          </a:solidFill>
                          <a:effectLst/>
                        </a:rPr>
                        <a:t>Empresa</a:t>
                      </a:r>
                      <a:endParaRPr lang="es-EC" sz="2000" dirty="0">
                        <a:solidFill>
                          <a:schemeClr val="tx1"/>
                        </a:solidFill>
                        <a:effectLst/>
                      </a:endParaRPr>
                    </a:p>
                    <a:p>
                      <a:pPr algn="ctr">
                        <a:lnSpc>
                          <a:spcPct val="150000"/>
                        </a:lnSpc>
                        <a:spcAft>
                          <a:spcPts val="0"/>
                        </a:spcAft>
                      </a:pPr>
                      <a:r>
                        <a:rPr lang="es-EC" sz="1400" dirty="0">
                          <a:solidFill>
                            <a:schemeClr val="tx1"/>
                          </a:solidFill>
                          <a:effectLst/>
                        </a:rPr>
                        <a:t>A</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solidFill>
                            <a:schemeClr val="tx1"/>
                          </a:solidFill>
                          <a:effectLst/>
                        </a:rPr>
                        <a:t>Empresa</a:t>
                      </a:r>
                      <a:endParaRPr lang="es-EC" sz="2000" dirty="0">
                        <a:solidFill>
                          <a:schemeClr val="tx1"/>
                        </a:solidFill>
                        <a:effectLst/>
                      </a:endParaRPr>
                    </a:p>
                    <a:p>
                      <a:pPr algn="ctr">
                        <a:lnSpc>
                          <a:spcPct val="150000"/>
                        </a:lnSpc>
                        <a:spcAft>
                          <a:spcPts val="0"/>
                        </a:spcAft>
                      </a:pPr>
                      <a:r>
                        <a:rPr lang="es-EC" sz="1400" dirty="0">
                          <a:solidFill>
                            <a:schemeClr val="tx1"/>
                          </a:solidFill>
                          <a:effectLst/>
                        </a:rPr>
                        <a:t>B</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solidFill>
                            <a:schemeClr val="tx1"/>
                          </a:solidFill>
                          <a:effectLst/>
                        </a:rPr>
                        <a:t>Empresa</a:t>
                      </a:r>
                      <a:endParaRPr lang="es-EC" sz="2000" dirty="0">
                        <a:solidFill>
                          <a:schemeClr val="tx1"/>
                        </a:solidFill>
                        <a:effectLst/>
                      </a:endParaRPr>
                    </a:p>
                    <a:p>
                      <a:pPr algn="ctr">
                        <a:lnSpc>
                          <a:spcPct val="150000"/>
                        </a:lnSpc>
                        <a:spcAft>
                          <a:spcPts val="0"/>
                        </a:spcAft>
                      </a:pPr>
                      <a:r>
                        <a:rPr lang="es-EC" sz="1400" dirty="0">
                          <a:solidFill>
                            <a:schemeClr val="tx1"/>
                          </a:solidFill>
                          <a:effectLst/>
                        </a:rPr>
                        <a:t>C</a:t>
                      </a:r>
                      <a:endParaRPr lang="es-EC" sz="2000" dirty="0">
                        <a:solidFill>
                          <a:schemeClr val="tx1"/>
                        </a:solidFill>
                        <a:effectLst/>
                        <a:latin typeface="Calibri"/>
                        <a:ea typeface="Calibri"/>
                        <a:cs typeface="Times New Roman"/>
                      </a:endParaRPr>
                    </a:p>
                  </a:txBody>
                  <a:tcPr marL="68580" marR="68580" marT="0" marB="0"/>
                </a:tc>
              </a:tr>
              <a:tr h="792192">
                <a:tc>
                  <a:txBody>
                    <a:bodyPr/>
                    <a:lstStyle/>
                    <a:p>
                      <a:pPr algn="just">
                        <a:lnSpc>
                          <a:spcPct val="150000"/>
                        </a:lnSpc>
                        <a:spcAft>
                          <a:spcPts val="0"/>
                        </a:spcAft>
                      </a:pPr>
                      <a:r>
                        <a:rPr lang="es-EC" sz="1400" dirty="0" smtClean="0">
                          <a:solidFill>
                            <a:schemeClr val="tx1"/>
                          </a:solidFill>
                          <a:effectLst/>
                        </a:rPr>
                        <a:t>¿Existe </a:t>
                      </a:r>
                      <a:r>
                        <a:rPr lang="es-EC" sz="1400" dirty="0">
                          <a:solidFill>
                            <a:schemeClr val="tx1"/>
                          </a:solidFill>
                          <a:effectLst/>
                        </a:rPr>
                        <a:t>alguien responsable para la gestión en base a procesos? </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Si</a:t>
                      </a:r>
                      <a:endParaRPr lang="es-EC"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Si</a:t>
                      </a:r>
                      <a:endParaRPr lang="es-EC"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Si</a:t>
                      </a:r>
                      <a:endParaRPr lang="es-EC" sz="2000">
                        <a:effectLst/>
                        <a:latin typeface="Calibri"/>
                        <a:ea typeface="Calibri"/>
                        <a:cs typeface="Times New Roman"/>
                      </a:endParaRPr>
                    </a:p>
                  </a:txBody>
                  <a:tcPr marL="68580" marR="68580" marT="0" marB="0"/>
                </a:tc>
              </a:tr>
              <a:tr h="1209479">
                <a:tc>
                  <a:txBody>
                    <a:bodyPr/>
                    <a:lstStyle/>
                    <a:p>
                      <a:pPr algn="just">
                        <a:lnSpc>
                          <a:spcPct val="150000"/>
                        </a:lnSpc>
                        <a:spcAft>
                          <a:spcPts val="0"/>
                        </a:spcAft>
                      </a:pPr>
                      <a:r>
                        <a:rPr lang="es-EC" sz="1400" dirty="0" smtClean="0">
                          <a:solidFill>
                            <a:schemeClr val="tx1"/>
                          </a:solidFill>
                          <a:effectLst/>
                        </a:rPr>
                        <a:t>Su </a:t>
                      </a:r>
                      <a:r>
                        <a:rPr lang="es-EC" sz="1400" dirty="0">
                          <a:solidFill>
                            <a:schemeClr val="tx1"/>
                          </a:solidFill>
                          <a:effectLst/>
                        </a:rPr>
                        <a:t>formación es: </a:t>
                      </a:r>
                      <a:r>
                        <a:rPr lang="es-EC" sz="1400" dirty="0" smtClean="0">
                          <a:solidFill>
                            <a:schemeClr val="tx1"/>
                          </a:solidFill>
                          <a:effectLst/>
                        </a:rPr>
                        <a:t>Pregrado</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Ing. Industrial</a:t>
                      </a:r>
                      <a:endParaRPr lang="es-EC"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Ing. Mecánica y Procesos</a:t>
                      </a:r>
                      <a:endParaRPr lang="es-EC"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effectLst/>
                        </a:rPr>
                        <a:t>Administración de Procesos</a:t>
                      </a:r>
                      <a:endParaRPr lang="es-EC" sz="2400" dirty="0">
                        <a:effectLst/>
                        <a:latin typeface="Calibri"/>
                        <a:ea typeface="Calibri"/>
                        <a:cs typeface="Times New Roman"/>
                      </a:endParaRPr>
                    </a:p>
                  </a:txBody>
                  <a:tcPr marL="68580" marR="68580" marT="0" marB="0"/>
                </a:tc>
              </a:tr>
              <a:tr h="374645">
                <a:tc>
                  <a:txBody>
                    <a:bodyPr/>
                    <a:lstStyle/>
                    <a:p>
                      <a:pPr algn="just">
                        <a:lnSpc>
                          <a:spcPct val="150000"/>
                        </a:lnSpc>
                        <a:spcAft>
                          <a:spcPts val="0"/>
                        </a:spcAft>
                      </a:pPr>
                      <a:r>
                        <a:rPr lang="es-EC" sz="1400" dirty="0" smtClean="0">
                          <a:solidFill>
                            <a:schemeClr val="tx1"/>
                          </a:solidFill>
                          <a:effectLst/>
                        </a:rPr>
                        <a:t>Postgrado</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Si</a:t>
                      </a:r>
                      <a:endParaRPr lang="es-EC"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Si</a:t>
                      </a:r>
                      <a:endParaRPr lang="es-EC"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Si</a:t>
                      </a:r>
                      <a:endParaRPr lang="es-EC" sz="2000">
                        <a:effectLst/>
                        <a:latin typeface="Calibri"/>
                        <a:ea typeface="Calibri"/>
                        <a:cs typeface="Times New Roman"/>
                      </a:endParaRPr>
                    </a:p>
                  </a:txBody>
                  <a:tcPr marL="68580" marR="68580" marT="0" marB="0"/>
                </a:tc>
              </a:tr>
              <a:tr h="792063">
                <a:tc>
                  <a:txBody>
                    <a:bodyPr/>
                    <a:lstStyle/>
                    <a:p>
                      <a:pPr algn="just">
                        <a:lnSpc>
                          <a:spcPct val="150000"/>
                        </a:lnSpc>
                        <a:spcAft>
                          <a:spcPts val="0"/>
                        </a:spcAft>
                      </a:pPr>
                      <a:r>
                        <a:rPr lang="es-EC" sz="1400" dirty="0" smtClean="0">
                          <a:solidFill>
                            <a:schemeClr val="tx1"/>
                          </a:solidFill>
                          <a:effectLst/>
                        </a:rPr>
                        <a:t>¿Qué </a:t>
                      </a:r>
                      <a:r>
                        <a:rPr lang="es-EC" sz="1400" dirty="0">
                          <a:solidFill>
                            <a:schemeClr val="tx1"/>
                          </a:solidFill>
                          <a:effectLst/>
                        </a:rPr>
                        <a:t>tiempo está en el área de procesos?  </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Más de 2 años</a:t>
                      </a:r>
                      <a:endParaRPr lang="es-EC"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Más de 2 años</a:t>
                      </a:r>
                      <a:endParaRPr lang="es-EC"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effectLst/>
                        </a:rPr>
                        <a:t>Más de 2 años</a:t>
                      </a:r>
                      <a:endParaRPr lang="es-EC" sz="2000" dirty="0">
                        <a:effectLst/>
                        <a:latin typeface="Calibri"/>
                        <a:ea typeface="Calibri"/>
                        <a:cs typeface="Times New Roman"/>
                      </a:endParaRPr>
                    </a:p>
                  </a:txBody>
                  <a:tcPr marL="68580" marR="68580" marT="0" marB="0"/>
                </a:tc>
              </a:tr>
            </a:tbl>
          </a:graphicData>
        </a:graphic>
      </p:graphicFrame>
      <p:cxnSp>
        <p:nvCxnSpPr>
          <p:cNvPr id="5" name="228 Conector recto"/>
          <p:cNvCxnSpPr/>
          <p:nvPr/>
        </p:nvCxnSpPr>
        <p:spPr>
          <a:xfrm>
            <a:off x="3117850" y="10806113"/>
            <a:ext cx="3114675" cy="39052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1346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411560"/>
          </a:xfrm>
        </p:spPr>
        <p:txBody>
          <a:bodyPr/>
          <a:lstStyle/>
          <a:p>
            <a:pPr>
              <a:lnSpc>
                <a:spcPct val="100000"/>
              </a:lnSpc>
            </a:pPr>
            <a:r>
              <a:rPr lang="es-EC" sz="4000" b="1" dirty="0">
                <a:solidFill>
                  <a:schemeClr val="tx1"/>
                </a:solidFill>
                <a:effectLst/>
              </a:rPr>
              <a:t>Preguntas sobre los procesos en la </a:t>
            </a:r>
            <a:r>
              <a:rPr lang="es-EC" sz="4000" b="1" dirty="0" smtClean="0">
                <a:solidFill>
                  <a:schemeClr val="tx1"/>
                </a:solidFill>
                <a:effectLst/>
              </a:rPr>
              <a:t>organización</a:t>
            </a:r>
            <a:endParaRPr lang="es-EC" sz="4000"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023732011"/>
              </p:ext>
            </p:extLst>
          </p:nvPr>
        </p:nvGraphicFramePr>
        <p:xfrm>
          <a:off x="467543" y="1556796"/>
          <a:ext cx="8136905" cy="4915741"/>
        </p:xfrm>
        <a:graphic>
          <a:graphicData uri="http://schemas.openxmlformats.org/drawingml/2006/table">
            <a:tbl>
              <a:tblPr firstRow="1" firstCol="1" bandRow="1">
                <a:tableStyleId>{F5AB1C69-6EDB-4FF4-983F-18BD219EF322}</a:tableStyleId>
              </a:tblPr>
              <a:tblGrid>
                <a:gridCol w="4791874"/>
                <a:gridCol w="802589"/>
                <a:gridCol w="1339468"/>
                <a:gridCol w="1202974"/>
              </a:tblGrid>
              <a:tr h="526582">
                <a:tc>
                  <a:txBody>
                    <a:bodyPr/>
                    <a:lstStyle/>
                    <a:p>
                      <a:pPr algn="just">
                        <a:lnSpc>
                          <a:spcPct val="150000"/>
                        </a:lnSpc>
                        <a:spcAft>
                          <a:spcPts val="0"/>
                        </a:spcAft>
                      </a:pPr>
                      <a:r>
                        <a:rPr lang="es-EC" sz="1200" dirty="0">
                          <a:solidFill>
                            <a:schemeClr val="tx1"/>
                          </a:solidFill>
                          <a:effectLst/>
                        </a:rPr>
                        <a:t>                                                        </a:t>
                      </a:r>
                      <a:r>
                        <a:rPr lang="es-EC" sz="1200" dirty="0" smtClean="0">
                          <a:solidFill>
                            <a:schemeClr val="tx1"/>
                          </a:solidFill>
                          <a:effectLst/>
                        </a:rPr>
                        <a:t>                                              Empresa</a:t>
                      </a:r>
                      <a:endParaRPr lang="es-EC" sz="2000" dirty="0">
                        <a:solidFill>
                          <a:schemeClr val="tx1"/>
                        </a:solidFill>
                        <a:effectLst/>
                      </a:endParaRPr>
                    </a:p>
                    <a:p>
                      <a:pPr algn="just">
                        <a:lnSpc>
                          <a:spcPct val="150000"/>
                        </a:lnSpc>
                        <a:spcAft>
                          <a:spcPts val="0"/>
                        </a:spcAft>
                      </a:pPr>
                      <a:r>
                        <a:rPr lang="es-EC" sz="1200" dirty="0">
                          <a:solidFill>
                            <a:schemeClr val="tx1"/>
                          </a:solidFill>
                          <a:effectLst/>
                        </a:rPr>
                        <a:t>Pregunta</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Empresa A</a:t>
                      </a:r>
                      <a:endParaRPr lang="es-EC"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Empresa</a:t>
                      </a:r>
                      <a:endParaRPr lang="es-EC" sz="2000">
                        <a:solidFill>
                          <a:schemeClr val="tx1"/>
                        </a:solidFill>
                        <a:effectLst/>
                      </a:endParaRPr>
                    </a:p>
                    <a:p>
                      <a:pPr algn="ctr">
                        <a:lnSpc>
                          <a:spcPct val="150000"/>
                        </a:lnSpc>
                        <a:spcAft>
                          <a:spcPts val="0"/>
                        </a:spcAft>
                      </a:pPr>
                      <a:r>
                        <a:rPr lang="es-EC" sz="1200">
                          <a:solidFill>
                            <a:schemeClr val="tx1"/>
                          </a:solidFill>
                          <a:effectLst/>
                        </a:rPr>
                        <a:t>B</a:t>
                      </a:r>
                      <a:endParaRPr lang="es-EC"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Empresa</a:t>
                      </a:r>
                      <a:endParaRPr lang="es-EC" sz="2000">
                        <a:solidFill>
                          <a:schemeClr val="tx1"/>
                        </a:solidFill>
                        <a:effectLst/>
                      </a:endParaRPr>
                    </a:p>
                    <a:p>
                      <a:pPr algn="ctr">
                        <a:lnSpc>
                          <a:spcPct val="150000"/>
                        </a:lnSpc>
                        <a:spcAft>
                          <a:spcPts val="0"/>
                        </a:spcAft>
                      </a:pPr>
                      <a:r>
                        <a:rPr lang="es-EC" sz="1200">
                          <a:solidFill>
                            <a:schemeClr val="tx1"/>
                          </a:solidFill>
                          <a:effectLst/>
                        </a:rPr>
                        <a:t>C</a:t>
                      </a:r>
                      <a:endParaRPr lang="es-EC" sz="2000">
                        <a:solidFill>
                          <a:schemeClr val="tx1"/>
                        </a:solidFill>
                        <a:effectLst/>
                        <a:latin typeface="Calibri"/>
                        <a:ea typeface="Calibri"/>
                        <a:cs typeface="Times New Roman"/>
                      </a:endParaRPr>
                    </a:p>
                  </a:txBody>
                  <a:tcPr marL="68580" marR="68580" marT="0" marB="0"/>
                </a:tc>
              </a:tr>
              <a:tr h="353623">
                <a:tc>
                  <a:txBody>
                    <a:bodyPr/>
                    <a:lstStyle/>
                    <a:p>
                      <a:pPr algn="just">
                        <a:lnSpc>
                          <a:spcPct val="150000"/>
                        </a:lnSpc>
                        <a:spcAft>
                          <a:spcPts val="0"/>
                        </a:spcAft>
                      </a:pPr>
                      <a:r>
                        <a:rPr lang="es-EC" sz="1200" dirty="0" smtClean="0">
                          <a:solidFill>
                            <a:schemeClr val="tx1"/>
                          </a:solidFill>
                          <a:effectLst/>
                        </a:rPr>
                        <a:t>En </a:t>
                      </a:r>
                      <a:r>
                        <a:rPr lang="es-EC" sz="1200" dirty="0">
                          <a:solidFill>
                            <a:schemeClr val="tx1"/>
                          </a:solidFill>
                          <a:effectLst/>
                        </a:rPr>
                        <a:t>su organización se ha iniciado el manejo mediante procesos</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Si</a:t>
                      </a:r>
                      <a:endParaRPr lang="es-EC"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Si</a:t>
                      </a:r>
                      <a:endParaRPr lang="es-EC"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Si</a:t>
                      </a:r>
                      <a:endParaRPr lang="es-EC" sz="2000">
                        <a:solidFill>
                          <a:schemeClr val="tx1"/>
                        </a:solidFill>
                        <a:effectLst/>
                        <a:latin typeface="Calibri"/>
                        <a:ea typeface="Calibri"/>
                        <a:cs typeface="Times New Roman"/>
                      </a:endParaRPr>
                    </a:p>
                  </a:txBody>
                  <a:tcPr marL="68580" marR="68580" marT="0" marB="0"/>
                </a:tc>
              </a:tr>
              <a:tr h="526677">
                <a:tc>
                  <a:txBody>
                    <a:bodyPr/>
                    <a:lstStyle/>
                    <a:p>
                      <a:pPr algn="just">
                        <a:lnSpc>
                          <a:spcPct val="150000"/>
                        </a:lnSpc>
                        <a:spcAft>
                          <a:spcPts val="0"/>
                        </a:spcAft>
                      </a:pPr>
                      <a:r>
                        <a:rPr lang="es-EC" sz="1200" dirty="0" smtClean="0">
                          <a:solidFill>
                            <a:schemeClr val="tx1"/>
                          </a:solidFill>
                          <a:effectLst/>
                        </a:rPr>
                        <a:t>En </a:t>
                      </a:r>
                      <a:r>
                        <a:rPr lang="es-EC" sz="1200" dirty="0">
                          <a:solidFill>
                            <a:schemeClr val="tx1"/>
                          </a:solidFill>
                          <a:effectLst/>
                        </a:rPr>
                        <a:t>su </a:t>
                      </a:r>
                      <a:r>
                        <a:rPr lang="es-EC" sz="1200" dirty="0" smtClean="0">
                          <a:solidFill>
                            <a:schemeClr val="tx1"/>
                          </a:solidFill>
                          <a:effectLst/>
                        </a:rPr>
                        <a:t>organización </a:t>
                      </a:r>
                      <a:r>
                        <a:rPr lang="es-EC" sz="1200" dirty="0">
                          <a:solidFill>
                            <a:schemeClr val="tx1"/>
                          </a:solidFill>
                          <a:effectLst/>
                        </a:rPr>
                        <a:t>existe alguna unidad o equipo de trabajo encargados del tema de </a:t>
                      </a:r>
                      <a:r>
                        <a:rPr lang="es-EC" sz="1200" dirty="0" smtClean="0">
                          <a:solidFill>
                            <a:schemeClr val="tx1"/>
                          </a:solidFill>
                          <a:effectLst/>
                        </a:rPr>
                        <a:t>procesos.</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Si</a:t>
                      </a:r>
                      <a:endParaRPr lang="es-EC"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Si</a:t>
                      </a:r>
                      <a:endParaRPr lang="es-EC"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Si</a:t>
                      </a:r>
                      <a:endParaRPr lang="es-EC" sz="2000">
                        <a:solidFill>
                          <a:schemeClr val="tx1"/>
                        </a:solidFill>
                        <a:effectLst/>
                        <a:latin typeface="Calibri"/>
                        <a:ea typeface="Calibri"/>
                        <a:cs typeface="Times New Roman"/>
                      </a:endParaRPr>
                    </a:p>
                  </a:txBody>
                  <a:tcPr marL="68580" marR="68580" marT="0" marB="0"/>
                </a:tc>
              </a:tr>
              <a:tr h="688939">
                <a:tc>
                  <a:txBody>
                    <a:bodyPr/>
                    <a:lstStyle/>
                    <a:p>
                      <a:pPr algn="just">
                        <a:lnSpc>
                          <a:spcPct val="150000"/>
                        </a:lnSpc>
                        <a:spcAft>
                          <a:spcPts val="0"/>
                        </a:spcAft>
                      </a:pPr>
                      <a:r>
                        <a:rPr lang="es-EC" sz="1200" dirty="0" smtClean="0">
                          <a:solidFill>
                            <a:schemeClr val="tx1"/>
                          </a:solidFill>
                          <a:effectLst/>
                        </a:rPr>
                        <a:t>En </a:t>
                      </a:r>
                      <a:r>
                        <a:rPr lang="es-EC" sz="1200" dirty="0">
                          <a:solidFill>
                            <a:schemeClr val="tx1"/>
                          </a:solidFill>
                          <a:effectLst/>
                        </a:rPr>
                        <a:t>su </a:t>
                      </a:r>
                      <a:r>
                        <a:rPr lang="es-EC" sz="1200" dirty="0" smtClean="0">
                          <a:solidFill>
                            <a:schemeClr val="tx1"/>
                          </a:solidFill>
                          <a:effectLst/>
                        </a:rPr>
                        <a:t>organización </a:t>
                      </a:r>
                      <a:r>
                        <a:rPr lang="es-EC" sz="1200" dirty="0">
                          <a:solidFill>
                            <a:schemeClr val="tx1"/>
                          </a:solidFill>
                          <a:effectLst/>
                        </a:rPr>
                        <a:t>está conformada la unidad de: </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Procesos</a:t>
                      </a:r>
                      <a:endParaRPr lang="es-EC"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100">
                          <a:solidFill>
                            <a:schemeClr val="tx1"/>
                          </a:solidFill>
                          <a:effectLst/>
                        </a:rPr>
                        <a:t>Aseguramiento de la calidad</a:t>
                      </a:r>
                      <a:endParaRPr lang="es-EC"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050">
                          <a:solidFill>
                            <a:schemeClr val="tx1"/>
                          </a:solidFill>
                          <a:effectLst/>
                        </a:rPr>
                        <a:t>Procesos y Aseguramiento de la calidad.</a:t>
                      </a:r>
                      <a:endParaRPr lang="es-EC" sz="2000">
                        <a:solidFill>
                          <a:schemeClr val="tx1"/>
                        </a:solidFill>
                        <a:effectLst/>
                        <a:latin typeface="Calibri"/>
                        <a:ea typeface="Calibri"/>
                        <a:cs typeface="Times New Roman"/>
                      </a:endParaRPr>
                    </a:p>
                  </a:txBody>
                  <a:tcPr marL="68580" marR="68580" marT="0" marB="0"/>
                </a:tc>
              </a:tr>
              <a:tr h="550188">
                <a:tc>
                  <a:txBody>
                    <a:bodyPr/>
                    <a:lstStyle/>
                    <a:p>
                      <a:pPr algn="just">
                        <a:lnSpc>
                          <a:spcPct val="150000"/>
                        </a:lnSpc>
                        <a:spcAft>
                          <a:spcPts val="0"/>
                        </a:spcAft>
                      </a:pPr>
                      <a:r>
                        <a:rPr lang="es-EC" sz="1200" dirty="0" smtClean="0">
                          <a:solidFill>
                            <a:schemeClr val="tx1"/>
                          </a:solidFill>
                          <a:effectLst/>
                        </a:rPr>
                        <a:t>¿Ha </a:t>
                      </a:r>
                      <a:r>
                        <a:rPr lang="es-EC" sz="1200" dirty="0">
                          <a:solidFill>
                            <a:schemeClr val="tx1"/>
                          </a:solidFill>
                          <a:effectLst/>
                        </a:rPr>
                        <a:t>tenido conocimiento que se hayan levantado los procesos anteriormente en su Organización? </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Si</a:t>
                      </a:r>
                      <a:endParaRPr lang="es-EC"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Si</a:t>
                      </a:r>
                      <a:endParaRPr lang="es-EC"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Si</a:t>
                      </a:r>
                      <a:endParaRPr lang="es-EC" sz="2000">
                        <a:solidFill>
                          <a:schemeClr val="tx1"/>
                        </a:solidFill>
                        <a:effectLst/>
                        <a:latin typeface="Calibri"/>
                        <a:ea typeface="Calibri"/>
                        <a:cs typeface="Times New Roman"/>
                      </a:endParaRPr>
                    </a:p>
                  </a:txBody>
                  <a:tcPr marL="68580" marR="68580" marT="0" marB="0"/>
                </a:tc>
              </a:tr>
              <a:tr h="526582">
                <a:tc>
                  <a:txBody>
                    <a:bodyPr/>
                    <a:lstStyle/>
                    <a:p>
                      <a:pPr algn="just">
                        <a:lnSpc>
                          <a:spcPct val="150000"/>
                        </a:lnSpc>
                        <a:spcAft>
                          <a:spcPts val="0"/>
                        </a:spcAft>
                      </a:pPr>
                      <a:r>
                        <a:rPr lang="es-EC" sz="1200" dirty="0" smtClean="0">
                          <a:solidFill>
                            <a:schemeClr val="tx1"/>
                          </a:solidFill>
                          <a:effectLst/>
                        </a:rPr>
                        <a:t>Conoce </a:t>
                      </a:r>
                      <a:r>
                        <a:rPr lang="es-EC" sz="1200" dirty="0">
                          <a:solidFill>
                            <a:schemeClr val="tx1"/>
                          </a:solidFill>
                          <a:effectLst/>
                        </a:rPr>
                        <a:t>si se han realizado consultorías de procesos en su organización </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Si</a:t>
                      </a:r>
                      <a:endParaRPr lang="es-EC"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No</a:t>
                      </a:r>
                      <a:endParaRPr lang="es-EC"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Si</a:t>
                      </a:r>
                      <a:endParaRPr lang="es-EC" sz="2000">
                        <a:solidFill>
                          <a:schemeClr val="tx1"/>
                        </a:solidFill>
                        <a:effectLst/>
                        <a:latin typeface="Calibri"/>
                        <a:ea typeface="Calibri"/>
                        <a:cs typeface="Times New Roman"/>
                      </a:endParaRPr>
                    </a:p>
                  </a:txBody>
                  <a:tcPr marL="68580" marR="68580" marT="0" marB="0"/>
                </a:tc>
              </a:tr>
              <a:tr h="526582">
                <a:tc>
                  <a:txBody>
                    <a:bodyPr/>
                    <a:lstStyle/>
                    <a:p>
                      <a:pPr algn="just">
                        <a:lnSpc>
                          <a:spcPct val="150000"/>
                        </a:lnSpc>
                        <a:spcAft>
                          <a:spcPts val="0"/>
                        </a:spcAft>
                      </a:pPr>
                      <a:r>
                        <a:rPr lang="es-EC" sz="1200" dirty="0" smtClean="0">
                          <a:solidFill>
                            <a:schemeClr val="tx1"/>
                          </a:solidFill>
                          <a:effectLst/>
                        </a:rPr>
                        <a:t>Si </a:t>
                      </a:r>
                      <a:r>
                        <a:rPr lang="es-EC" sz="1200" dirty="0">
                          <a:solidFill>
                            <a:schemeClr val="tx1"/>
                          </a:solidFill>
                          <a:effectLst/>
                        </a:rPr>
                        <a:t>su respuesta anterior es afirmativa indicar cuantas se han realizado</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Más de 2</a:t>
                      </a:r>
                      <a:endParaRPr lang="es-EC"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No</a:t>
                      </a:r>
                      <a:endParaRPr lang="es-EC"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Más de 2</a:t>
                      </a:r>
                      <a:endParaRPr lang="es-EC" sz="2000">
                        <a:solidFill>
                          <a:schemeClr val="tx1"/>
                        </a:solidFill>
                        <a:effectLst/>
                        <a:latin typeface="Calibri"/>
                        <a:ea typeface="Calibri"/>
                        <a:cs typeface="Times New Roman"/>
                      </a:endParaRPr>
                    </a:p>
                  </a:txBody>
                  <a:tcPr marL="68580" marR="68580" marT="0" marB="0"/>
                </a:tc>
              </a:tr>
              <a:tr h="526677">
                <a:tc>
                  <a:txBody>
                    <a:bodyPr/>
                    <a:lstStyle/>
                    <a:p>
                      <a:pPr algn="just">
                        <a:lnSpc>
                          <a:spcPct val="150000"/>
                        </a:lnSpc>
                        <a:spcAft>
                          <a:spcPts val="0"/>
                        </a:spcAft>
                      </a:pPr>
                      <a:r>
                        <a:rPr lang="es-EC" sz="1200" dirty="0" smtClean="0">
                          <a:solidFill>
                            <a:schemeClr val="tx1"/>
                          </a:solidFill>
                          <a:effectLst/>
                        </a:rPr>
                        <a:t>Desde </a:t>
                      </a:r>
                      <a:r>
                        <a:rPr lang="es-EC" sz="1200" dirty="0">
                          <a:solidFill>
                            <a:schemeClr val="tx1"/>
                          </a:solidFill>
                          <a:effectLst/>
                        </a:rPr>
                        <a:t>que año se empieza a capacitar, documentar, estandarizar etc. en base a procesos en su </a:t>
                      </a:r>
                      <a:r>
                        <a:rPr lang="es-EC" sz="1200" dirty="0" smtClean="0">
                          <a:solidFill>
                            <a:schemeClr val="tx1"/>
                          </a:solidFill>
                          <a:effectLst/>
                        </a:rPr>
                        <a:t>organización.</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2007</a:t>
                      </a:r>
                      <a:endParaRPr lang="es-EC"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2007</a:t>
                      </a:r>
                      <a:endParaRPr lang="es-EC"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2007</a:t>
                      </a:r>
                      <a:endParaRPr lang="es-EC" sz="2000">
                        <a:solidFill>
                          <a:schemeClr val="tx1"/>
                        </a:solidFill>
                        <a:effectLst/>
                        <a:latin typeface="Calibri"/>
                        <a:ea typeface="Calibri"/>
                        <a:cs typeface="Times New Roman"/>
                      </a:endParaRPr>
                    </a:p>
                  </a:txBody>
                  <a:tcPr marL="68580" marR="68580" marT="0" marB="0"/>
                </a:tc>
              </a:tr>
              <a:tr h="526677">
                <a:tc>
                  <a:txBody>
                    <a:bodyPr/>
                    <a:lstStyle/>
                    <a:p>
                      <a:pPr algn="just">
                        <a:lnSpc>
                          <a:spcPct val="150000"/>
                        </a:lnSpc>
                        <a:spcAft>
                          <a:spcPts val="0"/>
                        </a:spcAft>
                      </a:pPr>
                      <a:r>
                        <a:rPr lang="es-EC" sz="1200" dirty="0" smtClean="0">
                          <a:solidFill>
                            <a:schemeClr val="tx1"/>
                          </a:solidFill>
                          <a:effectLst/>
                        </a:rPr>
                        <a:t>¿El </a:t>
                      </a:r>
                      <a:r>
                        <a:rPr lang="es-EC" sz="1200" dirty="0">
                          <a:solidFill>
                            <a:schemeClr val="tx1"/>
                          </a:solidFill>
                          <a:effectLst/>
                        </a:rPr>
                        <a:t>personal de la organización está consciente sobre la importancia de una gestión en base a procesos</a:t>
                      </a:r>
                      <a:r>
                        <a:rPr lang="es-EC" sz="1200" dirty="0" smtClean="0">
                          <a:solidFill>
                            <a:schemeClr val="tx1"/>
                          </a:solidFill>
                          <a:effectLst/>
                        </a:rPr>
                        <a:t>?.</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Si</a:t>
                      </a:r>
                      <a:endParaRPr lang="es-EC"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Si</a:t>
                      </a:r>
                      <a:endParaRPr lang="es-EC"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solidFill>
                            <a:schemeClr val="tx1"/>
                          </a:solidFill>
                          <a:effectLst/>
                        </a:rPr>
                        <a:t>Si</a:t>
                      </a:r>
                      <a:endParaRPr lang="es-EC" sz="2000" dirty="0">
                        <a:solidFill>
                          <a:schemeClr val="tx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1992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CONTENIDO </a:t>
            </a:r>
            <a:endParaRPr lang="es-EC" dirty="0">
              <a:solidFill>
                <a:schemeClr val="tx1"/>
              </a:solidFill>
            </a:endParaRPr>
          </a:p>
        </p:txBody>
      </p:sp>
      <p:sp>
        <p:nvSpPr>
          <p:cNvPr id="3" name="2 Marcador de contenido"/>
          <p:cNvSpPr>
            <a:spLocks noGrp="1"/>
          </p:cNvSpPr>
          <p:nvPr>
            <p:ph idx="1"/>
          </p:nvPr>
        </p:nvSpPr>
        <p:spPr/>
        <p:txBody>
          <a:bodyPr/>
          <a:lstStyle/>
          <a:p>
            <a:r>
              <a:rPr lang="es-EC" b="1" i="1" dirty="0" smtClean="0">
                <a:solidFill>
                  <a:schemeClr val="tx1"/>
                </a:solidFill>
              </a:rPr>
              <a:t>Sector automotriz </a:t>
            </a:r>
          </a:p>
          <a:p>
            <a:r>
              <a:rPr lang="es-EC" b="1" i="1" dirty="0" smtClean="0">
                <a:solidFill>
                  <a:schemeClr val="tx1"/>
                </a:solidFill>
              </a:rPr>
              <a:t>Problema </a:t>
            </a:r>
          </a:p>
          <a:p>
            <a:r>
              <a:rPr lang="es-EC" b="1" i="1" dirty="0" smtClean="0">
                <a:solidFill>
                  <a:schemeClr val="tx1"/>
                </a:solidFill>
              </a:rPr>
              <a:t>Objetivos </a:t>
            </a:r>
          </a:p>
          <a:p>
            <a:r>
              <a:rPr lang="es-EC" b="1" i="1" dirty="0">
                <a:solidFill>
                  <a:schemeClr val="tx1"/>
                </a:solidFill>
              </a:rPr>
              <a:t>M</a:t>
            </a:r>
            <a:r>
              <a:rPr lang="es-EC" b="1" i="1" dirty="0" smtClean="0">
                <a:solidFill>
                  <a:schemeClr val="tx1"/>
                </a:solidFill>
              </a:rPr>
              <a:t>arco teórico</a:t>
            </a:r>
          </a:p>
          <a:p>
            <a:r>
              <a:rPr lang="es-EC" b="1" i="1" dirty="0">
                <a:solidFill>
                  <a:schemeClr val="tx1"/>
                </a:solidFill>
              </a:rPr>
              <a:t>E</a:t>
            </a:r>
            <a:r>
              <a:rPr lang="es-EC" b="1" i="1" dirty="0" smtClean="0">
                <a:solidFill>
                  <a:schemeClr val="tx1"/>
                </a:solidFill>
              </a:rPr>
              <a:t>tapas de la investigación </a:t>
            </a:r>
          </a:p>
          <a:p>
            <a:r>
              <a:rPr lang="es-EC" b="1" i="1" dirty="0" smtClean="0">
                <a:solidFill>
                  <a:schemeClr val="tx1"/>
                </a:solidFill>
              </a:rPr>
              <a:t>Resultados </a:t>
            </a:r>
          </a:p>
          <a:p>
            <a:r>
              <a:rPr lang="es-EC" b="1" i="1" dirty="0" smtClean="0">
                <a:solidFill>
                  <a:schemeClr val="tx1"/>
                </a:solidFill>
              </a:rPr>
              <a:t>Estrategias de mejora </a:t>
            </a:r>
          </a:p>
          <a:p>
            <a:r>
              <a:rPr lang="es-EC" b="1" i="1" dirty="0" smtClean="0">
                <a:solidFill>
                  <a:schemeClr val="tx1"/>
                </a:solidFill>
              </a:rPr>
              <a:t>Conclusiones </a:t>
            </a:r>
          </a:p>
          <a:p>
            <a:r>
              <a:rPr lang="es-EC" b="1" i="1" dirty="0" smtClean="0">
                <a:solidFill>
                  <a:schemeClr val="tx1"/>
                </a:solidFill>
              </a:rPr>
              <a:t>Recomendaciones </a:t>
            </a:r>
          </a:p>
          <a:p>
            <a:endParaRPr lang="es-EC" dirty="0" smtClean="0"/>
          </a:p>
          <a:p>
            <a:endParaRPr lang="es-EC" dirty="0" smtClean="0"/>
          </a:p>
          <a:p>
            <a:endParaRPr lang="es-EC" dirty="0" smtClean="0"/>
          </a:p>
        </p:txBody>
      </p:sp>
      <p:pic>
        <p:nvPicPr>
          <p:cNvPr id="11266" name="Picture 2" descr="Resultado de imagen para imagenes animadas para tesi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127" y="2924944"/>
            <a:ext cx="3238500" cy="240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348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p:stCondLst>
                              <p:cond delay="30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par>
                          <p:cTn id="20" fill="hold">
                            <p:stCondLst>
                              <p:cond delay="35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par>
                          <p:cTn id="24" fill="hold">
                            <p:stCondLst>
                              <p:cond delay="4000"/>
                            </p:stCondLst>
                            <p:childTnLst>
                              <p:par>
                                <p:cTn id="25" presetID="16" presetClass="entr" presetSubtype="21"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par>
                          <p:cTn id="28" fill="hold">
                            <p:stCondLst>
                              <p:cond delay="4500"/>
                            </p:stCondLst>
                            <p:childTnLst>
                              <p:par>
                                <p:cTn id="29" presetID="16" presetClass="entr" presetSubtype="21"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inVertical)">
                                      <p:cBhvr>
                                        <p:cTn id="31" dur="500"/>
                                        <p:tgtEl>
                                          <p:spTgt spid="3">
                                            <p:txEl>
                                              <p:pRg st="5" end="5"/>
                                            </p:txEl>
                                          </p:spTgt>
                                        </p:tgtEl>
                                      </p:cBhvr>
                                    </p:animEffect>
                                  </p:childTnLst>
                                </p:cTn>
                              </p:par>
                            </p:childTnLst>
                          </p:cTn>
                        </p:par>
                        <p:par>
                          <p:cTn id="32" fill="hold">
                            <p:stCondLst>
                              <p:cond delay="5000"/>
                            </p:stCondLst>
                            <p:childTnLst>
                              <p:par>
                                <p:cTn id="33" presetID="16" presetClass="entr" presetSubtype="21"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500"/>
                                        <p:tgtEl>
                                          <p:spTgt spid="3">
                                            <p:txEl>
                                              <p:pRg st="6" end="6"/>
                                            </p:txEl>
                                          </p:spTgt>
                                        </p:tgtEl>
                                      </p:cBhvr>
                                    </p:animEffect>
                                  </p:childTnLst>
                                </p:cTn>
                              </p:par>
                            </p:childTnLst>
                          </p:cTn>
                        </p:par>
                        <p:par>
                          <p:cTn id="36" fill="hold">
                            <p:stCondLst>
                              <p:cond delay="5500"/>
                            </p:stCondLst>
                            <p:childTnLst>
                              <p:par>
                                <p:cTn id="37" presetID="16" presetClass="entr" presetSubtype="21"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barn(inVertical)">
                                      <p:cBhvr>
                                        <p:cTn id="39" dur="500"/>
                                        <p:tgtEl>
                                          <p:spTgt spid="3">
                                            <p:txEl>
                                              <p:pRg st="7" end="7"/>
                                            </p:txEl>
                                          </p:spTgt>
                                        </p:tgtEl>
                                      </p:cBhvr>
                                    </p:animEffect>
                                  </p:childTnLst>
                                </p:cTn>
                              </p:par>
                            </p:childTnLst>
                          </p:cTn>
                        </p:par>
                        <p:par>
                          <p:cTn id="40" fill="hold">
                            <p:stCondLst>
                              <p:cond delay="6000"/>
                            </p:stCondLst>
                            <p:childTnLst>
                              <p:par>
                                <p:cTn id="41" presetID="16" presetClass="entr" presetSubtype="21"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barn(inVertical)">
                                      <p:cBhvr>
                                        <p:cTn id="43" dur="500"/>
                                        <p:tgtEl>
                                          <p:spTgt spid="3">
                                            <p:txEl>
                                              <p:pRg st="8" end="8"/>
                                            </p:txEl>
                                          </p:spTgt>
                                        </p:tgtEl>
                                      </p:cBhvr>
                                    </p:animEffect>
                                  </p:childTnLst>
                                </p:cTn>
                              </p:par>
                            </p:childTnLst>
                          </p:cTn>
                        </p:par>
                        <p:par>
                          <p:cTn id="44" fill="hold">
                            <p:stCondLst>
                              <p:cond delay="6500"/>
                            </p:stCondLst>
                            <p:childTnLst>
                              <p:par>
                                <p:cTn id="45" presetID="16" presetClass="entr" presetSubtype="21" fill="hold" nodeType="afterEffect">
                                  <p:stCondLst>
                                    <p:cond delay="0"/>
                                  </p:stCondLst>
                                  <p:childTnLst>
                                    <p:set>
                                      <p:cBhvr>
                                        <p:cTn id="46" dur="1" fill="hold">
                                          <p:stCondLst>
                                            <p:cond delay="0"/>
                                          </p:stCondLst>
                                        </p:cTn>
                                        <p:tgtEl>
                                          <p:spTgt spid="11266"/>
                                        </p:tgtEl>
                                        <p:attrNameLst>
                                          <p:attrName>style.visibility</p:attrName>
                                        </p:attrNameLst>
                                      </p:cBhvr>
                                      <p:to>
                                        <p:strVal val="visible"/>
                                      </p:to>
                                    </p:set>
                                    <p:animEffect transition="in" filter="barn(inVertical)">
                                      <p:cBhvr>
                                        <p:cTn id="4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979512"/>
          </a:xfrm>
        </p:spPr>
        <p:txBody>
          <a:bodyPr/>
          <a:lstStyle/>
          <a:p>
            <a:r>
              <a:rPr lang="es-EC" b="1" dirty="0">
                <a:solidFill>
                  <a:schemeClr val="tx1"/>
                </a:solidFill>
                <a:effectLst/>
              </a:rPr>
              <a:t>Enfoque al </a:t>
            </a:r>
            <a:r>
              <a:rPr lang="es-EC" b="1" dirty="0" smtClean="0">
                <a:solidFill>
                  <a:schemeClr val="tx1"/>
                </a:solidFill>
                <a:effectLst/>
              </a:rPr>
              <a:t>cliente</a:t>
            </a:r>
            <a:endParaRPr lang="es-EC" dirty="0">
              <a:solidFill>
                <a:schemeClr val="tx1"/>
              </a:solidFill>
            </a:endParaRPr>
          </a:p>
        </p:txBody>
      </p:sp>
      <p:graphicFrame>
        <p:nvGraphicFramePr>
          <p:cNvPr id="4" name="3 Marcador de contenido"/>
          <p:cNvGraphicFramePr>
            <a:graphicFrameLocks/>
          </p:cNvGraphicFramePr>
          <p:nvPr>
            <p:extLst>
              <p:ext uri="{D42A27DB-BD31-4B8C-83A1-F6EECF244321}">
                <p14:modId xmlns:p14="http://schemas.microsoft.com/office/powerpoint/2010/main" val="1675283400"/>
              </p:ext>
            </p:extLst>
          </p:nvPr>
        </p:nvGraphicFramePr>
        <p:xfrm>
          <a:off x="683565" y="1700808"/>
          <a:ext cx="7848874" cy="4176464"/>
        </p:xfrm>
        <a:graphic>
          <a:graphicData uri="http://schemas.openxmlformats.org/drawingml/2006/table">
            <a:tbl>
              <a:tblPr firstRow="1" firstCol="1" bandRow="1">
                <a:tableStyleId>{7DF18680-E054-41AD-8BC1-D1AEF772440D}</a:tableStyleId>
              </a:tblPr>
              <a:tblGrid>
                <a:gridCol w="3979137"/>
                <a:gridCol w="1289309"/>
                <a:gridCol w="1290214"/>
                <a:gridCol w="1290214"/>
              </a:tblGrid>
              <a:tr h="928103">
                <a:tc>
                  <a:txBody>
                    <a:bodyPr/>
                    <a:lstStyle/>
                    <a:p>
                      <a:pPr algn="just">
                        <a:lnSpc>
                          <a:spcPct val="150000"/>
                        </a:lnSpc>
                        <a:spcAft>
                          <a:spcPts val="0"/>
                        </a:spcAft>
                      </a:pPr>
                      <a:r>
                        <a:rPr lang="es-EC" sz="1600" dirty="0">
                          <a:solidFill>
                            <a:schemeClr val="tx1"/>
                          </a:solidFill>
                          <a:effectLst/>
                        </a:rPr>
                        <a:t>                                            </a:t>
                      </a:r>
                      <a:r>
                        <a:rPr lang="es-EC" sz="1600" dirty="0" smtClean="0">
                          <a:solidFill>
                            <a:schemeClr val="tx1"/>
                          </a:solidFill>
                          <a:effectLst/>
                        </a:rPr>
                        <a:t>          Empresa</a:t>
                      </a:r>
                      <a:endParaRPr lang="es-EC" sz="2000" dirty="0">
                        <a:solidFill>
                          <a:schemeClr val="tx1"/>
                        </a:solidFill>
                        <a:effectLst/>
                      </a:endParaRPr>
                    </a:p>
                    <a:p>
                      <a:pPr algn="just">
                        <a:lnSpc>
                          <a:spcPct val="150000"/>
                        </a:lnSpc>
                        <a:spcAft>
                          <a:spcPts val="0"/>
                        </a:spcAft>
                      </a:pPr>
                      <a:r>
                        <a:rPr lang="es-EC" sz="1600" dirty="0">
                          <a:solidFill>
                            <a:schemeClr val="tx1"/>
                          </a:solidFill>
                          <a:effectLst/>
                        </a:rPr>
                        <a:t>Pregunta</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solidFill>
                            <a:schemeClr val="tx1"/>
                          </a:solidFill>
                          <a:effectLst/>
                        </a:rPr>
                        <a:t>Empresa</a:t>
                      </a:r>
                      <a:endParaRPr lang="es-EC" sz="2000" dirty="0">
                        <a:solidFill>
                          <a:schemeClr val="tx1"/>
                        </a:solidFill>
                        <a:effectLst/>
                      </a:endParaRPr>
                    </a:p>
                    <a:p>
                      <a:pPr algn="ctr">
                        <a:lnSpc>
                          <a:spcPct val="150000"/>
                        </a:lnSpc>
                        <a:spcAft>
                          <a:spcPts val="0"/>
                        </a:spcAft>
                      </a:pPr>
                      <a:r>
                        <a:rPr lang="es-EC" sz="1600" dirty="0">
                          <a:solidFill>
                            <a:schemeClr val="tx1"/>
                          </a:solidFill>
                          <a:effectLst/>
                        </a:rPr>
                        <a:t>A</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solidFill>
                            <a:schemeClr val="tx1"/>
                          </a:solidFill>
                          <a:effectLst/>
                        </a:rPr>
                        <a:t>Empresa</a:t>
                      </a:r>
                      <a:endParaRPr lang="es-EC" sz="2000" dirty="0">
                        <a:solidFill>
                          <a:schemeClr val="tx1"/>
                        </a:solidFill>
                        <a:effectLst/>
                      </a:endParaRPr>
                    </a:p>
                    <a:p>
                      <a:pPr algn="ctr">
                        <a:lnSpc>
                          <a:spcPct val="150000"/>
                        </a:lnSpc>
                        <a:spcAft>
                          <a:spcPts val="0"/>
                        </a:spcAft>
                      </a:pPr>
                      <a:r>
                        <a:rPr lang="es-EC" sz="1600" dirty="0">
                          <a:solidFill>
                            <a:schemeClr val="tx1"/>
                          </a:solidFill>
                          <a:effectLst/>
                        </a:rPr>
                        <a:t>B</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solidFill>
                            <a:schemeClr val="tx1"/>
                          </a:solidFill>
                          <a:effectLst/>
                        </a:rPr>
                        <a:t>Empresa</a:t>
                      </a:r>
                      <a:endParaRPr lang="es-EC" sz="2000" dirty="0">
                        <a:solidFill>
                          <a:schemeClr val="tx1"/>
                        </a:solidFill>
                        <a:effectLst/>
                      </a:endParaRPr>
                    </a:p>
                    <a:p>
                      <a:pPr algn="ctr">
                        <a:lnSpc>
                          <a:spcPct val="150000"/>
                        </a:lnSpc>
                        <a:spcAft>
                          <a:spcPts val="0"/>
                        </a:spcAft>
                      </a:pPr>
                      <a:r>
                        <a:rPr lang="es-EC" sz="1600" dirty="0">
                          <a:solidFill>
                            <a:schemeClr val="tx1"/>
                          </a:solidFill>
                          <a:effectLst/>
                        </a:rPr>
                        <a:t>C</a:t>
                      </a:r>
                      <a:endParaRPr lang="es-EC" sz="2000" dirty="0">
                        <a:solidFill>
                          <a:schemeClr val="tx1"/>
                        </a:solidFill>
                        <a:effectLst/>
                        <a:latin typeface="Calibri"/>
                        <a:ea typeface="Calibri"/>
                        <a:cs typeface="Times New Roman"/>
                      </a:endParaRPr>
                    </a:p>
                  </a:txBody>
                  <a:tcPr marL="68580" marR="68580" marT="0" marB="0"/>
                </a:tc>
              </a:tr>
              <a:tr h="1392155">
                <a:tc>
                  <a:txBody>
                    <a:bodyPr/>
                    <a:lstStyle/>
                    <a:p>
                      <a:pPr algn="just">
                        <a:lnSpc>
                          <a:spcPct val="150000"/>
                        </a:lnSpc>
                        <a:spcAft>
                          <a:spcPts val="0"/>
                        </a:spcAft>
                      </a:pPr>
                      <a:r>
                        <a:rPr lang="es-EC" sz="1600" dirty="0" smtClean="0">
                          <a:solidFill>
                            <a:schemeClr val="tx1"/>
                          </a:solidFill>
                          <a:effectLst/>
                        </a:rPr>
                        <a:t>¿Se </a:t>
                      </a:r>
                      <a:r>
                        <a:rPr lang="es-EC" sz="1600" dirty="0">
                          <a:solidFill>
                            <a:schemeClr val="tx1"/>
                          </a:solidFill>
                          <a:effectLst/>
                        </a:rPr>
                        <a:t>recoge sistemáticamente información sobre las reclamaciones y quejas de los clientes? </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effectLst/>
                        </a:rPr>
                        <a:t>Si</a:t>
                      </a:r>
                      <a:endParaRPr lang="es-EC"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effectLst/>
                        </a:rPr>
                        <a:t>Si</a:t>
                      </a:r>
                      <a:endParaRPr lang="es-EC"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effectLst/>
                        </a:rPr>
                        <a:t>Si</a:t>
                      </a:r>
                      <a:endParaRPr lang="es-EC" sz="2000">
                        <a:effectLst/>
                        <a:latin typeface="Calibri"/>
                        <a:ea typeface="Calibri"/>
                        <a:cs typeface="Times New Roman"/>
                      </a:endParaRPr>
                    </a:p>
                  </a:txBody>
                  <a:tcPr marL="68580" marR="68580" marT="0" marB="0"/>
                </a:tc>
              </a:tr>
              <a:tr h="928103">
                <a:tc>
                  <a:txBody>
                    <a:bodyPr/>
                    <a:lstStyle/>
                    <a:p>
                      <a:pPr algn="just">
                        <a:lnSpc>
                          <a:spcPct val="150000"/>
                        </a:lnSpc>
                        <a:spcAft>
                          <a:spcPts val="0"/>
                        </a:spcAft>
                      </a:pPr>
                      <a:r>
                        <a:rPr lang="es-EC" sz="1600" dirty="0" smtClean="0">
                          <a:solidFill>
                            <a:schemeClr val="tx1"/>
                          </a:solidFill>
                          <a:effectLst/>
                        </a:rPr>
                        <a:t>¿Los </a:t>
                      </a:r>
                      <a:r>
                        <a:rPr lang="es-EC" sz="1600" dirty="0">
                          <a:solidFill>
                            <a:schemeClr val="tx1"/>
                          </a:solidFill>
                          <a:effectLst/>
                        </a:rPr>
                        <a:t>empleados están enfocados a satisfacer al cliente</a:t>
                      </a:r>
                      <a:r>
                        <a:rPr lang="es-EC" sz="1600" dirty="0" smtClean="0">
                          <a:solidFill>
                            <a:schemeClr val="tx1"/>
                          </a:solidFill>
                          <a:effectLst/>
                        </a:rPr>
                        <a:t>?</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effectLst/>
                        </a:rPr>
                        <a:t>Si</a:t>
                      </a:r>
                      <a:endParaRPr lang="es-EC"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effectLst/>
                        </a:rPr>
                        <a:t>Si</a:t>
                      </a:r>
                      <a:endParaRPr lang="es-EC"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effectLst/>
                        </a:rPr>
                        <a:t>Si</a:t>
                      </a:r>
                      <a:endParaRPr lang="es-EC" sz="2000">
                        <a:effectLst/>
                        <a:latin typeface="Calibri"/>
                        <a:ea typeface="Calibri"/>
                        <a:cs typeface="Times New Roman"/>
                      </a:endParaRPr>
                    </a:p>
                  </a:txBody>
                  <a:tcPr marL="68580" marR="68580" marT="0" marB="0"/>
                </a:tc>
              </a:tr>
              <a:tr h="928103">
                <a:tc>
                  <a:txBody>
                    <a:bodyPr/>
                    <a:lstStyle/>
                    <a:p>
                      <a:pPr algn="just">
                        <a:lnSpc>
                          <a:spcPct val="150000"/>
                        </a:lnSpc>
                        <a:spcAft>
                          <a:spcPts val="0"/>
                        </a:spcAft>
                      </a:pPr>
                      <a:r>
                        <a:rPr lang="es-EC" sz="1600" dirty="0" smtClean="0">
                          <a:solidFill>
                            <a:schemeClr val="tx1"/>
                          </a:solidFill>
                          <a:effectLst/>
                        </a:rPr>
                        <a:t>¿Hay </a:t>
                      </a:r>
                      <a:r>
                        <a:rPr lang="es-EC" sz="1600" dirty="0">
                          <a:solidFill>
                            <a:schemeClr val="tx1"/>
                          </a:solidFill>
                          <a:effectLst/>
                        </a:rPr>
                        <a:t>retroalimentación con los clientes y la empresa? </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effectLst/>
                        </a:rPr>
                        <a:t>Si</a:t>
                      </a:r>
                      <a:endParaRPr lang="es-EC"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effectLst/>
                        </a:rPr>
                        <a:t>Si</a:t>
                      </a:r>
                      <a:endParaRPr lang="es-EC"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effectLst/>
                        </a:rPr>
                        <a:t>Si</a:t>
                      </a:r>
                      <a:endParaRPr lang="es-EC"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6099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907504"/>
          </a:xfrm>
        </p:spPr>
        <p:txBody>
          <a:bodyPr/>
          <a:lstStyle/>
          <a:p>
            <a:r>
              <a:rPr lang="es-EC" sz="4000" b="1" dirty="0">
                <a:solidFill>
                  <a:schemeClr val="tx1"/>
                </a:solidFill>
                <a:effectLst/>
              </a:rPr>
              <a:t>Diseño y </a:t>
            </a:r>
            <a:r>
              <a:rPr lang="es-EC" sz="4000" b="1" dirty="0" smtClean="0">
                <a:solidFill>
                  <a:schemeClr val="tx1"/>
                </a:solidFill>
                <a:effectLst/>
              </a:rPr>
              <a:t>documentación</a:t>
            </a:r>
            <a:endParaRPr lang="es-EC" sz="4000"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747325187"/>
              </p:ext>
            </p:extLst>
          </p:nvPr>
        </p:nvGraphicFramePr>
        <p:xfrm>
          <a:off x="539552" y="980728"/>
          <a:ext cx="8208913" cy="5332091"/>
        </p:xfrm>
        <a:graphic>
          <a:graphicData uri="http://schemas.openxmlformats.org/drawingml/2006/table">
            <a:tbl>
              <a:tblPr firstRow="1" firstCol="1" bandRow="1">
                <a:tableStyleId>{7DF18680-E054-41AD-8BC1-D1AEF772440D}</a:tableStyleId>
              </a:tblPr>
              <a:tblGrid>
                <a:gridCol w="4969778"/>
                <a:gridCol w="1030237"/>
                <a:gridCol w="1177691"/>
                <a:gridCol w="1031207"/>
              </a:tblGrid>
              <a:tr h="455523">
                <a:tc>
                  <a:txBody>
                    <a:bodyPr/>
                    <a:lstStyle/>
                    <a:p>
                      <a:pPr algn="just">
                        <a:lnSpc>
                          <a:spcPct val="150000"/>
                        </a:lnSpc>
                        <a:spcAft>
                          <a:spcPts val="0"/>
                        </a:spcAft>
                      </a:pPr>
                      <a:r>
                        <a:rPr lang="es-EC" sz="1300" dirty="0">
                          <a:solidFill>
                            <a:schemeClr val="tx1"/>
                          </a:solidFill>
                          <a:effectLst/>
                        </a:rPr>
                        <a:t>  </a:t>
                      </a:r>
                      <a:r>
                        <a:rPr lang="es-EC" sz="1300" dirty="0" smtClean="0">
                          <a:solidFill>
                            <a:schemeClr val="tx1"/>
                          </a:solidFill>
                          <a:effectLst/>
                        </a:rPr>
                        <a:t>                                                                                                   </a:t>
                      </a:r>
                      <a:r>
                        <a:rPr lang="es-EC" sz="1300" dirty="0">
                          <a:solidFill>
                            <a:schemeClr val="tx1"/>
                          </a:solidFill>
                          <a:effectLst/>
                        </a:rPr>
                        <a:t>Empresa</a:t>
                      </a:r>
                    </a:p>
                    <a:p>
                      <a:pPr algn="just">
                        <a:lnSpc>
                          <a:spcPct val="150000"/>
                        </a:lnSpc>
                        <a:spcAft>
                          <a:spcPts val="0"/>
                        </a:spcAft>
                      </a:pPr>
                      <a:r>
                        <a:rPr lang="es-EC" sz="1300" dirty="0">
                          <a:solidFill>
                            <a:schemeClr val="tx1"/>
                          </a:solidFill>
                          <a:effectLst/>
                        </a:rPr>
                        <a:t>Pregunta</a:t>
                      </a:r>
                      <a:endParaRPr lang="es-EC" sz="1300" dirty="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dirty="0">
                          <a:solidFill>
                            <a:schemeClr val="tx1"/>
                          </a:solidFill>
                          <a:effectLst/>
                        </a:rPr>
                        <a:t>Empresa</a:t>
                      </a:r>
                    </a:p>
                    <a:p>
                      <a:pPr algn="ctr">
                        <a:lnSpc>
                          <a:spcPct val="150000"/>
                        </a:lnSpc>
                        <a:spcAft>
                          <a:spcPts val="0"/>
                        </a:spcAft>
                      </a:pPr>
                      <a:r>
                        <a:rPr lang="es-EC" sz="1300" dirty="0">
                          <a:solidFill>
                            <a:schemeClr val="tx1"/>
                          </a:solidFill>
                          <a:effectLst/>
                        </a:rPr>
                        <a:t>A</a:t>
                      </a:r>
                      <a:endParaRPr lang="es-EC" sz="1300" dirty="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a:solidFill>
                            <a:schemeClr val="tx1"/>
                          </a:solidFill>
                          <a:effectLst/>
                        </a:rPr>
                        <a:t>Empresa</a:t>
                      </a:r>
                    </a:p>
                    <a:p>
                      <a:pPr algn="ctr">
                        <a:lnSpc>
                          <a:spcPct val="150000"/>
                        </a:lnSpc>
                        <a:spcAft>
                          <a:spcPts val="0"/>
                        </a:spcAft>
                      </a:pPr>
                      <a:r>
                        <a:rPr lang="es-EC" sz="1300">
                          <a:solidFill>
                            <a:schemeClr val="tx1"/>
                          </a:solidFill>
                          <a:effectLst/>
                        </a:rPr>
                        <a:t>B</a:t>
                      </a:r>
                      <a:endParaRPr lang="es-EC" sz="130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a:solidFill>
                            <a:schemeClr val="tx1"/>
                          </a:solidFill>
                          <a:effectLst/>
                        </a:rPr>
                        <a:t>Empresa</a:t>
                      </a:r>
                    </a:p>
                    <a:p>
                      <a:pPr algn="ctr">
                        <a:lnSpc>
                          <a:spcPct val="150000"/>
                        </a:lnSpc>
                        <a:spcAft>
                          <a:spcPts val="0"/>
                        </a:spcAft>
                      </a:pPr>
                      <a:r>
                        <a:rPr lang="es-EC" sz="1300">
                          <a:solidFill>
                            <a:schemeClr val="tx1"/>
                          </a:solidFill>
                          <a:effectLst/>
                        </a:rPr>
                        <a:t>C</a:t>
                      </a:r>
                      <a:endParaRPr lang="es-EC" sz="1300">
                        <a:solidFill>
                          <a:schemeClr val="tx1"/>
                        </a:solidFill>
                        <a:effectLst/>
                        <a:latin typeface="Calibri"/>
                        <a:ea typeface="Calibri"/>
                        <a:cs typeface="Times New Roman"/>
                      </a:endParaRPr>
                    </a:p>
                  </a:txBody>
                  <a:tcPr marL="62062" marR="62062" marT="0" marB="0"/>
                </a:tc>
              </a:tr>
              <a:tr h="455523">
                <a:tc>
                  <a:txBody>
                    <a:bodyPr/>
                    <a:lstStyle/>
                    <a:p>
                      <a:pPr algn="just">
                        <a:lnSpc>
                          <a:spcPct val="150000"/>
                        </a:lnSpc>
                        <a:spcAft>
                          <a:spcPts val="0"/>
                        </a:spcAft>
                      </a:pPr>
                      <a:r>
                        <a:rPr lang="es-EC" sz="1300" dirty="0" smtClean="0">
                          <a:solidFill>
                            <a:schemeClr val="tx1"/>
                          </a:solidFill>
                          <a:effectLst/>
                        </a:rPr>
                        <a:t>¿La </a:t>
                      </a:r>
                      <a:r>
                        <a:rPr lang="es-EC" sz="1300" dirty="0">
                          <a:solidFill>
                            <a:schemeClr val="tx1"/>
                          </a:solidFill>
                          <a:effectLst/>
                        </a:rPr>
                        <a:t>empresa ha identificado algunos procesos de negocios</a:t>
                      </a:r>
                      <a:r>
                        <a:rPr lang="es-EC" sz="1300" dirty="0" smtClean="0">
                          <a:solidFill>
                            <a:schemeClr val="tx1"/>
                          </a:solidFill>
                          <a:effectLst/>
                        </a:rPr>
                        <a:t>?.</a:t>
                      </a:r>
                      <a:endParaRPr lang="es-EC" sz="1300" dirty="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a:solidFill>
                            <a:schemeClr val="tx1"/>
                          </a:solidFill>
                          <a:effectLst/>
                        </a:rPr>
                        <a:t>Si</a:t>
                      </a:r>
                      <a:endParaRPr lang="es-EC" sz="130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a:solidFill>
                            <a:schemeClr val="tx1"/>
                          </a:solidFill>
                          <a:effectLst/>
                        </a:rPr>
                        <a:t>No</a:t>
                      </a:r>
                      <a:endParaRPr lang="es-EC" sz="130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a:solidFill>
                            <a:schemeClr val="tx1"/>
                          </a:solidFill>
                          <a:effectLst/>
                        </a:rPr>
                        <a:t>Si</a:t>
                      </a:r>
                      <a:endParaRPr lang="es-EC" sz="1300">
                        <a:solidFill>
                          <a:schemeClr val="tx1"/>
                        </a:solidFill>
                        <a:effectLst/>
                        <a:latin typeface="Calibri"/>
                        <a:ea typeface="Calibri"/>
                        <a:cs typeface="Times New Roman"/>
                      </a:endParaRPr>
                    </a:p>
                  </a:txBody>
                  <a:tcPr marL="62062" marR="62062" marT="0" marB="0"/>
                </a:tc>
              </a:tr>
              <a:tr h="656396">
                <a:tc>
                  <a:txBody>
                    <a:bodyPr/>
                    <a:lstStyle/>
                    <a:p>
                      <a:pPr algn="just">
                        <a:lnSpc>
                          <a:spcPct val="150000"/>
                        </a:lnSpc>
                        <a:spcAft>
                          <a:spcPts val="0"/>
                        </a:spcAft>
                      </a:pPr>
                      <a:r>
                        <a:rPr lang="es-EC" sz="1300" dirty="0" smtClean="0">
                          <a:solidFill>
                            <a:schemeClr val="tx1"/>
                          </a:solidFill>
                          <a:effectLst/>
                        </a:rPr>
                        <a:t>¿La </a:t>
                      </a:r>
                      <a:r>
                        <a:rPr lang="es-EC" sz="1300" dirty="0">
                          <a:solidFill>
                            <a:schemeClr val="tx1"/>
                          </a:solidFill>
                          <a:effectLst/>
                        </a:rPr>
                        <a:t>empresa ha desarrollado un completo modelo de proceso empresarial y la alta dirección lo ha aceptado</a:t>
                      </a:r>
                      <a:r>
                        <a:rPr lang="es-EC" sz="1300" dirty="0" smtClean="0">
                          <a:solidFill>
                            <a:schemeClr val="tx1"/>
                          </a:solidFill>
                          <a:effectLst/>
                        </a:rPr>
                        <a:t>?.</a:t>
                      </a:r>
                      <a:endParaRPr lang="es-EC" sz="1300" dirty="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a:solidFill>
                            <a:schemeClr val="tx1"/>
                          </a:solidFill>
                          <a:effectLst/>
                        </a:rPr>
                        <a:t>Si</a:t>
                      </a:r>
                      <a:endParaRPr lang="es-EC" sz="130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a:solidFill>
                            <a:schemeClr val="tx1"/>
                          </a:solidFill>
                          <a:effectLst/>
                        </a:rPr>
                        <a:t>No</a:t>
                      </a:r>
                      <a:endParaRPr lang="es-EC" sz="130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a:solidFill>
                            <a:schemeClr val="tx1"/>
                          </a:solidFill>
                          <a:effectLst/>
                        </a:rPr>
                        <a:t>Si</a:t>
                      </a:r>
                      <a:endParaRPr lang="es-EC" sz="1300">
                        <a:solidFill>
                          <a:schemeClr val="tx1"/>
                        </a:solidFill>
                        <a:effectLst/>
                        <a:latin typeface="Calibri"/>
                        <a:ea typeface="Calibri"/>
                        <a:cs typeface="Times New Roman"/>
                      </a:endParaRPr>
                    </a:p>
                  </a:txBody>
                  <a:tcPr marL="62062" marR="62062" marT="0" marB="0"/>
                </a:tc>
              </a:tr>
              <a:tr h="455523">
                <a:tc>
                  <a:txBody>
                    <a:bodyPr/>
                    <a:lstStyle/>
                    <a:p>
                      <a:pPr algn="just">
                        <a:lnSpc>
                          <a:spcPct val="150000"/>
                        </a:lnSpc>
                        <a:spcAft>
                          <a:spcPts val="0"/>
                        </a:spcAft>
                      </a:pPr>
                      <a:r>
                        <a:rPr lang="es-EC" sz="1300" dirty="0" smtClean="0">
                          <a:solidFill>
                            <a:schemeClr val="tx1"/>
                          </a:solidFill>
                          <a:effectLst/>
                        </a:rPr>
                        <a:t>¿Los </a:t>
                      </a:r>
                      <a:r>
                        <a:rPr lang="es-EC" sz="1300" dirty="0">
                          <a:solidFill>
                            <a:schemeClr val="tx1"/>
                          </a:solidFill>
                          <a:effectLst/>
                        </a:rPr>
                        <a:t>procesos en la </a:t>
                      </a:r>
                      <a:r>
                        <a:rPr lang="es-EC" sz="1300" dirty="0" smtClean="0">
                          <a:solidFill>
                            <a:schemeClr val="tx1"/>
                          </a:solidFill>
                          <a:effectLst/>
                        </a:rPr>
                        <a:t>organización </a:t>
                      </a:r>
                      <a:r>
                        <a:rPr lang="es-EC" sz="1300" dirty="0">
                          <a:solidFill>
                            <a:schemeClr val="tx1"/>
                          </a:solidFill>
                          <a:effectLst/>
                        </a:rPr>
                        <a:t>están documentados</a:t>
                      </a:r>
                      <a:r>
                        <a:rPr lang="es-EC" sz="1300" dirty="0" smtClean="0">
                          <a:solidFill>
                            <a:schemeClr val="tx1"/>
                          </a:solidFill>
                          <a:effectLst/>
                        </a:rPr>
                        <a:t>?.</a:t>
                      </a:r>
                      <a:endParaRPr lang="es-EC" sz="1300" dirty="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a:solidFill>
                            <a:schemeClr val="tx1"/>
                          </a:solidFill>
                          <a:effectLst/>
                        </a:rPr>
                        <a:t>Si</a:t>
                      </a:r>
                      <a:endParaRPr lang="es-EC" sz="130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a:solidFill>
                            <a:schemeClr val="tx1"/>
                          </a:solidFill>
                          <a:effectLst/>
                        </a:rPr>
                        <a:t>Si</a:t>
                      </a:r>
                      <a:endParaRPr lang="es-EC" sz="130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a:solidFill>
                            <a:schemeClr val="tx1"/>
                          </a:solidFill>
                          <a:effectLst/>
                        </a:rPr>
                        <a:t>Si</a:t>
                      </a:r>
                      <a:endParaRPr lang="es-EC" sz="1300">
                        <a:solidFill>
                          <a:schemeClr val="tx1"/>
                        </a:solidFill>
                        <a:effectLst/>
                        <a:latin typeface="Calibri"/>
                        <a:ea typeface="Calibri"/>
                        <a:cs typeface="Times New Roman"/>
                      </a:endParaRPr>
                    </a:p>
                  </a:txBody>
                  <a:tcPr marL="62062" marR="62062" marT="0" marB="0"/>
                </a:tc>
              </a:tr>
              <a:tr h="455523">
                <a:tc>
                  <a:txBody>
                    <a:bodyPr/>
                    <a:lstStyle/>
                    <a:p>
                      <a:pPr algn="just">
                        <a:lnSpc>
                          <a:spcPct val="150000"/>
                        </a:lnSpc>
                        <a:spcAft>
                          <a:spcPts val="0"/>
                        </a:spcAft>
                      </a:pPr>
                      <a:r>
                        <a:rPr lang="es-EC" sz="1300" dirty="0" smtClean="0">
                          <a:solidFill>
                            <a:schemeClr val="tx1"/>
                          </a:solidFill>
                          <a:effectLst/>
                        </a:rPr>
                        <a:t>¿Se </a:t>
                      </a:r>
                      <a:r>
                        <a:rPr lang="es-EC" sz="1300" dirty="0">
                          <a:solidFill>
                            <a:schemeClr val="tx1"/>
                          </a:solidFill>
                          <a:effectLst/>
                        </a:rPr>
                        <a:t>tiene elaborada la cadena de valor de su organización</a:t>
                      </a:r>
                      <a:r>
                        <a:rPr lang="es-EC" sz="1300" dirty="0" smtClean="0">
                          <a:solidFill>
                            <a:schemeClr val="tx1"/>
                          </a:solidFill>
                          <a:effectLst/>
                        </a:rPr>
                        <a:t>?.</a:t>
                      </a:r>
                      <a:endParaRPr lang="es-EC" sz="1300" dirty="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a:solidFill>
                            <a:schemeClr val="tx1"/>
                          </a:solidFill>
                          <a:effectLst/>
                        </a:rPr>
                        <a:t>Si</a:t>
                      </a:r>
                      <a:endParaRPr lang="es-EC" sz="130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a:solidFill>
                            <a:schemeClr val="tx1"/>
                          </a:solidFill>
                          <a:effectLst/>
                        </a:rPr>
                        <a:t>Si</a:t>
                      </a:r>
                      <a:endParaRPr lang="es-EC" sz="130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a:solidFill>
                            <a:schemeClr val="tx1"/>
                          </a:solidFill>
                          <a:effectLst/>
                        </a:rPr>
                        <a:t>Si</a:t>
                      </a:r>
                      <a:endParaRPr lang="es-EC" sz="1300">
                        <a:solidFill>
                          <a:schemeClr val="tx1"/>
                        </a:solidFill>
                        <a:effectLst/>
                        <a:latin typeface="Calibri"/>
                        <a:ea typeface="Calibri"/>
                        <a:cs typeface="Times New Roman"/>
                      </a:endParaRPr>
                    </a:p>
                  </a:txBody>
                  <a:tcPr marL="62062" marR="62062" marT="0" marB="0"/>
                </a:tc>
              </a:tr>
              <a:tr h="455523">
                <a:tc>
                  <a:txBody>
                    <a:bodyPr/>
                    <a:lstStyle/>
                    <a:p>
                      <a:pPr algn="just">
                        <a:lnSpc>
                          <a:spcPct val="150000"/>
                        </a:lnSpc>
                        <a:spcAft>
                          <a:spcPts val="0"/>
                        </a:spcAft>
                      </a:pPr>
                      <a:r>
                        <a:rPr lang="es-EC" sz="1300" dirty="0" smtClean="0">
                          <a:solidFill>
                            <a:schemeClr val="tx1"/>
                          </a:solidFill>
                          <a:effectLst/>
                        </a:rPr>
                        <a:t>¿Se </a:t>
                      </a:r>
                      <a:r>
                        <a:rPr lang="es-EC" sz="1300" dirty="0">
                          <a:solidFill>
                            <a:schemeClr val="tx1"/>
                          </a:solidFill>
                          <a:effectLst/>
                        </a:rPr>
                        <a:t>tiene elaborado el mapa de procesos de su organización</a:t>
                      </a:r>
                      <a:r>
                        <a:rPr lang="es-EC" sz="1300" dirty="0" smtClean="0">
                          <a:solidFill>
                            <a:schemeClr val="tx1"/>
                          </a:solidFill>
                          <a:effectLst/>
                        </a:rPr>
                        <a:t>?.</a:t>
                      </a:r>
                      <a:endParaRPr lang="es-EC" sz="1300" dirty="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a:solidFill>
                            <a:schemeClr val="tx1"/>
                          </a:solidFill>
                          <a:effectLst/>
                        </a:rPr>
                        <a:t>Si</a:t>
                      </a:r>
                      <a:endParaRPr lang="es-EC" sz="130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a:solidFill>
                            <a:schemeClr val="tx1"/>
                          </a:solidFill>
                          <a:effectLst/>
                        </a:rPr>
                        <a:t>Si</a:t>
                      </a:r>
                      <a:endParaRPr lang="es-EC" sz="130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a:solidFill>
                            <a:schemeClr val="tx1"/>
                          </a:solidFill>
                          <a:effectLst/>
                        </a:rPr>
                        <a:t>Si</a:t>
                      </a:r>
                      <a:endParaRPr lang="es-EC" sz="1300">
                        <a:solidFill>
                          <a:schemeClr val="tx1"/>
                        </a:solidFill>
                        <a:effectLst/>
                        <a:latin typeface="Calibri"/>
                        <a:ea typeface="Calibri"/>
                        <a:cs typeface="Times New Roman"/>
                      </a:endParaRPr>
                    </a:p>
                  </a:txBody>
                  <a:tcPr marL="62062" marR="62062" marT="0" marB="0"/>
                </a:tc>
              </a:tr>
              <a:tr h="227762">
                <a:tc>
                  <a:txBody>
                    <a:bodyPr/>
                    <a:lstStyle/>
                    <a:p>
                      <a:pPr algn="just">
                        <a:lnSpc>
                          <a:spcPct val="150000"/>
                        </a:lnSpc>
                        <a:spcAft>
                          <a:spcPts val="0"/>
                        </a:spcAft>
                      </a:pPr>
                      <a:r>
                        <a:rPr lang="es-EC" sz="1300" dirty="0" smtClean="0">
                          <a:solidFill>
                            <a:schemeClr val="tx1"/>
                          </a:solidFill>
                          <a:effectLst/>
                        </a:rPr>
                        <a:t>¿Se </a:t>
                      </a:r>
                      <a:r>
                        <a:rPr lang="es-EC" sz="1300" dirty="0">
                          <a:solidFill>
                            <a:schemeClr val="tx1"/>
                          </a:solidFill>
                          <a:effectLst/>
                        </a:rPr>
                        <a:t>tiene elaborada la ficha de los procesos?</a:t>
                      </a:r>
                      <a:endParaRPr lang="es-EC" sz="1300" dirty="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a:solidFill>
                            <a:schemeClr val="tx1"/>
                          </a:solidFill>
                          <a:effectLst/>
                        </a:rPr>
                        <a:t>No</a:t>
                      </a:r>
                      <a:endParaRPr lang="es-EC" sz="130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a:solidFill>
                            <a:schemeClr val="tx1"/>
                          </a:solidFill>
                          <a:effectLst/>
                        </a:rPr>
                        <a:t>Si</a:t>
                      </a:r>
                      <a:endParaRPr lang="es-EC" sz="130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a:solidFill>
                            <a:schemeClr val="tx1"/>
                          </a:solidFill>
                          <a:effectLst/>
                        </a:rPr>
                        <a:t>Si</a:t>
                      </a:r>
                      <a:endParaRPr lang="es-EC" sz="1300">
                        <a:solidFill>
                          <a:schemeClr val="tx1"/>
                        </a:solidFill>
                        <a:effectLst/>
                        <a:latin typeface="Calibri"/>
                        <a:ea typeface="Calibri"/>
                        <a:cs typeface="Times New Roman"/>
                      </a:endParaRPr>
                    </a:p>
                  </a:txBody>
                  <a:tcPr marL="62062" marR="62062" marT="0" marB="0"/>
                </a:tc>
              </a:tr>
              <a:tr h="455523">
                <a:tc>
                  <a:txBody>
                    <a:bodyPr/>
                    <a:lstStyle/>
                    <a:p>
                      <a:pPr algn="just">
                        <a:lnSpc>
                          <a:spcPct val="150000"/>
                        </a:lnSpc>
                        <a:spcAft>
                          <a:spcPts val="0"/>
                        </a:spcAft>
                      </a:pPr>
                      <a:r>
                        <a:rPr lang="es-EC" sz="1300" dirty="0" smtClean="0">
                          <a:solidFill>
                            <a:schemeClr val="tx1"/>
                          </a:solidFill>
                          <a:effectLst/>
                        </a:rPr>
                        <a:t>¿Se </a:t>
                      </a:r>
                      <a:r>
                        <a:rPr lang="es-EC" sz="1300" dirty="0">
                          <a:solidFill>
                            <a:schemeClr val="tx1"/>
                          </a:solidFill>
                          <a:effectLst/>
                        </a:rPr>
                        <a:t>tiene elaborado los diagramas de flujo de los </a:t>
                      </a:r>
                      <a:r>
                        <a:rPr lang="es-EC" sz="1300" dirty="0" smtClean="0">
                          <a:solidFill>
                            <a:schemeClr val="tx1"/>
                          </a:solidFill>
                          <a:effectLst/>
                        </a:rPr>
                        <a:t>procesos?.</a:t>
                      </a:r>
                      <a:endParaRPr lang="es-EC" sz="1300" dirty="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a:solidFill>
                            <a:schemeClr val="tx1"/>
                          </a:solidFill>
                          <a:effectLst/>
                        </a:rPr>
                        <a:t>Si</a:t>
                      </a:r>
                      <a:endParaRPr lang="es-EC" sz="130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a:solidFill>
                            <a:schemeClr val="tx1"/>
                          </a:solidFill>
                          <a:effectLst/>
                        </a:rPr>
                        <a:t>Si</a:t>
                      </a:r>
                      <a:endParaRPr lang="es-EC" sz="130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a:solidFill>
                            <a:schemeClr val="tx1"/>
                          </a:solidFill>
                          <a:effectLst/>
                        </a:rPr>
                        <a:t>Si</a:t>
                      </a:r>
                      <a:endParaRPr lang="es-EC" sz="1300">
                        <a:solidFill>
                          <a:schemeClr val="tx1"/>
                        </a:solidFill>
                        <a:effectLst/>
                        <a:latin typeface="Calibri"/>
                        <a:ea typeface="Calibri"/>
                        <a:cs typeface="Times New Roman"/>
                      </a:endParaRPr>
                    </a:p>
                  </a:txBody>
                  <a:tcPr marL="62062" marR="62062" marT="0" marB="0"/>
                </a:tc>
              </a:tr>
              <a:tr h="455523">
                <a:tc>
                  <a:txBody>
                    <a:bodyPr/>
                    <a:lstStyle/>
                    <a:p>
                      <a:pPr algn="just">
                        <a:lnSpc>
                          <a:spcPct val="150000"/>
                        </a:lnSpc>
                        <a:spcAft>
                          <a:spcPts val="0"/>
                        </a:spcAft>
                      </a:pPr>
                      <a:r>
                        <a:rPr lang="es-EC" sz="1300" dirty="0" smtClean="0">
                          <a:solidFill>
                            <a:schemeClr val="tx1"/>
                          </a:solidFill>
                          <a:effectLst/>
                        </a:rPr>
                        <a:t>¿Cuenta </a:t>
                      </a:r>
                      <a:r>
                        <a:rPr lang="es-EC" sz="1300" dirty="0">
                          <a:solidFill>
                            <a:schemeClr val="tx1"/>
                          </a:solidFill>
                          <a:effectLst/>
                        </a:rPr>
                        <a:t>con algún software para diagramar los procesos</a:t>
                      </a:r>
                      <a:r>
                        <a:rPr lang="es-EC" sz="1300" dirty="0" smtClean="0">
                          <a:solidFill>
                            <a:schemeClr val="tx1"/>
                          </a:solidFill>
                          <a:effectLst/>
                        </a:rPr>
                        <a:t>?.</a:t>
                      </a:r>
                      <a:endParaRPr lang="es-EC" sz="1300" dirty="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a:solidFill>
                            <a:schemeClr val="tx1"/>
                          </a:solidFill>
                          <a:effectLst/>
                        </a:rPr>
                        <a:t>Si</a:t>
                      </a:r>
                      <a:endParaRPr lang="es-EC" sz="130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a:solidFill>
                            <a:schemeClr val="tx1"/>
                          </a:solidFill>
                          <a:effectLst/>
                        </a:rPr>
                        <a:t>No</a:t>
                      </a:r>
                      <a:endParaRPr lang="es-EC" sz="130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a:solidFill>
                            <a:schemeClr val="tx1"/>
                          </a:solidFill>
                          <a:effectLst/>
                        </a:rPr>
                        <a:t>No</a:t>
                      </a:r>
                      <a:endParaRPr lang="es-EC" sz="1300">
                        <a:solidFill>
                          <a:schemeClr val="tx1"/>
                        </a:solidFill>
                        <a:effectLst/>
                        <a:latin typeface="Calibri"/>
                        <a:ea typeface="Calibri"/>
                        <a:cs typeface="Times New Roman"/>
                      </a:endParaRPr>
                    </a:p>
                  </a:txBody>
                  <a:tcPr marL="62062" marR="62062" marT="0" marB="0"/>
                </a:tc>
              </a:tr>
              <a:tr h="656326">
                <a:tc>
                  <a:txBody>
                    <a:bodyPr/>
                    <a:lstStyle/>
                    <a:p>
                      <a:pPr algn="just">
                        <a:lnSpc>
                          <a:spcPct val="150000"/>
                        </a:lnSpc>
                        <a:spcAft>
                          <a:spcPts val="0"/>
                        </a:spcAft>
                      </a:pPr>
                      <a:r>
                        <a:rPr lang="es-EC" sz="1300" dirty="0" smtClean="0">
                          <a:solidFill>
                            <a:schemeClr val="tx1"/>
                          </a:solidFill>
                          <a:effectLst/>
                        </a:rPr>
                        <a:t>¿Se </a:t>
                      </a:r>
                      <a:r>
                        <a:rPr lang="es-EC" sz="1300" dirty="0">
                          <a:solidFill>
                            <a:schemeClr val="tx1"/>
                          </a:solidFill>
                          <a:effectLst/>
                        </a:rPr>
                        <a:t>identifican los recursos materiales y/o humanos necesarios para la ejecución de cada proceso?</a:t>
                      </a:r>
                      <a:endParaRPr lang="es-EC" sz="1300" dirty="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a:solidFill>
                            <a:schemeClr val="tx1"/>
                          </a:solidFill>
                          <a:effectLst/>
                        </a:rPr>
                        <a:t>Si</a:t>
                      </a:r>
                      <a:endParaRPr lang="es-EC" sz="130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a:solidFill>
                            <a:schemeClr val="tx1"/>
                          </a:solidFill>
                          <a:effectLst/>
                        </a:rPr>
                        <a:t>Si</a:t>
                      </a:r>
                      <a:endParaRPr lang="es-EC" sz="130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a:solidFill>
                            <a:schemeClr val="tx1"/>
                          </a:solidFill>
                          <a:effectLst/>
                        </a:rPr>
                        <a:t>Si</a:t>
                      </a:r>
                      <a:endParaRPr lang="es-EC" sz="1300">
                        <a:solidFill>
                          <a:schemeClr val="tx1"/>
                        </a:solidFill>
                        <a:effectLst/>
                        <a:latin typeface="Calibri"/>
                        <a:ea typeface="Calibri"/>
                        <a:cs typeface="Times New Roman"/>
                      </a:endParaRPr>
                    </a:p>
                  </a:txBody>
                  <a:tcPr marL="62062" marR="62062" marT="0" marB="0"/>
                </a:tc>
              </a:tr>
              <a:tr h="455523">
                <a:tc>
                  <a:txBody>
                    <a:bodyPr/>
                    <a:lstStyle/>
                    <a:p>
                      <a:pPr algn="just">
                        <a:lnSpc>
                          <a:spcPct val="150000"/>
                        </a:lnSpc>
                        <a:spcAft>
                          <a:spcPts val="0"/>
                        </a:spcAft>
                      </a:pPr>
                      <a:r>
                        <a:rPr lang="es-EC" sz="1300" dirty="0" smtClean="0">
                          <a:solidFill>
                            <a:schemeClr val="tx1"/>
                          </a:solidFill>
                          <a:effectLst/>
                        </a:rPr>
                        <a:t>¿Se </a:t>
                      </a:r>
                      <a:r>
                        <a:rPr lang="es-EC" sz="1300" dirty="0">
                          <a:solidFill>
                            <a:schemeClr val="tx1"/>
                          </a:solidFill>
                          <a:effectLst/>
                        </a:rPr>
                        <a:t>identifican plenamente los productos del proceso</a:t>
                      </a:r>
                      <a:r>
                        <a:rPr lang="es-EC" sz="1300" dirty="0" smtClean="0">
                          <a:solidFill>
                            <a:schemeClr val="tx1"/>
                          </a:solidFill>
                          <a:effectLst/>
                        </a:rPr>
                        <a:t>?.</a:t>
                      </a:r>
                      <a:endParaRPr lang="es-EC" sz="1300" dirty="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a:solidFill>
                            <a:schemeClr val="tx1"/>
                          </a:solidFill>
                          <a:effectLst/>
                        </a:rPr>
                        <a:t>Si</a:t>
                      </a:r>
                      <a:endParaRPr lang="es-EC" sz="130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a:solidFill>
                            <a:schemeClr val="tx1"/>
                          </a:solidFill>
                          <a:effectLst/>
                        </a:rPr>
                        <a:t>Si</a:t>
                      </a:r>
                      <a:endParaRPr lang="es-EC" sz="1300">
                        <a:solidFill>
                          <a:schemeClr val="tx1"/>
                        </a:solidFill>
                        <a:effectLst/>
                        <a:latin typeface="Calibri"/>
                        <a:ea typeface="Calibri"/>
                        <a:cs typeface="Times New Roman"/>
                      </a:endParaRPr>
                    </a:p>
                  </a:txBody>
                  <a:tcPr marL="62062" marR="62062" marT="0" marB="0"/>
                </a:tc>
                <a:tc>
                  <a:txBody>
                    <a:bodyPr/>
                    <a:lstStyle/>
                    <a:p>
                      <a:pPr algn="ctr">
                        <a:lnSpc>
                          <a:spcPct val="150000"/>
                        </a:lnSpc>
                        <a:spcAft>
                          <a:spcPts val="0"/>
                        </a:spcAft>
                      </a:pPr>
                      <a:r>
                        <a:rPr lang="es-EC" sz="1300" dirty="0">
                          <a:solidFill>
                            <a:schemeClr val="tx1"/>
                          </a:solidFill>
                          <a:effectLst/>
                        </a:rPr>
                        <a:t>Si</a:t>
                      </a:r>
                      <a:endParaRPr lang="es-EC" sz="1300" dirty="0">
                        <a:solidFill>
                          <a:schemeClr val="tx1"/>
                        </a:solidFill>
                        <a:effectLst/>
                        <a:latin typeface="Calibri"/>
                        <a:ea typeface="Calibri"/>
                        <a:cs typeface="Times New Roman"/>
                      </a:endParaRPr>
                    </a:p>
                  </a:txBody>
                  <a:tcPr marL="62062" marR="62062" marT="0" marB="0"/>
                </a:tc>
              </a:tr>
            </a:tbl>
          </a:graphicData>
        </a:graphic>
      </p:graphicFrame>
    </p:spTree>
    <p:extLst>
      <p:ext uri="{BB962C8B-B14F-4D97-AF65-F5344CB8AC3E}">
        <p14:creationId xmlns:p14="http://schemas.microsoft.com/office/powerpoint/2010/main" val="296722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8640"/>
            <a:ext cx="8219256" cy="1008112"/>
          </a:xfrm>
        </p:spPr>
        <p:txBody>
          <a:bodyPr/>
          <a:lstStyle/>
          <a:p>
            <a:r>
              <a:rPr lang="es-EC" sz="4400" b="1" dirty="0" smtClean="0">
                <a:solidFill>
                  <a:schemeClr val="tx1"/>
                </a:solidFill>
                <a:effectLst/>
              </a:rPr>
              <a:t>Indicadores</a:t>
            </a:r>
            <a:endParaRPr lang="es-EC" sz="4400" dirty="0">
              <a:solidFill>
                <a:schemeClr val="tx1"/>
              </a:solidFill>
            </a:endParaRP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3631363336"/>
              </p:ext>
            </p:extLst>
          </p:nvPr>
        </p:nvGraphicFramePr>
        <p:xfrm>
          <a:off x="539552" y="1412776"/>
          <a:ext cx="8136904" cy="4557129"/>
        </p:xfrm>
        <a:graphic>
          <a:graphicData uri="http://schemas.openxmlformats.org/drawingml/2006/table">
            <a:tbl>
              <a:tblPr firstRow="1" firstCol="1" bandRow="1">
                <a:tableStyleId>{F5AB1C69-6EDB-4FF4-983F-18BD219EF322}</a:tableStyleId>
              </a:tblPr>
              <a:tblGrid>
                <a:gridCol w="4570919"/>
                <a:gridCol w="1157194"/>
                <a:gridCol w="1157194"/>
                <a:gridCol w="1251597"/>
              </a:tblGrid>
              <a:tr h="967008">
                <a:tc>
                  <a:txBody>
                    <a:bodyPr/>
                    <a:lstStyle/>
                    <a:p>
                      <a:pPr algn="just">
                        <a:lnSpc>
                          <a:spcPct val="150000"/>
                        </a:lnSpc>
                        <a:spcAft>
                          <a:spcPts val="0"/>
                        </a:spcAft>
                      </a:pPr>
                      <a:r>
                        <a:rPr lang="es-EC" sz="1600" dirty="0">
                          <a:solidFill>
                            <a:schemeClr val="tx1"/>
                          </a:solidFill>
                          <a:effectLst/>
                        </a:rPr>
                        <a:t>                                                                 Empresa</a:t>
                      </a:r>
                      <a:endParaRPr lang="es-EC" sz="2800" dirty="0">
                        <a:solidFill>
                          <a:schemeClr val="tx1"/>
                        </a:solidFill>
                        <a:effectLst/>
                      </a:endParaRPr>
                    </a:p>
                    <a:p>
                      <a:pPr algn="just">
                        <a:lnSpc>
                          <a:spcPct val="150000"/>
                        </a:lnSpc>
                        <a:spcAft>
                          <a:spcPts val="0"/>
                        </a:spcAft>
                      </a:pPr>
                      <a:r>
                        <a:rPr lang="es-EC" sz="1600" dirty="0">
                          <a:solidFill>
                            <a:schemeClr val="tx1"/>
                          </a:solidFill>
                          <a:effectLst/>
                        </a:rPr>
                        <a:t>Pregunta</a:t>
                      </a:r>
                      <a:endParaRPr lang="es-EC" sz="28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solidFill>
                            <a:schemeClr val="tx1"/>
                          </a:solidFill>
                          <a:effectLst/>
                        </a:rPr>
                        <a:t>Empresa</a:t>
                      </a:r>
                      <a:endParaRPr lang="es-EC" sz="2800">
                        <a:solidFill>
                          <a:schemeClr val="tx1"/>
                        </a:solidFill>
                        <a:effectLst/>
                      </a:endParaRPr>
                    </a:p>
                    <a:p>
                      <a:pPr algn="ctr">
                        <a:lnSpc>
                          <a:spcPct val="150000"/>
                        </a:lnSpc>
                        <a:spcAft>
                          <a:spcPts val="0"/>
                        </a:spcAft>
                      </a:pPr>
                      <a:r>
                        <a:rPr lang="es-EC" sz="1600">
                          <a:solidFill>
                            <a:schemeClr val="tx1"/>
                          </a:solidFill>
                          <a:effectLst/>
                        </a:rPr>
                        <a:t>A</a:t>
                      </a:r>
                      <a:endParaRPr lang="es-EC" sz="28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solidFill>
                            <a:schemeClr val="tx1"/>
                          </a:solidFill>
                          <a:effectLst/>
                        </a:rPr>
                        <a:t>Empresa</a:t>
                      </a:r>
                      <a:endParaRPr lang="es-EC" sz="2800">
                        <a:solidFill>
                          <a:schemeClr val="tx1"/>
                        </a:solidFill>
                        <a:effectLst/>
                      </a:endParaRPr>
                    </a:p>
                    <a:p>
                      <a:pPr algn="ctr">
                        <a:lnSpc>
                          <a:spcPct val="150000"/>
                        </a:lnSpc>
                        <a:spcAft>
                          <a:spcPts val="0"/>
                        </a:spcAft>
                      </a:pPr>
                      <a:r>
                        <a:rPr lang="es-EC" sz="1600">
                          <a:solidFill>
                            <a:schemeClr val="tx1"/>
                          </a:solidFill>
                          <a:effectLst/>
                        </a:rPr>
                        <a:t>B</a:t>
                      </a:r>
                      <a:endParaRPr lang="es-EC" sz="28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solidFill>
                            <a:schemeClr val="tx1"/>
                          </a:solidFill>
                          <a:effectLst/>
                        </a:rPr>
                        <a:t>Empresa</a:t>
                      </a:r>
                      <a:endParaRPr lang="es-EC" sz="2800">
                        <a:solidFill>
                          <a:schemeClr val="tx1"/>
                        </a:solidFill>
                        <a:effectLst/>
                      </a:endParaRPr>
                    </a:p>
                    <a:p>
                      <a:pPr algn="ctr">
                        <a:lnSpc>
                          <a:spcPct val="150000"/>
                        </a:lnSpc>
                        <a:spcAft>
                          <a:spcPts val="0"/>
                        </a:spcAft>
                      </a:pPr>
                      <a:r>
                        <a:rPr lang="es-EC" sz="1600">
                          <a:solidFill>
                            <a:schemeClr val="tx1"/>
                          </a:solidFill>
                          <a:effectLst/>
                        </a:rPr>
                        <a:t>C</a:t>
                      </a:r>
                      <a:endParaRPr lang="es-EC" sz="2800">
                        <a:solidFill>
                          <a:schemeClr val="tx1"/>
                        </a:solidFill>
                        <a:effectLst/>
                        <a:latin typeface="Calibri"/>
                        <a:ea typeface="Calibri"/>
                        <a:cs typeface="Times New Roman"/>
                      </a:endParaRPr>
                    </a:p>
                  </a:txBody>
                  <a:tcPr marL="68580" marR="68580" marT="0" marB="0"/>
                </a:tc>
              </a:tr>
              <a:tr h="1419455">
                <a:tc>
                  <a:txBody>
                    <a:bodyPr/>
                    <a:lstStyle/>
                    <a:p>
                      <a:pPr algn="just">
                        <a:lnSpc>
                          <a:spcPct val="150000"/>
                        </a:lnSpc>
                        <a:spcAft>
                          <a:spcPts val="0"/>
                        </a:spcAft>
                      </a:pPr>
                      <a:r>
                        <a:rPr lang="es-EC" sz="1600" dirty="0" smtClean="0">
                          <a:solidFill>
                            <a:schemeClr val="tx1"/>
                          </a:solidFill>
                          <a:effectLst/>
                        </a:rPr>
                        <a:t>¿Se </a:t>
                      </a:r>
                      <a:r>
                        <a:rPr lang="es-EC" sz="1600" dirty="0">
                          <a:solidFill>
                            <a:schemeClr val="tx1"/>
                          </a:solidFill>
                          <a:effectLst/>
                        </a:rPr>
                        <a:t>tienen estructurados métodos de vigilancia, medición y evaluación de los procesos</a:t>
                      </a:r>
                      <a:r>
                        <a:rPr lang="es-EC" sz="1600" dirty="0" smtClean="0">
                          <a:solidFill>
                            <a:schemeClr val="tx1"/>
                          </a:solidFill>
                          <a:effectLst/>
                        </a:rPr>
                        <a:t>?.</a:t>
                      </a:r>
                      <a:endParaRPr lang="es-EC" sz="28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solidFill>
                            <a:schemeClr val="tx1"/>
                          </a:solidFill>
                          <a:effectLst/>
                        </a:rPr>
                        <a:t>No</a:t>
                      </a:r>
                      <a:endParaRPr lang="es-EC" sz="28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solidFill>
                            <a:schemeClr val="tx1"/>
                          </a:solidFill>
                          <a:effectLst/>
                        </a:rPr>
                        <a:t>Si</a:t>
                      </a:r>
                      <a:endParaRPr lang="es-EC" sz="28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solidFill>
                            <a:schemeClr val="tx1"/>
                          </a:solidFill>
                          <a:effectLst/>
                        </a:rPr>
                        <a:t>Si</a:t>
                      </a:r>
                      <a:endParaRPr lang="es-EC" sz="2800">
                        <a:solidFill>
                          <a:schemeClr val="tx1"/>
                        </a:solidFill>
                        <a:effectLst/>
                        <a:latin typeface="Calibri"/>
                        <a:ea typeface="Calibri"/>
                        <a:cs typeface="Times New Roman"/>
                      </a:endParaRPr>
                    </a:p>
                  </a:txBody>
                  <a:tcPr marL="68580" marR="68580" marT="0" marB="0"/>
                </a:tc>
              </a:tr>
              <a:tr h="457405">
                <a:tc>
                  <a:txBody>
                    <a:bodyPr/>
                    <a:lstStyle/>
                    <a:p>
                      <a:pPr algn="just">
                        <a:lnSpc>
                          <a:spcPct val="150000"/>
                        </a:lnSpc>
                        <a:spcAft>
                          <a:spcPts val="0"/>
                        </a:spcAft>
                      </a:pPr>
                      <a:r>
                        <a:rPr lang="es-EC" sz="1600" dirty="0" smtClean="0">
                          <a:solidFill>
                            <a:schemeClr val="tx1"/>
                          </a:solidFill>
                          <a:effectLst/>
                        </a:rPr>
                        <a:t>¿Todos </a:t>
                      </a:r>
                      <a:r>
                        <a:rPr lang="es-EC" sz="1600" dirty="0">
                          <a:solidFill>
                            <a:schemeClr val="tx1"/>
                          </a:solidFill>
                          <a:effectLst/>
                        </a:rPr>
                        <a:t>los procesos tienen definido indicadores</a:t>
                      </a:r>
                      <a:r>
                        <a:rPr lang="es-EC" sz="1600" dirty="0" smtClean="0">
                          <a:solidFill>
                            <a:schemeClr val="tx1"/>
                          </a:solidFill>
                          <a:effectLst/>
                        </a:rPr>
                        <a:t>?.</a:t>
                      </a:r>
                      <a:endParaRPr lang="es-EC" sz="28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solidFill>
                            <a:schemeClr val="tx1"/>
                          </a:solidFill>
                          <a:effectLst/>
                        </a:rPr>
                        <a:t>No</a:t>
                      </a:r>
                      <a:endParaRPr lang="es-EC" sz="28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solidFill>
                            <a:schemeClr val="tx1"/>
                          </a:solidFill>
                          <a:effectLst/>
                        </a:rPr>
                        <a:t>Si</a:t>
                      </a:r>
                      <a:endParaRPr lang="es-EC" sz="28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solidFill>
                            <a:schemeClr val="tx1"/>
                          </a:solidFill>
                          <a:effectLst/>
                        </a:rPr>
                        <a:t>Si</a:t>
                      </a:r>
                      <a:endParaRPr lang="es-EC" sz="2800">
                        <a:solidFill>
                          <a:schemeClr val="tx1"/>
                        </a:solidFill>
                        <a:effectLst/>
                        <a:latin typeface="Calibri"/>
                        <a:ea typeface="Calibri"/>
                        <a:cs typeface="Times New Roman"/>
                      </a:endParaRPr>
                    </a:p>
                  </a:txBody>
                  <a:tcPr marL="68580" marR="68580" marT="0" marB="0"/>
                </a:tc>
              </a:tr>
              <a:tr h="1476611">
                <a:tc>
                  <a:txBody>
                    <a:bodyPr/>
                    <a:lstStyle/>
                    <a:p>
                      <a:pPr algn="just">
                        <a:lnSpc>
                          <a:spcPct val="150000"/>
                        </a:lnSpc>
                        <a:spcAft>
                          <a:spcPts val="0"/>
                        </a:spcAft>
                      </a:pPr>
                      <a:r>
                        <a:rPr lang="es-EC" sz="1600" dirty="0" smtClean="0">
                          <a:solidFill>
                            <a:schemeClr val="tx1"/>
                          </a:solidFill>
                          <a:effectLst/>
                        </a:rPr>
                        <a:t>¿Se </a:t>
                      </a:r>
                      <a:r>
                        <a:rPr lang="es-EC" sz="1600" dirty="0">
                          <a:solidFill>
                            <a:schemeClr val="tx1"/>
                          </a:solidFill>
                          <a:effectLst/>
                        </a:rPr>
                        <a:t>toma en cuenta los resultados de los indicadores para la mejora de los procesos</a:t>
                      </a:r>
                      <a:r>
                        <a:rPr lang="es-EC" sz="1600" dirty="0" smtClean="0">
                          <a:solidFill>
                            <a:schemeClr val="tx1"/>
                          </a:solidFill>
                          <a:effectLst/>
                        </a:rPr>
                        <a:t>?.</a:t>
                      </a:r>
                      <a:endParaRPr lang="es-EC" sz="2800" dirty="0">
                        <a:solidFill>
                          <a:schemeClr val="tx1"/>
                        </a:solidFill>
                        <a:effectLst/>
                      </a:endParaRPr>
                    </a:p>
                    <a:p>
                      <a:pPr algn="just">
                        <a:lnSpc>
                          <a:spcPct val="150000"/>
                        </a:lnSpc>
                        <a:spcAft>
                          <a:spcPts val="0"/>
                        </a:spcAft>
                      </a:pPr>
                      <a:r>
                        <a:rPr lang="es-EC" sz="1600" dirty="0">
                          <a:solidFill>
                            <a:schemeClr val="tx1"/>
                          </a:solidFill>
                          <a:effectLst/>
                        </a:rPr>
                        <a:t> </a:t>
                      </a:r>
                      <a:endParaRPr lang="es-EC" sz="28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solidFill>
                            <a:schemeClr val="tx1"/>
                          </a:solidFill>
                          <a:effectLst/>
                        </a:rPr>
                        <a:t>No</a:t>
                      </a:r>
                      <a:endParaRPr lang="es-EC" sz="28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solidFill>
                            <a:schemeClr val="tx1"/>
                          </a:solidFill>
                          <a:effectLst/>
                        </a:rPr>
                        <a:t>Si</a:t>
                      </a:r>
                      <a:endParaRPr lang="es-EC" sz="28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solidFill>
                            <a:schemeClr val="tx1"/>
                          </a:solidFill>
                          <a:effectLst/>
                        </a:rPr>
                        <a:t>Si</a:t>
                      </a:r>
                      <a:endParaRPr lang="es-EC" sz="2800" dirty="0">
                        <a:solidFill>
                          <a:schemeClr val="tx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29958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835496"/>
          </a:xfrm>
        </p:spPr>
        <p:txBody>
          <a:bodyPr/>
          <a:lstStyle/>
          <a:p>
            <a:r>
              <a:rPr lang="es-EC" sz="4000" b="1" dirty="0" smtClean="0">
                <a:solidFill>
                  <a:schemeClr val="tx1"/>
                </a:solidFill>
                <a:effectLst/>
              </a:rPr>
              <a:t>Mejoramiento</a:t>
            </a:r>
            <a:endParaRPr lang="es-EC" sz="4000" dirty="0">
              <a:solidFill>
                <a:schemeClr val="tx1"/>
              </a:solidFill>
            </a:endParaRPr>
          </a:p>
        </p:txBody>
      </p:sp>
      <p:graphicFrame>
        <p:nvGraphicFramePr>
          <p:cNvPr id="4" name="6 Marcador de contenido"/>
          <p:cNvGraphicFramePr>
            <a:graphicFrameLocks/>
          </p:cNvGraphicFramePr>
          <p:nvPr>
            <p:extLst>
              <p:ext uri="{D42A27DB-BD31-4B8C-83A1-F6EECF244321}">
                <p14:modId xmlns:p14="http://schemas.microsoft.com/office/powerpoint/2010/main" val="2369630564"/>
              </p:ext>
            </p:extLst>
          </p:nvPr>
        </p:nvGraphicFramePr>
        <p:xfrm>
          <a:off x="611560" y="1124744"/>
          <a:ext cx="8136904" cy="5240442"/>
        </p:xfrm>
        <a:graphic>
          <a:graphicData uri="http://schemas.openxmlformats.org/drawingml/2006/table">
            <a:tbl>
              <a:tblPr firstRow="1" firstCol="1" bandRow="1">
                <a:tableStyleId>{F5AB1C69-6EDB-4FF4-983F-18BD219EF322}</a:tableStyleId>
              </a:tblPr>
              <a:tblGrid>
                <a:gridCol w="4104456"/>
                <a:gridCol w="1623657"/>
                <a:gridCol w="968631"/>
                <a:gridCol w="1440160"/>
              </a:tblGrid>
              <a:tr h="806083">
                <a:tc>
                  <a:txBody>
                    <a:bodyPr/>
                    <a:lstStyle/>
                    <a:p>
                      <a:pPr algn="just">
                        <a:lnSpc>
                          <a:spcPct val="150000"/>
                        </a:lnSpc>
                        <a:spcAft>
                          <a:spcPts val="0"/>
                        </a:spcAft>
                      </a:pPr>
                      <a:r>
                        <a:rPr lang="es-EC" sz="1400" dirty="0">
                          <a:solidFill>
                            <a:schemeClr val="tx1"/>
                          </a:solidFill>
                          <a:effectLst/>
                        </a:rPr>
                        <a:t>                                                             </a:t>
                      </a:r>
                      <a:r>
                        <a:rPr lang="es-EC" sz="1400" dirty="0" smtClean="0">
                          <a:solidFill>
                            <a:schemeClr val="tx1"/>
                          </a:solidFill>
                          <a:effectLst/>
                        </a:rPr>
                        <a:t>  Empresa</a:t>
                      </a:r>
                      <a:endParaRPr lang="es-EC" sz="2400" dirty="0">
                        <a:solidFill>
                          <a:schemeClr val="tx1"/>
                        </a:solidFill>
                        <a:effectLst/>
                      </a:endParaRPr>
                    </a:p>
                    <a:p>
                      <a:pPr algn="just">
                        <a:lnSpc>
                          <a:spcPct val="150000"/>
                        </a:lnSpc>
                        <a:spcAft>
                          <a:spcPts val="0"/>
                        </a:spcAft>
                      </a:pPr>
                      <a:r>
                        <a:rPr lang="es-EC" sz="1400" dirty="0">
                          <a:solidFill>
                            <a:schemeClr val="tx1"/>
                          </a:solidFill>
                          <a:effectLst/>
                        </a:rPr>
                        <a:t>Pregunta</a:t>
                      </a:r>
                      <a:endParaRPr lang="es-EC" sz="24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solidFill>
                            <a:schemeClr val="tx1"/>
                          </a:solidFill>
                          <a:effectLst/>
                        </a:rPr>
                        <a:t>Empresa</a:t>
                      </a:r>
                      <a:endParaRPr lang="es-EC" sz="2400" dirty="0">
                        <a:solidFill>
                          <a:schemeClr val="tx1"/>
                        </a:solidFill>
                        <a:effectLst/>
                      </a:endParaRPr>
                    </a:p>
                    <a:p>
                      <a:pPr algn="ctr">
                        <a:lnSpc>
                          <a:spcPct val="150000"/>
                        </a:lnSpc>
                        <a:spcAft>
                          <a:spcPts val="0"/>
                        </a:spcAft>
                      </a:pPr>
                      <a:r>
                        <a:rPr lang="es-EC" sz="1400" dirty="0">
                          <a:solidFill>
                            <a:schemeClr val="tx1"/>
                          </a:solidFill>
                          <a:effectLst/>
                        </a:rPr>
                        <a:t>A</a:t>
                      </a:r>
                      <a:endParaRPr lang="es-EC" sz="24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solidFill>
                            <a:schemeClr val="tx1"/>
                          </a:solidFill>
                          <a:effectLst/>
                        </a:rPr>
                        <a:t>Empresa</a:t>
                      </a:r>
                      <a:endParaRPr lang="es-EC" sz="2400">
                        <a:solidFill>
                          <a:schemeClr val="tx1"/>
                        </a:solidFill>
                        <a:effectLst/>
                      </a:endParaRPr>
                    </a:p>
                    <a:p>
                      <a:pPr algn="ctr">
                        <a:lnSpc>
                          <a:spcPct val="150000"/>
                        </a:lnSpc>
                        <a:spcAft>
                          <a:spcPts val="0"/>
                        </a:spcAft>
                      </a:pPr>
                      <a:r>
                        <a:rPr lang="es-EC" sz="1400">
                          <a:solidFill>
                            <a:schemeClr val="tx1"/>
                          </a:solidFill>
                          <a:effectLst/>
                        </a:rPr>
                        <a:t>B</a:t>
                      </a:r>
                      <a:endParaRPr lang="es-EC" sz="24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solidFill>
                            <a:schemeClr val="tx1"/>
                          </a:solidFill>
                          <a:effectLst/>
                        </a:rPr>
                        <a:t>Empresa</a:t>
                      </a:r>
                      <a:endParaRPr lang="es-EC" sz="2400">
                        <a:solidFill>
                          <a:schemeClr val="tx1"/>
                        </a:solidFill>
                        <a:effectLst/>
                      </a:endParaRPr>
                    </a:p>
                    <a:p>
                      <a:pPr algn="ctr">
                        <a:lnSpc>
                          <a:spcPct val="150000"/>
                        </a:lnSpc>
                        <a:spcAft>
                          <a:spcPts val="0"/>
                        </a:spcAft>
                      </a:pPr>
                      <a:r>
                        <a:rPr lang="es-EC" sz="1400">
                          <a:solidFill>
                            <a:schemeClr val="tx1"/>
                          </a:solidFill>
                          <a:effectLst/>
                        </a:rPr>
                        <a:t>C</a:t>
                      </a:r>
                      <a:endParaRPr lang="es-EC" sz="2400">
                        <a:solidFill>
                          <a:schemeClr val="tx1"/>
                        </a:solidFill>
                        <a:effectLst/>
                        <a:latin typeface="Calibri"/>
                        <a:ea typeface="Calibri"/>
                        <a:cs typeface="Times New Roman"/>
                      </a:endParaRPr>
                    </a:p>
                  </a:txBody>
                  <a:tcPr marL="68580" marR="68580" marT="0" marB="0"/>
                </a:tc>
              </a:tr>
              <a:tr h="850101">
                <a:tc>
                  <a:txBody>
                    <a:bodyPr/>
                    <a:lstStyle/>
                    <a:p>
                      <a:pPr algn="just">
                        <a:lnSpc>
                          <a:spcPct val="150000"/>
                        </a:lnSpc>
                        <a:spcAft>
                          <a:spcPts val="0"/>
                        </a:spcAft>
                      </a:pPr>
                      <a:r>
                        <a:rPr lang="es-EC" sz="1600" b="1" kern="1200" dirty="0" smtClean="0">
                          <a:solidFill>
                            <a:schemeClr val="tx1"/>
                          </a:solidFill>
                          <a:effectLst/>
                          <a:latin typeface="+mn-lt"/>
                          <a:ea typeface="+mn-ea"/>
                          <a:cs typeface="+mn-cs"/>
                        </a:rPr>
                        <a:t>¿La empresa está consciente del mejoramiento continuo? </a:t>
                      </a:r>
                      <a:endParaRPr lang="es-EC" sz="24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smtClean="0">
                          <a:solidFill>
                            <a:schemeClr val="tx1"/>
                          </a:solidFill>
                          <a:effectLst/>
                          <a:latin typeface="+mn-lt"/>
                          <a:ea typeface="+mn-ea"/>
                          <a:cs typeface="+mn-cs"/>
                        </a:rPr>
                        <a:t>Si</a:t>
                      </a:r>
                      <a:endParaRPr lang="es-EC" sz="24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solidFill>
                            <a:schemeClr val="tx1"/>
                          </a:solidFill>
                          <a:effectLst/>
                        </a:rPr>
                        <a:t>Si</a:t>
                      </a:r>
                      <a:endParaRPr lang="es-EC" sz="24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solidFill>
                            <a:schemeClr val="tx1"/>
                          </a:solidFill>
                          <a:effectLst/>
                        </a:rPr>
                        <a:t>Si</a:t>
                      </a:r>
                      <a:endParaRPr lang="es-EC" sz="2400" dirty="0">
                        <a:solidFill>
                          <a:schemeClr val="tx1"/>
                        </a:solidFill>
                        <a:effectLst/>
                        <a:latin typeface="Calibri"/>
                        <a:ea typeface="Calibri"/>
                        <a:cs typeface="Times New Roman"/>
                      </a:endParaRPr>
                    </a:p>
                  </a:txBody>
                  <a:tcPr marL="68580" marR="68580" marT="0" marB="0"/>
                </a:tc>
              </a:tr>
              <a:tr h="684021">
                <a:tc>
                  <a:txBody>
                    <a:bodyPr/>
                    <a:lstStyle/>
                    <a:p>
                      <a:pPr algn="just">
                        <a:lnSpc>
                          <a:spcPct val="150000"/>
                        </a:lnSpc>
                        <a:spcAft>
                          <a:spcPts val="0"/>
                        </a:spcAft>
                      </a:pPr>
                      <a:r>
                        <a:rPr lang="es-EC" sz="1600" b="1" kern="1200" dirty="0" smtClean="0">
                          <a:solidFill>
                            <a:schemeClr val="tx1"/>
                          </a:solidFill>
                          <a:effectLst/>
                          <a:latin typeface="+mn-lt"/>
                          <a:ea typeface="+mn-ea"/>
                          <a:cs typeface="+mn-cs"/>
                        </a:rPr>
                        <a:t>¿Existe equipo o grupo para el mejoramiento?</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solidFill>
                            <a:schemeClr val="tx1"/>
                          </a:solidFill>
                          <a:effectLst/>
                        </a:rPr>
                        <a:t>No</a:t>
                      </a:r>
                      <a:endParaRPr lang="es-EC" sz="24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smtClean="0">
                          <a:solidFill>
                            <a:schemeClr val="tx1"/>
                          </a:solidFill>
                          <a:effectLst/>
                          <a:latin typeface="+mn-lt"/>
                          <a:ea typeface="+mn-ea"/>
                          <a:cs typeface="+mn-cs"/>
                        </a:rPr>
                        <a:t>No</a:t>
                      </a:r>
                      <a:endParaRPr lang="es-EC" sz="24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solidFill>
                            <a:schemeClr val="tx1"/>
                          </a:solidFill>
                          <a:effectLst/>
                        </a:rPr>
                        <a:t>Si</a:t>
                      </a:r>
                      <a:endParaRPr lang="es-EC" sz="2400">
                        <a:solidFill>
                          <a:schemeClr val="tx1"/>
                        </a:solidFill>
                        <a:effectLst/>
                        <a:latin typeface="Calibri"/>
                        <a:ea typeface="Calibri"/>
                        <a:cs typeface="Times New Roman"/>
                      </a:endParaRPr>
                    </a:p>
                  </a:txBody>
                  <a:tcPr marL="68580" marR="68580" marT="0" marB="0"/>
                </a:tc>
              </a:tr>
              <a:tr h="890121">
                <a:tc>
                  <a:txBody>
                    <a:bodyPr/>
                    <a:lstStyle/>
                    <a:p>
                      <a:pPr algn="just">
                        <a:lnSpc>
                          <a:spcPct val="150000"/>
                        </a:lnSpc>
                        <a:spcAft>
                          <a:spcPts val="0"/>
                        </a:spcAft>
                      </a:pPr>
                      <a:r>
                        <a:rPr lang="es-EC" sz="1600" b="1" kern="1200" dirty="0" smtClean="0">
                          <a:solidFill>
                            <a:schemeClr val="tx1"/>
                          </a:solidFill>
                          <a:effectLst/>
                          <a:latin typeface="+mn-lt"/>
                          <a:ea typeface="+mn-ea"/>
                          <a:cs typeface="+mn-cs"/>
                        </a:rPr>
                        <a:t>¿La empresa utiliza uno o más metodologías y/o herramientas para mejoramiento de procesos?</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smtClean="0">
                          <a:solidFill>
                            <a:schemeClr val="tx1"/>
                          </a:solidFill>
                          <a:effectLst/>
                          <a:latin typeface="+mn-lt"/>
                          <a:ea typeface="+mn-ea"/>
                          <a:cs typeface="+mn-cs"/>
                        </a:rPr>
                        <a:t>Si</a:t>
                      </a:r>
                      <a:endParaRPr lang="es-EC" sz="24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solidFill>
                            <a:schemeClr val="tx1"/>
                          </a:solidFill>
                          <a:effectLst/>
                        </a:rPr>
                        <a:t>Si</a:t>
                      </a:r>
                      <a:endParaRPr lang="es-EC" sz="24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solidFill>
                            <a:schemeClr val="tx1"/>
                          </a:solidFill>
                          <a:effectLst/>
                        </a:rPr>
                        <a:t>Si</a:t>
                      </a:r>
                      <a:endParaRPr lang="es-EC" sz="2400" dirty="0">
                        <a:solidFill>
                          <a:schemeClr val="tx1"/>
                        </a:solidFill>
                        <a:effectLst/>
                        <a:latin typeface="Calibri"/>
                        <a:ea typeface="Calibri"/>
                        <a:cs typeface="Times New Roman"/>
                      </a:endParaRPr>
                    </a:p>
                  </a:txBody>
                  <a:tcPr marL="68580" marR="68580" marT="0" marB="0"/>
                </a:tc>
              </a:tr>
              <a:tr h="1230881">
                <a:tc>
                  <a:txBody>
                    <a:bodyPr/>
                    <a:lstStyle/>
                    <a:p>
                      <a:pPr algn="just">
                        <a:lnSpc>
                          <a:spcPct val="150000"/>
                        </a:lnSpc>
                        <a:spcAft>
                          <a:spcPts val="0"/>
                        </a:spcAft>
                      </a:pPr>
                      <a:r>
                        <a:rPr lang="es-EC" sz="1600" b="1" kern="1200" dirty="0" smtClean="0">
                          <a:solidFill>
                            <a:schemeClr val="tx1"/>
                          </a:solidFill>
                          <a:effectLst/>
                          <a:latin typeface="+mn-lt"/>
                          <a:ea typeface="+mn-ea"/>
                          <a:cs typeface="+mn-cs"/>
                        </a:rPr>
                        <a:t>El mejoramiento de procesos fue realizado por: </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900" dirty="0" smtClean="0">
                          <a:solidFill>
                            <a:schemeClr val="tx1"/>
                          </a:solidFill>
                          <a:effectLst/>
                          <a:latin typeface="Calibri"/>
                          <a:ea typeface="Calibri"/>
                          <a:cs typeface="Times New Roman"/>
                        </a:rPr>
                        <a:t>Mejorar</a:t>
                      </a:r>
                      <a:r>
                        <a:rPr lang="es-EC" sz="900" baseline="0" dirty="0" smtClean="0">
                          <a:solidFill>
                            <a:schemeClr val="tx1"/>
                          </a:solidFill>
                          <a:effectLst/>
                          <a:latin typeface="Calibri"/>
                          <a:ea typeface="Calibri"/>
                          <a:cs typeface="Times New Roman"/>
                        </a:rPr>
                        <a:t> la rentabilidad, el producto, tecnología, disminuir costos, automatización de procesos, requerimientos y quejas de los clientes y objetivos empresariales.</a:t>
                      </a:r>
                      <a:endParaRPr lang="es-EC" sz="9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900" dirty="0" smtClean="0">
                          <a:solidFill>
                            <a:schemeClr val="tx1"/>
                          </a:solidFill>
                          <a:effectLst/>
                          <a:latin typeface="Calibri"/>
                          <a:ea typeface="Calibri"/>
                          <a:cs typeface="Times New Roman"/>
                        </a:rPr>
                        <a:t>Mejorar</a:t>
                      </a:r>
                      <a:r>
                        <a:rPr lang="es-EC" sz="900" baseline="0" dirty="0" smtClean="0">
                          <a:solidFill>
                            <a:schemeClr val="tx1"/>
                          </a:solidFill>
                          <a:effectLst/>
                          <a:latin typeface="Calibri"/>
                          <a:ea typeface="Calibri"/>
                          <a:cs typeface="Times New Roman"/>
                        </a:rPr>
                        <a:t> el producto</a:t>
                      </a:r>
                      <a:endParaRPr lang="es-EC" sz="900" dirty="0">
                        <a:solidFill>
                          <a:schemeClr val="tx1"/>
                        </a:solidFill>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C" sz="900" dirty="0" smtClean="0">
                          <a:solidFill>
                            <a:schemeClr val="tx1"/>
                          </a:solidFill>
                          <a:effectLst/>
                          <a:latin typeface="Calibri"/>
                          <a:ea typeface="Calibri"/>
                          <a:cs typeface="Times New Roman"/>
                        </a:rPr>
                        <a:t>Mejorar</a:t>
                      </a:r>
                      <a:r>
                        <a:rPr lang="es-EC" sz="900" baseline="0" dirty="0" smtClean="0">
                          <a:solidFill>
                            <a:schemeClr val="tx1"/>
                          </a:solidFill>
                          <a:effectLst/>
                          <a:latin typeface="Calibri"/>
                          <a:ea typeface="Calibri"/>
                          <a:cs typeface="Times New Roman"/>
                        </a:rPr>
                        <a:t> la rentabilidad, el producto, tecnología, disminuir costos, automatización de procesos, requerimientos y quejas de los clientes, objetivos empresariales competitividad.</a:t>
                      </a:r>
                      <a:endParaRPr lang="es-EC" sz="900" dirty="0" smtClean="0">
                        <a:solidFill>
                          <a:schemeClr val="tx1"/>
                        </a:solidFill>
                        <a:effectLst/>
                        <a:latin typeface="Calibri"/>
                        <a:ea typeface="Calibri"/>
                        <a:cs typeface="Times New Roman"/>
                      </a:endParaRPr>
                    </a:p>
                    <a:p>
                      <a:pPr algn="ctr">
                        <a:lnSpc>
                          <a:spcPct val="150000"/>
                        </a:lnSpc>
                        <a:spcAft>
                          <a:spcPts val="0"/>
                        </a:spcAft>
                      </a:pPr>
                      <a:endParaRPr lang="es-EC" sz="900" dirty="0">
                        <a:solidFill>
                          <a:schemeClr val="tx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6099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907504"/>
          </a:xfrm>
        </p:spPr>
        <p:txBody>
          <a:bodyPr/>
          <a:lstStyle/>
          <a:p>
            <a:r>
              <a:rPr lang="es-EC" sz="4400" b="1" dirty="0">
                <a:solidFill>
                  <a:schemeClr val="tx1"/>
                </a:solidFill>
                <a:effectLst/>
              </a:rPr>
              <a:t>Automatización de </a:t>
            </a:r>
            <a:r>
              <a:rPr lang="es-EC" sz="4400" b="1" dirty="0" smtClean="0">
                <a:solidFill>
                  <a:schemeClr val="tx1"/>
                </a:solidFill>
                <a:effectLst/>
              </a:rPr>
              <a:t>procesos</a:t>
            </a:r>
            <a:endParaRPr lang="es-EC" sz="4400"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526506664"/>
              </p:ext>
            </p:extLst>
          </p:nvPr>
        </p:nvGraphicFramePr>
        <p:xfrm>
          <a:off x="827585" y="1412780"/>
          <a:ext cx="7488830" cy="4752523"/>
        </p:xfrm>
        <a:graphic>
          <a:graphicData uri="http://schemas.openxmlformats.org/drawingml/2006/table">
            <a:tbl>
              <a:tblPr firstRow="1" firstCol="1" bandRow="1">
                <a:tableStyleId>{7DF18680-E054-41AD-8BC1-D1AEF772440D}</a:tableStyleId>
              </a:tblPr>
              <a:tblGrid>
                <a:gridCol w="4474600"/>
                <a:gridCol w="1065826"/>
                <a:gridCol w="1029363"/>
                <a:gridCol w="919041"/>
              </a:tblGrid>
              <a:tr h="557315">
                <a:tc>
                  <a:txBody>
                    <a:bodyPr/>
                    <a:lstStyle/>
                    <a:p>
                      <a:pPr algn="just">
                        <a:lnSpc>
                          <a:spcPct val="150000"/>
                        </a:lnSpc>
                        <a:spcAft>
                          <a:spcPts val="0"/>
                        </a:spcAft>
                      </a:pPr>
                      <a:r>
                        <a:rPr lang="es-EC" sz="1200" dirty="0">
                          <a:solidFill>
                            <a:schemeClr val="tx1"/>
                          </a:solidFill>
                          <a:effectLst/>
                        </a:rPr>
                        <a:t>                                                                   </a:t>
                      </a:r>
                      <a:r>
                        <a:rPr lang="es-EC" sz="1200" dirty="0" smtClean="0">
                          <a:solidFill>
                            <a:schemeClr val="tx1"/>
                          </a:solidFill>
                          <a:effectLst/>
                        </a:rPr>
                        <a:t>                        </a:t>
                      </a:r>
                      <a:r>
                        <a:rPr lang="es-EC" sz="1200" dirty="0">
                          <a:solidFill>
                            <a:schemeClr val="tx1"/>
                          </a:solidFill>
                          <a:effectLst/>
                        </a:rPr>
                        <a:t>Empresa</a:t>
                      </a:r>
                      <a:endParaRPr lang="es-EC" sz="2000" dirty="0">
                        <a:solidFill>
                          <a:schemeClr val="tx1"/>
                        </a:solidFill>
                        <a:effectLst/>
                      </a:endParaRPr>
                    </a:p>
                    <a:p>
                      <a:pPr algn="just">
                        <a:lnSpc>
                          <a:spcPct val="150000"/>
                        </a:lnSpc>
                        <a:spcAft>
                          <a:spcPts val="0"/>
                        </a:spcAft>
                      </a:pPr>
                      <a:r>
                        <a:rPr lang="es-EC" sz="1200" dirty="0">
                          <a:solidFill>
                            <a:schemeClr val="tx1"/>
                          </a:solidFill>
                          <a:effectLst/>
                        </a:rPr>
                        <a:t>Pregunta</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solidFill>
                            <a:schemeClr val="tx1"/>
                          </a:solidFill>
                          <a:effectLst/>
                        </a:rPr>
                        <a:t>Empresa</a:t>
                      </a:r>
                      <a:endParaRPr lang="es-EC" sz="2000" dirty="0">
                        <a:solidFill>
                          <a:schemeClr val="tx1"/>
                        </a:solidFill>
                        <a:effectLst/>
                      </a:endParaRPr>
                    </a:p>
                    <a:p>
                      <a:pPr algn="ctr">
                        <a:lnSpc>
                          <a:spcPct val="150000"/>
                        </a:lnSpc>
                        <a:spcAft>
                          <a:spcPts val="0"/>
                        </a:spcAft>
                      </a:pPr>
                      <a:r>
                        <a:rPr lang="es-EC" sz="1200" dirty="0">
                          <a:solidFill>
                            <a:schemeClr val="tx1"/>
                          </a:solidFill>
                          <a:effectLst/>
                        </a:rPr>
                        <a:t>A</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solidFill>
                            <a:schemeClr val="tx1"/>
                          </a:solidFill>
                          <a:effectLst/>
                        </a:rPr>
                        <a:t>Empresa</a:t>
                      </a:r>
                      <a:endParaRPr lang="es-EC" sz="2000" dirty="0">
                        <a:solidFill>
                          <a:schemeClr val="tx1"/>
                        </a:solidFill>
                        <a:effectLst/>
                      </a:endParaRPr>
                    </a:p>
                    <a:p>
                      <a:pPr algn="ctr">
                        <a:lnSpc>
                          <a:spcPct val="150000"/>
                        </a:lnSpc>
                        <a:spcAft>
                          <a:spcPts val="0"/>
                        </a:spcAft>
                      </a:pPr>
                      <a:r>
                        <a:rPr lang="es-EC" sz="1200" dirty="0">
                          <a:solidFill>
                            <a:schemeClr val="tx1"/>
                          </a:solidFill>
                          <a:effectLst/>
                        </a:rPr>
                        <a:t>B</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solidFill>
                            <a:schemeClr val="tx1"/>
                          </a:solidFill>
                          <a:effectLst/>
                        </a:rPr>
                        <a:t>Empresa</a:t>
                      </a:r>
                      <a:endParaRPr lang="es-EC" sz="2000" dirty="0">
                        <a:solidFill>
                          <a:schemeClr val="tx1"/>
                        </a:solidFill>
                        <a:effectLst/>
                      </a:endParaRPr>
                    </a:p>
                    <a:p>
                      <a:pPr algn="ctr">
                        <a:lnSpc>
                          <a:spcPct val="150000"/>
                        </a:lnSpc>
                        <a:spcAft>
                          <a:spcPts val="0"/>
                        </a:spcAft>
                      </a:pPr>
                      <a:r>
                        <a:rPr lang="es-EC" sz="1200" dirty="0">
                          <a:solidFill>
                            <a:schemeClr val="tx1"/>
                          </a:solidFill>
                          <a:effectLst/>
                        </a:rPr>
                        <a:t>C</a:t>
                      </a:r>
                      <a:endParaRPr lang="es-EC" sz="2000" dirty="0">
                        <a:solidFill>
                          <a:schemeClr val="tx1"/>
                        </a:solidFill>
                        <a:effectLst/>
                        <a:latin typeface="Calibri"/>
                        <a:ea typeface="Calibri"/>
                        <a:cs typeface="Times New Roman"/>
                      </a:endParaRPr>
                    </a:p>
                  </a:txBody>
                  <a:tcPr marL="68580" marR="68580" marT="0" marB="0"/>
                </a:tc>
              </a:tr>
              <a:tr h="263717">
                <a:tc>
                  <a:txBody>
                    <a:bodyPr/>
                    <a:lstStyle/>
                    <a:p>
                      <a:pPr algn="just">
                        <a:lnSpc>
                          <a:spcPct val="150000"/>
                        </a:lnSpc>
                        <a:spcAft>
                          <a:spcPts val="0"/>
                        </a:spcAft>
                      </a:pPr>
                      <a:r>
                        <a:rPr lang="es-EC" sz="1200" dirty="0" smtClean="0">
                          <a:solidFill>
                            <a:schemeClr val="tx1"/>
                          </a:solidFill>
                          <a:effectLst/>
                        </a:rPr>
                        <a:t>¿Conoce </a:t>
                      </a:r>
                      <a:r>
                        <a:rPr lang="es-EC" sz="1200" dirty="0">
                          <a:solidFill>
                            <a:schemeClr val="tx1"/>
                          </a:solidFill>
                          <a:effectLst/>
                        </a:rPr>
                        <a:t>de la notación BPMN? </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Si</a:t>
                      </a:r>
                      <a:endParaRPr lang="es-EC"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No</a:t>
                      </a:r>
                      <a:endParaRPr lang="es-EC"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No</a:t>
                      </a:r>
                      <a:endParaRPr lang="es-EC" sz="2000">
                        <a:solidFill>
                          <a:schemeClr val="tx1"/>
                        </a:solidFill>
                        <a:effectLst/>
                        <a:latin typeface="Calibri"/>
                        <a:ea typeface="Calibri"/>
                        <a:cs typeface="Times New Roman"/>
                      </a:endParaRPr>
                    </a:p>
                  </a:txBody>
                  <a:tcPr marL="68580" marR="68580" marT="0" marB="0"/>
                </a:tc>
              </a:tr>
              <a:tr h="557315">
                <a:tc>
                  <a:txBody>
                    <a:bodyPr/>
                    <a:lstStyle/>
                    <a:p>
                      <a:pPr algn="just">
                        <a:lnSpc>
                          <a:spcPct val="150000"/>
                        </a:lnSpc>
                        <a:spcAft>
                          <a:spcPts val="0"/>
                        </a:spcAft>
                      </a:pPr>
                      <a:r>
                        <a:rPr lang="es-EC" sz="1200" dirty="0" smtClean="0">
                          <a:solidFill>
                            <a:schemeClr val="tx1"/>
                          </a:solidFill>
                          <a:effectLst/>
                        </a:rPr>
                        <a:t>¿</a:t>
                      </a:r>
                      <a:r>
                        <a:rPr lang="es-EC" sz="1200" dirty="0">
                          <a:solidFill>
                            <a:schemeClr val="tx1"/>
                          </a:solidFill>
                          <a:effectLst/>
                        </a:rPr>
                        <a:t>Tiene diagramados en BPMN los procesos de su organización? </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Si</a:t>
                      </a:r>
                      <a:endParaRPr lang="es-EC"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No</a:t>
                      </a:r>
                      <a:endParaRPr lang="es-EC"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No</a:t>
                      </a:r>
                      <a:endParaRPr lang="es-EC" sz="2000">
                        <a:solidFill>
                          <a:schemeClr val="tx1"/>
                        </a:solidFill>
                        <a:effectLst/>
                        <a:latin typeface="Calibri"/>
                        <a:ea typeface="Calibri"/>
                        <a:cs typeface="Times New Roman"/>
                      </a:endParaRPr>
                    </a:p>
                  </a:txBody>
                  <a:tcPr marL="68580" marR="68580" marT="0" marB="0"/>
                </a:tc>
              </a:tr>
              <a:tr h="557315">
                <a:tc>
                  <a:txBody>
                    <a:bodyPr/>
                    <a:lstStyle/>
                    <a:p>
                      <a:pPr algn="just">
                        <a:lnSpc>
                          <a:spcPct val="150000"/>
                        </a:lnSpc>
                        <a:spcAft>
                          <a:spcPts val="0"/>
                        </a:spcAft>
                      </a:pPr>
                      <a:r>
                        <a:rPr lang="es-EC" sz="1200" dirty="0" smtClean="0">
                          <a:solidFill>
                            <a:schemeClr val="tx1"/>
                          </a:solidFill>
                          <a:effectLst/>
                        </a:rPr>
                        <a:t>¿</a:t>
                      </a:r>
                      <a:r>
                        <a:rPr lang="es-EC" sz="1200" dirty="0">
                          <a:solidFill>
                            <a:schemeClr val="tx1"/>
                          </a:solidFill>
                          <a:effectLst/>
                        </a:rPr>
                        <a:t>La empresa dispone de un sistema informático integrado?</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Si</a:t>
                      </a:r>
                      <a:endParaRPr lang="es-EC"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Si</a:t>
                      </a:r>
                      <a:endParaRPr lang="es-EC"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Si</a:t>
                      </a:r>
                      <a:endParaRPr lang="es-EC" sz="2000">
                        <a:solidFill>
                          <a:schemeClr val="tx1"/>
                        </a:solidFill>
                        <a:effectLst/>
                        <a:latin typeface="Calibri"/>
                        <a:ea typeface="Calibri"/>
                        <a:cs typeface="Times New Roman"/>
                      </a:endParaRPr>
                    </a:p>
                  </a:txBody>
                  <a:tcPr marL="68580" marR="68580" marT="0" marB="0"/>
                </a:tc>
              </a:tr>
              <a:tr h="557416">
                <a:tc>
                  <a:txBody>
                    <a:bodyPr/>
                    <a:lstStyle/>
                    <a:p>
                      <a:pPr algn="just">
                        <a:lnSpc>
                          <a:spcPct val="150000"/>
                        </a:lnSpc>
                        <a:spcAft>
                          <a:spcPts val="0"/>
                        </a:spcAft>
                      </a:pPr>
                      <a:r>
                        <a:rPr lang="es-EC" sz="1200" dirty="0" smtClean="0">
                          <a:solidFill>
                            <a:schemeClr val="tx1"/>
                          </a:solidFill>
                          <a:effectLst/>
                        </a:rPr>
                        <a:t>¿</a:t>
                      </a:r>
                      <a:r>
                        <a:rPr lang="es-EC" sz="1200" dirty="0">
                          <a:solidFill>
                            <a:schemeClr val="tx1"/>
                          </a:solidFill>
                          <a:effectLst/>
                        </a:rPr>
                        <a:t>Dispone de algún software para diseñar y automatizar los procesos en su </a:t>
                      </a:r>
                      <a:r>
                        <a:rPr lang="es-EC" sz="1200" dirty="0" smtClean="0">
                          <a:solidFill>
                            <a:schemeClr val="tx1"/>
                          </a:solidFill>
                          <a:effectLst/>
                        </a:rPr>
                        <a:t>organización? </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No</a:t>
                      </a:r>
                      <a:endParaRPr lang="es-EC"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No</a:t>
                      </a:r>
                      <a:endParaRPr lang="es-EC"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No</a:t>
                      </a:r>
                      <a:endParaRPr lang="es-EC" sz="2000">
                        <a:solidFill>
                          <a:schemeClr val="tx1"/>
                        </a:solidFill>
                        <a:effectLst/>
                        <a:latin typeface="Calibri"/>
                        <a:ea typeface="Calibri"/>
                        <a:cs typeface="Times New Roman"/>
                      </a:endParaRPr>
                    </a:p>
                  </a:txBody>
                  <a:tcPr marL="68580" marR="68580" marT="0" marB="0"/>
                </a:tc>
              </a:tr>
              <a:tr h="1144714">
                <a:tc>
                  <a:txBody>
                    <a:bodyPr/>
                    <a:lstStyle/>
                    <a:p>
                      <a:pPr algn="just">
                        <a:lnSpc>
                          <a:spcPct val="150000"/>
                        </a:lnSpc>
                        <a:spcAft>
                          <a:spcPts val="0"/>
                        </a:spcAft>
                      </a:pPr>
                      <a:r>
                        <a:rPr lang="es-EC" sz="1200" dirty="0" smtClean="0">
                          <a:solidFill>
                            <a:schemeClr val="tx1"/>
                          </a:solidFill>
                          <a:effectLst/>
                        </a:rPr>
                        <a:t>¿</a:t>
                      </a:r>
                      <a:r>
                        <a:rPr lang="es-EC" sz="1200" dirty="0">
                          <a:solidFill>
                            <a:schemeClr val="tx1"/>
                          </a:solidFill>
                          <a:effectLst/>
                        </a:rPr>
                        <a:t>Tiene implementado algún BPM (Business </a:t>
                      </a:r>
                      <a:r>
                        <a:rPr lang="es-EC" sz="1200" dirty="0" err="1">
                          <a:solidFill>
                            <a:schemeClr val="tx1"/>
                          </a:solidFill>
                          <a:effectLst/>
                        </a:rPr>
                        <a:t>Process</a:t>
                      </a:r>
                      <a:r>
                        <a:rPr lang="es-EC" sz="1200" dirty="0">
                          <a:solidFill>
                            <a:schemeClr val="tx1"/>
                          </a:solidFill>
                          <a:effectLst/>
                        </a:rPr>
                        <a:t> Management, Software empresarial para diseñar y ejecutar la automatización de los procesos empresariales) en su organización.</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No</a:t>
                      </a:r>
                      <a:endParaRPr lang="es-EC"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No</a:t>
                      </a:r>
                      <a:endParaRPr lang="es-EC"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No</a:t>
                      </a:r>
                      <a:endParaRPr lang="es-EC" sz="2000">
                        <a:solidFill>
                          <a:schemeClr val="tx1"/>
                        </a:solidFill>
                        <a:effectLst/>
                        <a:latin typeface="Calibri"/>
                        <a:ea typeface="Calibri"/>
                        <a:cs typeface="Times New Roman"/>
                      </a:endParaRPr>
                    </a:p>
                  </a:txBody>
                  <a:tcPr marL="68580" marR="68580" marT="0" marB="0"/>
                </a:tc>
              </a:tr>
              <a:tr h="557416">
                <a:tc>
                  <a:txBody>
                    <a:bodyPr/>
                    <a:lstStyle/>
                    <a:p>
                      <a:pPr algn="just">
                        <a:lnSpc>
                          <a:spcPct val="150000"/>
                        </a:lnSpc>
                        <a:spcAft>
                          <a:spcPts val="0"/>
                        </a:spcAft>
                      </a:pPr>
                      <a:r>
                        <a:rPr lang="es-EC" sz="1200" dirty="0" smtClean="0">
                          <a:solidFill>
                            <a:schemeClr val="tx1"/>
                          </a:solidFill>
                          <a:effectLst/>
                        </a:rPr>
                        <a:t>¿</a:t>
                      </a:r>
                      <a:r>
                        <a:rPr lang="es-EC" sz="1200" dirty="0">
                          <a:solidFill>
                            <a:schemeClr val="tx1"/>
                          </a:solidFill>
                          <a:effectLst/>
                        </a:rPr>
                        <a:t>En qué porcentaje tiene automatizados los procesos de su organización? </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75%</a:t>
                      </a:r>
                      <a:endParaRPr lang="es-EC"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25%</a:t>
                      </a:r>
                      <a:endParaRPr lang="es-EC"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25%</a:t>
                      </a:r>
                      <a:endParaRPr lang="es-EC" sz="2000">
                        <a:solidFill>
                          <a:schemeClr val="tx1"/>
                        </a:solidFill>
                        <a:effectLst/>
                        <a:latin typeface="Calibri"/>
                        <a:ea typeface="Calibri"/>
                        <a:cs typeface="Times New Roman"/>
                      </a:endParaRPr>
                    </a:p>
                  </a:txBody>
                  <a:tcPr marL="68580" marR="68580" marT="0" marB="0"/>
                </a:tc>
              </a:tr>
              <a:tr h="557315">
                <a:tc>
                  <a:txBody>
                    <a:bodyPr/>
                    <a:lstStyle/>
                    <a:p>
                      <a:pPr algn="just">
                        <a:lnSpc>
                          <a:spcPct val="150000"/>
                        </a:lnSpc>
                        <a:spcAft>
                          <a:spcPts val="0"/>
                        </a:spcAft>
                      </a:pPr>
                      <a:r>
                        <a:rPr lang="es-EC" sz="1200" dirty="0" smtClean="0">
                          <a:solidFill>
                            <a:schemeClr val="tx1"/>
                          </a:solidFill>
                          <a:effectLst/>
                        </a:rPr>
                        <a:t>¿</a:t>
                      </a:r>
                      <a:r>
                        <a:rPr lang="es-EC" sz="1200" dirty="0">
                          <a:solidFill>
                            <a:schemeClr val="tx1"/>
                          </a:solidFill>
                          <a:effectLst/>
                        </a:rPr>
                        <a:t>Cuándo se realizó la automatización de procesos? </a:t>
                      </a:r>
                      <a:endParaRPr lang="es-EC" sz="20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Más de 2 años</a:t>
                      </a:r>
                      <a:endParaRPr lang="es-EC"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effectLst/>
                        </a:rPr>
                        <a:t>Más de 2 años</a:t>
                      </a:r>
                      <a:endParaRPr lang="es-EC" sz="20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effectLst/>
                        </a:rPr>
                        <a:t>Más de 2 años</a:t>
                      </a:r>
                      <a:endParaRPr lang="es-EC" sz="2000" dirty="0">
                        <a:solidFill>
                          <a:schemeClr val="tx1"/>
                        </a:solidFill>
                        <a:effectLst/>
                        <a:latin typeface="Calibri"/>
                        <a:ea typeface="Calibri"/>
                        <a:cs typeface="Times New Roman"/>
                      </a:endParaRPr>
                    </a:p>
                  </a:txBody>
                  <a:tcPr marL="68580" marR="68580" marT="0" marB="0"/>
                </a:tc>
              </a:tr>
            </a:tbl>
          </a:graphicData>
        </a:graphic>
      </p:graphicFrame>
      <p:cxnSp>
        <p:nvCxnSpPr>
          <p:cNvPr id="5" name="301 Conector recto"/>
          <p:cNvCxnSpPr/>
          <p:nvPr/>
        </p:nvCxnSpPr>
        <p:spPr>
          <a:xfrm>
            <a:off x="3400425" y="7434263"/>
            <a:ext cx="3028950" cy="3429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1346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5793507"/>
          </a:xfrm>
        </p:spPr>
        <p:txBody>
          <a:bodyPr/>
          <a:lstStyle/>
          <a:p>
            <a:pPr marL="0" indent="0" algn="ctr">
              <a:buNone/>
            </a:pPr>
            <a:r>
              <a:rPr lang="es-EC" dirty="0">
                <a:solidFill>
                  <a:schemeClr val="tx1"/>
                </a:solidFill>
                <a:latin typeface="+mn-lt"/>
              </a:rPr>
              <a:t>Nivel de madurez </a:t>
            </a:r>
            <a:endParaRPr lang="es-EC" dirty="0" smtClean="0">
              <a:solidFill>
                <a:schemeClr val="tx1"/>
              </a:solidFill>
              <a:latin typeface="+mn-lt"/>
            </a:endParaRPr>
          </a:p>
          <a:p>
            <a:endParaRPr lang="es-EC" dirty="0"/>
          </a:p>
        </p:txBody>
      </p:sp>
      <p:graphicFrame>
        <p:nvGraphicFramePr>
          <p:cNvPr id="6" name="5 Gráfico"/>
          <p:cNvGraphicFramePr/>
          <p:nvPr>
            <p:extLst>
              <p:ext uri="{D42A27DB-BD31-4B8C-83A1-F6EECF244321}">
                <p14:modId xmlns:p14="http://schemas.microsoft.com/office/powerpoint/2010/main" val="3206077377"/>
              </p:ext>
            </p:extLst>
          </p:nvPr>
        </p:nvGraphicFramePr>
        <p:xfrm>
          <a:off x="2195736" y="4149080"/>
          <a:ext cx="3744416" cy="2495550"/>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196" t="19337" r="16764" b="11193"/>
          <a:stretch/>
        </p:blipFill>
        <p:spPr bwMode="auto">
          <a:xfrm>
            <a:off x="323528" y="764704"/>
            <a:ext cx="7992888"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722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691480"/>
          </a:xfrm>
        </p:spPr>
        <p:txBody>
          <a:bodyPr/>
          <a:lstStyle/>
          <a:p>
            <a:r>
              <a:rPr lang="es-EC" sz="4000" dirty="0" smtClean="0">
                <a:solidFill>
                  <a:schemeClr val="tx1"/>
                </a:solidFill>
              </a:rPr>
              <a:t>Estrategias de mejora </a:t>
            </a:r>
            <a:endParaRPr lang="es-EC" sz="4000" dirty="0">
              <a:solidFill>
                <a:schemeClr val="tx1"/>
              </a:solidFill>
            </a:endParaRPr>
          </a:p>
        </p:txBody>
      </p:sp>
      <p:graphicFrame>
        <p:nvGraphicFramePr>
          <p:cNvPr id="4" name="3 Diagrama"/>
          <p:cNvGraphicFramePr/>
          <p:nvPr>
            <p:extLst>
              <p:ext uri="{D42A27DB-BD31-4B8C-83A1-F6EECF244321}">
                <p14:modId xmlns:p14="http://schemas.microsoft.com/office/powerpoint/2010/main" val="2006925309"/>
              </p:ext>
            </p:extLst>
          </p:nvPr>
        </p:nvGraphicFramePr>
        <p:xfrm>
          <a:off x="395536" y="908720"/>
          <a:ext cx="849694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290" name="Picture 2" descr="Resultado de imagen para imagenes animadas para tesis">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88224" y="4725144"/>
            <a:ext cx="1656184" cy="1589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58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2290"/>
                                        </p:tgtEl>
                                        <p:attrNameLst>
                                          <p:attrName>style.visibility</p:attrName>
                                        </p:attrNameLst>
                                      </p:cBhvr>
                                      <p:to>
                                        <p:strVal val="visible"/>
                                      </p:to>
                                    </p:set>
                                    <p:animEffect transition="in" filter="barn(inVertical)">
                                      <p:cBhvr>
                                        <p:cTn id="15"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691480"/>
          </a:xfrm>
        </p:spPr>
        <p:txBody>
          <a:bodyPr/>
          <a:lstStyle/>
          <a:p>
            <a:r>
              <a:rPr lang="es-EC" sz="4000" dirty="0" smtClean="0">
                <a:solidFill>
                  <a:schemeClr val="tx1"/>
                </a:solidFill>
              </a:rPr>
              <a:t>Conclusiones</a:t>
            </a:r>
            <a:r>
              <a:rPr lang="es-EC" sz="4000" dirty="0" smtClean="0"/>
              <a:t> </a:t>
            </a:r>
            <a:endParaRPr lang="es-EC" sz="4000" dirty="0"/>
          </a:p>
        </p:txBody>
      </p:sp>
      <p:graphicFrame>
        <p:nvGraphicFramePr>
          <p:cNvPr id="4" name="3 Diagrama"/>
          <p:cNvGraphicFramePr/>
          <p:nvPr>
            <p:extLst>
              <p:ext uri="{D42A27DB-BD31-4B8C-83A1-F6EECF244321}">
                <p14:modId xmlns:p14="http://schemas.microsoft.com/office/powerpoint/2010/main" val="3413058846"/>
              </p:ext>
            </p:extLst>
          </p:nvPr>
        </p:nvGraphicFramePr>
        <p:xfrm>
          <a:off x="251520" y="836712"/>
          <a:ext cx="864096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256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907504"/>
          </a:xfrm>
        </p:spPr>
        <p:txBody>
          <a:bodyPr/>
          <a:lstStyle/>
          <a:p>
            <a:r>
              <a:rPr lang="es-EC" sz="4800" dirty="0" smtClean="0">
                <a:solidFill>
                  <a:schemeClr val="tx1"/>
                </a:solidFill>
              </a:rPr>
              <a:t>Recomendaciones </a:t>
            </a:r>
            <a:endParaRPr lang="es-EC" sz="4800" dirty="0">
              <a:solidFill>
                <a:schemeClr val="tx1"/>
              </a:solidFill>
            </a:endParaRPr>
          </a:p>
        </p:txBody>
      </p:sp>
      <p:graphicFrame>
        <p:nvGraphicFramePr>
          <p:cNvPr id="4" name="3 Diagrama"/>
          <p:cNvGraphicFramePr/>
          <p:nvPr>
            <p:extLst>
              <p:ext uri="{D42A27DB-BD31-4B8C-83A1-F6EECF244321}">
                <p14:modId xmlns:p14="http://schemas.microsoft.com/office/powerpoint/2010/main" val="2570225888"/>
              </p:ext>
            </p:extLst>
          </p:nvPr>
        </p:nvGraphicFramePr>
        <p:xfrm>
          <a:off x="395536" y="1124744"/>
          <a:ext cx="828092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854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imagenes animadas para tesis">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217070"/>
            <a:ext cx="6709746" cy="4260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25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
            <a:ext cx="8229600" cy="1109835"/>
          </a:xfrm>
        </p:spPr>
        <p:txBody>
          <a:bodyPr/>
          <a:lstStyle/>
          <a:p>
            <a:r>
              <a:rPr lang="es-EC" dirty="0" smtClean="0">
                <a:solidFill>
                  <a:schemeClr val="tx1"/>
                </a:solidFill>
              </a:rPr>
              <a:t>Sector automotriz </a:t>
            </a:r>
            <a:endParaRPr lang="es-EC" dirty="0">
              <a:solidFill>
                <a:schemeClr val="tx1"/>
              </a:solidFill>
            </a:endParaRPr>
          </a:p>
        </p:txBody>
      </p:sp>
      <p:pic>
        <p:nvPicPr>
          <p:cNvPr id="8" name="7 Imagen" descr="Imagen relacionada">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5877272"/>
            <a:ext cx="1698183" cy="980728"/>
          </a:xfrm>
          <a:prstGeom prst="rect">
            <a:avLst/>
          </a:prstGeom>
          <a:noFill/>
          <a:ln>
            <a:noFill/>
          </a:ln>
        </p:spPr>
      </p:pic>
      <p:graphicFrame>
        <p:nvGraphicFramePr>
          <p:cNvPr id="10" name="9 Diagrama"/>
          <p:cNvGraphicFramePr/>
          <p:nvPr>
            <p:extLst>
              <p:ext uri="{D42A27DB-BD31-4B8C-83A1-F6EECF244321}">
                <p14:modId xmlns:p14="http://schemas.microsoft.com/office/powerpoint/2010/main" val="135748206"/>
              </p:ext>
            </p:extLst>
          </p:nvPr>
        </p:nvGraphicFramePr>
        <p:xfrm>
          <a:off x="467544" y="1196753"/>
          <a:ext cx="8136904" cy="46830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3318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par>
                          <p:cTn id="14" fill="hold">
                            <p:stCondLst>
                              <p:cond delay="3000"/>
                            </p:stCondLst>
                            <p:childTnLst>
                              <p:par>
                                <p:cTn id="15" presetID="6"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0"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051520"/>
          </a:xfrm>
        </p:spPr>
        <p:txBody>
          <a:bodyPr/>
          <a:lstStyle/>
          <a:p>
            <a:r>
              <a:rPr lang="es-EC" dirty="0" smtClean="0">
                <a:solidFill>
                  <a:schemeClr val="tx1"/>
                </a:solidFill>
              </a:rPr>
              <a:t>Problema </a:t>
            </a:r>
            <a:endParaRPr lang="es-EC" dirty="0">
              <a:solidFill>
                <a:schemeClr val="tx1"/>
              </a:solidFill>
            </a:endParaRPr>
          </a:p>
        </p:txBody>
      </p:sp>
      <p:sp>
        <p:nvSpPr>
          <p:cNvPr id="3" name="2 Marcador de contenido"/>
          <p:cNvSpPr>
            <a:spLocks noGrp="1"/>
          </p:cNvSpPr>
          <p:nvPr>
            <p:ph idx="1"/>
          </p:nvPr>
        </p:nvSpPr>
        <p:spPr>
          <a:xfrm>
            <a:off x="9396536" y="764704"/>
            <a:ext cx="8229600" cy="4353347"/>
          </a:xfrm>
        </p:spPr>
        <p:txBody>
          <a:bodyPr>
            <a:normAutofit/>
          </a:bodyPr>
          <a:lstStyle/>
          <a:p>
            <a:pPr algn="just"/>
            <a:endParaRPr lang="es-EC" b="1" dirty="0">
              <a:solidFill>
                <a:schemeClr val="tx1"/>
              </a:solidFill>
            </a:endParaRPr>
          </a:p>
          <a:p>
            <a:pPr algn="just"/>
            <a:endParaRPr lang="es-EC" b="1" dirty="0" smtClean="0">
              <a:solidFill>
                <a:schemeClr val="tx1"/>
              </a:solidFill>
            </a:endParaRPr>
          </a:p>
          <a:p>
            <a:endParaRPr lang="es-EC" dirty="0"/>
          </a:p>
        </p:txBody>
      </p:sp>
      <p:graphicFrame>
        <p:nvGraphicFramePr>
          <p:cNvPr id="5" name="4 Diagrama"/>
          <p:cNvGraphicFramePr/>
          <p:nvPr>
            <p:extLst>
              <p:ext uri="{D42A27DB-BD31-4B8C-83A1-F6EECF244321}">
                <p14:modId xmlns:p14="http://schemas.microsoft.com/office/powerpoint/2010/main" val="284007323"/>
              </p:ext>
            </p:extLst>
          </p:nvPr>
        </p:nvGraphicFramePr>
        <p:xfrm>
          <a:off x="395536" y="1124744"/>
          <a:ext cx="828092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108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907504"/>
          </a:xfrm>
        </p:spPr>
        <p:txBody>
          <a:bodyPr/>
          <a:lstStyle/>
          <a:p>
            <a:r>
              <a:rPr lang="es-EC" dirty="0" smtClean="0">
                <a:solidFill>
                  <a:schemeClr val="tx1"/>
                </a:solidFill>
              </a:rPr>
              <a:t>Objetivos </a:t>
            </a:r>
            <a:endParaRPr lang="es-EC" dirty="0">
              <a:solidFill>
                <a:schemeClr val="tx1"/>
              </a:solidFill>
            </a:endParaRPr>
          </a:p>
        </p:txBody>
      </p:sp>
      <p:graphicFrame>
        <p:nvGraphicFramePr>
          <p:cNvPr id="4" name="3 Diagrama"/>
          <p:cNvGraphicFramePr/>
          <p:nvPr>
            <p:extLst>
              <p:ext uri="{D42A27DB-BD31-4B8C-83A1-F6EECF244321}">
                <p14:modId xmlns:p14="http://schemas.microsoft.com/office/powerpoint/2010/main" val="1375426034"/>
              </p:ext>
            </p:extLst>
          </p:nvPr>
        </p:nvGraphicFramePr>
        <p:xfrm>
          <a:off x="683568" y="1124744"/>
          <a:ext cx="777686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346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8446" y="188640"/>
            <a:ext cx="8229600" cy="835496"/>
          </a:xfrm>
        </p:spPr>
        <p:txBody>
          <a:bodyPr/>
          <a:lstStyle/>
          <a:p>
            <a:r>
              <a:rPr lang="es-EC" dirty="0" smtClean="0">
                <a:solidFill>
                  <a:schemeClr val="tx1"/>
                </a:solidFill>
              </a:rPr>
              <a:t>Marco teórico</a:t>
            </a:r>
            <a:endParaRPr lang="es-EC" dirty="0">
              <a:solidFill>
                <a:schemeClr val="tx1"/>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046" t="35061" r="33908" b="30100"/>
          <a:stretch/>
        </p:blipFill>
        <p:spPr bwMode="auto">
          <a:xfrm>
            <a:off x="4860032" y="4221088"/>
            <a:ext cx="3820832" cy="22647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3 Diagrama"/>
          <p:cNvGraphicFramePr/>
          <p:nvPr>
            <p:extLst>
              <p:ext uri="{D42A27DB-BD31-4B8C-83A1-F6EECF244321}">
                <p14:modId xmlns:p14="http://schemas.microsoft.com/office/powerpoint/2010/main" val="1984987620"/>
              </p:ext>
            </p:extLst>
          </p:nvPr>
        </p:nvGraphicFramePr>
        <p:xfrm>
          <a:off x="755576" y="1052736"/>
          <a:ext cx="8064896"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722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par>
                          <p:cTn id="14" fill="hold">
                            <p:stCondLst>
                              <p:cond delay="3000"/>
                            </p:stCondLst>
                            <p:childTnLst>
                              <p:par>
                                <p:cTn id="15" presetID="6" presetClass="entr" presetSubtype="16"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980869137"/>
              </p:ext>
            </p:extLst>
          </p:nvPr>
        </p:nvGraphicFramePr>
        <p:xfrm>
          <a:off x="457200" y="260649"/>
          <a:ext cx="8363272" cy="4032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39177" t="24804" r="26861" b="18800"/>
          <a:stretch/>
        </p:blipFill>
        <p:spPr bwMode="auto">
          <a:xfrm>
            <a:off x="2896970" y="3158224"/>
            <a:ext cx="3816424" cy="3511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67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810693122"/>
              </p:ext>
            </p:extLst>
          </p:nvPr>
        </p:nvGraphicFramePr>
        <p:xfrm>
          <a:off x="467544" y="332656"/>
          <a:ext cx="8208912"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4" name="Picture 2" descr="Resultado de imagen para imagenes de eficiencia y eficacia">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5917" y="5445224"/>
            <a:ext cx="2376264" cy="1249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8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13314"/>
                                        </p:tgtEl>
                                        <p:attrNameLst>
                                          <p:attrName>style.visibility</p:attrName>
                                        </p:attrNameLst>
                                      </p:cBhvr>
                                      <p:to>
                                        <p:strVal val="visible"/>
                                      </p:to>
                                    </p:set>
                                    <p:animEffect transition="in" filter="barn(inVertical)">
                                      <p:cBhvr>
                                        <p:cTn id="11"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051520"/>
          </a:xfrm>
        </p:spPr>
        <p:txBody>
          <a:bodyPr/>
          <a:lstStyle/>
          <a:p>
            <a:r>
              <a:rPr lang="es-EC" dirty="0" smtClean="0">
                <a:solidFill>
                  <a:schemeClr val="tx1"/>
                </a:solidFill>
              </a:rPr>
              <a:t>Modelos de madurez </a:t>
            </a:r>
            <a:endParaRPr lang="es-EC" dirty="0">
              <a:solidFill>
                <a:schemeClr val="tx1"/>
              </a:solidFill>
            </a:endParaRPr>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4292328839"/>
              </p:ext>
            </p:extLst>
          </p:nvPr>
        </p:nvGraphicFramePr>
        <p:xfrm>
          <a:off x="457200" y="1196752"/>
          <a:ext cx="8229600"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958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631</TotalTime>
  <Words>3017</Words>
  <Application>Microsoft Office PowerPoint</Application>
  <PresentationFormat>Presentación en pantalla (4:3)</PresentationFormat>
  <Paragraphs>400</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Ejecutivo</vt:lpstr>
      <vt:lpstr>Presentación de PowerPoint</vt:lpstr>
      <vt:lpstr>CONTENIDO </vt:lpstr>
      <vt:lpstr>Sector automotriz </vt:lpstr>
      <vt:lpstr>Problema </vt:lpstr>
      <vt:lpstr>Objetivos </vt:lpstr>
      <vt:lpstr>Marco teórico</vt:lpstr>
      <vt:lpstr>Presentación de PowerPoint</vt:lpstr>
      <vt:lpstr>Presentación de PowerPoint</vt:lpstr>
      <vt:lpstr>Modelos de madurez </vt:lpstr>
      <vt:lpstr>Desempeño de los procesos</vt:lpstr>
      <vt:lpstr>Nuevo modelo para medir el nivel de madurez de los procesos </vt:lpstr>
      <vt:lpstr>Presentación de PowerPoint</vt:lpstr>
      <vt:lpstr>Presentación de PowerPoint</vt:lpstr>
      <vt:lpstr>Etapas de la investigación </vt:lpstr>
      <vt:lpstr>Población </vt:lpstr>
      <vt:lpstr>Presentación de PowerPoint</vt:lpstr>
      <vt:lpstr>Resultados  Datos Generales de las empresas encuestadas </vt:lpstr>
      <vt:lpstr>De los responsables de los procesos en la organización</vt:lpstr>
      <vt:lpstr>Preguntas sobre los procesos en la organización</vt:lpstr>
      <vt:lpstr>Enfoque al cliente</vt:lpstr>
      <vt:lpstr>Diseño y documentación</vt:lpstr>
      <vt:lpstr>Indicadores</vt:lpstr>
      <vt:lpstr>Mejoramiento</vt:lpstr>
      <vt:lpstr>Automatización de procesos</vt:lpstr>
      <vt:lpstr>Presentación de PowerPoint</vt:lpstr>
      <vt:lpstr>Estrategias de mejora </vt:lpstr>
      <vt:lpstr>Conclusiones </vt:lpstr>
      <vt:lpstr>Recomendaciones </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USER-2013</dc:creator>
  <cp:lastModifiedBy>USER-2013</cp:lastModifiedBy>
  <cp:revision>92</cp:revision>
  <dcterms:created xsi:type="dcterms:W3CDTF">2017-05-16T23:23:08Z</dcterms:created>
  <dcterms:modified xsi:type="dcterms:W3CDTF">2017-06-01T22:28:23Z</dcterms:modified>
</cp:coreProperties>
</file>