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6" r:id="rId3"/>
    <p:sldId id="287" r:id="rId4"/>
    <p:sldId id="256" r:id="rId5"/>
    <p:sldId id="268" r:id="rId6"/>
    <p:sldId id="266" r:id="rId7"/>
    <p:sldId id="285"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1</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'1'!$C$4:$C$7</c:f>
              <c:strCache>
                <c:ptCount val="4"/>
                <c:pt idx="0">
                  <c:v>Mucho</c:v>
                </c:pt>
                <c:pt idx="1">
                  <c:v>Poco</c:v>
                </c:pt>
                <c:pt idx="2">
                  <c:v>Muy poco</c:v>
                </c:pt>
                <c:pt idx="3">
                  <c:v>Nada</c:v>
                </c:pt>
              </c:strCache>
            </c:strRef>
          </c:cat>
          <c:val>
            <c:numRef>
              <c:f>'1'!$D$4:$D$7</c:f>
              <c:numCache>
                <c:formatCode>General</c:formatCode>
                <c:ptCount val="4"/>
                <c:pt idx="0">
                  <c:v>42</c:v>
                </c:pt>
                <c:pt idx="1">
                  <c:v>20</c:v>
                </c:pt>
                <c:pt idx="2">
                  <c:v>10</c:v>
                </c:pt>
                <c:pt idx="3">
                  <c:v>28</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'1'!$C$4:$C$7</c:f>
              <c:strCache>
                <c:ptCount val="4"/>
                <c:pt idx="0">
                  <c:v>Mucho</c:v>
                </c:pt>
                <c:pt idx="1">
                  <c:v>Poco</c:v>
                </c:pt>
                <c:pt idx="2">
                  <c:v>Muy poco</c:v>
                </c:pt>
                <c:pt idx="3">
                  <c:v>Nada</c:v>
                </c:pt>
              </c:strCache>
            </c:strRef>
          </c:cat>
          <c:val>
            <c:numRef>
              <c:f>'1'!$E$4:$E$7</c:f>
              <c:numCache>
                <c:formatCode>0.00%</c:formatCode>
                <c:ptCount val="4"/>
                <c:pt idx="0">
                  <c:v>0.42000000000000032</c:v>
                </c:pt>
                <c:pt idx="1">
                  <c:v>0.2</c:v>
                </c:pt>
                <c:pt idx="2">
                  <c:v>0.1</c:v>
                </c:pt>
                <c:pt idx="3">
                  <c:v>0.28000000000000008</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2</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31231408573929E-2"/>
          <c:y val="0.23860673665791776"/>
          <c:w val="0.65928280839895015"/>
          <c:h val="0.64767096821230674"/>
        </c:manualLayout>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'2'!$C$4:$C$7</c:f>
              <c:strCache>
                <c:ptCount val="4"/>
                <c:pt idx="0">
                  <c:v>Mucho</c:v>
                </c:pt>
                <c:pt idx="1">
                  <c:v>Poco</c:v>
                </c:pt>
                <c:pt idx="2">
                  <c:v>Muy poco</c:v>
                </c:pt>
                <c:pt idx="3">
                  <c:v>Nada</c:v>
                </c:pt>
              </c:strCache>
            </c:strRef>
          </c:cat>
          <c:val>
            <c:numRef>
              <c:f>'2'!$D$4:$D$7</c:f>
              <c:numCache>
                <c:formatCode>General</c:formatCode>
                <c:ptCount val="4"/>
                <c:pt idx="0">
                  <c:v>20</c:v>
                </c:pt>
                <c:pt idx="1">
                  <c:v>15</c:v>
                </c:pt>
                <c:pt idx="2">
                  <c:v>30</c:v>
                </c:pt>
                <c:pt idx="3">
                  <c:v>35</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'2'!$C$4:$C$7</c:f>
              <c:strCache>
                <c:ptCount val="4"/>
                <c:pt idx="0">
                  <c:v>Mucho</c:v>
                </c:pt>
                <c:pt idx="1">
                  <c:v>Poco</c:v>
                </c:pt>
                <c:pt idx="2">
                  <c:v>Muy poco</c:v>
                </c:pt>
                <c:pt idx="3">
                  <c:v>Nada</c:v>
                </c:pt>
              </c:strCache>
            </c:strRef>
          </c:cat>
          <c:val>
            <c:numRef>
              <c:f>'2'!$E$4:$E$7</c:f>
              <c:numCache>
                <c:formatCode>0.00%</c:formatCode>
                <c:ptCount val="4"/>
                <c:pt idx="0">
                  <c:v>0.2</c:v>
                </c:pt>
                <c:pt idx="1">
                  <c:v>0.15000000000000024</c:v>
                </c:pt>
                <c:pt idx="2">
                  <c:v>0.30000000000000032</c:v>
                </c:pt>
                <c:pt idx="3">
                  <c:v>0.35000000000000031</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3</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'3'!$C$4:$C$7</c:f>
              <c:strCache>
                <c:ptCount val="4"/>
                <c:pt idx="0">
                  <c:v>Mucho</c:v>
                </c:pt>
                <c:pt idx="1">
                  <c:v>Poco</c:v>
                </c:pt>
                <c:pt idx="2">
                  <c:v>Muy poco</c:v>
                </c:pt>
                <c:pt idx="3">
                  <c:v>Nada</c:v>
                </c:pt>
              </c:strCache>
            </c:strRef>
          </c:cat>
          <c:val>
            <c:numRef>
              <c:f>'3'!$D$4:$D$7</c:f>
              <c:numCache>
                <c:formatCode>General</c:formatCode>
                <c:ptCount val="4"/>
                <c:pt idx="0">
                  <c:v>5</c:v>
                </c:pt>
                <c:pt idx="1">
                  <c:v>20</c:v>
                </c:pt>
                <c:pt idx="2">
                  <c:v>40</c:v>
                </c:pt>
                <c:pt idx="3">
                  <c:v>35</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'3'!$C$4:$C$7</c:f>
              <c:strCache>
                <c:ptCount val="4"/>
                <c:pt idx="0">
                  <c:v>Mucho</c:v>
                </c:pt>
                <c:pt idx="1">
                  <c:v>Poco</c:v>
                </c:pt>
                <c:pt idx="2">
                  <c:v>Muy poco</c:v>
                </c:pt>
                <c:pt idx="3">
                  <c:v>Nada</c:v>
                </c:pt>
              </c:strCache>
            </c:strRef>
          </c:cat>
          <c:val>
            <c:numRef>
              <c:f>'3'!$E$4:$E$7</c:f>
              <c:numCache>
                <c:formatCode>0.00%</c:formatCode>
                <c:ptCount val="4"/>
                <c:pt idx="0">
                  <c:v>0.05</c:v>
                </c:pt>
                <c:pt idx="1">
                  <c:v>0.2</c:v>
                </c:pt>
                <c:pt idx="2">
                  <c:v>0.4</c:v>
                </c:pt>
                <c:pt idx="3">
                  <c:v>0.35000000000000031</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4</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'4'!$C$4:$C$7</c:f>
              <c:strCache>
                <c:ptCount val="4"/>
                <c:pt idx="0">
                  <c:v>Mucho</c:v>
                </c:pt>
                <c:pt idx="1">
                  <c:v>Poco</c:v>
                </c:pt>
                <c:pt idx="2">
                  <c:v>Muy poco</c:v>
                </c:pt>
                <c:pt idx="3">
                  <c:v>Nada</c:v>
                </c:pt>
              </c:strCache>
            </c:strRef>
          </c:cat>
          <c:val>
            <c:numRef>
              <c:f>'4'!$D$4:$D$7</c:f>
              <c:numCache>
                <c:formatCode>General</c:formatCode>
                <c:ptCount val="4"/>
                <c:pt idx="0">
                  <c:v>50</c:v>
                </c:pt>
                <c:pt idx="1">
                  <c:v>20</c:v>
                </c:pt>
                <c:pt idx="2">
                  <c:v>25</c:v>
                </c:pt>
                <c:pt idx="3">
                  <c:v>5</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'4'!$C$4:$C$7</c:f>
              <c:strCache>
                <c:ptCount val="4"/>
                <c:pt idx="0">
                  <c:v>Mucho</c:v>
                </c:pt>
                <c:pt idx="1">
                  <c:v>Poco</c:v>
                </c:pt>
                <c:pt idx="2">
                  <c:v>Muy poco</c:v>
                </c:pt>
                <c:pt idx="3">
                  <c:v>Nada</c:v>
                </c:pt>
              </c:strCache>
            </c:strRef>
          </c:cat>
          <c:val>
            <c:numRef>
              <c:f>'4'!$E$4:$E$7</c:f>
              <c:numCache>
                <c:formatCode>0.00%</c:formatCode>
                <c:ptCount val="4"/>
                <c:pt idx="0">
                  <c:v>0.5</c:v>
                </c:pt>
                <c:pt idx="1">
                  <c:v>0.2</c:v>
                </c:pt>
                <c:pt idx="2">
                  <c:v>0.25</c:v>
                </c:pt>
                <c:pt idx="3">
                  <c:v>0.05</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5</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'5'!$C$4:$C$5</c:f>
              <c:strCache>
                <c:ptCount val="2"/>
                <c:pt idx="0">
                  <c:v>SI</c:v>
                </c:pt>
                <c:pt idx="1">
                  <c:v>NO</c:v>
                </c:pt>
              </c:strCache>
            </c:strRef>
          </c:cat>
          <c:val>
            <c:numRef>
              <c:f>'5'!$D$4:$D$5</c:f>
              <c:numCache>
                <c:formatCode>General</c:formatCode>
                <c:ptCount val="2"/>
                <c:pt idx="0">
                  <c:v>62</c:v>
                </c:pt>
                <c:pt idx="1">
                  <c:v>38</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'5'!$C$4:$C$5</c:f>
              <c:strCache>
                <c:ptCount val="2"/>
                <c:pt idx="0">
                  <c:v>SI</c:v>
                </c:pt>
                <c:pt idx="1">
                  <c:v>NO</c:v>
                </c:pt>
              </c:strCache>
            </c:strRef>
          </c:cat>
          <c:val>
            <c:numRef>
              <c:f>'5'!$E$4:$E$5</c:f>
              <c:numCache>
                <c:formatCode>0.00%</c:formatCode>
                <c:ptCount val="2"/>
                <c:pt idx="0">
                  <c:v>0.62000000000000433</c:v>
                </c:pt>
                <c:pt idx="1">
                  <c:v>0.38000000000000239</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6</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'6'!$C$4:$C$5</c:f>
              <c:strCache>
                <c:ptCount val="2"/>
                <c:pt idx="0">
                  <c:v>SI</c:v>
                </c:pt>
                <c:pt idx="1">
                  <c:v>NO</c:v>
                </c:pt>
              </c:strCache>
            </c:strRef>
          </c:cat>
          <c:val>
            <c:numRef>
              <c:f>'6'!$D$4:$D$5</c:f>
              <c:numCache>
                <c:formatCode>General</c:formatCode>
                <c:ptCount val="2"/>
                <c:pt idx="0">
                  <c:v>74</c:v>
                </c:pt>
                <c:pt idx="1">
                  <c:v>26</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'6'!$C$4:$C$5</c:f>
              <c:strCache>
                <c:ptCount val="2"/>
                <c:pt idx="0">
                  <c:v>SI</c:v>
                </c:pt>
                <c:pt idx="1">
                  <c:v>NO</c:v>
                </c:pt>
              </c:strCache>
            </c:strRef>
          </c:cat>
          <c:val>
            <c:numRef>
              <c:f>'6'!$E$4:$E$5</c:f>
              <c:numCache>
                <c:formatCode>0.00%</c:formatCode>
                <c:ptCount val="2"/>
                <c:pt idx="0">
                  <c:v>0.74000000000000365</c:v>
                </c:pt>
                <c:pt idx="1">
                  <c:v>0.26</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s-EC"/>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noFill/>
              <a:ln>
                <a:noFill/>
              </a:ln>
              <a:effectLst/>
            </c:spPr>
            <c:txPr>
              <a:bodyPr/>
              <a:lstStyle/>
              <a:p>
                <a:pPr>
                  <a:defRPr lang="es-EC"/>
                </a:pPr>
                <a:endParaRPr lang="es-EC"/>
              </a:p>
            </c:txPr>
            <c:showLegendKey val="0"/>
            <c:showVal val="1"/>
            <c:showCatName val="0"/>
            <c:showSerName val="0"/>
            <c:showPercent val="0"/>
            <c:showBubbleSize val="0"/>
            <c:showLeaderLines val="1"/>
            <c:extLst>
              <c:ext xmlns:c15="http://schemas.microsoft.com/office/drawing/2012/chart" uri="{CE6537A1-D6FC-4f65-9D91-7224C49458BB}"/>
            </c:extLst>
          </c:dLbls>
          <c:cat>
            <c:numRef>
              <c:f>'Hoja1'!$A$2:$A$5</c:f>
              <c:numCache>
                <c:formatCode>0%</c:formatCode>
                <c:ptCount val="4"/>
                <c:pt idx="0">
                  <c:v>0.15000000000000024</c:v>
                </c:pt>
                <c:pt idx="1">
                  <c:v>0.85000000000000064</c:v>
                </c:pt>
              </c:numCache>
            </c:numRef>
          </c:cat>
          <c:val>
            <c:numRef>
              <c:f>'Hoja1'!$B$2:$B$5</c:f>
              <c:numCache>
                <c:formatCode>General</c:formatCode>
                <c:ptCount val="4"/>
                <c:pt idx="0">
                  <c:v>15</c:v>
                </c:pt>
                <c:pt idx="1">
                  <c:v>85</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overlay val="0"/>
      <c:txPr>
        <a:bodyPr/>
        <a:lstStyle/>
        <a:p>
          <a:pPr>
            <a:defRPr lang="es-EC"/>
          </a:pPr>
          <a:endParaRPr lang="es-EC"/>
        </a:p>
      </c:txPr>
    </c:legend>
    <c:plotVisOnly val="1"/>
    <c:dispBlanksAs val="gap"/>
    <c:showDLblsOverMax val="0"/>
  </c:chart>
  <c:spPr>
    <a:solidFill>
      <a:srgbClr val="FFFF00"/>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PREGUNTA No. 8</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'7'!$C$4:$C$5</c:f>
              <c:strCache>
                <c:ptCount val="2"/>
                <c:pt idx="0">
                  <c:v>SI</c:v>
                </c:pt>
                <c:pt idx="1">
                  <c:v>NO</c:v>
                </c:pt>
              </c:strCache>
            </c:strRef>
          </c:cat>
          <c:val>
            <c:numRef>
              <c:f>'7'!$D$4:$D$5</c:f>
              <c:numCache>
                <c:formatCode>General</c:formatCode>
                <c:ptCount val="2"/>
                <c:pt idx="0">
                  <c:v>92</c:v>
                </c:pt>
                <c:pt idx="1">
                  <c:v>8</c:v>
                </c:pt>
              </c:numCache>
            </c:numRef>
          </c:val>
        </c:ser>
        <c:ser>
          <c:idx val="1"/>
          <c:order val="1"/>
          <c:explosion val="25"/>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'7'!$C$4:$C$5</c:f>
              <c:strCache>
                <c:ptCount val="2"/>
                <c:pt idx="0">
                  <c:v>SI</c:v>
                </c:pt>
                <c:pt idx="1">
                  <c:v>NO</c:v>
                </c:pt>
              </c:strCache>
            </c:strRef>
          </c:cat>
          <c:val>
            <c:numRef>
              <c:f>'7'!$E$4:$E$5</c:f>
              <c:numCache>
                <c:formatCode>0.00%</c:formatCode>
                <c:ptCount val="2"/>
                <c:pt idx="0">
                  <c:v>0.92</c:v>
                </c:pt>
                <c:pt idx="1">
                  <c:v>8.0000000000000043E-2</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lang="es-EC"/>
          </a:pPr>
          <a:endParaRPr lang="es-EC"/>
        </a:p>
      </c:txPr>
    </c:legend>
    <c:plotVisOnly val="1"/>
    <c:dispBlanksAs val="zero"/>
    <c:showDLblsOverMax val="0"/>
  </c:chart>
  <c:spPr>
    <a:solidFill>
      <a:srgbClr val="FFFF00"/>
    </a:solidFill>
  </c:spPr>
  <c:externalData r:id="rId1">
    <c:autoUpdate val="0"/>
  </c:externalData>
</c:chartSpace>
</file>

<file path=ppt/diagrams/_rels/data11.xml.rels><?xml version="1.0" encoding="UTF-8" standalone="yes"?>
<Relationships xmlns="http://schemas.openxmlformats.org/package/2006/relationships"><Relationship Id="rId1"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BE808-5EC4-4CC7-83ED-CF507B1B706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S"/>
        </a:p>
      </dgm:t>
    </dgm:pt>
    <dgm:pt modelId="{37510044-7D90-4E3B-B926-C5806394B9FF}">
      <dgm:prSet phldrT="[Texto]"/>
      <dgm:spPr/>
      <dgm:t>
        <a:bodyPr/>
        <a:lstStyle/>
        <a:p>
          <a:r>
            <a:rPr lang="es-ES" dirty="0" smtClean="0"/>
            <a:t>CAPITULO I</a:t>
          </a:r>
          <a:endParaRPr lang="es-ES" dirty="0"/>
        </a:p>
      </dgm:t>
    </dgm:pt>
    <dgm:pt modelId="{5C492A15-A541-4821-8A23-1DE5E36C89C1}" type="parTrans" cxnId="{EDA12C66-18B0-4C05-99CD-D7DF11FABD76}">
      <dgm:prSet/>
      <dgm:spPr/>
      <dgm:t>
        <a:bodyPr/>
        <a:lstStyle/>
        <a:p>
          <a:endParaRPr lang="es-ES"/>
        </a:p>
      </dgm:t>
    </dgm:pt>
    <dgm:pt modelId="{FCD60156-6D1D-4385-B387-3F9327AD174C}" type="sibTrans" cxnId="{EDA12C66-18B0-4C05-99CD-D7DF11FABD76}">
      <dgm:prSet/>
      <dgm:spPr/>
      <dgm:t>
        <a:bodyPr/>
        <a:lstStyle/>
        <a:p>
          <a:endParaRPr lang="es-ES"/>
        </a:p>
      </dgm:t>
    </dgm:pt>
    <dgm:pt modelId="{209FF1D4-295A-4BEF-BB8E-44A64955ACBC}">
      <dgm:prSet phldrT="[Texto]"/>
      <dgm:spPr/>
      <dgm:t>
        <a:bodyPr/>
        <a:lstStyle/>
        <a:p>
          <a:r>
            <a:rPr lang="es-ES" dirty="0" smtClean="0"/>
            <a:t>CAPITULO II</a:t>
          </a:r>
          <a:endParaRPr lang="es-ES" dirty="0"/>
        </a:p>
      </dgm:t>
    </dgm:pt>
    <dgm:pt modelId="{14F87DC0-A147-4B54-B4B1-3454069BA537}" type="parTrans" cxnId="{CA793AB5-6861-4546-B11E-8810490E657A}">
      <dgm:prSet/>
      <dgm:spPr/>
      <dgm:t>
        <a:bodyPr/>
        <a:lstStyle/>
        <a:p>
          <a:endParaRPr lang="es-ES"/>
        </a:p>
      </dgm:t>
    </dgm:pt>
    <dgm:pt modelId="{94ECDE63-29B7-4316-BD3A-D50B07AC89B5}" type="sibTrans" cxnId="{CA793AB5-6861-4546-B11E-8810490E657A}">
      <dgm:prSet/>
      <dgm:spPr/>
      <dgm:t>
        <a:bodyPr/>
        <a:lstStyle/>
        <a:p>
          <a:endParaRPr lang="es-ES"/>
        </a:p>
      </dgm:t>
    </dgm:pt>
    <dgm:pt modelId="{5CB846D9-3A66-457B-A28A-99A4EB49367B}">
      <dgm:prSet phldrT="[Texto]"/>
      <dgm:spPr/>
      <dgm:t>
        <a:bodyPr/>
        <a:lstStyle/>
        <a:p>
          <a:r>
            <a:rPr lang="es-ES" dirty="0" smtClean="0"/>
            <a:t>MARCO TEORICO, REFERENCIAL Y CONCEPTUAL.</a:t>
          </a:r>
          <a:endParaRPr lang="es-ES" dirty="0"/>
        </a:p>
      </dgm:t>
    </dgm:pt>
    <dgm:pt modelId="{5BEAF807-DB95-424B-90F5-9B3B3A2D4460}" type="parTrans" cxnId="{59148D7C-3E61-48A2-B423-DF06DF5F6F69}">
      <dgm:prSet/>
      <dgm:spPr/>
      <dgm:t>
        <a:bodyPr/>
        <a:lstStyle/>
        <a:p>
          <a:endParaRPr lang="es-ES"/>
        </a:p>
      </dgm:t>
    </dgm:pt>
    <dgm:pt modelId="{3AEC3274-0959-4D21-974E-7E8201797378}" type="sibTrans" cxnId="{59148D7C-3E61-48A2-B423-DF06DF5F6F69}">
      <dgm:prSet/>
      <dgm:spPr/>
      <dgm:t>
        <a:bodyPr/>
        <a:lstStyle/>
        <a:p>
          <a:endParaRPr lang="es-ES"/>
        </a:p>
      </dgm:t>
    </dgm:pt>
    <dgm:pt modelId="{1D503238-FF5B-458E-9D02-7481BD7C3252}">
      <dgm:prSet phldrT="[Texto]"/>
      <dgm:spPr/>
      <dgm:t>
        <a:bodyPr/>
        <a:lstStyle/>
        <a:p>
          <a:r>
            <a:rPr lang="es-ES" dirty="0" smtClean="0"/>
            <a:t>CAPITULO III</a:t>
          </a:r>
          <a:endParaRPr lang="es-ES" dirty="0"/>
        </a:p>
      </dgm:t>
    </dgm:pt>
    <dgm:pt modelId="{099E4554-DDA1-42A7-8C86-A39347FB7137}" type="parTrans" cxnId="{7F74440A-59C5-43F1-A4C2-2EDBC082ACC3}">
      <dgm:prSet/>
      <dgm:spPr/>
      <dgm:t>
        <a:bodyPr/>
        <a:lstStyle/>
        <a:p>
          <a:endParaRPr lang="es-ES"/>
        </a:p>
      </dgm:t>
    </dgm:pt>
    <dgm:pt modelId="{C0045215-FA59-43F5-A36D-4D30AAF8FCF6}" type="sibTrans" cxnId="{7F74440A-59C5-43F1-A4C2-2EDBC082ACC3}">
      <dgm:prSet/>
      <dgm:spPr/>
      <dgm:t>
        <a:bodyPr/>
        <a:lstStyle/>
        <a:p>
          <a:endParaRPr lang="es-ES"/>
        </a:p>
      </dgm:t>
    </dgm:pt>
    <dgm:pt modelId="{ACFB8AED-4AAC-4261-A66A-1337C538FD57}">
      <dgm:prSet phldrT="[Texto]"/>
      <dgm:spPr/>
      <dgm:t>
        <a:bodyPr/>
        <a:lstStyle/>
        <a:p>
          <a:r>
            <a:rPr lang="es-ES" dirty="0" smtClean="0"/>
            <a:t>CAPITULO IV</a:t>
          </a:r>
          <a:endParaRPr lang="es-ES" dirty="0"/>
        </a:p>
      </dgm:t>
    </dgm:pt>
    <dgm:pt modelId="{F98E7235-808D-4968-BE3A-C53E48673CBE}" type="parTrans" cxnId="{2E9E2187-47C1-47FB-93B9-F630C57D378B}">
      <dgm:prSet/>
      <dgm:spPr/>
      <dgm:t>
        <a:bodyPr/>
        <a:lstStyle/>
        <a:p>
          <a:endParaRPr lang="es-ES"/>
        </a:p>
      </dgm:t>
    </dgm:pt>
    <dgm:pt modelId="{3D6FAC73-4B22-49E6-A557-70C9E3603A97}" type="sibTrans" cxnId="{2E9E2187-47C1-47FB-93B9-F630C57D378B}">
      <dgm:prSet/>
      <dgm:spPr/>
      <dgm:t>
        <a:bodyPr/>
        <a:lstStyle/>
        <a:p>
          <a:endParaRPr lang="es-ES"/>
        </a:p>
      </dgm:t>
    </dgm:pt>
    <dgm:pt modelId="{C671BAE4-F03C-47F3-9EEF-02CB5AF824F4}">
      <dgm:prSet phldrT="[Texto]"/>
      <dgm:spPr/>
      <dgm:t>
        <a:bodyPr/>
        <a:lstStyle/>
        <a:p>
          <a:r>
            <a:rPr lang="es-ES" dirty="0" smtClean="0"/>
            <a:t>CONCLUCIONES Y RECOMENDACIONES.</a:t>
          </a:r>
          <a:endParaRPr lang="es-ES" dirty="0"/>
        </a:p>
      </dgm:t>
    </dgm:pt>
    <dgm:pt modelId="{91DE8BD1-416E-4200-B13B-EC1E4CCDFDD3}" type="parTrans" cxnId="{CCA48777-D8EE-434B-84F0-F6858168E852}">
      <dgm:prSet/>
      <dgm:spPr/>
      <dgm:t>
        <a:bodyPr/>
        <a:lstStyle/>
        <a:p>
          <a:endParaRPr lang="es-ES"/>
        </a:p>
      </dgm:t>
    </dgm:pt>
    <dgm:pt modelId="{10121FD1-2DDB-431D-8D72-15892D25AA04}" type="sibTrans" cxnId="{CCA48777-D8EE-434B-84F0-F6858168E852}">
      <dgm:prSet/>
      <dgm:spPr/>
      <dgm:t>
        <a:bodyPr/>
        <a:lstStyle/>
        <a:p>
          <a:endParaRPr lang="es-ES"/>
        </a:p>
      </dgm:t>
    </dgm:pt>
    <dgm:pt modelId="{11FCCF10-0B48-4939-87DE-0559609F8F12}">
      <dgm:prSet phldrT="[Texto]"/>
      <dgm:spPr/>
      <dgm:t>
        <a:bodyPr/>
        <a:lstStyle/>
        <a:p>
          <a:r>
            <a:rPr lang="es-ES" dirty="0" smtClean="0"/>
            <a:t>CAPITULO V</a:t>
          </a:r>
          <a:endParaRPr lang="es-ES" dirty="0"/>
        </a:p>
      </dgm:t>
    </dgm:pt>
    <dgm:pt modelId="{2D99640C-23D4-432C-97A8-78D451436275}" type="parTrans" cxnId="{2F2ECA33-5E80-41D4-9A52-91EF22991AF9}">
      <dgm:prSet/>
      <dgm:spPr/>
      <dgm:t>
        <a:bodyPr/>
        <a:lstStyle/>
        <a:p>
          <a:endParaRPr lang="es-ES"/>
        </a:p>
      </dgm:t>
    </dgm:pt>
    <dgm:pt modelId="{22BD8307-79C7-43BA-922B-1D3EDC26AE42}" type="sibTrans" cxnId="{2F2ECA33-5E80-41D4-9A52-91EF22991AF9}">
      <dgm:prSet/>
      <dgm:spPr/>
      <dgm:t>
        <a:bodyPr/>
        <a:lstStyle/>
        <a:p>
          <a:endParaRPr lang="es-ES"/>
        </a:p>
      </dgm:t>
    </dgm:pt>
    <dgm:pt modelId="{81A85B87-6F5D-4C45-9101-287C8E7B2391}">
      <dgm:prSet/>
      <dgm:spPr/>
      <dgm:t>
        <a:bodyPr/>
        <a:lstStyle/>
        <a:p>
          <a:r>
            <a:rPr lang="es-ES" dirty="0" smtClean="0"/>
            <a:t>PLANTEAMIENTO DEL PROBLEMA, JUSTIFICACION, OBJETIVO GENERAL Y OBJETIVOS ESPECIFICOS.</a:t>
          </a:r>
          <a:endParaRPr lang="es-ES" dirty="0"/>
        </a:p>
      </dgm:t>
    </dgm:pt>
    <dgm:pt modelId="{3BFAE98D-2711-4616-9DB4-BE934AB5E4FB}" type="parTrans" cxnId="{32E881AF-885E-4610-AA41-32404A61E163}">
      <dgm:prSet/>
      <dgm:spPr/>
      <dgm:t>
        <a:bodyPr/>
        <a:lstStyle/>
        <a:p>
          <a:endParaRPr lang="es-ES"/>
        </a:p>
      </dgm:t>
    </dgm:pt>
    <dgm:pt modelId="{D99573CD-6176-40FB-8925-0B49E45FE5DA}" type="sibTrans" cxnId="{32E881AF-885E-4610-AA41-32404A61E163}">
      <dgm:prSet/>
      <dgm:spPr/>
      <dgm:t>
        <a:bodyPr/>
        <a:lstStyle/>
        <a:p>
          <a:endParaRPr lang="es-ES"/>
        </a:p>
      </dgm:t>
    </dgm:pt>
    <dgm:pt modelId="{2353C01E-5F64-40F0-8FFF-745A9C4E30B1}">
      <dgm:prSet/>
      <dgm:spPr/>
      <dgm:t>
        <a:bodyPr/>
        <a:lstStyle/>
        <a:p>
          <a:r>
            <a:rPr lang="es-ES" dirty="0" smtClean="0"/>
            <a:t>MARCO METODOLOGICO, TIPO DE INVESTIGACION, POBLACION Y MUESTRA, RECOLECCION DE DATOS, ANALISIS E INTERPRETACION DE RESULTADOS.</a:t>
          </a:r>
          <a:endParaRPr lang="es-ES" dirty="0"/>
        </a:p>
      </dgm:t>
    </dgm:pt>
    <dgm:pt modelId="{A9E13557-C2D5-4C48-AB16-EBF0FB26AEB4}" type="parTrans" cxnId="{9000BD73-D8EB-40AA-9CC6-179E1716D23D}">
      <dgm:prSet/>
      <dgm:spPr/>
    </dgm:pt>
    <dgm:pt modelId="{ED5B2C31-F2C9-4AE6-B9E9-A5C218969DF6}" type="sibTrans" cxnId="{9000BD73-D8EB-40AA-9CC6-179E1716D23D}">
      <dgm:prSet/>
      <dgm:spPr/>
    </dgm:pt>
    <dgm:pt modelId="{395F9243-E912-455B-8E47-E5E3B500C980}">
      <dgm:prSet/>
      <dgm:spPr/>
      <dgm:t>
        <a:bodyPr/>
        <a:lstStyle/>
        <a:p>
          <a:r>
            <a:rPr lang="es-ES" dirty="0" smtClean="0"/>
            <a:t>PROPUESTA.</a:t>
          </a:r>
          <a:endParaRPr lang="es-ES" dirty="0"/>
        </a:p>
      </dgm:t>
    </dgm:pt>
    <dgm:pt modelId="{03F21F98-80FF-4A73-84BE-A27095F6F802}" type="parTrans" cxnId="{CE3DD672-8AF3-4C90-BF96-3442BF1A9F02}">
      <dgm:prSet/>
      <dgm:spPr/>
    </dgm:pt>
    <dgm:pt modelId="{9A2BDA97-FE35-4515-91B8-CE194EA76FD1}" type="sibTrans" cxnId="{CE3DD672-8AF3-4C90-BF96-3442BF1A9F02}">
      <dgm:prSet/>
      <dgm:spPr/>
    </dgm:pt>
    <dgm:pt modelId="{7AFCF9F7-FA3D-4017-80A3-EBDD0F9180E2}" type="pres">
      <dgm:prSet presAssocID="{AB1BE808-5EC4-4CC7-83ED-CF507B1B7065}" presName="linearFlow" presStyleCnt="0">
        <dgm:presLayoutVars>
          <dgm:dir/>
          <dgm:animLvl val="lvl"/>
          <dgm:resizeHandles val="exact"/>
        </dgm:presLayoutVars>
      </dgm:prSet>
      <dgm:spPr/>
      <dgm:t>
        <a:bodyPr/>
        <a:lstStyle/>
        <a:p>
          <a:endParaRPr lang="es-ES"/>
        </a:p>
      </dgm:t>
    </dgm:pt>
    <dgm:pt modelId="{7C543F01-8670-433A-9855-398DF35CECEE}" type="pres">
      <dgm:prSet presAssocID="{37510044-7D90-4E3B-B926-C5806394B9FF}" presName="composite" presStyleCnt="0"/>
      <dgm:spPr/>
    </dgm:pt>
    <dgm:pt modelId="{E3AA628A-9E51-47E0-A06B-3338DA5B9E1B}" type="pres">
      <dgm:prSet presAssocID="{37510044-7D90-4E3B-B926-C5806394B9FF}" presName="parentText" presStyleLbl="alignNode1" presStyleIdx="0" presStyleCnt="5">
        <dgm:presLayoutVars>
          <dgm:chMax val="1"/>
          <dgm:bulletEnabled val="1"/>
        </dgm:presLayoutVars>
      </dgm:prSet>
      <dgm:spPr/>
      <dgm:t>
        <a:bodyPr/>
        <a:lstStyle/>
        <a:p>
          <a:endParaRPr lang="es-ES"/>
        </a:p>
      </dgm:t>
    </dgm:pt>
    <dgm:pt modelId="{290F0ED8-58B3-4816-AA00-1E4FD135C7C2}" type="pres">
      <dgm:prSet presAssocID="{37510044-7D90-4E3B-B926-C5806394B9FF}" presName="descendantText" presStyleLbl="alignAcc1" presStyleIdx="0" presStyleCnt="5">
        <dgm:presLayoutVars>
          <dgm:bulletEnabled val="1"/>
        </dgm:presLayoutVars>
      </dgm:prSet>
      <dgm:spPr/>
      <dgm:t>
        <a:bodyPr/>
        <a:lstStyle/>
        <a:p>
          <a:endParaRPr lang="es-ES"/>
        </a:p>
      </dgm:t>
    </dgm:pt>
    <dgm:pt modelId="{4F021B79-6D6D-457F-B77E-17D39C9A0163}" type="pres">
      <dgm:prSet presAssocID="{FCD60156-6D1D-4385-B387-3F9327AD174C}" presName="sp" presStyleCnt="0"/>
      <dgm:spPr/>
    </dgm:pt>
    <dgm:pt modelId="{5B86BD1C-48A3-4917-8474-ED03A18C321A}" type="pres">
      <dgm:prSet presAssocID="{209FF1D4-295A-4BEF-BB8E-44A64955ACBC}" presName="composite" presStyleCnt="0"/>
      <dgm:spPr/>
    </dgm:pt>
    <dgm:pt modelId="{4B48CD00-4F13-4970-8C1D-AD4AD41593D0}" type="pres">
      <dgm:prSet presAssocID="{209FF1D4-295A-4BEF-BB8E-44A64955ACBC}" presName="parentText" presStyleLbl="alignNode1" presStyleIdx="1" presStyleCnt="5">
        <dgm:presLayoutVars>
          <dgm:chMax val="1"/>
          <dgm:bulletEnabled val="1"/>
        </dgm:presLayoutVars>
      </dgm:prSet>
      <dgm:spPr/>
      <dgm:t>
        <a:bodyPr/>
        <a:lstStyle/>
        <a:p>
          <a:endParaRPr lang="es-ES"/>
        </a:p>
      </dgm:t>
    </dgm:pt>
    <dgm:pt modelId="{B2C63833-DCFE-4F9B-90F3-B95075AFB8D8}" type="pres">
      <dgm:prSet presAssocID="{209FF1D4-295A-4BEF-BB8E-44A64955ACBC}" presName="descendantText" presStyleLbl="alignAcc1" presStyleIdx="1" presStyleCnt="5">
        <dgm:presLayoutVars>
          <dgm:bulletEnabled val="1"/>
        </dgm:presLayoutVars>
      </dgm:prSet>
      <dgm:spPr/>
      <dgm:t>
        <a:bodyPr/>
        <a:lstStyle/>
        <a:p>
          <a:endParaRPr lang="es-ES"/>
        </a:p>
      </dgm:t>
    </dgm:pt>
    <dgm:pt modelId="{FA766D30-862D-473C-B257-B895B4C913FB}" type="pres">
      <dgm:prSet presAssocID="{94ECDE63-29B7-4316-BD3A-D50B07AC89B5}" presName="sp" presStyleCnt="0"/>
      <dgm:spPr/>
    </dgm:pt>
    <dgm:pt modelId="{BF787ACE-599E-475D-96D6-6AE738D94C9B}" type="pres">
      <dgm:prSet presAssocID="{1D503238-FF5B-458E-9D02-7481BD7C3252}" presName="composite" presStyleCnt="0"/>
      <dgm:spPr/>
    </dgm:pt>
    <dgm:pt modelId="{9B7A986C-4B05-48C8-A4F4-9CF9FE323BB1}" type="pres">
      <dgm:prSet presAssocID="{1D503238-FF5B-458E-9D02-7481BD7C3252}" presName="parentText" presStyleLbl="alignNode1" presStyleIdx="2" presStyleCnt="5">
        <dgm:presLayoutVars>
          <dgm:chMax val="1"/>
          <dgm:bulletEnabled val="1"/>
        </dgm:presLayoutVars>
      </dgm:prSet>
      <dgm:spPr/>
      <dgm:t>
        <a:bodyPr/>
        <a:lstStyle/>
        <a:p>
          <a:endParaRPr lang="es-ES"/>
        </a:p>
      </dgm:t>
    </dgm:pt>
    <dgm:pt modelId="{3E746C95-7887-4C8B-A67E-7D1444985897}" type="pres">
      <dgm:prSet presAssocID="{1D503238-FF5B-458E-9D02-7481BD7C3252}" presName="descendantText" presStyleLbl="alignAcc1" presStyleIdx="2" presStyleCnt="5">
        <dgm:presLayoutVars>
          <dgm:bulletEnabled val="1"/>
        </dgm:presLayoutVars>
      </dgm:prSet>
      <dgm:spPr/>
      <dgm:t>
        <a:bodyPr/>
        <a:lstStyle/>
        <a:p>
          <a:endParaRPr lang="es-ES"/>
        </a:p>
      </dgm:t>
    </dgm:pt>
    <dgm:pt modelId="{FFADAF8A-D105-4169-8DEF-E8066B19EDC0}" type="pres">
      <dgm:prSet presAssocID="{C0045215-FA59-43F5-A36D-4D30AAF8FCF6}" presName="sp" presStyleCnt="0"/>
      <dgm:spPr/>
    </dgm:pt>
    <dgm:pt modelId="{71AD68FA-3A30-470C-93B1-6C12A3F48C7F}" type="pres">
      <dgm:prSet presAssocID="{ACFB8AED-4AAC-4261-A66A-1337C538FD57}" presName="composite" presStyleCnt="0"/>
      <dgm:spPr/>
    </dgm:pt>
    <dgm:pt modelId="{B8F8CA68-0BD9-4E2B-9BCE-07474B5798F3}" type="pres">
      <dgm:prSet presAssocID="{ACFB8AED-4AAC-4261-A66A-1337C538FD57}" presName="parentText" presStyleLbl="alignNode1" presStyleIdx="3" presStyleCnt="5">
        <dgm:presLayoutVars>
          <dgm:chMax val="1"/>
          <dgm:bulletEnabled val="1"/>
        </dgm:presLayoutVars>
      </dgm:prSet>
      <dgm:spPr/>
      <dgm:t>
        <a:bodyPr/>
        <a:lstStyle/>
        <a:p>
          <a:endParaRPr lang="es-ES"/>
        </a:p>
      </dgm:t>
    </dgm:pt>
    <dgm:pt modelId="{86C2E6BA-435E-4875-8599-00BD34997788}" type="pres">
      <dgm:prSet presAssocID="{ACFB8AED-4AAC-4261-A66A-1337C538FD57}" presName="descendantText" presStyleLbl="alignAcc1" presStyleIdx="3" presStyleCnt="5">
        <dgm:presLayoutVars>
          <dgm:bulletEnabled val="1"/>
        </dgm:presLayoutVars>
      </dgm:prSet>
      <dgm:spPr/>
      <dgm:t>
        <a:bodyPr/>
        <a:lstStyle/>
        <a:p>
          <a:endParaRPr lang="es-ES"/>
        </a:p>
      </dgm:t>
    </dgm:pt>
    <dgm:pt modelId="{258632C0-22B9-4293-93D8-24EA16519B6B}" type="pres">
      <dgm:prSet presAssocID="{3D6FAC73-4B22-49E6-A557-70C9E3603A97}" presName="sp" presStyleCnt="0"/>
      <dgm:spPr/>
    </dgm:pt>
    <dgm:pt modelId="{C6FCF6A8-0237-4F58-BEF4-163E316D8A40}" type="pres">
      <dgm:prSet presAssocID="{11FCCF10-0B48-4939-87DE-0559609F8F12}" presName="composite" presStyleCnt="0"/>
      <dgm:spPr/>
    </dgm:pt>
    <dgm:pt modelId="{5A981D72-AE70-4D72-921D-00B16096BB93}" type="pres">
      <dgm:prSet presAssocID="{11FCCF10-0B48-4939-87DE-0559609F8F12}" presName="parentText" presStyleLbl="alignNode1" presStyleIdx="4" presStyleCnt="5">
        <dgm:presLayoutVars>
          <dgm:chMax val="1"/>
          <dgm:bulletEnabled val="1"/>
        </dgm:presLayoutVars>
      </dgm:prSet>
      <dgm:spPr/>
      <dgm:t>
        <a:bodyPr/>
        <a:lstStyle/>
        <a:p>
          <a:endParaRPr lang="es-ES"/>
        </a:p>
      </dgm:t>
    </dgm:pt>
    <dgm:pt modelId="{25C4B0E7-28E9-4202-9CCA-639B21D2C82C}" type="pres">
      <dgm:prSet presAssocID="{11FCCF10-0B48-4939-87DE-0559609F8F12}" presName="descendantText" presStyleLbl="alignAcc1" presStyleIdx="4" presStyleCnt="5">
        <dgm:presLayoutVars>
          <dgm:bulletEnabled val="1"/>
        </dgm:presLayoutVars>
      </dgm:prSet>
      <dgm:spPr/>
      <dgm:t>
        <a:bodyPr/>
        <a:lstStyle/>
        <a:p>
          <a:endParaRPr lang="es-ES"/>
        </a:p>
      </dgm:t>
    </dgm:pt>
  </dgm:ptLst>
  <dgm:cxnLst>
    <dgm:cxn modelId="{CCA48777-D8EE-434B-84F0-F6858168E852}" srcId="{ACFB8AED-4AAC-4261-A66A-1337C538FD57}" destId="{C671BAE4-F03C-47F3-9EEF-02CB5AF824F4}" srcOrd="0" destOrd="0" parTransId="{91DE8BD1-416E-4200-B13B-EC1E4CCDFDD3}" sibTransId="{10121FD1-2DDB-431D-8D72-15892D25AA04}"/>
    <dgm:cxn modelId="{00ACFBC4-AE78-47E5-8A27-1EFFC09A6D72}" type="presOf" srcId="{395F9243-E912-455B-8E47-E5E3B500C980}" destId="{25C4B0E7-28E9-4202-9CCA-639B21D2C82C}" srcOrd="0" destOrd="0" presId="urn:microsoft.com/office/officeart/2005/8/layout/chevron2"/>
    <dgm:cxn modelId="{AC4F0EC2-65F9-4E72-8F6C-30F76B857DE4}" type="presOf" srcId="{209FF1D4-295A-4BEF-BB8E-44A64955ACBC}" destId="{4B48CD00-4F13-4970-8C1D-AD4AD41593D0}" srcOrd="0" destOrd="0" presId="urn:microsoft.com/office/officeart/2005/8/layout/chevron2"/>
    <dgm:cxn modelId="{CE3DD672-8AF3-4C90-BF96-3442BF1A9F02}" srcId="{11FCCF10-0B48-4939-87DE-0559609F8F12}" destId="{395F9243-E912-455B-8E47-E5E3B500C980}" srcOrd="0" destOrd="0" parTransId="{03F21F98-80FF-4A73-84BE-A27095F6F802}" sibTransId="{9A2BDA97-FE35-4515-91B8-CE194EA76FD1}"/>
    <dgm:cxn modelId="{2E9E2187-47C1-47FB-93B9-F630C57D378B}" srcId="{AB1BE808-5EC4-4CC7-83ED-CF507B1B7065}" destId="{ACFB8AED-4AAC-4261-A66A-1337C538FD57}" srcOrd="3" destOrd="0" parTransId="{F98E7235-808D-4968-BE3A-C53E48673CBE}" sibTransId="{3D6FAC73-4B22-49E6-A557-70C9E3603A97}"/>
    <dgm:cxn modelId="{3AC7B4F2-BB79-4A77-AF6C-6B52B1DDE67B}" type="presOf" srcId="{81A85B87-6F5D-4C45-9101-287C8E7B2391}" destId="{290F0ED8-58B3-4816-AA00-1E4FD135C7C2}" srcOrd="0" destOrd="0" presId="urn:microsoft.com/office/officeart/2005/8/layout/chevron2"/>
    <dgm:cxn modelId="{0E40F388-7592-4320-8BE5-91C187922919}" type="presOf" srcId="{2353C01E-5F64-40F0-8FFF-745A9C4E30B1}" destId="{3E746C95-7887-4C8B-A67E-7D1444985897}" srcOrd="0" destOrd="0" presId="urn:microsoft.com/office/officeart/2005/8/layout/chevron2"/>
    <dgm:cxn modelId="{32E881AF-885E-4610-AA41-32404A61E163}" srcId="{37510044-7D90-4E3B-B926-C5806394B9FF}" destId="{81A85B87-6F5D-4C45-9101-287C8E7B2391}" srcOrd="0" destOrd="0" parTransId="{3BFAE98D-2711-4616-9DB4-BE934AB5E4FB}" sibTransId="{D99573CD-6176-40FB-8925-0B49E45FE5DA}"/>
    <dgm:cxn modelId="{2F2ECA33-5E80-41D4-9A52-91EF22991AF9}" srcId="{AB1BE808-5EC4-4CC7-83ED-CF507B1B7065}" destId="{11FCCF10-0B48-4939-87DE-0559609F8F12}" srcOrd="4" destOrd="0" parTransId="{2D99640C-23D4-432C-97A8-78D451436275}" sibTransId="{22BD8307-79C7-43BA-922B-1D3EDC26AE42}"/>
    <dgm:cxn modelId="{4CFFA0BB-A33E-4B8F-AA67-AEE8AC989F17}" type="presOf" srcId="{C671BAE4-F03C-47F3-9EEF-02CB5AF824F4}" destId="{86C2E6BA-435E-4875-8599-00BD34997788}" srcOrd="0" destOrd="0" presId="urn:microsoft.com/office/officeart/2005/8/layout/chevron2"/>
    <dgm:cxn modelId="{1FCBA690-70D3-4AFE-AE17-0F2B512E5FFC}" type="presOf" srcId="{1D503238-FF5B-458E-9D02-7481BD7C3252}" destId="{9B7A986C-4B05-48C8-A4F4-9CF9FE323BB1}" srcOrd="0" destOrd="0" presId="urn:microsoft.com/office/officeart/2005/8/layout/chevron2"/>
    <dgm:cxn modelId="{EDA12C66-18B0-4C05-99CD-D7DF11FABD76}" srcId="{AB1BE808-5EC4-4CC7-83ED-CF507B1B7065}" destId="{37510044-7D90-4E3B-B926-C5806394B9FF}" srcOrd="0" destOrd="0" parTransId="{5C492A15-A541-4821-8A23-1DE5E36C89C1}" sibTransId="{FCD60156-6D1D-4385-B387-3F9327AD174C}"/>
    <dgm:cxn modelId="{A1EE6D42-58D0-47E8-BB88-FE93FC0D2C6C}" type="presOf" srcId="{37510044-7D90-4E3B-B926-C5806394B9FF}" destId="{E3AA628A-9E51-47E0-A06B-3338DA5B9E1B}" srcOrd="0" destOrd="0" presId="urn:microsoft.com/office/officeart/2005/8/layout/chevron2"/>
    <dgm:cxn modelId="{3BDAC776-2135-4E4E-B0FA-E7664CF3AF94}" type="presOf" srcId="{AB1BE808-5EC4-4CC7-83ED-CF507B1B7065}" destId="{7AFCF9F7-FA3D-4017-80A3-EBDD0F9180E2}" srcOrd="0" destOrd="0" presId="urn:microsoft.com/office/officeart/2005/8/layout/chevron2"/>
    <dgm:cxn modelId="{6CE89C99-476D-46E9-AEB6-0AAC7564E506}" type="presOf" srcId="{ACFB8AED-4AAC-4261-A66A-1337C538FD57}" destId="{B8F8CA68-0BD9-4E2B-9BCE-07474B5798F3}" srcOrd="0" destOrd="0" presId="urn:microsoft.com/office/officeart/2005/8/layout/chevron2"/>
    <dgm:cxn modelId="{59148D7C-3E61-48A2-B423-DF06DF5F6F69}" srcId="{209FF1D4-295A-4BEF-BB8E-44A64955ACBC}" destId="{5CB846D9-3A66-457B-A28A-99A4EB49367B}" srcOrd="0" destOrd="0" parTransId="{5BEAF807-DB95-424B-90F5-9B3B3A2D4460}" sibTransId="{3AEC3274-0959-4D21-974E-7E8201797378}"/>
    <dgm:cxn modelId="{9000BD73-D8EB-40AA-9CC6-179E1716D23D}" srcId="{1D503238-FF5B-458E-9D02-7481BD7C3252}" destId="{2353C01E-5F64-40F0-8FFF-745A9C4E30B1}" srcOrd="0" destOrd="0" parTransId="{A9E13557-C2D5-4C48-AB16-EBF0FB26AEB4}" sibTransId="{ED5B2C31-F2C9-4AE6-B9E9-A5C218969DF6}"/>
    <dgm:cxn modelId="{EDD6151B-9B0B-4F31-ABBD-30030122A115}" type="presOf" srcId="{11FCCF10-0B48-4939-87DE-0559609F8F12}" destId="{5A981D72-AE70-4D72-921D-00B16096BB93}" srcOrd="0" destOrd="0" presId="urn:microsoft.com/office/officeart/2005/8/layout/chevron2"/>
    <dgm:cxn modelId="{CA793AB5-6861-4546-B11E-8810490E657A}" srcId="{AB1BE808-5EC4-4CC7-83ED-CF507B1B7065}" destId="{209FF1D4-295A-4BEF-BB8E-44A64955ACBC}" srcOrd="1" destOrd="0" parTransId="{14F87DC0-A147-4B54-B4B1-3454069BA537}" sibTransId="{94ECDE63-29B7-4316-BD3A-D50B07AC89B5}"/>
    <dgm:cxn modelId="{F292409C-5A0E-4E09-B0FC-5A99199D47E9}" type="presOf" srcId="{5CB846D9-3A66-457B-A28A-99A4EB49367B}" destId="{B2C63833-DCFE-4F9B-90F3-B95075AFB8D8}" srcOrd="0" destOrd="0" presId="urn:microsoft.com/office/officeart/2005/8/layout/chevron2"/>
    <dgm:cxn modelId="{7F74440A-59C5-43F1-A4C2-2EDBC082ACC3}" srcId="{AB1BE808-5EC4-4CC7-83ED-CF507B1B7065}" destId="{1D503238-FF5B-458E-9D02-7481BD7C3252}" srcOrd="2" destOrd="0" parTransId="{099E4554-DDA1-42A7-8C86-A39347FB7137}" sibTransId="{C0045215-FA59-43F5-A36D-4D30AAF8FCF6}"/>
    <dgm:cxn modelId="{783C86AE-B303-4F00-9DA8-7AB597AC6FCF}" type="presParOf" srcId="{7AFCF9F7-FA3D-4017-80A3-EBDD0F9180E2}" destId="{7C543F01-8670-433A-9855-398DF35CECEE}" srcOrd="0" destOrd="0" presId="urn:microsoft.com/office/officeart/2005/8/layout/chevron2"/>
    <dgm:cxn modelId="{0B61C3EF-1939-4AE1-A0AD-E5C704A0953B}" type="presParOf" srcId="{7C543F01-8670-433A-9855-398DF35CECEE}" destId="{E3AA628A-9E51-47E0-A06B-3338DA5B9E1B}" srcOrd="0" destOrd="0" presId="urn:microsoft.com/office/officeart/2005/8/layout/chevron2"/>
    <dgm:cxn modelId="{5E09C81E-EDF4-4936-9F16-54A9589E291B}" type="presParOf" srcId="{7C543F01-8670-433A-9855-398DF35CECEE}" destId="{290F0ED8-58B3-4816-AA00-1E4FD135C7C2}" srcOrd="1" destOrd="0" presId="urn:microsoft.com/office/officeart/2005/8/layout/chevron2"/>
    <dgm:cxn modelId="{6DDAC5D4-90A9-4626-BED0-38BEF0E3D02A}" type="presParOf" srcId="{7AFCF9F7-FA3D-4017-80A3-EBDD0F9180E2}" destId="{4F021B79-6D6D-457F-B77E-17D39C9A0163}" srcOrd="1" destOrd="0" presId="urn:microsoft.com/office/officeart/2005/8/layout/chevron2"/>
    <dgm:cxn modelId="{EFC54898-0993-4DE7-9624-BE0FB4E752AF}" type="presParOf" srcId="{7AFCF9F7-FA3D-4017-80A3-EBDD0F9180E2}" destId="{5B86BD1C-48A3-4917-8474-ED03A18C321A}" srcOrd="2" destOrd="0" presId="urn:microsoft.com/office/officeart/2005/8/layout/chevron2"/>
    <dgm:cxn modelId="{843BF1C9-D2DC-4431-970E-5ACE62CABE33}" type="presParOf" srcId="{5B86BD1C-48A3-4917-8474-ED03A18C321A}" destId="{4B48CD00-4F13-4970-8C1D-AD4AD41593D0}" srcOrd="0" destOrd="0" presId="urn:microsoft.com/office/officeart/2005/8/layout/chevron2"/>
    <dgm:cxn modelId="{C156FB17-5E5C-467B-8095-C8B947075392}" type="presParOf" srcId="{5B86BD1C-48A3-4917-8474-ED03A18C321A}" destId="{B2C63833-DCFE-4F9B-90F3-B95075AFB8D8}" srcOrd="1" destOrd="0" presId="urn:microsoft.com/office/officeart/2005/8/layout/chevron2"/>
    <dgm:cxn modelId="{E5A66833-4105-46A7-8A40-3F7740210762}" type="presParOf" srcId="{7AFCF9F7-FA3D-4017-80A3-EBDD0F9180E2}" destId="{FA766D30-862D-473C-B257-B895B4C913FB}" srcOrd="3" destOrd="0" presId="urn:microsoft.com/office/officeart/2005/8/layout/chevron2"/>
    <dgm:cxn modelId="{C2DEDEC8-CD54-437A-94C9-1B79AC4B4C61}" type="presParOf" srcId="{7AFCF9F7-FA3D-4017-80A3-EBDD0F9180E2}" destId="{BF787ACE-599E-475D-96D6-6AE738D94C9B}" srcOrd="4" destOrd="0" presId="urn:microsoft.com/office/officeart/2005/8/layout/chevron2"/>
    <dgm:cxn modelId="{DECCE978-E9E6-4F3B-AFCF-82058DD1BA3F}" type="presParOf" srcId="{BF787ACE-599E-475D-96D6-6AE738D94C9B}" destId="{9B7A986C-4B05-48C8-A4F4-9CF9FE323BB1}" srcOrd="0" destOrd="0" presId="urn:microsoft.com/office/officeart/2005/8/layout/chevron2"/>
    <dgm:cxn modelId="{0F7D779A-0432-4CFB-9365-1D25E06E3597}" type="presParOf" srcId="{BF787ACE-599E-475D-96D6-6AE738D94C9B}" destId="{3E746C95-7887-4C8B-A67E-7D1444985897}" srcOrd="1" destOrd="0" presId="urn:microsoft.com/office/officeart/2005/8/layout/chevron2"/>
    <dgm:cxn modelId="{330363BD-6BAE-4472-A133-E8B87903E0F8}" type="presParOf" srcId="{7AFCF9F7-FA3D-4017-80A3-EBDD0F9180E2}" destId="{FFADAF8A-D105-4169-8DEF-E8066B19EDC0}" srcOrd="5" destOrd="0" presId="urn:microsoft.com/office/officeart/2005/8/layout/chevron2"/>
    <dgm:cxn modelId="{AAAED54A-7C71-4060-95A1-A16AADF02D92}" type="presParOf" srcId="{7AFCF9F7-FA3D-4017-80A3-EBDD0F9180E2}" destId="{71AD68FA-3A30-470C-93B1-6C12A3F48C7F}" srcOrd="6" destOrd="0" presId="urn:microsoft.com/office/officeart/2005/8/layout/chevron2"/>
    <dgm:cxn modelId="{AC552034-DF1D-437A-B72D-28E291991904}" type="presParOf" srcId="{71AD68FA-3A30-470C-93B1-6C12A3F48C7F}" destId="{B8F8CA68-0BD9-4E2B-9BCE-07474B5798F3}" srcOrd="0" destOrd="0" presId="urn:microsoft.com/office/officeart/2005/8/layout/chevron2"/>
    <dgm:cxn modelId="{7B9F072D-F888-482C-864A-A56290FF3000}" type="presParOf" srcId="{71AD68FA-3A30-470C-93B1-6C12A3F48C7F}" destId="{86C2E6BA-435E-4875-8599-00BD34997788}" srcOrd="1" destOrd="0" presId="urn:microsoft.com/office/officeart/2005/8/layout/chevron2"/>
    <dgm:cxn modelId="{40660BAC-758F-4D1A-974D-4C273976BC4B}" type="presParOf" srcId="{7AFCF9F7-FA3D-4017-80A3-EBDD0F9180E2}" destId="{258632C0-22B9-4293-93D8-24EA16519B6B}" srcOrd="7" destOrd="0" presId="urn:microsoft.com/office/officeart/2005/8/layout/chevron2"/>
    <dgm:cxn modelId="{F1961832-E897-47D1-8A16-E4CC26166C73}" type="presParOf" srcId="{7AFCF9F7-FA3D-4017-80A3-EBDD0F9180E2}" destId="{C6FCF6A8-0237-4F58-BEF4-163E316D8A40}" srcOrd="8" destOrd="0" presId="urn:microsoft.com/office/officeart/2005/8/layout/chevron2"/>
    <dgm:cxn modelId="{2E7B154A-7050-4920-9D82-88B910D9F69D}" type="presParOf" srcId="{C6FCF6A8-0237-4F58-BEF4-163E316D8A40}" destId="{5A981D72-AE70-4D72-921D-00B16096BB93}" srcOrd="0" destOrd="0" presId="urn:microsoft.com/office/officeart/2005/8/layout/chevron2"/>
    <dgm:cxn modelId="{7038BF95-09CC-4A1E-958A-B3DB70746CD5}" type="presParOf" srcId="{C6FCF6A8-0237-4F58-BEF4-163E316D8A40}" destId="{25C4B0E7-28E9-4202-9CCA-639B21D2C8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15D6D3-442D-4355-A1E2-1E90C46720BB}" type="doc">
      <dgm:prSet loTypeId="urn:microsoft.com/office/officeart/2005/8/layout/list1" loCatId="list" qsTypeId="urn:microsoft.com/office/officeart/2005/8/quickstyle/3d5" qsCatId="3D" csTypeId="urn:microsoft.com/office/officeart/2005/8/colors/colorful2" csCatId="colorful" phldr="1"/>
      <dgm:spPr/>
      <dgm:t>
        <a:bodyPr/>
        <a:lstStyle/>
        <a:p>
          <a:endParaRPr lang="es-ES"/>
        </a:p>
      </dgm:t>
    </dgm:pt>
    <dgm:pt modelId="{7CAC5BD3-065D-40B2-B7CA-A3882028C10B}">
      <dgm:prSet phldrT="[Texto]" custT="1"/>
      <dgm:spPr/>
      <dgm:t>
        <a:bodyPr/>
        <a:lstStyle/>
        <a:p>
          <a:r>
            <a:rPr lang="es-MX" sz="2000" b="0" dirty="0" smtClean="0">
              <a:solidFill>
                <a:schemeClr val="tx1"/>
              </a:solidFill>
            </a:rPr>
            <a:t>Difundir el desarrollo acerca de</a:t>
          </a:r>
          <a:r>
            <a:rPr lang="es-EC" sz="2000" b="0" dirty="0" smtClean="0">
              <a:solidFill>
                <a:schemeClr val="tx1"/>
              </a:solidFill>
            </a:rPr>
            <a:t>la historia trascendencia y evolución del arma de Caballería Blindada del Ejército Ecuatoriano</a:t>
          </a:r>
          <a:r>
            <a:rPr lang="es-MX" sz="2000" b="0" dirty="0" smtClean="0">
              <a:solidFill>
                <a:schemeClr val="tx1"/>
              </a:solidFill>
            </a:rPr>
            <a:t>, mediante el estudio de este documento. </a:t>
          </a:r>
          <a:endParaRPr lang="es-ES" sz="2000" b="0" dirty="0">
            <a:solidFill>
              <a:schemeClr val="tx1"/>
            </a:solidFill>
          </a:endParaRPr>
        </a:p>
      </dgm:t>
    </dgm:pt>
    <dgm:pt modelId="{C1FCC69D-52DC-4854-9DB2-39B969EE74BE}" type="parTrans" cxnId="{873464E1-C9FE-400A-9B25-AB397331767D}">
      <dgm:prSet/>
      <dgm:spPr/>
      <dgm:t>
        <a:bodyPr/>
        <a:lstStyle/>
        <a:p>
          <a:endParaRPr lang="es-ES"/>
        </a:p>
      </dgm:t>
    </dgm:pt>
    <dgm:pt modelId="{03A1C268-6DDF-481F-B846-B0C901C2EF6A}" type="sibTrans" cxnId="{873464E1-C9FE-400A-9B25-AB397331767D}">
      <dgm:prSet/>
      <dgm:spPr/>
      <dgm:t>
        <a:bodyPr/>
        <a:lstStyle/>
        <a:p>
          <a:endParaRPr lang="es-ES"/>
        </a:p>
      </dgm:t>
    </dgm:pt>
    <dgm:pt modelId="{650CECB8-1EBD-49E2-927D-99EB82ADEFB9}">
      <dgm:prSet phldrT="[Texto]" custT="1"/>
      <dgm:spPr/>
      <dgm:t>
        <a:bodyPr/>
        <a:lstStyle/>
        <a:p>
          <a:r>
            <a:rPr lang="es-EC" sz="2000" dirty="0" smtClean="0">
              <a:solidFill>
                <a:schemeClr val="tx1"/>
              </a:solidFill>
            </a:rPr>
            <a:t>Fomentar en los cadetes de la Escuela Superior Militar “Eloy Alfaro” a tener una idea clara de la operatibilidad del arma de caballería blindada, para su elección de armas</a:t>
          </a:r>
          <a:r>
            <a:rPr lang="es-EC" sz="2000" dirty="0" smtClean="0"/>
            <a:t>.</a:t>
          </a:r>
          <a:endParaRPr lang="es-ES" sz="2000" dirty="0"/>
        </a:p>
      </dgm:t>
    </dgm:pt>
    <dgm:pt modelId="{6354F267-AA63-43E9-9350-8312FD19FD58}" type="parTrans" cxnId="{2396A05E-8973-4173-BDFC-1A81F22040DA}">
      <dgm:prSet/>
      <dgm:spPr/>
      <dgm:t>
        <a:bodyPr/>
        <a:lstStyle/>
        <a:p>
          <a:endParaRPr lang="es-ES"/>
        </a:p>
      </dgm:t>
    </dgm:pt>
    <dgm:pt modelId="{DA0F94AA-CE41-4F36-8015-D0B4251A6E3A}" type="sibTrans" cxnId="{2396A05E-8973-4173-BDFC-1A81F22040DA}">
      <dgm:prSet/>
      <dgm:spPr/>
      <dgm:t>
        <a:bodyPr/>
        <a:lstStyle/>
        <a:p>
          <a:endParaRPr lang="es-ES"/>
        </a:p>
      </dgm:t>
    </dgm:pt>
    <dgm:pt modelId="{1812BDC1-3D78-4F66-B0B7-3932A0AC232E}">
      <dgm:prSet phldrT="[Texto]" custT="1"/>
      <dgm:spPr/>
      <dgm:t>
        <a:bodyPr/>
        <a:lstStyle/>
        <a:p>
          <a:r>
            <a:rPr lang="es-EC" sz="2000" dirty="0" smtClean="0">
              <a:solidFill>
                <a:schemeClr val="tx1"/>
              </a:solidFill>
            </a:rPr>
            <a:t>Aumentar los conocimientos acerca de la historia trascendencia y evolución del Arma de Caballería Blindada del Ejército Ecuatoriano en las personas que empleen este texto como fuente de consulta.</a:t>
          </a:r>
          <a:endParaRPr lang="es-ES" sz="500" dirty="0">
            <a:solidFill>
              <a:schemeClr val="tx1"/>
            </a:solidFill>
          </a:endParaRPr>
        </a:p>
      </dgm:t>
    </dgm:pt>
    <dgm:pt modelId="{26251029-9FDF-4AD9-B319-A8647515A128}" type="parTrans" cxnId="{35CE129C-EE39-434F-9242-F4304A0970D3}">
      <dgm:prSet/>
      <dgm:spPr/>
      <dgm:t>
        <a:bodyPr/>
        <a:lstStyle/>
        <a:p>
          <a:endParaRPr lang="es-ES"/>
        </a:p>
      </dgm:t>
    </dgm:pt>
    <dgm:pt modelId="{86D2F1A8-25D1-4BFE-98F1-DCFD117170CE}" type="sibTrans" cxnId="{35CE129C-EE39-434F-9242-F4304A0970D3}">
      <dgm:prSet/>
      <dgm:spPr/>
      <dgm:t>
        <a:bodyPr/>
        <a:lstStyle/>
        <a:p>
          <a:endParaRPr lang="es-ES"/>
        </a:p>
      </dgm:t>
    </dgm:pt>
    <dgm:pt modelId="{AC839BBA-44E9-4709-A781-E0C31AAA9BF0}">
      <dgm:prSet phldrT="[Texto]" custT="1"/>
      <dgm:spPr/>
      <dgm:t>
        <a:bodyPr/>
        <a:lstStyle/>
        <a:p>
          <a:r>
            <a:rPr lang="es-EC" sz="2000" dirty="0" smtClean="0">
              <a:solidFill>
                <a:schemeClr val="tx1"/>
              </a:solidFill>
            </a:rPr>
            <a:t>Indagar en la historia del Ejército Ecuatoriano buscando lo hechos que relevante para la historia trascendencia y evolución del Arma de Caballería Blindada.</a:t>
          </a:r>
          <a:endParaRPr lang="es-ES" sz="2000" dirty="0" smtClean="0">
            <a:solidFill>
              <a:schemeClr val="tx1"/>
            </a:solidFill>
          </a:endParaRPr>
        </a:p>
        <a:p>
          <a:endParaRPr lang="es-ES" sz="500" dirty="0"/>
        </a:p>
      </dgm:t>
    </dgm:pt>
    <dgm:pt modelId="{F9DB7F6F-889E-41AA-84D8-AD46228E96E8}" type="parTrans" cxnId="{83A6F157-5FE2-4428-8CC5-81EB8AAF743E}">
      <dgm:prSet/>
      <dgm:spPr/>
      <dgm:t>
        <a:bodyPr/>
        <a:lstStyle/>
        <a:p>
          <a:endParaRPr lang="es-ES"/>
        </a:p>
      </dgm:t>
    </dgm:pt>
    <dgm:pt modelId="{0CCB4EA0-3B0A-4315-98B1-752CC037C395}" type="sibTrans" cxnId="{83A6F157-5FE2-4428-8CC5-81EB8AAF743E}">
      <dgm:prSet/>
      <dgm:spPr/>
      <dgm:t>
        <a:bodyPr/>
        <a:lstStyle/>
        <a:p>
          <a:endParaRPr lang="es-ES"/>
        </a:p>
      </dgm:t>
    </dgm:pt>
    <dgm:pt modelId="{A825F059-530D-40CB-A75D-0A7FD5A86D34}" type="pres">
      <dgm:prSet presAssocID="{0F15D6D3-442D-4355-A1E2-1E90C46720BB}" presName="linear" presStyleCnt="0">
        <dgm:presLayoutVars>
          <dgm:dir/>
          <dgm:animLvl val="lvl"/>
          <dgm:resizeHandles val="exact"/>
        </dgm:presLayoutVars>
      </dgm:prSet>
      <dgm:spPr/>
      <dgm:t>
        <a:bodyPr/>
        <a:lstStyle/>
        <a:p>
          <a:endParaRPr lang="es-ES"/>
        </a:p>
      </dgm:t>
    </dgm:pt>
    <dgm:pt modelId="{D37F1758-D95C-4A68-981E-84682634582E}" type="pres">
      <dgm:prSet presAssocID="{7CAC5BD3-065D-40B2-B7CA-A3882028C10B}" presName="parentLin" presStyleCnt="0"/>
      <dgm:spPr/>
    </dgm:pt>
    <dgm:pt modelId="{301C9F21-1EF6-466D-8D7E-E071BD669FB9}" type="pres">
      <dgm:prSet presAssocID="{7CAC5BD3-065D-40B2-B7CA-A3882028C10B}" presName="parentLeftMargin" presStyleLbl="node1" presStyleIdx="0" presStyleCnt="4"/>
      <dgm:spPr/>
      <dgm:t>
        <a:bodyPr/>
        <a:lstStyle/>
        <a:p>
          <a:endParaRPr lang="es-ES"/>
        </a:p>
      </dgm:t>
    </dgm:pt>
    <dgm:pt modelId="{0981B52D-0BC2-4934-AEA5-405B72ACD5E7}" type="pres">
      <dgm:prSet presAssocID="{7CAC5BD3-065D-40B2-B7CA-A3882028C10B}" presName="parentText" presStyleLbl="node1" presStyleIdx="0" presStyleCnt="4">
        <dgm:presLayoutVars>
          <dgm:chMax val="0"/>
          <dgm:bulletEnabled val="1"/>
        </dgm:presLayoutVars>
      </dgm:prSet>
      <dgm:spPr/>
      <dgm:t>
        <a:bodyPr/>
        <a:lstStyle/>
        <a:p>
          <a:endParaRPr lang="es-ES"/>
        </a:p>
      </dgm:t>
    </dgm:pt>
    <dgm:pt modelId="{2E7952F1-DAF6-40E5-8CA5-4CAAA2F0667A}" type="pres">
      <dgm:prSet presAssocID="{7CAC5BD3-065D-40B2-B7CA-A3882028C10B}" presName="negativeSpace" presStyleCnt="0"/>
      <dgm:spPr/>
    </dgm:pt>
    <dgm:pt modelId="{61033B30-51FB-438C-BB57-43045FF16364}" type="pres">
      <dgm:prSet presAssocID="{7CAC5BD3-065D-40B2-B7CA-A3882028C10B}" presName="childText" presStyleLbl="conFgAcc1" presStyleIdx="0" presStyleCnt="4">
        <dgm:presLayoutVars>
          <dgm:bulletEnabled val="1"/>
        </dgm:presLayoutVars>
      </dgm:prSet>
      <dgm:spPr/>
    </dgm:pt>
    <dgm:pt modelId="{B9D65EF8-B75A-4409-9039-CDE6C5F8D91B}" type="pres">
      <dgm:prSet presAssocID="{03A1C268-6DDF-481F-B846-B0C901C2EF6A}" presName="spaceBetweenRectangles" presStyleCnt="0"/>
      <dgm:spPr/>
    </dgm:pt>
    <dgm:pt modelId="{2B202785-1C83-4904-911A-55B869036B3B}" type="pres">
      <dgm:prSet presAssocID="{650CECB8-1EBD-49E2-927D-99EB82ADEFB9}" presName="parentLin" presStyleCnt="0"/>
      <dgm:spPr/>
    </dgm:pt>
    <dgm:pt modelId="{250AE5E4-9575-4564-A2D8-602F5A53684B}" type="pres">
      <dgm:prSet presAssocID="{650CECB8-1EBD-49E2-927D-99EB82ADEFB9}" presName="parentLeftMargin" presStyleLbl="node1" presStyleIdx="0" presStyleCnt="4"/>
      <dgm:spPr/>
      <dgm:t>
        <a:bodyPr/>
        <a:lstStyle/>
        <a:p>
          <a:endParaRPr lang="es-ES"/>
        </a:p>
      </dgm:t>
    </dgm:pt>
    <dgm:pt modelId="{0638C8A7-3FF1-4BC2-80A9-0261E9274AB5}" type="pres">
      <dgm:prSet presAssocID="{650CECB8-1EBD-49E2-927D-99EB82ADEFB9}" presName="parentText" presStyleLbl="node1" presStyleIdx="1" presStyleCnt="4">
        <dgm:presLayoutVars>
          <dgm:chMax val="0"/>
          <dgm:bulletEnabled val="1"/>
        </dgm:presLayoutVars>
      </dgm:prSet>
      <dgm:spPr/>
      <dgm:t>
        <a:bodyPr/>
        <a:lstStyle/>
        <a:p>
          <a:endParaRPr lang="es-ES"/>
        </a:p>
      </dgm:t>
    </dgm:pt>
    <dgm:pt modelId="{DF7687DC-5DC9-4647-ADEB-2474BAC4C279}" type="pres">
      <dgm:prSet presAssocID="{650CECB8-1EBD-49E2-927D-99EB82ADEFB9}" presName="negativeSpace" presStyleCnt="0"/>
      <dgm:spPr/>
    </dgm:pt>
    <dgm:pt modelId="{CE52F561-D5D7-40A8-A887-05BDCF0BB578}" type="pres">
      <dgm:prSet presAssocID="{650CECB8-1EBD-49E2-927D-99EB82ADEFB9}" presName="childText" presStyleLbl="conFgAcc1" presStyleIdx="1" presStyleCnt="4">
        <dgm:presLayoutVars>
          <dgm:bulletEnabled val="1"/>
        </dgm:presLayoutVars>
      </dgm:prSet>
      <dgm:spPr/>
      <dgm:t>
        <a:bodyPr/>
        <a:lstStyle/>
        <a:p>
          <a:endParaRPr lang="es-ES"/>
        </a:p>
      </dgm:t>
    </dgm:pt>
    <dgm:pt modelId="{5A8958CA-8ED9-45EB-9FC2-21D3CBFA21B1}" type="pres">
      <dgm:prSet presAssocID="{DA0F94AA-CE41-4F36-8015-D0B4251A6E3A}" presName="spaceBetweenRectangles" presStyleCnt="0"/>
      <dgm:spPr/>
    </dgm:pt>
    <dgm:pt modelId="{321E6A64-97C4-4C0C-9A25-7CAA441B44E3}" type="pres">
      <dgm:prSet presAssocID="{1812BDC1-3D78-4F66-B0B7-3932A0AC232E}" presName="parentLin" presStyleCnt="0"/>
      <dgm:spPr/>
    </dgm:pt>
    <dgm:pt modelId="{3BAFC448-72A8-43FD-9B29-A1D5D7A0CD94}" type="pres">
      <dgm:prSet presAssocID="{1812BDC1-3D78-4F66-B0B7-3932A0AC232E}" presName="parentLeftMargin" presStyleLbl="node1" presStyleIdx="1" presStyleCnt="4"/>
      <dgm:spPr/>
      <dgm:t>
        <a:bodyPr/>
        <a:lstStyle/>
        <a:p>
          <a:endParaRPr lang="es-ES"/>
        </a:p>
      </dgm:t>
    </dgm:pt>
    <dgm:pt modelId="{86559F5B-E094-4E5A-8873-C254C42EFB24}" type="pres">
      <dgm:prSet presAssocID="{1812BDC1-3D78-4F66-B0B7-3932A0AC232E}" presName="parentText" presStyleLbl="node1" presStyleIdx="2" presStyleCnt="4">
        <dgm:presLayoutVars>
          <dgm:chMax val="0"/>
          <dgm:bulletEnabled val="1"/>
        </dgm:presLayoutVars>
      </dgm:prSet>
      <dgm:spPr/>
      <dgm:t>
        <a:bodyPr/>
        <a:lstStyle/>
        <a:p>
          <a:endParaRPr lang="es-ES"/>
        </a:p>
      </dgm:t>
    </dgm:pt>
    <dgm:pt modelId="{6F3B73BD-FFF5-4725-BACA-A3A53CD76B51}" type="pres">
      <dgm:prSet presAssocID="{1812BDC1-3D78-4F66-B0B7-3932A0AC232E}" presName="negativeSpace" presStyleCnt="0"/>
      <dgm:spPr/>
    </dgm:pt>
    <dgm:pt modelId="{20075FBE-91F0-44A1-8186-6109A2A9319C}" type="pres">
      <dgm:prSet presAssocID="{1812BDC1-3D78-4F66-B0B7-3932A0AC232E}" presName="childText" presStyleLbl="conFgAcc1" presStyleIdx="2" presStyleCnt="4">
        <dgm:presLayoutVars>
          <dgm:bulletEnabled val="1"/>
        </dgm:presLayoutVars>
      </dgm:prSet>
      <dgm:spPr/>
    </dgm:pt>
    <dgm:pt modelId="{3E1C8AC2-22C3-4DB3-9214-43313CAAEC52}" type="pres">
      <dgm:prSet presAssocID="{86D2F1A8-25D1-4BFE-98F1-DCFD117170CE}" presName="spaceBetweenRectangles" presStyleCnt="0"/>
      <dgm:spPr/>
    </dgm:pt>
    <dgm:pt modelId="{8636F70A-9E2E-4EAD-8D7E-53CA26D04C01}" type="pres">
      <dgm:prSet presAssocID="{AC839BBA-44E9-4709-A781-E0C31AAA9BF0}" presName="parentLin" presStyleCnt="0"/>
      <dgm:spPr/>
    </dgm:pt>
    <dgm:pt modelId="{642DE1F3-910A-4008-A955-E9E397275410}" type="pres">
      <dgm:prSet presAssocID="{AC839BBA-44E9-4709-A781-E0C31AAA9BF0}" presName="parentLeftMargin" presStyleLbl="node1" presStyleIdx="2" presStyleCnt="4"/>
      <dgm:spPr/>
      <dgm:t>
        <a:bodyPr/>
        <a:lstStyle/>
        <a:p>
          <a:endParaRPr lang="es-ES"/>
        </a:p>
      </dgm:t>
    </dgm:pt>
    <dgm:pt modelId="{39220E49-2BE0-4238-BB45-57D5FAA71A44}" type="pres">
      <dgm:prSet presAssocID="{AC839BBA-44E9-4709-A781-E0C31AAA9BF0}" presName="parentText" presStyleLbl="node1" presStyleIdx="3" presStyleCnt="4">
        <dgm:presLayoutVars>
          <dgm:chMax val="0"/>
          <dgm:bulletEnabled val="1"/>
        </dgm:presLayoutVars>
      </dgm:prSet>
      <dgm:spPr/>
      <dgm:t>
        <a:bodyPr/>
        <a:lstStyle/>
        <a:p>
          <a:endParaRPr lang="es-ES"/>
        </a:p>
      </dgm:t>
    </dgm:pt>
    <dgm:pt modelId="{A6731071-74D7-4312-B796-E5AC869D5228}" type="pres">
      <dgm:prSet presAssocID="{AC839BBA-44E9-4709-A781-E0C31AAA9BF0}" presName="negativeSpace" presStyleCnt="0"/>
      <dgm:spPr/>
    </dgm:pt>
    <dgm:pt modelId="{A8320517-5B65-41D5-85E3-3A833028FDB2}" type="pres">
      <dgm:prSet presAssocID="{AC839BBA-44E9-4709-A781-E0C31AAA9BF0}" presName="childText" presStyleLbl="conFgAcc1" presStyleIdx="3" presStyleCnt="4">
        <dgm:presLayoutVars>
          <dgm:bulletEnabled val="1"/>
        </dgm:presLayoutVars>
      </dgm:prSet>
      <dgm:spPr/>
    </dgm:pt>
  </dgm:ptLst>
  <dgm:cxnLst>
    <dgm:cxn modelId="{35CE129C-EE39-434F-9242-F4304A0970D3}" srcId="{0F15D6D3-442D-4355-A1E2-1E90C46720BB}" destId="{1812BDC1-3D78-4F66-B0B7-3932A0AC232E}" srcOrd="2" destOrd="0" parTransId="{26251029-9FDF-4AD9-B319-A8647515A128}" sibTransId="{86D2F1A8-25D1-4BFE-98F1-DCFD117170CE}"/>
    <dgm:cxn modelId="{2396A05E-8973-4173-BDFC-1A81F22040DA}" srcId="{0F15D6D3-442D-4355-A1E2-1E90C46720BB}" destId="{650CECB8-1EBD-49E2-927D-99EB82ADEFB9}" srcOrd="1" destOrd="0" parTransId="{6354F267-AA63-43E9-9350-8312FD19FD58}" sibTransId="{DA0F94AA-CE41-4F36-8015-D0B4251A6E3A}"/>
    <dgm:cxn modelId="{3561E87A-4E6D-4137-BB2E-749B7F5B43D0}" type="presOf" srcId="{7CAC5BD3-065D-40B2-B7CA-A3882028C10B}" destId="{301C9F21-1EF6-466D-8D7E-E071BD669FB9}" srcOrd="0" destOrd="0" presId="urn:microsoft.com/office/officeart/2005/8/layout/list1"/>
    <dgm:cxn modelId="{F44C4C2F-695D-4105-BB62-42C2D8FA812E}" type="presOf" srcId="{650CECB8-1EBD-49E2-927D-99EB82ADEFB9}" destId="{250AE5E4-9575-4564-A2D8-602F5A53684B}" srcOrd="0" destOrd="0" presId="urn:microsoft.com/office/officeart/2005/8/layout/list1"/>
    <dgm:cxn modelId="{0AE76F78-8541-4124-9207-D019E84D8954}" type="presOf" srcId="{1812BDC1-3D78-4F66-B0B7-3932A0AC232E}" destId="{3BAFC448-72A8-43FD-9B29-A1D5D7A0CD94}" srcOrd="0" destOrd="0" presId="urn:microsoft.com/office/officeart/2005/8/layout/list1"/>
    <dgm:cxn modelId="{873464E1-C9FE-400A-9B25-AB397331767D}" srcId="{0F15D6D3-442D-4355-A1E2-1E90C46720BB}" destId="{7CAC5BD3-065D-40B2-B7CA-A3882028C10B}" srcOrd="0" destOrd="0" parTransId="{C1FCC69D-52DC-4854-9DB2-39B969EE74BE}" sibTransId="{03A1C268-6DDF-481F-B846-B0C901C2EF6A}"/>
    <dgm:cxn modelId="{6A42315D-EC50-4CB0-B42F-738CAA0F79D3}" type="presOf" srcId="{7CAC5BD3-065D-40B2-B7CA-A3882028C10B}" destId="{0981B52D-0BC2-4934-AEA5-405B72ACD5E7}" srcOrd="1" destOrd="0" presId="urn:microsoft.com/office/officeart/2005/8/layout/list1"/>
    <dgm:cxn modelId="{28BC80E9-4072-4804-88C6-1260552EA173}" type="presOf" srcId="{AC839BBA-44E9-4709-A781-E0C31AAA9BF0}" destId="{642DE1F3-910A-4008-A955-E9E397275410}" srcOrd="0" destOrd="0" presId="urn:microsoft.com/office/officeart/2005/8/layout/list1"/>
    <dgm:cxn modelId="{69C66973-B24B-49F6-8544-44FE78DA0663}" type="presOf" srcId="{1812BDC1-3D78-4F66-B0B7-3932A0AC232E}" destId="{86559F5B-E094-4E5A-8873-C254C42EFB24}" srcOrd="1" destOrd="0" presId="urn:microsoft.com/office/officeart/2005/8/layout/list1"/>
    <dgm:cxn modelId="{B43A6FAA-9AD9-4EDA-A419-C1FEE7CB3C8D}" type="presOf" srcId="{650CECB8-1EBD-49E2-927D-99EB82ADEFB9}" destId="{0638C8A7-3FF1-4BC2-80A9-0261E9274AB5}" srcOrd="1" destOrd="0" presId="urn:microsoft.com/office/officeart/2005/8/layout/list1"/>
    <dgm:cxn modelId="{18DF3EE7-D527-4083-AD9A-641ED2B2070D}" type="presOf" srcId="{AC839BBA-44E9-4709-A781-E0C31AAA9BF0}" destId="{39220E49-2BE0-4238-BB45-57D5FAA71A44}" srcOrd="1" destOrd="0" presId="urn:microsoft.com/office/officeart/2005/8/layout/list1"/>
    <dgm:cxn modelId="{83A6F157-5FE2-4428-8CC5-81EB8AAF743E}" srcId="{0F15D6D3-442D-4355-A1E2-1E90C46720BB}" destId="{AC839BBA-44E9-4709-A781-E0C31AAA9BF0}" srcOrd="3" destOrd="0" parTransId="{F9DB7F6F-889E-41AA-84D8-AD46228E96E8}" sibTransId="{0CCB4EA0-3B0A-4315-98B1-752CC037C395}"/>
    <dgm:cxn modelId="{90B485B3-121B-4F4F-BF5E-EF4965B873E7}" type="presOf" srcId="{0F15D6D3-442D-4355-A1E2-1E90C46720BB}" destId="{A825F059-530D-40CB-A75D-0A7FD5A86D34}" srcOrd="0" destOrd="0" presId="urn:microsoft.com/office/officeart/2005/8/layout/list1"/>
    <dgm:cxn modelId="{DD7022F3-DD62-4EE1-B121-B63C779D1E73}" type="presParOf" srcId="{A825F059-530D-40CB-A75D-0A7FD5A86D34}" destId="{D37F1758-D95C-4A68-981E-84682634582E}" srcOrd="0" destOrd="0" presId="urn:microsoft.com/office/officeart/2005/8/layout/list1"/>
    <dgm:cxn modelId="{EBB0FB6C-E016-4F70-BD17-B5E0850E6BE9}" type="presParOf" srcId="{D37F1758-D95C-4A68-981E-84682634582E}" destId="{301C9F21-1EF6-466D-8D7E-E071BD669FB9}" srcOrd="0" destOrd="0" presId="urn:microsoft.com/office/officeart/2005/8/layout/list1"/>
    <dgm:cxn modelId="{806BC34D-70E5-40C8-BAC1-5C0A208884A5}" type="presParOf" srcId="{D37F1758-D95C-4A68-981E-84682634582E}" destId="{0981B52D-0BC2-4934-AEA5-405B72ACD5E7}" srcOrd="1" destOrd="0" presId="urn:microsoft.com/office/officeart/2005/8/layout/list1"/>
    <dgm:cxn modelId="{529EC8FC-DDEA-49A3-BAB1-F9A6996878CA}" type="presParOf" srcId="{A825F059-530D-40CB-A75D-0A7FD5A86D34}" destId="{2E7952F1-DAF6-40E5-8CA5-4CAAA2F0667A}" srcOrd="1" destOrd="0" presId="urn:microsoft.com/office/officeart/2005/8/layout/list1"/>
    <dgm:cxn modelId="{239C3450-0B21-47B5-A90C-468AA2466435}" type="presParOf" srcId="{A825F059-530D-40CB-A75D-0A7FD5A86D34}" destId="{61033B30-51FB-438C-BB57-43045FF16364}" srcOrd="2" destOrd="0" presId="urn:microsoft.com/office/officeart/2005/8/layout/list1"/>
    <dgm:cxn modelId="{03CC49BD-FF6E-4E36-9BB8-9A78D803A261}" type="presParOf" srcId="{A825F059-530D-40CB-A75D-0A7FD5A86D34}" destId="{B9D65EF8-B75A-4409-9039-CDE6C5F8D91B}" srcOrd="3" destOrd="0" presId="urn:microsoft.com/office/officeart/2005/8/layout/list1"/>
    <dgm:cxn modelId="{1F34D230-2A0D-4630-AF11-ACFFCD115CA4}" type="presParOf" srcId="{A825F059-530D-40CB-A75D-0A7FD5A86D34}" destId="{2B202785-1C83-4904-911A-55B869036B3B}" srcOrd="4" destOrd="0" presId="urn:microsoft.com/office/officeart/2005/8/layout/list1"/>
    <dgm:cxn modelId="{3AB560AD-2066-4F2D-B190-BC8E35B3BD70}" type="presParOf" srcId="{2B202785-1C83-4904-911A-55B869036B3B}" destId="{250AE5E4-9575-4564-A2D8-602F5A53684B}" srcOrd="0" destOrd="0" presId="urn:microsoft.com/office/officeart/2005/8/layout/list1"/>
    <dgm:cxn modelId="{4B907A71-BB8F-4251-B2D4-E83473CCDD56}" type="presParOf" srcId="{2B202785-1C83-4904-911A-55B869036B3B}" destId="{0638C8A7-3FF1-4BC2-80A9-0261E9274AB5}" srcOrd="1" destOrd="0" presId="urn:microsoft.com/office/officeart/2005/8/layout/list1"/>
    <dgm:cxn modelId="{3CA2A857-3D38-42DA-BF2B-642477258CE2}" type="presParOf" srcId="{A825F059-530D-40CB-A75D-0A7FD5A86D34}" destId="{DF7687DC-5DC9-4647-ADEB-2474BAC4C279}" srcOrd="5" destOrd="0" presId="urn:microsoft.com/office/officeart/2005/8/layout/list1"/>
    <dgm:cxn modelId="{FAB7AE1A-3460-454E-BFFC-BD33929E49C5}" type="presParOf" srcId="{A825F059-530D-40CB-A75D-0A7FD5A86D34}" destId="{CE52F561-D5D7-40A8-A887-05BDCF0BB578}" srcOrd="6" destOrd="0" presId="urn:microsoft.com/office/officeart/2005/8/layout/list1"/>
    <dgm:cxn modelId="{548FA116-F0AD-4C44-B298-859F363E0514}" type="presParOf" srcId="{A825F059-530D-40CB-A75D-0A7FD5A86D34}" destId="{5A8958CA-8ED9-45EB-9FC2-21D3CBFA21B1}" srcOrd="7" destOrd="0" presId="urn:microsoft.com/office/officeart/2005/8/layout/list1"/>
    <dgm:cxn modelId="{DE433916-10BA-40F1-AD70-6E512E75F893}" type="presParOf" srcId="{A825F059-530D-40CB-A75D-0A7FD5A86D34}" destId="{321E6A64-97C4-4C0C-9A25-7CAA441B44E3}" srcOrd="8" destOrd="0" presId="urn:microsoft.com/office/officeart/2005/8/layout/list1"/>
    <dgm:cxn modelId="{A5FE13F0-39E0-4363-A17E-D22B6921EF56}" type="presParOf" srcId="{321E6A64-97C4-4C0C-9A25-7CAA441B44E3}" destId="{3BAFC448-72A8-43FD-9B29-A1D5D7A0CD94}" srcOrd="0" destOrd="0" presId="urn:microsoft.com/office/officeart/2005/8/layout/list1"/>
    <dgm:cxn modelId="{10DA7B29-4F22-4D07-A832-111D54940961}" type="presParOf" srcId="{321E6A64-97C4-4C0C-9A25-7CAA441B44E3}" destId="{86559F5B-E094-4E5A-8873-C254C42EFB24}" srcOrd="1" destOrd="0" presId="urn:microsoft.com/office/officeart/2005/8/layout/list1"/>
    <dgm:cxn modelId="{93F8F708-D1CD-49DB-8A48-C6D092A473C1}" type="presParOf" srcId="{A825F059-530D-40CB-A75D-0A7FD5A86D34}" destId="{6F3B73BD-FFF5-4725-BACA-A3A53CD76B51}" srcOrd="9" destOrd="0" presId="urn:microsoft.com/office/officeart/2005/8/layout/list1"/>
    <dgm:cxn modelId="{81CF82D3-7AE0-4209-8685-84D865E88AC0}" type="presParOf" srcId="{A825F059-530D-40CB-A75D-0A7FD5A86D34}" destId="{20075FBE-91F0-44A1-8186-6109A2A9319C}" srcOrd="10" destOrd="0" presId="urn:microsoft.com/office/officeart/2005/8/layout/list1"/>
    <dgm:cxn modelId="{80F8F97A-B346-46BE-8C27-2BC3560B92F6}" type="presParOf" srcId="{A825F059-530D-40CB-A75D-0A7FD5A86D34}" destId="{3E1C8AC2-22C3-4DB3-9214-43313CAAEC52}" srcOrd="11" destOrd="0" presId="urn:microsoft.com/office/officeart/2005/8/layout/list1"/>
    <dgm:cxn modelId="{044A4A91-0EBB-4F63-A449-7D69353F76B3}" type="presParOf" srcId="{A825F059-530D-40CB-A75D-0A7FD5A86D34}" destId="{8636F70A-9E2E-4EAD-8D7E-53CA26D04C01}" srcOrd="12" destOrd="0" presId="urn:microsoft.com/office/officeart/2005/8/layout/list1"/>
    <dgm:cxn modelId="{7A645742-D961-4211-9BBB-2FD71D4E89A5}" type="presParOf" srcId="{8636F70A-9E2E-4EAD-8D7E-53CA26D04C01}" destId="{642DE1F3-910A-4008-A955-E9E397275410}" srcOrd="0" destOrd="0" presId="urn:microsoft.com/office/officeart/2005/8/layout/list1"/>
    <dgm:cxn modelId="{E2F87D1C-FFD4-4DC9-BC16-016C554995AE}" type="presParOf" srcId="{8636F70A-9E2E-4EAD-8D7E-53CA26D04C01}" destId="{39220E49-2BE0-4238-BB45-57D5FAA71A44}" srcOrd="1" destOrd="0" presId="urn:microsoft.com/office/officeart/2005/8/layout/list1"/>
    <dgm:cxn modelId="{04C2BEC4-F1CE-494B-8A40-F9C6B28269D0}" type="presParOf" srcId="{A825F059-530D-40CB-A75D-0A7FD5A86D34}" destId="{A6731071-74D7-4312-B796-E5AC869D5228}" srcOrd="13" destOrd="0" presId="urn:microsoft.com/office/officeart/2005/8/layout/list1"/>
    <dgm:cxn modelId="{E4BFB74E-D169-4996-9D75-E1E751FED1C9}" type="presParOf" srcId="{A825F059-530D-40CB-A75D-0A7FD5A86D34}" destId="{A8320517-5B65-41D5-85E3-3A833028FDB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B6135A-F417-49B6-8FE9-13F112FDA53D}"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S"/>
        </a:p>
      </dgm:t>
    </dgm:pt>
    <dgm:pt modelId="{0EB90DA2-3314-4BF1-9C44-A24461B30E54}">
      <dgm:prSet phldrT="[Texto]" custT="1"/>
      <dgm:spPr/>
      <dgm:t>
        <a:bodyPr/>
        <a:lstStyle/>
        <a:p>
          <a:r>
            <a:rPr lang="es-ES" sz="2000" dirty="0" smtClean="0">
              <a:hlinkClick xmlns:r="http://schemas.openxmlformats.org/officeDocument/2006/relationships" r:id="rId1" action="ppaction://hlinksldjump"/>
            </a:rPr>
            <a:t>BRIGADA Nº1 GALAPAGOS</a:t>
          </a:r>
          <a:endParaRPr lang="es-ES" sz="2000" dirty="0"/>
        </a:p>
      </dgm:t>
    </dgm:pt>
    <dgm:pt modelId="{C36A8D54-FB53-4E36-A7B7-24AFD1FCDD51}" type="parTrans" cxnId="{99578F93-B48E-4685-96BA-6585793AFA20}">
      <dgm:prSet/>
      <dgm:spPr/>
      <dgm:t>
        <a:bodyPr/>
        <a:lstStyle/>
        <a:p>
          <a:endParaRPr lang="es-ES"/>
        </a:p>
      </dgm:t>
    </dgm:pt>
    <dgm:pt modelId="{BD4BB1E6-A4B2-4309-88E7-1E9500F0FEDF}" type="sibTrans" cxnId="{99578F93-B48E-4685-96BA-6585793AFA20}">
      <dgm:prSet/>
      <dgm:spPr/>
      <dgm:t>
        <a:bodyPr/>
        <a:lstStyle/>
        <a:p>
          <a:endParaRPr lang="es-ES"/>
        </a:p>
      </dgm:t>
    </dgm:pt>
    <dgm:pt modelId="{43BC8E72-8458-4611-823A-7E8B07E49FDD}">
      <dgm:prSet phldrT="[Texto]" custT="1"/>
      <dgm:spPr/>
      <dgm:t>
        <a:bodyPr/>
        <a:lstStyle/>
        <a:p>
          <a:r>
            <a:rPr lang="es-ES" sz="1600" dirty="0" smtClean="0"/>
            <a:t>GRUPO DE TANQUES Nº1 MACHALA</a:t>
          </a:r>
          <a:endParaRPr lang="es-ES" sz="1600" dirty="0"/>
        </a:p>
      </dgm:t>
    </dgm:pt>
    <dgm:pt modelId="{5CE460CD-0DEA-4144-BBAE-D8F1F358176B}" type="parTrans" cxnId="{A9FDBD9E-5A63-4A05-8827-CC3F63F5611A}">
      <dgm:prSet/>
      <dgm:spPr/>
      <dgm:t>
        <a:bodyPr/>
        <a:lstStyle/>
        <a:p>
          <a:endParaRPr lang="es-ES"/>
        </a:p>
      </dgm:t>
    </dgm:pt>
    <dgm:pt modelId="{CC94DDCE-50D6-4DEC-B59B-66145CB2A82B}" type="sibTrans" cxnId="{A9FDBD9E-5A63-4A05-8827-CC3F63F5611A}">
      <dgm:prSet/>
      <dgm:spPr/>
      <dgm:t>
        <a:bodyPr/>
        <a:lstStyle/>
        <a:p>
          <a:endParaRPr lang="es-ES"/>
        </a:p>
      </dgm:t>
    </dgm:pt>
    <dgm:pt modelId="{0B2F291A-E55B-4285-89F6-F62F57DF9D11}">
      <dgm:prSet phldrT="[Texto]" custT="1"/>
      <dgm:spPr/>
      <dgm:t>
        <a:bodyPr/>
        <a:lstStyle/>
        <a:p>
          <a:r>
            <a:rPr lang="es-ES" sz="1600" dirty="0" smtClean="0"/>
            <a:t>BATALLON DE INFANTERIA Nº1 RIOBAMBA</a:t>
          </a:r>
          <a:endParaRPr lang="es-ES" sz="1600" dirty="0"/>
        </a:p>
      </dgm:t>
    </dgm:pt>
    <dgm:pt modelId="{6FD81FC0-0EFE-479A-9120-CDA2EEEE4748}" type="parTrans" cxnId="{FCB57D90-7A02-42A0-B6C7-293B8F17DE37}">
      <dgm:prSet/>
      <dgm:spPr/>
      <dgm:t>
        <a:bodyPr/>
        <a:lstStyle/>
        <a:p>
          <a:endParaRPr lang="es-ES"/>
        </a:p>
      </dgm:t>
    </dgm:pt>
    <dgm:pt modelId="{801CEF30-91F6-42E8-8C16-D1813A61EFB5}" type="sibTrans" cxnId="{FCB57D90-7A02-42A0-B6C7-293B8F17DE37}">
      <dgm:prSet/>
      <dgm:spPr/>
      <dgm:t>
        <a:bodyPr/>
        <a:lstStyle/>
        <a:p>
          <a:endParaRPr lang="es-ES"/>
        </a:p>
      </dgm:t>
    </dgm:pt>
    <dgm:pt modelId="{42556E86-E557-4923-8FD9-F7B7C5D9E964}">
      <dgm:prSet phldrT="[Texto]" custT="1"/>
      <dgm:spPr/>
      <dgm:t>
        <a:bodyPr/>
        <a:lstStyle/>
        <a:p>
          <a:r>
            <a:rPr lang="es-ES" sz="1400" dirty="0" smtClean="0"/>
            <a:t>GRUPO DE ARTILLERIA AUTOPROPULSADA Nº 11 TNTE RODRIGUEZ</a:t>
          </a:r>
          <a:endParaRPr lang="es-ES" sz="1400" dirty="0"/>
        </a:p>
      </dgm:t>
    </dgm:pt>
    <dgm:pt modelId="{AA95B45E-C4CE-4885-BCA2-43074A208A19}" type="parTrans" cxnId="{E24F3074-6FF1-4EA6-B9F3-E59C8BFA03C4}">
      <dgm:prSet/>
      <dgm:spPr/>
      <dgm:t>
        <a:bodyPr/>
        <a:lstStyle/>
        <a:p>
          <a:endParaRPr lang="es-ES"/>
        </a:p>
      </dgm:t>
    </dgm:pt>
    <dgm:pt modelId="{E55A830C-9838-4E13-8D73-C61DA81EAD2C}" type="sibTrans" cxnId="{E24F3074-6FF1-4EA6-B9F3-E59C8BFA03C4}">
      <dgm:prSet/>
      <dgm:spPr/>
      <dgm:t>
        <a:bodyPr/>
        <a:lstStyle/>
        <a:p>
          <a:endParaRPr lang="es-ES"/>
        </a:p>
      </dgm:t>
    </dgm:pt>
    <dgm:pt modelId="{ED09078C-4AB0-49EE-929D-372BC4256CC2}">
      <dgm:prSet phldrT="[Texto]" custT="1"/>
      <dgm:spPr/>
      <dgm:t>
        <a:bodyPr/>
        <a:lstStyle/>
        <a:p>
          <a:r>
            <a:rPr lang="es-ES" sz="1600" dirty="0" smtClean="0"/>
            <a:t>ESCUADRON DE RECONOCIMIENTO BLINDADO Nº1</a:t>
          </a:r>
          <a:endParaRPr lang="es-ES" sz="1600" dirty="0"/>
        </a:p>
      </dgm:t>
    </dgm:pt>
    <dgm:pt modelId="{536B1157-5755-4CA6-9ED5-69305EF6BF73}" type="parTrans" cxnId="{40538373-5307-4399-9038-3A3243717C80}">
      <dgm:prSet/>
      <dgm:spPr/>
      <dgm:t>
        <a:bodyPr/>
        <a:lstStyle/>
        <a:p>
          <a:endParaRPr lang="es-ES"/>
        </a:p>
      </dgm:t>
    </dgm:pt>
    <dgm:pt modelId="{06E3FD16-C196-48E2-852C-99B84FA38964}" type="sibTrans" cxnId="{40538373-5307-4399-9038-3A3243717C80}">
      <dgm:prSet/>
      <dgm:spPr/>
      <dgm:t>
        <a:bodyPr/>
        <a:lstStyle/>
        <a:p>
          <a:endParaRPr lang="es-ES"/>
        </a:p>
      </dgm:t>
    </dgm:pt>
    <dgm:pt modelId="{DA5D95CC-F688-49D6-A91D-899665278168}">
      <dgm:prSet phldrT="[Texto]"/>
      <dgm:spPr/>
      <dgm:t>
        <a:bodyPr/>
        <a:lstStyle/>
        <a:p>
          <a:r>
            <a:rPr lang="es-ES" dirty="0" smtClean="0"/>
            <a:t>UN PEQUEÑO POLICLINICO</a:t>
          </a:r>
          <a:endParaRPr lang="es-ES" dirty="0"/>
        </a:p>
      </dgm:t>
    </dgm:pt>
    <dgm:pt modelId="{6B7C38B8-475D-45FB-8B66-93D2053F137A}" type="parTrans" cxnId="{8CB84623-34BA-4102-A8B1-27F5375E801C}">
      <dgm:prSet/>
      <dgm:spPr/>
      <dgm:t>
        <a:bodyPr/>
        <a:lstStyle/>
        <a:p>
          <a:endParaRPr lang="es-ES"/>
        </a:p>
      </dgm:t>
    </dgm:pt>
    <dgm:pt modelId="{0D3718F4-EFF6-4E2C-8671-1A5E15265F4A}" type="sibTrans" cxnId="{8CB84623-34BA-4102-A8B1-27F5375E801C}">
      <dgm:prSet/>
      <dgm:spPr/>
      <dgm:t>
        <a:bodyPr/>
        <a:lstStyle/>
        <a:p>
          <a:endParaRPr lang="es-ES"/>
        </a:p>
      </dgm:t>
    </dgm:pt>
    <dgm:pt modelId="{7044FC8F-6F52-4659-AAFC-36E29BBEC3E2}" type="pres">
      <dgm:prSet presAssocID="{20B6135A-F417-49B6-8FE9-13F112FDA53D}" presName="diagram" presStyleCnt="0">
        <dgm:presLayoutVars>
          <dgm:chPref val="1"/>
          <dgm:dir/>
          <dgm:animOne val="branch"/>
          <dgm:animLvl val="lvl"/>
          <dgm:resizeHandles/>
        </dgm:presLayoutVars>
      </dgm:prSet>
      <dgm:spPr/>
      <dgm:t>
        <a:bodyPr/>
        <a:lstStyle/>
        <a:p>
          <a:endParaRPr lang="es-ES"/>
        </a:p>
      </dgm:t>
    </dgm:pt>
    <dgm:pt modelId="{63F4DC95-7862-44DD-AD48-F8222BCE0FF4}" type="pres">
      <dgm:prSet presAssocID="{0EB90DA2-3314-4BF1-9C44-A24461B30E54}" presName="root" presStyleCnt="0"/>
      <dgm:spPr/>
    </dgm:pt>
    <dgm:pt modelId="{2E21F722-F177-4779-800F-DCB6CE586085}" type="pres">
      <dgm:prSet presAssocID="{0EB90DA2-3314-4BF1-9C44-A24461B30E54}" presName="rootComposite" presStyleCnt="0"/>
      <dgm:spPr/>
    </dgm:pt>
    <dgm:pt modelId="{CC6FE432-4BC3-4409-9637-8FDD9BDCA4C6}" type="pres">
      <dgm:prSet presAssocID="{0EB90DA2-3314-4BF1-9C44-A24461B30E54}" presName="rootText" presStyleLbl="node1" presStyleIdx="0" presStyleCnt="1"/>
      <dgm:spPr/>
      <dgm:t>
        <a:bodyPr/>
        <a:lstStyle/>
        <a:p>
          <a:endParaRPr lang="es-ES"/>
        </a:p>
      </dgm:t>
    </dgm:pt>
    <dgm:pt modelId="{D8251AB6-E3AD-43F9-A094-60B6470A8E47}" type="pres">
      <dgm:prSet presAssocID="{0EB90DA2-3314-4BF1-9C44-A24461B30E54}" presName="rootConnector" presStyleLbl="node1" presStyleIdx="0" presStyleCnt="1"/>
      <dgm:spPr/>
      <dgm:t>
        <a:bodyPr/>
        <a:lstStyle/>
        <a:p>
          <a:endParaRPr lang="es-ES"/>
        </a:p>
      </dgm:t>
    </dgm:pt>
    <dgm:pt modelId="{84268624-7797-4C57-A8E1-6BBF72EA20F7}" type="pres">
      <dgm:prSet presAssocID="{0EB90DA2-3314-4BF1-9C44-A24461B30E54}" presName="childShape" presStyleCnt="0"/>
      <dgm:spPr/>
    </dgm:pt>
    <dgm:pt modelId="{9054B9CE-CDC5-459B-B37A-03EE46F7FE6F}" type="pres">
      <dgm:prSet presAssocID="{5CE460CD-0DEA-4144-BBAE-D8F1F358176B}" presName="Name13" presStyleLbl="parChTrans1D2" presStyleIdx="0" presStyleCnt="5"/>
      <dgm:spPr/>
      <dgm:t>
        <a:bodyPr/>
        <a:lstStyle/>
        <a:p>
          <a:endParaRPr lang="es-ES"/>
        </a:p>
      </dgm:t>
    </dgm:pt>
    <dgm:pt modelId="{B3A1FA60-E2C3-411B-83EB-E11ED8D5B440}" type="pres">
      <dgm:prSet presAssocID="{43BC8E72-8458-4611-823A-7E8B07E49FDD}" presName="childText" presStyleLbl="bgAcc1" presStyleIdx="0" presStyleCnt="5" custScaleX="124047">
        <dgm:presLayoutVars>
          <dgm:bulletEnabled val="1"/>
        </dgm:presLayoutVars>
      </dgm:prSet>
      <dgm:spPr/>
      <dgm:t>
        <a:bodyPr/>
        <a:lstStyle/>
        <a:p>
          <a:endParaRPr lang="es-ES"/>
        </a:p>
      </dgm:t>
    </dgm:pt>
    <dgm:pt modelId="{39AF41BF-EF3B-4B6C-B8A7-11167CB59831}" type="pres">
      <dgm:prSet presAssocID="{6FD81FC0-0EFE-479A-9120-CDA2EEEE4748}" presName="Name13" presStyleLbl="parChTrans1D2" presStyleIdx="1" presStyleCnt="5"/>
      <dgm:spPr/>
      <dgm:t>
        <a:bodyPr/>
        <a:lstStyle/>
        <a:p>
          <a:endParaRPr lang="es-ES"/>
        </a:p>
      </dgm:t>
    </dgm:pt>
    <dgm:pt modelId="{87B9FD4B-43F8-4E6D-B8CC-E5B7A8F2CCC4}" type="pres">
      <dgm:prSet presAssocID="{0B2F291A-E55B-4285-89F6-F62F57DF9D11}" presName="childText" presStyleLbl="bgAcc1" presStyleIdx="1" presStyleCnt="5" custScaleX="133104">
        <dgm:presLayoutVars>
          <dgm:bulletEnabled val="1"/>
        </dgm:presLayoutVars>
      </dgm:prSet>
      <dgm:spPr/>
      <dgm:t>
        <a:bodyPr/>
        <a:lstStyle/>
        <a:p>
          <a:endParaRPr lang="es-ES"/>
        </a:p>
      </dgm:t>
    </dgm:pt>
    <dgm:pt modelId="{FD2FBD76-7927-46B4-B450-F870B3DBEC07}" type="pres">
      <dgm:prSet presAssocID="{AA95B45E-C4CE-4885-BCA2-43074A208A19}" presName="Name13" presStyleLbl="parChTrans1D2" presStyleIdx="2" presStyleCnt="5"/>
      <dgm:spPr/>
      <dgm:t>
        <a:bodyPr/>
        <a:lstStyle/>
        <a:p>
          <a:endParaRPr lang="es-ES"/>
        </a:p>
      </dgm:t>
    </dgm:pt>
    <dgm:pt modelId="{745870E5-1FCF-4018-8DE6-7C6526C589DB}" type="pres">
      <dgm:prSet presAssocID="{42556E86-E557-4923-8FD9-F7B7C5D9E964}" presName="childText" presStyleLbl="bgAcc1" presStyleIdx="2" presStyleCnt="5" custScaleX="133104">
        <dgm:presLayoutVars>
          <dgm:bulletEnabled val="1"/>
        </dgm:presLayoutVars>
      </dgm:prSet>
      <dgm:spPr/>
      <dgm:t>
        <a:bodyPr/>
        <a:lstStyle/>
        <a:p>
          <a:endParaRPr lang="es-ES"/>
        </a:p>
      </dgm:t>
    </dgm:pt>
    <dgm:pt modelId="{2430BC55-361B-4A79-B3F4-17674F632512}" type="pres">
      <dgm:prSet presAssocID="{536B1157-5755-4CA6-9ED5-69305EF6BF73}" presName="Name13" presStyleLbl="parChTrans1D2" presStyleIdx="3" presStyleCnt="5"/>
      <dgm:spPr/>
      <dgm:t>
        <a:bodyPr/>
        <a:lstStyle/>
        <a:p>
          <a:endParaRPr lang="es-ES"/>
        </a:p>
      </dgm:t>
    </dgm:pt>
    <dgm:pt modelId="{77495B74-A152-4B4B-94DA-8FCE043E2E41}" type="pres">
      <dgm:prSet presAssocID="{ED09078C-4AB0-49EE-929D-372BC4256CC2}" presName="childText" presStyleLbl="bgAcc1" presStyleIdx="3" presStyleCnt="5" custScaleX="133104">
        <dgm:presLayoutVars>
          <dgm:bulletEnabled val="1"/>
        </dgm:presLayoutVars>
      </dgm:prSet>
      <dgm:spPr/>
      <dgm:t>
        <a:bodyPr/>
        <a:lstStyle/>
        <a:p>
          <a:endParaRPr lang="es-ES"/>
        </a:p>
      </dgm:t>
    </dgm:pt>
    <dgm:pt modelId="{F60E07B8-08F3-4DD4-9444-C53042EE5D11}" type="pres">
      <dgm:prSet presAssocID="{6B7C38B8-475D-45FB-8B66-93D2053F137A}" presName="Name13" presStyleLbl="parChTrans1D2" presStyleIdx="4" presStyleCnt="5"/>
      <dgm:spPr/>
      <dgm:t>
        <a:bodyPr/>
        <a:lstStyle/>
        <a:p>
          <a:endParaRPr lang="es-ES"/>
        </a:p>
      </dgm:t>
    </dgm:pt>
    <dgm:pt modelId="{98AA253C-F6D9-4258-B4A8-A74FE77AF04B}" type="pres">
      <dgm:prSet presAssocID="{DA5D95CC-F688-49D6-A91D-899665278168}" presName="childText" presStyleLbl="bgAcc1" presStyleIdx="4" presStyleCnt="5" custScaleX="122564">
        <dgm:presLayoutVars>
          <dgm:bulletEnabled val="1"/>
        </dgm:presLayoutVars>
      </dgm:prSet>
      <dgm:spPr/>
      <dgm:t>
        <a:bodyPr/>
        <a:lstStyle/>
        <a:p>
          <a:endParaRPr lang="es-ES"/>
        </a:p>
      </dgm:t>
    </dgm:pt>
  </dgm:ptLst>
  <dgm:cxnLst>
    <dgm:cxn modelId="{0A2120B8-E3E9-48F4-ADCB-1B13931CE070}" type="presOf" srcId="{20B6135A-F417-49B6-8FE9-13F112FDA53D}" destId="{7044FC8F-6F52-4659-AAFC-36E29BBEC3E2}" srcOrd="0" destOrd="0" presId="urn:microsoft.com/office/officeart/2005/8/layout/hierarchy3"/>
    <dgm:cxn modelId="{B9CFACDF-87CA-4F55-93F7-E97482A2EE95}" type="presOf" srcId="{0EB90DA2-3314-4BF1-9C44-A24461B30E54}" destId="{CC6FE432-4BC3-4409-9637-8FDD9BDCA4C6}" srcOrd="0" destOrd="0" presId="urn:microsoft.com/office/officeart/2005/8/layout/hierarchy3"/>
    <dgm:cxn modelId="{33CC0171-0C01-48D6-9051-5BD54532AC64}" type="presOf" srcId="{DA5D95CC-F688-49D6-A91D-899665278168}" destId="{98AA253C-F6D9-4258-B4A8-A74FE77AF04B}" srcOrd="0" destOrd="0" presId="urn:microsoft.com/office/officeart/2005/8/layout/hierarchy3"/>
    <dgm:cxn modelId="{704285AE-7FB3-4E3C-97A6-3A0010691EF9}" type="presOf" srcId="{6FD81FC0-0EFE-479A-9120-CDA2EEEE4748}" destId="{39AF41BF-EF3B-4B6C-B8A7-11167CB59831}" srcOrd="0" destOrd="0" presId="urn:microsoft.com/office/officeart/2005/8/layout/hierarchy3"/>
    <dgm:cxn modelId="{165E622F-408D-4EC9-9AE9-9BA7033F372E}" type="presOf" srcId="{43BC8E72-8458-4611-823A-7E8B07E49FDD}" destId="{B3A1FA60-E2C3-411B-83EB-E11ED8D5B440}" srcOrd="0" destOrd="0" presId="urn:microsoft.com/office/officeart/2005/8/layout/hierarchy3"/>
    <dgm:cxn modelId="{2D94ED80-D37F-49AE-B1E3-AF21D2F3DE92}" type="presOf" srcId="{6B7C38B8-475D-45FB-8B66-93D2053F137A}" destId="{F60E07B8-08F3-4DD4-9444-C53042EE5D11}" srcOrd="0" destOrd="0" presId="urn:microsoft.com/office/officeart/2005/8/layout/hierarchy3"/>
    <dgm:cxn modelId="{40538373-5307-4399-9038-3A3243717C80}" srcId="{0EB90DA2-3314-4BF1-9C44-A24461B30E54}" destId="{ED09078C-4AB0-49EE-929D-372BC4256CC2}" srcOrd="3" destOrd="0" parTransId="{536B1157-5755-4CA6-9ED5-69305EF6BF73}" sibTransId="{06E3FD16-C196-48E2-852C-99B84FA38964}"/>
    <dgm:cxn modelId="{BDFD3AF6-047F-43E8-A654-241E3406EA21}" type="presOf" srcId="{0B2F291A-E55B-4285-89F6-F62F57DF9D11}" destId="{87B9FD4B-43F8-4E6D-B8CC-E5B7A8F2CCC4}" srcOrd="0" destOrd="0" presId="urn:microsoft.com/office/officeart/2005/8/layout/hierarchy3"/>
    <dgm:cxn modelId="{99578F93-B48E-4685-96BA-6585793AFA20}" srcId="{20B6135A-F417-49B6-8FE9-13F112FDA53D}" destId="{0EB90DA2-3314-4BF1-9C44-A24461B30E54}" srcOrd="0" destOrd="0" parTransId="{C36A8D54-FB53-4E36-A7B7-24AFD1FCDD51}" sibTransId="{BD4BB1E6-A4B2-4309-88E7-1E9500F0FEDF}"/>
    <dgm:cxn modelId="{5906A7DF-23B2-4DD9-AA0E-ADBC2DD76DB1}" type="presOf" srcId="{ED09078C-4AB0-49EE-929D-372BC4256CC2}" destId="{77495B74-A152-4B4B-94DA-8FCE043E2E41}" srcOrd="0" destOrd="0" presId="urn:microsoft.com/office/officeart/2005/8/layout/hierarchy3"/>
    <dgm:cxn modelId="{DDF455CF-BFF5-42C5-A521-A5B8AC0E1E1A}" type="presOf" srcId="{536B1157-5755-4CA6-9ED5-69305EF6BF73}" destId="{2430BC55-361B-4A79-B3F4-17674F632512}" srcOrd="0" destOrd="0" presId="urn:microsoft.com/office/officeart/2005/8/layout/hierarchy3"/>
    <dgm:cxn modelId="{FCB57D90-7A02-42A0-B6C7-293B8F17DE37}" srcId="{0EB90DA2-3314-4BF1-9C44-A24461B30E54}" destId="{0B2F291A-E55B-4285-89F6-F62F57DF9D11}" srcOrd="1" destOrd="0" parTransId="{6FD81FC0-0EFE-479A-9120-CDA2EEEE4748}" sibTransId="{801CEF30-91F6-42E8-8C16-D1813A61EFB5}"/>
    <dgm:cxn modelId="{085F609D-6417-4F16-B1D6-794BDEFD1713}" type="presOf" srcId="{42556E86-E557-4923-8FD9-F7B7C5D9E964}" destId="{745870E5-1FCF-4018-8DE6-7C6526C589DB}" srcOrd="0" destOrd="0" presId="urn:microsoft.com/office/officeart/2005/8/layout/hierarchy3"/>
    <dgm:cxn modelId="{6B1E19A8-E7AC-43D7-947A-8E74CAF3CB9E}" type="presOf" srcId="{0EB90DA2-3314-4BF1-9C44-A24461B30E54}" destId="{D8251AB6-E3AD-43F9-A094-60B6470A8E47}" srcOrd="1" destOrd="0" presId="urn:microsoft.com/office/officeart/2005/8/layout/hierarchy3"/>
    <dgm:cxn modelId="{8CB84623-34BA-4102-A8B1-27F5375E801C}" srcId="{0EB90DA2-3314-4BF1-9C44-A24461B30E54}" destId="{DA5D95CC-F688-49D6-A91D-899665278168}" srcOrd="4" destOrd="0" parTransId="{6B7C38B8-475D-45FB-8B66-93D2053F137A}" sibTransId="{0D3718F4-EFF6-4E2C-8671-1A5E15265F4A}"/>
    <dgm:cxn modelId="{E24F3074-6FF1-4EA6-B9F3-E59C8BFA03C4}" srcId="{0EB90DA2-3314-4BF1-9C44-A24461B30E54}" destId="{42556E86-E557-4923-8FD9-F7B7C5D9E964}" srcOrd="2" destOrd="0" parTransId="{AA95B45E-C4CE-4885-BCA2-43074A208A19}" sibTransId="{E55A830C-9838-4E13-8D73-C61DA81EAD2C}"/>
    <dgm:cxn modelId="{0EA7A18F-3EB8-45DE-ADB5-373D98352CCB}" type="presOf" srcId="{5CE460CD-0DEA-4144-BBAE-D8F1F358176B}" destId="{9054B9CE-CDC5-459B-B37A-03EE46F7FE6F}" srcOrd="0" destOrd="0" presId="urn:microsoft.com/office/officeart/2005/8/layout/hierarchy3"/>
    <dgm:cxn modelId="{A9FDBD9E-5A63-4A05-8827-CC3F63F5611A}" srcId="{0EB90DA2-3314-4BF1-9C44-A24461B30E54}" destId="{43BC8E72-8458-4611-823A-7E8B07E49FDD}" srcOrd="0" destOrd="0" parTransId="{5CE460CD-0DEA-4144-BBAE-D8F1F358176B}" sibTransId="{CC94DDCE-50D6-4DEC-B59B-66145CB2A82B}"/>
    <dgm:cxn modelId="{4348D03D-8603-4DEE-B77F-751EBDB96053}" type="presOf" srcId="{AA95B45E-C4CE-4885-BCA2-43074A208A19}" destId="{FD2FBD76-7927-46B4-B450-F870B3DBEC07}" srcOrd="0" destOrd="0" presId="urn:microsoft.com/office/officeart/2005/8/layout/hierarchy3"/>
    <dgm:cxn modelId="{7F2B97CE-B4DD-4628-8B01-F765C4D6A3FF}" type="presParOf" srcId="{7044FC8F-6F52-4659-AAFC-36E29BBEC3E2}" destId="{63F4DC95-7862-44DD-AD48-F8222BCE0FF4}" srcOrd="0" destOrd="0" presId="urn:microsoft.com/office/officeart/2005/8/layout/hierarchy3"/>
    <dgm:cxn modelId="{C9D34B9F-3B1E-4CF7-824C-6DAC512C5F29}" type="presParOf" srcId="{63F4DC95-7862-44DD-AD48-F8222BCE0FF4}" destId="{2E21F722-F177-4779-800F-DCB6CE586085}" srcOrd="0" destOrd="0" presId="urn:microsoft.com/office/officeart/2005/8/layout/hierarchy3"/>
    <dgm:cxn modelId="{6D70C75A-2D48-49B5-B8F1-20842C58D36E}" type="presParOf" srcId="{2E21F722-F177-4779-800F-DCB6CE586085}" destId="{CC6FE432-4BC3-4409-9637-8FDD9BDCA4C6}" srcOrd="0" destOrd="0" presId="urn:microsoft.com/office/officeart/2005/8/layout/hierarchy3"/>
    <dgm:cxn modelId="{4DFC2D06-7576-4F1E-94D0-54FAA821DA0A}" type="presParOf" srcId="{2E21F722-F177-4779-800F-DCB6CE586085}" destId="{D8251AB6-E3AD-43F9-A094-60B6470A8E47}" srcOrd="1" destOrd="0" presId="urn:microsoft.com/office/officeart/2005/8/layout/hierarchy3"/>
    <dgm:cxn modelId="{E8A73E7D-01BA-42EC-928D-46145CE8F396}" type="presParOf" srcId="{63F4DC95-7862-44DD-AD48-F8222BCE0FF4}" destId="{84268624-7797-4C57-A8E1-6BBF72EA20F7}" srcOrd="1" destOrd="0" presId="urn:microsoft.com/office/officeart/2005/8/layout/hierarchy3"/>
    <dgm:cxn modelId="{E461BC39-E385-45A2-B927-78365661A7DF}" type="presParOf" srcId="{84268624-7797-4C57-A8E1-6BBF72EA20F7}" destId="{9054B9CE-CDC5-459B-B37A-03EE46F7FE6F}" srcOrd="0" destOrd="0" presId="urn:microsoft.com/office/officeart/2005/8/layout/hierarchy3"/>
    <dgm:cxn modelId="{A9F45CA1-DEF8-4F90-AE81-D517B3732357}" type="presParOf" srcId="{84268624-7797-4C57-A8E1-6BBF72EA20F7}" destId="{B3A1FA60-E2C3-411B-83EB-E11ED8D5B440}" srcOrd="1" destOrd="0" presId="urn:microsoft.com/office/officeart/2005/8/layout/hierarchy3"/>
    <dgm:cxn modelId="{26D5BC23-163A-4DF4-9138-AECBCD93A2B6}" type="presParOf" srcId="{84268624-7797-4C57-A8E1-6BBF72EA20F7}" destId="{39AF41BF-EF3B-4B6C-B8A7-11167CB59831}" srcOrd="2" destOrd="0" presId="urn:microsoft.com/office/officeart/2005/8/layout/hierarchy3"/>
    <dgm:cxn modelId="{1C24144F-DA22-449F-801D-0FF0E8FCBBFB}" type="presParOf" srcId="{84268624-7797-4C57-A8E1-6BBF72EA20F7}" destId="{87B9FD4B-43F8-4E6D-B8CC-E5B7A8F2CCC4}" srcOrd="3" destOrd="0" presId="urn:microsoft.com/office/officeart/2005/8/layout/hierarchy3"/>
    <dgm:cxn modelId="{E1259F4E-E0BA-4B5B-8BF3-03B9B2F62E08}" type="presParOf" srcId="{84268624-7797-4C57-A8E1-6BBF72EA20F7}" destId="{FD2FBD76-7927-46B4-B450-F870B3DBEC07}" srcOrd="4" destOrd="0" presId="urn:microsoft.com/office/officeart/2005/8/layout/hierarchy3"/>
    <dgm:cxn modelId="{EBDFA7FE-6F5B-4B26-8665-4440235624E7}" type="presParOf" srcId="{84268624-7797-4C57-A8E1-6BBF72EA20F7}" destId="{745870E5-1FCF-4018-8DE6-7C6526C589DB}" srcOrd="5" destOrd="0" presId="urn:microsoft.com/office/officeart/2005/8/layout/hierarchy3"/>
    <dgm:cxn modelId="{5BDA3752-CEE6-46CB-9738-565FAC3221F2}" type="presParOf" srcId="{84268624-7797-4C57-A8E1-6BBF72EA20F7}" destId="{2430BC55-361B-4A79-B3F4-17674F632512}" srcOrd="6" destOrd="0" presId="urn:microsoft.com/office/officeart/2005/8/layout/hierarchy3"/>
    <dgm:cxn modelId="{384070AB-9989-4F43-B03B-AFB3353FE00F}" type="presParOf" srcId="{84268624-7797-4C57-A8E1-6BBF72EA20F7}" destId="{77495B74-A152-4B4B-94DA-8FCE043E2E41}" srcOrd="7" destOrd="0" presId="urn:microsoft.com/office/officeart/2005/8/layout/hierarchy3"/>
    <dgm:cxn modelId="{51973653-82D5-49F5-927B-DB3C71F35314}" type="presParOf" srcId="{84268624-7797-4C57-A8E1-6BBF72EA20F7}" destId="{F60E07B8-08F3-4DD4-9444-C53042EE5D11}" srcOrd="8" destOrd="0" presId="urn:microsoft.com/office/officeart/2005/8/layout/hierarchy3"/>
    <dgm:cxn modelId="{4A931F43-01F5-4199-97F8-B5875C1A9F21}" type="presParOf" srcId="{84268624-7797-4C57-A8E1-6BBF72EA20F7}" destId="{98AA253C-F6D9-4258-B4A8-A74FE77AF04B}"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9B38A-6489-4592-88E1-79BD18CA3555}" type="doc">
      <dgm:prSet loTypeId="urn:microsoft.com/office/officeart/2005/8/layout/hProcess4" loCatId="process" qsTypeId="urn:microsoft.com/office/officeart/2005/8/quickstyle/3d4" qsCatId="3D" csTypeId="urn:microsoft.com/office/officeart/2005/8/colors/colorful5" csCatId="colorful" phldr="1"/>
      <dgm:spPr/>
    </dgm:pt>
    <dgm:pt modelId="{78B329C8-5E60-4424-A1D4-D6D717D4781B}">
      <dgm:prSet phldrT="[Texto]"/>
      <dgm:spPr/>
      <dgm:t>
        <a:bodyPr/>
        <a:lstStyle/>
        <a:p>
          <a:pPr algn="just"/>
          <a:r>
            <a:rPr lang="es-ES" dirty="0" smtClean="0"/>
            <a:t> </a:t>
          </a:r>
          <a:r>
            <a:rPr lang="es-ES" dirty="0" smtClean="0">
              <a:solidFill>
                <a:srgbClr val="FF0000"/>
              </a:solidFill>
            </a:rPr>
            <a:t>Soldados Ecuatorianos  con el conocimiento y practica de guerra. </a:t>
          </a:r>
          <a:endParaRPr lang="es-ES" dirty="0">
            <a:solidFill>
              <a:srgbClr val="FF0000"/>
            </a:solidFill>
          </a:endParaRPr>
        </a:p>
      </dgm:t>
    </dgm:pt>
    <dgm:pt modelId="{E249E7AD-FB4B-40CE-8496-1B13478B666C}" type="parTrans" cxnId="{4EEE121B-BCC3-44E7-8043-4FA3CE20C45F}">
      <dgm:prSet/>
      <dgm:spPr/>
      <dgm:t>
        <a:bodyPr/>
        <a:lstStyle/>
        <a:p>
          <a:endParaRPr lang="es-ES"/>
        </a:p>
      </dgm:t>
    </dgm:pt>
    <dgm:pt modelId="{5A7EA21F-0836-480D-942A-172011F2716D}" type="sibTrans" cxnId="{4EEE121B-BCC3-44E7-8043-4FA3CE20C45F}">
      <dgm:prSet/>
      <dgm:spPr/>
      <dgm:t>
        <a:bodyPr/>
        <a:lstStyle/>
        <a:p>
          <a:endParaRPr lang="es-ES"/>
        </a:p>
      </dgm:t>
    </dgm:pt>
    <dgm:pt modelId="{14DC74AF-DB10-4C6A-98FF-C5EE56553B24}">
      <dgm:prSet phldrT="[Texto]"/>
      <dgm:spPr/>
      <dgm:t>
        <a:bodyPr/>
        <a:lstStyle/>
        <a:p>
          <a:pPr algn="just"/>
          <a:r>
            <a:rPr lang="es-ES" dirty="0" smtClean="0">
              <a:solidFill>
                <a:srgbClr val="FF0000"/>
              </a:solidFill>
            </a:rPr>
            <a:t>Forjara la personalidad profesional  (conocimiento de la historia)</a:t>
          </a:r>
          <a:endParaRPr lang="es-ES" dirty="0">
            <a:solidFill>
              <a:srgbClr val="FF0000"/>
            </a:solidFill>
          </a:endParaRPr>
        </a:p>
      </dgm:t>
    </dgm:pt>
    <dgm:pt modelId="{8C3D38E6-4806-48EC-89E1-9A57C91C12E5}" type="parTrans" cxnId="{9356B310-1F17-4B46-831D-B42696CFB914}">
      <dgm:prSet/>
      <dgm:spPr/>
      <dgm:t>
        <a:bodyPr/>
        <a:lstStyle/>
        <a:p>
          <a:endParaRPr lang="es-ES"/>
        </a:p>
      </dgm:t>
    </dgm:pt>
    <dgm:pt modelId="{CC6BF266-93DD-4242-BE48-16B08E10C07C}" type="sibTrans" cxnId="{9356B310-1F17-4B46-831D-B42696CFB914}">
      <dgm:prSet/>
      <dgm:spPr/>
      <dgm:t>
        <a:bodyPr/>
        <a:lstStyle/>
        <a:p>
          <a:endParaRPr lang="es-ES"/>
        </a:p>
      </dgm:t>
    </dgm:pt>
    <dgm:pt modelId="{4F1FA1A6-786B-49A1-A0A0-9F1152A1A3F6}">
      <dgm:prSet phldrT="[Texto]"/>
      <dgm:spPr/>
      <dgm:t>
        <a:bodyPr/>
        <a:lstStyle/>
        <a:p>
          <a:pPr algn="just"/>
          <a:r>
            <a:rPr lang="es-ES" dirty="0" smtClean="0">
              <a:solidFill>
                <a:srgbClr val="FF0000"/>
              </a:solidFill>
            </a:rPr>
            <a:t>Los cadetes  y soldados deben conocer la historia de la caballería Blindada.</a:t>
          </a:r>
          <a:endParaRPr lang="es-ES" dirty="0">
            <a:solidFill>
              <a:srgbClr val="FF0000"/>
            </a:solidFill>
          </a:endParaRPr>
        </a:p>
      </dgm:t>
    </dgm:pt>
    <dgm:pt modelId="{18B4D451-243D-45DF-AA18-DF7A9D591EF3}" type="parTrans" cxnId="{95CA33D8-ABEB-4D71-8347-BCD1AE5DAA89}">
      <dgm:prSet/>
      <dgm:spPr/>
      <dgm:t>
        <a:bodyPr/>
        <a:lstStyle/>
        <a:p>
          <a:endParaRPr lang="es-ES"/>
        </a:p>
      </dgm:t>
    </dgm:pt>
    <dgm:pt modelId="{3E4441FD-7060-4430-BBC5-B8D77B5258C1}" type="sibTrans" cxnId="{95CA33D8-ABEB-4D71-8347-BCD1AE5DAA89}">
      <dgm:prSet/>
      <dgm:spPr/>
      <dgm:t>
        <a:bodyPr/>
        <a:lstStyle/>
        <a:p>
          <a:endParaRPr lang="es-ES"/>
        </a:p>
      </dgm:t>
    </dgm:pt>
    <dgm:pt modelId="{ADF0B9E6-23F4-4812-AD00-670F36CDFAFE}" type="pres">
      <dgm:prSet presAssocID="{0829B38A-6489-4592-88E1-79BD18CA3555}" presName="Name0" presStyleCnt="0">
        <dgm:presLayoutVars>
          <dgm:dir/>
          <dgm:animLvl val="lvl"/>
          <dgm:resizeHandles val="exact"/>
        </dgm:presLayoutVars>
      </dgm:prSet>
      <dgm:spPr/>
    </dgm:pt>
    <dgm:pt modelId="{4C8DA69C-CA2A-4F77-A7B9-17BE2DE64DFE}" type="pres">
      <dgm:prSet presAssocID="{0829B38A-6489-4592-88E1-79BD18CA3555}" presName="tSp" presStyleCnt="0"/>
      <dgm:spPr/>
    </dgm:pt>
    <dgm:pt modelId="{AFA06B51-9E1B-4312-8908-38F4AFC2437E}" type="pres">
      <dgm:prSet presAssocID="{0829B38A-6489-4592-88E1-79BD18CA3555}" presName="bSp" presStyleCnt="0"/>
      <dgm:spPr/>
    </dgm:pt>
    <dgm:pt modelId="{1B5C5331-D60F-4357-9E80-63617CA5E355}" type="pres">
      <dgm:prSet presAssocID="{0829B38A-6489-4592-88E1-79BD18CA3555}" presName="process" presStyleCnt="0"/>
      <dgm:spPr/>
    </dgm:pt>
    <dgm:pt modelId="{5FAAB299-D26F-41EB-9C7B-16DDF0E3A10A}" type="pres">
      <dgm:prSet presAssocID="{78B329C8-5E60-4424-A1D4-D6D717D4781B}" presName="composite1" presStyleCnt="0"/>
      <dgm:spPr/>
    </dgm:pt>
    <dgm:pt modelId="{F2B8179D-15EA-4FAA-BC29-63A9ECB29A6C}" type="pres">
      <dgm:prSet presAssocID="{78B329C8-5E60-4424-A1D4-D6D717D4781B}" presName="dummyNode1" presStyleLbl="node1" presStyleIdx="0" presStyleCnt="3"/>
      <dgm:spPr/>
    </dgm:pt>
    <dgm:pt modelId="{A57D321F-216F-42F1-871E-8C6661F590CB}" type="pres">
      <dgm:prSet presAssocID="{78B329C8-5E60-4424-A1D4-D6D717D4781B}" presName="childNode1" presStyleLbl="bgAcc1" presStyleIdx="0" presStyleCnt="3">
        <dgm:presLayoutVars>
          <dgm:bulletEnabled val="1"/>
        </dgm:presLayoutVars>
      </dgm:prSet>
      <dgm:spPr/>
    </dgm:pt>
    <dgm:pt modelId="{6A73B789-A84D-48F4-A82A-1496FE5AFC2F}" type="pres">
      <dgm:prSet presAssocID="{78B329C8-5E60-4424-A1D4-D6D717D4781B}" presName="childNode1tx" presStyleLbl="bgAcc1" presStyleIdx="0" presStyleCnt="3">
        <dgm:presLayoutVars>
          <dgm:bulletEnabled val="1"/>
        </dgm:presLayoutVars>
      </dgm:prSet>
      <dgm:spPr/>
    </dgm:pt>
    <dgm:pt modelId="{5F365867-8DEF-4A17-8043-D85C0CFE9087}" type="pres">
      <dgm:prSet presAssocID="{78B329C8-5E60-4424-A1D4-D6D717D4781B}" presName="parentNode1" presStyleLbl="node1" presStyleIdx="0" presStyleCnt="3" custLinFactY="-200000" custLinFactNeighborX="3722" custLinFactNeighborY="-202258">
        <dgm:presLayoutVars>
          <dgm:chMax val="1"/>
          <dgm:bulletEnabled val="1"/>
        </dgm:presLayoutVars>
      </dgm:prSet>
      <dgm:spPr/>
      <dgm:t>
        <a:bodyPr/>
        <a:lstStyle/>
        <a:p>
          <a:endParaRPr lang="es-ES"/>
        </a:p>
      </dgm:t>
    </dgm:pt>
    <dgm:pt modelId="{F571DFEE-8F0B-479E-BF30-0B77AD6176F8}" type="pres">
      <dgm:prSet presAssocID="{78B329C8-5E60-4424-A1D4-D6D717D4781B}" presName="connSite1" presStyleCnt="0"/>
      <dgm:spPr/>
    </dgm:pt>
    <dgm:pt modelId="{50933624-694C-4223-9ABF-E3FE6DE7EECA}" type="pres">
      <dgm:prSet presAssocID="{5A7EA21F-0836-480D-942A-172011F2716D}" presName="Name9" presStyleLbl="sibTrans2D1" presStyleIdx="0" presStyleCnt="2"/>
      <dgm:spPr/>
      <dgm:t>
        <a:bodyPr/>
        <a:lstStyle/>
        <a:p>
          <a:endParaRPr lang="es-ES"/>
        </a:p>
      </dgm:t>
    </dgm:pt>
    <dgm:pt modelId="{3FAF4F9D-A7D7-40FD-A003-CF71EC43CA45}" type="pres">
      <dgm:prSet presAssocID="{14DC74AF-DB10-4C6A-98FF-C5EE56553B24}" presName="composite2" presStyleCnt="0"/>
      <dgm:spPr/>
    </dgm:pt>
    <dgm:pt modelId="{7CF15220-3B31-43CB-9B56-B6DC45454BE7}" type="pres">
      <dgm:prSet presAssocID="{14DC74AF-DB10-4C6A-98FF-C5EE56553B24}" presName="dummyNode2" presStyleLbl="node1" presStyleIdx="0" presStyleCnt="3"/>
      <dgm:spPr/>
    </dgm:pt>
    <dgm:pt modelId="{47B91331-8ADB-4034-A3E8-D3826B906B0E}" type="pres">
      <dgm:prSet presAssocID="{14DC74AF-DB10-4C6A-98FF-C5EE56553B24}" presName="childNode2" presStyleLbl="bgAcc1" presStyleIdx="1" presStyleCnt="3">
        <dgm:presLayoutVars>
          <dgm:bulletEnabled val="1"/>
        </dgm:presLayoutVars>
      </dgm:prSet>
      <dgm:spPr/>
    </dgm:pt>
    <dgm:pt modelId="{B71EC91F-BCA1-4DDE-9A7E-7213F69EAF5B}" type="pres">
      <dgm:prSet presAssocID="{14DC74AF-DB10-4C6A-98FF-C5EE56553B24}" presName="childNode2tx" presStyleLbl="bgAcc1" presStyleIdx="1" presStyleCnt="3">
        <dgm:presLayoutVars>
          <dgm:bulletEnabled val="1"/>
        </dgm:presLayoutVars>
      </dgm:prSet>
      <dgm:spPr/>
    </dgm:pt>
    <dgm:pt modelId="{7A81A7B5-8056-480A-B457-600C92B670A1}" type="pres">
      <dgm:prSet presAssocID="{14DC74AF-DB10-4C6A-98FF-C5EE56553B24}" presName="parentNode2" presStyleLbl="node1" presStyleIdx="1" presStyleCnt="3">
        <dgm:presLayoutVars>
          <dgm:chMax val="0"/>
          <dgm:bulletEnabled val="1"/>
        </dgm:presLayoutVars>
      </dgm:prSet>
      <dgm:spPr/>
      <dgm:t>
        <a:bodyPr/>
        <a:lstStyle/>
        <a:p>
          <a:endParaRPr lang="es-ES"/>
        </a:p>
      </dgm:t>
    </dgm:pt>
    <dgm:pt modelId="{DFA67645-6D5B-4754-A9B1-2C4035DADF4B}" type="pres">
      <dgm:prSet presAssocID="{14DC74AF-DB10-4C6A-98FF-C5EE56553B24}" presName="connSite2" presStyleCnt="0"/>
      <dgm:spPr/>
    </dgm:pt>
    <dgm:pt modelId="{0B061EEF-BC67-4E7D-9A30-41320AA001DB}" type="pres">
      <dgm:prSet presAssocID="{CC6BF266-93DD-4242-BE48-16B08E10C07C}" presName="Name18" presStyleLbl="sibTrans2D1" presStyleIdx="1" presStyleCnt="2"/>
      <dgm:spPr/>
      <dgm:t>
        <a:bodyPr/>
        <a:lstStyle/>
        <a:p>
          <a:endParaRPr lang="es-ES"/>
        </a:p>
      </dgm:t>
    </dgm:pt>
    <dgm:pt modelId="{BA04F6B0-F931-495A-A1E8-C44DA4C2D706}" type="pres">
      <dgm:prSet presAssocID="{4F1FA1A6-786B-49A1-A0A0-9F1152A1A3F6}" presName="composite1" presStyleCnt="0"/>
      <dgm:spPr/>
    </dgm:pt>
    <dgm:pt modelId="{61716E5D-0C40-48D4-A9AB-290B149728E5}" type="pres">
      <dgm:prSet presAssocID="{4F1FA1A6-786B-49A1-A0A0-9F1152A1A3F6}" presName="dummyNode1" presStyleLbl="node1" presStyleIdx="1" presStyleCnt="3"/>
      <dgm:spPr/>
    </dgm:pt>
    <dgm:pt modelId="{F02C6846-6FF9-4097-A6E9-6F8D8AF97E62}" type="pres">
      <dgm:prSet presAssocID="{4F1FA1A6-786B-49A1-A0A0-9F1152A1A3F6}" presName="childNode1" presStyleLbl="bgAcc1" presStyleIdx="2" presStyleCnt="3">
        <dgm:presLayoutVars>
          <dgm:bulletEnabled val="1"/>
        </dgm:presLayoutVars>
      </dgm:prSet>
      <dgm:spPr/>
    </dgm:pt>
    <dgm:pt modelId="{0605CCA7-83A5-4F4E-9EEC-CFD036EE0C7C}" type="pres">
      <dgm:prSet presAssocID="{4F1FA1A6-786B-49A1-A0A0-9F1152A1A3F6}" presName="childNode1tx" presStyleLbl="bgAcc1" presStyleIdx="2" presStyleCnt="3">
        <dgm:presLayoutVars>
          <dgm:bulletEnabled val="1"/>
        </dgm:presLayoutVars>
      </dgm:prSet>
      <dgm:spPr/>
    </dgm:pt>
    <dgm:pt modelId="{D84B19EE-8E6E-4C46-8206-53D1B1532B13}" type="pres">
      <dgm:prSet presAssocID="{4F1FA1A6-786B-49A1-A0A0-9F1152A1A3F6}" presName="parentNode1" presStyleLbl="node1" presStyleIdx="2" presStyleCnt="3">
        <dgm:presLayoutVars>
          <dgm:chMax val="1"/>
          <dgm:bulletEnabled val="1"/>
        </dgm:presLayoutVars>
      </dgm:prSet>
      <dgm:spPr/>
      <dgm:t>
        <a:bodyPr/>
        <a:lstStyle/>
        <a:p>
          <a:endParaRPr lang="es-ES"/>
        </a:p>
      </dgm:t>
    </dgm:pt>
    <dgm:pt modelId="{8AD70CEA-D7B4-4998-AD46-C1C5173EE976}" type="pres">
      <dgm:prSet presAssocID="{4F1FA1A6-786B-49A1-A0A0-9F1152A1A3F6}" presName="connSite1" presStyleCnt="0"/>
      <dgm:spPr/>
    </dgm:pt>
  </dgm:ptLst>
  <dgm:cxnLst>
    <dgm:cxn modelId="{00D7AAFF-1F63-46E1-95A8-43F86A8EB041}" type="presOf" srcId="{5A7EA21F-0836-480D-942A-172011F2716D}" destId="{50933624-694C-4223-9ABF-E3FE6DE7EECA}" srcOrd="0" destOrd="0" presId="urn:microsoft.com/office/officeart/2005/8/layout/hProcess4"/>
    <dgm:cxn modelId="{E32A2506-7C2B-4708-AD9D-99513E4128D6}" type="presOf" srcId="{14DC74AF-DB10-4C6A-98FF-C5EE56553B24}" destId="{7A81A7B5-8056-480A-B457-600C92B670A1}" srcOrd="0" destOrd="0" presId="urn:microsoft.com/office/officeart/2005/8/layout/hProcess4"/>
    <dgm:cxn modelId="{4EEE121B-BCC3-44E7-8043-4FA3CE20C45F}" srcId="{0829B38A-6489-4592-88E1-79BD18CA3555}" destId="{78B329C8-5E60-4424-A1D4-D6D717D4781B}" srcOrd="0" destOrd="0" parTransId="{E249E7AD-FB4B-40CE-8496-1B13478B666C}" sibTransId="{5A7EA21F-0836-480D-942A-172011F2716D}"/>
    <dgm:cxn modelId="{4A905C5D-399B-4ED4-B17A-79A2DF24ACE1}" type="presOf" srcId="{4F1FA1A6-786B-49A1-A0A0-9F1152A1A3F6}" destId="{D84B19EE-8E6E-4C46-8206-53D1B1532B13}" srcOrd="0" destOrd="0" presId="urn:microsoft.com/office/officeart/2005/8/layout/hProcess4"/>
    <dgm:cxn modelId="{9356B310-1F17-4B46-831D-B42696CFB914}" srcId="{0829B38A-6489-4592-88E1-79BD18CA3555}" destId="{14DC74AF-DB10-4C6A-98FF-C5EE56553B24}" srcOrd="1" destOrd="0" parTransId="{8C3D38E6-4806-48EC-89E1-9A57C91C12E5}" sibTransId="{CC6BF266-93DD-4242-BE48-16B08E10C07C}"/>
    <dgm:cxn modelId="{95CA33D8-ABEB-4D71-8347-BCD1AE5DAA89}" srcId="{0829B38A-6489-4592-88E1-79BD18CA3555}" destId="{4F1FA1A6-786B-49A1-A0A0-9F1152A1A3F6}" srcOrd="2" destOrd="0" parTransId="{18B4D451-243D-45DF-AA18-DF7A9D591EF3}" sibTransId="{3E4441FD-7060-4430-BBC5-B8D77B5258C1}"/>
    <dgm:cxn modelId="{AC70C368-D8A4-4937-80C5-79AF35167CFC}" type="presOf" srcId="{CC6BF266-93DD-4242-BE48-16B08E10C07C}" destId="{0B061EEF-BC67-4E7D-9A30-41320AA001DB}" srcOrd="0" destOrd="0" presId="urn:microsoft.com/office/officeart/2005/8/layout/hProcess4"/>
    <dgm:cxn modelId="{1A214A2E-3C66-4930-8EF8-D990F48CBFC8}" type="presOf" srcId="{78B329C8-5E60-4424-A1D4-D6D717D4781B}" destId="{5F365867-8DEF-4A17-8043-D85C0CFE9087}" srcOrd="0" destOrd="0" presId="urn:microsoft.com/office/officeart/2005/8/layout/hProcess4"/>
    <dgm:cxn modelId="{8101AC79-A11E-4524-BB01-53B5AA073600}" type="presOf" srcId="{0829B38A-6489-4592-88E1-79BD18CA3555}" destId="{ADF0B9E6-23F4-4812-AD00-670F36CDFAFE}" srcOrd="0" destOrd="0" presId="urn:microsoft.com/office/officeart/2005/8/layout/hProcess4"/>
    <dgm:cxn modelId="{47A7DA0F-2435-4964-B969-774961E0CE4A}" type="presParOf" srcId="{ADF0B9E6-23F4-4812-AD00-670F36CDFAFE}" destId="{4C8DA69C-CA2A-4F77-A7B9-17BE2DE64DFE}" srcOrd="0" destOrd="0" presId="urn:microsoft.com/office/officeart/2005/8/layout/hProcess4"/>
    <dgm:cxn modelId="{6C25B563-7761-4A41-8E55-D6D61C5DF0E7}" type="presParOf" srcId="{ADF0B9E6-23F4-4812-AD00-670F36CDFAFE}" destId="{AFA06B51-9E1B-4312-8908-38F4AFC2437E}" srcOrd="1" destOrd="0" presId="urn:microsoft.com/office/officeart/2005/8/layout/hProcess4"/>
    <dgm:cxn modelId="{F4CAFE22-F4C9-47E1-A50B-3A69B7DA14F2}" type="presParOf" srcId="{ADF0B9E6-23F4-4812-AD00-670F36CDFAFE}" destId="{1B5C5331-D60F-4357-9E80-63617CA5E355}" srcOrd="2" destOrd="0" presId="urn:microsoft.com/office/officeart/2005/8/layout/hProcess4"/>
    <dgm:cxn modelId="{CCB37234-EC5A-45C9-AFDA-5EA483643EA6}" type="presParOf" srcId="{1B5C5331-D60F-4357-9E80-63617CA5E355}" destId="{5FAAB299-D26F-41EB-9C7B-16DDF0E3A10A}" srcOrd="0" destOrd="0" presId="urn:microsoft.com/office/officeart/2005/8/layout/hProcess4"/>
    <dgm:cxn modelId="{332D4463-0E40-4DE5-8F8D-1E09E16BA630}" type="presParOf" srcId="{5FAAB299-D26F-41EB-9C7B-16DDF0E3A10A}" destId="{F2B8179D-15EA-4FAA-BC29-63A9ECB29A6C}" srcOrd="0" destOrd="0" presId="urn:microsoft.com/office/officeart/2005/8/layout/hProcess4"/>
    <dgm:cxn modelId="{716111AC-55DD-42B3-8DB9-0BFB6E2264B2}" type="presParOf" srcId="{5FAAB299-D26F-41EB-9C7B-16DDF0E3A10A}" destId="{A57D321F-216F-42F1-871E-8C6661F590CB}" srcOrd="1" destOrd="0" presId="urn:microsoft.com/office/officeart/2005/8/layout/hProcess4"/>
    <dgm:cxn modelId="{904B96B7-405C-4A0C-B808-94C39C4DCAD6}" type="presParOf" srcId="{5FAAB299-D26F-41EB-9C7B-16DDF0E3A10A}" destId="{6A73B789-A84D-48F4-A82A-1496FE5AFC2F}" srcOrd="2" destOrd="0" presId="urn:microsoft.com/office/officeart/2005/8/layout/hProcess4"/>
    <dgm:cxn modelId="{19F25884-AC19-43E3-992C-898787258D2C}" type="presParOf" srcId="{5FAAB299-D26F-41EB-9C7B-16DDF0E3A10A}" destId="{5F365867-8DEF-4A17-8043-D85C0CFE9087}" srcOrd="3" destOrd="0" presId="urn:microsoft.com/office/officeart/2005/8/layout/hProcess4"/>
    <dgm:cxn modelId="{190FE6B8-590B-4713-AF08-FFED8E0D6728}" type="presParOf" srcId="{5FAAB299-D26F-41EB-9C7B-16DDF0E3A10A}" destId="{F571DFEE-8F0B-479E-BF30-0B77AD6176F8}" srcOrd="4" destOrd="0" presId="urn:microsoft.com/office/officeart/2005/8/layout/hProcess4"/>
    <dgm:cxn modelId="{85AFA2BB-592F-4B35-91C6-49037B5B2B61}" type="presParOf" srcId="{1B5C5331-D60F-4357-9E80-63617CA5E355}" destId="{50933624-694C-4223-9ABF-E3FE6DE7EECA}" srcOrd="1" destOrd="0" presId="urn:microsoft.com/office/officeart/2005/8/layout/hProcess4"/>
    <dgm:cxn modelId="{5ED17870-6775-4883-ACD6-0B3FFD312C36}" type="presParOf" srcId="{1B5C5331-D60F-4357-9E80-63617CA5E355}" destId="{3FAF4F9D-A7D7-40FD-A003-CF71EC43CA45}" srcOrd="2" destOrd="0" presId="urn:microsoft.com/office/officeart/2005/8/layout/hProcess4"/>
    <dgm:cxn modelId="{D8D3BACF-2684-4B93-BBC4-4FCEBB8E4B99}" type="presParOf" srcId="{3FAF4F9D-A7D7-40FD-A003-CF71EC43CA45}" destId="{7CF15220-3B31-43CB-9B56-B6DC45454BE7}" srcOrd="0" destOrd="0" presId="urn:microsoft.com/office/officeart/2005/8/layout/hProcess4"/>
    <dgm:cxn modelId="{1DB7D8A8-D929-4AF4-AECF-9E65CA57B66F}" type="presParOf" srcId="{3FAF4F9D-A7D7-40FD-A003-CF71EC43CA45}" destId="{47B91331-8ADB-4034-A3E8-D3826B906B0E}" srcOrd="1" destOrd="0" presId="urn:microsoft.com/office/officeart/2005/8/layout/hProcess4"/>
    <dgm:cxn modelId="{97C8A62D-845E-4329-BDC2-F99918616F56}" type="presParOf" srcId="{3FAF4F9D-A7D7-40FD-A003-CF71EC43CA45}" destId="{B71EC91F-BCA1-4DDE-9A7E-7213F69EAF5B}" srcOrd="2" destOrd="0" presId="urn:microsoft.com/office/officeart/2005/8/layout/hProcess4"/>
    <dgm:cxn modelId="{22741C79-0956-4923-ABEF-6BB8C1FD80FB}" type="presParOf" srcId="{3FAF4F9D-A7D7-40FD-A003-CF71EC43CA45}" destId="{7A81A7B5-8056-480A-B457-600C92B670A1}" srcOrd="3" destOrd="0" presId="urn:microsoft.com/office/officeart/2005/8/layout/hProcess4"/>
    <dgm:cxn modelId="{2E03FE4D-49EB-40BC-AF22-226BF1C38E23}" type="presParOf" srcId="{3FAF4F9D-A7D7-40FD-A003-CF71EC43CA45}" destId="{DFA67645-6D5B-4754-A9B1-2C4035DADF4B}" srcOrd="4" destOrd="0" presId="urn:microsoft.com/office/officeart/2005/8/layout/hProcess4"/>
    <dgm:cxn modelId="{6BA25167-8F70-4972-B67A-676A10262971}" type="presParOf" srcId="{1B5C5331-D60F-4357-9E80-63617CA5E355}" destId="{0B061EEF-BC67-4E7D-9A30-41320AA001DB}" srcOrd="3" destOrd="0" presId="urn:microsoft.com/office/officeart/2005/8/layout/hProcess4"/>
    <dgm:cxn modelId="{C44063BE-C344-4D11-BEE5-2345E2A2DB7D}" type="presParOf" srcId="{1B5C5331-D60F-4357-9E80-63617CA5E355}" destId="{BA04F6B0-F931-495A-A1E8-C44DA4C2D706}" srcOrd="4" destOrd="0" presId="urn:microsoft.com/office/officeart/2005/8/layout/hProcess4"/>
    <dgm:cxn modelId="{664C915F-2851-43C7-8AFE-A5522D9332B6}" type="presParOf" srcId="{BA04F6B0-F931-495A-A1E8-C44DA4C2D706}" destId="{61716E5D-0C40-48D4-A9AB-290B149728E5}" srcOrd="0" destOrd="0" presId="urn:microsoft.com/office/officeart/2005/8/layout/hProcess4"/>
    <dgm:cxn modelId="{CBCCEA44-5F6B-4EDE-98A2-438F91D433E8}" type="presParOf" srcId="{BA04F6B0-F931-495A-A1E8-C44DA4C2D706}" destId="{F02C6846-6FF9-4097-A6E9-6F8D8AF97E62}" srcOrd="1" destOrd="0" presId="urn:microsoft.com/office/officeart/2005/8/layout/hProcess4"/>
    <dgm:cxn modelId="{375CB0EA-3A6B-40D1-8270-18BDA711BBDB}" type="presParOf" srcId="{BA04F6B0-F931-495A-A1E8-C44DA4C2D706}" destId="{0605CCA7-83A5-4F4E-9EEC-CFD036EE0C7C}" srcOrd="2" destOrd="0" presId="urn:microsoft.com/office/officeart/2005/8/layout/hProcess4"/>
    <dgm:cxn modelId="{F02B17DD-AE1F-47FA-A6BC-26B2219A77C7}" type="presParOf" srcId="{BA04F6B0-F931-495A-A1E8-C44DA4C2D706}" destId="{D84B19EE-8E6E-4C46-8206-53D1B1532B13}" srcOrd="3" destOrd="0" presId="urn:microsoft.com/office/officeart/2005/8/layout/hProcess4"/>
    <dgm:cxn modelId="{165FF20F-1307-4782-8EE0-2BECD40EDA47}" type="presParOf" srcId="{BA04F6B0-F931-495A-A1E8-C44DA4C2D706}" destId="{8AD70CEA-D7B4-4998-AD46-C1C5173EE97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5EF03-4562-45B7-AD3C-2EA9BA650A3B}" type="doc">
      <dgm:prSet loTypeId="urn:microsoft.com/office/officeart/2005/8/layout/hProcess9" loCatId="process" qsTypeId="urn:microsoft.com/office/officeart/2005/8/quickstyle/3d4" qsCatId="3D" csTypeId="urn:microsoft.com/office/officeart/2005/8/colors/colorful5" csCatId="colorful" phldr="1"/>
      <dgm:spPr/>
      <dgm:t>
        <a:bodyPr/>
        <a:lstStyle/>
        <a:p>
          <a:endParaRPr lang="es-EC"/>
        </a:p>
      </dgm:t>
    </dgm:pt>
    <dgm:pt modelId="{FB09B2DB-9194-4C0C-B5D0-03BA52425E33}">
      <dgm:prSet custT="1"/>
      <dgm:spPr/>
      <dgm:t>
        <a:bodyPr/>
        <a:lstStyle/>
        <a:p>
          <a:pPr rtl="0"/>
          <a:r>
            <a:rPr lang="es-EC" sz="1800" b="1" dirty="0" smtClean="0">
              <a:solidFill>
                <a:schemeClr val="tx1"/>
              </a:solidFill>
            </a:rPr>
            <a:t>Justificación de la Investigación.</a:t>
          </a:r>
          <a:endParaRPr lang="es-EC" sz="1800" dirty="0">
            <a:solidFill>
              <a:schemeClr val="tx1"/>
            </a:solidFill>
          </a:endParaRPr>
        </a:p>
      </dgm:t>
    </dgm:pt>
    <dgm:pt modelId="{4630FA0D-F85E-485A-9954-24EBA59DE058}" type="parTrans" cxnId="{BD059176-3053-4E3E-A635-4002C14D1A59}">
      <dgm:prSet/>
      <dgm:spPr/>
      <dgm:t>
        <a:bodyPr/>
        <a:lstStyle/>
        <a:p>
          <a:endParaRPr lang="es-EC"/>
        </a:p>
      </dgm:t>
    </dgm:pt>
    <dgm:pt modelId="{006B99FC-96BD-458A-A714-A290398902A3}" type="sibTrans" cxnId="{BD059176-3053-4E3E-A635-4002C14D1A59}">
      <dgm:prSet/>
      <dgm:spPr/>
      <dgm:t>
        <a:bodyPr/>
        <a:lstStyle/>
        <a:p>
          <a:endParaRPr lang="es-EC"/>
        </a:p>
      </dgm:t>
    </dgm:pt>
    <dgm:pt modelId="{F574015D-D7B9-456F-A98D-C416EDF49911}">
      <dgm:prSet custT="1"/>
      <dgm:spPr/>
      <dgm:t>
        <a:bodyPr/>
        <a:lstStyle/>
        <a:p>
          <a:pPr algn="just" rtl="0"/>
          <a:r>
            <a:rPr lang="es-EC" sz="1600" dirty="0" smtClean="0">
              <a:solidFill>
                <a:schemeClr val="tx1"/>
              </a:solidFill>
            </a:rPr>
            <a:t>-La finalidad de realizar el presente trabajo de investigación  sobre la historia, transcendencia y evolución de la Caballería Blindada.</a:t>
          </a:r>
          <a:endParaRPr lang="es-EC" sz="1600" dirty="0">
            <a:solidFill>
              <a:schemeClr val="tx1"/>
            </a:solidFill>
          </a:endParaRPr>
        </a:p>
      </dgm:t>
    </dgm:pt>
    <dgm:pt modelId="{255693AC-3A43-48AE-ACD2-0B8638C46BE9}" type="parTrans" cxnId="{BE30E6DB-93D2-4100-935A-6CAF23BC8E01}">
      <dgm:prSet/>
      <dgm:spPr/>
      <dgm:t>
        <a:bodyPr/>
        <a:lstStyle/>
        <a:p>
          <a:endParaRPr lang="es-EC"/>
        </a:p>
      </dgm:t>
    </dgm:pt>
    <dgm:pt modelId="{E0A2EA4B-A89C-439A-AAC3-A3474423F66D}" type="sibTrans" cxnId="{BE30E6DB-93D2-4100-935A-6CAF23BC8E01}">
      <dgm:prSet/>
      <dgm:spPr/>
      <dgm:t>
        <a:bodyPr/>
        <a:lstStyle/>
        <a:p>
          <a:endParaRPr lang="es-EC"/>
        </a:p>
      </dgm:t>
    </dgm:pt>
    <dgm:pt modelId="{3E0A22FA-5CBD-40FD-AC36-512F3B3E21DC}">
      <dgm:prSet custT="1"/>
      <dgm:spPr/>
      <dgm:t>
        <a:bodyPr/>
        <a:lstStyle/>
        <a:p>
          <a:pPr algn="just" rtl="0"/>
          <a:r>
            <a:rPr lang="es-EC" sz="1800" dirty="0" smtClean="0">
              <a:solidFill>
                <a:schemeClr val="tx1"/>
              </a:solidFill>
            </a:rPr>
            <a:t> Los soldados tengan una dirección  clara en la elección del arma al personal que desee seleccionar. </a:t>
          </a:r>
          <a:endParaRPr lang="es-EC" sz="1800" dirty="0">
            <a:solidFill>
              <a:schemeClr val="tx1"/>
            </a:solidFill>
          </a:endParaRPr>
        </a:p>
      </dgm:t>
    </dgm:pt>
    <dgm:pt modelId="{CECA5614-9CC3-46A1-9B80-0A2D3FEB3393}" type="parTrans" cxnId="{14C4406B-3181-40EE-AED7-294F28E0F5E6}">
      <dgm:prSet/>
      <dgm:spPr/>
      <dgm:t>
        <a:bodyPr/>
        <a:lstStyle/>
        <a:p>
          <a:endParaRPr lang="es-EC"/>
        </a:p>
      </dgm:t>
    </dgm:pt>
    <dgm:pt modelId="{FE1B4DB2-9C48-4B17-80E4-939779B6C33F}" type="sibTrans" cxnId="{14C4406B-3181-40EE-AED7-294F28E0F5E6}">
      <dgm:prSet/>
      <dgm:spPr/>
      <dgm:t>
        <a:bodyPr/>
        <a:lstStyle/>
        <a:p>
          <a:endParaRPr lang="es-EC"/>
        </a:p>
      </dgm:t>
    </dgm:pt>
    <dgm:pt modelId="{7C6A070A-95EC-449C-A5F7-D8C7CF1A2D94}">
      <dgm:prSet/>
      <dgm:spPr/>
      <dgm:t>
        <a:bodyPr/>
        <a:lstStyle/>
        <a:p>
          <a:pPr algn="just" rtl="0"/>
          <a:r>
            <a:rPr lang="es-EC" dirty="0" smtClean="0"/>
            <a:t> </a:t>
          </a:r>
          <a:r>
            <a:rPr lang="es-EC" dirty="0" smtClean="0">
              <a:solidFill>
                <a:schemeClr val="tx1"/>
              </a:solidFill>
            </a:rPr>
            <a:t>incentivar el espíritu de cuerpo conocido como el amor que debe sentir el soldado por la Unidad a la que pertenece y el orgullo de poder pertenecer a esta arma.</a:t>
          </a:r>
          <a:endParaRPr lang="es-EC" dirty="0">
            <a:solidFill>
              <a:schemeClr val="tx1"/>
            </a:solidFill>
          </a:endParaRPr>
        </a:p>
      </dgm:t>
    </dgm:pt>
    <dgm:pt modelId="{76333DFB-FD2D-443A-A300-A13A804A4734}" type="parTrans" cxnId="{C6ECAD4B-D0B0-41FE-A4A6-3A37B36889F4}">
      <dgm:prSet/>
      <dgm:spPr/>
      <dgm:t>
        <a:bodyPr/>
        <a:lstStyle/>
        <a:p>
          <a:endParaRPr lang="es-EC"/>
        </a:p>
      </dgm:t>
    </dgm:pt>
    <dgm:pt modelId="{AD8A24E5-9832-45B7-B022-E3861DA15481}" type="sibTrans" cxnId="{C6ECAD4B-D0B0-41FE-A4A6-3A37B36889F4}">
      <dgm:prSet/>
      <dgm:spPr/>
      <dgm:t>
        <a:bodyPr/>
        <a:lstStyle/>
        <a:p>
          <a:endParaRPr lang="es-EC"/>
        </a:p>
      </dgm:t>
    </dgm:pt>
    <dgm:pt modelId="{E63FA5B4-A85C-49D9-803E-D5E2988029C3}" type="pres">
      <dgm:prSet presAssocID="{4935EF03-4562-45B7-AD3C-2EA9BA650A3B}" presName="CompostProcess" presStyleCnt="0">
        <dgm:presLayoutVars>
          <dgm:dir/>
          <dgm:resizeHandles val="exact"/>
        </dgm:presLayoutVars>
      </dgm:prSet>
      <dgm:spPr/>
      <dgm:t>
        <a:bodyPr/>
        <a:lstStyle/>
        <a:p>
          <a:endParaRPr lang="es-ES"/>
        </a:p>
      </dgm:t>
    </dgm:pt>
    <dgm:pt modelId="{0A1FDFCC-DEC0-4F8A-838C-EBC74F36B506}" type="pres">
      <dgm:prSet presAssocID="{4935EF03-4562-45B7-AD3C-2EA9BA650A3B}" presName="arrow" presStyleLbl="bgShp" presStyleIdx="0" presStyleCnt="1"/>
      <dgm:spPr>
        <a:solidFill>
          <a:srgbClr val="FFC000"/>
        </a:solidFill>
        <a:scene3d>
          <a:camera prst="perspectiveContrastingLeftFacing"/>
          <a:lightRig rig="chilly" dir="t"/>
        </a:scene3d>
        <a:sp3d z="-12700" extrusionH="1700" prstMaterial="translucentPowder">
          <a:bevelT w="25400" h="6350" prst="softRound"/>
          <a:bevelB w="0" h="0" prst="convex"/>
        </a:sp3d>
      </dgm:spPr>
      <dgm:t>
        <a:bodyPr/>
        <a:lstStyle/>
        <a:p>
          <a:endParaRPr lang="es-ES"/>
        </a:p>
      </dgm:t>
    </dgm:pt>
    <dgm:pt modelId="{918015B7-5F86-4412-ACF3-B0D44E57368D}" type="pres">
      <dgm:prSet presAssocID="{4935EF03-4562-45B7-AD3C-2EA9BA650A3B}" presName="linearProcess" presStyleCnt="0"/>
      <dgm:spPr/>
      <dgm:t>
        <a:bodyPr/>
        <a:lstStyle/>
        <a:p>
          <a:endParaRPr lang="es-ES"/>
        </a:p>
      </dgm:t>
    </dgm:pt>
    <dgm:pt modelId="{61C2BA42-1550-4337-9053-6FD46001A684}" type="pres">
      <dgm:prSet presAssocID="{FB09B2DB-9194-4C0C-B5D0-03BA52425E33}" presName="textNode" presStyleLbl="node1" presStyleIdx="0" presStyleCnt="4">
        <dgm:presLayoutVars>
          <dgm:bulletEnabled val="1"/>
        </dgm:presLayoutVars>
      </dgm:prSet>
      <dgm:spPr/>
      <dgm:t>
        <a:bodyPr/>
        <a:lstStyle/>
        <a:p>
          <a:endParaRPr lang="es-ES"/>
        </a:p>
      </dgm:t>
    </dgm:pt>
    <dgm:pt modelId="{78075FAA-AB4F-4418-97FE-11708A70570C}" type="pres">
      <dgm:prSet presAssocID="{006B99FC-96BD-458A-A714-A290398902A3}" presName="sibTrans" presStyleCnt="0"/>
      <dgm:spPr/>
      <dgm:t>
        <a:bodyPr/>
        <a:lstStyle/>
        <a:p>
          <a:endParaRPr lang="es-ES"/>
        </a:p>
      </dgm:t>
    </dgm:pt>
    <dgm:pt modelId="{19BF661B-620A-4162-B28A-D056FCCB10A3}" type="pres">
      <dgm:prSet presAssocID="{F574015D-D7B9-456F-A98D-C416EDF49911}" presName="textNode" presStyleLbl="node1" presStyleIdx="1" presStyleCnt="4">
        <dgm:presLayoutVars>
          <dgm:bulletEnabled val="1"/>
        </dgm:presLayoutVars>
      </dgm:prSet>
      <dgm:spPr/>
      <dgm:t>
        <a:bodyPr/>
        <a:lstStyle/>
        <a:p>
          <a:endParaRPr lang="es-EC"/>
        </a:p>
      </dgm:t>
    </dgm:pt>
    <dgm:pt modelId="{0FC4C37D-5025-491F-A302-DF10993B849F}" type="pres">
      <dgm:prSet presAssocID="{E0A2EA4B-A89C-439A-AAC3-A3474423F66D}" presName="sibTrans" presStyleCnt="0"/>
      <dgm:spPr/>
      <dgm:t>
        <a:bodyPr/>
        <a:lstStyle/>
        <a:p>
          <a:endParaRPr lang="es-ES"/>
        </a:p>
      </dgm:t>
    </dgm:pt>
    <dgm:pt modelId="{F4F6FF05-183F-43AA-855E-8CA98C539F4F}" type="pres">
      <dgm:prSet presAssocID="{3E0A22FA-5CBD-40FD-AC36-512F3B3E21DC}" presName="textNode" presStyleLbl="node1" presStyleIdx="2" presStyleCnt="4">
        <dgm:presLayoutVars>
          <dgm:bulletEnabled val="1"/>
        </dgm:presLayoutVars>
      </dgm:prSet>
      <dgm:spPr/>
      <dgm:t>
        <a:bodyPr/>
        <a:lstStyle/>
        <a:p>
          <a:endParaRPr lang="es-EC"/>
        </a:p>
      </dgm:t>
    </dgm:pt>
    <dgm:pt modelId="{E746B952-D892-4C54-8748-8B09C07E35CE}" type="pres">
      <dgm:prSet presAssocID="{FE1B4DB2-9C48-4B17-80E4-939779B6C33F}" presName="sibTrans" presStyleCnt="0"/>
      <dgm:spPr/>
      <dgm:t>
        <a:bodyPr/>
        <a:lstStyle/>
        <a:p>
          <a:endParaRPr lang="es-ES"/>
        </a:p>
      </dgm:t>
    </dgm:pt>
    <dgm:pt modelId="{F37A9D5C-F95E-45DF-98E7-00AF5C05D502}" type="pres">
      <dgm:prSet presAssocID="{7C6A070A-95EC-449C-A5F7-D8C7CF1A2D94}" presName="textNode" presStyleLbl="node1" presStyleIdx="3" presStyleCnt="4">
        <dgm:presLayoutVars>
          <dgm:bulletEnabled val="1"/>
        </dgm:presLayoutVars>
      </dgm:prSet>
      <dgm:spPr/>
      <dgm:t>
        <a:bodyPr/>
        <a:lstStyle/>
        <a:p>
          <a:endParaRPr lang="es-EC"/>
        </a:p>
      </dgm:t>
    </dgm:pt>
  </dgm:ptLst>
  <dgm:cxnLst>
    <dgm:cxn modelId="{14C4406B-3181-40EE-AED7-294F28E0F5E6}" srcId="{4935EF03-4562-45B7-AD3C-2EA9BA650A3B}" destId="{3E0A22FA-5CBD-40FD-AC36-512F3B3E21DC}" srcOrd="2" destOrd="0" parTransId="{CECA5614-9CC3-46A1-9B80-0A2D3FEB3393}" sibTransId="{FE1B4DB2-9C48-4B17-80E4-939779B6C33F}"/>
    <dgm:cxn modelId="{81C7953F-21B0-4673-90C8-C55BF931437B}" type="presOf" srcId="{7C6A070A-95EC-449C-A5F7-D8C7CF1A2D94}" destId="{F37A9D5C-F95E-45DF-98E7-00AF5C05D502}" srcOrd="0" destOrd="0" presId="urn:microsoft.com/office/officeart/2005/8/layout/hProcess9"/>
    <dgm:cxn modelId="{CFF1CAC6-BA92-4F5D-BDF4-68E988E46C50}" type="presOf" srcId="{4935EF03-4562-45B7-AD3C-2EA9BA650A3B}" destId="{E63FA5B4-A85C-49D9-803E-D5E2988029C3}" srcOrd="0" destOrd="0" presId="urn:microsoft.com/office/officeart/2005/8/layout/hProcess9"/>
    <dgm:cxn modelId="{BD059176-3053-4E3E-A635-4002C14D1A59}" srcId="{4935EF03-4562-45B7-AD3C-2EA9BA650A3B}" destId="{FB09B2DB-9194-4C0C-B5D0-03BA52425E33}" srcOrd="0" destOrd="0" parTransId="{4630FA0D-F85E-485A-9954-24EBA59DE058}" sibTransId="{006B99FC-96BD-458A-A714-A290398902A3}"/>
    <dgm:cxn modelId="{0BDD2B23-9251-4319-8389-CB0BA05E6F5C}" type="presOf" srcId="{FB09B2DB-9194-4C0C-B5D0-03BA52425E33}" destId="{61C2BA42-1550-4337-9053-6FD46001A684}" srcOrd="0" destOrd="0" presId="urn:microsoft.com/office/officeart/2005/8/layout/hProcess9"/>
    <dgm:cxn modelId="{48CE5316-5C9E-456F-9D5A-D349B8CE8FAE}" type="presOf" srcId="{3E0A22FA-5CBD-40FD-AC36-512F3B3E21DC}" destId="{F4F6FF05-183F-43AA-855E-8CA98C539F4F}" srcOrd="0" destOrd="0" presId="urn:microsoft.com/office/officeart/2005/8/layout/hProcess9"/>
    <dgm:cxn modelId="{BE30E6DB-93D2-4100-935A-6CAF23BC8E01}" srcId="{4935EF03-4562-45B7-AD3C-2EA9BA650A3B}" destId="{F574015D-D7B9-456F-A98D-C416EDF49911}" srcOrd="1" destOrd="0" parTransId="{255693AC-3A43-48AE-ACD2-0B8638C46BE9}" sibTransId="{E0A2EA4B-A89C-439A-AAC3-A3474423F66D}"/>
    <dgm:cxn modelId="{5926FE3C-7BBE-4A64-95D5-9B8CFC7C44F9}" type="presOf" srcId="{F574015D-D7B9-456F-A98D-C416EDF49911}" destId="{19BF661B-620A-4162-B28A-D056FCCB10A3}" srcOrd="0" destOrd="0" presId="urn:microsoft.com/office/officeart/2005/8/layout/hProcess9"/>
    <dgm:cxn modelId="{C6ECAD4B-D0B0-41FE-A4A6-3A37B36889F4}" srcId="{4935EF03-4562-45B7-AD3C-2EA9BA650A3B}" destId="{7C6A070A-95EC-449C-A5F7-D8C7CF1A2D94}" srcOrd="3" destOrd="0" parTransId="{76333DFB-FD2D-443A-A300-A13A804A4734}" sibTransId="{AD8A24E5-9832-45B7-B022-E3861DA15481}"/>
    <dgm:cxn modelId="{93FC845F-93E1-4A84-84FB-75812D1087D2}" type="presParOf" srcId="{E63FA5B4-A85C-49D9-803E-D5E2988029C3}" destId="{0A1FDFCC-DEC0-4F8A-838C-EBC74F36B506}" srcOrd="0" destOrd="0" presId="urn:microsoft.com/office/officeart/2005/8/layout/hProcess9"/>
    <dgm:cxn modelId="{A852E9AF-37DB-41A2-8B75-C34BF9AF9709}" type="presParOf" srcId="{E63FA5B4-A85C-49D9-803E-D5E2988029C3}" destId="{918015B7-5F86-4412-ACF3-B0D44E57368D}" srcOrd="1" destOrd="0" presId="urn:microsoft.com/office/officeart/2005/8/layout/hProcess9"/>
    <dgm:cxn modelId="{A1510581-E910-44FE-BE71-C97F151EE8D7}" type="presParOf" srcId="{918015B7-5F86-4412-ACF3-B0D44E57368D}" destId="{61C2BA42-1550-4337-9053-6FD46001A684}" srcOrd="0" destOrd="0" presId="urn:microsoft.com/office/officeart/2005/8/layout/hProcess9"/>
    <dgm:cxn modelId="{C0151C52-2F9B-4341-8068-037728D62C63}" type="presParOf" srcId="{918015B7-5F86-4412-ACF3-B0D44E57368D}" destId="{78075FAA-AB4F-4418-97FE-11708A70570C}" srcOrd="1" destOrd="0" presId="urn:microsoft.com/office/officeart/2005/8/layout/hProcess9"/>
    <dgm:cxn modelId="{B0CDE603-7C9F-47FC-93EF-43E6667BE2BB}" type="presParOf" srcId="{918015B7-5F86-4412-ACF3-B0D44E57368D}" destId="{19BF661B-620A-4162-B28A-D056FCCB10A3}" srcOrd="2" destOrd="0" presId="urn:microsoft.com/office/officeart/2005/8/layout/hProcess9"/>
    <dgm:cxn modelId="{22D538F5-F129-4A05-8A92-40C8E8A9E7A1}" type="presParOf" srcId="{918015B7-5F86-4412-ACF3-B0D44E57368D}" destId="{0FC4C37D-5025-491F-A302-DF10993B849F}" srcOrd="3" destOrd="0" presId="urn:microsoft.com/office/officeart/2005/8/layout/hProcess9"/>
    <dgm:cxn modelId="{C2B575F2-469C-426E-A8C1-06C05917BB82}" type="presParOf" srcId="{918015B7-5F86-4412-ACF3-B0D44E57368D}" destId="{F4F6FF05-183F-43AA-855E-8CA98C539F4F}" srcOrd="4" destOrd="0" presId="urn:microsoft.com/office/officeart/2005/8/layout/hProcess9"/>
    <dgm:cxn modelId="{19C24DDF-9527-4BCC-945C-5FCDCB59B2E7}" type="presParOf" srcId="{918015B7-5F86-4412-ACF3-B0D44E57368D}" destId="{E746B952-D892-4C54-8748-8B09C07E35CE}" srcOrd="5" destOrd="0" presId="urn:microsoft.com/office/officeart/2005/8/layout/hProcess9"/>
    <dgm:cxn modelId="{7BC4323D-1C80-4B1B-B636-A844DA0DA20D}" type="presParOf" srcId="{918015B7-5F86-4412-ACF3-B0D44E57368D}" destId="{F37A9D5C-F95E-45DF-98E7-00AF5C05D50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69B65-AA5A-47D4-9F86-FD0BF7AB238F}"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EC"/>
        </a:p>
      </dgm:t>
    </dgm:pt>
    <dgm:pt modelId="{E79D8098-EE93-4917-BCBC-CF6272F78180}">
      <dgm:prSet custT="1"/>
      <dgm:spPr/>
      <dgm:t>
        <a:bodyPr/>
        <a:lstStyle/>
        <a:p>
          <a:pPr algn="ctr" rtl="0"/>
          <a:r>
            <a:rPr lang="es-EC" sz="1800" b="1" u="sng" dirty="0" smtClean="0">
              <a:effectLst>
                <a:glow rad="228600">
                  <a:schemeClr val="accent6">
                    <a:satMod val="175000"/>
                    <a:alpha val="40000"/>
                  </a:schemeClr>
                </a:glow>
              </a:effectLst>
            </a:rPr>
            <a:t>Objetivos General.</a:t>
          </a:r>
          <a:endParaRPr lang="es-EC" sz="1500" dirty="0">
            <a:effectLst>
              <a:glow rad="228600">
                <a:schemeClr val="accent6">
                  <a:satMod val="175000"/>
                  <a:alpha val="40000"/>
                </a:schemeClr>
              </a:glow>
            </a:effectLst>
          </a:endParaRPr>
        </a:p>
      </dgm:t>
    </dgm:pt>
    <dgm:pt modelId="{550C43F6-FD30-4DD6-B824-164263E64772}" type="parTrans" cxnId="{3DAC99CA-5509-4DA1-AFB7-321CFF2BBE82}">
      <dgm:prSet/>
      <dgm:spPr/>
      <dgm:t>
        <a:bodyPr/>
        <a:lstStyle/>
        <a:p>
          <a:endParaRPr lang="es-EC"/>
        </a:p>
      </dgm:t>
    </dgm:pt>
    <dgm:pt modelId="{E909576B-8D37-4493-B78D-18ACB0CB1A50}" type="sibTrans" cxnId="{3DAC99CA-5509-4DA1-AFB7-321CFF2BBE82}">
      <dgm:prSet/>
      <dgm:spPr/>
      <dgm:t>
        <a:bodyPr/>
        <a:lstStyle/>
        <a:p>
          <a:endParaRPr lang="es-EC"/>
        </a:p>
      </dgm:t>
    </dgm:pt>
    <dgm:pt modelId="{041A4318-D8B2-46B5-9367-1560EEE44CBA}">
      <dgm:prSet custT="1"/>
      <dgm:spPr/>
      <dgm:t>
        <a:bodyPr/>
        <a:lstStyle/>
        <a:p>
          <a:pPr algn="ctr" rtl="0"/>
          <a:r>
            <a:rPr lang="es-EC" sz="1300" dirty="0" smtClean="0"/>
            <a:t>   </a:t>
          </a:r>
          <a:r>
            <a:rPr lang="es-EC" sz="1300" dirty="0" smtClean="0">
              <a:effectLst>
                <a:glow rad="228600">
                  <a:schemeClr val="accent2">
                    <a:satMod val="175000"/>
                    <a:alpha val="40000"/>
                  </a:schemeClr>
                </a:glow>
              </a:effectLst>
            </a:rPr>
            <a:t> </a:t>
          </a:r>
          <a:r>
            <a:rPr lang="es-EC" sz="1300" dirty="0" smtClean="0">
              <a:solidFill>
                <a:srgbClr val="002060"/>
              </a:solidFill>
              <a:effectLst>
                <a:glow rad="228600">
                  <a:schemeClr val="accent3">
                    <a:satMod val="175000"/>
                    <a:alpha val="40000"/>
                  </a:schemeClr>
                </a:glow>
              </a:effectLst>
            </a:rPr>
            <a:t>Analizar la historia, evolución y trascendencia del arma de Caballería Blindada y contar con material educativo esto para llegar a tener un mejor entendimiento de su forma de utilización</a:t>
          </a:r>
          <a:r>
            <a:rPr lang="es-ES_tradnl" sz="1300" dirty="0" smtClean="0">
              <a:solidFill>
                <a:srgbClr val="002060"/>
              </a:solidFill>
              <a:effectLst>
                <a:glow rad="228600">
                  <a:schemeClr val="accent3">
                    <a:satMod val="175000"/>
                    <a:alpha val="40000"/>
                  </a:schemeClr>
                </a:glow>
              </a:effectLst>
            </a:rPr>
            <a:t> y la gran importancia que es para el Ejército Ecuatoriano.</a:t>
          </a:r>
          <a:endParaRPr lang="es-EC" sz="1300" dirty="0">
            <a:solidFill>
              <a:srgbClr val="002060"/>
            </a:solidFill>
            <a:effectLst>
              <a:glow rad="228600">
                <a:schemeClr val="accent3">
                  <a:satMod val="175000"/>
                  <a:alpha val="40000"/>
                </a:schemeClr>
              </a:glow>
            </a:effectLst>
          </a:endParaRPr>
        </a:p>
      </dgm:t>
    </dgm:pt>
    <dgm:pt modelId="{67F1AB84-9D73-41AC-8331-B79624FBB3CC}" type="parTrans" cxnId="{A3E300BA-0A3D-4990-A3AE-4B4F36B5016B}">
      <dgm:prSet/>
      <dgm:spPr/>
      <dgm:t>
        <a:bodyPr/>
        <a:lstStyle/>
        <a:p>
          <a:endParaRPr lang="es-EC"/>
        </a:p>
      </dgm:t>
    </dgm:pt>
    <dgm:pt modelId="{1578DCBB-207B-4FE7-B30F-626722E9BBAE}" type="sibTrans" cxnId="{A3E300BA-0A3D-4990-A3AE-4B4F36B5016B}">
      <dgm:prSet/>
      <dgm:spPr/>
      <dgm:t>
        <a:bodyPr/>
        <a:lstStyle/>
        <a:p>
          <a:endParaRPr lang="es-EC"/>
        </a:p>
      </dgm:t>
    </dgm:pt>
    <dgm:pt modelId="{5D725C74-8411-4853-8C38-88FCE2E58D26}">
      <dgm:prSet custT="1"/>
      <dgm:spPr/>
      <dgm:t>
        <a:bodyPr/>
        <a:lstStyle/>
        <a:p>
          <a:pPr algn="ctr" rtl="0"/>
          <a:r>
            <a:rPr lang="es-EC" sz="1800" u="sng" dirty="0" smtClean="0">
              <a:effectLst>
                <a:glow rad="228600">
                  <a:schemeClr val="accent3">
                    <a:satMod val="175000"/>
                    <a:alpha val="40000"/>
                  </a:schemeClr>
                </a:glow>
              </a:effectLst>
            </a:rPr>
            <a:t>Objetivos Específicos</a:t>
          </a:r>
          <a:endParaRPr lang="es-EC" sz="1800" u="sng" dirty="0">
            <a:effectLst>
              <a:glow rad="228600">
                <a:schemeClr val="accent3">
                  <a:satMod val="175000"/>
                  <a:alpha val="40000"/>
                </a:schemeClr>
              </a:glow>
            </a:effectLst>
          </a:endParaRPr>
        </a:p>
      </dgm:t>
    </dgm:pt>
    <dgm:pt modelId="{B80FA9AC-98E5-45F8-AD3C-5435D845CA95}" type="parTrans" cxnId="{710F37E5-A5AE-41F4-9ADD-5E8F14CA561A}">
      <dgm:prSet/>
      <dgm:spPr/>
      <dgm:t>
        <a:bodyPr/>
        <a:lstStyle/>
        <a:p>
          <a:endParaRPr lang="es-EC"/>
        </a:p>
      </dgm:t>
    </dgm:pt>
    <dgm:pt modelId="{0135431C-B823-4E7A-A1B3-0C4A011F7F86}" type="sibTrans" cxnId="{710F37E5-A5AE-41F4-9ADD-5E8F14CA561A}">
      <dgm:prSet/>
      <dgm:spPr/>
      <dgm:t>
        <a:bodyPr/>
        <a:lstStyle/>
        <a:p>
          <a:endParaRPr lang="es-EC"/>
        </a:p>
      </dgm:t>
    </dgm:pt>
    <dgm:pt modelId="{E314FF31-892E-4C11-AA5A-209EDC5D942F}">
      <dgm:prSet custT="1"/>
      <dgm:spPr>
        <a:scene3d>
          <a:camera prst="perspectiveRelaxedModerately"/>
          <a:lightRig rig="chilly" dir="t"/>
        </a:scene3d>
        <a:sp3d z="12700" extrusionH="1700" prstMaterial="dkEdge">
          <a:bevelT w="25400" h="6350" prst="softRound"/>
          <a:bevelB w="0" h="0" prst="convex"/>
        </a:sp3d>
      </dgm:spPr>
      <dgm:t>
        <a:bodyPr/>
        <a:lstStyle/>
        <a:p>
          <a:pPr rtl="0"/>
          <a:r>
            <a:rPr lang="es-EC" sz="1600" dirty="0" smtClean="0"/>
            <a:t>-Conocer la trascendencia que ha dejado la Caballería blindada del Ejército Ecuatoriano.</a:t>
          </a:r>
          <a:endParaRPr lang="es-EC" sz="1600" dirty="0"/>
        </a:p>
      </dgm:t>
    </dgm:pt>
    <dgm:pt modelId="{1922740A-89A6-46F6-9F74-CD6BF4D78423}" type="parTrans" cxnId="{078D6912-4197-4FA7-AA95-ADB9B8322160}">
      <dgm:prSet/>
      <dgm:spPr/>
      <dgm:t>
        <a:bodyPr/>
        <a:lstStyle/>
        <a:p>
          <a:endParaRPr lang="es-EC"/>
        </a:p>
      </dgm:t>
    </dgm:pt>
    <dgm:pt modelId="{A0BEEE71-097A-46A7-BEEC-9A35A40C7142}" type="sibTrans" cxnId="{078D6912-4197-4FA7-AA95-ADB9B8322160}">
      <dgm:prSet/>
      <dgm:spPr/>
      <dgm:t>
        <a:bodyPr/>
        <a:lstStyle/>
        <a:p>
          <a:endParaRPr lang="es-EC"/>
        </a:p>
      </dgm:t>
    </dgm:pt>
    <dgm:pt modelId="{7CA6BC64-CA50-44CD-B9F9-E96B918D687E}">
      <dgm:prSet custT="1"/>
      <dgm:spPr>
        <a:scene3d>
          <a:camera prst="perspectiveRelaxedModerately"/>
          <a:lightRig rig="chilly" dir="t"/>
        </a:scene3d>
        <a:sp3d z="12700" extrusionH="1700" prstMaterial="dkEdge">
          <a:bevelT w="25400" h="6350" prst="softRound"/>
          <a:bevelB w="0" h="0" prst="convex"/>
        </a:sp3d>
      </dgm:spPr>
      <dgm:t>
        <a:bodyPr/>
        <a:lstStyle/>
        <a:p>
          <a:pPr rtl="0"/>
          <a:r>
            <a:rPr lang="es-EC" sz="1600" dirty="0" smtClean="0"/>
            <a:t>-Diagnosticar el conocimiento de los cadetes de la Escuela Superior Militar “Eloy Alfaro” sobre la Historia de la Caballería blindada Ecuatoriana.</a:t>
          </a:r>
          <a:endParaRPr lang="es-EC" sz="1600" dirty="0"/>
        </a:p>
      </dgm:t>
    </dgm:pt>
    <dgm:pt modelId="{4B937AFC-3582-4316-B2DE-5295B5AA8FE4}" type="parTrans" cxnId="{A7BBBB46-844C-425E-A7D6-C140D81F2B42}">
      <dgm:prSet/>
      <dgm:spPr/>
      <dgm:t>
        <a:bodyPr/>
        <a:lstStyle/>
        <a:p>
          <a:endParaRPr lang="es-EC"/>
        </a:p>
      </dgm:t>
    </dgm:pt>
    <dgm:pt modelId="{B3E9EC48-A5E1-4DC0-BAE6-010C11A8ADF7}" type="sibTrans" cxnId="{A7BBBB46-844C-425E-A7D6-C140D81F2B42}">
      <dgm:prSet/>
      <dgm:spPr/>
      <dgm:t>
        <a:bodyPr/>
        <a:lstStyle/>
        <a:p>
          <a:endParaRPr lang="es-EC"/>
        </a:p>
      </dgm:t>
    </dgm:pt>
    <dgm:pt modelId="{613E910D-AC4B-4A3A-8928-A6022562FF02}">
      <dgm:prSet custT="1"/>
      <dgm:spPr>
        <a:scene3d>
          <a:camera prst="perspectiveRelaxedModerately"/>
          <a:lightRig rig="chilly" dir="t"/>
        </a:scene3d>
        <a:sp3d z="12700" extrusionH="1700" prstMaterial="dkEdge">
          <a:bevelT w="25400" h="6350" prst="softRound"/>
          <a:bevelB w="0" h="0" prst="convex"/>
        </a:sp3d>
      </dgm:spPr>
      <dgm:t>
        <a:bodyPr/>
        <a:lstStyle/>
        <a:p>
          <a:pPr rtl="0"/>
          <a:r>
            <a:rPr lang="es-EC" sz="1600" dirty="0" smtClean="0"/>
            <a:t>-Efectuar un análisis de la Historia del arma de Caballería blindada de nuestro país.</a:t>
          </a:r>
          <a:endParaRPr lang="es-EC" sz="1600" dirty="0"/>
        </a:p>
      </dgm:t>
    </dgm:pt>
    <dgm:pt modelId="{4DCF276A-7E5C-46DE-8552-E6AD00DAC924}" type="parTrans" cxnId="{9DEAD678-29E5-4895-A910-CC740F7FC7AD}">
      <dgm:prSet/>
      <dgm:spPr/>
      <dgm:t>
        <a:bodyPr/>
        <a:lstStyle/>
        <a:p>
          <a:endParaRPr lang="es-EC"/>
        </a:p>
      </dgm:t>
    </dgm:pt>
    <dgm:pt modelId="{A6BB367D-A4D7-4C76-9DA3-D3061E8E1EC3}" type="sibTrans" cxnId="{9DEAD678-29E5-4895-A910-CC740F7FC7AD}">
      <dgm:prSet/>
      <dgm:spPr/>
      <dgm:t>
        <a:bodyPr/>
        <a:lstStyle/>
        <a:p>
          <a:endParaRPr lang="es-EC"/>
        </a:p>
      </dgm:t>
    </dgm:pt>
    <dgm:pt modelId="{E00D78C6-7C22-4FB0-A615-9B552F5B3B56}">
      <dgm:prSet custT="1"/>
      <dgm:spPr>
        <a:scene3d>
          <a:camera prst="perspectiveRelaxedModerately"/>
          <a:lightRig rig="chilly" dir="t"/>
        </a:scene3d>
        <a:sp3d z="12700" extrusionH="1700" prstMaterial="dkEdge">
          <a:bevelT w="25400" h="6350" prst="softRound"/>
          <a:bevelB w="0" h="0" prst="convex"/>
        </a:sp3d>
      </dgm:spPr>
      <dgm:t>
        <a:bodyPr/>
        <a:lstStyle/>
        <a:p>
          <a:pPr rtl="0"/>
          <a:r>
            <a:rPr lang="es-EC" sz="1600" dirty="0" smtClean="0"/>
            <a:t>- Aportar con material bibliográfico para  los soldados del arma de Caballería blindada</a:t>
          </a:r>
          <a:endParaRPr lang="es-EC" sz="1500" dirty="0"/>
        </a:p>
      </dgm:t>
    </dgm:pt>
    <dgm:pt modelId="{B66FA0C6-AC95-4F30-BD7D-2B1483144384}" type="parTrans" cxnId="{D7370016-D0C2-4977-9150-75B1405E780E}">
      <dgm:prSet/>
      <dgm:spPr/>
      <dgm:t>
        <a:bodyPr/>
        <a:lstStyle/>
        <a:p>
          <a:endParaRPr lang="es-EC"/>
        </a:p>
      </dgm:t>
    </dgm:pt>
    <dgm:pt modelId="{0D1A4146-B0A1-4F03-AFF7-75A338951132}" type="sibTrans" cxnId="{D7370016-D0C2-4977-9150-75B1405E780E}">
      <dgm:prSet/>
      <dgm:spPr/>
      <dgm:t>
        <a:bodyPr/>
        <a:lstStyle/>
        <a:p>
          <a:endParaRPr lang="es-EC"/>
        </a:p>
      </dgm:t>
    </dgm:pt>
    <dgm:pt modelId="{3FE5408D-365D-4713-AA73-8B467C59B1E1}" type="pres">
      <dgm:prSet presAssocID="{9DD69B65-AA5A-47D4-9F86-FD0BF7AB238F}" presName="linear" presStyleCnt="0">
        <dgm:presLayoutVars>
          <dgm:dir/>
          <dgm:animLvl val="lvl"/>
          <dgm:resizeHandles val="exact"/>
        </dgm:presLayoutVars>
      </dgm:prSet>
      <dgm:spPr/>
      <dgm:t>
        <a:bodyPr/>
        <a:lstStyle/>
        <a:p>
          <a:endParaRPr lang="es-EC"/>
        </a:p>
      </dgm:t>
    </dgm:pt>
    <dgm:pt modelId="{2910D068-5758-43CC-A7C1-2E2741355CAB}" type="pres">
      <dgm:prSet presAssocID="{E79D8098-EE93-4917-BCBC-CF6272F78180}" presName="parentLin" presStyleCnt="0"/>
      <dgm:spPr/>
      <dgm:t>
        <a:bodyPr/>
        <a:lstStyle/>
        <a:p>
          <a:endParaRPr lang="es-ES"/>
        </a:p>
      </dgm:t>
    </dgm:pt>
    <dgm:pt modelId="{724C2F47-F469-40D0-8A09-F690F534483F}" type="pres">
      <dgm:prSet presAssocID="{E79D8098-EE93-4917-BCBC-CF6272F78180}" presName="parentLeftMargin" presStyleLbl="node1" presStyleIdx="0" presStyleCnt="3"/>
      <dgm:spPr/>
      <dgm:t>
        <a:bodyPr/>
        <a:lstStyle/>
        <a:p>
          <a:endParaRPr lang="es-EC"/>
        </a:p>
      </dgm:t>
    </dgm:pt>
    <dgm:pt modelId="{E0C7E54F-06B6-45F8-8EC9-48CAC542395D}" type="pres">
      <dgm:prSet presAssocID="{E79D8098-EE93-4917-BCBC-CF6272F78180}" presName="parentText" presStyleLbl="node1" presStyleIdx="0" presStyleCnt="3" custLinFactX="2857" custLinFactNeighborX="100000" custLinFactNeighborY="72586">
        <dgm:presLayoutVars>
          <dgm:chMax val="0"/>
          <dgm:bulletEnabled val="1"/>
        </dgm:presLayoutVars>
      </dgm:prSet>
      <dgm:spPr/>
      <dgm:t>
        <a:bodyPr/>
        <a:lstStyle/>
        <a:p>
          <a:endParaRPr lang="es-EC"/>
        </a:p>
      </dgm:t>
    </dgm:pt>
    <dgm:pt modelId="{1172574A-0C3C-4C0A-95A1-CB3BE942B9AA}" type="pres">
      <dgm:prSet presAssocID="{E79D8098-EE93-4917-BCBC-CF6272F78180}" presName="negativeSpace" presStyleCnt="0"/>
      <dgm:spPr/>
      <dgm:t>
        <a:bodyPr/>
        <a:lstStyle/>
        <a:p>
          <a:endParaRPr lang="es-ES"/>
        </a:p>
      </dgm:t>
    </dgm:pt>
    <dgm:pt modelId="{58CABC34-3F32-4FCE-839E-E9DA58774EC3}" type="pres">
      <dgm:prSet presAssocID="{E79D8098-EE93-4917-BCBC-CF6272F78180}" presName="childText" presStyleLbl="conFgAcc1" presStyleIdx="0" presStyleCnt="3" custLinFactY="5030" custLinFactNeighborY="100000">
        <dgm:presLayoutVars>
          <dgm:bulletEnabled val="1"/>
        </dgm:presLayoutVars>
      </dgm:prSet>
      <dgm:spPr>
        <a:scene3d>
          <a:camera prst="perspectiveRelaxedModerately"/>
          <a:lightRig rig="chilly" dir="t"/>
        </a:scene3d>
        <a:sp3d z="12700" extrusionH="1700" prstMaterial="dkEdge">
          <a:bevelT w="25400" h="6350" prst="softRound"/>
          <a:bevelB w="0" h="0" prst="convex"/>
        </a:sp3d>
      </dgm:spPr>
      <dgm:t>
        <a:bodyPr/>
        <a:lstStyle/>
        <a:p>
          <a:endParaRPr lang="es-ES"/>
        </a:p>
      </dgm:t>
    </dgm:pt>
    <dgm:pt modelId="{F5539671-5872-4B1C-9F0F-85E3EBB4920B}" type="pres">
      <dgm:prSet presAssocID="{E909576B-8D37-4493-B78D-18ACB0CB1A50}" presName="spaceBetweenRectangles" presStyleCnt="0"/>
      <dgm:spPr/>
      <dgm:t>
        <a:bodyPr/>
        <a:lstStyle/>
        <a:p>
          <a:endParaRPr lang="es-ES"/>
        </a:p>
      </dgm:t>
    </dgm:pt>
    <dgm:pt modelId="{592EFD3E-3889-4690-9BF8-3EDE266326CF}" type="pres">
      <dgm:prSet presAssocID="{041A4318-D8B2-46B5-9367-1560EEE44CBA}" presName="parentLin" presStyleCnt="0"/>
      <dgm:spPr/>
      <dgm:t>
        <a:bodyPr/>
        <a:lstStyle/>
        <a:p>
          <a:endParaRPr lang="es-ES"/>
        </a:p>
      </dgm:t>
    </dgm:pt>
    <dgm:pt modelId="{2B081941-02DE-4A64-9924-CE897ECF7549}" type="pres">
      <dgm:prSet presAssocID="{041A4318-D8B2-46B5-9367-1560EEE44CBA}" presName="parentLeftMargin" presStyleLbl="node1" presStyleIdx="0" presStyleCnt="3"/>
      <dgm:spPr/>
      <dgm:t>
        <a:bodyPr/>
        <a:lstStyle/>
        <a:p>
          <a:endParaRPr lang="es-EC"/>
        </a:p>
      </dgm:t>
    </dgm:pt>
    <dgm:pt modelId="{4EBC93A9-AC41-4B4E-A36A-A7B8ADE1C8FA}" type="pres">
      <dgm:prSet presAssocID="{041A4318-D8B2-46B5-9367-1560EEE44CBA}" presName="parentText" presStyleLbl="node1" presStyleIdx="1" presStyleCnt="3" custLinFactX="4286" custLinFactNeighborX="100000" custLinFactNeighborY="56060">
        <dgm:presLayoutVars>
          <dgm:chMax val="0"/>
          <dgm:bulletEnabled val="1"/>
        </dgm:presLayoutVars>
      </dgm:prSet>
      <dgm:spPr/>
      <dgm:t>
        <a:bodyPr/>
        <a:lstStyle/>
        <a:p>
          <a:endParaRPr lang="es-EC"/>
        </a:p>
      </dgm:t>
    </dgm:pt>
    <dgm:pt modelId="{7F1178B3-B2DE-478F-B8E9-7BD4B2009CC6}" type="pres">
      <dgm:prSet presAssocID="{041A4318-D8B2-46B5-9367-1560EEE44CBA}" presName="negativeSpace" presStyleCnt="0"/>
      <dgm:spPr/>
      <dgm:t>
        <a:bodyPr/>
        <a:lstStyle/>
        <a:p>
          <a:endParaRPr lang="es-ES"/>
        </a:p>
      </dgm:t>
    </dgm:pt>
    <dgm:pt modelId="{B2F9EB63-5CB9-417B-AF1C-65EB28479C5D}" type="pres">
      <dgm:prSet presAssocID="{041A4318-D8B2-46B5-9367-1560EEE44CBA}" presName="childText" presStyleLbl="conFgAcc1" presStyleIdx="1" presStyleCnt="3" custLinFactY="14019" custLinFactNeighborY="100000">
        <dgm:presLayoutVars>
          <dgm:bulletEnabled val="1"/>
        </dgm:presLayoutVars>
      </dgm:prSet>
      <dgm:spPr>
        <a:scene3d>
          <a:camera prst="perspectiveRelaxedModerately"/>
          <a:lightRig rig="chilly" dir="t"/>
        </a:scene3d>
        <a:sp3d z="12700" extrusionH="1700" prstMaterial="dkEdge">
          <a:bevelT w="25400" h="6350" prst="softRound"/>
          <a:bevelB w="0" h="0" prst="convex"/>
        </a:sp3d>
      </dgm:spPr>
      <dgm:t>
        <a:bodyPr/>
        <a:lstStyle/>
        <a:p>
          <a:endParaRPr lang="es-ES"/>
        </a:p>
      </dgm:t>
    </dgm:pt>
    <dgm:pt modelId="{F92FF7B8-0B81-44DD-8E62-EC4750CCC61A}" type="pres">
      <dgm:prSet presAssocID="{1578DCBB-207B-4FE7-B30F-626722E9BBAE}" presName="spaceBetweenRectangles" presStyleCnt="0"/>
      <dgm:spPr/>
      <dgm:t>
        <a:bodyPr/>
        <a:lstStyle/>
        <a:p>
          <a:endParaRPr lang="es-ES"/>
        </a:p>
      </dgm:t>
    </dgm:pt>
    <dgm:pt modelId="{7B40647C-BA7D-430D-BF19-3F6FE93866F6}" type="pres">
      <dgm:prSet presAssocID="{5D725C74-8411-4853-8C38-88FCE2E58D26}" presName="parentLin" presStyleCnt="0"/>
      <dgm:spPr/>
      <dgm:t>
        <a:bodyPr/>
        <a:lstStyle/>
        <a:p>
          <a:endParaRPr lang="es-ES"/>
        </a:p>
      </dgm:t>
    </dgm:pt>
    <dgm:pt modelId="{1996CD00-A62A-4C58-A4AC-8AF399D7E16B}" type="pres">
      <dgm:prSet presAssocID="{5D725C74-8411-4853-8C38-88FCE2E58D26}" presName="parentLeftMargin" presStyleLbl="node1" presStyleIdx="1" presStyleCnt="3"/>
      <dgm:spPr/>
      <dgm:t>
        <a:bodyPr/>
        <a:lstStyle/>
        <a:p>
          <a:endParaRPr lang="es-EC"/>
        </a:p>
      </dgm:t>
    </dgm:pt>
    <dgm:pt modelId="{0EC19485-E249-4163-B8B1-EB7E0A14ADC1}" type="pres">
      <dgm:prSet presAssocID="{5D725C74-8411-4853-8C38-88FCE2E58D26}" presName="parentText" presStyleLbl="node1" presStyleIdx="2" presStyleCnt="3" custLinFactX="5714" custLinFactNeighborX="100000" custLinFactNeighborY="39534">
        <dgm:presLayoutVars>
          <dgm:chMax val="0"/>
          <dgm:bulletEnabled val="1"/>
        </dgm:presLayoutVars>
      </dgm:prSet>
      <dgm:spPr/>
      <dgm:t>
        <a:bodyPr/>
        <a:lstStyle/>
        <a:p>
          <a:endParaRPr lang="es-EC"/>
        </a:p>
      </dgm:t>
    </dgm:pt>
    <dgm:pt modelId="{2756EB51-4F14-4240-B191-2F0EEB059B9E}" type="pres">
      <dgm:prSet presAssocID="{5D725C74-8411-4853-8C38-88FCE2E58D26}" presName="negativeSpace" presStyleCnt="0"/>
      <dgm:spPr/>
      <dgm:t>
        <a:bodyPr/>
        <a:lstStyle/>
        <a:p>
          <a:endParaRPr lang="es-ES"/>
        </a:p>
      </dgm:t>
    </dgm:pt>
    <dgm:pt modelId="{21A2868F-4068-443C-8637-472DF634A492}" type="pres">
      <dgm:prSet presAssocID="{5D725C74-8411-4853-8C38-88FCE2E58D26}" presName="childText" presStyleLbl="conFgAcc1" presStyleIdx="2" presStyleCnt="3" custScaleY="108315" custLinFactNeighborY="64554">
        <dgm:presLayoutVars>
          <dgm:bulletEnabled val="1"/>
        </dgm:presLayoutVars>
      </dgm:prSet>
      <dgm:spPr/>
      <dgm:t>
        <a:bodyPr/>
        <a:lstStyle/>
        <a:p>
          <a:endParaRPr lang="es-EC"/>
        </a:p>
      </dgm:t>
    </dgm:pt>
  </dgm:ptLst>
  <dgm:cxnLst>
    <dgm:cxn modelId="{5DF59190-3E9B-43F1-B9BA-3FA08B09CF55}" type="presOf" srcId="{613E910D-AC4B-4A3A-8928-A6022562FF02}" destId="{21A2868F-4068-443C-8637-472DF634A492}" srcOrd="0" destOrd="2" presId="urn:microsoft.com/office/officeart/2005/8/layout/list1"/>
    <dgm:cxn modelId="{A3E300BA-0A3D-4990-A3AE-4B4F36B5016B}" srcId="{9DD69B65-AA5A-47D4-9F86-FD0BF7AB238F}" destId="{041A4318-D8B2-46B5-9367-1560EEE44CBA}" srcOrd="1" destOrd="0" parTransId="{67F1AB84-9D73-41AC-8331-B79624FBB3CC}" sibTransId="{1578DCBB-207B-4FE7-B30F-626722E9BBAE}"/>
    <dgm:cxn modelId="{7A666DBD-DB38-42E4-B522-3C1B9BD47EED}" type="presOf" srcId="{041A4318-D8B2-46B5-9367-1560EEE44CBA}" destId="{4EBC93A9-AC41-4B4E-A36A-A7B8ADE1C8FA}" srcOrd="1" destOrd="0" presId="urn:microsoft.com/office/officeart/2005/8/layout/list1"/>
    <dgm:cxn modelId="{2B4EFD1C-A278-4142-9CFD-9707104231BB}" type="presOf" srcId="{E79D8098-EE93-4917-BCBC-CF6272F78180}" destId="{E0C7E54F-06B6-45F8-8EC9-48CAC542395D}" srcOrd="1" destOrd="0" presId="urn:microsoft.com/office/officeart/2005/8/layout/list1"/>
    <dgm:cxn modelId="{710F37E5-A5AE-41F4-9ADD-5E8F14CA561A}" srcId="{9DD69B65-AA5A-47D4-9F86-FD0BF7AB238F}" destId="{5D725C74-8411-4853-8C38-88FCE2E58D26}" srcOrd="2" destOrd="0" parTransId="{B80FA9AC-98E5-45F8-AD3C-5435D845CA95}" sibTransId="{0135431C-B823-4E7A-A1B3-0C4A011F7F86}"/>
    <dgm:cxn modelId="{51A57BC7-03DE-4229-ADE6-CC6A19C64132}" type="presOf" srcId="{E00D78C6-7C22-4FB0-A615-9B552F5B3B56}" destId="{21A2868F-4068-443C-8637-472DF634A492}" srcOrd="0" destOrd="3" presId="urn:microsoft.com/office/officeart/2005/8/layout/list1"/>
    <dgm:cxn modelId="{3DAC99CA-5509-4DA1-AFB7-321CFF2BBE82}" srcId="{9DD69B65-AA5A-47D4-9F86-FD0BF7AB238F}" destId="{E79D8098-EE93-4917-BCBC-CF6272F78180}" srcOrd="0" destOrd="0" parTransId="{550C43F6-FD30-4DD6-B824-164263E64772}" sibTransId="{E909576B-8D37-4493-B78D-18ACB0CB1A50}"/>
    <dgm:cxn modelId="{739E62EC-F706-471D-A104-DA5676DB34BF}" type="presOf" srcId="{041A4318-D8B2-46B5-9367-1560EEE44CBA}" destId="{2B081941-02DE-4A64-9924-CE897ECF7549}" srcOrd="0" destOrd="0" presId="urn:microsoft.com/office/officeart/2005/8/layout/list1"/>
    <dgm:cxn modelId="{5835526B-E270-470F-906B-DABFFD52A3A5}" type="presOf" srcId="{5D725C74-8411-4853-8C38-88FCE2E58D26}" destId="{0EC19485-E249-4163-B8B1-EB7E0A14ADC1}" srcOrd="1" destOrd="0" presId="urn:microsoft.com/office/officeart/2005/8/layout/list1"/>
    <dgm:cxn modelId="{8A1CECB9-9F50-4E31-B191-FB3C35DC09B9}" type="presOf" srcId="{7CA6BC64-CA50-44CD-B9F9-E96B918D687E}" destId="{21A2868F-4068-443C-8637-472DF634A492}" srcOrd="0" destOrd="1" presId="urn:microsoft.com/office/officeart/2005/8/layout/list1"/>
    <dgm:cxn modelId="{A7BBBB46-844C-425E-A7D6-C140D81F2B42}" srcId="{5D725C74-8411-4853-8C38-88FCE2E58D26}" destId="{7CA6BC64-CA50-44CD-B9F9-E96B918D687E}" srcOrd="1" destOrd="0" parTransId="{4B937AFC-3582-4316-B2DE-5295B5AA8FE4}" sibTransId="{B3E9EC48-A5E1-4DC0-BAE6-010C11A8ADF7}"/>
    <dgm:cxn modelId="{078D6912-4197-4FA7-AA95-ADB9B8322160}" srcId="{5D725C74-8411-4853-8C38-88FCE2E58D26}" destId="{E314FF31-892E-4C11-AA5A-209EDC5D942F}" srcOrd="0" destOrd="0" parTransId="{1922740A-89A6-46F6-9F74-CD6BF4D78423}" sibTransId="{A0BEEE71-097A-46A7-BEEC-9A35A40C7142}"/>
    <dgm:cxn modelId="{9DEAD678-29E5-4895-A910-CC740F7FC7AD}" srcId="{5D725C74-8411-4853-8C38-88FCE2E58D26}" destId="{613E910D-AC4B-4A3A-8928-A6022562FF02}" srcOrd="2" destOrd="0" parTransId="{4DCF276A-7E5C-46DE-8552-E6AD00DAC924}" sibTransId="{A6BB367D-A4D7-4C76-9DA3-D3061E8E1EC3}"/>
    <dgm:cxn modelId="{52E73D09-FAE2-4E3D-B7CF-C623DEA94368}" type="presOf" srcId="{E314FF31-892E-4C11-AA5A-209EDC5D942F}" destId="{21A2868F-4068-443C-8637-472DF634A492}" srcOrd="0" destOrd="0" presId="urn:microsoft.com/office/officeart/2005/8/layout/list1"/>
    <dgm:cxn modelId="{A74D5973-084E-4F1C-B030-3D169C7E4155}" type="presOf" srcId="{9DD69B65-AA5A-47D4-9F86-FD0BF7AB238F}" destId="{3FE5408D-365D-4713-AA73-8B467C59B1E1}" srcOrd="0" destOrd="0" presId="urn:microsoft.com/office/officeart/2005/8/layout/list1"/>
    <dgm:cxn modelId="{E6BD4833-66F0-4FD2-A173-0A900775CB23}" type="presOf" srcId="{E79D8098-EE93-4917-BCBC-CF6272F78180}" destId="{724C2F47-F469-40D0-8A09-F690F534483F}" srcOrd="0" destOrd="0" presId="urn:microsoft.com/office/officeart/2005/8/layout/list1"/>
    <dgm:cxn modelId="{D7370016-D0C2-4977-9150-75B1405E780E}" srcId="{5D725C74-8411-4853-8C38-88FCE2E58D26}" destId="{E00D78C6-7C22-4FB0-A615-9B552F5B3B56}" srcOrd="3" destOrd="0" parTransId="{B66FA0C6-AC95-4F30-BD7D-2B1483144384}" sibTransId="{0D1A4146-B0A1-4F03-AFF7-75A338951132}"/>
    <dgm:cxn modelId="{995C1B7B-A471-4D7F-9F78-32EA05E62218}" type="presOf" srcId="{5D725C74-8411-4853-8C38-88FCE2E58D26}" destId="{1996CD00-A62A-4C58-A4AC-8AF399D7E16B}" srcOrd="0" destOrd="0" presId="urn:microsoft.com/office/officeart/2005/8/layout/list1"/>
    <dgm:cxn modelId="{7542095A-56B7-4AF0-8C8C-EBB707DF8F5B}" type="presParOf" srcId="{3FE5408D-365D-4713-AA73-8B467C59B1E1}" destId="{2910D068-5758-43CC-A7C1-2E2741355CAB}" srcOrd="0" destOrd="0" presId="urn:microsoft.com/office/officeart/2005/8/layout/list1"/>
    <dgm:cxn modelId="{84F6B5BA-54E4-4DA8-8B00-916EC7C4D655}" type="presParOf" srcId="{2910D068-5758-43CC-A7C1-2E2741355CAB}" destId="{724C2F47-F469-40D0-8A09-F690F534483F}" srcOrd="0" destOrd="0" presId="urn:microsoft.com/office/officeart/2005/8/layout/list1"/>
    <dgm:cxn modelId="{2EA2706F-DD34-4B55-973B-D0BEA1B8178D}" type="presParOf" srcId="{2910D068-5758-43CC-A7C1-2E2741355CAB}" destId="{E0C7E54F-06B6-45F8-8EC9-48CAC542395D}" srcOrd="1" destOrd="0" presId="urn:microsoft.com/office/officeart/2005/8/layout/list1"/>
    <dgm:cxn modelId="{F2DE6A0C-B74B-453E-BC70-F5BB7031A0AE}" type="presParOf" srcId="{3FE5408D-365D-4713-AA73-8B467C59B1E1}" destId="{1172574A-0C3C-4C0A-95A1-CB3BE942B9AA}" srcOrd="1" destOrd="0" presId="urn:microsoft.com/office/officeart/2005/8/layout/list1"/>
    <dgm:cxn modelId="{EE033B57-677E-450C-AED3-13740505B11D}" type="presParOf" srcId="{3FE5408D-365D-4713-AA73-8B467C59B1E1}" destId="{58CABC34-3F32-4FCE-839E-E9DA58774EC3}" srcOrd="2" destOrd="0" presId="urn:microsoft.com/office/officeart/2005/8/layout/list1"/>
    <dgm:cxn modelId="{F4CD0EE3-B637-4B39-BBD1-E69DF0592834}" type="presParOf" srcId="{3FE5408D-365D-4713-AA73-8B467C59B1E1}" destId="{F5539671-5872-4B1C-9F0F-85E3EBB4920B}" srcOrd="3" destOrd="0" presId="urn:microsoft.com/office/officeart/2005/8/layout/list1"/>
    <dgm:cxn modelId="{DD700EEA-2B1C-44A8-8E64-53CA082E3DFC}" type="presParOf" srcId="{3FE5408D-365D-4713-AA73-8B467C59B1E1}" destId="{592EFD3E-3889-4690-9BF8-3EDE266326CF}" srcOrd="4" destOrd="0" presId="urn:microsoft.com/office/officeart/2005/8/layout/list1"/>
    <dgm:cxn modelId="{D0715F17-2C99-41E9-9D34-2F61997FADA3}" type="presParOf" srcId="{592EFD3E-3889-4690-9BF8-3EDE266326CF}" destId="{2B081941-02DE-4A64-9924-CE897ECF7549}" srcOrd="0" destOrd="0" presId="urn:microsoft.com/office/officeart/2005/8/layout/list1"/>
    <dgm:cxn modelId="{8B9C5ACC-6D17-4D97-A51A-D8EF53FDC895}" type="presParOf" srcId="{592EFD3E-3889-4690-9BF8-3EDE266326CF}" destId="{4EBC93A9-AC41-4B4E-A36A-A7B8ADE1C8FA}" srcOrd="1" destOrd="0" presId="urn:microsoft.com/office/officeart/2005/8/layout/list1"/>
    <dgm:cxn modelId="{A94DD3B3-F993-4A20-B917-C42CADCD1426}" type="presParOf" srcId="{3FE5408D-365D-4713-AA73-8B467C59B1E1}" destId="{7F1178B3-B2DE-478F-B8E9-7BD4B2009CC6}" srcOrd="5" destOrd="0" presId="urn:microsoft.com/office/officeart/2005/8/layout/list1"/>
    <dgm:cxn modelId="{3E5DD525-D8BC-4877-ADFF-B59FD3CBCF7D}" type="presParOf" srcId="{3FE5408D-365D-4713-AA73-8B467C59B1E1}" destId="{B2F9EB63-5CB9-417B-AF1C-65EB28479C5D}" srcOrd="6" destOrd="0" presId="urn:microsoft.com/office/officeart/2005/8/layout/list1"/>
    <dgm:cxn modelId="{05478188-DD6E-4E56-9082-7549AA220201}" type="presParOf" srcId="{3FE5408D-365D-4713-AA73-8B467C59B1E1}" destId="{F92FF7B8-0B81-44DD-8E62-EC4750CCC61A}" srcOrd="7" destOrd="0" presId="urn:microsoft.com/office/officeart/2005/8/layout/list1"/>
    <dgm:cxn modelId="{ACE6923A-D545-4427-BD43-0A6D8E3CB4EA}" type="presParOf" srcId="{3FE5408D-365D-4713-AA73-8B467C59B1E1}" destId="{7B40647C-BA7D-430D-BF19-3F6FE93866F6}" srcOrd="8" destOrd="0" presId="urn:microsoft.com/office/officeart/2005/8/layout/list1"/>
    <dgm:cxn modelId="{AADF465B-543B-4666-B95C-E8E58E4D8AAD}" type="presParOf" srcId="{7B40647C-BA7D-430D-BF19-3F6FE93866F6}" destId="{1996CD00-A62A-4C58-A4AC-8AF399D7E16B}" srcOrd="0" destOrd="0" presId="urn:microsoft.com/office/officeart/2005/8/layout/list1"/>
    <dgm:cxn modelId="{A4EC4C41-71B6-4CC9-9970-9937C32394ED}" type="presParOf" srcId="{7B40647C-BA7D-430D-BF19-3F6FE93866F6}" destId="{0EC19485-E249-4163-B8B1-EB7E0A14ADC1}" srcOrd="1" destOrd="0" presId="urn:microsoft.com/office/officeart/2005/8/layout/list1"/>
    <dgm:cxn modelId="{DF6AC0E1-D30B-47BD-BFA9-570505317E49}" type="presParOf" srcId="{3FE5408D-365D-4713-AA73-8B467C59B1E1}" destId="{2756EB51-4F14-4240-B191-2F0EEB059B9E}" srcOrd="9" destOrd="0" presId="urn:microsoft.com/office/officeart/2005/8/layout/list1"/>
    <dgm:cxn modelId="{FDB6CCAB-BD69-4638-82FD-C5C823ECE4C5}" type="presParOf" srcId="{3FE5408D-365D-4713-AA73-8B467C59B1E1}" destId="{21A2868F-4068-443C-8637-472DF634A4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1FDDA-D4AF-4262-8AF2-80BF42666CF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7CC21FEB-5FA7-44F6-B380-F3762E05C0E0}">
      <dgm:prSet phldrT="[Texto]"/>
      <dgm:spPr/>
      <dgm:t>
        <a:bodyPr/>
        <a:lstStyle/>
        <a:p>
          <a:r>
            <a:rPr lang="es-ES" dirty="0" smtClean="0"/>
            <a:t>ANTECEDENTES DE INVESTIGACION</a:t>
          </a:r>
          <a:endParaRPr lang="es-ES" dirty="0"/>
        </a:p>
      </dgm:t>
    </dgm:pt>
    <dgm:pt modelId="{C99B9926-BB24-4876-B086-AFCA4AC333B3}" type="parTrans" cxnId="{F0D3B0EF-0007-4C37-8080-4B55AC166A39}">
      <dgm:prSet/>
      <dgm:spPr/>
      <dgm:t>
        <a:bodyPr/>
        <a:lstStyle/>
        <a:p>
          <a:endParaRPr lang="es-ES"/>
        </a:p>
      </dgm:t>
    </dgm:pt>
    <dgm:pt modelId="{151CE57F-F497-4898-B7C7-503B6B6DFDA1}" type="sibTrans" cxnId="{F0D3B0EF-0007-4C37-8080-4B55AC166A39}">
      <dgm:prSet/>
      <dgm:spPr/>
      <dgm:t>
        <a:bodyPr/>
        <a:lstStyle/>
        <a:p>
          <a:endParaRPr lang="es-ES"/>
        </a:p>
      </dgm:t>
    </dgm:pt>
    <dgm:pt modelId="{0C83DF3A-A7C7-40F1-BF91-1BECAF186485}">
      <dgm:prSet phldrT="[Texto]"/>
      <dgm:spPr/>
      <dgm:t>
        <a:bodyPr/>
        <a:lstStyle/>
        <a:p>
          <a:r>
            <a:rPr lang="es-ES" dirty="0" smtClean="0"/>
            <a:t>FUNDAMENTOS TEORICOS</a:t>
          </a:r>
          <a:endParaRPr lang="es-ES" dirty="0"/>
        </a:p>
      </dgm:t>
    </dgm:pt>
    <dgm:pt modelId="{7B8286B4-8636-4622-879C-DAC219049597}" type="parTrans" cxnId="{FC72D1E7-0EDB-4C16-BD28-45D27B4E6372}">
      <dgm:prSet/>
      <dgm:spPr/>
      <dgm:t>
        <a:bodyPr/>
        <a:lstStyle/>
        <a:p>
          <a:endParaRPr lang="es-ES"/>
        </a:p>
      </dgm:t>
    </dgm:pt>
    <dgm:pt modelId="{C1BF0926-947C-46BC-A5A5-FD0EE1A87291}" type="sibTrans" cxnId="{FC72D1E7-0EDB-4C16-BD28-45D27B4E6372}">
      <dgm:prSet/>
      <dgm:spPr/>
      <dgm:t>
        <a:bodyPr/>
        <a:lstStyle/>
        <a:p>
          <a:endParaRPr lang="es-ES"/>
        </a:p>
      </dgm:t>
    </dgm:pt>
    <dgm:pt modelId="{05EDC0BA-91C9-4CA5-9C5E-889213883438}">
      <dgm:prSet phldrT="[Texto]"/>
      <dgm:spPr/>
      <dgm:t>
        <a:bodyPr/>
        <a:lstStyle/>
        <a:p>
          <a:r>
            <a:rPr lang="es-ES" dirty="0" smtClean="0"/>
            <a:t>RESEÑA HISTORICA DE LA CABALLERIA BLINDADA</a:t>
          </a:r>
          <a:endParaRPr lang="es-ES" dirty="0"/>
        </a:p>
      </dgm:t>
    </dgm:pt>
    <dgm:pt modelId="{721F754A-E613-4EAE-A118-9A474895CE30}" type="parTrans" cxnId="{73611041-F727-44C2-B671-3C94F79DB264}">
      <dgm:prSet/>
      <dgm:spPr/>
      <dgm:t>
        <a:bodyPr/>
        <a:lstStyle/>
        <a:p>
          <a:endParaRPr lang="es-ES"/>
        </a:p>
      </dgm:t>
    </dgm:pt>
    <dgm:pt modelId="{721E69C7-DB06-464F-A75B-1CFE58D0A3D9}" type="sibTrans" cxnId="{73611041-F727-44C2-B671-3C94F79DB264}">
      <dgm:prSet/>
      <dgm:spPr/>
      <dgm:t>
        <a:bodyPr/>
        <a:lstStyle/>
        <a:p>
          <a:endParaRPr lang="es-ES"/>
        </a:p>
      </dgm:t>
    </dgm:pt>
    <dgm:pt modelId="{44707CC6-6BEA-4BEE-99A9-3E477AFBAB40}">
      <dgm:prSet phldrT="[Texto]"/>
      <dgm:spPr/>
      <dgm:t>
        <a:bodyPr/>
        <a:lstStyle/>
        <a:p>
          <a:r>
            <a:rPr lang="es-ES" dirty="0" smtClean="0">
              <a:hlinkClick xmlns:r="http://schemas.openxmlformats.org/officeDocument/2006/relationships" r:id="rId1" action="ppaction://hlinksldjump"/>
            </a:rPr>
            <a:t>RESEÑA HISTORICA DE LA BRIGADA BLINDADA</a:t>
          </a:r>
          <a:r>
            <a:rPr lang="es-ES" dirty="0" smtClean="0"/>
            <a:t>.</a:t>
          </a:r>
          <a:endParaRPr lang="es-ES" dirty="0"/>
        </a:p>
      </dgm:t>
    </dgm:pt>
    <dgm:pt modelId="{34F054FB-4BF2-4768-B9A0-0D96B9F37818}" type="parTrans" cxnId="{23AE97A3-5B8F-4E2B-9B7D-33196C546D2A}">
      <dgm:prSet/>
      <dgm:spPr/>
      <dgm:t>
        <a:bodyPr/>
        <a:lstStyle/>
        <a:p>
          <a:endParaRPr lang="es-ES"/>
        </a:p>
      </dgm:t>
    </dgm:pt>
    <dgm:pt modelId="{01E2F4FA-7BD8-4AF2-99E1-BF784D10A269}" type="sibTrans" cxnId="{23AE97A3-5B8F-4E2B-9B7D-33196C546D2A}">
      <dgm:prSet/>
      <dgm:spPr/>
      <dgm:t>
        <a:bodyPr/>
        <a:lstStyle/>
        <a:p>
          <a:endParaRPr lang="es-ES"/>
        </a:p>
      </dgm:t>
    </dgm:pt>
    <dgm:pt modelId="{6C29DE71-FDB0-4338-96E3-90ACB423F731}">
      <dgm:prSet phldrT="[Texto]"/>
      <dgm:spPr/>
      <dgm:t>
        <a:bodyPr/>
        <a:lstStyle/>
        <a:p>
          <a:r>
            <a:rPr lang="es-ES" dirty="0" smtClean="0"/>
            <a:t>SAN JORGE PATRONO DEL ARMA DE CABALLERIA BLINDADA.</a:t>
          </a:r>
          <a:endParaRPr lang="es-ES" dirty="0"/>
        </a:p>
      </dgm:t>
    </dgm:pt>
    <dgm:pt modelId="{83DB8219-870D-49AA-9968-6E598348D069}" type="parTrans" cxnId="{B73B9783-E690-47C8-806B-9987379EFF63}">
      <dgm:prSet/>
      <dgm:spPr/>
      <dgm:t>
        <a:bodyPr/>
        <a:lstStyle/>
        <a:p>
          <a:endParaRPr lang="es-ES"/>
        </a:p>
      </dgm:t>
    </dgm:pt>
    <dgm:pt modelId="{E773FBCA-16AE-4ACD-8AC5-AE247FD177A1}" type="sibTrans" cxnId="{B73B9783-E690-47C8-806B-9987379EFF63}">
      <dgm:prSet/>
      <dgm:spPr/>
      <dgm:t>
        <a:bodyPr/>
        <a:lstStyle/>
        <a:p>
          <a:endParaRPr lang="es-ES"/>
        </a:p>
      </dgm:t>
    </dgm:pt>
    <dgm:pt modelId="{EC78E01A-4832-4976-B60D-EC67B86C66B0}">
      <dgm:prSet phldrT="[Texto]"/>
      <dgm:spPr/>
      <dgm:t>
        <a:bodyPr/>
        <a:lstStyle/>
        <a:p>
          <a:r>
            <a:rPr lang="es-ES" dirty="0" smtClean="0"/>
            <a:t>BATALLA DE TAPI.</a:t>
          </a:r>
          <a:endParaRPr lang="es-ES" dirty="0"/>
        </a:p>
      </dgm:t>
    </dgm:pt>
    <dgm:pt modelId="{B9B299A9-8117-4099-B2BC-33A85709A871}" type="parTrans" cxnId="{E9AF4FDB-F87C-4859-A9ED-71CB19E7A834}">
      <dgm:prSet/>
      <dgm:spPr/>
      <dgm:t>
        <a:bodyPr/>
        <a:lstStyle/>
        <a:p>
          <a:endParaRPr lang="es-ES"/>
        </a:p>
      </dgm:t>
    </dgm:pt>
    <dgm:pt modelId="{69892968-90DA-4AE5-8EBB-FE3EAFA9B1F0}" type="sibTrans" cxnId="{E9AF4FDB-F87C-4859-A9ED-71CB19E7A834}">
      <dgm:prSet/>
      <dgm:spPr/>
      <dgm:t>
        <a:bodyPr/>
        <a:lstStyle/>
        <a:p>
          <a:endParaRPr lang="es-ES"/>
        </a:p>
      </dgm:t>
    </dgm:pt>
    <dgm:pt modelId="{8A34250F-30F1-41CB-A42F-29E09485CFC2}">
      <dgm:prSet phldrT="[Texto]"/>
      <dgm:spPr/>
      <dgm:t>
        <a:bodyPr/>
        <a:lstStyle/>
        <a:p>
          <a:r>
            <a:rPr lang="es-ES" dirty="0" smtClean="0"/>
            <a:t>COMBATE DE PANUPALI.</a:t>
          </a:r>
          <a:endParaRPr lang="es-ES" dirty="0"/>
        </a:p>
      </dgm:t>
    </dgm:pt>
    <dgm:pt modelId="{D2AEC226-6BA7-4EC3-9B13-563C6050F4BE}" type="parTrans" cxnId="{B23E5824-6E0A-4A5F-AB3E-2F7E3A48E679}">
      <dgm:prSet/>
      <dgm:spPr/>
      <dgm:t>
        <a:bodyPr/>
        <a:lstStyle/>
        <a:p>
          <a:endParaRPr lang="es-ES"/>
        </a:p>
      </dgm:t>
    </dgm:pt>
    <dgm:pt modelId="{57A2E997-38CD-4ED7-A692-8F806E1DE983}" type="sibTrans" cxnId="{B23E5824-6E0A-4A5F-AB3E-2F7E3A48E679}">
      <dgm:prSet/>
      <dgm:spPr/>
      <dgm:t>
        <a:bodyPr/>
        <a:lstStyle/>
        <a:p>
          <a:endParaRPr lang="es-ES"/>
        </a:p>
      </dgm:t>
    </dgm:pt>
    <dgm:pt modelId="{D9792669-FB3D-47CA-99FA-F1ABB6ED95E6}">
      <dgm:prSet phldrT="[Texto]"/>
      <dgm:spPr/>
      <dgm:t>
        <a:bodyPr/>
        <a:lstStyle/>
        <a:p>
          <a:r>
            <a:rPr lang="es-ES" dirty="0" smtClean="0"/>
            <a:t>HISTORIA DE LAS INSIGNIAS.</a:t>
          </a:r>
          <a:endParaRPr lang="es-ES" dirty="0"/>
        </a:p>
      </dgm:t>
    </dgm:pt>
    <dgm:pt modelId="{2F8A24FB-31D3-4FC9-AE37-F1C0C6DD96A9}" type="parTrans" cxnId="{190C3737-7AED-4677-B96A-89684415DAC5}">
      <dgm:prSet/>
      <dgm:spPr/>
      <dgm:t>
        <a:bodyPr/>
        <a:lstStyle/>
        <a:p>
          <a:endParaRPr lang="es-ES"/>
        </a:p>
      </dgm:t>
    </dgm:pt>
    <dgm:pt modelId="{CCD2CC3E-C9B1-4778-A66A-C6AED2EE673D}" type="sibTrans" cxnId="{190C3737-7AED-4677-B96A-89684415DAC5}">
      <dgm:prSet/>
      <dgm:spPr/>
      <dgm:t>
        <a:bodyPr/>
        <a:lstStyle/>
        <a:p>
          <a:endParaRPr lang="es-ES"/>
        </a:p>
      </dgm:t>
    </dgm:pt>
    <dgm:pt modelId="{C5787847-3AF4-41EF-B5EB-F7BE182410A2}">
      <dgm:prSet phldrT="[Texto]"/>
      <dgm:spPr/>
      <dgm:t>
        <a:bodyPr/>
        <a:lstStyle/>
        <a:p>
          <a:r>
            <a:rPr lang="es-ES" dirty="0" smtClean="0"/>
            <a:t>PARCHE TRICOLOR.</a:t>
          </a:r>
        </a:p>
        <a:p>
          <a:endParaRPr lang="es-ES" dirty="0"/>
        </a:p>
      </dgm:t>
    </dgm:pt>
    <dgm:pt modelId="{F1367DD9-A5D1-4D1E-9388-AB49BA6A38FF}" type="parTrans" cxnId="{92650E11-6AB7-4996-92E9-DB39E66DE2E9}">
      <dgm:prSet/>
      <dgm:spPr/>
      <dgm:t>
        <a:bodyPr/>
        <a:lstStyle/>
        <a:p>
          <a:endParaRPr lang="es-ES"/>
        </a:p>
      </dgm:t>
    </dgm:pt>
    <dgm:pt modelId="{A78878A3-5EE0-4E05-9BF5-55EE1CB9276A}" type="sibTrans" cxnId="{92650E11-6AB7-4996-92E9-DB39E66DE2E9}">
      <dgm:prSet/>
      <dgm:spPr/>
      <dgm:t>
        <a:bodyPr/>
        <a:lstStyle/>
        <a:p>
          <a:endParaRPr lang="es-ES"/>
        </a:p>
      </dgm:t>
    </dgm:pt>
    <dgm:pt modelId="{431AF34B-9B84-4A6A-AD1D-4164816AF801}" type="pres">
      <dgm:prSet presAssocID="{B4B1FDDA-D4AF-4262-8AF2-80BF42666CF7}" presName="linear" presStyleCnt="0">
        <dgm:presLayoutVars>
          <dgm:dir/>
          <dgm:animLvl val="lvl"/>
          <dgm:resizeHandles val="exact"/>
        </dgm:presLayoutVars>
      </dgm:prSet>
      <dgm:spPr/>
      <dgm:t>
        <a:bodyPr/>
        <a:lstStyle/>
        <a:p>
          <a:endParaRPr lang="es-ES"/>
        </a:p>
      </dgm:t>
    </dgm:pt>
    <dgm:pt modelId="{D43A8929-511B-4AAE-8484-4AF2E4DA6C80}" type="pres">
      <dgm:prSet presAssocID="{7CC21FEB-5FA7-44F6-B380-F3762E05C0E0}" presName="parentLin" presStyleCnt="0"/>
      <dgm:spPr/>
    </dgm:pt>
    <dgm:pt modelId="{E24CCCD6-F53A-4AD7-8638-BF70DBE59EA8}" type="pres">
      <dgm:prSet presAssocID="{7CC21FEB-5FA7-44F6-B380-F3762E05C0E0}" presName="parentLeftMargin" presStyleLbl="node1" presStyleIdx="0" presStyleCnt="9"/>
      <dgm:spPr/>
      <dgm:t>
        <a:bodyPr/>
        <a:lstStyle/>
        <a:p>
          <a:endParaRPr lang="es-ES"/>
        </a:p>
      </dgm:t>
    </dgm:pt>
    <dgm:pt modelId="{82D62107-78B9-43D3-9288-3E35006AF6E4}" type="pres">
      <dgm:prSet presAssocID="{7CC21FEB-5FA7-44F6-B380-F3762E05C0E0}" presName="parentText" presStyleLbl="node1" presStyleIdx="0" presStyleCnt="9">
        <dgm:presLayoutVars>
          <dgm:chMax val="0"/>
          <dgm:bulletEnabled val="1"/>
        </dgm:presLayoutVars>
      </dgm:prSet>
      <dgm:spPr/>
      <dgm:t>
        <a:bodyPr/>
        <a:lstStyle/>
        <a:p>
          <a:endParaRPr lang="es-ES"/>
        </a:p>
      </dgm:t>
    </dgm:pt>
    <dgm:pt modelId="{941BC29C-29B0-4072-A766-02ABBDE99A16}" type="pres">
      <dgm:prSet presAssocID="{7CC21FEB-5FA7-44F6-B380-F3762E05C0E0}" presName="negativeSpace" presStyleCnt="0"/>
      <dgm:spPr/>
    </dgm:pt>
    <dgm:pt modelId="{DD67576F-6E26-4F44-BD36-49FB8430685F}" type="pres">
      <dgm:prSet presAssocID="{7CC21FEB-5FA7-44F6-B380-F3762E05C0E0}" presName="childText" presStyleLbl="conFgAcc1" presStyleIdx="0" presStyleCnt="9">
        <dgm:presLayoutVars>
          <dgm:bulletEnabled val="1"/>
        </dgm:presLayoutVars>
      </dgm:prSet>
      <dgm:spPr/>
    </dgm:pt>
    <dgm:pt modelId="{C1D05310-99B0-4AA6-9683-062F72BC537D}" type="pres">
      <dgm:prSet presAssocID="{151CE57F-F497-4898-B7C7-503B6B6DFDA1}" presName="spaceBetweenRectangles" presStyleCnt="0"/>
      <dgm:spPr/>
    </dgm:pt>
    <dgm:pt modelId="{83F4608E-CDEF-4645-8C32-0765C8629FF7}" type="pres">
      <dgm:prSet presAssocID="{0C83DF3A-A7C7-40F1-BF91-1BECAF186485}" presName="parentLin" presStyleCnt="0"/>
      <dgm:spPr/>
    </dgm:pt>
    <dgm:pt modelId="{5AB251D4-E70F-4272-888C-C977120BB6FD}" type="pres">
      <dgm:prSet presAssocID="{0C83DF3A-A7C7-40F1-BF91-1BECAF186485}" presName="parentLeftMargin" presStyleLbl="node1" presStyleIdx="0" presStyleCnt="9"/>
      <dgm:spPr/>
      <dgm:t>
        <a:bodyPr/>
        <a:lstStyle/>
        <a:p>
          <a:endParaRPr lang="es-ES"/>
        </a:p>
      </dgm:t>
    </dgm:pt>
    <dgm:pt modelId="{582CF6FD-18B8-4A3F-A36C-8F130B1657E9}" type="pres">
      <dgm:prSet presAssocID="{0C83DF3A-A7C7-40F1-BF91-1BECAF186485}" presName="parentText" presStyleLbl="node1" presStyleIdx="1" presStyleCnt="9">
        <dgm:presLayoutVars>
          <dgm:chMax val="0"/>
          <dgm:bulletEnabled val="1"/>
        </dgm:presLayoutVars>
      </dgm:prSet>
      <dgm:spPr/>
      <dgm:t>
        <a:bodyPr/>
        <a:lstStyle/>
        <a:p>
          <a:endParaRPr lang="es-ES"/>
        </a:p>
      </dgm:t>
    </dgm:pt>
    <dgm:pt modelId="{8C9F2CB7-7236-4287-B776-3FA992672D4D}" type="pres">
      <dgm:prSet presAssocID="{0C83DF3A-A7C7-40F1-BF91-1BECAF186485}" presName="negativeSpace" presStyleCnt="0"/>
      <dgm:spPr/>
    </dgm:pt>
    <dgm:pt modelId="{1320BF86-374B-4D08-86D5-F4EC11A9540C}" type="pres">
      <dgm:prSet presAssocID="{0C83DF3A-A7C7-40F1-BF91-1BECAF186485}" presName="childText" presStyleLbl="conFgAcc1" presStyleIdx="1" presStyleCnt="9">
        <dgm:presLayoutVars>
          <dgm:bulletEnabled val="1"/>
        </dgm:presLayoutVars>
      </dgm:prSet>
      <dgm:spPr/>
    </dgm:pt>
    <dgm:pt modelId="{F3F32D02-59EC-4877-B0DC-20CE0EBC44CB}" type="pres">
      <dgm:prSet presAssocID="{C1BF0926-947C-46BC-A5A5-FD0EE1A87291}" presName="spaceBetweenRectangles" presStyleCnt="0"/>
      <dgm:spPr/>
    </dgm:pt>
    <dgm:pt modelId="{6F9DBB25-C530-4060-A12B-58F46319D003}" type="pres">
      <dgm:prSet presAssocID="{05EDC0BA-91C9-4CA5-9C5E-889213883438}" presName="parentLin" presStyleCnt="0"/>
      <dgm:spPr/>
    </dgm:pt>
    <dgm:pt modelId="{AE7F9886-47DF-4DEB-A81D-FACA22656421}" type="pres">
      <dgm:prSet presAssocID="{05EDC0BA-91C9-4CA5-9C5E-889213883438}" presName="parentLeftMargin" presStyleLbl="node1" presStyleIdx="1" presStyleCnt="9"/>
      <dgm:spPr/>
      <dgm:t>
        <a:bodyPr/>
        <a:lstStyle/>
        <a:p>
          <a:endParaRPr lang="es-ES"/>
        </a:p>
      </dgm:t>
    </dgm:pt>
    <dgm:pt modelId="{E7DD6E70-9B12-4406-94C0-1BD5B16C0393}" type="pres">
      <dgm:prSet presAssocID="{05EDC0BA-91C9-4CA5-9C5E-889213883438}" presName="parentText" presStyleLbl="node1" presStyleIdx="2" presStyleCnt="9">
        <dgm:presLayoutVars>
          <dgm:chMax val="0"/>
          <dgm:bulletEnabled val="1"/>
        </dgm:presLayoutVars>
      </dgm:prSet>
      <dgm:spPr/>
      <dgm:t>
        <a:bodyPr/>
        <a:lstStyle/>
        <a:p>
          <a:endParaRPr lang="es-ES"/>
        </a:p>
      </dgm:t>
    </dgm:pt>
    <dgm:pt modelId="{CAC4BCFB-7240-46EF-9FA8-EAAE7BE27195}" type="pres">
      <dgm:prSet presAssocID="{05EDC0BA-91C9-4CA5-9C5E-889213883438}" presName="negativeSpace" presStyleCnt="0"/>
      <dgm:spPr/>
    </dgm:pt>
    <dgm:pt modelId="{051B665E-00F5-4576-A24C-F0830990C54B}" type="pres">
      <dgm:prSet presAssocID="{05EDC0BA-91C9-4CA5-9C5E-889213883438}" presName="childText" presStyleLbl="conFgAcc1" presStyleIdx="2" presStyleCnt="9">
        <dgm:presLayoutVars>
          <dgm:bulletEnabled val="1"/>
        </dgm:presLayoutVars>
      </dgm:prSet>
      <dgm:spPr/>
    </dgm:pt>
    <dgm:pt modelId="{9B24F034-0040-4E0E-8B11-10FC80BEB12E}" type="pres">
      <dgm:prSet presAssocID="{721E69C7-DB06-464F-A75B-1CFE58D0A3D9}" presName="spaceBetweenRectangles" presStyleCnt="0"/>
      <dgm:spPr/>
    </dgm:pt>
    <dgm:pt modelId="{E77E5AFF-545F-41E1-82A7-71EA8FD61CF5}" type="pres">
      <dgm:prSet presAssocID="{44707CC6-6BEA-4BEE-99A9-3E477AFBAB40}" presName="parentLin" presStyleCnt="0"/>
      <dgm:spPr/>
    </dgm:pt>
    <dgm:pt modelId="{F2920502-A117-4576-BE1B-68FC0E1AE2C4}" type="pres">
      <dgm:prSet presAssocID="{44707CC6-6BEA-4BEE-99A9-3E477AFBAB40}" presName="parentLeftMargin" presStyleLbl="node1" presStyleIdx="2" presStyleCnt="9"/>
      <dgm:spPr/>
      <dgm:t>
        <a:bodyPr/>
        <a:lstStyle/>
        <a:p>
          <a:endParaRPr lang="es-ES"/>
        </a:p>
      </dgm:t>
    </dgm:pt>
    <dgm:pt modelId="{A742AA27-D1C8-4FE3-A4FB-AF077361F756}" type="pres">
      <dgm:prSet presAssocID="{44707CC6-6BEA-4BEE-99A9-3E477AFBAB40}" presName="parentText" presStyleLbl="node1" presStyleIdx="3" presStyleCnt="9" custLinFactNeighborX="-6256" custLinFactNeighborY="-2039">
        <dgm:presLayoutVars>
          <dgm:chMax val="0"/>
          <dgm:bulletEnabled val="1"/>
        </dgm:presLayoutVars>
      </dgm:prSet>
      <dgm:spPr/>
      <dgm:t>
        <a:bodyPr/>
        <a:lstStyle/>
        <a:p>
          <a:endParaRPr lang="es-ES"/>
        </a:p>
      </dgm:t>
    </dgm:pt>
    <dgm:pt modelId="{04A9B3D4-2961-43A9-BAEB-E8F980C8928E}" type="pres">
      <dgm:prSet presAssocID="{44707CC6-6BEA-4BEE-99A9-3E477AFBAB40}" presName="negativeSpace" presStyleCnt="0"/>
      <dgm:spPr/>
    </dgm:pt>
    <dgm:pt modelId="{D23EC111-0D29-43A0-B903-0C9A5441EE3E}" type="pres">
      <dgm:prSet presAssocID="{44707CC6-6BEA-4BEE-99A9-3E477AFBAB40}" presName="childText" presStyleLbl="conFgAcc1" presStyleIdx="3" presStyleCnt="9">
        <dgm:presLayoutVars>
          <dgm:bulletEnabled val="1"/>
        </dgm:presLayoutVars>
      </dgm:prSet>
      <dgm:spPr/>
    </dgm:pt>
    <dgm:pt modelId="{DDF3DD3E-0792-460C-985B-6183CEA26CC6}" type="pres">
      <dgm:prSet presAssocID="{01E2F4FA-7BD8-4AF2-99E1-BF784D10A269}" presName="spaceBetweenRectangles" presStyleCnt="0"/>
      <dgm:spPr/>
    </dgm:pt>
    <dgm:pt modelId="{9E873A87-B23E-4A84-B1EF-220E508092E1}" type="pres">
      <dgm:prSet presAssocID="{6C29DE71-FDB0-4338-96E3-90ACB423F731}" presName="parentLin" presStyleCnt="0"/>
      <dgm:spPr/>
    </dgm:pt>
    <dgm:pt modelId="{6A6004C7-CEAA-4C87-A4E2-2F43244B48A9}" type="pres">
      <dgm:prSet presAssocID="{6C29DE71-FDB0-4338-96E3-90ACB423F731}" presName="parentLeftMargin" presStyleLbl="node1" presStyleIdx="3" presStyleCnt="9"/>
      <dgm:spPr/>
      <dgm:t>
        <a:bodyPr/>
        <a:lstStyle/>
        <a:p>
          <a:endParaRPr lang="es-ES"/>
        </a:p>
      </dgm:t>
    </dgm:pt>
    <dgm:pt modelId="{EBA18D5F-E8B4-4034-9F35-49041EC5E99B}" type="pres">
      <dgm:prSet presAssocID="{6C29DE71-FDB0-4338-96E3-90ACB423F731}" presName="parentText" presStyleLbl="node1" presStyleIdx="4" presStyleCnt="9">
        <dgm:presLayoutVars>
          <dgm:chMax val="0"/>
          <dgm:bulletEnabled val="1"/>
        </dgm:presLayoutVars>
      </dgm:prSet>
      <dgm:spPr/>
      <dgm:t>
        <a:bodyPr/>
        <a:lstStyle/>
        <a:p>
          <a:endParaRPr lang="es-ES"/>
        </a:p>
      </dgm:t>
    </dgm:pt>
    <dgm:pt modelId="{E4976261-766B-4988-A861-705B480F1C30}" type="pres">
      <dgm:prSet presAssocID="{6C29DE71-FDB0-4338-96E3-90ACB423F731}" presName="negativeSpace" presStyleCnt="0"/>
      <dgm:spPr/>
    </dgm:pt>
    <dgm:pt modelId="{B61366DE-6A65-4C1A-9180-E9724F86FDAD}" type="pres">
      <dgm:prSet presAssocID="{6C29DE71-FDB0-4338-96E3-90ACB423F731}" presName="childText" presStyleLbl="conFgAcc1" presStyleIdx="4" presStyleCnt="9">
        <dgm:presLayoutVars>
          <dgm:bulletEnabled val="1"/>
        </dgm:presLayoutVars>
      </dgm:prSet>
      <dgm:spPr/>
    </dgm:pt>
    <dgm:pt modelId="{7FAF622B-E4A6-4244-9303-02D3EEB45EA4}" type="pres">
      <dgm:prSet presAssocID="{E773FBCA-16AE-4ACD-8AC5-AE247FD177A1}" presName="spaceBetweenRectangles" presStyleCnt="0"/>
      <dgm:spPr/>
    </dgm:pt>
    <dgm:pt modelId="{FCE37FA3-7E0D-4BBC-AE18-392802169895}" type="pres">
      <dgm:prSet presAssocID="{EC78E01A-4832-4976-B60D-EC67B86C66B0}" presName="parentLin" presStyleCnt="0"/>
      <dgm:spPr/>
    </dgm:pt>
    <dgm:pt modelId="{4F3997E3-3D49-412D-9FE8-B252E0D8ABCB}" type="pres">
      <dgm:prSet presAssocID="{EC78E01A-4832-4976-B60D-EC67B86C66B0}" presName="parentLeftMargin" presStyleLbl="node1" presStyleIdx="4" presStyleCnt="9"/>
      <dgm:spPr/>
      <dgm:t>
        <a:bodyPr/>
        <a:lstStyle/>
        <a:p>
          <a:endParaRPr lang="es-ES"/>
        </a:p>
      </dgm:t>
    </dgm:pt>
    <dgm:pt modelId="{4A136632-01B1-4BAA-A0EE-CBF7ADE52E1D}" type="pres">
      <dgm:prSet presAssocID="{EC78E01A-4832-4976-B60D-EC67B86C66B0}" presName="parentText" presStyleLbl="node1" presStyleIdx="5" presStyleCnt="9">
        <dgm:presLayoutVars>
          <dgm:chMax val="0"/>
          <dgm:bulletEnabled val="1"/>
        </dgm:presLayoutVars>
      </dgm:prSet>
      <dgm:spPr/>
      <dgm:t>
        <a:bodyPr/>
        <a:lstStyle/>
        <a:p>
          <a:endParaRPr lang="es-ES"/>
        </a:p>
      </dgm:t>
    </dgm:pt>
    <dgm:pt modelId="{797827AE-DF2C-4069-8D37-B2F69A580768}" type="pres">
      <dgm:prSet presAssocID="{EC78E01A-4832-4976-B60D-EC67B86C66B0}" presName="negativeSpace" presStyleCnt="0"/>
      <dgm:spPr/>
    </dgm:pt>
    <dgm:pt modelId="{C4951C74-CFA0-4598-ADE9-9E86FF54D022}" type="pres">
      <dgm:prSet presAssocID="{EC78E01A-4832-4976-B60D-EC67B86C66B0}" presName="childText" presStyleLbl="conFgAcc1" presStyleIdx="5" presStyleCnt="9">
        <dgm:presLayoutVars>
          <dgm:bulletEnabled val="1"/>
        </dgm:presLayoutVars>
      </dgm:prSet>
      <dgm:spPr/>
    </dgm:pt>
    <dgm:pt modelId="{34CF2ACD-FC5F-42C2-A911-E4668865FCDC}" type="pres">
      <dgm:prSet presAssocID="{69892968-90DA-4AE5-8EBB-FE3EAFA9B1F0}" presName="spaceBetweenRectangles" presStyleCnt="0"/>
      <dgm:spPr/>
    </dgm:pt>
    <dgm:pt modelId="{1811B5BD-4F3F-4CFB-A887-2DDBC216F074}" type="pres">
      <dgm:prSet presAssocID="{8A34250F-30F1-41CB-A42F-29E09485CFC2}" presName="parentLin" presStyleCnt="0"/>
      <dgm:spPr/>
    </dgm:pt>
    <dgm:pt modelId="{62A5226F-3EB5-42D2-9B3D-14AF6831961E}" type="pres">
      <dgm:prSet presAssocID="{8A34250F-30F1-41CB-A42F-29E09485CFC2}" presName="parentLeftMargin" presStyleLbl="node1" presStyleIdx="5" presStyleCnt="9"/>
      <dgm:spPr/>
      <dgm:t>
        <a:bodyPr/>
        <a:lstStyle/>
        <a:p>
          <a:endParaRPr lang="es-ES"/>
        </a:p>
      </dgm:t>
    </dgm:pt>
    <dgm:pt modelId="{D60B4D7D-4447-41F4-BF84-8A3F5EDA680A}" type="pres">
      <dgm:prSet presAssocID="{8A34250F-30F1-41CB-A42F-29E09485CFC2}" presName="parentText" presStyleLbl="node1" presStyleIdx="6" presStyleCnt="9">
        <dgm:presLayoutVars>
          <dgm:chMax val="0"/>
          <dgm:bulletEnabled val="1"/>
        </dgm:presLayoutVars>
      </dgm:prSet>
      <dgm:spPr/>
      <dgm:t>
        <a:bodyPr/>
        <a:lstStyle/>
        <a:p>
          <a:endParaRPr lang="es-ES"/>
        </a:p>
      </dgm:t>
    </dgm:pt>
    <dgm:pt modelId="{42E9A99E-02AB-465D-AD91-624570060426}" type="pres">
      <dgm:prSet presAssocID="{8A34250F-30F1-41CB-A42F-29E09485CFC2}" presName="negativeSpace" presStyleCnt="0"/>
      <dgm:spPr/>
    </dgm:pt>
    <dgm:pt modelId="{5C8DFE9C-70B4-40F9-B355-C62EC1754112}" type="pres">
      <dgm:prSet presAssocID="{8A34250F-30F1-41CB-A42F-29E09485CFC2}" presName="childText" presStyleLbl="conFgAcc1" presStyleIdx="6" presStyleCnt="9">
        <dgm:presLayoutVars>
          <dgm:bulletEnabled val="1"/>
        </dgm:presLayoutVars>
      </dgm:prSet>
      <dgm:spPr/>
    </dgm:pt>
    <dgm:pt modelId="{EE37BFFA-52C6-44C3-8F40-50076132F4BA}" type="pres">
      <dgm:prSet presAssocID="{57A2E997-38CD-4ED7-A692-8F806E1DE983}" presName="spaceBetweenRectangles" presStyleCnt="0"/>
      <dgm:spPr/>
    </dgm:pt>
    <dgm:pt modelId="{8E545B74-09B1-4914-85BF-6DEF7C331B69}" type="pres">
      <dgm:prSet presAssocID="{D9792669-FB3D-47CA-99FA-F1ABB6ED95E6}" presName="parentLin" presStyleCnt="0"/>
      <dgm:spPr/>
    </dgm:pt>
    <dgm:pt modelId="{B4AD8BBE-1178-4300-B3C9-5E8A4EAA746D}" type="pres">
      <dgm:prSet presAssocID="{D9792669-FB3D-47CA-99FA-F1ABB6ED95E6}" presName="parentLeftMargin" presStyleLbl="node1" presStyleIdx="6" presStyleCnt="9"/>
      <dgm:spPr/>
      <dgm:t>
        <a:bodyPr/>
        <a:lstStyle/>
        <a:p>
          <a:endParaRPr lang="es-ES"/>
        </a:p>
      </dgm:t>
    </dgm:pt>
    <dgm:pt modelId="{AB4CD4A6-BF88-4A24-BA6D-A9A282410E9C}" type="pres">
      <dgm:prSet presAssocID="{D9792669-FB3D-47CA-99FA-F1ABB6ED95E6}" presName="parentText" presStyleLbl="node1" presStyleIdx="7" presStyleCnt="9">
        <dgm:presLayoutVars>
          <dgm:chMax val="0"/>
          <dgm:bulletEnabled val="1"/>
        </dgm:presLayoutVars>
      </dgm:prSet>
      <dgm:spPr/>
      <dgm:t>
        <a:bodyPr/>
        <a:lstStyle/>
        <a:p>
          <a:endParaRPr lang="es-ES"/>
        </a:p>
      </dgm:t>
    </dgm:pt>
    <dgm:pt modelId="{97EA7C5B-FF90-4FB3-B82A-120ABECA17C3}" type="pres">
      <dgm:prSet presAssocID="{D9792669-FB3D-47CA-99FA-F1ABB6ED95E6}" presName="negativeSpace" presStyleCnt="0"/>
      <dgm:spPr/>
    </dgm:pt>
    <dgm:pt modelId="{5A26C4F4-0D36-4760-AE8B-9DFF05526AEB}" type="pres">
      <dgm:prSet presAssocID="{D9792669-FB3D-47CA-99FA-F1ABB6ED95E6}" presName="childText" presStyleLbl="conFgAcc1" presStyleIdx="7" presStyleCnt="9">
        <dgm:presLayoutVars>
          <dgm:bulletEnabled val="1"/>
        </dgm:presLayoutVars>
      </dgm:prSet>
      <dgm:spPr/>
    </dgm:pt>
    <dgm:pt modelId="{B7DCD2B5-7C72-4EDB-AF70-824C46ED325D}" type="pres">
      <dgm:prSet presAssocID="{CCD2CC3E-C9B1-4778-A66A-C6AED2EE673D}" presName="spaceBetweenRectangles" presStyleCnt="0"/>
      <dgm:spPr/>
    </dgm:pt>
    <dgm:pt modelId="{F560BDEE-F7FF-46B9-A4D2-FAF9760A39BB}" type="pres">
      <dgm:prSet presAssocID="{C5787847-3AF4-41EF-B5EB-F7BE182410A2}" presName="parentLin" presStyleCnt="0"/>
      <dgm:spPr/>
    </dgm:pt>
    <dgm:pt modelId="{5CA48581-12AB-46D3-B8B8-341971B9E67B}" type="pres">
      <dgm:prSet presAssocID="{C5787847-3AF4-41EF-B5EB-F7BE182410A2}" presName="parentLeftMargin" presStyleLbl="node1" presStyleIdx="7" presStyleCnt="9"/>
      <dgm:spPr/>
      <dgm:t>
        <a:bodyPr/>
        <a:lstStyle/>
        <a:p>
          <a:endParaRPr lang="es-ES"/>
        </a:p>
      </dgm:t>
    </dgm:pt>
    <dgm:pt modelId="{5683C7D4-27A3-49CE-AF84-ABFBB6194E92}" type="pres">
      <dgm:prSet presAssocID="{C5787847-3AF4-41EF-B5EB-F7BE182410A2}" presName="parentText" presStyleLbl="node1" presStyleIdx="8" presStyleCnt="9">
        <dgm:presLayoutVars>
          <dgm:chMax val="0"/>
          <dgm:bulletEnabled val="1"/>
        </dgm:presLayoutVars>
      </dgm:prSet>
      <dgm:spPr/>
      <dgm:t>
        <a:bodyPr/>
        <a:lstStyle/>
        <a:p>
          <a:endParaRPr lang="es-ES"/>
        </a:p>
      </dgm:t>
    </dgm:pt>
    <dgm:pt modelId="{E429AF0D-B182-4D72-B828-DF9515545B39}" type="pres">
      <dgm:prSet presAssocID="{C5787847-3AF4-41EF-B5EB-F7BE182410A2}" presName="negativeSpace" presStyleCnt="0"/>
      <dgm:spPr/>
    </dgm:pt>
    <dgm:pt modelId="{BAC3FF6A-5B07-40C4-BFDC-68F0EB198C10}" type="pres">
      <dgm:prSet presAssocID="{C5787847-3AF4-41EF-B5EB-F7BE182410A2}" presName="childText" presStyleLbl="conFgAcc1" presStyleIdx="8" presStyleCnt="9">
        <dgm:presLayoutVars>
          <dgm:bulletEnabled val="1"/>
        </dgm:presLayoutVars>
      </dgm:prSet>
      <dgm:spPr/>
    </dgm:pt>
  </dgm:ptLst>
  <dgm:cxnLst>
    <dgm:cxn modelId="{AB381949-96C1-413F-92A6-E56400289CEF}" type="presOf" srcId="{7CC21FEB-5FA7-44F6-B380-F3762E05C0E0}" destId="{E24CCCD6-F53A-4AD7-8638-BF70DBE59EA8}" srcOrd="0" destOrd="0" presId="urn:microsoft.com/office/officeart/2005/8/layout/list1"/>
    <dgm:cxn modelId="{2289B45D-3C06-4DD7-B48A-860ACEF70143}" type="presOf" srcId="{B4B1FDDA-D4AF-4262-8AF2-80BF42666CF7}" destId="{431AF34B-9B84-4A6A-AD1D-4164816AF801}" srcOrd="0" destOrd="0" presId="urn:microsoft.com/office/officeart/2005/8/layout/list1"/>
    <dgm:cxn modelId="{52B35CF8-FBCE-440F-A141-04BE2A8C9AC5}" type="presOf" srcId="{6C29DE71-FDB0-4338-96E3-90ACB423F731}" destId="{EBA18D5F-E8B4-4034-9F35-49041EC5E99B}" srcOrd="1" destOrd="0" presId="urn:microsoft.com/office/officeart/2005/8/layout/list1"/>
    <dgm:cxn modelId="{3F031E02-1698-4150-938E-2B4B986E08C1}" type="presOf" srcId="{8A34250F-30F1-41CB-A42F-29E09485CFC2}" destId="{D60B4D7D-4447-41F4-BF84-8A3F5EDA680A}" srcOrd="1" destOrd="0" presId="urn:microsoft.com/office/officeart/2005/8/layout/list1"/>
    <dgm:cxn modelId="{B23E5824-6E0A-4A5F-AB3E-2F7E3A48E679}" srcId="{B4B1FDDA-D4AF-4262-8AF2-80BF42666CF7}" destId="{8A34250F-30F1-41CB-A42F-29E09485CFC2}" srcOrd="6" destOrd="0" parTransId="{D2AEC226-6BA7-4EC3-9B13-563C6050F4BE}" sibTransId="{57A2E997-38CD-4ED7-A692-8F806E1DE983}"/>
    <dgm:cxn modelId="{190C3737-7AED-4677-B96A-89684415DAC5}" srcId="{B4B1FDDA-D4AF-4262-8AF2-80BF42666CF7}" destId="{D9792669-FB3D-47CA-99FA-F1ABB6ED95E6}" srcOrd="7" destOrd="0" parTransId="{2F8A24FB-31D3-4FC9-AE37-F1C0C6DD96A9}" sibTransId="{CCD2CC3E-C9B1-4778-A66A-C6AED2EE673D}"/>
    <dgm:cxn modelId="{FC72D1E7-0EDB-4C16-BD28-45D27B4E6372}" srcId="{B4B1FDDA-D4AF-4262-8AF2-80BF42666CF7}" destId="{0C83DF3A-A7C7-40F1-BF91-1BECAF186485}" srcOrd="1" destOrd="0" parTransId="{7B8286B4-8636-4622-879C-DAC219049597}" sibTransId="{C1BF0926-947C-46BC-A5A5-FD0EE1A87291}"/>
    <dgm:cxn modelId="{260D9CE4-F64C-439A-85E2-93432A544E80}" type="presOf" srcId="{05EDC0BA-91C9-4CA5-9C5E-889213883438}" destId="{AE7F9886-47DF-4DEB-A81D-FACA22656421}" srcOrd="0" destOrd="0" presId="urn:microsoft.com/office/officeart/2005/8/layout/list1"/>
    <dgm:cxn modelId="{A2C7386C-D4B7-4163-9A1B-2CE10237531C}" type="presOf" srcId="{0C83DF3A-A7C7-40F1-BF91-1BECAF186485}" destId="{5AB251D4-E70F-4272-888C-C977120BB6FD}" srcOrd="0" destOrd="0" presId="urn:microsoft.com/office/officeart/2005/8/layout/list1"/>
    <dgm:cxn modelId="{73611041-F727-44C2-B671-3C94F79DB264}" srcId="{B4B1FDDA-D4AF-4262-8AF2-80BF42666CF7}" destId="{05EDC0BA-91C9-4CA5-9C5E-889213883438}" srcOrd="2" destOrd="0" parTransId="{721F754A-E613-4EAE-A118-9A474895CE30}" sibTransId="{721E69C7-DB06-464F-A75B-1CFE58D0A3D9}"/>
    <dgm:cxn modelId="{ED22886E-8062-4151-9120-FBA1A08B0A02}" type="presOf" srcId="{8A34250F-30F1-41CB-A42F-29E09485CFC2}" destId="{62A5226F-3EB5-42D2-9B3D-14AF6831961E}" srcOrd="0" destOrd="0" presId="urn:microsoft.com/office/officeart/2005/8/layout/list1"/>
    <dgm:cxn modelId="{B73B9783-E690-47C8-806B-9987379EFF63}" srcId="{B4B1FDDA-D4AF-4262-8AF2-80BF42666CF7}" destId="{6C29DE71-FDB0-4338-96E3-90ACB423F731}" srcOrd="4" destOrd="0" parTransId="{83DB8219-870D-49AA-9968-6E598348D069}" sibTransId="{E773FBCA-16AE-4ACD-8AC5-AE247FD177A1}"/>
    <dgm:cxn modelId="{84AA1EBE-8C22-4B67-8F51-68E93FAF3BDB}" type="presOf" srcId="{D9792669-FB3D-47CA-99FA-F1ABB6ED95E6}" destId="{B4AD8BBE-1178-4300-B3C9-5E8A4EAA746D}" srcOrd="0" destOrd="0" presId="urn:microsoft.com/office/officeart/2005/8/layout/list1"/>
    <dgm:cxn modelId="{428D1B81-3137-45A9-82CC-4E92447C28CF}" type="presOf" srcId="{EC78E01A-4832-4976-B60D-EC67B86C66B0}" destId="{4A136632-01B1-4BAA-A0EE-CBF7ADE52E1D}" srcOrd="1" destOrd="0" presId="urn:microsoft.com/office/officeart/2005/8/layout/list1"/>
    <dgm:cxn modelId="{A56F2C2F-34C3-4E4A-8586-E4DD0398E6F0}" type="presOf" srcId="{05EDC0BA-91C9-4CA5-9C5E-889213883438}" destId="{E7DD6E70-9B12-4406-94C0-1BD5B16C0393}" srcOrd="1" destOrd="0" presId="urn:microsoft.com/office/officeart/2005/8/layout/list1"/>
    <dgm:cxn modelId="{F0D3B0EF-0007-4C37-8080-4B55AC166A39}" srcId="{B4B1FDDA-D4AF-4262-8AF2-80BF42666CF7}" destId="{7CC21FEB-5FA7-44F6-B380-F3762E05C0E0}" srcOrd="0" destOrd="0" parTransId="{C99B9926-BB24-4876-B086-AFCA4AC333B3}" sibTransId="{151CE57F-F497-4898-B7C7-503B6B6DFDA1}"/>
    <dgm:cxn modelId="{DBBA8A02-A948-43B0-BDAA-76E429410F6D}" type="presOf" srcId="{D9792669-FB3D-47CA-99FA-F1ABB6ED95E6}" destId="{AB4CD4A6-BF88-4A24-BA6D-A9A282410E9C}" srcOrd="1" destOrd="0" presId="urn:microsoft.com/office/officeart/2005/8/layout/list1"/>
    <dgm:cxn modelId="{05DAE1FD-248E-49ED-8684-0EB69B091E64}" type="presOf" srcId="{7CC21FEB-5FA7-44F6-B380-F3762E05C0E0}" destId="{82D62107-78B9-43D3-9288-3E35006AF6E4}" srcOrd="1" destOrd="0" presId="urn:microsoft.com/office/officeart/2005/8/layout/list1"/>
    <dgm:cxn modelId="{C76C0A2F-42DC-4B87-AAF7-EFCA05C834E1}" type="presOf" srcId="{44707CC6-6BEA-4BEE-99A9-3E477AFBAB40}" destId="{F2920502-A117-4576-BE1B-68FC0E1AE2C4}" srcOrd="0" destOrd="0" presId="urn:microsoft.com/office/officeart/2005/8/layout/list1"/>
    <dgm:cxn modelId="{110299B4-5DF6-4B1B-AED5-6F46E1375B32}" type="presOf" srcId="{C5787847-3AF4-41EF-B5EB-F7BE182410A2}" destId="{5CA48581-12AB-46D3-B8B8-341971B9E67B}" srcOrd="0" destOrd="0" presId="urn:microsoft.com/office/officeart/2005/8/layout/list1"/>
    <dgm:cxn modelId="{23AE97A3-5B8F-4E2B-9B7D-33196C546D2A}" srcId="{B4B1FDDA-D4AF-4262-8AF2-80BF42666CF7}" destId="{44707CC6-6BEA-4BEE-99A9-3E477AFBAB40}" srcOrd="3" destOrd="0" parTransId="{34F054FB-4BF2-4768-B9A0-0D96B9F37818}" sibTransId="{01E2F4FA-7BD8-4AF2-99E1-BF784D10A269}"/>
    <dgm:cxn modelId="{92650E11-6AB7-4996-92E9-DB39E66DE2E9}" srcId="{B4B1FDDA-D4AF-4262-8AF2-80BF42666CF7}" destId="{C5787847-3AF4-41EF-B5EB-F7BE182410A2}" srcOrd="8" destOrd="0" parTransId="{F1367DD9-A5D1-4D1E-9388-AB49BA6A38FF}" sibTransId="{A78878A3-5EE0-4E05-9BF5-55EE1CB9276A}"/>
    <dgm:cxn modelId="{38F92F24-38DB-4B8C-8310-14B21690062F}" type="presOf" srcId="{6C29DE71-FDB0-4338-96E3-90ACB423F731}" destId="{6A6004C7-CEAA-4C87-A4E2-2F43244B48A9}" srcOrd="0" destOrd="0" presId="urn:microsoft.com/office/officeart/2005/8/layout/list1"/>
    <dgm:cxn modelId="{297ECBE2-6C18-4F70-ADF3-9D9AB0AA77AF}" type="presOf" srcId="{EC78E01A-4832-4976-B60D-EC67B86C66B0}" destId="{4F3997E3-3D49-412D-9FE8-B252E0D8ABCB}" srcOrd="0" destOrd="0" presId="urn:microsoft.com/office/officeart/2005/8/layout/list1"/>
    <dgm:cxn modelId="{99D2E787-C87E-45D3-A62C-269E3784AB50}" type="presOf" srcId="{0C83DF3A-A7C7-40F1-BF91-1BECAF186485}" destId="{582CF6FD-18B8-4A3F-A36C-8F130B1657E9}" srcOrd="1" destOrd="0" presId="urn:microsoft.com/office/officeart/2005/8/layout/list1"/>
    <dgm:cxn modelId="{58A32F07-163F-4DE9-989F-6E197BF9C1BC}" type="presOf" srcId="{C5787847-3AF4-41EF-B5EB-F7BE182410A2}" destId="{5683C7D4-27A3-49CE-AF84-ABFBB6194E92}" srcOrd="1" destOrd="0" presId="urn:microsoft.com/office/officeart/2005/8/layout/list1"/>
    <dgm:cxn modelId="{E9AF4FDB-F87C-4859-A9ED-71CB19E7A834}" srcId="{B4B1FDDA-D4AF-4262-8AF2-80BF42666CF7}" destId="{EC78E01A-4832-4976-B60D-EC67B86C66B0}" srcOrd="5" destOrd="0" parTransId="{B9B299A9-8117-4099-B2BC-33A85709A871}" sibTransId="{69892968-90DA-4AE5-8EBB-FE3EAFA9B1F0}"/>
    <dgm:cxn modelId="{60CA77A9-8B4E-42E9-A0D4-D36EA9FD6494}" type="presOf" srcId="{44707CC6-6BEA-4BEE-99A9-3E477AFBAB40}" destId="{A742AA27-D1C8-4FE3-A4FB-AF077361F756}" srcOrd="1" destOrd="0" presId="urn:microsoft.com/office/officeart/2005/8/layout/list1"/>
    <dgm:cxn modelId="{45C7575A-E637-456F-A999-79A656EB6571}" type="presParOf" srcId="{431AF34B-9B84-4A6A-AD1D-4164816AF801}" destId="{D43A8929-511B-4AAE-8484-4AF2E4DA6C80}" srcOrd="0" destOrd="0" presId="urn:microsoft.com/office/officeart/2005/8/layout/list1"/>
    <dgm:cxn modelId="{1A13F865-6522-42AA-9E58-4AAADFE87D0B}" type="presParOf" srcId="{D43A8929-511B-4AAE-8484-4AF2E4DA6C80}" destId="{E24CCCD6-F53A-4AD7-8638-BF70DBE59EA8}" srcOrd="0" destOrd="0" presId="urn:microsoft.com/office/officeart/2005/8/layout/list1"/>
    <dgm:cxn modelId="{611E72FC-0173-4A3E-9993-F4BCB8B4474F}" type="presParOf" srcId="{D43A8929-511B-4AAE-8484-4AF2E4DA6C80}" destId="{82D62107-78B9-43D3-9288-3E35006AF6E4}" srcOrd="1" destOrd="0" presId="urn:microsoft.com/office/officeart/2005/8/layout/list1"/>
    <dgm:cxn modelId="{BA9E4CDF-279A-42E1-AE82-2A9BD772C8D9}" type="presParOf" srcId="{431AF34B-9B84-4A6A-AD1D-4164816AF801}" destId="{941BC29C-29B0-4072-A766-02ABBDE99A16}" srcOrd="1" destOrd="0" presId="urn:microsoft.com/office/officeart/2005/8/layout/list1"/>
    <dgm:cxn modelId="{4A87E2F9-6E7A-4687-8200-87EC12989E1E}" type="presParOf" srcId="{431AF34B-9B84-4A6A-AD1D-4164816AF801}" destId="{DD67576F-6E26-4F44-BD36-49FB8430685F}" srcOrd="2" destOrd="0" presId="urn:microsoft.com/office/officeart/2005/8/layout/list1"/>
    <dgm:cxn modelId="{A9C3C972-B0B5-4351-97A3-EC0CF801358B}" type="presParOf" srcId="{431AF34B-9B84-4A6A-AD1D-4164816AF801}" destId="{C1D05310-99B0-4AA6-9683-062F72BC537D}" srcOrd="3" destOrd="0" presId="urn:microsoft.com/office/officeart/2005/8/layout/list1"/>
    <dgm:cxn modelId="{47080B09-97D9-48DC-8753-28629BCD110D}" type="presParOf" srcId="{431AF34B-9B84-4A6A-AD1D-4164816AF801}" destId="{83F4608E-CDEF-4645-8C32-0765C8629FF7}" srcOrd="4" destOrd="0" presId="urn:microsoft.com/office/officeart/2005/8/layout/list1"/>
    <dgm:cxn modelId="{A34E3485-EB2C-4FF1-B039-B7D74726309D}" type="presParOf" srcId="{83F4608E-CDEF-4645-8C32-0765C8629FF7}" destId="{5AB251D4-E70F-4272-888C-C977120BB6FD}" srcOrd="0" destOrd="0" presId="urn:microsoft.com/office/officeart/2005/8/layout/list1"/>
    <dgm:cxn modelId="{D43C092A-11C5-4BF4-B375-9F7E13D706A6}" type="presParOf" srcId="{83F4608E-CDEF-4645-8C32-0765C8629FF7}" destId="{582CF6FD-18B8-4A3F-A36C-8F130B1657E9}" srcOrd="1" destOrd="0" presId="urn:microsoft.com/office/officeart/2005/8/layout/list1"/>
    <dgm:cxn modelId="{784D3C4C-B04B-4703-BC40-80CFD6C3CA1A}" type="presParOf" srcId="{431AF34B-9B84-4A6A-AD1D-4164816AF801}" destId="{8C9F2CB7-7236-4287-B776-3FA992672D4D}" srcOrd="5" destOrd="0" presId="urn:microsoft.com/office/officeart/2005/8/layout/list1"/>
    <dgm:cxn modelId="{BBA2295D-6474-40C6-A50D-F912E11EF0B4}" type="presParOf" srcId="{431AF34B-9B84-4A6A-AD1D-4164816AF801}" destId="{1320BF86-374B-4D08-86D5-F4EC11A9540C}" srcOrd="6" destOrd="0" presId="urn:microsoft.com/office/officeart/2005/8/layout/list1"/>
    <dgm:cxn modelId="{E78DB64B-4338-49FA-8D83-81D2C134316E}" type="presParOf" srcId="{431AF34B-9B84-4A6A-AD1D-4164816AF801}" destId="{F3F32D02-59EC-4877-B0DC-20CE0EBC44CB}" srcOrd="7" destOrd="0" presId="urn:microsoft.com/office/officeart/2005/8/layout/list1"/>
    <dgm:cxn modelId="{C8354FC9-BB15-478A-8AE5-A7919F0F8535}" type="presParOf" srcId="{431AF34B-9B84-4A6A-AD1D-4164816AF801}" destId="{6F9DBB25-C530-4060-A12B-58F46319D003}" srcOrd="8" destOrd="0" presId="urn:microsoft.com/office/officeart/2005/8/layout/list1"/>
    <dgm:cxn modelId="{FAC640D3-A60D-4288-8A63-69FAA2A57BBE}" type="presParOf" srcId="{6F9DBB25-C530-4060-A12B-58F46319D003}" destId="{AE7F9886-47DF-4DEB-A81D-FACA22656421}" srcOrd="0" destOrd="0" presId="urn:microsoft.com/office/officeart/2005/8/layout/list1"/>
    <dgm:cxn modelId="{6D6AA015-37F4-44C4-8160-B914EA50A417}" type="presParOf" srcId="{6F9DBB25-C530-4060-A12B-58F46319D003}" destId="{E7DD6E70-9B12-4406-94C0-1BD5B16C0393}" srcOrd="1" destOrd="0" presId="urn:microsoft.com/office/officeart/2005/8/layout/list1"/>
    <dgm:cxn modelId="{92085A16-447E-4EED-B071-0B61AFDB00EA}" type="presParOf" srcId="{431AF34B-9B84-4A6A-AD1D-4164816AF801}" destId="{CAC4BCFB-7240-46EF-9FA8-EAAE7BE27195}" srcOrd="9" destOrd="0" presId="urn:microsoft.com/office/officeart/2005/8/layout/list1"/>
    <dgm:cxn modelId="{C595C575-DBC2-4ADC-9B83-CC98C226758C}" type="presParOf" srcId="{431AF34B-9B84-4A6A-AD1D-4164816AF801}" destId="{051B665E-00F5-4576-A24C-F0830990C54B}" srcOrd="10" destOrd="0" presId="urn:microsoft.com/office/officeart/2005/8/layout/list1"/>
    <dgm:cxn modelId="{5F75A302-6BBF-477C-A6A8-C3B8729D27CC}" type="presParOf" srcId="{431AF34B-9B84-4A6A-AD1D-4164816AF801}" destId="{9B24F034-0040-4E0E-8B11-10FC80BEB12E}" srcOrd="11" destOrd="0" presId="urn:microsoft.com/office/officeart/2005/8/layout/list1"/>
    <dgm:cxn modelId="{F71762EE-BAE9-4373-A141-516706FF28A5}" type="presParOf" srcId="{431AF34B-9B84-4A6A-AD1D-4164816AF801}" destId="{E77E5AFF-545F-41E1-82A7-71EA8FD61CF5}" srcOrd="12" destOrd="0" presId="urn:microsoft.com/office/officeart/2005/8/layout/list1"/>
    <dgm:cxn modelId="{F70B5994-2B91-4FB4-AEC1-9A3997C67B6A}" type="presParOf" srcId="{E77E5AFF-545F-41E1-82A7-71EA8FD61CF5}" destId="{F2920502-A117-4576-BE1B-68FC0E1AE2C4}" srcOrd="0" destOrd="0" presId="urn:microsoft.com/office/officeart/2005/8/layout/list1"/>
    <dgm:cxn modelId="{EE615362-DB5C-41D6-A6DA-EB60E7CE4954}" type="presParOf" srcId="{E77E5AFF-545F-41E1-82A7-71EA8FD61CF5}" destId="{A742AA27-D1C8-4FE3-A4FB-AF077361F756}" srcOrd="1" destOrd="0" presId="urn:microsoft.com/office/officeart/2005/8/layout/list1"/>
    <dgm:cxn modelId="{F5D60A42-B583-4D3C-BE27-7728C775D9E4}" type="presParOf" srcId="{431AF34B-9B84-4A6A-AD1D-4164816AF801}" destId="{04A9B3D4-2961-43A9-BAEB-E8F980C8928E}" srcOrd="13" destOrd="0" presId="urn:microsoft.com/office/officeart/2005/8/layout/list1"/>
    <dgm:cxn modelId="{7400FA4A-2DA1-4F02-97C4-EC0EC4DD4357}" type="presParOf" srcId="{431AF34B-9B84-4A6A-AD1D-4164816AF801}" destId="{D23EC111-0D29-43A0-B903-0C9A5441EE3E}" srcOrd="14" destOrd="0" presId="urn:microsoft.com/office/officeart/2005/8/layout/list1"/>
    <dgm:cxn modelId="{9AC6CD4E-3368-42A6-BC25-213C77E68C0B}" type="presParOf" srcId="{431AF34B-9B84-4A6A-AD1D-4164816AF801}" destId="{DDF3DD3E-0792-460C-985B-6183CEA26CC6}" srcOrd="15" destOrd="0" presId="urn:microsoft.com/office/officeart/2005/8/layout/list1"/>
    <dgm:cxn modelId="{6C3414E4-BA36-453E-A42C-B03B134C70EA}" type="presParOf" srcId="{431AF34B-9B84-4A6A-AD1D-4164816AF801}" destId="{9E873A87-B23E-4A84-B1EF-220E508092E1}" srcOrd="16" destOrd="0" presId="urn:microsoft.com/office/officeart/2005/8/layout/list1"/>
    <dgm:cxn modelId="{D4D3BB48-64AD-4DD7-AAEE-28BF98C5DA2E}" type="presParOf" srcId="{9E873A87-B23E-4A84-B1EF-220E508092E1}" destId="{6A6004C7-CEAA-4C87-A4E2-2F43244B48A9}" srcOrd="0" destOrd="0" presId="urn:microsoft.com/office/officeart/2005/8/layout/list1"/>
    <dgm:cxn modelId="{C012DD5D-1B25-4007-892C-99443CD7A3DF}" type="presParOf" srcId="{9E873A87-B23E-4A84-B1EF-220E508092E1}" destId="{EBA18D5F-E8B4-4034-9F35-49041EC5E99B}" srcOrd="1" destOrd="0" presId="urn:microsoft.com/office/officeart/2005/8/layout/list1"/>
    <dgm:cxn modelId="{2BEEF9B3-A1C6-43A2-94B1-CBE3FCEFF07D}" type="presParOf" srcId="{431AF34B-9B84-4A6A-AD1D-4164816AF801}" destId="{E4976261-766B-4988-A861-705B480F1C30}" srcOrd="17" destOrd="0" presId="urn:microsoft.com/office/officeart/2005/8/layout/list1"/>
    <dgm:cxn modelId="{3E37E1FD-50A5-4FA3-ABF5-278D6A0126B6}" type="presParOf" srcId="{431AF34B-9B84-4A6A-AD1D-4164816AF801}" destId="{B61366DE-6A65-4C1A-9180-E9724F86FDAD}" srcOrd="18" destOrd="0" presId="urn:microsoft.com/office/officeart/2005/8/layout/list1"/>
    <dgm:cxn modelId="{1DD60650-F6FD-414D-9196-ED8E6355A59B}" type="presParOf" srcId="{431AF34B-9B84-4A6A-AD1D-4164816AF801}" destId="{7FAF622B-E4A6-4244-9303-02D3EEB45EA4}" srcOrd="19" destOrd="0" presId="urn:microsoft.com/office/officeart/2005/8/layout/list1"/>
    <dgm:cxn modelId="{FDD690BB-25A9-4EB1-9CFE-8676DC684D39}" type="presParOf" srcId="{431AF34B-9B84-4A6A-AD1D-4164816AF801}" destId="{FCE37FA3-7E0D-4BBC-AE18-392802169895}" srcOrd="20" destOrd="0" presId="urn:microsoft.com/office/officeart/2005/8/layout/list1"/>
    <dgm:cxn modelId="{4825D062-3AF4-45C8-A5AF-ED4893A311D3}" type="presParOf" srcId="{FCE37FA3-7E0D-4BBC-AE18-392802169895}" destId="{4F3997E3-3D49-412D-9FE8-B252E0D8ABCB}" srcOrd="0" destOrd="0" presId="urn:microsoft.com/office/officeart/2005/8/layout/list1"/>
    <dgm:cxn modelId="{E8A1C08D-66A8-4573-B607-ADC3684A62F9}" type="presParOf" srcId="{FCE37FA3-7E0D-4BBC-AE18-392802169895}" destId="{4A136632-01B1-4BAA-A0EE-CBF7ADE52E1D}" srcOrd="1" destOrd="0" presId="urn:microsoft.com/office/officeart/2005/8/layout/list1"/>
    <dgm:cxn modelId="{408E7B92-04BE-485D-93F0-148F41F6B555}" type="presParOf" srcId="{431AF34B-9B84-4A6A-AD1D-4164816AF801}" destId="{797827AE-DF2C-4069-8D37-B2F69A580768}" srcOrd="21" destOrd="0" presId="urn:microsoft.com/office/officeart/2005/8/layout/list1"/>
    <dgm:cxn modelId="{1801A71D-62B8-4BEA-882E-34CA39FD1D4C}" type="presParOf" srcId="{431AF34B-9B84-4A6A-AD1D-4164816AF801}" destId="{C4951C74-CFA0-4598-ADE9-9E86FF54D022}" srcOrd="22" destOrd="0" presId="urn:microsoft.com/office/officeart/2005/8/layout/list1"/>
    <dgm:cxn modelId="{D4A47757-9901-4689-977E-5E46F09C620A}" type="presParOf" srcId="{431AF34B-9B84-4A6A-AD1D-4164816AF801}" destId="{34CF2ACD-FC5F-42C2-A911-E4668865FCDC}" srcOrd="23" destOrd="0" presId="urn:microsoft.com/office/officeart/2005/8/layout/list1"/>
    <dgm:cxn modelId="{D9919F3A-6F23-4911-B56C-1062F3BB62B1}" type="presParOf" srcId="{431AF34B-9B84-4A6A-AD1D-4164816AF801}" destId="{1811B5BD-4F3F-4CFB-A887-2DDBC216F074}" srcOrd="24" destOrd="0" presId="urn:microsoft.com/office/officeart/2005/8/layout/list1"/>
    <dgm:cxn modelId="{AAEF5EAE-8B2F-45C9-89F6-55AAC66C4605}" type="presParOf" srcId="{1811B5BD-4F3F-4CFB-A887-2DDBC216F074}" destId="{62A5226F-3EB5-42D2-9B3D-14AF6831961E}" srcOrd="0" destOrd="0" presId="urn:microsoft.com/office/officeart/2005/8/layout/list1"/>
    <dgm:cxn modelId="{C6D9CA48-EA6E-4793-8EB6-6B27DA1CE300}" type="presParOf" srcId="{1811B5BD-4F3F-4CFB-A887-2DDBC216F074}" destId="{D60B4D7D-4447-41F4-BF84-8A3F5EDA680A}" srcOrd="1" destOrd="0" presId="urn:microsoft.com/office/officeart/2005/8/layout/list1"/>
    <dgm:cxn modelId="{3E769509-D79E-467F-8E23-1A5C3E88AC82}" type="presParOf" srcId="{431AF34B-9B84-4A6A-AD1D-4164816AF801}" destId="{42E9A99E-02AB-465D-AD91-624570060426}" srcOrd="25" destOrd="0" presId="urn:microsoft.com/office/officeart/2005/8/layout/list1"/>
    <dgm:cxn modelId="{8FC57286-6027-4F0B-AE56-AD808D333398}" type="presParOf" srcId="{431AF34B-9B84-4A6A-AD1D-4164816AF801}" destId="{5C8DFE9C-70B4-40F9-B355-C62EC1754112}" srcOrd="26" destOrd="0" presId="urn:microsoft.com/office/officeart/2005/8/layout/list1"/>
    <dgm:cxn modelId="{7A9E4666-802A-4073-91EF-B0B374BE89C0}" type="presParOf" srcId="{431AF34B-9B84-4A6A-AD1D-4164816AF801}" destId="{EE37BFFA-52C6-44C3-8F40-50076132F4BA}" srcOrd="27" destOrd="0" presId="urn:microsoft.com/office/officeart/2005/8/layout/list1"/>
    <dgm:cxn modelId="{405C6B97-C4B7-4E86-A07B-C484BE6512F0}" type="presParOf" srcId="{431AF34B-9B84-4A6A-AD1D-4164816AF801}" destId="{8E545B74-09B1-4914-85BF-6DEF7C331B69}" srcOrd="28" destOrd="0" presId="urn:microsoft.com/office/officeart/2005/8/layout/list1"/>
    <dgm:cxn modelId="{2D3CA717-4569-49ED-BE89-C42EBC628E5A}" type="presParOf" srcId="{8E545B74-09B1-4914-85BF-6DEF7C331B69}" destId="{B4AD8BBE-1178-4300-B3C9-5E8A4EAA746D}" srcOrd="0" destOrd="0" presId="urn:microsoft.com/office/officeart/2005/8/layout/list1"/>
    <dgm:cxn modelId="{7F71F553-24EE-48BC-8869-54F4B94E3A67}" type="presParOf" srcId="{8E545B74-09B1-4914-85BF-6DEF7C331B69}" destId="{AB4CD4A6-BF88-4A24-BA6D-A9A282410E9C}" srcOrd="1" destOrd="0" presId="urn:microsoft.com/office/officeart/2005/8/layout/list1"/>
    <dgm:cxn modelId="{2CF54EC0-7CDD-4F73-97BC-56E7F7F74A2F}" type="presParOf" srcId="{431AF34B-9B84-4A6A-AD1D-4164816AF801}" destId="{97EA7C5B-FF90-4FB3-B82A-120ABECA17C3}" srcOrd="29" destOrd="0" presId="urn:microsoft.com/office/officeart/2005/8/layout/list1"/>
    <dgm:cxn modelId="{DE956DF0-12DD-4D91-B0F1-C1FD4687C0DD}" type="presParOf" srcId="{431AF34B-9B84-4A6A-AD1D-4164816AF801}" destId="{5A26C4F4-0D36-4760-AE8B-9DFF05526AEB}" srcOrd="30" destOrd="0" presId="urn:microsoft.com/office/officeart/2005/8/layout/list1"/>
    <dgm:cxn modelId="{1D98744B-69C0-428A-9610-B99FE9B6B762}" type="presParOf" srcId="{431AF34B-9B84-4A6A-AD1D-4164816AF801}" destId="{B7DCD2B5-7C72-4EDB-AF70-824C46ED325D}" srcOrd="31" destOrd="0" presId="urn:microsoft.com/office/officeart/2005/8/layout/list1"/>
    <dgm:cxn modelId="{7BDE031B-17A5-4FD9-B5F3-D87771DF6ACF}" type="presParOf" srcId="{431AF34B-9B84-4A6A-AD1D-4164816AF801}" destId="{F560BDEE-F7FF-46B9-A4D2-FAF9760A39BB}" srcOrd="32" destOrd="0" presId="urn:microsoft.com/office/officeart/2005/8/layout/list1"/>
    <dgm:cxn modelId="{B3D39F42-0896-45C2-A82E-F95FA9F71776}" type="presParOf" srcId="{F560BDEE-F7FF-46B9-A4D2-FAF9760A39BB}" destId="{5CA48581-12AB-46D3-B8B8-341971B9E67B}" srcOrd="0" destOrd="0" presId="urn:microsoft.com/office/officeart/2005/8/layout/list1"/>
    <dgm:cxn modelId="{E5D33FE7-9033-4983-8417-0A657B006C12}" type="presParOf" srcId="{F560BDEE-F7FF-46B9-A4D2-FAF9760A39BB}" destId="{5683C7D4-27A3-49CE-AF84-ABFBB6194E92}" srcOrd="1" destOrd="0" presId="urn:microsoft.com/office/officeart/2005/8/layout/list1"/>
    <dgm:cxn modelId="{9A9A6C00-9FC3-429A-8616-8D19ADE378D3}" type="presParOf" srcId="{431AF34B-9B84-4A6A-AD1D-4164816AF801}" destId="{E429AF0D-B182-4D72-B828-DF9515545B39}" srcOrd="33" destOrd="0" presId="urn:microsoft.com/office/officeart/2005/8/layout/list1"/>
    <dgm:cxn modelId="{46FFBD2E-EDC2-4531-A1A4-EEF7D6A88030}" type="presParOf" srcId="{431AF34B-9B84-4A6A-AD1D-4164816AF801}" destId="{BAC3FF6A-5B07-40C4-BFDC-68F0EB198C10}"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426C73-9ECE-4671-AA3B-CAD639416087}"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s-ES"/>
        </a:p>
      </dgm:t>
    </dgm:pt>
    <dgm:pt modelId="{803A09A7-02A3-4256-98AA-4D85E5595878}">
      <dgm:prSet phldrT="[Texto]"/>
      <dgm:spPr/>
      <dgm:t>
        <a:bodyPr/>
        <a:lstStyle/>
        <a:p>
          <a:r>
            <a:rPr lang="es-ES" dirty="0" smtClean="0"/>
            <a:t>CABALLERIA</a:t>
          </a:r>
          <a:endParaRPr lang="es-ES" dirty="0"/>
        </a:p>
      </dgm:t>
    </dgm:pt>
    <dgm:pt modelId="{DB1E08A4-F94D-4796-BC13-84563C4A9B5E}" type="parTrans" cxnId="{EE4D1470-BBFF-4BB5-A2ED-BD88547486FD}">
      <dgm:prSet/>
      <dgm:spPr/>
      <dgm:t>
        <a:bodyPr/>
        <a:lstStyle/>
        <a:p>
          <a:endParaRPr lang="es-ES"/>
        </a:p>
      </dgm:t>
    </dgm:pt>
    <dgm:pt modelId="{89DD4A67-180F-4692-83A4-1DCA80EF5936}" type="sibTrans" cxnId="{EE4D1470-BBFF-4BB5-A2ED-BD88547486FD}">
      <dgm:prSet/>
      <dgm:spPr/>
      <dgm:t>
        <a:bodyPr/>
        <a:lstStyle/>
        <a:p>
          <a:endParaRPr lang="es-ES"/>
        </a:p>
      </dgm:t>
    </dgm:pt>
    <dgm:pt modelId="{B7734787-9BB1-4572-B899-86BF57243C9D}">
      <dgm:prSet phldrT="[Texto]"/>
      <dgm:spPr/>
      <dgm:t>
        <a:bodyPr/>
        <a:lstStyle/>
        <a:p>
          <a:r>
            <a:rPr lang="es-ES" dirty="0" smtClean="0"/>
            <a:t>CUERPO DEL EJERCITO FORMADO POR SOLDADOS A CABALLO.</a:t>
          </a:r>
          <a:endParaRPr lang="es-ES" dirty="0"/>
        </a:p>
      </dgm:t>
    </dgm:pt>
    <dgm:pt modelId="{BD0762AF-238D-40BF-8806-39B2F9B582DB}" type="parTrans" cxnId="{64CCE911-2F14-4F11-9DE3-39B5056F7B99}">
      <dgm:prSet/>
      <dgm:spPr/>
      <dgm:t>
        <a:bodyPr/>
        <a:lstStyle/>
        <a:p>
          <a:endParaRPr lang="es-ES"/>
        </a:p>
      </dgm:t>
    </dgm:pt>
    <dgm:pt modelId="{D525A552-F305-439F-B084-895EAFEADE11}" type="sibTrans" cxnId="{64CCE911-2F14-4F11-9DE3-39B5056F7B99}">
      <dgm:prSet/>
      <dgm:spPr/>
      <dgm:t>
        <a:bodyPr/>
        <a:lstStyle/>
        <a:p>
          <a:endParaRPr lang="es-ES"/>
        </a:p>
      </dgm:t>
    </dgm:pt>
    <dgm:pt modelId="{59394BEA-2618-466D-841C-910ACFB61627}">
      <dgm:prSet phldrT="[Texto]"/>
      <dgm:spPr/>
      <dgm:t>
        <a:bodyPr/>
        <a:lstStyle/>
        <a:p>
          <a:r>
            <a:rPr lang="es-ES" dirty="0" smtClean="0"/>
            <a:t>BLINDADA</a:t>
          </a:r>
          <a:endParaRPr lang="es-ES" dirty="0"/>
        </a:p>
      </dgm:t>
    </dgm:pt>
    <dgm:pt modelId="{53D3D1B1-43ED-4FA3-AD15-3327892D9408}" type="parTrans" cxnId="{F6DBA86F-9833-4A10-AA5D-D1010F358C05}">
      <dgm:prSet/>
      <dgm:spPr/>
      <dgm:t>
        <a:bodyPr/>
        <a:lstStyle/>
        <a:p>
          <a:endParaRPr lang="es-ES"/>
        </a:p>
      </dgm:t>
    </dgm:pt>
    <dgm:pt modelId="{5A993099-BC0B-49F1-8FF0-382FA1008995}" type="sibTrans" cxnId="{F6DBA86F-9833-4A10-AA5D-D1010F358C05}">
      <dgm:prSet/>
      <dgm:spPr/>
      <dgm:t>
        <a:bodyPr/>
        <a:lstStyle/>
        <a:p>
          <a:endParaRPr lang="es-ES"/>
        </a:p>
      </dgm:t>
    </dgm:pt>
    <dgm:pt modelId="{3689F4E2-A98F-4364-A3E5-001D9B55B8EF}">
      <dgm:prSet phldrT="[Texto]"/>
      <dgm:spPr/>
      <dgm:t>
        <a:bodyPr/>
        <a:lstStyle/>
        <a:p>
          <a:r>
            <a:rPr lang="es-ES" dirty="0" smtClean="0"/>
            <a:t>CUBIERTO POR UN BLINDAJE: CARRO BLINDADO.</a:t>
          </a:r>
          <a:endParaRPr lang="es-ES" dirty="0"/>
        </a:p>
      </dgm:t>
    </dgm:pt>
    <dgm:pt modelId="{ABE943DE-A784-43EF-9CE2-588B29B2A2EC}" type="parTrans" cxnId="{7B003B4F-4E69-4CCB-8EC3-71BC223FACEB}">
      <dgm:prSet/>
      <dgm:spPr/>
      <dgm:t>
        <a:bodyPr/>
        <a:lstStyle/>
        <a:p>
          <a:endParaRPr lang="es-ES"/>
        </a:p>
      </dgm:t>
    </dgm:pt>
    <dgm:pt modelId="{D6ED94BE-F6B6-432F-BDCC-BF34EFD14CDE}" type="sibTrans" cxnId="{7B003B4F-4E69-4CCB-8EC3-71BC223FACEB}">
      <dgm:prSet/>
      <dgm:spPr/>
      <dgm:t>
        <a:bodyPr/>
        <a:lstStyle/>
        <a:p>
          <a:endParaRPr lang="es-ES"/>
        </a:p>
      </dgm:t>
    </dgm:pt>
    <dgm:pt modelId="{0413CBA8-D826-4652-B525-BE74E0A90AE2}">
      <dgm:prSet phldrT="[Texto]"/>
      <dgm:spPr/>
      <dgm:t>
        <a:bodyPr/>
        <a:lstStyle/>
        <a:p>
          <a:r>
            <a:rPr lang="es-ES" dirty="0" smtClean="0"/>
            <a:t>FALANGE</a:t>
          </a:r>
          <a:endParaRPr lang="es-ES" dirty="0"/>
        </a:p>
      </dgm:t>
    </dgm:pt>
    <dgm:pt modelId="{0CD94078-BC55-4CA7-9820-39B53F4A3AC0}" type="parTrans" cxnId="{1CF682A0-E9D7-45EF-B5EE-8C306E2A2862}">
      <dgm:prSet/>
      <dgm:spPr/>
      <dgm:t>
        <a:bodyPr/>
        <a:lstStyle/>
        <a:p>
          <a:endParaRPr lang="es-ES"/>
        </a:p>
      </dgm:t>
    </dgm:pt>
    <dgm:pt modelId="{61EE9E1E-6745-459A-973F-84BA03BDAB12}" type="sibTrans" cxnId="{1CF682A0-E9D7-45EF-B5EE-8C306E2A2862}">
      <dgm:prSet/>
      <dgm:spPr/>
      <dgm:t>
        <a:bodyPr/>
        <a:lstStyle/>
        <a:p>
          <a:endParaRPr lang="es-ES"/>
        </a:p>
      </dgm:t>
    </dgm:pt>
    <dgm:pt modelId="{E3BE5553-9585-42EE-BB23-8A7A356A5958}">
      <dgm:prSet phldrT="[Texto]"/>
      <dgm:spPr/>
      <dgm:t>
        <a:bodyPr/>
        <a:lstStyle/>
        <a:p>
          <a:r>
            <a:rPr lang="es-ES" dirty="0" smtClean="0"/>
            <a:t>CUERPO DE INFANTERIA ARMADA QUE FORMABA LA PRINCIPAL FUERZA DE LOS EJERCITOS DE GRECIA.</a:t>
          </a:r>
          <a:endParaRPr lang="es-ES" dirty="0"/>
        </a:p>
      </dgm:t>
    </dgm:pt>
    <dgm:pt modelId="{E31FBC3E-1231-45B4-B98C-921E77B8CB86}" type="parTrans" cxnId="{91C995B7-4118-4CE0-904B-0DB037F2D0FA}">
      <dgm:prSet/>
      <dgm:spPr/>
      <dgm:t>
        <a:bodyPr/>
        <a:lstStyle/>
        <a:p>
          <a:endParaRPr lang="es-ES"/>
        </a:p>
      </dgm:t>
    </dgm:pt>
    <dgm:pt modelId="{ACF54050-DC21-4322-965C-1A5E73ECD7A9}" type="sibTrans" cxnId="{91C995B7-4118-4CE0-904B-0DB037F2D0FA}">
      <dgm:prSet/>
      <dgm:spPr/>
      <dgm:t>
        <a:bodyPr/>
        <a:lstStyle/>
        <a:p>
          <a:endParaRPr lang="es-ES"/>
        </a:p>
      </dgm:t>
    </dgm:pt>
    <dgm:pt modelId="{F95E27FE-1463-4AC2-8B9C-D20F8D990FAE}">
      <dgm:prSet phldrT="[Texto]"/>
      <dgm:spPr/>
      <dgm:t>
        <a:bodyPr/>
        <a:lstStyle/>
        <a:p>
          <a:r>
            <a:rPr lang="es-ES" dirty="0" smtClean="0"/>
            <a:t>PRENDA CEÑIDA, CON MANGA LARGA Y FALDONES HASTA LAS CORVAS.</a:t>
          </a:r>
          <a:endParaRPr lang="es-ES" dirty="0"/>
        </a:p>
      </dgm:t>
    </dgm:pt>
    <dgm:pt modelId="{C14F9985-3626-4A70-A909-D046378AE085}" type="parTrans" cxnId="{5729EE32-A2F0-4570-B85F-1A95C306C540}">
      <dgm:prSet/>
      <dgm:spPr/>
      <dgm:t>
        <a:bodyPr/>
        <a:lstStyle/>
        <a:p>
          <a:endParaRPr lang="es-ES"/>
        </a:p>
      </dgm:t>
    </dgm:pt>
    <dgm:pt modelId="{8A0B229D-5892-4500-B3A6-F002BD9AC9B3}" type="sibTrans" cxnId="{5729EE32-A2F0-4570-B85F-1A95C306C540}">
      <dgm:prSet/>
      <dgm:spPr/>
      <dgm:t>
        <a:bodyPr/>
        <a:lstStyle/>
        <a:p>
          <a:endParaRPr lang="es-ES"/>
        </a:p>
      </dgm:t>
    </dgm:pt>
    <dgm:pt modelId="{C618C14B-11A0-455E-8A67-8E81FC193DC4}">
      <dgm:prSet phldrT="[Texto]"/>
      <dgm:spPr/>
      <dgm:t>
        <a:bodyPr/>
        <a:lstStyle/>
        <a:p>
          <a:r>
            <a:rPr lang="es-ES" dirty="0" smtClean="0"/>
            <a:t>CASACA</a:t>
          </a:r>
          <a:endParaRPr lang="es-ES" dirty="0"/>
        </a:p>
      </dgm:t>
    </dgm:pt>
    <dgm:pt modelId="{1281FE81-C47D-4295-9CDD-69CA1BE44C74}" type="parTrans" cxnId="{AB6E2753-405A-4B19-9DDF-7E0625388A60}">
      <dgm:prSet/>
      <dgm:spPr/>
      <dgm:t>
        <a:bodyPr/>
        <a:lstStyle/>
        <a:p>
          <a:endParaRPr lang="es-ES"/>
        </a:p>
      </dgm:t>
    </dgm:pt>
    <dgm:pt modelId="{1C429B74-FE1E-452F-9716-AE6571202270}" type="sibTrans" cxnId="{AB6E2753-405A-4B19-9DDF-7E0625388A60}">
      <dgm:prSet/>
      <dgm:spPr/>
      <dgm:t>
        <a:bodyPr/>
        <a:lstStyle/>
        <a:p>
          <a:endParaRPr lang="es-ES"/>
        </a:p>
      </dgm:t>
    </dgm:pt>
    <dgm:pt modelId="{4C6B0D38-8BC8-4989-B007-C0D7FBAB215A}">
      <dgm:prSet phldrT="[Texto]"/>
      <dgm:spPr/>
      <dgm:t>
        <a:bodyPr/>
        <a:lstStyle/>
        <a:p>
          <a:r>
            <a:rPr lang="es-ES" dirty="0" smtClean="0"/>
            <a:t>LANCEROS</a:t>
          </a:r>
          <a:endParaRPr lang="es-ES" dirty="0"/>
        </a:p>
      </dgm:t>
    </dgm:pt>
    <dgm:pt modelId="{A30545F1-972D-4BF5-BB4C-EDFD19682702}" type="parTrans" cxnId="{9D61175D-0B51-4539-AD40-0A18F5D09504}">
      <dgm:prSet/>
      <dgm:spPr/>
      <dgm:t>
        <a:bodyPr/>
        <a:lstStyle/>
        <a:p>
          <a:endParaRPr lang="es-ES"/>
        </a:p>
      </dgm:t>
    </dgm:pt>
    <dgm:pt modelId="{B51E9BA9-F79A-4EF9-97D1-939EC683731E}" type="sibTrans" cxnId="{9D61175D-0B51-4539-AD40-0A18F5D09504}">
      <dgm:prSet/>
      <dgm:spPr/>
      <dgm:t>
        <a:bodyPr/>
        <a:lstStyle/>
        <a:p>
          <a:endParaRPr lang="es-ES"/>
        </a:p>
      </dgm:t>
    </dgm:pt>
    <dgm:pt modelId="{B83E2AC9-F181-4277-BC3B-8C84A4EA612B}">
      <dgm:prSet phldrT="[Texto]"/>
      <dgm:spPr/>
      <dgm:t>
        <a:bodyPr/>
        <a:lstStyle/>
        <a:p>
          <a:r>
            <a:rPr lang="es-ES" dirty="0" smtClean="0"/>
            <a:t>ALAMARES</a:t>
          </a:r>
          <a:endParaRPr lang="es-ES" dirty="0"/>
        </a:p>
      </dgm:t>
    </dgm:pt>
    <dgm:pt modelId="{8CA78FF8-3984-4DD5-9574-2D3204AE937E}" type="parTrans" cxnId="{431962AE-CD5F-4B30-9B14-1D29B954EE7B}">
      <dgm:prSet/>
      <dgm:spPr/>
      <dgm:t>
        <a:bodyPr/>
        <a:lstStyle/>
        <a:p>
          <a:endParaRPr lang="es-ES"/>
        </a:p>
      </dgm:t>
    </dgm:pt>
    <dgm:pt modelId="{953D2E03-F0D2-40DD-916C-3D772DD7961A}" type="sibTrans" cxnId="{431962AE-CD5F-4B30-9B14-1D29B954EE7B}">
      <dgm:prSet/>
      <dgm:spPr/>
      <dgm:t>
        <a:bodyPr/>
        <a:lstStyle/>
        <a:p>
          <a:endParaRPr lang="es-ES"/>
        </a:p>
      </dgm:t>
    </dgm:pt>
    <dgm:pt modelId="{5359BAE2-C062-4B21-BD52-D83B4E6E0F8E}">
      <dgm:prSet/>
      <dgm:spPr/>
      <dgm:t>
        <a:bodyPr/>
        <a:lstStyle/>
        <a:p>
          <a:r>
            <a:rPr lang="es-ES" dirty="0" smtClean="0"/>
            <a:t>PRESILLA CON BOTON QUE SE COSE A LA ORILLA DEL VESTIDO.</a:t>
          </a:r>
          <a:endParaRPr lang="es-ES" dirty="0"/>
        </a:p>
      </dgm:t>
    </dgm:pt>
    <dgm:pt modelId="{1DFA74C2-A86C-4A8D-95E7-891150812D9B}" type="parTrans" cxnId="{7B79E54A-26A9-4277-8336-6BAC2232B068}">
      <dgm:prSet/>
      <dgm:spPr/>
      <dgm:t>
        <a:bodyPr/>
        <a:lstStyle/>
        <a:p>
          <a:endParaRPr lang="es-ES"/>
        </a:p>
      </dgm:t>
    </dgm:pt>
    <dgm:pt modelId="{99AF46A6-34F4-40CD-B536-28667EA56995}" type="sibTrans" cxnId="{7B79E54A-26A9-4277-8336-6BAC2232B068}">
      <dgm:prSet/>
      <dgm:spPr/>
      <dgm:t>
        <a:bodyPr/>
        <a:lstStyle/>
        <a:p>
          <a:endParaRPr lang="es-ES"/>
        </a:p>
      </dgm:t>
    </dgm:pt>
    <dgm:pt modelId="{EFF31865-92CC-4B3A-A006-06F4FE462DA6}">
      <dgm:prSet/>
      <dgm:spPr/>
      <dgm:t>
        <a:bodyPr/>
        <a:lstStyle/>
        <a:p>
          <a:r>
            <a:rPr lang="es-ES" dirty="0" smtClean="0"/>
            <a:t>SOLDADO QUE PELEA CON LANZA.</a:t>
          </a:r>
          <a:endParaRPr lang="es-ES" dirty="0"/>
        </a:p>
      </dgm:t>
    </dgm:pt>
    <dgm:pt modelId="{916677F9-E91E-41AD-B1A3-0E8231983E1A}" type="parTrans" cxnId="{2C357C6C-A817-46C6-AD54-2B20FDEE71C2}">
      <dgm:prSet/>
      <dgm:spPr/>
      <dgm:t>
        <a:bodyPr/>
        <a:lstStyle/>
        <a:p>
          <a:endParaRPr lang="es-ES"/>
        </a:p>
      </dgm:t>
    </dgm:pt>
    <dgm:pt modelId="{314B2AAA-5B68-445B-81AC-725D27147CE4}" type="sibTrans" cxnId="{2C357C6C-A817-46C6-AD54-2B20FDEE71C2}">
      <dgm:prSet/>
      <dgm:spPr/>
      <dgm:t>
        <a:bodyPr/>
        <a:lstStyle/>
        <a:p>
          <a:endParaRPr lang="es-ES"/>
        </a:p>
      </dgm:t>
    </dgm:pt>
    <dgm:pt modelId="{AD533463-78FC-4C3A-8186-9973FC48313C}">
      <dgm:prSet/>
      <dgm:spPr/>
      <dgm:t>
        <a:bodyPr/>
        <a:lstStyle/>
        <a:p>
          <a:r>
            <a:rPr lang="es-ES" dirty="0" smtClean="0"/>
            <a:t>BIZARRO</a:t>
          </a:r>
          <a:endParaRPr lang="es-ES" dirty="0"/>
        </a:p>
      </dgm:t>
    </dgm:pt>
    <dgm:pt modelId="{41328B9C-8461-4F56-B1BC-CF6CE3C27592}" type="parTrans" cxnId="{9AF98EC5-6A8B-435A-962F-E0F3BFFC382F}">
      <dgm:prSet/>
      <dgm:spPr/>
      <dgm:t>
        <a:bodyPr/>
        <a:lstStyle/>
        <a:p>
          <a:endParaRPr lang="es-ES"/>
        </a:p>
      </dgm:t>
    </dgm:pt>
    <dgm:pt modelId="{E0EB1AB1-3289-45A7-9252-5CA11AA70511}" type="sibTrans" cxnId="{9AF98EC5-6A8B-435A-962F-E0F3BFFC382F}">
      <dgm:prSet/>
      <dgm:spPr/>
      <dgm:t>
        <a:bodyPr/>
        <a:lstStyle/>
        <a:p>
          <a:endParaRPr lang="es-ES"/>
        </a:p>
      </dgm:t>
    </dgm:pt>
    <dgm:pt modelId="{9DA0E41D-EED5-4F83-A863-46414FD9CD3B}">
      <dgm:prSet/>
      <dgm:spPr/>
      <dgm:t>
        <a:bodyPr/>
        <a:lstStyle/>
        <a:p>
          <a:r>
            <a:rPr lang="es-ES" dirty="0" smtClean="0"/>
            <a:t>VALIENTE, GALLARDO.</a:t>
          </a:r>
          <a:endParaRPr lang="es-ES" dirty="0"/>
        </a:p>
      </dgm:t>
    </dgm:pt>
    <dgm:pt modelId="{D2278490-803F-48B6-A404-BDFE0A8D6154}" type="parTrans" cxnId="{61C56661-7CC6-4B7A-9BA5-AA9CB1982DB8}">
      <dgm:prSet/>
      <dgm:spPr/>
      <dgm:t>
        <a:bodyPr/>
        <a:lstStyle/>
        <a:p>
          <a:endParaRPr lang="es-ES"/>
        </a:p>
      </dgm:t>
    </dgm:pt>
    <dgm:pt modelId="{BC7E1EE6-B49C-4FD1-AF3F-18536686E288}" type="sibTrans" cxnId="{61C56661-7CC6-4B7A-9BA5-AA9CB1982DB8}">
      <dgm:prSet/>
      <dgm:spPr/>
      <dgm:t>
        <a:bodyPr/>
        <a:lstStyle/>
        <a:p>
          <a:endParaRPr lang="es-ES"/>
        </a:p>
      </dgm:t>
    </dgm:pt>
    <dgm:pt modelId="{3D3B3756-EB8C-49D4-BE7C-DD9878D98C73}" type="pres">
      <dgm:prSet presAssocID="{B4426C73-9ECE-4671-AA3B-CAD639416087}" presName="linearFlow" presStyleCnt="0">
        <dgm:presLayoutVars>
          <dgm:dir/>
          <dgm:animLvl val="lvl"/>
          <dgm:resizeHandles val="exact"/>
        </dgm:presLayoutVars>
      </dgm:prSet>
      <dgm:spPr/>
      <dgm:t>
        <a:bodyPr/>
        <a:lstStyle/>
        <a:p>
          <a:endParaRPr lang="es-ES"/>
        </a:p>
      </dgm:t>
    </dgm:pt>
    <dgm:pt modelId="{244A7CCB-DD23-431B-B075-7BA62C8EFAE3}" type="pres">
      <dgm:prSet presAssocID="{803A09A7-02A3-4256-98AA-4D85E5595878}" presName="composite" presStyleCnt="0"/>
      <dgm:spPr/>
    </dgm:pt>
    <dgm:pt modelId="{EDA11924-B267-4024-A3BB-EB579D6AC007}" type="pres">
      <dgm:prSet presAssocID="{803A09A7-02A3-4256-98AA-4D85E5595878}" presName="parentText" presStyleLbl="alignNode1" presStyleIdx="0" presStyleCnt="7">
        <dgm:presLayoutVars>
          <dgm:chMax val="1"/>
          <dgm:bulletEnabled val="1"/>
        </dgm:presLayoutVars>
      </dgm:prSet>
      <dgm:spPr/>
      <dgm:t>
        <a:bodyPr/>
        <a:lstStyle/>
        <a:p>
          <a:endParaRPr lang="es-ES"/>
        </a:p>
      </dgm:t>
    </dgm:pt>
    <dgm:pt modelId="{02A57C6E-D3E5-4F24-808B-8233A2A0CAF4}" type="pres">
      <dgm:prSet presAssocID="{803A09A7-02A3-4256-98AA-4D85E5595878}" presName="descendantText" presStyleLbl="alignAcc1" presStyleIdx="0" presStyleCnt="7">
        <dgm:presLayoutVars>
          <dgm:bulletEnabled val="1"/>
        </dgm:presLayoutVars>
      </dgm:prSet>
      <dgm:spPr/>
      <dgm:t>
        <a:bodyPr/>
        <a:lstStyle/>
        <a:p>
          <a:endParaRPr lang="es-ES"/>
        </a:p>
      </dgm:t>
    </dgm:pt>
    <dgm:pt modelId="{8939E1BB-FE3D-4041-A608-7A69EE42A554}" type="pres">
      <dgm:prSet presAssocID="{89DD4A67-180F-4692-83A4-1DCA80EF5936}" presName="sp" presStyleCnt="0"/>
      <dgm:spPr/>
    </dgm:pt>
    <dgm:pt modelId="{206752DE-1BA5-4051-BE2A-2802A421DCA1}" type="pres">
      <dgm:prSet presAssocID="{59394BEA-2618-466D-841C-910ACFB61627}" presName="composite" presStyleCnt="0"/>
      <dgm:spPr/>
    </dgm:pt>
    <dgm:pt modelId="{94455074-36B4-44CD-BE6C-01FCA3B19811}" type="pres">
      <dgm:prSet presAssocID="{59394BEA-2618-466D-841C-910ACFB61627}" presName="parentText" presStyleLbl="alignNode1" presStyleIdx="1" presStyleCnt="7">
        <dgm:presLayoutVars>
          <dgm:chMax val="1"/>
          <dgm:bulletEnabled val="1"/>
        </dgm:presLayoutVars>
      </dgm:prSet>
      <dgm:spPr/>
      <dgm:t>
        <a:bodyPr/>
        <a:lstStyle/>
        <a:p>
          <a:endParaRPr lang="es-ES"/>
        </a:p>
      </dgm:t>
    </dgm:pt>
    <dgm:pt modelId="{CC8F1D83-610E-4C12-AD98-FB553D6FE0E4}" type="pres">
      <dgm:prSet presAssocID="{59394BEA-2618-466D-841C-910ACFB61627}" presName="descendantText" presStyleLbl="alignAcc1" presStyleIdx="1" presStyleCnt="7">
        <dgm:presLayoutVars>
          <dgm:bulletEnabled val="1"/>
        </dgm:presLayoutVars>
      </dgm:prSet>
      <dgm:spPr/>
      <dgm:t>
        <a:bodyPr/>
        <a:lstStyle/>
        <a:p>
          <a:endParaRPr lang="es-ES"/>
        </a:p>
      </dgm:t>
    </dgm:pt>
    <dgm:pt modelId="{3C7D6CA3-63E3-4C49-A5DD-55A395CDF723}" type="pres">
      <dgm:prSet presAssocID="{5A993099-BC0B-49F1-8FF0-382FA1008995}" presName="sp" presStyleCnt="0"/>
      <dgm:spPr/>
    </dgm:pt>
    <dgm:pt modelId="{D5055763-EFD1-4543-A52C-E590DF4B4CA5}" type="pres">
      <dgm:prSet presAssocID="{0413CBA8-D826-4652-B525-BE74E0A90AE2}" presName="composite" presStyleCnt="0"/>
      <dgm:spPr/>
    </dgm:pt>
    <dgm:pt modelId="{545EE053-5DDA-4D68-AABE-E5A13AE74111}" type="pres">
      <dgm:prSet presAssocID="{0413CBA8-D826-4652-B525-BE74E0A90AE2}" presName="parentText" presStyleLbl="alignNode1" presStyleIdx="2" presStyleCnt="7">
        <dgm:presLayoutVars>
          <dgm:chMax val="1"/>
          <dgm:bulletEnabled val="1"/>
        </dgm:presLayoutVars>
      </dgm:prSet>
      <dgm:spPr/>
      <dgm:t>
        <a:bodyPr/>
        <a:lstStyle/>
        <a:p>
          <a:endParaRPr lang="es-ES"/>
        </a:p>
      </dgm:t>
    </dgm:pt>
    <dgm:pt modelId="{718EEDA4-3002-4DD5-BE72-2CDF6EED42F3}" type="pres">
      <dgm:prSet presAssocID="{0413CBA8-D826-4652-B525-BE74E0A90AE2}" presName="descendantText" presStyleLbl="alignAcc1" presStyleIdx="2" presStyleCnt="7">
        <dgm:presLayoutVars>
          <dgm:bulletEnabled val="1"/>
        </dgm:presLayoutVars>
      </dgm:prSet>
      <dgm:spPr/>
      <dgm:t>
        <a:bodyPr/>
        <a:lstStyle/>
        <a:p>
          <a:endParaRPr lang="es-ES"/>
        </a:p>
      </dgm:t>
    </dgm:pt>
    <dgm:pt modelId="{35B4B6E2-19B9-47BB-B7A3-EDE7DE5EF51D}" type="pres">
      <dgm:prSet presAssocID="{61EE9E1E-6745-459A-973F-84BA03BDAB12}" presName="sp" presStyleCnt="0"/>
      <dgm:spPr/>
    </dgm:pt>
    <dgm:pt modelId="{7C437B10-7A68-4D39-9A5B-2A80E4CD54F2}" type="pres">
      <dgm:prSet presAssocID="{C618C14B-11A0-455E-8A67-8E81FC193DC4}" presName="composite" presStyleCnt="0"/>
      <dgm:spPr/>
    </dgm:pt>
    <dgm:pt modelId="{6DFECDC5-2412-45B5-951E-08946E0F6535}" type="pres">
      <dgm:prSet presAssocID="{C618C14B-11A0-455E-8A67-8E81FC193DC4}" presName="parentText" presStyleLbl="alignNode1" presStyleIdx="3" presStyleCnt="7">
        <dgm:presLayoutVars>
          <dgm:chMax val="1"/>
          <dgm:bulletEnabled val="1"/>
        </dgm:presLayoutVars>
      </dgm:prSet>
      <dgm:spPr/>
      <dgm:t>
        <a:bodyPr/>
        <a:lstStyle/>
        <a:p>
          <a:endParaRPr lang="es-ES"/>
        </a:p>
      </dgm:t>
    </dgm:pt>
    <dgm:pt modelId="{9D6EAC7F-2DD2-4FED-A0C7-0649507503DC}" type="pres">
      <dgm:prSet presAssocID="{C618C14B-11A0-455E-8A67-8E81FC193DC4}" presName="descendantText" presStyleLbl="alignAcc1" presStyleIdx="3" presStyleCnt="7">
        <dgm:presLayoutVars>
          <dgm:bulletEnabled val="1"/>
        </dgm:presLayoutVars>
      </dgm:prSet>
      <dgm:spPr/>
      <dgm:t>
        <a:bodyPr/>
        <a:lstStyle/>
        <a:p>
          <a:endParaRPr lang="es-ES"/>
        </a:p>
      </dgm:t>
    </dgm:pt>
    <dgm:pt modelId="{ED3478CE-7350-4A86-B57B-099D95EBA796}" type="pres">
      <dgm:prSet presAssocID="{1C429B74-FE1E-452F-9716-AE6571202270}" presName="sp" presStyleCnt="0"/>
      <dgm:spPr/>
    </dgm:pt>
    <dgm:pt modelId="{E14B5EF9-3038-411B-9681-84A907759E86}" type="pres">
      <dgm:prSet presAssocID="{B83E2AC9-F181-4277-BC3B-8C84A4EA612B}" presName="composite" presStyleCnt="0"/>
      <dgm:spPr/>
    </dgm:pt>
    <dgm:pt modelId="{BF5E4221-6E94-4D52-B477-426884922715}" type="pres">
      <dgm:prSet presAssocID="{B83E2AC9-F181-4277-BC3B-8C84A4EA612B}" presName="parentText" presStyleLbl="alignNode1" presStyleIdx="4" presStyleCnt="7">
        <dgm:presLayoutVars>
          <dgm:chMax val="1"/>
          <dgm:bulletEnabled val="1"/>
        </dgm:presLayoutVars>
      </dgm:prSet>
      <dgm:spPr/>
      <dgm:t>
        <a:bodyPr/>
        <a:lstStyle/>
        <a:p>
          <a:endParaRPr lang="es-ES"/>
        </a:p>
      </dgm:t>
    </dgm:pt>
    <dgm:pt modelId="{2035E754-6452-4439-A344-3C201574D491}" type="pres">
      <dgm:prSet presAssocID="{B83E2AC9-F181-4277-BC3B-8C84A4EA612B}" presName="descendantText" presStyleLbl="alignAcc1" presStyleIdx="4" presStyleCnt="7">
        <dgm:presLayoutVars>
          <dgm:bulletEnabled val="1"/>
        </dgm:presLayoutVars>
      </dgm:prSet>
      <dgm:spPr/>
      <dgm:t>
        <a:bodyPr/>
        <a:lstStyle/>
        <a:p>
          <a:endParaRPr lang="es-ES"/>
        </a:p>
      </dgm:t>
    </dgm:pt>
    <dgm:pt modelId="{ADBFC133-65A0-40E8-906A-9CC879CA3818}" type="pres">
      <dgm:prSet presAssocID="{953D2E03-F0D2-40DD-916C-3D772DD7961A}" presName="sp" presStyleCnt="0"/>
      <dgm:spPr/>
    </dgm:pt>
    <dgm:pt modelId="{1E6309FA-9EB9-4226-A8D4-96BCE64C808F}" type="pres">
      <dgm:prSet presAssocID="{4C6B0D38-8BC8-4989-B007-C0D7FBAB215A}" presName="composite" presStyleCnt="0"/>
      <dgm:spPr/>
    </dgm:pt>
    <dgm:pt modelId="{3370A0F7-3142-46FC-8B09-38E75C96FB94}" type="pres">
      <dgm:prSet presAssocID="{4C6B0D38-8BC8-4989-B007-C0D7FBAB215A}" presName="parentText" presStyleLbl="alignNode1" presStyleIdx="5" presStyleCnt="7">
        <dgm:presLayoutVars>
          <dgm:chMax val="1"/>
          <dgm:bulletEnabled val="1"/>
        </dgm:presLayoutVars>
      </dgm:prSet>
      <dgm:spPr/>
      <dgm:t>
        <a:bodyPr/>
        <a:lstStyle/>
        <a:p>
          <a:endParaRPr lang="es-ES"/>
        </a:p>
      </dgm:t>
    </dgm:pt>
    <dgm:pt modelId="{36A15BB6-8334-4376-9897-BC2F89826B19}" type="pres">
      <dgm:prSet presAssocID="{4C6B0D38-8BC8-4989-B007-C0D7FBAB215A}" presName="descendantText" presStyleLbl="alignAcc1" presStyleIdx="5" presStyleCnt="7">
        <dgm:presLayoutVars>
          <dgm:bulletEnabled val="1"/>
        </dgm:presLayoutVars>
      </dgm:prSet>
      <dgm:spPr/>
      <dgm:t>
        <a:bodyPr/>
        <a:lstStyle/>
        <a:p>
          <a:endParaRPr lang="es-ES"/>
        </a:p>
      </dgm:t>
    </dgm:pt>
    <dgm:pt modelId="{A6042E45-20FB-4E76-A48D-66E55301CFC1}" type="pres">
      <dgm:prSet presAssocID="{B51E9BA9-F79A-4EF9-97D1-939EC683731E}" presName="sp" presStyleCnt="0"/>
      <dgm:spPr/>
    </dgm:pt>
    <dgm:pt modelId="{69A87F15-1930-4168-8379-E5FC8CC6F47F}" type="pres">
      <dgm:prSet presAssocID="{AD533463-78FC-4C3A-8186-9973FC48313C}" presName="composite" presStyleCnt="0"/>
      <dgm:spPr/>
    </dgm:pt>
    <dgm:pt modelId="{11B2D9CF-7B8A-4BF8-A085-6CDBE385A9C6}" type="pres">
      <dgm:prSet presAssocID="{AD533463-78FC-4C3A-8186-9973FC48313C}" presName="parentText" presStyleLbl="alignNode1" presStyleIdx="6" presStyleCnt="7">
        <dgm:presLayoutVars>
          <dgm:chMax val="1"/>
          <dgm:bulletEnabled val="1"/>
        </dgm:presLayoutVars>
      </dgm:prSet>
      <dgm:spPr/>
      <dgm:t>
        <a:bodyPr/>
        <a:lstStyle/>
        <a:p>
          <a:endParaRPr lang="es-ES"/>
        </a:p>
      </dgm:t>
    </dgm:pt>
    <dgm:pt modelId="{AE10DC1B-3009-4DFC-AFE2-288C320A6C05}" type="pres">
      <dgm:prSet presAssocID="{AD533463-78FC-4C3A-8186-9973FC48313C}" presName="descendantText" presStyleLbl="alignAcc1" presStyleIdx="6" presStyleCnt="7">
        <dgm:presLayoutVars>
          <dgm:bulletEnabled val="1"/>
        </dgm:presLayoutVars>
      </dgm:prSet>
      <dgm:spPr/>
      <dgm:t>
        <a:bodyPr/>
        <a:lstStyle/>
        <a:p>
          <a:endParaRPr lang="es-ES"/>
        </a:p>
      </dgm:t>
    </dgm:pt>
  </dgm:ptLst>
  <dgm:cxnLst>
    <dgm:cxn modelId="{431962AE-CD5F-4B30-9B14-1D29B954EE7B}" srcId="{B4426C73-9ECE-4671-AA3B-CAD639416087}" destId="{B83E2AC9-F181-4277-BC3B-8C84A4EA612B}" srcOrd="4" destOrd="0" parTransId="{8CA78FF8-3984-4DD5-9574-2D3204AE937E}" sibTransId="{953D2E03-F0D2-40DD-916C-3D772DD7961A}"/>
    <dgm:cxn modelId="{7B79E54A-26A9-4277-8336-6BAC2232B068}" srcId="{B83E2AC9-F181-4277-BC3B-8C84A4EA612B}" destId="{5359BAE2-C062-4B21-BD52-D83B4E6E0F8E}" srcOrd="0" destOrd="0" parTransId="{1DFA74C2-A86C-4A8D-95E7-891150812D9B}" sibTransId="{99AF46A6-34F4-40CD-B536-28667EA56995}"/>
    <dgm:cxn modelId="{9D61175D-0B51-4539-AD40-0A18F5D09504}" srcId="{B4426C73-9ECE-4671-AA3B-CAD639416087}" destId="{4C6B0D38-8BC8-4989-B007-C0D7FBAB215A}" srcOrd="5" destOrd="0" parTransId="{A30545F1-972D-4BF5-BB4C-EDFD19682702}" sibTransId="{B51E9BA9-F79A-4EF9-97D1-939EC683731E}"/>
    <dgm:cxn modelId="{9AF98EC5-6A8B-435A-962F-E0F3BFFC382F}" srcId="{B4426C73-9ECE-4671-AA3B-CAD639416087}" destId="{AD533463-78FC-4C3A-8186-9973FC48313C}" srcOrd="6" destOrd="0" parTransId="{41328B9C-8461-4F56-B1BC-CF6CE3C27592}" sibTransId="{E0EB1AB1-3289-45A7-9252-5CA11AA70511}"/>
    <dgm:cxn modelId="{EA191B9A-E1DF-4242-B60D-0DD2CD7A64C8}" type="presOf" srcId="{59394BEA-2618-466D-841C-910ACFB61627}" destId="{94455074-36B4-44CD-BE6C-01FCA3B19811}" srcOrd="0" destOrd="0" presId="urn:microsoft.com/office/officeart/2005/8/layout/chevron2"/>
    <dgm:cxn modelId="{0D2EB408-9581-4349-B1D8-D78F7CB774B1}" type="presOf" srcId="{B7734787-9BB1-4572-B899-86BF57243C9D}" destId="{02A57C6E-D3E5-4F24-808B-8233A2A0CAF4}" srcOrd="0" destOrd="0" presId="urn:microsoft.com/office/officeart/2005/8/layout/chevron2"/>
    <dgm:cxn modelId="{4DC65D8F-7664-4782-BD53-2E5607C5939B}" type="presOf" srcId="{3689F4E2-A98F-4364-A3E5-001D9B55B8EF}" destId="{CC8F1D83-610E-4C12-AD98-FB553D6FE0E4}" srcOrd="0" destOrd="0" presId="urn:microsoft.com/office/officeart/2005/8/layout/chevron2"/>
    <dgm:cxn modelId="{3FF9D838-FAC0-4463-94AE-71B8F6DD8CF2}" type="presOf" srcId="{803A09A7-02A3-4256-98AA-4D85E5595878}" destId="{EDA11924-B267-4024-A3BB-EB579D6AC007}" srcOrd="0" destOrd="0" presId="urn:microsoft.com/office/officeart/2005/8/layout/chevron2"/>
    <dgm:cxn modelId="{D8FAE470-1FBA-4B13-A990-D466518F7EE1}" type="presOf" srcId="{9DA0E41D-EED5-4F83-A863-46414FD9CD3B}" destId="{AE10DC1B-3009-4DFC-AFE2-288C320A6C05}" srcOrd="0" destOrd="0" presId="urn:microsoft.com/office/officeart/2005/8/layout/chevron2"/>
    <dgm:cxn modelId="{FF106E4F-4ED8-44FC-B7B3-CEEC939C358C}" type="presOf" srcId="{0413CBA8-D826-4652-B525-BE74E0A90AE2}" destId="{545EE053-5DDA-4D68-AABE-E5A13AE74111}" srcOrd="0" destOrd="0" presId="urn:microsoft.com/office/officeart/2005/8/layout/chevron2"/>
    <dgm:cxn modelId="{7B003B4F-4E69-4CCB-8EC3-71BC223FACEB}" srcId="{59394BEA-2618-466D-841C-910ACFB61627}" destId="{3689F4E2-A98F-4364-A3E5-001D9B55B8EF}" srcOrd="0" destOrd="0" parTransId="{ABE943DE-A784-43EF-9CE2-588B29B2A2EC}" sibTransId="{D6ED94BE-F6B6-432F-BDCC-BF34EFD14CDE}"/>
    <dgm:cxn modelId="{1CF682A0-E9D7-45EF-B5EE-8C306E2A2862}" srcId="{B4426C73-9ECE-4671-AA3B-CAD639416087}" destId="{0413CBA8-D826-4652-B525-BE74E0A90AE2}" srcOrd="2" destOrd="0" parTransId="{0CD94078-BC55-4CA7-9820-39B53F4A3AC0}" sibTransId="{61EE9E1E-6745-459A-973F-84BA03BDAB12}"/>
    <dgm:cxn modelId="{1FA5731E-3DD0-496C-936E-9FD03705A92B}" type="presOf" srcId="{EFF31865-92CC-4B3A-A006-06F4FE462DA6}" destId="{36A15BB6-8334-4376-9897-BC2F89826B19}" srcOrd="0" destOrd="0" presId="urn:microsoft.com/office/officeart/2005/8/layout/chevron2"/>
    <dgm:cxn modelId="{BFBA5A3F-2D01-431F-8742-14C953EA719E}" type="presOf" srcId="{4C6B0D38-8BC8-4989-B007-C0D7FBAB215A}" destId="{3370A0F7-3142-46FC-8B09-38E75C96FB94}" srcOrd="0" destOrd="0" presId="urn:microsoft.com/office/officeart/2005/8/layout/chevron2"/>
    <dgm:cxn modelId="{2C357C6C-A817-46C6-AD54-2B20FDEE71C2}" srcId="{4C6B0D38-8BC8-4989-B007-C0D7FBAB215A}" destId="{EFF31865-92CC-4B3A-A006-06F4FE462DA6}" srcOrd="0" destOrd="0" parTransId="{916677F9-E91E-41AD-B1A3-0E8231983E1A}" sibTransId="{314B2AAA-5B68-445B-81AC-725D27147CE4}"/>
    <dgm:cxn modelId="{070B7EB9-1671-423D-9956-B92794F9EE8F}" type="presOf" srcId="{5359BAE2-C062-4B21-BD52-D83B4E6E0F8E}" destId="{2035E754-6452-4439-A344-3C201574D491}" srcOrd="0" destOrd="0" presId="urn:microsoft.com/office/officeart/2005/8/layout/chevron2"/>
    <dgm:cxn modelId="{6A08666D-00AC-4827-ACE1-D870F65B6923}" type="presOf" srcId="{AD533463-78FC-4C3A-8186-9973FC48313C}" destId="{11B2D9CF-7B8A-4BF8-A085-6CDBE385A9C6}" srcOrd="0" destOrd="0" presId="urn:microsoft.com/office/officeart/2005/8/layout/chevron2"/>
    <dgm:cxn modelId="{9784C230-0725-4F14-8D2F-8F724B3B5EEE}" type="presOf" srcId="{B83E2AC9-F181-4277-BC3B-8C84A4EA612B}" destId="{BF5E4221-6E94-4D52-B477-426884922715}" srcOrd="0" destOrd="0" presId="urn:microsoft.com/office/officeart/2005/8/layout/chevron2"/>
    <dgm:cxn modelId="{64CCE911-2F14-4F11-9DE3-39B5056F7B99}" srcId="{803A09A7-02A3-4256-98AA-4D85E5595878}" destId="{B7734787-9BB1-4572-B899-86BF57243C9D}" srcOrd="0" destOrd="0" parTransId="{BD0762AF-238D-40BF-8806-39B2F9B582DB}" sibTransId="{D525A552-F305-439F-B084-895EAFEADE11}"/>
    <dgm:cxn modelId="{AB6E2753-405A-4B19-9DDF-7E0625388A60}" srcId="{B4426C73-9ECE-4671-AA3B-CAD639416087}" destId="{C618C14B-11A0-455E-8A67-8E81FC193DC4}" srcOrd="3" destOrd="0" parTransId="{1281FE81-C47D-4295-9CDD-69CA1BE44C74}" sibTransId="{1C429B74-FE1E-452F-9716-AE6571202270}"/>
    <dgm:cxn modelId="{61C56661-7CC6-4B7A-9BA5-AA9CB1982DB8}" srcId="{AD533463-78FC-4C3A-8186-9973FC48313C}" destId="{9DA0E41D-EED5-4F83-A863-46414FD9CD3B}" srcOrd="0" destOrd="0" parTransId="{D2278490-803F-48B6-A404-BDFE0A8D6154}" sibTransId="{BC7E1EE6-B49C-4FD1-AF3F-18536686E288}"/>
    <dgm:cxn modelId="{5729EE32-A2F0-4570-B85F-1A95C306C540}" srcId="{C618C14B-11A0-455E-8A67-8E81FC193DC4}" destId="{F95E27FE-1463-4AC2-8B9C-D20F8D990FAE}" srcOrd="0" destOrd="0" parTransId="{C14F9985-3626-4A70-A909-D046378AE085}" sibTransId="{8A0B229D-5892-4500-B3A6-F002BD9AC9B3}"/>
    <dgm:cxn modelId="{E9AD7E67-CAE0-45CD-BC2B-6C0F4BEBE367}" type="presOf" srcId="{E3BE5553-9585-42EE-BB23-8A7A356A5958}" destId="{718EEDA4-3002-4DD5-BE72-2CDF6EED42F3}" srcOrd="0" destOrd="0" presId="urn:microsoft.com/office/officeart/2005/8/layout/chevron2"/>
    <dgm:cxn modelId="{C2C55E71-C0BB-4FA5-BD73-61FF132C077A}" type="presOf" srcId="{B4426C73-9ECE-4671-AA3B-CAD639416087}" destId="{3D3B3756-EB8C-49D4-BE7C-DD9878D98C73}" srcOrd="0" destOrd="0" presId="urn:microsoft.com/office/officeart/2005/8/layout/chevron2"/>
    <dgm:cxn modelId="{EE4D1470-BBFF-4BB5-A2ED-BD88547486FD}" srcId="{B4426C73-9ECE-4671-AA3B-CAD639416087}" destId="{803A09A7-02A3-4256-98AA-4D85E5595878}" srcOrd="0" destOrd="0" parTransId="{DB1E08A4-F94D-4796-BC13-84563C4A9B5E}" sibTransId="{89DD4A67-180F-4692-83A4-1DCA80EF5936}"/>
    <dgm:cxn modelId="{91C995B7-4118-4CE0-904B-0DB037F2D0FA}" srcId="{0413CBA8-D826-4652-B525-BE74E0A90AE2}" destId="{E3BE5553-9585-42EE-BB23-8A7A356A5958}" srcOrd="0" destOrd="0" parTransId="{E31FBC3E-1231-45B4-B98C-921E77B8CB86}" sibTransId="{ACF54050-DC21-4322-965C-1A5E73ECD7A9}"/>
    <dgm:cxn modelId="{F6DBA86F-9833-4A10-AA5D-D1010F358C05}" srcId="{B4426C73-9ECE-4671-AA3B-CAD639416087}" destId="{59394BEA-2618-466D-841C-910ACFB61627}" srcOrd="1" destOrd="0" parTransId="{53D3D1B1-43ED-4FA3-AD15-3327892D9408}" sibTransId="{5A993099-BC0B-49F1-8FF0-382FA1008995}"/>
    <dgm:cxn modelId="{DD4DA17A-18D9-474C-B704-4A426E4F1C72}" type="presOf" srcId="{C618C14B-11A0-455E-8A67-8E81FC193DC4}" destId="{6DFECDC5-2412-45B5-951E-08946E0F6535}" srcOrd="0" destOrd="0" presId="urn:microsoft.com/office/officeart/2005/8/layout/chevron2"/>
    <dgm:cxn modelId="{9E738662-12C8-4591-8589-AB7A2D5B97BB}" type="presOf" srcId="{F95E27FE-1463-4AC2-8B9C-D20F8D990FAE}" destId="{9D6EAC7F-2DD2-4FED-A0C7-0649507503DC}" srcOrd="0" destOrd="0" presId="urn:microsoft.com/office/officeart/2005/8/layout/chevron2"/>
    <dgm:cxn modelId="{1A299CA3-44E1-4416-A08D-1CA0DE006250}" type="presParOf" srcId="{3D3B3756-EB8C-49D4-BE7C-DD9878D98C73}" destId="{244A7CCB-DD23-431B-B075-7BA62C8EFAE3}" srcOrd="0" destOrd="0" presId="urn:microsoft.com/office/officeart/2005/8/layout/chevron2"/>
    <dgm:cxn modelId="{DB9337F2-C657-4B46-94DA-E020887787F2}" type="presParOf" srcId="{244A7CCB-DD23-431B-B075-7BA62C8EFAE3}" destId="{EDA11924-B267-4024-A3BB-EB579D6AC007}" srcOrd="0" destOrd="0" presId="urn:microsoft.com/office/officeart/2005/8/layout/chevron2"/>
    <dgm:cxn modelId="{E80DB977-0100-4807-BF60-92B3D843051B}" type="presParOf" srcId="{244A7CCB-DD23-431B-B075-7BA62C8EFAE3}" destId="{02A57C6E-D3E5-4F24-808B-8233A2A0CAF4}" srcOrd="1" destOrd="0" presId="urn:microsoft.com/office/officeart/2005/8/layout/chevron2"/>
    <dgm:cxn modelId="{525D26DB-945F-4460-AB5D-414C00337A09}" type="presParOf" srcId="{3D3B3756-EB8C-49D4-BE7C-DD9878D98C73}" destId="{8939E1BB-FE3D-4041-A608-7A69EE42A554}" srcOrd="1" destOrd="0" presId="urn:microsoft.com/office/officeart/2005/8/layout/chevron2"/>
    <dgm:cxn modelId="{389B025C-73EE-45E4-9BD0-FC2D58F89E6F}" type="presParOf" srcId="{3D3B3756-EB8C-49D4-BE7C-DD9878D98C73}" destId="{206752DE-1BA5-4051-BE2A-2802A421DCA1}" srcOrd="2" destOrd="0" presId="urn:microsoft.com/office/officeart/2005/8/layout/chevron2"/>
    <dgm:cxn modelId="{0AB7D115-62CE-45CB-90C5-58C0FAA60782}" type="presParOf" srcId="{206752DE-1BA5-4051-BE2A-2802A421DCA1}" destId="{94455074-36B4-44CD-BE6C-01FCA3B19811}" srcOrd="0" destOrd="0" presId="urn:microsoft.com/office/officeart/2005/8/layout/chevron2"/>
    <dgm:cxn modelId="{7B1D4E1B-6015-4F35-B425-C747DB583C40}" type="presParOf" srcId="{206752DE-1BA5-4051-BE2A-2802A421DCA1}" destId="{CC8F1D83-610E-4C12-AD98-FB553D6FE0E4}" srcOrd="1" destOrd="0" presId="urn:microsoft.com/office/officeart/2005/8/layout/chevron2"/>
    <dgm:cxn modelId="{37A6614F-46B2-4379-970B-27B94102738B}" type="presParOf" srcId="{3D3B3756-EB8C-49D4-BE7C-DD9878D98C73}" destId="{3C7D6CA3-63E3-4C49-A5DD-55A395CDF723}" srcOrd="3" destOrd="0" presId="urn:microsoft.com/office/officeart/2005/8/layout/chevron2"/>
    <dgm:cxn modelId="{9DA437FC-032B-4D9D-B92A-AD4F4AAF38E9}" type="presParOf" srcId="{3D3B3756-EB8C-49D4-BE7C-DD9878D98C73}" destId="{D5055763-EFD1-4543-A52C-E590DF4B4CA5}" srcOrd="4" destOrd="0" presId="urn:microsoft.com/office/officeart/2005/8/layout/chevron2"/>
    <dgm:cxn modelId="{BAF2ECA1-AB65-481C-B8C0-6468890BAE05}" type="presParOf" srcId="{D5055763-EFD1-4543-A52C-E590DF4B4CA5}" destId="{545EE053-5DDA-4D68-AABE-E5A13AE74111}" srcOrd="0" destOrd="0" presId="urn:microsoft.com/office/officeart/2005/8/layout/chevron2"/>
    <dgm:cxn modelId="{CD43C56D-453D-42B0-8AA4-528B0F22B108}" type="presParOf" srcId="{D5055763-EFD1-4543-A52C-E590DF4B4CA5}" destId="{718EEDA4-3002-4DD5-BE72-2CDF6EED42F3}" srcOrd="1" destOrd="0" presId="urn:microsoft.com/office/officeart/2005/8/layout/chevron2"/>
    <dgm:cxn modelId="{32FFE5EF-73AC-4036-8106-6E6869D72E6A}" type="presParOf" srcId="{3D3B3756-EB8C-49D4-BE7C-DD9878D98C73}" destId="{35B4B6E2-19B9-47BB-B7A3-EDE7DE5EF51D}" srcOrd="5" destOrd="0" presId="urn:microsoft.com/office/officeart/2005/8/layout/chevron2"/>
    <dgm:cxn modelId="{DFAB45AE-EC2B-496F-BAD2-D414D52C8EC0}" type="presParOf" srcId="{3D3B3756-EB8C-49D4-BE7C-DD9878D98C73}" destId="{7C437B10-7A68-4D39-9A5B-2A80E4CD54F2}" srcOrd="6" destOrd="0" presId="urn:microsoft.com/office/officeart/2005/8/layout/chevron2"/>
    <dgm:cxn modelId="{A827FA8F-FEEE-46AE-B14A-2677869131C3}" type="presParOf" srcId="{7C437B10-7A68-4D39-9A5B-2A80E4CD54F2}" destId="{6DFECDC5-2412-45B5-951E-08946E0F6535}" srcOrd="0" destOrd="0" presId="urn:microsoft.com/office/officeart/2005/8/layout/chevron2"/>
    <dgm:cxn modelId="{99466EFD-A83C-4B32-A957-96361A599EBD}" type="presParOf" srcId="{7C437B10-7A68-4D39-9A5B-2A80E4CD54F2}" destId="{9D6EAC7F-2DD2-4FED-A0C7-0649507503DC}" srcOrd="1" destOrd="0" presId="urn:microsoft.com/office/officeart/2005/8/layout/chevron2"/>
    <dgm:cxn modelId="{E91C3E9B-52C2-4F5B-9897-9EF9469E95B0}" type="presParOf" srcId="{3D3B3756-EB8C-49D4-BE7C-DD9878D98C73}" destId="{ED3478CE-7350-4A86-B57B-099D95EBA796}" srcOrd="7" destOrd="0" presId="urn:microsoft.com/office/officeart/2005/8/layout/chevron2"/>
    <dgm:cxn modelId="{1B56EA1A-5C88-4DC5-A992-279D5812E9E9}" type="presParOf" srcId="{3D3B3756-EB8C-49D4-BE7C-DD9878D98C73}" destId="{E14B5EF9-3038-411B-9681-84A907759E86}" srcOrd="8" destOrd="0" presId="urn:microsoft.com/office/officeart/2005/8/layout/chevron2"/>
    <dgm:cxn modelId="{3CA96526-3CB2-4C54-AE25-6E227AD533FC}" type="presParOf" srcId="{E14B5EF9-3038-411B-9681-84A907759E86}" destId="{BF5E4221-6E94-4D52-B477-426884922715}" srcOrd="0" destOrd="0" presId="urn:microsoft.com/office/officeart/2005/8/layout/chevron2"/>
    <dgm:cxn modelId="{5E730FE9-F41B-4D27-B4B6-9236EC2D0CB3}" type="presParOf" srcId="{E14B5EF9-3038-411B-9681-84A907759E86}" destId="{2035E754-6452-4439-A344-3C201574D491}" srcOrd="1" destOrd="0" presId="urn:microsoft.com/office/officeart/2005/8/layout/chevron2"/>
    <dgm:cxn modelId="{C68AE530-D8E9-4E9B-8076-B22F20BD319B}" type="presParOf" srcId="{3D3B3756-EB8C-49D4-BE7C-DD9878D98C73}" destId="{ADBFC133-65A0-40E8-906A-9CC879CA3818}" srcOrd="9" destOrd="0" presId="urn:microsoft.com/office/officeart/2005/8/layout/chevron2"/>
    <dgm:cxn modelId="{135C0B35-DB62-4825-867C-45CF89FBD380}" type="presParOf" srcId="{3D3B3756-EB8C-49D4-BE7C-DD9878D98C73}" destId="{1E6309FA-9EB9-4226-A8D4-96BCE64C808F}" srcOrd="10" destOrd="0" presId="urn:microsoft.com/office/officeart/2005/8/layout/chevron2"/>
    <dgm:cxn modelId="{26667D84-C5DC-4E62-9582-215C693B61F3}" type="presParOf" srcId="{1E6309FA-9EB9-4226-A8D4-96BCE64C808F}" destId="{3370A0F7-3142-46FC-8B09-38E75C96FB94}" srcOrd="0" destOrd="0" presId="urn:microsoft.com/office/officeart/2005/8/layout/chevron2"/>
    <dgm:cxn modelId="{B2040192-9388-4453-BA50-CB7D5A1D591E}" type="presParOf" srcId="{1E6309FA-9EB9-4226-A8D4-96BCE64C808F}" destId="{36A15BB6-8334-4376-9897-BC2F89826B19}" srcOrd="1" destOrd="0" presId="urn:microsoft.com/office/officeart/2005/8/layout/chevron2"/>
    <dgm:cxn modelId="{243D84C9-54A6-45E4-95A3-71B15537E143}" type="presParOf" srcId="{3D3B3756-EB8C-49D4-BE7C-DD9878D98C73}" destId="{A6042E45-20FB-4E76-A48D-66E55301CFC1}" srcOrd="11" destOrd="0" presId="urn:microsoft.com/office/officeart/2005/8/layout/chevron2"/>
    <dgm:cxn modelId="{6BBC04F6-7935-4F00-9ABD-68232D5C1CA7}" type="presParOf" srcId="{3D3B3756-EB8C-49D4-BE7C-DD9878D98C73}" destId="{69A87F15-1930-4168-8379-E5FC8CC6F47F}" srcOrd="12" destOrd="0" presId="urn:microsoft.com/office/officeart/2005/8/layout/chevron2"/>
    <dgm:cxn modelId="{74A18D27-0892-48B4-9A0E-E01C8D08EE15}" type="presParOf" srcId="{69A87F15-1930-4168-8379-E5FC8CC6F47F}" destId="{11B2D9CF-7B8A-4BF8-A085-6CDBE385A9C6}" srcOrd="0" destOrd="0" presId="urn:microsoft.com/office/officeart/2005/8/layout/chevron2"/>
    <dgm:cxn modelId="{796A8E69-29CF-4C9D-ADB4-FD11B49743F6}" type="presParOf" srcId="{69A87F15-1930-4168-8379-E5FC8CC6F47F}" destId="{AE10DC1B-3009-4DFC-AFE2-288C320A6C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7F9952-FA74-4BC7-AF23-DEA02CD20D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8403144-859E-4FF7-A959-F9D21CA56053}">
      <dgm:prSet phldrT="[Texto]"/>
      <dgm:spPr/>
      <dgm:t>
        <a:bodyPr/>
        <a:lstStyle/>
        <a:p>
          <a:r>
            <a:rPr lang="es-ES" u="sng" dirty="0" smtClean="0">
              <a:solidFill>
                <a:schemeClr val="tx1"/>
              </a:solidFill>
            </a:rPr>
            <a:t>INDUCTIVO</a:t>
          </a:r>
          <a:endParaRPr lang="es-ES" u="sng" dirty="0">
            <a:solidFill>
              <a:schemeClr val="tx1"/>
            </a:solidFill>
          </a:endParaRPr>
        </a:p>
      </dgm:t>
    </dgm:pt>
    <dgm:pt modelId="{9B9E22E8-503F-40B9-B6E6-C343037ECD28}" type="parTrans" cxnId="{8913633B-79C8-4C10-95AE-F859736EFDB4}">
      <dgm:prSet/>
      <dgm:spPr/>
      <dgm:t>
        <a:bodyPr/>
        <a:lstStyle/>
        <a:p>
          <a:endParaRPr lang="es-ES"/>
        </a:p>
      </dgm:t>
    </dgm:pt>
    <dgm:pt modelId="{384C3624-CD2D-408B-A9BA-410E079A4587}" type="sibTrans" cxnId="{8913633B-79C8-4C10-95AE-F859736EFDB4}">
      <dgm:prSet/>
      <dgm:spPr/>
      <dgm:t>
        <a:bodyPr/>
        <a:lstStyle/>
        <a:p>
          <a:endParaRPr lang="es-ES"/>
        </a:p>
      </dgm:t>
    </dgm:pt>
    <dgm:pt modelId="{2B0B27DB-1BBE-4A9D-9A59-40051A681E2F}">
      <dgm:prSet phldrT="[Texto]"/>
      <dgm:spPr/>
      <dgm:t>
        <a:bodyPr/>
        <a:lstStyle/>
        <a:p>
          <a:r>
            <a:rPr lang="es-ES" dirty="0" smtClean="0">
              <a:solidFill>
                <a:srgbClr val="FFFF00"/>
              </a:solidFill>
            </a:rPr>
            <a:t> GRAVITAMOS CON ESTE METODO PORQUE NOS AYUDA CON CRITERIOS DE LO PARTICULAR A LO GENERAL.</a:t>
          </a:r>
          <a:endParaRPr lang="es-ES" dirty="0">
            <a:solidFill>
              <a:srgbClr val="FFFF00"/>
            </a:solidFill>
          </a:endParaRPr>
        </a:p>
      </dgm:t>
    </dgm:pt>
    <dgm:pt modelId="{4893865E-66D9-45E1-BCCC-24018E42D7E4}" type="parTrans" cxnId="{E2AB3F82-C184-4EEB-AB52-0D8D441D53DC}">
      <dgm:prSet/>
      <dgm:spPr/>
      <dgm:t>
        <a:bodyPr/>
        <a:lstStyle/>
        <a:p>
          <a:endParaRPr lang="es-ES"/>
        </a:p>
      </dgm:t>
    </dgm:pt>
    <dgm:pt modelId="{AC4AD2B8-BA74-44A4-A615-DFF448B58881}" type="sibTrans" cxnId="{E2AB3F82-C184-4EEB-AB52-0D8D441D53DC}">
      <dgm:prSet/>
      <dgm:spPr/>
      <dgm:t>
        <a:bodyPr/>
        <a:lstStyle/>
        <a:p>
          <a:endParaRPr lang="es-ES"/>
        </a:p>
      </dgm:t>
    </dgm:pt>
    <dgm:pt modelId="{E735DD80-C5A2-4697-BE99-2ADAAC90B00F}">
      <dgm:prSet phldrT="[Texto]"/>
      <dgm:spPr/>
      <dgm:t>
        <a:bodyPr/>
        <a:lstStyle/>
        <a:p>
          <a:r>
            <a:rPr lang="es-ES" u="sng" dirty="0" smtClean="0">
              <a:solidFill>
                <a:schemeClr val="tx1"/>
              </a:solidFill>
            </a:rPr>
            <a:t>DEDUCTIVO</a:t>
          </a:r>
          <a:endParaRPr lang="es-ES" u="sng" dirty="0">
            <a:solidFill>
              <a:schemeClr val="tx1"/>
            </a:solidFill>
          </a:endParaRPr>
        </a:p>
      </dgm:t>
    </dgm:pt>
    <dgm:pt modelId="{97971627-C662-4841-BF17-3FAEA3DD3866}" type="parTrans" cxnId="{FFBE3E91-6C61-4EEF-8943-A69D1E364BD0}">
      <dgm:prSet/>
      <dgm:spPr/>
      <dgm:t>
        <a:bodyPr/>
        <a:lstStyle/>
        <a:p>
          <a:endParaRPr lang="es-ES"/>
        </a:p>
      </dgm:t>
    </dgm:pt>
    <dgm:pt modelId="{90F3FB82-4389-4AC4-9075-B69F1E28A302}" type="sibTrans" cxnId="{FFBE3E91-6C61-4EEF-8943-A69D1E364BD0}">
      <dgm:prSet/>
      <dgm:spPr/>
      <dgm:t>
        <a:bodyPr/>
        <a:lstStyle/>
        <a:p>
          <a:endParaRPr lang="es-ES"/>
        </a:p>
      </dgm:t>
    </dgm:pt>
    <dgm:pt modelId="{4B35E737-E52C-4262-903B-0080300A8008}">
      <dgm:prSet phldrT="[Texto]"/>
      <dgm:spPr/>
      <dgm:t>
        <a:bodyPr/>
        <a:lstStyle/>
        <a:p>
          <a:pPr algn="l"/>
          <a:r>
            <a:rPr lang="es-ES" dirty="0" smtClean="0">
              <a:solidFill>
                <a:srgbClr val="FFFF00"/>
              </a:solidFill>
            </a:rPr>
            <a:t>PORQUE NOS PERMITE ESTRUCTURAR UN NUEVO CONOCIMIENTO DE LO GENERAL A LO PARTICULAR Y SE LLEGO A LA ELABORACION DEL DOCUMENTO( FOLLETO) QUE SATISFACE UNA  INSUFICIENCIA EN LA ESMIL. </a:t>
          </a:r>
          <a:endParaRPr lang="es-ES" dirty="0">
            <a:solidFill>
              <a:srgbClr val="FFFF00"/>
            </a:solidFill>
          </a:endParaRPr>
        </a:p>
      </dgm:t>
    </dgm:pt>
    <dgm:pt modelId="{5ED1F619-F034-4046-AA64-A209ADD51CDF}" type="parTrans" cxnId="{77D5B8B0-30CE-4560-BBFA-752B051D748E}">
      <dgm:prSet/>
      <dgm:spPr/>
      <dgm:t>
        <a:bodyPr/>
        <a:lstStyle/>
        <a:p>
          <a:endParaRPr lang="es-ES"/>
        </a:p>
      </dgm:t>
    </dgm:pt>
    <dgm:pt modelId="{7C0ACD44-DFF9-4C98-B7D2-BF0D30958181}" type="sibTrans" cxnId="{77D5B8B0-30CE-4560-BBFA-752B051D748E}">
      <dgm:prSet/>
      <dgm:spPr/>
      <dgm:t>
        <a:bodyPr/>
        <a:lstStyle/>
        <a:p>
          <a:endParaRPr lang="es-ES"/>
        </a:p>
      </dgm:t>
    </dgm:pt>
    <dgm:pt modelId="{22779CDD-987A-4606-BDF1-0132C65F09A0}" type="pres">
      <dgm:prSet presAssocID="{057F9952-FA74-4BC7-AF23-DEA02CD20D47}" presName="linear" presStyleCnt="0">
        <dgm:presLayoutVars>
          <dgm:animLvl val="lvl"/>
          <dgm:resizeHandles val="exact"/>
        </dgm:presLayoutVars>
      </dgm:prSet>
      <dgm:spPr/>
      <dgm:t>
        <a:bodyPr/>
        <a:lstStyle/>
        <a:p>
          <a:endParaRPr lang="es-ES"/>
        </a:p>
      </dgm:t>
    </dgm:pt>
    <dgm:pt modelId="{702FADF1-0344-4B48-8274-145C7702BFF9}" type="pres">
      <dgm:prSet presAssocID="{F8403144-859E-4FF7-A959-F9D21CA56053}" presName="parentText" presStyleLbl="node1" presStyleIdx="0" presStyleCnt="2" custLinFactNeighborY="-401">
        <dgm:presLayoutVars>
          <dgm:chMax val="0"/>
          <dgm:bulletEnabled val="1"/>
        </dgm:presLayoutVars>
      </dgm:prSet>
      <dgm:spPr/>
      <dgm:t>
        <a:bodyPr/>
        <a:lstStyle/>
        <a:p>
          <a:endParaRPr lang="es-ES"/>
        </a:p>
      </dgm:t>
    </dgm:pt>
    <dgm:pt modelId="{8EAEC6D4-BBF6-45FB-BFAD-7C003671BEE3}" type="pres">
      <dgm:prSet presAssocID="{F8403144-859E-4FF7-A959-F9D21CA56053}" presName="childText" presStyleLbl="revTx" presStyleIdx="0" presStyleCnt="2">
        <dgm:presLayoutVars>
          <dgm:bulletEnabled val="1"/>
        </dgm:presLayoutVars>
      </dgm:prSet>
      <dgm:spPr/>
      <dgm:t>
        <a:bodyPr/>
        <a:lstStyle/>
        <a:p>
          <a:endParaRPr lang="es-ES"/>
        </a:p>
      </dgm:t>
    </dgm:pt>
    <dgm:pt modelId="{D26F4289-A296-4598-8843-46A48C8C2EA4}" type="pres">
      <dgm:prSet presAssocID="{E735DD80-C5A2-4697-BE99-2ADAAC90B00F}" presName="parentText" presStyleLbl="node1" presStyleIdx="1" presStyleCnt="2" custLinFactNeighborY="-1674">
        <dgm:presLayoutVars>
          <dgm:chMax val="0"/>
          <dgm:bulletEnabled val="1"/>
        </dgm:presLayoutVars>
      </dgm:prSet>
      <dgm:spPr/>
      <dgm:t>
        <a:bodyPr/>
        <a:lstStyle/>
        <a:p>
          <a:endParaRPr lang="es-ES"/>
        </a:p>
      </dgm:t>
    </dgm:pt>
    <dgm:pt modelId="{E515AB16-84BF-4B7F-BEC2-E5F6CFF8C1DF}" type="pres">
      <dgm:prSet presAssocID="{E735DD80-C5A2-4697-BE99-2ADAAC90B00F}" presName="childText" presStyleLbl="revTx" presStyleIdx="1" presStyleCnt="2">
        <dgm:presLayoutVars>
          <dgm:bulletEnabled val="1"/>
        </dgm:presLayoutVars>
      </dgm:prSet>
      <dgm:spPr/>
      <dgm:t>
        <a:bodyPr/>
        <a:lstStyle/>
        <a:p>
          <a:endParaRPr lang="es-ES"/>
        </a:p>
      </dgm:t>
    </dgm:pt>
  </dgm:ptLst>
  <dgm:cxnLst>
    <dgm:cxn modelId="{77D5B8B0-30CE-4560-BBFA-752B051D748E}" srcId="{E735DD80-C5A2-4697-BE99-2ADAAC90B00F}" destId="{4B35E737-E52C-4262-903B-0080300A8008}" srcOrd="0" destOrd="0" parTransId="{5ED1F619-F034-4046-AA64-A209ADD51CDF}" sibTransId="{7C0ACD44-DFF9-4C98-B7D2-BF0D30958181}"/>
    <dgm:cxn modelId="{DABE0E44-6628-485C-A9D7-C9CD08E232E7}" type="presOf" srcId="{2B0B27DB-1BBE-4A9D-9A59-40051A681E2F}" destId="{8EAEC6D4-BBF6-45FB-BFAD-7C003671BEE3}" srcOrd="0" destOrd="0" presId="urn:microsoft.com/office/officeart/2005/8/layout/vList2"/>
    <dgm:cxn modelId="{9C6316D1-C054-412A-AE19-89C0B6CF3E0E}" type="presOf" srcId="{4B35E737-E52C-4262-903B-0080300A8008}" destId="{E515AB16-84BF-4B7F-BEC2-E5F6CFF8C1DF}" srcOrd="0" destOrd="0" presId="urn:microsoft.com/office/officeart/2005/8/layout/vList2"/>
    <dgm:cxn modelId="{6061308C-4ACA-4347-9096-DE2DAD555792}" type="presOf" srcId="{057F9952-FA74-4BC7-AF23-DEA02CD20D47}" destId="{22779CDD-987A-4606-BDF1-0132C65F09A0}" srcOrd="0" destOrd="0" presId="urn:microsoft.com/office/officeart/2005/8/layout/vList2"/>
    <dgm:cxn modelId="{52A18079-8753-40FC-8425-3978713BA0DA}" type="presOf" srcId="{E735DD80-C5A2-4697-BE99-2ADAAC90B00F}" destId="{D26F4289-A296-4598-8843-46A48C8C2EA4}" srcOrd="0" destOrd="0" presId="urn:microsoft.com/office/officeart/2005/8/layout/vList2"/>
    <dgm:cxn modelId="{858A4126-EA48-46D0-90A4-C95385002B62}" type="presOf" srcId="{F8403144-859E-4FF7-A959-F9D21CA56053}" destId="{702FADF1-0344-4B48-8274-145C7702BFF9}" srcOrd="0" destOrd="0" presId="urn:microsoft.com/office/officeart/2005/8/layout/vList2"/>
    <dgm:cxn modelId="{8913633B-79C8-4C10-95AE-F859736EFDB4}" srcId="{057F9952-FA74-4BC7-AF23-DEA02CD20D47}" destId="{F8403144-859E-4FF7-A959-F9D21CA56053}" srcOrd="0" destOrd="0" parTransId="{9B9E22E8-503F-40B9-B6E6-C343037ECD28}" sibTransId="{384C3624-CD2D-408B-A9BA-410E079A4587}"/>
    <dgm:cxn modelId="{E2AB3F82-C184-4EEB-AB52-0D8D441D53DC}" srcId="{F8403144-859E-4FF7-A959-F9D21CA56053}" destId="{2B0B27DB-1BBE-4A9D-9A59-40051A681E2F}" srcOrd="0" destOrd="0" parTransId="{4893865E-66D9-45E1-BCCC-24018E42D7E4}" sibTransId="{AC4AD2B8-BA74-44A4-A615-DFF448B58881}"/>
    <dgm:cxn modelId="{FFBE3E91-6C61-4EEF-8943-A69D1E364BD0}" srcId="{057F9952-FA74-4BC7-AF23-DEA02CD20D47}" destId="{E735DD80-C5A2-4697-BE99-2ADAAC90B00F}" srcOrd="1" destOrd="0" parTransId="{97971627-C662-4841-BF17-3FAEA3DD3866}" sibTransId="{90F3FB82-4389-4AC4-9075-B69F1E28A302}"/>
    <dgm:cxn modelId="{F691570B-C1EE-4DB1-B493-1F317F95837E}" type="presParOf" srcId="{22779CDD-987A-4606-BDF1-0132C65F09A0}" destId="{702FADF1-0344-4B48-8274-145C7702BFF9}" srcOrd="0" destOrd="0" presId="urn:microsoft.com/office/officeart/2005/8/layout/vList2"/>
    <dgm:cxn modelId="{BC4E54E9-060A-45DE-9238-6184980EDB08}" type="presParOf" srcId="{22779CDD-987A-4606-BDF1-0132C65F09A0}" destId="{8EAEC6D4-BBF6-45FB-BFAD-7C003671BEE3}" srcOrd="1" destOrd="0" presId="urn:microsoft.com/office/officeart/2005/8/layout/vList2"/>
    <dgm:cxn modelId="{1B37D474-0FD9-462E-8E14-79A64DDFCE37}" type="presParOf" srcId="{22779CDD-987A-4606-BDF1-0132C65F09A0}" destId="{D26F4289-A296-4598-8843-46A48C8C2EA4}" srcOrd="2" destOrd="0" presId="urn:microsoft.com/office/officeart/2005/8/layout/vList2"/>
    <dgm:cxn modelId="{6EDBF6B1-7B3D-4827-A23F-AF3CC0552B21}" type="presParOf" srcId="{22779CDD-987A-4606-BDF1-0132C65F09A0}" destId="{E515AB16-84BF-4B7F-BEC2-E5F6CFF8C1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1B6674-A837-47F6-AFCA-662008441726}" type="doc">
      <dgm:prSet loTypeId="urn:microsoft.com/office/officeart/2005/8/layout/default#1" loCatId="list" qsTypeId="urn:microsoft.com/office/officeart/2005/8/quickstyle/3d4" qsCatId="3D" csTypeId="urn:microsoft.com/office/officeart/2005/8/colors/colorful2" csCatId="colorful" phldr="1"/>
      <dgm:spPr>
        <a:scene3d>
          <a:camera prst="perspectiveRelaxedModerately"/>
          <a:lightRig rig="threePt" dir="t"/>
        </a:scene3d>
      </dgm:spPr>
      <dgm:t>
        <a:bodyPr/>
        <a:lstStyle/>
        <a:p>
          <a:endParaRPr lang="es-ES"/>
        </a:p>
      </dgm:t>
    </dgm:pt>
    <dgm:pt modelId="{68EDF054-E12D-42DA-9EE8-107D320A6940}">
      <dgm:prSet phldrT="[Texto]"/>
      <dgm:spPr/>
      <dgm:t>
        <a:bodyPr/>
        <a:lstStyle/>
        <a:p>
          <a:pPr algn="just"/>
          <a:r>
            <a:rPr lang="es-EC" b="1" dirty="0" smtClean="0">
              <a:solidFill>
                <a:schemeClr val="tx1"/>
              </a:solidFill>
            </a:rPr>
            <a:t>EN LA Escuela Superior Militar “Eloy Alfaro”  no cuenta con un documento que informe detalladamente acerca del estudio de la historia trascendencia y evolución del arma de Caballería Blindada, por tal motivo el aprendizaje de este tema les permitirá obtener la información necesaria dentro de la historia.</a:t>
          </a:r>
          <a:endParaRPr lang="es-ES" b="1" dirty="0">
            <a:solidFill>
              <a:schemeClr val="tx1"/>
            </a:solidFill>
          </a:endParaRPr>
        </a:p>
      </dgm:t>
    </dgm:pt>
    <dgm:pt modelId="{D41EA3C8-C13A-4067-A8E7-9070F0A5A36B}" type="parTrans" cxnId="{23BD40A2-1D9F-48D5-B358-3D2161872789}">
      <dgm:prSet/>
      <dgm:spPr/>
      <dgm:t>
        <a:bodyPr/>
        <a:lstStyle/>
        <a:p>
          <a:endParaRPr lang="es-ES"/>
        </a:p>
      </dgm:t>
    </dgm:pt>
    <dgm:pt modelId="{6A60C92E-7C15-424D-B3F4-5E884D4409FD}" type="sibTrans" cxnId="{23BD40A2-1D9F-48D5-B358-3D2161872789}">
      <dgm:prSet/>
      <dgm:spPr/>
      <dgm:t>
        <a:bodyPr/>
        <a:lstStyle/>
        <a:p>
          <a:endParaRPr lang="es-ES"/>
        </a:p>
      </dgm:t>
    </dgm:pt>
    <dgm:pt modelId="{CD540297-0849-47CE-8DDB-8AD014441074}">
      <dgm:prSet phldrT="[Texto]"/>
      <dgm:spPr/>
      <dgm:t>
        <a:bodyPr/>
        <a:lstStyle/>
        <a:p>
          <a:pPr algn="just"/>
          <a:r>
            <a:rPr lang="es-EC" b="1" dirty="0" smtClean="0">
              <a:solidFill>
                <a:schemeClr val="tx1"/>
              </a:solidFill>
            </a:rPr>
            <a:t>Se ve la necesidad de una fuente  documentada y precisa   acerca de el estudio de la historia de la Caballería Blindada ya que  ayudara al proceso de formación tanto académico como militar, para todos y cada uno de nosotros .</a:t>
          </a:r>
          <a:endParaRPr lang="es-ES" b="1" dirty="0">
            <a:solidFill>
              <a:schemeClr val="tx1"/>
            </a:solidFill>
          </a:endParaRPr>
        </a:p>
      </dgm:t>
    </dgm:pt>
    <dgm:pt modelId="{EA68F4FA-82B2-4D68-A3BE-5CB784300B7B}" type="parTrans" cxnId="{083151EE-1743-462C-8901-EE1884330A02}">
      <dgm:prSet/>
      <dgm:spPr/>
      <dgm:t>
        <a:bodyPr/>
        <a:lstStyle/>
        <a:p>
          <a:endParaRPr lang="es-ES"/>
        </a:p>
      </dgm:t>
    </dgm:pt>
    <dgm:pt modelId="{136DB144-841D-4A0F-B351-71C2342554F6}" type="sibTrans" cxnId="{083151EE-1743-462C-8901-EE1884330A02}">
      <dgm:prSet/>
      <dgm:spPr/>
      <dgm:t>
        <a:bodyPr/>
        <a:lstStyle/>
        <a:p>
          <a:endParaRPr lang="es-ES"/>
        </a:p>
      </dgm:t>
    </dgm:pt>
    <dgm:pt modelId="{627BC730-3CF0-425D-898B-AF6DF90AC784}">
      <dgm:prSet phldrT="[Texto]"/>
      <dgm:spPr/>
      <dgm:t>
        <a:bodyPr/>
        <a:lstStyle/>
        <a:p>
          <a:pPr algn="just"/>
          <a:r>
            <a:rPr lang="es-EC" b="1" dirty="0" smtClean="0">
              <a:solidFill>
                <a:schemeClr val="tx1"/>
              </a:solidFill>
            </a:rPr>
            <a:t> El documento que relate la historia de la caballería blindada del determinan que son imprescindibles en la educación, pero no solamente para percibir el facilismo de los cadetes sino la motivación de buscar más información de nuestras raíces. </a:t>
          </a:r>
          <a:endParaRPr lang="es-ES" b="1" dirty="0">
            <a:solidFill>
              <a:schemeClr val="tx1"/>
            </a:solidFill>
          </a:endParaRPr>
        </a:p>
      </dgm:t>
    </dgm:pt>
    <dgm:pt modelId="{3FDBCCB9-0189-4972-AE16-6388FD8E5A2D}" type="parTrans" cxnId="{9B082EA9-C5B8-4A2E-BD96-5EB4AE827E4C}">
      <dgm:prSet/>
      <dgm:spPr/>
      <dgm:t>
        <a:bodyPr/>
        <a:lstStyle/>
        <a:p>
          <a:endParaRPr lang="es-ES"/>
        </a:p>
      </dgm:t>
    </dgm:pt>
    <dgm:pt modelId="{228C7490-3351-40D9-8D75-4342FA593ED3}" type="sibTrans" cxnId="{9B082EA9-C5B8-4A2E-BD96-5EB4AE827E4C}">
      <dgm:prSet/>
      <dgm:spPr/>
      <dgm:t>
        <a:bodyPr/>
        <a:lstStyle/>
        <a:p>
          <a:endParaRPr lang="es-ES"/>
        </a:p>
      </dgm:t>
    </dgm:pt>
    <dgm:pt modelId="{9491C881-B5B3-4A54-9411-5CCC903362FD}" type="pres">
      <dgm:prSet presAssocID="{721B6674-A837-47F6-AFCA-662008441726}" presName="diagram" presStyleCnt="0">
        <dgm:presLayoutVars>
          <dgm:dir/>
          <dgm:resizeHandles val="exact"/>
        </dgm:presLayoutVars>
      </dgm:prSet>
      <dgm:spPr/>
      <dgm:t>
        <a:bodyPr/>
        <a:lstStyle/>
        <a:p>
          <a:endParaRPr lang="es-ES"/>
        </a:p>
      </dgm:t>
    </dgm:pt>
    <dgm:pt modelId="{B5ACE362-03B7-4CFD-9A64-BD2EE3B5BB1E}" type="pres">
      <dgm:prSet presAssocID="{68EDF054-E12D-42DA-9EE8-107D320A6940}" presName="node" presStyleLbl="node1" presStyleIdx="0" presStyleCnt="3">
        <dgm:presLayoutVars>
          <dgm:bulletEnabled val="1"/>
        </dgm:presLayoutVars>
      </dgm:prSet>
      <dgm:spPr/>
      <dgm:t>
        <a:bodyPr/>
        <a:lstStyle/>
        <a:p>
          <a:endParaRPr lang="es-ES"/>
        </a:p>
      </dgm:t>
    </dgm:pt>
    <dgm:pt modelId="{1210563E-3C2A-4BE6-8BFB-2EECC35085D2}" type="pres">
      <dgm:prSet presAssocID="{6A60C92E-7C15-424D-B3F4-5E884D4409FD}" presName="sibTrans" presStyleCnt="0"/>
      <dgm:spPr/>
    </dgm:pt>
    <dgm:pt modelId="{7AE1EC47-8096-40FB-98FE-9CFF1CBD7839}" type="pres">
      <dgm:prSet presAssocID="{CD540297-0849-47CE-8DDB-8AD014441074}" presName="node" presStyleLbl="node1" presStyleIdx="1" presStyleCnt="3">
        <dgm:presLayoutVars>
          <dgm:bulletEnabled val="1"/>
        </dgm:presLayoutVars>
      </dgm:prSet>
      <dgm:spPr/>
      <dgm:t>
        <a:bodyPr/>
        <a:lstStyle/>
        <a:p>
          <a:endParaRPr lang="es-ES"/>
        </a:p>
      </dgm:t>
    </dgm:pt>
    <dgm:pt modelId="{28192840-8C7B-4898-8041-70E06BD2B1D3}" type="pres">
      <dgm:prSet presAssocID="{136DB144-841D-4A0F-B351-71C2342554F6}" presName="sibTrans" presStyleCnt="0"/>
      <dgm:spPr/>
    </dgm:pt>
    <dgm:pt modelId="{1F2765AF-3AD1-43D8-85CF-4FFB04A09B16}" type="pres">
      <dgm:prSet presAssocID="{627BC730-3CF0-425D-898B-AF6DF90AC784}" presName="node" presStyleLbl="node1" presStyleIdx="2" presStyleCnt="3">
        <dgm:presLayoutVars>
          <dgm:bulletEnabled val="1"/>
        </dgm:presLayoutVars>
      </dgm:prSet>
      <dgm:spPr/>
      <dgm:t>
        <a:bodyPr/>
        <a:lstStyle/>
        <a:p>
          <a:endParaRPr lang="es-ES"/>
        </a:p>
      </dgm:t>
    </dgm:pt>
  </dgm:ptLst>
  <dgm:cxnLst>
    <dgm:cxn modelId="{F425CCA9-0212-4266-B461-8BB9E661715B}" type="presOf" srcId="{68EDF054-E12D-42DA-9EE8-107D320A6940}" destId="{B5ACE362-03B7-4CFD-9A64-BD2EE3B5BB1E}" srcOrd="0" destOrd="0" presId="urn:microsoft.com/office/officeart/2005/8/layout/default#1"/>
    <dgm:cxn modelId="{C88E038E-1BFE-40B6-8DCD-F4C741111C97}" type="presOf" srcId="{CD540297-0849-47CE-8DDB-8AD014441074}" destId="{7AE1EC47-8096-40FB-98FE-9CFF1CBD7839}" srcOrd="0" destOrd="0" presId="urn:microsoft.com/office/officeart/2005/8/layout/default#1"/>
    <dgm:cxn modelId="{083151EE-1743-462C-8901-EE1884330A02}" srcId="{721B6674-A837-47F6-AFCA-662008441726}" destId="{CD540297-0849-47CE-8DDB-8AD014441074}" srcOrd="1" destOrd="0" parTransId="{EA68F4FA-82B2-4D68-A3BE-5CB784300B7B}" sibTransId="{136DB144-841D-4A0F-B351-71C2342554F6}"/>
    <dgm:cxn modelId="{973D3E8E-1FCF-4631-B419-CE61FEABE440}" type="presOf" srcId="{721B6674-A837-47F6-AFCA-662008441726}" destId="{9491C881-B5B3-4A54-9411-5CCC903362FD}" srcOrd="0" destOrd="0" presId="urn:microsoft.com/office/officeart/2005/8/layout/default#1"/>
    <dgm:cxn modelId="{23BD40A2-1D9F-48D5-B358-3D2161872789}" srcId="{721B6674-A837-47F6-AFCA-662008441726}" destId="{68EDF054-E12D-42DA-9EE8-107D320A6940}" srcOrd="0" destOrd="0" parTransId="{D41EA3C8-C13A-4067-A8E7-9070F0A5A36B}" sibTransId="{6A60C92E-7C15-424D-B3F4-5E884D4409FD}"/>
    <dgm:cxn modelId="{9B082EA9-C5B8-4A2E-BD96-5EB4AE827E4C}" srcId="{721B6674-A837-47F6-AFCA-662008441726}" destId="{627BC730-3CF0-425D-898B-AF6DF90AC784}" srcOrd="2" destOrd="0" parTransId="{3FDBCCB9-0189-4972-AE16-6388FD8E5A2D}" sibTransId="{228C7490-3351-40D9-8D75-4342FA593ED3}"/>
    <dgm:cxn modelId="{05A79E9B-D5A9-4571-92B1-DF1F298BA117}" type="presOf" srcId="{627BC730-3CF0-425D-898B-AF6DF90AC784}" destId="{1F2765AF-3AD1-43D8-85CF-4FFB04A09B16}" srcOrd="0" destOrd="0" presId="urn:microsoft.com/office/officeart/2005/8/layout/default#1"/>
    <dgm:cxn modelId="{8F19A64A-5B9D-4634-800C-433E8835C592}" type="presParOf" srcId="{9491C881-B5B3-4A54-9411-5CCC903362FD}" destId="{B5ACE362-03B7-4CFD-9A64-BD2EE3B5BB1E}" srcOrd="0" destOrd="0" presId="urn:microsoft.com/office/officeart/2005/8/layout/default#1"/>
    <dgm:cxn modelId="{75F43C3C-1774-409C-945A-D37441E7C73C}" type="presParOf" srcId="{9491C881-B5B3-4A54-9411-5CCC903362FD}" destId="{1210563E-3C2A-4BE6-8BFB-2EECC35085D2}" srcOrd="1" destOrd="0" presId="urn:microsoft.com/office/officeart/2005/8/layout/default#1"/>
    <dgm:cxn modelId="{D3FD85A2-D709-49F7-8811-FE937B97DEF3}" type="presParOf" srcId="{9491C881-B5B3-4A54-9411-5CCC903362FD}" destId="{7AE1EC47-8096-40FB-98FE-9CFF1CBD7839}" srcOrd="2" destOrd="0" presId="urn:microsoft.com/office/officeart/2005/8/layout/default#1"/>
    <dgm:cxn modelId="{186BAE32-2BAF-4EF1-BF15-FE5E6E1FDDEB}" type="presParOf" srcId="{9491C881-B5B3-4A54-9411-5CCC903362FD}" destId="{28192840-8C7B-4898-8041-70E06BD2B1D3}" srcOrd="3" destOrd="0" presId="urn:microsoft.com/office/officeart/2005/8/layout/default#1"/>
    <dgm:cxn modelId="{01D8CD12-2926-4298-B07F-B8C66CDBDAF7}" type="presParOf" srcId="{9491C881-B5B3-4A54-9411-5CCC903362FD}" destId="{1F2765AF-3AD1-43D8-85CF-4FFB04A09B16}"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0EBAD5-D8CA-4FD0-858E-E4C19053EA18}" type="doc">
      <dgm:prSet loTypeId="urn:microsoft.com/office/officeart/2005/8/layout/default#2" loCatId="list" qsTypeId="urn:microsoft.com/office/officeart/2005/8/quickstyle/3d4" qsCatId="3D" csTypeId="urn:microsoft.com/office/officeart/2005/8/colors/colorful1#1" csCatId="colorful" phldr="1"/>
      <dgm:spPr>
        <a:scene3d>
          <a:camera prst="perspectiveRelaxedModerately"/>
          <a:lightRig rig="threePt" dir="t"/>
        </a:scene3d>
      </dgm:spPr>
      <dgm:t>
        <a:bodyPr/>
        <a:lstStyle/>
        <a:p>
          <a:endParaRPr lang="es-ES"/>
        </a:p>
      </dgm:t>
    </dgm:pt>
    <dgm:pt modelId="{E5B8F791-236C-43CA-959F-9507ABAED697}">
      <dgm:prSet phldrT="[Texto]"/>
      <dgm:spPr/>
      <dgm:t>
        <a:bodyPr/>
        <a:lstStyle/>
        <a:p>
          <a:pPr algn="just"/>
          <a:r>
            <a:rPr lang="es-EC" b="1" dirty="0" smtClean="0">
              <a:solidFill>
                <a:schemeClr val="tx1"/>
              </a:solidFill>
            </a:rPr>
            <a:t>Recomendar la implementación de éste folleto de aprendizaje como parte  fundamental  en la formación de los cadetes ya que éste ayudará a un mejor entendimiento y análisis para las armas.</a:t>
          </a:r>
          <a:endParaRPr lang="es-ES" b="1" dirty="0">
            <a:solidFill>
              <a:schemeClr val="tx1"/>
            </a:solidFill>
          </a:endParaRPr>
        </a:p>
      </dgm:t>
    </dgm:pt>
    <dgm:pt modelId="{CACAE1F7-AA3B-4D48-AE0C-BF45906EB979}" type="parTrans" cxnId="{0185A46E-5383-44E2-A975-F006722C9592}">
      <dgm:prSet/>
      <dgm:spPr/>
      <dgm:t>
        <a:bodyPr/>
        <a:lstStyle/>
        <a:p>
          <a:endParaRPr lang="es-ES"/>
        </a:p>
      </dgm:t>
    </dgm:pt>
    <dgm:pt modelId="{C1D4421E-89BE-405A-9EEE-2E319D60045F}" type="sibTrans" cxnId="{0185A46E-5383-44E2-A975-F006722C9592}">
      <dgm:prSet/>
      <dgm:spPr/>
      <dgm:t>
        <a:bodyPr/>
        <a:lstStyle/>
        <a:p>
          <a:endParaRPr lang="es-ES"/>
        </a:p>
      </dgm:t>
    </dgm:pt>
    <dgm:pt modelId="{C5289F18-3EAE-4039-ADBB-069EE1630C6B}">
      <dgm:prSet phldrT="[Texto]"/>
      <dgm:spPr/>
      <dgm:t>
        <a:bodyPr/>
        <a:lstStyle/>
        <a:p>
          <a:pPr algn="just"/>
          <a:r>
            <a:rPr lang="es-EC" b="0" dirty="0" smtClean="0">
              <a:solidFill>
                <a:schemeClr val="tx1"/>
              </a:solidFill>
            </a:rPr>
            <a:t>La creación de un documento guía que no podemos encontrar en la actualidad en ninguna biblioteca  que proporcione las herramientas necesarias para crear una principal y completa fuente de aprendizaje.</a:t>
          </a:r>
          <a:endParaRPr lang="es-ES" b="0" dirty="0">
            <a:solidFill>
              <a:schemeClr val="tx1"/>
            </a:solidFill>
          </a:endParaRPr>
        </a:p>
      </dgm:t>
    </dgm:pt>
    <dgm:pt modelId="{CD2DA0EC-5656-4469-ACB5-170FFA9E0BD8}" type="parTrans" cxnId="{F96D7930-CF86-49BA-8AFD-848302A4A2F7}">
      <dgm:prSet/>
      <dgm:spPr/>
      <dgm:t>
        <a:bodyPr/>
        <a:lstStyle/>
        <a:p>
          <a:endParaRPr lang="es-ES"/>
        </a:p>
      </dgm:t>
    </dgm:pt>
    <dgm:pt modelId="{2BCFB89F-7268-40F1-948A-5FE2891CCC23}" type="sibTrans" cxnId="{F96D7930-CF86-49BA-8AFD-848302A4A2F7}">
      <dgm:prSet/>
      <dgm:spPr/>
      <dgm:t>
        <a:bodyPr/>
        <a:lstStyle/>
        <a:p>
          <a:endParaRPr lang="es-ES"/>
        </a:p>
      </dgm:t>
    </dgm:pt>
    <dgm:pt modelId="{1603701D-D92B-4D34-B134-16F860205668}">
      <dgm:prSet phldrT="[Texto]"/>
      <dgm:spPr/>
      <dgm:t>
        <a:bodyPr/>
        <a:lstStyle/>
        <a:p>
          <a:pPr algn="just"/>
          <a:r>
            <a:rPr lang="es-EC" b="1" dirty="0" smtClean="0">
              <a:solidFill>
                <a:schemeClr val="tx1"/>
              </a:solidFill>
            </a:rPr>
            <a:t> LA creación del documento (folleto) sirva como herramienta didáctica para el auto aprendizaje de los cadetes y de todas las unidades Militares.</a:t>
          </a:r>
          <a:endParaRPr lang="es-ES" b="1" dirty="0">
            <a:solidFill>
              <a:schemeClr val="tx1"/>
            </a:solidFill>
          </a:endParaRPr>
        </a:p>
      </dgm:t>
    </dgm:pt>
    <dgm:pt modelId="{87BDE8E3-C8EA-47B7-B75F-CF0D1AF3EE80}" type="parTrans" cxnId="{9977E5C8-AE74-4193-AC1F-460DE216FFAF}">
      <dgm:prSet/>
      <dgm:spPr/>
      <dgm:t>
        <a:bodyPr/>
        <a:lstStyle/>
        <a:p>
          <a:endParaRPr lang="es-ES"/>
        </a:p>
      </dgm:t>
    </dgm:pt>
    <dgm:pt modelId="{902BDF26-2EBB-49B0-9B65-35C211DDD1F0}" type="sibTrans" cxnId="{9977E5C8-AE74-4193-AC1F-460DE216FFAF}">
      <dgm:prSet/>
      <dgm:spPr/>
      <dgm:t>
        <a:bodyPr/>
        <a:lstStyle/>
        <a:p>
          <a:endParaRPr lang="es-ES"/>
        </a:p>
      </dgm:t>
    </dgm:pt>
    <dgm:pt modelId="{E89B40C8-F170-4190-A77C-81876AE3C927}" type="pres">
      <dgm:prSet presAssocID="{660EBAD5-D8CA-4FD0-858E-E4C19053EA18}" presName="diagram" presStyleCnt="0">
        <dgm:presLayoutVars>
          <dgm:dir/>
          <dgm:resizeHandles val="exact"/>
        </dgm:presLayoutVars>
      </dgm:prSet>
      <dgm:spPr/>
      <dgm:t>
        <a:bodyPr/>
        <a:lstStyle/>
        <a:p>
          <a:endParaRPr lang="es-ES"/>
        </a:p>
      </dgm:t>
    </dgm:pt>
    <dgm:pt modelId="{9509FF4A-1890-43D6-9AB3-9AEAAC8E9A31}" type="pres">
      <dgm:prSet presAssocID="{E5B8F791-236C-43CA-959F-9507ABAED697}" presName="node" presStyleLbl="node1" presStyleIdx="0" presStyleCnt="3">
        <dgm:presLayoutVars>
          <dgm:bulletEnabled val="1"/>
        </dgm:presLayoutVars>
      </dgm:prSet>
      <dgm:spPr/>
      <dgm:t>
        <a:bodyPr/>
        <a:lstStyle/>
        <a:p>
          <a:endParaRPr lang="es-ES"/>
        </a:p>
      </dgm:t>
    </dgm:pt>
    <dgm:pt modelId="{FC32D092-69EB-4F61-964A-41DCA3E946C9}" type="pres">
      <dgm:prSet presAssocID="{C1D4421E-89BE-405A-9EEE-2E319D60045F}" presName="sibTrans" presStyleCnt="0"/>
      <dgm:spPr/>
    </dgm:pt>
    <dgm:pt modelId="{DE089174-85F4-4F04-9500-89378D23AA1B}" type="pres">
      <dgm:prSet presAssocID="{C5289F18-3EAE-4039-ADBB-069EE1630C6B}" presName="node" presStyleLbl="node1" presStyleIdx="1" presStyleCnt="3">
        <dgm:presLayoutVars>
          <dgm:bulletEnabled val="1"/>
        </dgm:presLayoutVars>
      </dgm:prSet>
      <dgm:spPr/>
      <dgm:t>
        <a:bodyPr/>
        <a:lstStyle/>
        <a:p>
          <a:endParaRPr lang="es-ES"/>
        </a:p>
      </dgm:t>
    </dgm:pt>
    <dgm:pt modelId="{2322BCCE-9117-4CBF-8137-26E40C6124F1}" type="pres">
      <dgm:prSet presAssocID="{2BCFB89F-7268-40F1-948A-5FE2891CCC23}" presName="sibTrans" presStyleCnt="0"/>
      <dgm:spPr/>
    </dgm:pt>
    <dgm:pt modelId="{3C87B3F0-14E6-495D-8407-B182AB9E8DB9}" type="pres">
      <dgm:prSet presAssocID="{1603701D-D92B-4D34-B134-16F860205668}" presName="node" presStyleLbl="node1" presStyleIdx="2" presStyleCnt="3">
        <dgm:presLayoutVars>
          <dgm:bulletEnabled val="1"/>
        </dgm:presLayoutVars>
      </dgm:prSet>
      <dgm:spPr/>
      <dgm:t>
        <a:bodyPr/>
        <a:lstStyle/>
        <a:p>
          <a:endParaRPr lang="es-ES"/>
        </a:p>
      </dgm:t>
    </dgm:pt>
  </dgm:ptLst>
  <dgm:cxnLst>
    <dgm:cxn modelId="{86C042F5-20DA-43DA-8984-2E5527ED8B16}" type="presOf" srcId="{C5289F18-3EAE-4039-ADBB-069EE1630C6B}" destId="{DE089174-85F4-4F04-9500-89378D23AA1B}" srcOrd="0" destOrd="0" presId="urn:microsoft.com/office/officeart/2005/8/layout/default#2"/>
    <dgm:cxn modelId="{BFCD9B0F-5185-43DF-AB66-78BFB6F0D24E}" type="presOf" srcId="{E5B8F791-236C-43CA-959F-9507ABAED697}" destId="{9509FF4A-1890-43D6-9AB3-9AEAAC8E9A31}" srcOrd="0" destOrd="0" presId="urn:microsoft.com/office/officeart/2005/8/layout/default#2"/>
    <dgm:cxn modelId="{8670F64F-0275-4FE0-9723-896401D2124E}" type="presOf" srcId="{1603701D-D92B-4D34-B134-16F860205668}" destId="{3C87B3F0-14E6-495D-8407-B182AB9E8DB9}" srcOrd="0" destOrd="0" presId="urn:microsoft.com/office/officeart/2005/8/layout/default#2"/>
    <dgm:cxn modelId="{F96D7930-CF86-49BA-8AFD-848302A4A2F7}" srcId="{660EBAD5-D8CA-4FD0-858E-E4C19053EA18}" destId="{C5289F18-3EAE-4039-ADBB-069EE1630C6B}" srcOrd="1" destOrd="0" parTransId="{CD2DA0EC-5656-4469-ACB5-170FFA9E0BD8}" sibTransId="{2BCFB89F-7268-40F1-948A-5FE2891CCC23}"/>
    <dgm:cxn modelId="{9977E5C8-AE74-4193-AC1F-460DE216FFAF}" srcId="{660EBAD5-D8CA-4FD0-858E-E4C19053EA18}" destId="{1603701D-D92B-4D34-B134-16F860205668}" srcOrd="2" destOrd="0" parTransId="{87BDE8E3-C8EA-47B7-B75F-CF0D1AF3EE80}" sibTransId="{902BDF26-2EBB-49B0-9B65-35C211DDD1F0}"/>
    <dgm:cxn modelId="{4AD70EC8-BB15-438E-8608-379B9A0A923D}" type="presOf" srcId="{660EBAD5-D8CA-4FD0-858E-E4C19053EA18}" destId="{E89B40C8-F170-4190-A77C-81876AE3C927}" srcOrd="0" destOrd="0" presId="urn:microsoft.com/office/officeart/2005/8/layout/default#2"/>
    <dgm:cxn modelId="{0185A46E-5383-44E2-A975-F006722C9592}" srcId="{660EBAD5-D8CA-4FD0-858E-E4C19053EA18}" destId="{E5B8F791-236C-43CA-959F-9507ABAED697}" srcOrd="0" destOrd="0" parTransId="{CACAE1F7-AA3B-4D48-AE0C-BF45906EB979}" sibTransId="{C1D4421E-89BE-405A-9EEE-2E319D60045F}"/>
    <dgm:cxn modelId="{98FC44C1-FC34-4CAF-8A53-9558229B423F}" type="presParOf" srcId="{E89B40C8-F170-4190-A77C-81876AE3C927}" destId="{9509FF4A-1890-43D6-9AB3-9AEAAC8E9A31}" srcOrd="0" destOrd="0" presId="urn:microsoft.com/office/officeart/2005/8/layout/default#2"/>
    <dgm:cxn modelId="{1A5E9CDD-7D3E-4057-B07B-EE8F8576A243}" type="presParOf" srcId="{E89B40C8-F170-4190-A77C-81876AE3C927}" destId="{FC32D092-69EB-4F61-964A-41DCA3E946C9}" srcOrd="1" destOrd="0" presId="urn:microsoft.com/office/officeart/2005/8/layout/default#2"/>
    <dgm:cxn modelId="{768A8456-D13B-4EF6-AB11-3F5DC40860FF}" type="presParOf" srcId="{E89B40C8-F170-4190-A77C-81876AE3C927}" destId="{DE089174-85F4-4F04-9500-89378D23AA1B}" srcOrd="2" destOrd="0" presId="urn:microsoft.com/office/officeart/2005/8/layout/default#2"/>
    <dgm:cxn modelId="{DD4156B4-0F41-40A1-8737-9E6C90F35E73}" type="presParOf" srcId="{E89B40C8-F170-4190-A77C-81876AE3C927}" destId="{2322BCCE-9117-4CBF-8137-26E40C6124F1}" srcOrd="3" destOrd="0" presId="urn:microsoft.com/office/officeart/2005/8/layout/default#2"/>
    <dgm:cxn modelId="{A75E28FB-DCFD-4224-B574-13878D1F0F48}" type="presParOf" srcId="{E89B40C8-F170-4190-A77C-81876AE3C927}" destId="{3C87B3F0-14E6-495D-8407-B182AB9E8DB9}" srcOrd="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D1D209-CDA1-40C2-85B0-BA57492F2FDD}" type="datetimeFigureOut">
              <a:rPr lang="es-ES" smtClean="0"/>
              <a:pPr/>
              <a:t>22/06/2017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00A965-0B5F-4E25-91ED-38C6404D327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1D209-CDA1-40C2-85B0-BA57492F2FDD}" type="datetimeFigureOut">
              <a:rPr lang="es-ES" smtClean="0"/>
              <a:pPr/>
              <a:t>22/06/2017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0A965-0B5F-4E25-91ED-38C6404D327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3.jpeg"/><Relationship Id="rId5" Type="http://schemas.openxmlformats.org/officeDocument/2006/relationships/diagramColors" Target="../diagrams/colors2.xml"/><Relationship Id="rId10" Type="http://schemas.openxmlformats.org/officeDocument/2006/relationships/image" Target="../media/image2.jpeg"/><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jpeg"/><Relationship Id="rId4" Type="http://schemas.openxmlformats.org/officeDocument/2006/relationships/diagramQuickStyle" Target="../diagrams/quickStyle3.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xml"/><Relationship Id="rId7" Type="http://schemas.openxmlformats.org/officeDocument/2006/relationships/hyperlink" Target="Historia%20de%20C.B/Historia%20de%20C.B/Historia%20de%20C.B..VOB"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57628"/>
            <a:ext cx="7772400" cy="3000372"/>
          </a:xfrm>
        </p:spPr>
        <p:txBody>
          <a:bodyPr/>
          <a:lstStyle/>
          <a:p>
            <a:pPr algn="ctr"/>
            <a:r>
              <a:rPr lang="es-EC" u="sng" dirty="0" smtClean="0">
                <a:solidFill>
                  <a:srgbClr val="FFFF00"/>
                </a:solidFill>
              </a:rPr>
              <a:t>KDT C.B ANDRADE CRISTIAN</a:t>
            </a:r>
            <a:br>
              <a:rPr lang="es-EC" u="sng" dirty="0" smtClean="0">
                <a:solidFill>
                  <a:srgbClr val="FFFF00"/>
                </a:solidFill>
              </a:rPr>
            </a:br>
            <a:r>
              <a:rPr lang="es-EC" u="sng" dirty="0" smtClean="0">
                <a:solidFill>
                  <a:srgbClr val="FFFF00"/>
                </a:solidFill>
              </a:rPr>
              <a:t>KDT  C.B NOGUERA DIEGO</a:t>
            </a:r>
            <a:endParaRPr lang="es-EC" u="sng" dirty="0">
              <a:solidFill>
                <a:srgbClr val="FFFF00"/>
              </a:solidFill>
            </a:endParaRPr>
          </a:p>
        </p:txBody>
      </p:sp>
      <p:sp>
        <p:nvSpPr>
          <p:cNvPr id="4" name="3 CuadroTexto"/>
          <p:cNvSpPr txBox="1"/>
          <p:nvPr/>
        </p:nvSpPr>
        <p:spPr>
          <a:xfrm>
            <a:off x="755576" y="2357430"/>
            <a:ext cx="7848872" cy="1846659"/>
          </a:xfrm>
          <a:prstGeom prst="rect">
            <a:avLst/>
          </a:prstGeom>
          <a:noFill/>
        </p:spPr>
        <p:txBody>
          <a:bodyPr wrap="square" rtlCol="0">
            <a:spAutoFit/>
          </a:bodyPr>
          <a:lstStyle/>
          <a:p>
            <a:pPr algn="ctr"/>
            <a:r>
              <a:rPr lang="es-EC" sz="3200" b="1" dirty="0">
                <a:solidFill>
                  <a:srgbClr val="FFFF00"/>
                </a:solidFill>
                <a:latin typeface="Arial Narrow" pitchFamily="34" charset="0"/>
              </a:rPr>
              <a:t>ESTUDIO DE LA HISTORIA TRASCENDENCIA Y EVOLUCIÓN DEL ARMA DE CABALLERÍA BLINDADA DEL EJÉRCITO ECUATORIANO</a:t>
            </a:r>
            <a:endParaRPr lang="es-EC" sz="3200" dirty="0">
              <a:solidFill>
                <a:srgbClr val="FFFF00"/>
              </a:solidFill>
              <a:latin typeface="Arial Narrow" pitchFamily="34" charset="0"/>
            </a:endParaRPr>
          </a:p>
          <a:p>
            <a:endParaRPr lang="es-EC" dirty="0">
              <a:solidFill>
                <a:srgbClr val="002060"/>
              </a:solidFill>
            </a:endParaRPr>
          </a:p>
        </p:txBody>
      </p:sp>
      <p:sp>
        <p:nvSpPr>
          <p:cNvPr id="5" name="4 CuadroTexto"/>
          <p:cNvSpPr txBox="1"/>
          <p:nvPr/>
        </p:nvSpPr>
        <p:spPr>
          <a:xfrm>
            <a:off x="971600" y="0"/>
            <a:ext cx="6984776" cy="2123658"/>
          </a:xfrm>
          <a:prstGeom prst="rect">
            <a:avLst/>
          </a:prstGeom>
          <a:noFill/>
        </p:spPr>
        <p:txBody>
          <a:bodyPr wrap="square" rtlCol="0">
            <a:spAutoFit/>
          </a:bodyPr>
          <a:lstStyle/>
          <a:p>
            <a:endParaRPr lang="es-EC" dirty="0" smtClean="0"/>
          </a:p>
          <a:p>
            <a:pPr algn="ctr"/>
            <a:r>
              <a:rPr lang="es-EC" sz="2400" b="1" dirty="0">
                <a:solidFill>
                  <a:srgbClr val="FFFF00"/>
                </a:solidFill>
                <a:latin typeface="Baskerville Old Face" pitchFamily="18" charset="0"/>
              </a:rPr>
              <a:t>ESCUELA POLITÉCNICA DEL EJÉRCITO</a:t>
            </a:r>
          </a:p>
          <a:p>
            <a:pPr algn="ctr"/>
            <a:r>
              <a:rPr lang="es-EC" sz="2400" b="1" dirty="0">
                <a:solidFill>
                  <a:srgbClr val="FFFF00"/>
                </a:solidFill>
                <a:latin typeface="Baskerville Old Face" pitchFamily="18" charset="0"/>
              </a:rPr>
              <a:t> </a:t>
            </a:r>
          </a:p>
          <a:p>
            <a:pPr algn="ctr"/>
            <a:r>
              <a:rPr lang="es-EC" sz="2400" b="1" dirty="0">
                <a:solidFill>
                  <a:srgbClr val="FFFF00"/>
                </a:solidFill>
                <a:latin typeface="Baskerville Old Face" pitchFamily="18" charset="0"/>
              </a:rPr>
              <a:t> </a:t>
            </a:r>
          </a:p>
          <a:p>
            <a:pPr algn="ctr"/>
            <a:r>
              <a:rPr lang="es-EC" sz="2400" b="1" dirty="0">
                <a:solidFill>
                  <a:srgbClr val="FFFF00"/>
                </a:solidFill>
                <a:latin typeface="Baskerville Old Face" pitchFamily="18" charset="0"/>
              </a:rPr>
              <a:t>DEPARTAMENTO DE SEGURIDAD Y DEFENSA</a:t>
            </a:r>
          </a:p>
          <a:p>
            <a:endParaRPr lang="es-EC" dirty="0">
              <a:solidFill>
                <a:srgbClr val="002060"/>
              </a:solidFill>
            </a:endParaRPr>
          </a:p>
        </p:txBody>
      </p:sp>
      <p:pic>
        <p:nvPicPr>
          <p:cNvPr id="6" name="5 Imagen" descr="foto1mb.jpg"/>
          <p:cNvPicPr>
            <a:picLocks noChangeAspect="1"/>
          </p:cNvPicPr>
          <p:nvPr/>
        </p:nvPicPr>
        <p:blipFill>
          <a:blip r:embed="rId2"/>
          <a:stretch>
            <a:fillRect/>
          </a:stretch>
        </p:blipFill>
        <p:spPr>
          <a:xfrm>
            <a:off x="0" y="0"/>
            <a:ext cx="1571604" cy="1000108"/>
          </a:xfrm>
          <a:prstGeom prst="rect">
            <a:avLst/>
          </a:prstGeom>
        </p:spPr>
      </p:pic>
      <p:pic>
        <p:nvPicPr>
          <p:cNvPr id="8" name="7 Imagen" descr="caballeria29qj9.jpg"/>
          <p:cNvPicPr>
            <a:picLocks noChangeAspect="1"/>
          </p:cNvPicPr>
          <p:nvPr/>
        </p:nvPicPr>
        <p:blipFill>
          <a:blip r:embed="rId3" cstate="print"/>
          <a:stretch>
            <a:fillRect/>
          </a:stretch>
        </p:blipFill>
        <p:spPr>
          <a:xfrm>
            <a:off x="7500959" y="1"/>
            <a:ext cx="1643041" cy="10001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692191"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0" y="714356"/>
            <a:ext cx="9666727" cy="923330"/>
          </a:xfrm>
          <a:prstGeom prst="rect">
            <a:avLst/>
          </a:prstGeom>
          <a:noFill/>
        </p:spPr>
        <p:txBody>
          <a:bodyPr wrap="square" lIns="91440" tIns="45720" rIns="91440" bIns="45720">
            <a:spAutoFit/>
          </a:bodyPr>
          <a:lstStyle/>
          <a:p>
            <a:pPr algn="ctr">
              <a:buFont typeface="Wingdings" pitchFamily="2" charset="2"/>
              <a:buChar char="Ø"/>
            </a:pP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TIPOS DE INVESTIGACION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7" name="6 Diagrama"/>
          <p:cNvGraphicFramePr/>
          <p:nvPr/>
        </p:nvGraphicFramePr>
        <p:xfrm>
          <a:off x="0" y="2143116"/>
          <a:ext cx="9144000" cy="4714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97794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857225" y="642918"/>
            <a:ext cx="7863732"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rPr>
              <a:t>POBLACION Y MUESTRA</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endParaRPr>
          </a:p>
        </p:txBody>
      </p:sp>
      <p:sp>
        <p:nvSpPr>
          <p:cNvPr id="7" name="6 Rectángulo"/>
          <p:cNvSpPr/>
          <p:nvPr/>
        </p:nvSpPr>
        <p:spPr>
          <a:xfrm>
            <a:off x="2286000" y="1643051"/>
            <a:ext cx="4572000" cy="1200329"/>
          </a:xfrm>
          <a:prstGeom prst="rect">
            <a:avLst/>
          </a:prstGeom>
        </p:spPr>
        <p:txBody>
          <a:bodyPr wrap="square">
            <a:spAutoFit/>
          </a:bodyPr>
          <a:lstStyle/>
          <a:p>
            <a:pPr>
              <a:buNone/>
            </a:pPr>
            <a:r>
              <a:rPr lang="es-EC" sz="3600" b="1" dirty="0" smtClean="0">
                <a:solidFill>
                  <a:srgbClr val="FF0000"/>
                </a:solidFill>
              </a:rPr>
              <a:t>n=  ____</a:t>
            </a:r>
            <a:r>
              <a:rPr lang="es-EC" sz="3600" b="1" u="sng" dirty="0" smtClean="0">
                <a:solidFill>
                  <a:srgbClr val="FF0000"/>
                </a:solidFill>
              </a:rPr>
              <a:t>N______      </a:t>
            </a:r>
            <a:endParaRPr lang="es-ES" sz="3600" b="1" dirty="0" smtClean="0">
              <a:solidFill>
                <a:srgbClr val="FF0000"/>
              </a:solidFill>
            </a:endParaRPr>
          </a:p>
          <a:p>
            <a:pPr>
              <a:buNone/>
            </a:pPr>
            <a:r>
              <a:rPr lang="es-EC" sz="3600" b="1" dirty="0" smtClean="0">
                <a:solidFill>
                  <a:srgbClr val="FF0000"/>
                </a:solidFill>
              </a:rPr>
              <a:t>        e</a:t>
            </a:r>
            <a:r>
              <a:rPr lang="es-EC" sz="3600" b="1" baseline="30000" dirty="0" smtClean="0">
                <a:solidFill>
                  <a:srgbClr val="FF0000"/>
                </a:solidFill>
              </a:rPr>
              <a:t>2</a:t>
            </a:r>
            <a:r>
              <a:rPr lang="es-EC" sz="3600" b="1" dirty="0" smtClean="0">
                <a:solidFill>
                  <a:srgbClr val="FF0000"/>
                </a:solidFill>
              </a:rPr>
              <a:t> (N-1) + 1</a:t>
            </a:r>
            <a:endParaRPr lang="es-ES" sz="3600" b="1" dirty="0" smtClean="0">
              <a:solidFill>
                <a:srgbClr val="FF0000"/>
              </a:solidFill>
            </a:endParaRPr>
          </a:p>
        </p:txBody>
      </p:sp>
      <p:graphicFrame>
        <p:nvGraphicFramePr>
          <p:cNvPr id="8" name="7 Tabla"/>
          <p:cNvGraphicFramePr>
            <a:graphicFrameLocks noGrp="1"/>
          </p:cNvGraphicFramePr>
          <p:nvPr/>
        </p:nvGraphicFramePr>
        <p:xfrm>
          <a:off x="785786" y="3286125"/>
          <a:ext cx="7643865" cy="2928957"/>
        </p:xfrm>
        <a:graphic>
          <a:graphicData uri="http://schemas.openxmlformats.org/drawingml/2006/table">
            <a:tbl>
              <a:tblPr/>
              <a:tblGrid>
                <a:gridCol w="1910762"/>
                <a:gridCol w="1910762"/>
                <a:gridCol w="1910762"/>
                <a:gridCol w="1911579"/>
              </a:tblGrid>
              <a:tr h="585791">
                <a:tc>
                  <a:txBody>
                    <a:bodyPr/>
                    <a:lstStyle/>
                    <a:p>
                      <a:pPr algn="ctr">
                        <a:lnSpc>
                          <a:spcPct val="150000"/>
                        </a:lnSpc>
                        <a:spcAft>
                          <a:spcPts val="0"/>
                        </a:spcAft>
                      </a:pPr>
                      <a:r>
                        <a:rPr lang="es-EC" sz="1600" dirty="0">
                          <a:solidFill>
                            <a:srgbClr val="FFFF00"/>
                          </a:solidFill>
                          <a:latin typeface="Arial"/>
                          <a:ea typeface="Times New Roman"/>
                          <a:cs typeface="Times New Roman"/>
                        </a:rPr>
                        <a:t>ORDEN</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a:solidFill>
                            <a:srgbClr val="FFFF00"/>
                          </a:solidFill>
                          <a:latin typeface="Arial"/>
                          <a:ea typeface="Times New Roman"/>
                          <a:cs typeface="Times New Roman"/>
                        </a:rPr>
                        <a:t>GRUPO</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a:solidFill>
                            <a:srgbClr val="FFFF00"/>
                          </a:solidFill>
                          <a:latin typeface="Arial"/>
                          <a:ea typeface="Times New Roman"/>
                          <a:cs typeface="Times New Roman"/>
                        </a:rPr>
                        <a:t>POBLACION</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a:solidFill>
                            <a:srgbClr val="FFFF00"/>
                          </a:solidFill>
                          <a:latin typeface="Arial"/>
                          <a:ea typeface="Times New Roman"/>
                          <a:cs typeface="Times New Roman"/>
                        </a:rPr>
                        <a:t>MUESTRA</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71583">
                <a:tc>
                  <a:txBody>
                    <a:bodyPr/>
                    <a:lstStyle/>
                    <a:p>
                      <a:pPr algn="ctr">
                        <a:lnSpc>
                          <a:spcPct val="150000"/>
                        </a:lnSpc>
                        <a:spcAft>
                          <a:spcPts val="0"/>
                        </a:spcAft>
                      </a:pPr>
                      <a:r>
                        <a:rPr lang="es-EC" sz="1600" dirty="0">
                          <a:solidFill>
                            <a:srgbClr val="FFFF00"/>
                          </a:solidFill>
                          <a:latin typeface="Arial"/>
                          <a:ea typeface="Times New Roman"/>
                          <a:cs typeface="Times New Roman"/>
                        </a:rPr>
                        <a:t>1</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s-EC" sz="1600" dirty="0">
                          <a:solidFill>
                            <a:srgbClr val="FFFF00"/>
                          </a:solidFill>
                          <a:latin typeface="Arial"/>
                          <a:ea typeface="Times New Roman"/>
                          <a:cs typeface="Times New Roman"/>
                        </a:rPr>
                        <a:t>CADETES DE LA ESMIL.</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dirty="0">
                          <a:solidFill>
                            <a:srgbClr val="FFFF00"/>
                          </a:solidFill>
                          <a:latin typeface="Arial"/>
                          <a:ea typeface="Times New Roman"/>
                          <a:cs typeface="Times New Roman"/>
                        </a:rPr>
                        <a:t>87</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a:solidFill>
                            <a:srgbClr val="FFFF00"/>
                          </a:solidFill>
                          <a:latin typeface="Arial"/>
                          <a:ea typeface="Times New Roman"/>
                          <a:cs typeface="Times New Roman"/>
                        </a:rPr>
                        <a:t>71,60</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71583">
                <a:tc>
                  <a:txBody>
                    <a:bodyPr/>
                    <a:lstStyle/>
                    <a:p>
                      <a:pPr algn="ctr">
                        <a:lnSpc>
                          <a:spcPct val="150000"/>
                        </a:lnSpc>
                        <a:spcAft>
                          <a:spcPts val="0"/>
                        </a:spcAft>
                      </a:pPr>
                      <a:r>
                        <a:rPr lang="es-EC" sz="1600">
                          <a:solidFill>
                            <a:srgbClr val="FFFF00"/>
                          </a:solidFill>
                          <a:latin typeface="Arial"/>
                          <a:ea typeface="Times New Roman"/>
                          <a:cs typeface="Times New Roman"/>
                        </a:rPr>
                        <a:t>2</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s-EC" sz="1600">
                          <a:solidFill>
                            <a:srgbClr val="FFFF00"/>
                          </a:solidFill>
                          <a:latin typeface="Arial"/>
                          <a:ea typeface="Times New Roman"/>
                          <a:cs typeface="Times New Roman"/>
                        </a:rPr>
                        <a:t>OFICIALES INSTRUCTORES</a:t>
                      </a:r>
                      <a:endParaRPr lang="es-ES" sz="160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dirty="0">
                          <a:solidFill>
                            <a:srgbClr val="FFFF00"/>
                          </a:solidFill>
                          <a:latin typeface="Arial"/>
                          <a:ea typeface="Times New Roman"/>
                          <a:cs typeface="Times New Roman"/>
                        </a:rPr>
                        <a:t>5</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600" dirty="0">
                          <a:solidFill>
                            <a:srgbClr val="FFFF00"/>
                          </a:solidFill>
                          <a:latin typeface="Arial"/>
                          <a:ea typeface="Times New Roman"/>
                          <a:cs typeface="Times New Roman"/>
                        </a:rPr>
                        <a:t>4,95</a:t>
                      </a:r>
                      <a:endParaRPr lang="es-ES" sz="1600" dirty="0">
                        <a:solidFill>
                          <a:srgbClr val="FFFF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477877"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642910" y="857232"/>
            <a:ext cx="7072362" cy="954107"/>
          </a:xfrm>
          <a:prstGeom prst="rect">
            <a:avLst/>
          </a:prstGeom>
        </p:spPr>
        <p:txBody>
          <a:bodyPr wrap="square">
            <a:spAutoFit/>
          </a:bodyPr>
          <a:lstStyle/>
          <a:p>
            <a:r>
              <a:rPr lang="es-ES" sz="2800" b="1" dirty="0" smtClean="0">
                <a:effectLst>
                  <a:glow rad="228600">
                    <a:schemeClr val="accent3">
                      <a:satMod val="175000"/>
                      <a:alpha val="40000"/>
                    </a:schemeClr>
                  </a:glow>
                </a:effectLst>
              </a:rPr>
              <a:t>TÉCNICAS PARA RECOLECCIÓN DE INFORMACIÓN</a:t>
            </a:r>
            <a:r>
              <a:rPr lang="es-ES" sz="2800" b="1" dirty="0" smtClean="0"/>
              <a:t>.</a:t>
            </a:r>
          </a:p>
        </p:txBody>
      </p:sp>
      <p:sp>
        <p:nvSpPr>
          <p:cNvPr id="7" name="6 Rectángulo"/>
          <p:cNvSpPr/>
          <p:nvPr/>
        </p:nvSpPr>
        <p:spPr>
          <a:xfrm>
            <a:off x="0" y="1785926"/>
            <a:ext cx="9144000" cy="4401205"/>
          </a:xfrm>
          <a:prstGeom prst="rect">
            <a:avLst/>
          </a:prstGeom>
        </p:spPr>
        <p:txBody>
          <a:bodyPr wrap="square">
            <a:spAutoFit/>
          </a:bodyPr>
          <a:lstStyle/>
          <a:p>
            <a:r>
              <a:rPr lang="es-EC" sz="2800" b="1" u="sng" dirty="0" smtClean="0">
                <a:solidFill>
                  <a:srgbClr val="C00000"/>
                </a:solidFill>
              </a:rPr>
              <a:t>Encuesta</a:t>
            </a:r>
            <a:r>
              <a:rPr lang="es-EC" sz="2800" b="1" dirty="0" smtClean="0">
                <a:solidFill>
                  <a:srgbClr val="FFFF00"/>
                </a:solidFill>
              </a:rPr>
              <a:t>:  Fue aplicada a los cadetes de primero a tercer curso militar, dando a conocer la opinión que tienen los cadetes en el conocimiento de la historia de la Caballería Blindada.</a:t>
            </a:r>
          </a:p>
          <a:p>
            <a:endParaRPr lang="es-EC" sz="2800" dirty="0" smtClean="0"/>
          </a:p>
          <a:p>
            <a:r>
              <a:rPr lang="es-ES" sz="2800" u="sng" dirty="0" smtClean="0">
                <a:solidFill>
                  <a:srgbClr val="C00000"/>
                </a:solidFill>
              </a:rPr>
              <a:t>Observación:  </a:t>
            </a:r>
            <a:r>
              <a:rPr lang="es-ES" sz="2800" b="1" dirty="0" smtClean="0">
                <a:solidFill>
                  <a:srgbClr val="FFFF00"/>
                </a:solidFill>
              </a:rPr>
              <a:t>Ya que en nuestro caso se verifica documentos videos que darán a conocer la historia de la Caballería Blindada.</a:t>
            </a:r>
          </a:p>
          <a:p>
            <a:endParaRPr lang="es-ES" sz="2800" dirty="0" smtClean="0">
              <a:solidFill>
                <a:srgbClr val="002060"/>
              </a:solidFill>
            </a:endParaRPr>
          </a:p>
          <a:p>
            <a:r>
              <a:rPr lang="es-ES" sz="2800" u="sng" dirty="0" smtClean="0">
                <a:solidFill>
                  <a:srgbClr val="C00000"/>
                </a:solidFill>
              </a:rPr>
              <a:t>Entrevista</a:t>
            </a:r>
            <a:r>
              <a:rPr lang="es-ES" sz="2800" dirty="0" smtClean="0">
                <a:solidFill>
                  <a:srgbClr val="C00000"/>
                </a:solidFill>
              </a:rPr>
              <a:t>: </a:t>
            </a:r>
            <a:r>
              <a:rPr lang="es-ES" sz="2800" b="1" dirty="0" smtClean="0">
                <a:solidFill>
                  <a:srgbClr val="FFFF00"/>
                </a:solidFill>
              </a:rPr>
              <a:t>A personal que este al corriente con el tema.</a:t>
            </a:r>
            <a:endParaRPr lang="es-EC" sz="2800" b="1"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6049381" cy="923330"/>
          </a:xfrm>
          <a:prstGeom prst="rect">
            <a:avLst/>
          </a:prstGeom>
          <a:noFill/>
        </p:spPr>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0" y="714357"/>
            <a:ext cx="9144000" cy="3046988"/>
          </a:xfrm>
          <a:prstGeom prst="rect">
            <a:avLst/>
          </a:prstGeom>
        </p:spPr>
        <p:txBody>
          <a:bodyPr wrap="square">
            <a:spAutoFit/>
          </a:bodyPr>
          <a:lstStyle/>
          <a:p>
            <a:pPr>
              <a:buFont typeface="Arial" pitchFamily="34" charset="0"/>
              <a:buChar char="•"/>
            </a:pPr>
            <a:r>
              <a:rPr lang="es-ES" b="1" dirty="0" smtClean="0">
                <a:solidFill>
                  <a:srgbClr val="FF0000"/>
                </a:solidFill>
              </a:rPr>
              <a:t> </a:t>
            </a:r>
            <a:r>
              <a:rPr lang="es-ES" sz="2400" b="1" dirty="0" smtClean="0">
                <a:solidFill>
                  <a:srgbClr val="FF0000"/>
                </a:solidFill>
              </a:rPr>
              <a:t>ANALISIS E INTERPRETACIÓN DE RESULTADOS DE LAS ENCUESTAS  TOMADAS A LOS CADETES DE LA ESMIL.</a:t>
            </a:r>
          </a:p>
          <a:p>
            <a:pPr>
              <a:buFont typeface="Arial" pitchFamily="34" charset="0"/>
              <a:buChar char="•"/>
            </a:pPr>
            <a:endParaRPr lang="es-ES" sz="2400" b="1" dirty="0" smtClean="0">
              <a:solidFill>
                <a:srgbClr val="FF0000"/>
              </a:solidFill>
            </a:endParaRPr>
          </a:p>
          <a:p>
            <a:pPr algn="ctr"/>
            <a:r>
              <a:rPr lang="es-EC" sz="2400" b="1" dirty="0" smtClean="0">
                <a:solidFill>
                  <a:srgbClr val="FF0000"/>
                </a:solidFill>
              </a:rPr>
              <a:t>PREGUNTA Nº 1</a:t>
            </a:r>
            <a:endParaRPr lang="es-ES" sz="2400" dirty="0" smtClean="0">
              <a:solidFill>
                <a:srgbClr val="FF0000"/>
              </a:solidFill>
            </a:endParaRPr>
          </a:p>
          <a:p>
            <a:r>
              <a:rPr lang="es-EC" sz="2400" dirty="0" smtClean="0">
                <a:solidFill>
                  <a:srgbClr val="FF0000"/>
                </a:solidFill>
              </a:rPr>
              <a:t>Conoce la historia sobre los ejércitos aborígenes que fueron formados por el instinto de conservación y supervivencia.</a:t>
            </a:r>
          </a:p>
          <a:p>
            <a:endParaRPr lang="es-ES" sz="2400" dirty="0" smtClean="0"/>
          </a:p>
          <a:p>
            <a:pPr>
              <a:buFont typeface="Arial" pitchFamily="34" charset="0"/>
              <a:buChar char="•"/>
            </a:pPr>
            <a:endParaRPr lang="es-ES" sz="2400" dirty="0"/>
          </a:p>
        </p:txBody>
      </p:sp>
      <p:graphicFrame>
        <p:nvGraphicFramePr>
          <p:cNvPr id="7" name="6 Tabla"/>
          <p:cNvGraphicFramePr>
            <a:graphicFrameLocks noGrp="1"/>
          </p:cNvGraphicFramePr>
          <p:nvPr/>
        </p:nvGraphicFramePr>
        <p:xfrm>
          <a:off x="0" y="3000372"/>
          <a:ext cx="4714876" cy="2439354"/>
        </p:xfrm>
        <a:graphic>
          <a:graphicData uri="http://schemas.openxmlformats.org/drawingml/2006/table">
            <a:tbl>
              <a:tblPr firstRow="1" bandRow="1">
                <a:tableStyleId>{5C22544A-7EE6-4342-B048-85BDC9FD1C3A}</a:tableStyleId>
              </a:tblPr>
              <a:tblGrid>
                <a:gridCol w="1000100"/>
                <a:gridCol w="1643074"/>
                <a:gridCol w="892983"/>
                <a:gridCol w="1178719"/>
              </a:tblGrid>
              <a:tr h="406559">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06559">
                <a:tc>
                  <a:txBody>
                    <a:bodyPr/>
                    <a:lstStyle/>
                    <a:p>
                      <a:pPr algn="ctr"/>
                      <a:r>
                        <a:rPr lang="es-ES" dirty="0" smtClean="0"/>
                        <a:t>1</a:t>
                      </a:r>
                      <a:endParaRPr lang="es-ES" dirty="0"/>
                    </a:p>
                  </a:txBody>
                  <a:tcPr/>
                </a:tc>
                <a:tc>
                  <a:txBody>
                    <a:bodyPr/>
                    <a:lstStyle/>
                    <a:p>
                      <a:pPr algn="ctr"/>
                      <a:r>
                        <a:rPr lang="es-ES" dirty="0" smtClean="0"/>
                        <a:t>MUCHO</a:t>
                      </a:r>
                    </a:p>
                  </a:txBody>
                  <a:tcPr/>
                </a:tc>
                <a:tc>
                  <a:txBody>
                    <a:bodyPr/>
                    <a:lstStyle/>
                    <a:p>
                      <a:pPr algn="ctr"/>
                      <a:r>
                        <a:rPr lang="es-ES" dirty="0" smtClean="0"/>
                        <a:t>42 </a:t>
                      </a:r>
                      <a:endParaRPr lang="es-ES" dirty="0"/>
                    </a:p>
                  </a:txBody>
                  <a:tcPr/>
                </a:tc>
                <a:tc>
                  <a:txBody>
                    <a:bodyPr/>
                    <a:lstStyle/>
                    <a:p>
                      <a:pPr algn="ctr"/>
                      <a:r>
                        <a:rPr lang="es-ES" dirty="0" smtClean="0"/>
                        <a:t>42,00%</a:t>
                      </a:r>
                      <a:endParaRPr lang="es-ES" dirty="0"/>
                    </a:p>
                  </a:txBody>
                  <a:tcPr/>
                </a:tc>
              </a:tr>
              <a:tr h="406559">
                <a:tc>
                  <a:txBody>
                    <a:bodyPr/>
                    <a:lstStyle/>
                    <a:p>
                      <a:pPr algn="ctr"/>
                      <a:r>
                        <a:rPr lang="es-ES" dirty="0" smtClean="0"/>
                        <a:t>2</a:t>
                      </a:r>
                      <a:endParaRPr lang="es-ES" dirty="0"/>
                    </a:p>
                  </a:txBody>
                  <a:tcPr/>
                </a:tc>
                <a:tc>
                  <a:txBody>
                    <a:bodyPr/>
                    <a:lstStyle/>
                    <a:p>
                      <a:pPr algn="ctr"/>
                      <a:r>
                        <a:rPr lang="es-ES" dirty="0" smtClean="0"/>
                        <a:t>POCO</a:t>
                      </a:r>
                      <a:endParaRPr lang="es-ES" dirty="0"/>
                    </a:p>
                  </a:txBody>
                  <a:tcPr/>
                </a:tc>
                <a:tc>
                  <a:txBody>
                    <a:bodyPr/>
                    <a:lstStyle/>
                    <a:p>
                      <a:pPr algn="ctr"/>
                      <a:r>
                        <a:rPr lang="es-ES" dirty="0" smtClean="0"/>
                        <a:t>20</a:t>
                      </a:r>
                      <a:endParaRPr lang="es-ES" dirty="0"/>
                    </a:p>
                  </a:txBody>
                  <a:tcPr/>
                </a:tc>
                <a:tc>
                  <a:txBody>
                    <a:bodyPr/>
                    <a:lstStyle/>
                    <a:p>
                      <a:pPr algn="ctr"/>
                      <a:r>
                        <a:rPr lang="es-ES" dirty="0" smtClean="0"/>
                        <a:t>20,00%</a:t>
                      </a:r>
                      <a:endParaRPr lang="es-ES" dirty="0"/>
                    </a:p>
                  </a:txBody>
                  <a:tcPr/>
                </a:tc>
              </a:tr>
              <a:tr h="406559">
                <a:tc>
                  <a:txBody>
                    <a:bodyPr/>
                    <a:lstStyle/>
                    <a:p>
                      <a:pPr algn="ctr"/>
                      <a:r>
                        <a:rPr lang="es-ES" dirty="0" smtClean="0"/>
                        <a:t>3</a:t>
                      </a:r>
                      <a:endParaRPr lang="es-ES" dirty="0"/>
                    </a:p>
                  </a:txBody>
                  <a:tcPr/>
                </a:tc>
                <a:tc>
                  <a:txBody>
                    <a:bodyPr/>
                    <a:lstStyle/>
                    <a:p>
                      <a:pPr algn="ctr"/>
                      <a:r>
                        <a:rPr lang="es-ES" dirty="0" smtClean="0"/>
                        <a:t>MUY POCO</a:t>
                      </a:r>
                      <a:endParaRPr lang="es-ES" dirty="0"/>
                    </a:p>
                  </a:txBody>
                  <a:tcPr/>
                </a:tc>
                <a:tc>
                  <a:txBody>
                    <a:bodyPr/>
                    <a:lstStyle/>
                    <a:p>
                      <a:pPr algn="ctr"/>
                      <a:r>
                        <a:rPr lang="es-ES" dirty="0" smtClean="0"/>
                        <a:t>10</a:t>
                      </a:r>
                      <a:endParaRPr lang="es-ES" dirty="0"/>
                    </a:p>
                  </a:txBody>
                  <a:tcPr/>
                </a:tc>
                <a:tc>
                  <a:txBody>
                    <a:bodyPr/>
                    <a:lstStyle/>
                    <a:p>
                      <a:pPr algn="ctr"/>
                      <a:r>
                        <a:rPr lang="es-ES" dirty="0" smtClean="0"/>
                        <a:t>10,00%</a:t>
                      </a:r>
                      <a:endParaRPr lang="es-ES" dirty="0"/>
                    </a:p>
                  </a:txBody>
                  <a:tcPr/>
                </a:tc>
              </a:tr>
              <a:tr h="406559">
                <a:tc>
                  <a:txBody>
                    <a:bodyPr/>
                    <a:lstStyle/>
                    <a:p>
                      <a:pPr algn="ctr"/>
                      <a:r>
                        <a:rPr lang="es-ES" dirty="0" smtClean="0"/>
                        <a:t>4</a:t>
                      </a:r>
                      <a:endParaRPr lang="es-ES" dirty="0"/>
                    </a:p>
                  </a:txBody>
                  <a:tcPr/>
                </a:tc>
                <a:tc>
                  <a:txBody>
                    <a:bodyPr/>
                    <a:lstStyle/>
                    <a:p>
                      <a:pPr algn="ctr"/>
                      <a:r>
                        <a:rPr lang="es-ES" dirty="0" smtClean="0"/>
                        <a:t>NADA</a:t>
                      </a:r>
                      <a:endParaRPr lang="es-ES" dirty="0"/>
                    </a:p>
                  </a:txBody>
                  <a:tcPr/>
                </a:tc>
                <a:tc>
                  <a:txBody>
                    <a:bodyPr/>
                    <a:lstStyle/>
                    <a:p>
                      <a:pPr algn="ctr"/>
                      <a:r>
                        <a:rPr lang="es-ES" dirty="0" smtClean="0"/>
                        <a:t>28</a:t>
                      </a:r>
                      <a:endParaRPr lang="es-ES" dirty="0"/>
                    </a:p>
                  </a:txBody>
                  <a:tcPr/>
                </a:tc>
                <a:tc>
                  <a:txBody>
                    <a:bodyPr/>
                    <a:lstStyle/>
                    <a:p>
                      <a:pPr algn="ctr"/>
                      <a:r>
                        <a:rPr lang="es-ES" dirty="0" smtClean="0"/>
                        <a:t>28,00%</a:t>
                      </a:r>
                      <a:endParaRPr lang="es-ES" dirty="0"/>
                    </a:p>
                  </a:txBody>
                  <a:tcPr/>
                </a:tc>
              </a:tr>
              <a:tr h="406559">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9" name="8 Gráfico"/>
          <p:cNvGraphicFramePr/>
          <p:nvPr/>
        </p:nvGraphicFramePr>
        <p:xfrm>
          <a:off x="4500562" y="3000372"/>
          <a:ext cx="4643438"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0" y="5857892"/>
            <a:ext cx="9144000" cy="830997"/>
          </a:xfrm>
          <a:prstGeom prst="rect">
            <a:avLst/>
          </a:prstGeom>
        </p:spPr>
        <p:txBody>
          <a:bodyPr wrap="square">
            <a:spAutoFit/>
          </a:bodyPr>
          <a:lstStyle/>
          <a:p>
            <a:pPr algn="just"/>
            <a:r>
              <a:rPr lang="es-EC" sz="2400" dirty="0" smtClean="0"/>
              <a:t>Nos podemos dar cuenta que el mayor % desconocen la historia de los ejércitos aborígenes</a:t>
            </a:r>
            <a:endParaRPr lang="es-E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00232" y="0"/>
            <a:ext cx="4214842"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6865" name="Rectangle 1"/>
          <p:cNvSpPr>
            <a:spLocks noChangeArrowheads="1"/>
          </p:cNvSpPr>
          <p:nvPr/>
        </p:nvSpPr>
        <p:spPr bwMode="auto">
          <a:xfrm>
            <a:off x="0" y="100010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 2</a:t>
            </a:r>
            <a:endParaRPr kumimoji="0" lang="es-ES"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Conoce la historia de la caballer</a:t>
            </a:r>
            <a:r>
              <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í</a:t>
            </a:r>
            <a:r>
              <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a blindada del Ej</a:t>
            </a:r>
            <a:r>
              <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é</a:t>
            </a:r>
            <a:r>
              <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rcito Ecuatoriano.</a:t>
            </a:r>
            <a:endParaRPr kumimoji="0" lang="es-EC" sz="2000" b="0"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cs typeface="Arial" pitchFamily="34" charset="0"/>
            </a:endParaRPr>
          </a:p>
        </p:txBody>
      </p:sp>
      <p:graphicFrame>
        <p:nvGraphicFramePr>
          <p:cNvPr id="7" name="6 Tabla"/>
          <p:cNvGraphicFramePr>
            <a:graphicFrameLocks noGrp="1"/>
          </p:cNvGraphicFramePr>
          <p:nvPr/>
        </p:nvGraphicFramePr>
        <p:xfrm>
          <a:off x="0" y="2500306"/>
          <a:ext cx="4500563" cy="2439354"/>
        </p:xfrm>
        <a:graphic>
          <a:graphicData uri="http://schemas.openxmlformats.org/drawingml/2006/table">
            <a:tbl>
              <a:tblPr firstRow="1" bandRow="1">
                <a:tableStyleId>{5C22544A-7EE6-4342-B048-85BDC9FD1C3A}</a:tableStyleId>
              </a:tblPr>
              <a:tblGrid>
                <a:gridCol w="1000100"/>
                <a:gridCol w="1507344"/>
                <a:gridCol w="867978"/>
                <a:gridCol w="1125141"/>
              </a:tblGrid>
              <a:tr h="406559">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06559">
                <a:tc>
                  <a:txBody>
                    <a:bodyPr/>
                    <a:lstStyle/>
                    <a:p>
                      <a:pPr algn="ctr"/>
                      <a:r>
                        <a:rPr lang="es-ES" dirty="0" smtClean="0"/>
                        <a:t>1</a:t>
                      </a:r>
                      <a:endParaRPr lang="es-ES" dirty="0"/>
                    </a:p>
                  </a:txBody>
                  <a:tcPr/>
                </a:tc>
                <a:tc>
                  <a:txBody>
                    <a:bodyPr/>
                    <a:lstStyle/>
                    <a:p>
                      <a:pPr algn="ctr"/>
                      <a:r>
                        <a:rPr lang="es-ES" dirty="0" smtClean="0"/>
                        <a:t>MUCHO</a:t>
                      </a:r>
                    </a:p>
                  </a:txBody>
                  <a:tcPr/>
                </a:tc>
                <a:tc>
                  <a:txBody>
                    <a:bodyPr/>
                    <a:lstStyle/>
                    <a:p>
                      <a:pPr algn="ctr"/>
                      <a:r>
                        <a:rPr lang="es-ES" dirty="0" smtClean="0"/>
                        <a:t>20</a:t>
                      </a:r>
                      <a:endParaRPr lang="es-ES" dirty="0"/>
                    </a:p>
                  </a:txBody>
                  <a:tcPr/>
                </a:tc>
                <a:tc>
                  <a:txBody>
                    <a:bodyPr/>
                    <a:lstStyle/>
                    <a:p>
                      <a:pPr algn="ctr"/>
                      <a:r>
                        <a:rPr lang="es-ES" dirty="0" smtClean="0"/>
                        <a:t>20,00%</a:t>
                      </a:r>
                      <a:endParaRPr lang="es-ES" dirty="0"/>
                    </a:p>
                  </a:txBody>
                  <a:tcPr/>
                </a:tc>
              </a:tr>
              <a:tr h="406559">
                <a:tc>
                  <a:txBody>
                    <a:bodyPr/>
                    <a:lstStyle/>
                    <a:p>
                      <a:pPr algn="ctr"/>
                      <a:r>
                        <a:rPr lang="es-ES" dirty="0" smtClean="0"/>
                        <a:t>2</a:t>
                      </a:r>
                      <a:endParaRPr lang="es-ES" dirty="0"/>
                    </a:p>
                  </a:txBody>
                  <a:tcPr/>
                </a:tc>
                <a:tc>
                  <a:txBody>
                    <a:bodyPr/>
                    <a:lstStyle/>
                    <a:p>
                      <a:pPr algn="ctr"/>
                      <a:r>
                        <a:rPr lang="es-ES" dirty="0" smtClean="0"/>
                        <a:t>POCO</a:t>
                      </a:r>
                      <a:endParaRPr lang="es-ES" dirty="0"/>
                    </a:p>
                  </a:txBody>
                  <a:tcPr/>
                </a:tc>
                <a:tc>
                  <a:txBody>
                    <a:bodyPr/>
                    <a:lstStyle/>
                    <a:p>
                      <a:pPr algn="ctr"/>
                      <a:r>
                        <a:rPr lang="es-ES" dirty="0" smtClean="0"/>
                        <a:t>15</a:t>
                      </a:r>
                      <a:endParaRPr lang="es-ES" dirty="0"/>
                    </a:p>
                  </a:txBody>
                  <a:tcPr/>
                </a:tc>
                <a:tc>
                  <a:txBody>
                    <a:bodyPr/>
                    <a:lstStyle/>
                    <a:p>
                      <a:pPr algn="ctr"/>
                      <a:r>
                        <a:rPr lang="es-ES" dirty="0" smtClean="0"/>
                        <a:t>15,00%</a:t>
                      </a:r>
                      <a:endParaRPr lang="es-ES" dirty="0"/>
                    </a:p>
                  </a:txBody>
                  <a:tcPr/>
                </a:tc>
              </a:tr>
              <a:tr h="406559">
                <a:tc>
                  <a:txBody>
                    <a:bodyPr/>
                    <a:lstStyle/>
                    <a:p>
                      <a:pPr algn="ctr"/>
                      <a:r>
                        <a:rPr lang="es-ES" dirty="0" smtClean="0"/>
                        <a:t>3</a:t>
                      </a:r>
                      <a:endParaRPr lang="es-ES" dirty="0"/>
                    </a:p>
                  </a:txBody>
                  <a:tcPr/>
                </a:tc>
                <a:tc>
                  <a:txBody>
                    <a:bodyPr/>
                    <a:lstStyle/>
                    <a:p>
                      <a:pPr algn="ctr"/>
                      <a:r>
                        <a:rPr lang="es-ES" dirty="0" smtClean="0"/>
                        <a:t>MUY POCO</a:t>
                      </a:r>
                      <a:endParaRPr lang="es-ES" dirty="0"/>
                    </a:p>
                  </a:txBody>
                  <a:tcPr/>
                </a:tc>
                <a:tc>
                  <a:txBody>
                    <a:bodyPr/>
                    <a:lstStyle/>
                    <a:p>
                      <a:pPr algn="ctr"/>
                      <a:r>
                        <a:rPr lang="es-ES" dirty="0" smtClean="0"/>
                        <a:t>30</a:t>
                      </a:r>
                      <a:endParaRPr lang="es-ES" dirty="0"/>
                    </a:p>
                  </a:txBody>
                  <a:tcPr/>
                </a:tc>
                <a:tc>
                  <a:txBody>
                    <a:bodyPr/>
                    <a:lstStyle/>
                    <a:p>
                      <a:pPr algn="ctr"/>
                      <a:r>
                        <a:rPr lang="es-ES" dirty="0" smtClean="0"/>
                        <a:t>30,00%</a:t>
                      </a:r>
                      <a:endParaRPr lang="es-ES" dirty="0"/>
                    </a:p>
                  </a:txBody>
                  <a:tcPr/>
                </a:tc>
              </a:tr>
              <a:tr h="406559">
                <a:tc>
                  <a:txBody>
                    <a:bodyPr/>
                    <a:lstStyle/>
                    <a:p>
                      <a:pPr algn="ctr"/>
                      <a:r>
                        <a:rPr lang="es-ES" dirty="0" smtClean="0"/>
                        <a:t>4</a:t>
                      </a:r>
                      <a:endParaRPr lang="es-ES" dirty="0"/>
                    </a:p>
                  </a:txBody>
                  <a:tcPr/>
                </a:tc>
                <a:tc>
                  <a:txBody>
                    <a:bodyPr/>
                    <a:lstStyle/>
                    <a:p>
                      <a:pPr algn="ctr"/>
                      <a:r>
                        <a:rPr lang="es-ES" dirty="0" smtClean="0"/>
                        <a:t>NADA</a:t>
                      </a:r>
                      <a:endParaRPr lang="es-ES" dirty="0"/>
                    </a:p>
                  </a:txBody>
                  <a:tcPr/>
                </a:tc>
                <a:tc>
                  <a:txBody>
                    <a:bodyPr/>
                    <a:lstStyle/>
                    <a:p>
                      <a:pPr algn="ctr"/>
                      <a:r>
                        <a:rPr lang="es-ES" dirty="0" smtClean="0"/>
                        <a:t>35</a:t>
                      </a:r>
                      <a:endParaRPr lang="es-ES" dirty="0"/>
                    </a:p>
                  </a:txBody>
                  <a:tcPr/>
                </a:tc>
                <a:tc>
                  <a:txBody>
                    <a:bodyPr/>
                    <a:lstStyle/>
                    <a:p>
                      <a:pPr algn="ctr"/>
                      <a:r>
                        <a:rPr lang="es-ES" dirty="0" smtClean="0"/>
                        <a:t>35,00%</a:t>
                      </a:r>
                      <a:endParaRPr lang="es-ES" dirty="0"/>
                    </a:p>
                  </a:txBody>
                  <a:tcPr/>
                </a:tc>
              </a:tr>
              <a:tr h="406559">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8" name="7 Gráfico"/>
          <p:cNvGraphicFramePr/>
          <p:nvPr/>
        </p:nvGraphicFramePr>
        <p:xfrm>
          <a:off x="4500562" y="2500306"/>
          <a:ext cx="450056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0" y="5643577"/>
            <a:ext cx="9144000" cy="954107"/>
          </a:xfrm>
          <a:prstGeom prst="rect">
            <a:avLst/>
          </a:prstGeom>
        </p:spPr>
        <p:txBody>
          <a:bodyPr wrap="square">
            <a:spAutoFit/>
          </a:bodyPr>
          <a:lstStyle/>
          <a:p>
            <a:r>
              <a:rPr lang="es-EC" sz="2800" dirty="0" smtClean="0">
                <a:solidFill>
                  <a:schemeClr val="tx1">
                    <a:lumMod val="95000"/>
                    <a:lumOff val="5000"/>
                  </a:schemeClr>
                </a:solidFill>
                <a:effectLst>
                  <a:glow rad="228600">
                    <a:schemeClr val="accent3">
                      <a:satMod val="175000"/>
                      <a:alpha val="40000"/>
                    </a:schemeClr>
                  </a:glow>
                </a:effectLst>
              </a:rPr>
              <a:t>Nos podemos dar cuenta que el 65% de personas encuestadas no conocen acerca de la Caballería Blindada.</a:t>
            </a:r>
            <a:endParaRPr lang="es-ES" sz="2800" dirty="0">
              <a:solidFill>
                <a:schemeClr val="tx1">
                  <a:lumMod val="95000"/>
                  <a:lumOff val="5000"/>
                </a:schemeClr>
              </a:solidFill>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28860" y="0"/>
            <a:ext cx="4071966"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938" name="Rectangle 2"/>
          <p:cNvSpPr>
            <a:spLocks noGrp="1" noChangeArrowheads="1"/>
          </p:cNvSpPr>
          <p:nvPr>
            <p:ph idx="1"/>
          </p:nvPr>
        </p:nvSpPr>
        <p:spPr bwMode="auto">
          <a:xfrm>
            <a:off x="0" y="857232"/>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  3</a:t>
            </a:r>
            <a:endParaRPr kumimoji="0" lang="es-ES"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Tiene referencia de la caballer</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í</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a blindada del Ej</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é</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rcito Ecuatoriano</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nvGraphicFramePr>
        <p:xfrm>
          <a:off x="0" y="2214554"/>
          <a:ext cx="4500563" cy="2744313"/>
        </p:xfrm>
        <a:graphic>
          <a:graphicData uri="http://schemas.openxmlformats.org/drawingml/2006/table">
            <a:tbl>
              <a:tblPr firstRow="1" bandRow="1">
                <a:tableStyleId>{5C22544A-7EE6-4342-B048-85BDC9FD1C3A}</a:tableStyleId>
              </a:tblPr>
              <a:tblGrid>
                <a:gridCol w="1000100"/>
                <a:gridCol w="1507344"/>
                <a:gridCol w="867978"/>
                <a:gridCol w="112514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MUCHO</a:t>
                      </a:r>
                    </a:p>
                  </a:txBody>
                  <a:tcPr/>
                </a:tc>
                <a:tc>
                  <a:txBody>
                    <a:bodyPr/>
                    <a:lstStyle/>
                    <a:p>
                      <a:pPr algn="ctr"/>
                      <a:r>
                        <a:rPr lang="es-ES" dirty="0" smtClean="0"/>
                        <a:t>5</a:t>
                      </a:r>
                      <a:endParaRPr lang="es-ES" dirty="0"/>
                    </a:p>
                  </a:txBody>
                  <a:tcPr/>
                </a:tc>
                <a:tc>
                  <a:txBody>
                    <a:bodyPr/>
                    <a:lstStyle/>
                    <a:p>
                      <a:pPr algn="ctr"/>
                      <a:r>
                        <a:rPr lang="es-ES" dirty="0" smtClean="0"/>
                        <a:t>5,00%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POCO</a:t>
                      </a:r>
                      <a:endParaRPr lang="es-ES" dirty="0"/>
                    </a:p>
                  </a:txBody>
                  <a:tcPr/>
                </a:tc>
                <a:tc>
                  <a:txBody>
                    <a:bodyPr/>
                    <a:lstStyle/>
                    <a:p>
                      <a:pPr algn="ctr"/>
                      <a:r>
                        <a:rPr lang="es-ES" dirty="0" smtClean="0"/>
                        <a:t>20</a:t>
                      </a:r>
                      <a:endParaRPr lang="es-ES" dirty="0"/>
                    </a:p>
                  </a:txBody>
                  <a:tcPr/>
                </a:tc>
                <a:tc>
                  <a:txBody>
                    <a:bodyPr/>
                    <a:lstStyle/>
                    <a:p>
                      <a:pPr algn="ctr"/>
                      <a:r>
                        <a:rPr lang="es-ES" dirty="0" smtClean="0"/>
                        <a:t>20,00%</a:t>
                      </a:r>
                      <a:endParaRPr lang="es-ES" dirty="0"/>
                    </a:p>
                  </a:txBody>
                  <a:tcPr/>
                </a:tc>
              </a:tr>
              <a:tr h="417425">
                <a:tc>
                  <a:txBody>
                    <a:bodyPr/>
                    <a:lstStyle/>
                    <a:p>
                      <a:pPr algn="ctr"/>
                      <a:r>
                        <a:rPr lang="es-ES" dirty="0" smtClean="0"/>
                        <a:t>3</a:t>
                      </a:r>
                      <a:endParaRPr lang="es-ES" dirty="0"/>
                    </a:p>
                  </a:txBody>
                  <a:tcPr/>
                </a:tc>
                <a:tc>
                  <a:txBody>
                    <a:bodyPr/>
                    <a:lstStyle/>
                    <a:p>
                      <a:pPr algn="ctr"/>
                      <a:r>
                        <a:rPr lang="es-ES" dirty="0" smtClean="0"/>
                        <a:t>MUY POCO</a:t>
                      </a:r>
                      <a:endParaRPr lang="es-ES" dirty="0"/>
                    </a:p>
                  </a:txBody>
                  <a:tcPr/>
                </a:tc>
                <a:tc>
                  <a:txBody>
                    <a:bodyPr/>
                    <a:lstStyle/>
                    <a:p>
                      <a:pPr algn="ctr"/>
                      <a:r>
                        <a:rPr lang="es-ES" dirty="0" smtClean="0"/>
                        <a:t>40</a:t>
                      </a:r>
                      <a:endParaRPr lang="es-ES" dirty="0"/>
                    </a:p>
                  </a:txBody>
                  <a:tcPr/>
                </a:tc>
                <a:tc>
                  <a:txBody>
                    <a:bodyPr/>
                    <a:lstStyle/>
                    <a:p>
                      <a:pPr algn="ctr"/>
                      <a:r>
                        <a:rPr lang="es-ES" dirty="0" smtClean="0"/>
                        <a:t>40,00%</a:t>
                      </a:r>
                      <a:endParaRPr lang="es-ES" dirty="0"/>
                    </a:p>
                  </a:txBody>
                  <a:tcPr/>
                </a:tc>
              </a:tr>
              <a:tr h="417425">
                <a:tc>
                  <a:txBody>
                    <a:bodyPr/>
                    <a:lstStyle/>
                    <a:p>
                      <a:pPr algn="ctr"/>
                      <a:r>
                        <a:rPr lang="es-ES" dirty="0" smtClean="0"/>
                        <a:t>4</a:t>
                      </a:r>
                      <a:endParaRPr lang="es-ES" dirty="0"/>
                    </a:p>
                  </a:txBody>
                  <a:tcPr/>
                </a:tc>
                <a:tc>
                  <a:txBody>
                    <a:bodyPr/>
                    <a:lstStyle/>
                    <a:p>
                      <a:pPr algn="ctr"/>
                      <a:r>
                        <a:rPr lang="es-ES" dirty="0" smtClean="0"/>
                        <a:t>NADA</a:t>
                      </a:r>
                      <a:endParaRPr lang="es-ES" dirty="0"/>
                    </a:p>
                  </a:txBody>
                  <a:tcPr/>
                </a:tc>
                <a:tc>
                  <a:txBody>
                    <a:bodyPr/>
                    <a:lstStyle/>
                    <a:p>
                      <a:pPr algn="ctr"/>
                      <a:r>
                        <a:rPr lang="es-ES" dirty="0" smtClean="0"/>
                        <a:t>35</a:t>
                      </a:r>
                      <a:endParaRPr lang="es-ES" dirty="0"/>
                    </a:p>
                  </a:txBody>
                  <a:tcPr/>
                </a:tc>
                <a:tc>
                  <a:txBody>
                    <a:bodyPr/>
                    <a:lstStyle/>
                    <a:p>
                      <a:pPr algn="ctr"/>
                      <a:r>
                        <a:rPr lang="es-ES" dirty="0" smtClean="0"/>
                        <a:t>35,00%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10" name="9 Gráfico"/>
          <p:cNvGraphicFramePr/>
          <p:nvPr/>
        </p:nvGraphicFramePr>
        <p:xfrm>
          <a:off x="4429124" y="2143116"/>
          <a:ext cx="4714876"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3"/>
          <p:cNvSpPr>
            <a:spLocks noChangeArrowheads="1"/>
          </p:cNvSpPr>
          <p:nvPr/>
        </p:nvSpPr>
        <p:spPr bwMode="auto">
          <a:xfrm>
            <a:off x="1" y="600076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800" b="0"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ea typeface="Times New Roman" pitchFamily="18" charset="0"/>
                <a:cs typeface="Arial" pitchFamily="34" charset="0"/>
              </a:rPr>
              <a:t> </a:t>
            </a:r>
            <a:r>
              <a:rPr lang="es-EC" sz="2800" dirty="0" smtClean="0">
                <a:effectLst>
                  <a:glow rad="228600">
                    <a:schemeClr val="accent3">
                      <a:satMod val="175000"/>
                      <a:alpha val="40000"/>
                    </a:schemeClr>
                  </a:glow>
                </a:effectLst>
                <a:latin typeface="Arial" pitchFamily="34" charset="0"/>
                <a:ea typeface="Times New Roman" pitchFamily="18" charset="0"/>
                <a:cs typeface="Arial" pitchFamily="34" charset="0"/>
              </a:rPr>
              <a:t>E</a:t>
            </a:r>
            <a:r>
              <a:rPr kumimoji="0" lang="es-EC" sz="2800" b="0"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ea typeface="Times New Roman" pitchFamily="18" charset="0"/>
                <a:cs typeface="Arial" pitchFamily="34" charset="0"/>
              </a:rPr>
              <a:t>l 75% no tienen referencia de la Caballer</a:t>
            </a:r>
            <a:r>
              <a:rPr kumimoji="0" lang="es-EC" sz="2800" b="0" i="0" u="none" strike="noStrike" cap="none" normalizeH="0" baseline="0" dirty="0" smtClean="0">
                <a:ln>
                  <a:noFill/>
                </a:ln>
                <a:solidFill>
                  <a:schemeClr val="tx1"/>
                </a:solidFill>
                <a:effectLst>
                  <a:glow rad="228600">
                    <a:schemeClr val="accent3">
                      <a:satMod val="175000"/>
                      <a:alpha val="40000"/>
                    </a:schemeClr>
                  </a:glow>
                </a:effectLst>
                <a:latin typeface="Calibri"/>
                <a:ea typeface="Times New Roman" pitchFamily="18" charset="0"/>
                <a:cs typeface="Arial" pitchFamily="34" charset="0"/>
              </a:rPr>
              <a:t>í</a:t>
            </a:r>
            <a:r>
              <a:rPr kumimoji="0" lang="es-EC" sz="2800" b="0"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ea typeface="Times New Roman" pitchFamily="18" charset="0"/>
                <a:cs typeface="Arial" pitchFamily="34" charset="0"/>
              </a:rPr>
              <a:t>a Blindada. </a:t>
            </a:r>
            <a:endParaRPr kumimoji="0" lang="es-EC" sz="2800" b="0"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Imagen" descr="oeloqzwd1288116144bg.jpg"/>
          <p:cNvPicPr>
            <a:picLocks noChangeAspect="1"/>
          </p:cNvPicPr>
          <p:nvPr/>
        </p:nvPicPr>
        <p:blipFill>
          <a:blip r:embed="rId2"/>
          <a:stretch>
            <a:fillRect/>
          </a:stretch>
        </p:blipFill>
        <p:spPr>
          <a:xfrm>
            <a:off x="0" y="0"/>
            <a:ext cx="9144000" cy="6858000"/>
          </a:xfrm>
          <a:prstGeom prst="rect">
            <a:avLst/>
          </a:prstGeom>
        </p:spPr>
      </p:pic>
      <p:sp>
        <p:nvSpPr>
          <p:cNvPr id="5" name="4 Rectángulo"/>
          <p:cNvSpPr/>
          <p:nvPr/>
        </p:nvSpPr>
        <p:spPr>
          <a:xfrm>
            <a:off x="2500298" y="0"/>
            <a:ext cx="4857784"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961" name="Rectangle 1"/>
          <p:cNvSpPr>
            <a:spLocks noChangeArrowheads="1"/>
          </p:cNvSpPr>
          <p:nvPr/>
        </p:nvSpPr>
        <p:spPr bwMode="auto">
          <a:xfrm>
            <a:off x="0" y="642918"/>
            <a:ext cx="89306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 encontrado informaci</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la caballer</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blindada del Ej</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rcito Ecuatoriano.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0" y="2214554"/>
          <a:ext cx="4500563" cy="2744313"/>
        </p:xfrm>
        <a:graphic>
          <a:graphicData uri="http://schemas.openxmlformats.org/drawingml/2006/table">
            <a:tbl>
              <a:tblPr firstRow="1" bandRow="1">
                <a:tableStyleId>{5C22544A-7EE6-4342-B048-85BDC9FD1C3A}</a:tableStyleId>
              </a:tblPr>
              <a:tblGrid>
                <a:gridCol w="1000100"/>
                <a:gridCol w="1571636"/>
                <a:gridCol w="803686"/>
                <a:gridCol w="112514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MUCHO</a:t>
                      </a:r>
                    </a:p>
                  </a:txBody>
                  <a:tcPr/>
                </a:tc>
                <a:tc>
                  <a:txBody>
                    <a:bodyPr/>
                    <a:lstStyle/>
                    <a:p>
                      <a:pPr algn="ctr"/>
                      <a:r>
                        <a:rPr lang="es-ES" dirty="0" smtClean="0"/>
                        <a:t>50</a:t>
                      </a:r>
                      <a:endParaRPr lang="es-ES" dirty="0"/>
                    </a:p>
                  </a:txBody>
                  <a:tcPr/>
                </a:tc>
                <a:tc>
                  <a:txBody>
                    <a:bodyPr/>
                    <a:lstStyle/>
                    <a:p>
                      <a:pPr algn="ctr"/>
                      <a:r>
                        <a:rPr lang="es-ES" dirty="0" smtClean="0"/>
                        <a:t>50,00%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POCO</a:t>
                      </a:r>
                      <a:endParaRPr lang="es-ES" dirty="0"/>
                    </a:p>
                  </a:txBody>
                  <a:tcPr/>
                </a:tc>
                <a:tc>
                  <a:txBody>
                    <a:bodyPr/>
                    <a:lstStyle/>
                    <a:p>
                      <a:pPr algn="ctr"/>
                      <a:r>
                        <a:rPr lang="es-ES" dirty="0" smtClean="0"/>
                        <a:t>20</a:t>
                      </a:r>
                      <a:endParaRPr lang="es-ES" dirty="0"/>
                    </a:p>
                  </a:txBody>
                  <a:tcPr/>
                </a:tc>
                <a:tc>
                  <a:txBody>
                    <a:bodyPr/>
                    <a:lstStyle/>
                    <a:p>
                      <a:pPr algn="ctr"/>
                      <a:r>
                        <a:rPr lang="es-ES" dirty="0" smtClean="0"/>
                        <a:t>20,00%</a:t>
                      </a:r>
                      <a:endParaRPr lang="es-ES" dirty="0"/>
                    </a:p>
                  </a:txBody>
                  <a:tcPr/>
                </a:tc>
              </a:tr>
              <a:tr h="417425">
                <a:tc>
                  <a:txBody>
                    <a:bodyPr/>
                    <a:lstStyle/>
                    <a:p>
                      <a:pPr algn="ctr"/>
                      <a:r>
                        <a:rPr lang="es-ES" dirty="0" smtClean="0"/>
                        <a:t>3</a:t>
                      </a:r>
                      <a:endParaRPr lang="es-ES" dirty="0"/>
                    </a:p>
                  </a:txBody>
                  <a:tcPr/>
                </a:tc>
                <a:tc>
                  <a:txBody>
                    <a:bodyPr/>
                    <a:lstStyle/>
                    <a:p>
                      <a:pPr algn="ctr"/>
                      <a:r>
                        <a:rPr lang="es-ES" dirty="0" smtClean="0"/>
                        <a:t>MUY POCO</a:t>
                      </a:r>
                      <a:endParaRPr lang="es-ES" dirty="0"/>
                    </a:p>
                  </a:txBody>
                  <a:tcPr/>
                </a:tc>
                <a:tc>
                  <a:txBody>
                    <a:bodyPr/>
                    <a:lstStyle/>
                    <a:p>
                      <a:pPr algn="ctr"/>
                      <a:r>
                        <a:rPr lang="es-ES" dirty="0" smtClean="0"/>
                        <a:t>25</a:t>
                      </a:r>
                      <a:endParaRPr lang="es-ES" dirty="0"/>
                    </a:p>
                  </a:txBody>
                  <a:tcPr/>
                </a:tc>
                <a:tc>
                  <a:txBody>
                    <a:bodyPr/>
                    <a:lstStyle/>
                    <a:p>
                      <a:pPr algn="ctr"/>
                      <a:r>
                        <a:rPr lang="es-ES" dirty="0" smtClean="0"/>
                        <a:t>25,00%</a:t>
                      </a:r>
                      <a:endParaRPr lang="es-ES" dirty="0"/>
                    </a:p>
                  </a:txBody>
                  <a:tcPr/>
                </a:tc>
              </a:tr>
              <a:tr h="417425">
                <a:tc>
                  <a:txBody>
                    <a:bodyPr/>
                    <a:lstStyle/>
                    <a:p>
                      <a:pPr algn="ctr"/>
                      <a:r>
                        <a:rPr lang="es-ES" dirty="0" smtClean="0"/>
                        <a:t>4</a:t>
                      </a:r>
                      <a:endParaRPr lang="es-ES" dirty="0"/>
                    </a:p>
                  </a:txBody>
                  <a:tcPr/>
                </a:tc>
                <a:tc>
                  <a:txBody>
                    <a:bodyPr/>
                    <a:lstStyle/>
                    <a:p>
                      <a:pPr algn="ctr"/>
                      <a:r>
                        <a:rPr lang="es-ES" dirty="0" smtClean="0"/>
                        <a:t>NADA</a:t>
                      </a:r>
                      <a:endParaRPr lang="es-ES" dirty="0"/>
                    </a:p>
                  </a:txBody>
                  <a:tcPr/>
                </a:tc>
                <a:tc>
                  <a:txBody>
                    <a:bodyPr/>
                    <a:lstStyle/>
                    <a:p>
                      <a:pPr algn="ctr"/>
                      <a:r>
                        <a:rPr lang="es-ES" dirty="0" smtClean="0"/>
                        <a:t>5</a:t>
                      </a:r>
                      <a:endParaRPr lang="es-ES" dirty="0"/>
                    </a:p>
                  </a:txBody>
                  <a:tcPr/>
                </a:tc>
                <a:tc>
                  <a:txBody>
                    <a:bodyPr/>
                    <a:lstStyle/>
                    <a:p>
                      <a:pPr algn="ctr"/>
                      <a:r>
                        <a:rPr lang="es-ES" dirty="0" smtClean="0"/>
                        <a:t>5,00%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8" name="7 Gráfico"/>
          <p:cNvGraphicFramePr/>
          <p:nvPr/>
        </p:nvGraphicFramePr>
        <p:xfrm>
          <a:off x="4565650" y="2214554"/>
          <a:ext cx="4578350" cy="2792414"/>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0" y="5429263"/>
            <a:ext cx="9144000" cy="954107"/>
          </a:xfrm>
          <a:prstGeom prst="rect">
            <a:avLst/>
          </a:prstGeom>
        </p:spPr>
        <p:txBody>
          <a:bodyPr wrap="square">
            <a:spAutoFit/>
          </a:bodyPr>
          <a:lstStyle/>
          <a:p>
            <a:r>
              <a:rPr lang="es-EC" sz="2800" dirty="0" smtClean="0"/>
              <a:t>nos podemos dar cuenta que el 30% de encuestados no tienen información de la Caballería Blindada.</a:t>
            </a:r>
            <a:endParaRPr 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57356" y="0"/>
            <a:ext cx="5929354"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1986" name="Rectangle 2"/>
          <p:cNvSpPr>
            <a:spLocks noGrp="1" noChangeArrowheads="1"/>
          </p:cNvSpPr>
          <p:nvPr>
            <p:ph idx="1"/>
          </p:nvPr>
        </p:nvSpPr>
        <p:spPr bwMode="auto">
          <a:xfrm>
            <a:off x="0" y="78579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 5</a:t>
            </a:r>
            <a:endParaRPr kumimoji="0" lang="es-ES"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ea typeface="Times New Roman" pitchFamily="18" charset="0"/>
                <a:cs typeface="Arial" pitchFamily="34" charset="0"/>
              </a:rPr>
              <a:t>La calidad del documento ayudara en el aprendizaje de los cadetes tanto del arma como de los que deseen pertenecer</a:t>
            </a:r>
            <a:endParaRPr kumimoji="0" lang="es-EC" sz="2000" b="1" i="0" u="none" strike="noStrike" cap="none" normalizeH="0" baseline="0" dirty="0" smtClean="0">
              <a:ln>
                <a:noFill/>
              </a:ln>
              <a:solidFill>
                <a:schemeClr val="tx1">
                  <a:lumMod val="95000"/>
                  <a:lumOff val="5000"/>
                </a:schemeClr>
              </a:solidFill>
              <a:effectLst>
                <a:glow rad="228600">
                  <a:schemeClr val="accent3">
                    <a:satMod val="175000"/>
                    <a:alpha val="40000"/>
                  </a:schemeClr>
                </a:glow>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0" y="2214554"/>
          <a:ext cx="4500563" cy="1909463"/>
        </p:xfrm>
        <a:graphic>
          <a:graphicData uri="http://schemas.openxmlformats.org/drawingml/2006/table">
            <a:tbl>
              <a:tblPr firstRow="1" bandRow="1">
                <a:tableStyleId>{5C22544A-7EE6-4342-B048-85BDC9FD1C3A}</a:tableStyleId>
              </a:tblPr>
              <a:tblGrid>
                <a:gridCol w="1125141"/>
                <a:gridCol w="1518033"/>
                <a:gridCol w="785818"/>
                <a:gridCol w="107157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SI</a:t>
                      </a:r>
                    </a:p>
                  </a:txBody>
                  <a:tcPr/>
                </a:tc>
                <a:tc>
                  <a:txBody>
                    <a:bodyPr/>
                    <a:lstStyle/>
                    <a:p>
                      <a:pPr algn="ctr"/>
                      <a:r>
                        <a:rPr lang="es-ES" dirty="0" smtClean="0"/>
                        <a:t>62</a:t>
                      </a:r>
                      <a:endParaRPr lang="es-ES" dirty="0"/>
                    </a:p>
                  </a:txBody>
                  <a:tcPr/>
                </a:tc>
                <a:tc>
                  <a:txBody>
                    <a:bodyPr/>
                    <a:lstStyle/>
                    <a:p>
                      <a:pPr algn="ctr"/>
                      <a:r>
                        <a:rPr lang="es-ES" dirty="0" smtClean="0"/>
                        <a:t>62,00%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NO</a:t>
                      </a:r>
                      <a:endParaRPr lang="es-ES" dirty="0"/>
                    </a:p>
                  </a:txBody>
                  <a:tcPr/>
                </a:tc>
                <a:tc>
                  <a:txBody>
                    <a:bodyPr/>
                    <a:lstStyle/>
                    <a:p>
                      <a:pPr algn="ctr"/>
                      <a:r>
                        <a:rPr lang="es-ES" dirty="0" smtClean="0"/>
                        <a:t>38</a:t>
                      </a:r>
                      <a:endParaRPr lang="es-ES" dirty="0"/>
                    </a:p>
                  </a:txBody>
                  <a:tcPr/>
                </a:tc>
                <a:tc>
                  <a:txBody>
                    <a:bodyPr/>
                    <a:lstStyle/>
                    <a:p>
                      <a:pPr algn="ctr"/>
                      <a:r>
                        <a:rPr lang="es-ES" dirty="0" smtClean="0"/>
                        <a:t>38,00%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11" name="10 Gráfico"/>
          <p:cNvGraphicFramePr/>
          <p:nvPr/>
        </p:nvGraphicFramePr>
        <p:xfrm>
          <a:off x="4565374" y="2110409"/>
          <a:ext cx="4572000" cy="2533037"/>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Rectángulo"/>
          <p:cNvSpPr/>
          <p:nvPr/>
        </p:nvSpPr>
        <p:spPr>
          <a:xfrm>
            <a:off x="0" y="5357827"/>
            <a:ext cx="9144000" cy="954107"/>
          </a:xfrm>
          <a:prstGeom prst="rect">
            <a:avLst/>
          </a:prstGeom>
        </p:spPr>
        <p:txBody>
          <a:bodyPr wrap="square">
            <a:spAutoFit/>
          </a:bodyPr>
          <a:lstStyle/>
          <a:p>
            <a:r>
              <a:rPr lang="es-ES" dirty="0" smtClean="0"/>
              <a:t> </a:t>
            </a:r>
            <a:r>
              <a:rPr lang="es-EC" sz="2800" b="1" dirty="0" smtClean="0">
                <a:effectLst>
                  <a:glow rad="228600">
                    <a:schemeClr val="accent3">
                      <a:satMod val="175000"/>
                      <a:alpha val="40000"/>
                    </a:schemeClr>
                  </a:glow>
                </a:effectLst>
              </a:rPr>
              <a:t>El % de encuestados 62% nos responden que el documento nos ayudara en el aprendizaje de los cadetes </a:t>
            </a:r>
            <a:endParaRPr lang="es-ES" sz="2800"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oeloqzwd1288116144bg.jpg"/>
          <p:cNvPicPr>
            <a:picLocks noChangeAspect="1"/>
          </p:cNvPicPr>
          <p:nvPr/>
        </p:nvPicPr>
        <p:blipFill>
          <a:blip r:embed="rId2"/>
          <a:stretch>
            <a:fillRect/>
          </a:stretch>
        </p:blipFill>
        <p:spPr>
          <a:xfrm>
            <a:off x="0" y="0"/>
            <a:ext cx="9144000" cy="6858000"/>
          </a:xfrm>
          <a:prstGeom prst="rect">
            <a:avLst/>
          </a:prstGeom>
        </p:spPr>
      </p:pic>
      <p:sp>
        <p:nvSpPr>
          <p:cNvPr id="4" name="3 Rectángulo"/>
          <p:cNvSpPr/>
          <p:nvPr/>
        </p:nvSpPr>
        <p:spPr>
          <a:xfrm>
            <a:off x="2786050" y="0"/>
            <a:ext cx="4000528"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3009" name="Rectangle 1"/>
          <p:cNvSpPr>
            <a:spLocks noChangeArrowheads="1"/>
          </p:cNvSpPr>
          <p:nvPr/>
        </p:nvSpPr>
        <p:spPr bwMode="auto">
          <a:xfrm>
            <a:off x="0" y="642918"/>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Cree usted que es de mucha importancia el conocer la historia de la caballer</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blindada del Ej</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rcito Ecuatoriano.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0" y="2214554"/>
          <a:ext cx="4500563" cy="1909463"/>
        </p:xfrm>
        <a:graphic>
          <a:graphicData uri="http://schemas.openxmlformats.org/drawingml/2006/table">
            <a:tbl>
              <a:tblPr firstRow="1" bandRow="1">
                <a:tableStyleId>{5C22544A-7EE6-4342-B048-85BDC9FD1C3A}</a:tableStyleId>
              </a:tblPr>
              <a:tblGrid>
                <a:gridCol w="1125141"/>
                <a:gridCol w="1518033"/>
                <a:gridCol w="785818"/>
                <a:gridCol w="107157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SI</a:t>
                      </a:r>
                    </a:p>
                  </a:txBody>
                  <a:tcPr/>
                </a:tc>
                <a:tc>
                  <a:txBody>
                    <a:bodyPr/>
                    <a:lstStyle/>
                    <a:p>
                      <a:pPr algn="ctr"/>
                      <a:r>
                        <a:rPr lang="es-ES" dirty="0" smtClean="0"/>
                        <a:t>74</a:t>
                      </a:r>
                      <a:endParaRPr lang="es-ES" dirty="0"/>
                    </a:p>
                  </a:txBody>
                  <a:tcPr/>
                </a:tc>
                <a:tc>
                  <a:txBody>
                    <a:bodyPr/>
                    <a:lstStyle/>
                    <a:p>
                      <a:pPr algn="ctr"/>
                      <a:r>
                        <a:rPr lang="es-ES" dirty="0" smtClean="0"/>
                        <a:t>74,00%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NO</a:t>
                      </a:r>
                      <a:endParaRPr lang="es-ES" dirty="0"/>
                    </a:p>
                  </a:txBody>
                  <a:tcPr/>
                </a:tc>
                <a:tc>
                  <a:txBody>
                    <a:bodyPr/>
                    <a:lstStyle/>
                    <a:p>
                      <a:pPr algn="ctr"/>
                      <a:r>
                        <a:rPr lang="es-ES" dirty="0" smtClean="0"/>
                        <a:t>26</a:t>
                      </a:r>
                      <a:endParaRPr lang="es-ES" dirty="0"/>
                    </a:p>
                  </a:txBody>
                  <a:tcPr/>
                </a:tc>
                <a:tc>
                  <a:txBody>
                    <a:bodyPr/>
                    <a:lstStyle/>
                    <a:p>
                      <a:pPr algn="ctr"/>
                      <a:r>
                        <a:rPr lang="es-ES" dirty="0" smtClean="0"/>
                        <a:t>26,00%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8" name="7 Gráfico"/>
          <p:cNvGraphicFramePr/>
          <p:nvPr/>
        </p:nvGraphicFramePr>
        <p:xfrm>
          <a:off x="4572000" y="192880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0" y="5429264"/>
            <a:ext cx="9144000" cy="830997"/>
          </a:xfrm>
          <a:prstGeom prst="rect">
            <a:avLst/>
          </a:prstGeom>
        </p:spPr>
        <p:txBody>
          <a:bodyPr wrap="square">
            <a:spAutoFit/>
          </a:bodyPr>
          <a:lstStyle/>
          <a:p>
            <a:r>
              <a:rPr lang="es-EC" sz="2400" dirty="0" smtClean="0"/>
              <a:t>El 74% nos responden que cree que es de mucha importancia el conocer la historia de la caballería blindada del Ejército Ecuatoriano </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oeloqzwd1288116144bg.jpg"/>
          <p:cNvPicPr>
            <a:picLocks noChangeAspect="1"/>
          </p:cNvPicPr>
          <p:nvPr/>
        </p:nvPicPr>
        <p:blipFill>
          <a:blip r:embed="rId2"/>
          <a:stretch>
            <a:fillRect/>
          </a:stretch>
        </p:blipFill>
        <p:spPr>
          <a:xfrm>
            <a:off x="0" y="0"/>
            <a:ext cx="9144000" cy="6858000"/>
          </a:xfrm>
          <a:prstGeom prst="rect">
            <a:avLst/>
          </a:prstGeom>
        </p:spPr>
      </p:pic>
      <p:sp>
        <p:nvSpPr>
          <p:cNvPr id="4" name="3 Rectángulo"/>
          <p:cNvSpPr/>
          <p:nvPr/>
        </p:nvSpPr>
        <p:spPr>
          <a:xfrm>
            <a:off x="2143108" y="0"/>
            <a:ext cx="4429156"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4033" name="Rectangle 1"/>
          <p:cNvSpPr>
            <a:spLocks noChangeArrowheads="1"/>
          </p:cNvSpPr>
          <p:nvPr/>
        </p:nvSpPr>
        <p:spPr bwMode="auto">
          <a:xfrm>
            <a:off x="0" y="78579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conveniente para la </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ESMIL</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contar con un documento claro y conciso de la caballer</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para el aprendizaje</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0" y="2214554"/>
          <a:ext cx="4500563" cy="1909463"/>
        </p:xfrm>
        <a:graphic>
          <a:graphicData uri="http://schemas.openxmlformats.org/drawingml/2006/table">
            <a:tbl>
              <a:tblPr firstRow="1" bandRow="1">
                <a:tableStyleId>{5C22544A-7EE6-4342-B048-85BDC9FD1C3A}</a:tableStyleId>
              </a:tblPr>
              <a:tblGrid>
                <a:gridCol w="1125141"/>
                <a:gridCol w="1518033"/>
                <a:gridCol w="785818"/>
                <a:gridCol w="107157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SI</a:t>
                      </a:r>
                    </a:p>
                  </a:txBody>
                  <a:tcPr/>
                </a:tc>
                <a:tc>
                  <a:txBody>
                    <a:bodyPr/>
                    <a:lstStyle/>
                    <a:p>
                      <a:pPr algn="ctr"/>
                      <a:r>
                        <a:rPr lang="es-ES" dirty="0" smtClean="0"/>
                        <a:t>85</a:t>
                      </a:r>
                      <a:endParaRPr lang="es-ES" dirty="0"/>
                    </a:p>
                  </a:txBody>
                  <a:tcPr/>
                </a:tc>
                <a:tc>
                  <a:txBody>
                    <a:bodyPr/>
                    <a:lstStyle/>
                    <a:p>
                      <a:pPr algn="ctr"/>
                      <a:r>
                        <a:rPr lang="es-ES" dirty="0" smtClean="0"/>
                        <a:t>85,00%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NO</a:t>
                      </a:r>
                      <a:endParaRPr lang="es-ES" dirty="0"/>
                    </a:p>
                  </a:txBody>
                  <a:tcPr/>
                </a:tc>
                <a:tc>
                  <a:txBody>
                    <a:bodyPr/>
                    <a:lstStyle/>
                    <a:p>
                      <a:pPr algn="ctr"/>
                      <a:r>
                        <a:rPr lang="es-ES" dirty="0" smtClean="0"/>
                        <a:t>15</a:t>
                      </a:r>
                      <a:endParaRPr lang="es-ES" dirty="0"/>
                    </a:p>
                  </a:txBody>
                  <a:tcPr/>
                </a:tc>
                <a:tc>
                  <a:txBody>
                    <a:bodyPr/>
                    <a:lstStyle/>
                    <a:p>
                      <a:pPr algn="ctr"/>
                      <a:r>
                        <a:rPr lang="es-ES" dirty="0" smtClean="0"/>
                        <a:t>15,00%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8" name="7 Gráfico"/>
          <p:cNvGraphicFramePr/>
          <p:nvPr/>
        </p:nvGraphicFramePr>
        <p:xfrm>
          <a:off x="4500562" y="1928802"/>
          <a:ext cx="4643438"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0" y="5357826"/>
            <a:ext cx="9144000" cy="830997"/>
          </a:xfrm>
          <a:prstGeom prst="rect">
            <a:avLst/>
          </a:prstGeom>
        </p:spPr>
        <p:txBody>
          <a:bodyPr wrap="square">
            <a:spAutoFit/>
          </a:bodyPr>
          <a:lstStyle/>
          <a:p>
            <a:r>
              <a:rPr lang="es-EC" sz="2400" dirty="0" smtClean="0"/>
              <a:t>El 85% nos responden es conveniente contar con un documento claro y conciso de la caballería para el aprendizaje.</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27126" y="0"/>
            <a:ext cx="575951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INTRODUCCION</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5 Imagen" descr="foto1mb.jpg"/>
          <p:cNvPicPr>
            <a:picLocks noChangeAspect="1"/>
          </p:cNvPicPr>
          <p:nvPr/>
        </p:nvPicPr>
        <p:blipFill>
          <a:blip r:embed="rId2"/>
          <a:stretch>
            <a:fillRect/>
          </a:stretch>
        </p:blipFill>
        <p:spPr>
          <a:xfrm>
            <a:off x="0" y="0"/>
            <a:ext cx="1643042" cy="1000108"/>
          </a:xfrm>
          <a:prstGeom prst="rect">
            <a:avLst/>
          </a:prstGeom>
        </p:spPr>
      </p:pic>
      <p:pic>
        <p:nvPicPr>
          <p:cNvPr id="7" name="6 Imagen" descr="caballeria29qj9.jpg"/>
          <p:cNvPicPr>
            <a:picLocks noChangeAspect="1"/>
          </p:cNvPicPr>
          <p:nvPr/>
        </p:nvPicPr>
        <p:blipFill>
          <a:blip r:embed="rId3"/>
          <a:stretch>
            <a:fillRect/>
          </a:stretch>
        </p:blipFill>
        <p:spPr>
          <a:xfrm>
            <a:off x="7500959" y="0"/>
            <a:ext cx="1643041" cy="1214421"/>
          </a:xfrm>
          <a:prstGeom prst="rect">
            <a:avLst/>
          </a:prstGeom>
        </p:spPr>
      </p:pic>
      <p:sp>
        <p:nvSpPr>
          <p:cNvPr id="8" name="7 Rectángulo"/>
          <p:cNvSpPr/>
          <p:nvPr/>
        </p:nvSpPr>
        <p:spPr>
          <a:xfrm>
            <a:off x="0" y="857232"/>
            <a:ext cx="9144000" cy="6678751"/>
          </a:xfrm>
          <a:prstGeom prst="rect">
            <a:avLst/>
          </a:prstGeom>
        </p:spPr>
        <p:txBody>
          <a:bodyPr wrap="square">
            <a:spAutoFit/>
          </a:bodyPr>
          <a:lstStyle/>
          <a:p>
            <a:pPr algn="just"/>
            <a:r>
              <a:rPr lang="es-EC" sz="2800" b="1" dirty="0" smtClean="0">
                <a:solidFill>
                  <a:srgbClr val="FFFF00"/>
                </a:solidFill>
              </a:rPr>
              <a:t>Hoy en día en Ecuador y en si en nuestro ejército ecuatoriano haciendo relación a todo el personal nos hemos dado cuenta que la historia, tradiciones y el amor a nuestra Arma de Caballería Blindada se ha ido perdiendo se ha ido desgastando y se ha estado quedando en el olvido nuestra arma.</a:t>
            </a:r>
          </a:p>
          <a:p>
            <a:pPr algn="just"/>
            <a:endParaRPr lang="es-EC" sz="2800" b="1" dirty="0" smtClean="0">
              <a:solidFill>
                <a:srgbClr val="FFFF00"/>
              </a:solidFill>
            </a:endParaRPr>
          </a:p>
          <a:p>
            <a:pPr algn="just"/>
            <a:r>
              <a:rPr lang="es-EC" sz="2800" b="1" dirty="0" smtClean="0">
                <a:solidFill>
                  <a:srgbClr val="FFFF00"/>
                </a:solidFill>
              </a:rPr>
              <a:t>A través de la historia la Caballería a Demostrado ser el arma de la decisión por que las batallas a través de la historia se han forjado a lomo de caballo al retumbar de trompetas a caballo dando el toque de alarma para dirigirse al combate y se han convertido en las glorias de la Caballería que han demostrado y nos han representado en muchas batallas y saliendo victoriosos </a:t>
            </a:r>
            <a:endParaRPr lang="es-ES" sz="2800" b="1" dirty="0" smtClean="0">
              <a:solidFill>
                <a:srgbClr val="FFFF00"/>
              </a:solidFill>
            </a:endParaRPr>
          </a:p>
          <a:p>
            <a:pPr algn="just"/>
            <a:endParaRPr lang="es-EC" dirty="0" smtClean="0">
              <a:solidFill>
                <a:schemeClr val="accent1">
                  <a:lumMod val="75000"/>
                </a:schemeClr>
              </a:solidFill>
            </a:endParaRPr>
          </a:p>
          <a:p>
            <a:pPr algn="just"/>
            <a:endParaRPr lang="es-ES"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oeloqzwd1288116144bg.jpg"/>
          <p:cNvPicPr>
            <a:picLocks noChangeAspect="1"/>
          </p:cNvPicPr>
          <p:nvPr/>
        </p:nvPicPr>
        <p:blipFill>
          <a:blip r:embed="rId2"/>
          <a:stretch>
            <a:fillRect/>
          </a:stretch>
        </p:blipFill>
        <p:spPr>
          <a:xfrm>
            <a:off x="0" y="0"/>
            <a:ext cx="9144000" cy="6858000"/>
          </a:xfrm>
          <a:prstGeom prst="rect">
            <a:avLst/>
          </a:prstGeom>
        </p:spPr>
      </p:pic>
      <p:sp>
        <p:nvSpPr>
          <p:cNvPr id="4" name="3 Rectángulo"/>
          <p:cNvSpPr/>
          <p:nvPr/>
        </p:nvSpPr>
        <p:spPr>
          <a:xfrm>
            <a:off x="2071670" y="0"/>
            <a:ext cx="5286412"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5057" name="Rectangle 1"/>
          <p:cNvSpPr>
            <a:spLocks noChangeArrowheads="1"/>
          </p:cNvSpPr>
          <p:nvPr/>
        </p:nvSpPr>
        <p:spPr bwMode="auto">
          <a:xfrm>
            <a:off x="0" y="714356"/>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N</a:t>
            </a:r>
            <a:r>
              <a:rPr kumimoji="0" lang="es-EC" sz="2000" b="1"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8</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Cree usted que el documento ayudar</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recordar nombres importantes de la Historia de la caballer</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0" y="2214554"/>
          <a:ext cx="4500563" cy="1909463"/>
        </p:xfrm>
        <a:graphic>
          <a:graphicData uri="http://schemas.openxmlformats.org/drawingml/2006/table">
            <a:tbl>
              <a:tblPr firstRow="1" bandRow="1">
                <a:tableStyleId>{5C22544A-7EE6-4342-B048-85BDC9FD1C3A}</a:tableStyleId>
              </a:tblPr>
              <a:tblGrid>
                <a:gridCol w="1125141"/>
                <a:gridCol w="1518033"/>
                <a:gridCol w="785818"/>
                <a:gridCol w="1071571"/>
              </a:tblGrid>
              <a:tr h="657188">
                <a:tc>
                  <a:txBody>
                    <a:bodyPr/>
                    <a:lstStyle/>
                    <a:p>
                      <a:pPr algn="ctr"/>
                      <a:r>
                        <a:rPr lang="es-ES" dirty="0" smtClean="0"/>
                        <a:t>Nº</a:t>
                      </a:r>
                      <a:endParaRPr lang="es-ES" dirty="0"/>
                    </a:p>
                  </a:txBody>
                  <a:tcPr/>
                </a:tc>
                <a:tc>
                  <a:txBody>
                    <a:bodyPr/>
                    <a:lstStyle/>
                    <a:p>
                      <a:pPr algn="ctr"/>
                      <a:r>
                        <a:rPr lang="es-ES" dirty="0" smtClean="0"/>
                        <a:t>ALTERNATIVA</a:t>
                      </a:r>
                      <a:endParaRPr lang="es-ES" dirty="0"/>
                    </a:p>
                  </a:txBody>
                  <a:tcPr/>
                </a:tc>
                <a:tc>
                  <a:txBody>
                    <a:bodyPr/>
                    <a:lstStyle/>
                    <a:p>
                      <a:pPr algn="ctr"/>
                      <a:r>
                        <a:rPr lang="es-ES" dirty="0" smtClean="0"/>
                        <a:t>TOTAL</a:t>
                      </a:r>
                      <a:endParaRPr lang="es-ES" dirty="0"/>
                    </a:p>
                  </a:txBody>
                  <a:tcPr/>
                </a:tc>
                <a:tc>
                  <a:txBody>
                    <a:bodyPr/>
                    <a:lstStyle/>
                    <a:p>
                      <a:pPr algn="ctr"/>
                      <a:r>
                        <a:rPr lang="es-ES" dirty="0" smtClean="0"/>
                        <a:t>%</a:t>
                      </a:r>
                      <a:endParaRPr lang="es-ES" dirty="0"/>
                    </a:p>
                  </a:txBody>
                  <a:tcPr/>
                </a:tc>
              </a:tr>
              <a:tr h="417425">
                <a:tc>
                  <a:txBody>
                    <a:bodyPr/>
                    <a:lstStyle/>
                    <a:p>
                      <a:pPr algn="ctr"/>
                      <a:r>
                        <a:rPr lang="es-ES" dirty="0" smtClean="0"/>
                        <a:t>1</a:t>
                      </a:r>
                      <a:endParaRPr lang="es-ES" dirty="0"/>
                    </a:p>
                  </a:txBody>
                  <a:tcPr/>
                </a:tc>
                <a:tc>
                  <a:txBody>
                    <a:bodyPr/>
                    <a:lstStyle/>
                    <a:p>
                      <a:pPr algn="ctr"/>
                      <a:r>
                        <a:rPr lang="es-ES" dirty="0" smtClean="0"/>
                        <a:t>SI</a:t>
                      </a:r>
                    </a:p>
                  </a:txBody>
                  <a:tcPr/>
                </a:tc>
                <a:tc>
                  <a:txBody>
                    <a:bodyPr/>
                    <a:lstStyle/>
                    <a:p>
                      <a:pPr algn="ctr"/>
                      <a:r>
                        <a:rPr lang="es-ES" dirty="0" smtClean="0"/>
                        <a:t>92</a:t>
                      </a:r>
                      <a:endParaRPr lang="es-ES" dirty="0"/>
                    </a:p>
                  </a:txBody>
                  <a:tcPr/>
                </a:tc>
                <a:tc>
                  <a:txBody>
                    <a:bodyPr/>
                    <a:lstStyle/>
                    <a:p>
                      <a:pPr algn="ctr"/>
                      <a:r>
                        <a:rPr lang="es-ES" dirty="0" smtClean="0"/>
                        <a:t>92,00%</a:t>
                      </a:r>
                      <a:endParaRPr lang="es-ES" dirty="0"/>
                    </a:p>
                  </a:txBody>
                  <a:tcPr/>
                </a:tc>
              </a:tr>
              <a:tr h="417425">
                <a:tc>
                  <a:txBody>
                    <a:bodyPr/>
                    <a:lstStyle/>
                    <a:p>
                      <a:pPr algn="ctr"/>
                      <a:r>
                        <a:rPr lang="es-ES" dirty="0" smtClean="0"/>
                        <a:t>2</a:t>
                      </a:r>
                      <a:endParaRPr lang="es-ES" dirty="0"/>
                    </a:p>
                  </a:txBody>
                  <a:tcPr/>
                </a:tc>
                <a:tc>
                  <a:txBody>
                    <a:bodyPr/>
                    <a:lstStyle/>
                    <a:p>
                      <a:pPr algn="ctr"/>
                      <a:r>
                        <a:rPr lang="es-ES" dirty="0" smtClean="0"/>
                        <a:t>NO</a:t>
                      </a:r>
                      <a:endParaRPr lang="es-ES" dirty="0"/>
                    </a:p>
                  </a:txBody>
                  <a:tcPr/>
                </a:tc>
                <a:tc>
                  <a:txBody>
                    <a:bodyPr/>
                    <a:lstStyle/>
                    <a:p>
                      <a:pPr algn="ctr"/>
                      <a:r>
                        <a:rPr lang="es-ES" dirty="0" smtClean="0"/>
                        <a:t>8</a:t>
                      </a:r>
                      <a:endParaRPr lang="es-ES" dirty="0"/>
                    </a:p>
                  </a:txBody>
                  <a:tcPr/>
                </a:tc>
                <a:tc>
                  <a:txBody>
                    <a:bodyPr/>
                    <a:lstStyle/>
                    <a:p>
                      <a:pPr algn="ctr"/>
                      <a:r>
                        <a:rPr lang="es-ES" dirty="0" smtClean="0"/>
                        <a:t>8,00%</a:t>
                      </a:r>
                      <a:endParaRPr lang="es-ES" dirty="0"/>
                    </a:p>
                  </a:txBody>
                  <a:tcPr/>
                </a:tc>
              </a:tr>
              <a:tr h="417425">
                <a:tc>
                  <a:txBody>
                    <a:bodyPr/>
                    <a:lstStyle/>
                    <a:p>
                      <a:pPr algn="ctr"/>
                      <a:r>
                        <a:rPr lang="es-ES" dirty="0" smtClean="0"/>
                        <a:t>TOTAL</a:t>
                      </a:r>
                      <a:endParaRPr lang="es-ES" dirty="0"/>
                    </a:p>
                  </a:txBody>
                  <a:tcPr/>
                </a:tc>
                <a:tc>
                  <a:txBody>
                    <a:bodyPr/>
                    <a:lstStyle/>
                    <a:p>
                      <a:pPr algn="ctr"/>
                      <a:endParaRPr lang="es-ES"/>
                    </a:p>
                  </a:txBody>
                  <a:tcPr/>
                </a:tc>
                <a:tc>
                  <a:txBody>
                    <a:bodyPr/>
                    <a:lstStyle/>
                    <a:p>
                      <a:pPr algn="ctr"/>
                      <a:r>
                        <a:rPr lang="es-ES" dirty="0" smtClean="0"/>
                        <a:t>100</a:t>
                      </a:r>
                      <a:endParaRPr lang="es-ES" dirty="0"/>
                    </a:p>
                  </a:txBody>
                  <a:tcPr/>
                </a:tc>
                <a:tc>
                  <a:txBody>
                    <a:bodyPr/>
                    <a:lstStyle/>
                    <a:p>
                      <a:pPr algn="ctr"/>
                      <a:r>
                        <a:rPr lang="es-ES" dirty="0" smtClean="0"/>
                        <a:t>100,00%</a:t>
                      </a:r>
                      <a:endParaRPr lang="es-ES" dirty="0"/>
                    </a:p>
                  </a:txBody>
                  <a:tcPr/>
                </a:tc>
              </a:tr>
            </a:tbl>
          </a:graphicData>
        </a:graphic>
      </p:graphicFrame>
      <p:graphicFrame>
        <p:nvGraphicFramePr>
          <p:cNvPr id="9" name="8 Gráfico"/>
          <p:cNvGraphicFramePr/>
          <p:nvPr/>
        </p:nvGraphicFramePr>
        <p:xfrm>
          <a:off x="4572000" y="200024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Rectángulo"/>
          <p:cNvSpPr/>
          <p:nvPr/>
        </p:nvSpPr>
        <p:spPr>
          <a:xfrm>
            <a:off x="0" y="5229493"/>
            <a:ext cx="9144000" cy="830997"/>
          </a:xfrm>
          <a:prstGeom prst="rect">
            <a:avLst/>
          </a:prstGeom>
        </p:spPr>
        <p:txBody>
          <a:bodyPr wrap="square">
            <a:spAutoFit/>
          </a:bodyPr>
          <a:lstStyle/>
          <a:p>
            <a:r>
              <a:rPr lang="es-EC" sz="2400" dirty="0" smtClean="0"/>
              <a:t>El 92% nos responden que ayudará a recordar el documento nombres importantes de la Historia de la caballería. </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4453" y="0"/>
            <a:ext cx="5192125" cy="923330"/>
          </a:xfrm>
          <a:prstGeom prst="rect">
            <a:avLst/>
          </a:prstGeom>
          <a:noFill/>
        </p:spPr>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IV</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1594452" y="714356"/>
            <a:ext cx="5192125"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CONCLUCIONES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6 Diagrama"/>
          <p:cNvGraphicFramePr/>
          <p:nvPr/>
        </p:nvGraphicFramePr>
        <p:xfrm>
          <a:off x="0" y="1428736"/>
          <a:ext cx="914400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14480" y="0"/>
            <a:ext cx="5715040"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IV</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1594453" y="642918"/>
            <a:ext cx="6099940"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6 Diagrama"/>
          <p:cNvGraphicFramePr/>
          <p:nvPr/>
        </p:nvGraphicFramePr>
        <p:xfrm>
          <a:off x="0" y="1397000"/>
          <a:ext cx="9144000" cy="567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4453" y="0"/>
            <a:ext cx="5120687"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V</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redondeado"/>
          <p:cNvSpPr/>
          <p:nvPr/>
        </p:nvSpPr>
        <p:spPr>
          <a:xfrm>
            <a:off x="467544" y="3357562"/>
            <a:ext cx="8280920" cy="3071834"/>
          </a:xfrm>
          <a:prstGeom prst="round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1" algn="just"/>
            <a:r>
              <a:rPr lang="es-EC" sz="2000" dirty="0" smtClean="0"/>
              <a:t>Esta investigación ha generado un material con el propósito de crear un documento que sirva de guía acerca de la historia trascendencia y evolución del arma de caballería blindada del Ejército Ecuatoriano, el mismo que permitirá al cadete, conocer que hoy no se tiene ningún tipo de escrito acerca del tema, en el cual el cadete pueda aplicar su razonamiento crítico, investigativo e innovador.</a:t>
            </a:r>
            <a:endParaRPr lang="es-ES" sz="2000" dirty="0" smtClean="0"/>
          </a:p>
          <a:p>
            <a:pPr lvl="1" algn="just"/>
            <a:endParaRPr lang="es-ES" sz="2000" dirty="0" smtClean="0"/>
          </a:p>
        </p:txBody>
      </p:sp>
      <p:sp>
        <p:nvSpPr>
          <p:cNvPr id="6" name="5 Rectángulo"/>
          <p:cNvSpPr/>
          <p:nvPr/>
        </p:nvSpPr>
        <p:spPr>
          <a:xfrm>
            <a:off x="1594453" y="785794"/>
            <a:ext cx="562075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PROPUESTA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3042" y="0"/>
            <a:ext cx="6286543"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V</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1" y="642918"/>
            <a:ext cx="9144000"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 DE LA PROPUESTA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6 Diagrama"/>
          <p:cNvGraphicFramePr/>
          <p:nvPr/>
        </p:nvGraphicFramePr>
        <p:xfrm>
          <a:off x="0" y="1785926"/>
          <a:ext cx="91440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0"/>
            <a:ext cx="5857915" cy="923330"/>
          </a:xfrm>
          <a:prstGeom prst="rect">
            <a:avLst/>
          </a:prstGeom>
        </p:spPr>
        <p:txBody>
          <a:bodyPr wrap="square">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V</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Flecha a la derecha con bandas"/>
          <p:cNvSpPr/>
          <p:nvPr/>
        </p:nvSpPr>
        <p:spPr>
          <a:xfrm>
            <a:off x="285720" y="1643050"/>
            <a:ext cx="8143932" cy="3786214"/>
          </a:xfrm>
          <a:prstGeom prst="stripedRightArrow">
            <a:avLst/>
          </a:prstGeom>
          <a:solidFill>
            <a:srgbClr val="00206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rgbClr val="FFFF00"/>
                </a:solidFill>
              </a:rPr>
              <a:t>DESARROLLO DE LA PROPUESTA</a:t>
            </a:r>
            <a:endParaRPr lang="es-ES" sz="36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4452" y="2643182"/>
            <a:ext cx="5406439" cy="1569660"/>
          </a:xfrm>
          <a:prstGeom prst="rect">
            <a:avLst/>
          </a:prstGeom>
          <a:noFill/>
        </p:spPr>
        <p:txBody>
          <a:bodyPr wrap="square" lIns="91440" tIns="45720" rIns="91440" bIns="45720">
            <a:spAutoFit/>
          </a:bodyPr>
          <a:lstStyle/>
          <a:p>
            <a:pPr algn="ctr"/>
            <a:r>
              <a:rPr lang="es-E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GRACIAS</a:t>
            </a:r>
            <a:endParaRPr lang="es-E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oeloqzwd1288116144bg.jpg"/>
          <p:cNvPicPr>
            <a:picLocks noChangeAspect="1"/>
          </p:cNvPicPr>
          <p:nvPr/>
        </p:nvPicPr>
        <p:blipFill>
          <a:blip r:embed="rId2"/>
          <a:stretch>
            <a:fillRect/>
          </a:stretch>
        </p:blipFill>
        <p:spPr>
          <a:xfrm>
            <a:off x="0" y="0"/>
            <a:ext cx="9144000" cy="6858000"/>
          </a:xfrm>
          <a:prstGeom prst="rect">
            <a:avLst/>
          </a:prstGeom>
        </p:spPr>
      </p:pic>
      <p:graphicFrame>
        <p:nvGraphicFramePr>
          <p:cNvPr id="4" name="3 Diagrama"/>
          <p:cNvGraphicFramePr/>
          <p:nvPr/>
        </p:nvGraphicFramePr>
        <p:xfrm>
          <a:off x="0" y="714356"/>
          <a:ext cx="9144000"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1" y="0"/>
            <a:ext cx="9144000"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UNIDAES SUBORDINADAS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27127" y="0"/>
            <a:ext cx="625958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SUMARIO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5 Diagrama"/>
          <p:cNvGraphicFramePr/>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foto1mb.jpg"/>
          <p:cNvPicPr>
            <a:picLocks noChangeAspect="1"/>
          </p:cNvPicPr>
          <p:nvPr/>
        </p:nvPicPr>
        <p:blipFill>
          <a:blip r:embed="rId7"/>
          <a:stretch>
            <a:fillRect/>
          </a:stretch>
        </p:blipFill>
        <p:spPr>
          <a:xfrm>
            <a:off x="0" y="0"/>
            <a:ext cx="1643042" cy="1142984"/>
          </a:xfrm>
          <a:prstGeom prst="rect">
            <a:avLst/>
          </a:prstGeom>
        </p:spPr>
      </p:pic>
      <p:pic>
        <p:nvPicPr>
          <p:cNvPr id="8" name="7 Imagen" descr="caballeria29qj9.jpg"/>
          <p:cNvPicPr>
            <a:picLocks noChangeAspect="1"/>
          </p:cNvPicPr>
          <p:nvPr/>
        </p:nvPicPr>
        <p:blipFill>
          <a:blip r:embed="rId8"/>
          <a:stretch>
            <a:fillRect/>
          </a:stretch>
        </p:blipFill>
        <p:spPr>
          <a:xfrm>
            <a:off x="7500959" y="0"/>
            <a:ext cx="1643041" cy="12144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graphicFrame>
        <p:nvGraphicFramePr>
          <p:cNvPr id="8" name="7 Diagrama"/>
          <p:cNvGraphicFramePr/>
          <p:nvPr/>
        </p:nvGraphicFramePr>
        <p:xfrm>
          <a:off x="0" y="1428736"/>
          <a:ext cx="91440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10 Imagen" descr="escueladecaballeriablindada45.jpg"/>
          <p:cNvPicPr>
            <a:picLocks noChangeAspect="1"/>
          </p:cNvPicPr>
          <p:nvPr/>
        </p:nvPicPr>
        <p:blipFill>
          <a:blip r:embed="rId7"/>
          <a:stretch>
            <a:fillRect/>
          </a:stretch>
        </p:blipFill>
        <p:spPr>
          <a:xfrm>
            <a:off x="6357950" y="2428868"/>
            <a:ext cx="2500330" cy="1928826"/>
          </a:xfrm>
          <a:prstGeom prst="rect">
            <a:avLst/>
          </a:prstGeom>
        </p:spPr>
      </p:pic>
      <p:sp>
        <p:nvSpPr>
          <p:cNvPr id="12" name="11 Rectángulo"/>
          <p:cNvSpPr/>
          <p:nvPr/>
        </p:nvSpPr>
        <p:spPr>
          <a:xfrm>
            <a:off x="0" y="857232"/>
            <a:ext cx="9143999" cy="830997"/>
          </a:xfrm>
          <a:prstGeom prst="rect">
            <a:avLst/>
          </a:prstGeom>
          <a:noFill/>
          <a:scene3d>
            <a:camera prst="perspectiveRelaxedModerately"/>
            <a:lightRig rig="threePt" dir="t"/>
          </a:scene3d>
        </p:spPr>
        <p:txBody>
          <a:bodyPr wrap="square" lIns="91440" tIns="45720" rIns="91440" bIns="45720">
            <a:spAutoFit/>
          </a:bodyPr>
          <a:lstStyle/>
          <a:p>
            <a:pPr algn="ctr"/>
            <a: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PLANTEAMIENTO DEL PROBLEMA.</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pic>
        <p:nvPicPr>
          <p:cNvPr id="15" name="14 Imagen" descr="quito_tanques_620x250_05102010.jpg"/>
          <p:cNvPicPr>
            <a:picLocks noChangeAspect="1"/>
          </p:cNvPicPr>
          <p:nvPr/>
        </p:nvPicPr>
        <p:blipFill>
          <a:blip r:embed="rId8"/>
          <a:stretch>
            <a:fillRect/>
          </a:stretch>
        </p:blipFill>
        <p:spPr>
          <a:xfrm>
            <a:off x="3071802" y="3214686"/>
            <a:ext cx="2643206" cy="1643074"/>
          </a:xfrm>
          <a:prstGeom prst="rect">
            <a:avLst/>
          </a:prstGeom>
        </p:spPr>
      </p:pic>
      <p:pic>
        <p:nvPicPr>
          <p:cNvPr id="16" name="15 Imagen" descr="Jararaca,_Ecuador.jpg"/>
          <p:cNvPicPr>
            <a:picLocks noChangeAspect="1"/>
          </p:cNvPicPr>
          <p:nvPr/>
        </p:nvPicPr>
        <p:blipFill>
          <a:blip r:embed="rId9"/>
          <a:stretch>
            <a:fillRect/>
          </a:stretch>
        </p:blipFill>
        <p:spPr>
          <a:xfrm>
            <a:off x="0" y="2857496"/>
            <a:ext cx="2500298" cy="2000264"/>
          </a:xfrm>
          <a:prstGeom prst="rect">
            <a:avLst/>
          </a:prstGeom>
        </p:spPr>
      </p:pic>
      <p:sp>
        <p:nvSpPr>
          <p:cNvPr id="17" name="16 Rectángulo"/>
          <p:cNvSpPr/>
          <p:nvPr/>
        </p:nvSpPr>
        <p:spPr>
          <a:xfrm>
            <a:off x="1594453" y="0"/>
            <a:ext cx="562075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CAPITULO 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ndParaRPr>
          </a:p>
        </p:txBody>
      </p:sp>
      <p:pic>
        <p:nvPicPr>
          <p:cNvPr id="13" name="12 Imagen" descr="foto1mb.jpg"/>
          <p:cNvPicPr>
            <a:picLocks noChangeAspect="1"/>
          </p:cNvPicPr>
          <p:nvPr/>
        </p:nvPicPr>
        <p:blipFill>
          <a:blip r:embed="rId10"/>
          <a:stretch>
            <a:fillRect/>
          </a:stretch>
        </p:blipFill>
        <p:spPr>
          <a:xfrm>
            <a:off x="0" y="0"/>
            <a:ext cx="1643042" cy="1000108"/>
          </a:xfrm>
          <a:prstGeom prst="rect">
            <a:avLst/>
          </a:prstGeom>
        </p:spPr>
      </p:pic>
      <p:pic>
        <p:nvPicPr>
          <p:cNvPr id="18" name="17 Imagen" descr="caballeria29qj9.jpg"/>
          <p:cNvPicPr>
            <a:picLocks noChangeAspect="1"/>
          </p:cNvPicPr>
          <p:nvPr/>
        </p:nvPicPr>
        <p:blipFill>
          <a:blip r:embed="rId11" cstate="print"/>
          <a:stretch>
            <a:fillRect/>
          </a:stretch>
        </p:blipFill>
        <p:spPr>
          <a:xfrm>
            <a:off x="7500959" y="1"/>
            <a:ext cx="1643041" cy="10001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611560" y="332656"/>
          <a:ext cx="85324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MBT-2000DSC073999.jpg"/>
          <p:cNvPicPr>
            <a:picLocks noChangeAspect="1"/>
          </p:cNvPicPr>
          <p:nvPr/>
        </p:nvPicPr>
        <p:blipFill>
          <a:blip r:embed="rId7"/>
          <a:stretch>
            <a:fillRect/>
          </a:stretch>
        </p:blipFill>
        <p:spPr>
          <a:xfrm>
            <a:off x="0" y="5357826"/>
            <a:ext cx="1857356" cy="1500174"/>
          </a:xfrm>
          <a:prstGeom prst="rect">
            <a:avLst/>
          </a:prstGeom>
        </p:spPr>
      </p:pic>
      <p:pic>
        <p:nvPicPr>
          <p:cNvPr id="4" name="3 Imagen" descr="3-2.jpg"/>
          <p:cNvPicPr>
            <a:picLocks noChangeAspect="1"/>
          </p:cNvPicPr>
          <p:nvPr/>
        </p:nvPicPr>
        <p:blipFill>
          <a:blip r:embed="rId8"/>
          <a:stretch>
            <a:fillRect/>
          </a:stretch>
        </p:blipFill>
        <p:spPr>
          <a:xfrm>
            <a:off x="7215206" y="0"/>
            <a:ext cx="1928794" cy="1500174"/>
          </a:xfrm>
          <a:prstGeom prst="rect">
            <a:avLst/>
          </a:prstGeom>
        </p:spPr>
      </p:pic>
      <p:pic>
        <p:nvPicPr>
          <p:cNvPr id="6" name="5 Imagen" descr="Jararaca,_Ecuador.jpg"/>
          <p:cNvPicPr>
            <a:picLocks noChangeAspect="1"/>
          </p:cNvPicPr>
          <p:nvPr/>
        </p:nvPicPr>
        <p:blipFill>
          <a:blip r:embed="rId9"/>
          <a:stretch>
            <a:fillRect/>
          </a:stretch>
        </p:blipFill>
        <p:spPr>
          <a:xfrm>
            <a:off x="0" y="0"/>
            <a:ext cx="1928794" cy="1500174"/>
          </a:xfrm>
          <a:prstGeom prst="rect">
            <a:avLst/>
          </a:prstGeom>
        </p:spPr>
      </p:pic>
      <p:pic>
        <p:nvPicPr>
          <p:cNvPr id="7" name="6 Imagen" descr="quito_tanques_620x250_05102010.jpg"/>
          <p:cNvPicPr>
            <a:picLocks noChangeAspect="1"/>
          </p:cNvPicPr>
          <p:nvPr/>
        </p:nvPicPr>
        <p:blipFill>
          <a:blip r:embed="rId10"/>
          <a:stretch>
            <a:fillRect/>
          </a:stretch>
        </p:blipFill>
        <p:spPr>
          <a:xfrm>
            <a:off x="7207264" y="5357826"/>
            <a:ext cx="1936736" cy="1500174"/>
          </a:xfrm>
          <a:prstGeom prst="rect">
            <a:avLst/>
          </a:prstGeom>
        </p:spPr>
      </p:pic>
      <p:sp>
        <p:nvSpPr>
          <p:cNvPr id="9" name="8 Rectángulo"/>
          <p:cNvSpPr/>
          <p:nvPr/>
        </p:nvSpPr>
        <p:spPr>
          <a:xfrm>
            <a:off x="1594453" y="0"/>
            <a:ext cx="562075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85852" y="260648"/>
          <a:ext cx="71438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foto1mb.jpg"/>
          <p:cNvPicPr>
            <a:picLocks noChangeAspect="1"/>
          </p:cNvPicPr>
          <p:nvPr/>
        </p:nvPicPr>
        <p:blipFill>
          <a:blip r:embed="rId7"/>
          <a:stretch>
            <a:fillRect/>
          </a:stretch>
        </p:blipFill>
        <p:spPr>
          <a:xfrm>
            <a:off x="0" y="0"/>
            <a:ext cx="1643042" cy="1249680"/>
          </a:xfrm>
          <a:prstGeom prst="rect">
            <a:avLst/>
          </a:prstGeom>
        </p:spPr>
      </p:pic>
      <p:pic>
        <p:nvPicPr>
          <p:cNvPr id="4" name="3 Imagen" descr="caballeria29qj9.jpg"/>
          <p:cNvPicPr>
            <a:picLocks noChangeAspect="1"/>
          </p:cNvPicPr>
          <p:nvPr/>
        </p:nvPicPr>
        <p:blipFill>
          <a:blip r:embed="rId8"/>
          <a:stretch>
            <a:fillRect/>
          </a:stretch>
        </p:blipFill>
        <p:spPr>
          <a:xfrm>
            <a:off x="7500959" y="0"/>
            <a:ext cx="1643041" cy="1214421"/>
          </a:xfrm>
          <a:prstGeom prst="rect">
            <a:avLst/>
          </a:prstGeom>
        </p:spPr>
      </p:pic>
      <p:sp>
        <p:nvSpPr>
          <p:cNvPr id="7" name="6 Rectángulo"/>
          <p:cNvSpPr/>
          <p:nvPr/>
        </p:nvSpPr>
        <p:spPr>
          <a:xfrm>
            <a:off x="1594453" y="0"/>
            <a:ext cx="5835067"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263563" cy="923330"/>
          </a:xfrm>
          <a:prstGeom prst="rect">
            <a:avLst/>
          </a:prstGeom>
          <a:noFill/>
        </p:spPr>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Diagrama"/>
          <p:cNvGraphicFramePr/>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594453" y="714356"/>
            <a:ext cx="5297925"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TEORICO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7 Imagen" descr="foto1mb.jpg">
            <a:hlinkClick r:id="rId7" action="ppaction://hlinkfile"/>
          </p:cNvPr>
          <p:cNvPicPr>
            <a:picLocks noChangeAspect="1"/>
          </p:cNvPicPr>
          <p:nvPr/>
        </p:nvPicPr>
        <p:blipFill>
          <a:blip r:embed="rId8"/>
          <a:stretch>
            <a:fillRect/>
          </a:stretch>
        </p:blipFill>
        <p:spPr>
          <a:xfrm>
            <a:off x="0" y="0"/>
            <a:ext cx="1643042" cy="1249680"/>
          </a:xfrm>
          <a:prstGeom prst="rect">
            <a:avLst/>
          </a:prstGeom>
        </p:spPr>
      </p:pic>
      <p:pic>
        <p:nvPicPr>
          <p:cNvPr id="9" name="8 Imagen" descr="caballeria29qj9.jpg"/>
          <p:cNvPicPr>
            <a:picLocks noChangeAspect="1"/>
          </p:cNvPicPr>
          <p:nvPr/>
        </p:nvPicPr>
        <p:blipFill>
          <a:blip r:embed="rId9"/>
          <a:stretch>
            <a:fillRect/>
          </a:stretch>
        </p:blipFill>
        <p:spPr>
          <a:xfrm>
            <a:off x="7500959" y="0"/>
            <a:ext cx="1643041" cy="12144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763629"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1594453" y="714356"/>
            <a:ext cx="6430991"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CONCEPTUAL</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6 Diagrama"/>
          <p:cNvGraphicFramePr/>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descr="foto1mb.jpg"/>
          <p:cNvPicPr>
            <a:picLocks noChangeAspect="1"/>
          </p:cNvPicPr>
          <p:nvPr/>
        </p:nvPicPr>
        <p:blipFill>
          <a:blip r:embed="rId7"/>
          <a:stretch>
            <a:fillRect/>
          </a:stretch>
        </p:blipFill>
        <p:spPr>
          <a:xfrm>
            <a:off x="0" y="0"/>
            <a:ext cx="1643042" cy="1142984"/>
          </a:xfrm>
          <a:prstGeom prst="rect">
            <a:avLst/>
          </a:prstGeom>
        </p:spPr>
      </p:pic>
      <p:pic>
        <p:nvPicPr>
          <p:cNvPr id="9" name="8 Imagen" descr="caballeria29qj9.jpg"/>
          <p:cNvPicPr>
            <a:picLocks noChangeAspect="1"/>
          </p:cNvPicPr>
          <p:nvPr/>
        </p:nvPicPr>
        <p:blipFill>
          <a:blip r:embed="rId8" cstate="print"/>
          <a:stretch>
            <a:fillRect/>
          </a:stretch>
        </p:blipFill>
        <p:spPr>
          <a:xfrm>
            <a:off x="7572396" y="1"/>
            <a:ext cx="1571604" cy="9286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94453" y="0"/>
            <a:ext cx="597794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CAPITULO III</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714348" y="642918"/>
            <a:ext cx="7786741"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METODOLOGICO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Rectángulo"/>
          <p:cNvSpPr/>
          <p:nvPr/>
        </p:nvSpPr>
        <p:spPr>
          <a:xfrm>
            <a:off x="1" y="1500174"/>
            <a:ext cx="9144000" cy="923330"/>
          </a:xfrm>
          <a:prstGeom prst="rect">
            <a:avLst/>
          </a:prstGeom>
          <a:noFill/>
        </p:spPr>
        <p:txBody>
          <a:bodyPr wrap="square" lIns="91440" tIns="45720" rIns="91440" bIns="45720">
            <a:spAutoFit/>
          </a:bodyPr>
          <a:lstStyle/>
          <a:p>
            <a:pPr algn="ctr">
              <a:buFont typeface="Wingdings" pitchFamily="2" charset="2"/>
              <a:buChar char="Ø"/>
            </a:pP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TIPO DE INVESTIGACION</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7 Pentágono"/>
          <p:cNvSpPr/>
          <p:nvPr/>
        </p:nvSpPr>
        <p:spPr>
          <a:xfrm>
            <a:off x="0" y="3500438"/>
            <a:ext cx="9144000" cy="2714644"/>
          </a:xfrm>
          <a:prstGeom prst="homePlate">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INVESTIGACION DE CAMPO.  PORQUE REALIZAREMOS ENCUESTAS POR NUESTRO MEDIO SIENDO UN DOCUMENTO FACTIBLE QUE AYUDARA A RESOLVER UN PROYECTO HACEDERO Y A CUBRIR UNA INSUFICIENCIA</a:t>
            </a:r>
            <a:r>
              <a:rPr lang="es-ES" dirty="0" smtClean="0"/>
              <a:t>.</a:t>
            </a:r>
            <a:endParaRPr lang="es-ES" dirty="0"/>
          </a:p>
        </p:txBody>
      </p:sp>
      <p:pic>
        <p:nvPicPr>
          <p:cNvPr id="9" name="8 Imagen" descr="foto1mb.jpg"/>
          <p:cNvPicPr>
            <a:picLocks noChangeAspect="1"/>
          </p:cNvPicPr>
          <p:nvPr/>
        </p:nvPicPr>
        <p:blipFill>
          <a:blip r:embed="rId2"/>
          <a:stretch>
            <a:fillRect/>
          </a:stretch>
        </p:blipFill>
        <p:spPr>
          <a:xfrm>
            <a:off x="0" y="0"/>
            <a:ext cx="1643042" cy="857232"/>
          </a:xfrm>
          <a:prstGeom prst="rect">
            <a:avLst/>
          </a:prstGeom>
        </p:spPr>
      </p:pic>
      <p:pic>
        <p:nvPicPr>
          <p:cNvPr id="10" name="9 Imagen" descr="caballeria29qj9.jpg"/>
          <p:cNvPicPr>
            <a:picLocks noChangeAspect="1"/>
          </p:cNvPicPr>
          <p:nvPr/>
        </p:nvPicPr>
        <p:blipFill>
          <a:blip r:embed="rId3" cstate="print"/>
          <a:stretch>
            <a:fillRect/>
          </a:stretch>
        </p:blipFill>
        <p:spPr>
          <a:xfrm>
            <a:off x="7572396" y="1"/>
            <a:ext cx="1571604" cy="7857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1771</Words>
  <Application>Microsoft Office PowerPoint</Application>
  <PresentationFormat>Presentación en pantalla (4:3)</PresentationFormat>
  <Paragraphs>323</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Arial Narrow</vt:lpstr>
      <vt:lpstr>Baskerville Old Face</vt:lpstr>
      <vt:lpstr>Calibri</vt:lpstr>
      <vt:lpstr>Times New Roman</vt:lpstr>
      <vt:lpstr>Wingdings</vt:lpstr>
      <vt:lpstr>Tema de Office</vt:lpstr>
      <vt:lpstr>KDT C.B ANDRADE CRISTIAN KDT  C.B NOGUERA DIEGO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dc:creator>
  <cp:lastModifiedBy>Josimar Bravo</cp:lastModifiedBy>
  <cp:revision>22</cp:revision>
  <dcterms:created xsi:type="dcterms:W3CDTF">2011-06-28T16:05:19Z</dcterms:created>
  <dcterms:modified xsi:type="dcterms:W3CDTF">2017-06-22T20:56:02Z</dcterms:modified>
</cp:coreProperties>
</file>