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89"/>
  </p:notesMasterIdLst>
  <p:handoutMasterIdLst>
    <p:handoutMasterId r:id="rId90"/>
  </p:handoutMasterIdLst>
  <p:sldIdLst>
    <p:sldId id="256" r:id="rId3"/>
    <p:sldId id="432" r:id="rId4"/>
    <p:sldId id="433" r:id="rId5"/>
    <p:sldId id="436" r:id="rId6"/>
    <p:sldId id="524" r:id="rId7"/>
    <p:sldId id="525" r:id="rId8"/>
    <p:sldId id="526" r:id="rId9"/>
    <p:sldId id="527" r:id="rId10"/>
    <p:sldId id="528" r:id="rId11"/>
    <p:sldId id="439" r:id="rId12"/>
    <p:sldId id="529" r:id="rId13"/>
    <p:sldId id="530" r:id="rId14"/>
    <p:sldId id="531" r:id="rId15"/>
    <p:sldId id="533" r:id="rId16"/>
    <p:sldId id="534" r:id="rId17"/>
    <p:sldId id="536" r:id="rId18"/>
    <p:sldId id="535" r:id="rId19"/>
    <p:sldId id="537" r:id="rId20"/>
    <p:sldId id="538" r:id="rId21"/>
    <p:sldId id="591" r:id="rId22"/>
    <p:sldId id="539" r:id="rId23"/>
    <p:sldId id="540" r:id="rId24"/>
    <p:sldId id="541" r:id="rId25"/>
    <p:sldId id="542" r:id="rId26"/>
    <p:sldId id="446" r:id="rId27"/>
    <p:sldId id="543" r:id="rId28"/>
    <p:sldId id="589" r:id="rId29"/>
    <p:sldId id="544" r:id="rId30"/>
    <p:sldId id="590" r:id="rId31"/>
    <p:sldId id="545" r:id="rId32"/>
    <p:sldId id="546" r:id="rId33"/>
    <p:sldId id="547" r:id="rId34"/>
    <p:sldId id="548" r:id="rId35"/>
    <p:sldId id="505" r:id="rId36"/>
    <p:sldId id="549" r:id="rId37"/>
    <p:sldId id="550" r:id="rId38"/>
    <p:sldId id="551" r:id="rId39"/>
    <p:sldId id="552" r:id="rId40"/>
    <p:sldId id="507" r:id="rId41"/>
    <p:sldId id="553" r:id="rId42"/>
    <p:sldId id="557" r:id="rId43"/>
    <p:sldId id="558" r:id="rId44"/>
    <p:sldId id="554" r:id="rId45"/>
    <p:sldId id="555" r:id="rId46"/>
    <p:sldId id="556" r:id="rId47"/>
    <p:sldId id="559" r:id="rId48"/>
    <p:sldId id="560" r:id="rId49"/>
    <p:sldId id="561" r:id="rId50"/>
    <p:sldId id="562" r:id="rId51"/>
    <p:sldId id="563" r:id="rId52"/>
    <p:sldId id="565" r:id="rId53"/>
    <p:sldId id="566" r:id="rId54"/>
    <p:sldId id="567" r:id="rId55"/>
    <p:sldId id="568" r:id="rId56"/>
    <p:sldId id="569" r:id="rId57"/>
    <p:sldId id="570" r:id="rId58"/>
    <p:sldId id="571" r:id="rId59"/>
    <p:sldId id="573" r:id="rId60"/>
    <p:sldId id="572" r:id="rId61"/>
    <p:sldId id="574" r:id="rId62"/>
    <p:sldId id="575" r:id="rId63"/>
    <p:sldId id="576" r:id="rId64"/>
    <p:sldId id="577" r:id="rId65"/>
    <p:sldId id="483" r:id="rId66"/>
    <p:sldId id="484" r:id="rId67"/>
    <p:sldId id="485" r:id="rId68"/>
    <p:sldId id="486" r:id="rId69"/>
    <p:sldId id="487" r:id="rId70"/>
    <p:sldId id="488" r:id="rId71"/>
    <p:sldId id="491" r:id="rId72"/>
    <p:sldId id="579" r:id="rId73"/>
    <p:sldId id="580" r:id="rId74"/>
    <p:sldId id="581" r:id="rId75"/>
    <p:sldId id="582" r:id="rId76"/>
    <p:sldId id="583" r:id="rId77"/>
    <p:sldId id="584" r:id="rId78"/>
    <p:sldId id="585" r:id="rId79"/>
    <p:sldId id="586" r:id="rId80"/>
    <p:sldId id="588" r:id="rId81"/>
    <p:sldId id="496" r:id="rId82"/>
    <p:sldId id="519" r:id="rId83"/>
    <p:sldId id="520" r:id="rId84"/>
    <p:sldId id="499" r:id="rId85"/>
    <p:sldId id="500" r:id="rId86"/>
    <p:sldId id="501" r:id="rId87"/>
    <p:sldId id="502" r:id="rId88"/>
  </p:sldIdLst>
  <p:sldSz cx="9144000" cy="6858000" type="screen4x3"/>
  <p:notesSz cx="6858000" cy="9144000"/>
  <p:custDataLst>
    <p:tags r:id="rId9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lipe" initials="F" lastIdx="1" clrIdx="0">
    <p:extLst>
      <p:ext uri="{19B8F6BF-5375-455C-9EA6-DF929625EA0E}">
        <p15:presenceInfo xmlns:p15="http://schemas.microsoft.com/office/powerpoint/2012/main" userId="Felip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p:cViewPr varScale="1">
        <p:scale>
          <a:sx n="74" d="100"/>
          <a:sy n="74" d="100"/>
        </p:scale>
        <p:origin x="55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handoutMaster" Target="handoutMasters/handoutMaster1.xml"/><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tags" Target="tags/tag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harts/_rels/chart1.xml.rels><?xml version="1.0" encoding="UTF-8" standalone="yes"?>
<Relationships xmlns="http://schemas.openxmlformats.org/package/2006/relationships"><Relationship Id="rId3" Type="http://schemas.openxmlformats.org/officeDocument/2006/relationships/oleObject" Target="file:///D:\tesis\Datos%20porcentuales%20incubacion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tesis\Datos%20porcentuales%20incubacion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tesis\Datos%20porcentuales%20incubacion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tesis\Datos%20porcentuales%20incubacion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tesis\Datos%20porcentuales%20incubacion2.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Curvas de rendimiento</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strRef>
              <c:f>Hoja2!$F$1</c:f>
              <c:strCache>
                <c:ptCount val="1"/>
                <c:pt idx="0">
                  <c:v>NATALIDAD</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Hoja2!$E$2:$E$5</c:f>
              <c:numCache>
                <c:formatCode>General</c:formatCode>
                <c:ptCount val="4"/>
                <c:pt idx="0">
                  <c:v>7</c:v>
                </c:pt>
                <c:pt idx="1">
                  <c:v>14</c:v>
                </c:pt>
                <c:pt idx="2">
                  <c:v>18</c:v>
                </c:pt>
                <c:pt idx="3">
                  <c:v>21</c:v>
                </c:pt>
              </c:numCache>
            </c:numRef>
          </c:xVal>
          <c:yVal>
            <c:numRef>
              <c:f>Hoja2!$F$2:$F$5</c:f>
              <c:numCache>
                <c:formatCode>General</c:formatCode>
                <c:ptCount val="4"/>
                <c:pt idx="0">
                  <c:v>19</c:v>
                </c:pt>
                <c:pt idx="1">
                  <c:v>19</c:v>
                </c:pt>
                <c:pt idx="2">
                  <c:v>17</c:v>
                </c:pt>
                <c:pt idx="3">
                  <c:v>15</c:v>
                </c:pt>
              </c:numCache>
            </c:numRef>
          </c:yVal>
          <c:smooth val="1"/>
        </c:ser>
        <c:ser>
          <c:idx val="1"/>
          <c:order val="1"/>
          <c:tx>
            <c:strRef>
              <c:f>Hoja2!$G$1</c:f>
              <c:strCache>
                <c:ptCount val="1"/>
                <c:pt idx="0">
                  <c:v>MORTALIDAD</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Hoja2!$E$2:$E$5</c:f>
              <c:numCache>
                <c:formatCode>General</c:formatCode>
                <c:ptCount val="4"/>
                <c:pt idx="0">
                  <c:v>7</c:v>
                </c:pt>
                <c:pt idx="1">
                  <c:v>14</c:v>
                </c:pt>
                <c:pt idx="2">
                  <c:v>18</c:v>
                </c:pt>
                <c:pt idx="3">
                  <c:v>21</c:v>
                </c:pt>
              </c:numCache>
            </c:numRef>
          </c:xVal>
          <c:yVal>
            <c:numRef>
              <c:f>Hoja2!$G$2:$G$5</c:f>
              <c:numCache>
                <c:formatCode>General</c:formatCode>
                <c:ptCount val="4"/>
                <c:pt idx="0">
                  <c:v>2</c:v>
                </c:pt>
                <c:pt idx="1">
                  <c:v>2</c:v>
                </c:pt>
                <c:pt idx="2">
                  <c:v>4</c:v>
                </c:pt>
                <c:pt idx="3">
                  <c:v>6</c:v>
                </c:pt>
              </c:numCache>
            </c:numRef>
          </c:yVal>
          <c:smooth val="1"/>
        </c:ser>
        <c:ser>
          <c:idx val="2"/>
          <c:order val="2"/>
          <c:tx>
            <c:strRef>
              <c:f>Hoja2!$H$1</c:f>
              <c:strCache>
                <c:ptCount val="1"/>
                <c:pt idx="0">
                  <c:v>INFERTILIDAD</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Hoja2!$E$2:$E$5</c:f>
              <c:numCache>
                <c:formatCode>General</c:formatCode>
                <c:ptCount val="4"/>
                <c:pt idx="0">
                  <c:v>7</c:v>
                </c:pt>
                <c:pt idx="1">
                  <c:v>14</c:v>
                </c:pt>
                <c:pt idx="2">
                  <c:v>18</c:v>
                </c:pt>
                <c:pt idx="3">
                  <c:v>21</c:v>
                </c:pt>
              </c:numCache>
            </c:numRef>
          </c:xVal>
          <c:yVal>
            <c:numRef>
              <c:f>Hoja2!$H$2:$H$5</c:f>
              <c:numCache>
                <c:formatCode>General</c:formatCode>
                <c:ptCount val="4"/>
                <c:pt idx="0">
                  <c:v>9</c:v>
                </c:pt>
                <c:pt idx="1">
                  <c:v>9</c:v>
                </c:pt>
                <c:pt idx="2">
                  <c:v>9</c:v>
                </c:pt>
                <c:pt idx="3">
                  <c:v>9</c:v>
                </c:pt>
              </c:numCache>
            </c:numRef>
          </c:yVal>
          <c:smooth val="1"/>
        </c:ser>
        <c:dLbls>
          <c:dLblPos val="t"/>
          <c:showLegendKey val="0"/>
          <c:showVal val="1"/>
          <c:showCatName val="0"/>
          <c:showSerName val="0"/>
          <c:showPercent val="0"/>
          <c:showBubbleSize val="0"/>
        </c:dLbls>
        <c:axId val="-1417410128"/>
        <c:axId val="-1417410672"/>
      </c:scatterChart>
      <c:valAx>
        <c:axId val="-1417410128"/>
        <c:scaling>
          <c:orientation val="minMax"/>
          <c:max val="22"/>
          <c:min val="6"/>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Días de Incubación</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417410672"/>
        <c:crosses val="autoZero"/>
        <c:crossBetween val="midCat"/>
      </c:valAx>
      <c:valAx>
        <c:axId val="-1417410672"/>
        <c:scaling>
          <c:orientation val="minMax"/>
          <c:max val="21"/>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Cantidad de pollitos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41741012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Curvas de rendimiento</a:t>
            </a:r>
          </a:p>
        </c:rich>
      </c:tx>
      <c:layout>
        <c:manualLayout>
          <c:xMode val="edge"/>
          <c:yMode val="edge"/>
          <c:x val="0.34030383825784155"/>
          <c:y val="1.748631322532516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0.11329435305735298"/>
          <c:y val="0.11330451172496772"/>
          <c:w val="0.85536414512868075"/>
          <c:h val="0.76609405791489182"/>
        </c:manualLayout>
      </c:layout>
      <c:scatterChart>
        <c:scatterStyle val="smoothMarker"/>
        <c:varyColors val="0"/>
        <c:ser>
          <c:idx val="0"/>
          <c:order val="0"/>
          <c:tx>
            <c:strRef>
              <c:f>Hoja2!$K$1</c:f>
              <c:strCache>
                <c:ptCount val="1"/>
                <c:pt idx="0">
                  <c:v>NATALIDAD</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Hoja2!$J$2:$J$5</c:f>
              <c:numCache>
                <c:formatCode>General</c:formatCode>
                <c:ptCount val="4"/>
                <c:pt idx="0">
                  <c:v>7</c:v>
                </c:pt>
                <c:pt idx="1">
                  <c:v>14</c:v>
                </c:pt>
                <c:pt idx="2">
                  <c:v>18</c:v>
                </c:pt>
                <c:pt idx="3">
                  <c:v>21</c:v>
                </c:pt>
              </c:numCache>
            </c:numRef>
          </c:xVal>
          <c:yVal>
            <c:numRef>
              <c:f>Hoja2!$K$2:$K$5</c:f>
              <c:numCache>
                <c:formatCode>General</c:formatCode>
                <c:ptCount val="4"/>
                <c:pt idx="0">
                  <c:v>26</c:v>
                </c:pt>
                <c:pt idx="1">
                  <c:v>26</c:v>
                </c:pt>
                <c:pt idx="2">
                  <c:v>25</c:v>
                </c:pt>
                <c:pt idx="3">
                  <c:v>25</c:v>
                </c:pt>
              </c:numCache>
            </c:numRef>
          </c:yVal>
          <c:smooth val="1"/>
        </c:ser>
        <c:ser>
          <c:idx val="1"/>
          <c:order val="1"/>
          <c:tx>
            <c:strRef>
              <c:f>Hoja2!$L$1</c:f>
              <c:strCache>
                <c:ptCount val="1"/>
                <c:pt idx="0">
                  <c:v>MORTALIDAD</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Hoja2!$J$2:$J$5</c:f>
              <c:numCache>
                <c:formatCode>General</c:formatCode>
                <c:ptCount val="4"/>
                <c:pt idx="0">
                  <c:v>7</c:v>
                </c:pt>
                <c:pt idx="1">
                  <c:v>14</c:v>
                </c:pt>
                <c:pt idx="2">
                  <c:v>18</c:v>
                </c:pt>
                <c:pt idx="3">
                  <c:v>21</c:v>
                </c:pt>
              </c:numCache>
            </c:numRef>
          </c:xVal>
          <c:yVal>
            <c:numRef>
              <c:f>Hoja2!$L$2:$L$5</c:f>
              <c:numCache>
                <c:formatCode>General</c:formatCode>
                <c:ptCount val="4"/>
                <c:pt idx="0">
                  <c:v>1</c:v>
                </c:pt>
                <c:pt idx="1">
                  <c:v>1</c:v>
                </c:pt>
                <c:pt idx="2">
                  <c:v>2</c:v>
                </c:pt>
                <c:pt idx="3">
                  <c:v>2</c:v>
                </c:pt>
              </c:numCache>
            </c:numRef>
          </c:yVal>
          <c:smooth val="1"/>
        </c:ser>
        <c:ser>
          <c:idx val="2"/>
          <c:order val="2"/>
          <c:tx>
            <c:strRef>
              <c:f>Hoja2!$M$1</c:f>
              <c:strCache>
                <c:ptCount val="1"/>
                <c:pt idx="0">
                  <c:v>INFERTILIDAD</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Hoja2!$J$2:$J$5</c:f>
              <c:numCache>
                <c:formatCode>General</c:formatCode>
                <c:ptCount val="4"/>
                <c:pt idx="0">
                  <c:v>7</c:v>
                </c:pt>
                <c:pt idx="1">
                  <c:v>14</c:v>
                </c:pt>
                <c:pt idx="2">
                  <c:v>18</c:v>
                </c:pt>
                <c:pt idx="3">
                  <c:v>21</c:v>
                </c:pt>
              </c:numCache>
            </c:numRef>
          </c:xVal>
          <c:yVal>
            <c:numRef>
              <c:f>Hoja2!$M$2:$M$5</c:f>
              <c:numCache>
                <c:formatCode>General</c:formatCode>
                <c:ptCount val="4"/>
                <c:pt idx="0">
                  <c:v>3</c:v>
                </c:pt>
                <c:pt idx="1">
                  <c:v>3</c:v>
                </c:pt>
                <c:pt idx="2">
                  <c:v>3</c:v>
                </c:pt>
                <c:pt idx="3">
                  <c:v>3</c:v>
                </c:pt>
              </c:numCache>
            </c:numRef>
          </c:yVal>
          <c:smooth val="1"/>
        </c:ser>
        <c:dLbls>
          <c:dLblPos val="t"/>
          <c:showLegendKey val="0"/>
          <c:showVal val="1"/>
          <c:showCatName val="0"/>
          <c:showSerName val="0"/>
          <c:showPercent val="0"/>
          <c:showBubbleSize val="0"/>
        </c:dLbls>
        <c:axId val="-1417418288"/>
        <c:axId val="-1417415024"/>
      </c:scatterChart>
      <c:valAx>
        <c:axId val="-1417418288"/>
        <c:scaling>
          <c:orientation val="minMax"/>
          <c:max val="22"/>
          <c:min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Días de Incubación</a:t>
                </a:r>
              </a:p>
            </c:rich>
          </c:tx>
          <c:layout>
            <c:manualLayout>
              <c:xMode val="edge"/>
              <c:yMode val="edge"/>
              <c:x val="0.42259263617088832"/>
              <c:y val="0.9335298825351748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417415024"/>
        <c:crosses val="autoZero"/>
        <c:crossBetween val="midCat"/>
      </c:valAx>
      <c:valAx>
        <c:axId val="-1417415024"/>
        <c:scaling>
          <c:orientation val="minMax"/>
          <c:max val="28"/>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Cantidad de pollitos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417418288"/>
        <c:crosses val="autoZero"/>
        <c:crossBetween val="midCat"/>
        <c:majorUnit val="2"/>
        <c:minorUnit val="0.1"/>
      </c:valAx>
      <c:spPr>
        <a:noFill/>
        <a:ln>
          <a:noFill/>
        </a:ln>
        <a:effectLst/>
      </c:spPr>
    </c:plotArea>
    <c:legend>
      <c:legendPos val="b"/>
      <c:layout>
        <c:manualLayout>
          <c:xMode val="edge"/>
          <c:yMode val="edge"/>
          <c:x val="0.20075527210729874"/>
          <c:y val="0.41038199733230057"/>
          <c:w val="0.68405748291364565"/>
          <c:h val="6.59828461964282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Natalidad</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strRef>
              <c:f>Hoja1!$C$9</c:f>
              <c:strCache>
                <c:ptCount val="1"/>
                <c:pt idx="0">
                  <c:v>Segunda Incubación</c:v>
                </c:pt>
              </c:strCache>
            </c:strRef>
          </c:tx>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Hoja1!$A$10:$A$13</c:f>
              <c:numCache>
                <c:formatCode>General</c:formatCode>
                <c:ptCount val="4"/>
                <c:pt idx="0">
                  <c:v>1</c:v>
                </c:pt>
                <c:pt idx="1">
                  <c:v>2</c:v>
                </c:pt>
                <c:pt idx="2">
                  <c:v>18</c:v>
                </c:pt>
                <c:pt idx="3">
                  <c:v>21</c:v>
                </c:pt>
              </c:numCache>
            </c:numRef>
          </c:xVal>
          <c:yVal>
            <c:numRef>
              <c:f>Hoja1!$B$10:$C$10</c:f>
              <c:numCache>
                <c:formatCode>General</c:formatCode>
                <c:ptCount val="2"/>
                <c:pt idx="0">
                  <c:v>15</c:v>
                </c:pt>
                <c:pt idx="1">
                  <c:v>25</c:v>
                </c:pt>
              </c:numCache>
            </c:numRef>
          </c:yVal>
          <c:smooth val="1"/>
        </c:ser>
        <c:dLbls>
          <c:dLblPos val="t"/>
          <c:showLegendKey val="0"/>
          <c:showVal val="1"/>
          <c:showCatName val="0"/>
          <c:showSerName val="0"/>
          <c:showPercent val="0"/>
          <c:showBubbleSize val="0"/>
        </c:dLbls>
        <c:axId val="-1417411760"/>
        <c:axId val="-1492026416"/>
      </c:scatterChart>
      <c:valAx>
        <c:axId val="-1417411760"/>
        <c:scaling>
          <c:orientation val="minMax"/>
          <c:min val="0.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Pruebas de Incubación</a:t>
                </a:r>
              </a:p>
            </c:rich>
          </c:tx>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492026416"/>
        <c:crosses val="autoZero"/>
        <c:crossBetween val="midCat"/>
        <c:majorUnit val="0.5"/>
      </c:valAx>
      <c:valAx>
        <c:axId val="-1492026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Cantidad de Pollitos </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4174117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C"/>
              <a:t>Mortalidad</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Hoja1!$H$27:$H$28</c:f>
              <c:numCache>
                <c:formatCode>General</c:formatCode>
                <c:ptCount val="2"/>
                <c:pt idx="0">
                  <c:v>1</c:v>
                </c:pt>
                <c:pt idx="1">
                  <c:v>2</c:v>
                </c:pt>
              </c:numCache>
            </c:numRef>
          </c:xVal>
          <c:yVal>
            <c:numRef>
              <c:f>Hoja1!$I$28:$J$28</c:f>
              <c:numCache>
                <c:formatCode>General</c:formatCode>
                <c:ptCount val="2"/>
                <c:pt idx="0">
                  <c:v>6</c:v>
                </c:pt>
                <c:pt idx="1">
                  <c:v>2</c:v>
                </c:pt>
              </c:numCache>
            </c:numRef>
          </c:yVal>
          <c:smooth val="1"/>
        </c:ser>
        <c:dLbls>
          <c:dLblPos val="t"/>
          <c:showLegendKey val="0"/>
          <c:showVal val="1"/>
          <c:showCatName val="0"/>
          <c:showSerName val="0"/>
          <c:showPercent val="0"/>
          <c:showBubbleSize val="0"/>
        </c:dLbls>
        <c:axId val="-1492026960"/>
        <c:axId val="-1680980352"/>
      </c:scatterChart>
      <c:valAx>
        <c:axId val="-1492026960"/>
        <c:scaling>
          <c:orientation val="minMax"/>
          <c:min val="0.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Pruebas de Incubación</a:t>
                </a:r>
              </a:p>
            </c:rich>
          </c:tx>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80980352"/>
        <c:crosses val="autoZero"/>
        <c:crossBetween val="midCat"/>
        <c:majorUnit val="0.5"/>
      </c:valAx>
      <c:valAx>
        <c:axId val="-1680980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Cantidad de Pollitos</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4920269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C"/>
              <a:t>Infertilidad</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ln>
              <a:effectLst/>
            </c:spPr>
            <c:trendlineType val="linear"/>
            <c:dispRSqr val="0"/>
            <c:dispEq val="0"/>
          </c:trendline>
          <c:xVal>
            <c:numRef>
              <c:f>Hoja1!$H$31:$H$32</c:f>
              <c:numCache>
                <c:formatCode>General</c:formatCode>
                <c:ptCount val="2"/>
                <c:pt idx="0">
                  <c:v>1</c:v>
                </c:pt>
                <c:pt idx="1">
                  <c:v>2</c:v>
                </c:pt>
              </c:numCache>
            </c:numRef>
          </c:xVal>
          <c:yVal>
            <c:numRef>
              <c:f>Hoja1!$I$32:$J$32</c:f>
              <c:numCache>
                <c:formatCode>General</c:formatCode>
                <c:ptCount val="2"/>
                <c:pt idx="0">
                  <c:v>9</c:v>
                </c:pt>
                <c:pt idx="1">
                  <c:v>3</c:v>
                </c:pt>
              </c:numCache>
            </c:numRef>
          </c:yVal>
          <c:smooth val="1"/>
        </c:ser>
        <c:dLbls>
          <c:dLblPos val="t"/>
          <c:showLegendKey val="0"/>
          <c:showVal val="1"/>
          <c:showCatName val="0"/>
          <c:showSerName val="0"/>
          <c:showPercent val="0"/>
          <c:showBubbleSize val="0"/>
        </c:dLbls>
        <c:axId val="-1361851680"/>
        <c:axId val="-1361861472"/>
      </c:scatterChart>
      <c:valAx>
        <c:axId val="-1361851680"/>
        <c:scaling>
          <c:orientation val="minMax"/>
          <c:min val="0.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Pruebas de Incubación</a:t>
                </a:r>
              </a:p>
            </c:rich>
          </c:tx>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361861472"/>
        <c:crosses val="autoZero"/>
        <c:crossBetween val="midCat"/>
        <c:majorUnit val="0.5"/>
      </c:valAx>
      <c:valAx>
        <c:axId val="-1361861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Cantidad de pollitos</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36185168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400" b="1" u="none" noProof="0" dirty="0" smtClean="0">
              <a:effectLst>
                <a:outerShdw blurRad="38100" dist="38100" dir="2700000" algn="tl">
                  <a:srgbClr val="000000">
                    <a:alpha val="43137"/>
                  </a:srgbClr>
                </a:outerShdw>
              </a:effectLst>
            </a:rPr>
            <a:t>Temario</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0D20E71-FED1-4623-8034-D329000238BD}">
      <dgm:prSet phldrT="[Texto]" custT="1"/>
      <dgm:spPr/>
      <dgm:t>
        <a:bodyPr/>
        <a:lstStyle/>
        <a:p>
          <a:r>
            <a:rPr lang="es-ES" sz="3000" b="0" noProof="0" dirty="0" smtClean="0">
              <a:effectLst>
                <a:outerShdw blurRad="38100" dist="38100" dir="2700000" algn="tl">
                  <a:srgbClr val="000000">
                    <a:alpha val="43137"/>
                  </a:srgbClr>
                </a:outerShdw>
              </a:effectLst>
            </a:rPr>
            <a:t>Introducción</a:t>
          </a:r>
          <a:endParaRPr lang="es-ES" sz="3000" b="0" noProof="0" dirty="0">
            <a:effectLst>
              <a:outerShdw blurRad="38100" dist="38100" dir="2700000" algn="tl">
                <a:srgbClr val="000000">
                  <a:alpha val="43137"/>
                </a:srgbClr>
              </a:outerShdw>
            </a:effectLst>
          </a:endParaRPr>
        </a:p>
      </dgm:t>
    </dgm:pt>
    <dgm:pt modelId="{4349BE00-98CD-4A0C-8970-0800DCF0B510}" type="par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9E3869D8-A7FD-4027-8D69-6E2073D34B18}" type="sib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613D9770-E617-4792-A0EF-694D6913B044}">
      <dgm:prSet phldrT="[Texto]" custT="1"/>
      <dgm:spPr/>
      <dgm:t>
        <a:bodyPr/>
        <a:lstStyle/>
        <a:p>
          <a:r>
            <a:rPr lang="es-ES" sz="3000" b="0" noProof="0" dirty="0" smtClean="0">
              <a:effectLst>
                <a:outerShdw blurRad="38100" dist="38100" dir="2700000" algn="tl">
                  <a:srgbClr val="000000">
                    <a:alpha val="43137"/>
                  </a:srgbClr>
                </a:outerShdw>
              </a:effectLst>
            </a:rPr>
            <a:t>Diseño del Sistema de Control</a:t>
          </a:r>
          <a:endParaRPr lang="es-ES" sz="3000" b="0" noProof="0" dirty="0">
            <a:effectLst>
              <a:outerShdw blurRad="38100" dist="38100" dir="2700000" algn="tl">
                <a:srgbClr val="000000">
                  <a:alpha val="43137"/>
                </a:srgbClr>
              </a:outerShdw>
            </a:effectLst>
          </a:endParaRPr>
        </a:p>
      </dgm:t>
    </dgm:pt>
    <dgm:pt modelId="{8E58BE12-E61E-4161-87EB-35A7176E5F95}" type="parTrans" cxnId="{5381A87D-2F9F-4E5B-B016-190F721D8FE2}">
      <dgm:prSet/>
      <dgm:spPr/>
      <dgm:t>
        <a:bodyPr/>
        <a:lstStyle/>
        <a:p>
          <a:endParaRPr lang="es-ES" sz="2000" noProof="0">
            <a:effectLst>
              <a:outerShdw blurRad="38100" dist="38100" dir="2700000" algn="tl">
                <a:srgbClr val="000000">
                  <a:alpha val="43137"/>
                </a:srgbClr>
              </a:outerShdw>
            </a:effectLst>
          </a:endParaRPr>
        </a:p>
      </dgm:t>
    </dgm:pt>
    <dgm:pt modelId="{E4B6CB5B-513B-4507-8653-2C68DEB5C6C2}" type="sibTrans" cxnId="{5381A87D-2F9F-4E5B-B016-190F721D8FE2}">
      <dgm:prSet/>
      <dgm:spPr/>
      <dgm:t>
        <a:bodyPr/>
        <a:lstStyle/>
        <a:p>
          <a:endParaRPr lang="es-ES" sz="2000" noProof="0">
            <a:effectLst>
              <a:outerShdw blurRad="38100" dist="38100" dir="2700000" algn="tl">
                <a:srgbClr val="000000">
                  <a:alpha val="43137"/>
                </a:srgbClr>
              </a:outerShdw>
            </a:effectLst>
          </a:endParaRPr>
        </a:p>
      </dgm:t>
    </dgm:pt>
    <dgm:pt modelId="{4888119B-4460-4856-B734-0AC31AC71F78}">
      <dgm:prSet phldrT="[Texto]" custT="1"/>
      <dgm:spPr/>
      <dgm:t>
        <a:bodyPr/>
        <a:lstStyle/>
        <a:p>
          <a:r>
            <a:rPr lang="es-ES" sz="3000" b="0" noProof="0" dirty="0" smtClean="0">
              <a:effectLst>
                <a:outerShdw blurRad="38100" dist="38100" dir="2700000" algn="tl">
                  <a:srgbClr val="000000">
                    <a:alpha val="43137"/>
                  </a:srgbClr>
                </a:outerShdw>
              </a:effectLst>
            </a:rPr>
            <a:t>Desarrollo del Programa de Control</a:t>
          </a:r>
          <a:endParaRPr lang="es-ES" sz="3000" b="0" noProof="0" dirty="0">
            <a:effectLst>
              <a:outerShdw blurRad="38100" dist="38100" dir="2700000" algn="tl">
                <a:srgbClr val="000000">
                  <a:alpha val="43137"/>
                </a:srgbClr>
              </a:outerShdw>
            </a:effectLst>
          </a:endParaRPr>
        </a:p>
      </dgm:t>
    </dgm:pt>
    <dgm:pt modelId="{0E6EAE7D-5720-4E49-8312-A1094045AD70}" type="parTrans" cxnId="{AEC39A83-76B8-4C0A-97F2-F3865E322778}">
      <dgm:prSet/>
      <dgm:spPr/>
      <dgm:t>
        <a:bodyPr/>
        <a:lstStyle/>
        <a:p>
          <a:endParaRPr lang="es-ES" sz="2000" noProof="0">
            <a:effectLst>
              <a:outerShdw blurRad="38100" dist="38100" dir="2700000" algn="tl">
                <a:srgbClr val="000000">
                  <a:alpha val="43137"/>
                </a:srgbClr>
              </a:outerShdw>
            </a:effectLst>
          </a:endParaRPr>
        </a:p>
      </dgm:t>
    </dgm:pt>
    <dgm:pt modelId="{EF609D22-2240-462B-BBC6-2F511A02E366}" type="sibTrans" cxnId="{AEC39A83-76B8-4C0A-97F2-F3865E322778}">
      <dgm:prSet/>
      <dgm:spPr/>
      <dgm:t>
        <a:bodyPr/>
        <a:lstStyle/>
        <a:p>
          <a:endParaRPr lang="es-ES" sz="2000" noProof="0">
            <a:effectLst>
              <a:outerShdw blurRad="38100" dist="38100" dir="2700000" algn="tl">
                <a:srgbClr val="000000">
                  <a:alpha val="43137"/>
                </a:srgbClr>
              </a:outerShdw>
            </a:effectLst>
          </a:endParaRPr>
        </a:p>
      </dgm:t>
    </dgm:pt>
    <dgm:pt modelId="{E9350BBD-0C18-4831-8E7C-F16A45935431}">
      <dgm:prSet phldrT="[Texto]" custT="1"/>
      <dgm:spPr/>
      <dgm:t>
        <a:bodyPr/>
        <a:lstStyle/>
        <a:p>
          <a:r>
            <a:rPr lang="es-ES" sz="3000" b="0" noProof="0" dirty="0" smtClean="0">
              <a:effectLst>
                <a:outerShdw blurRad="38100" dist="38100" dir="2700000" algn="tl">
                  <a:srgbClr val="000000">
                    <a:alpha val="43137"/>
                  </a:srgbClr>
                </a:outerShdw>
              </a:effectLst>
            </a:rPr>
            <a:t>Implementación del Sistema</a:t>
          </a:r>
          <a:endParaRPr lang="es-ES" sz="3000" b="0" noProof="0" dirty="0">
            <a:effectLst>
              <a:outerShdw blurRad="38100" dist="38100" dir="2700000" algn="tl">
                <a:srgbClr val="000000">
                  <a:alpha val="43137"/>
                </a:srgbClr>
              </a:outerShdw>
            </a:effectLst>
          </a:endParaRPr>
        </a:p>
      </dgm:t>
    </dgm:pt>
    <dgm:pt modelId="{66EFD120-7370-4236-A1C8-805476443644}" type="parTrans" cxnId="{5A0BE935-2E16-4ECD-979E-C3DFA916FC51}">
      <dgm:prSet/>
      <dgm:spPr/>
      <dgm:t>
        <a:bodyPr/>
        <a:lstStyle/>
        <a:p>
          <a:endParaRPr lang="es-ES" sz="2000" noProof="0">
            <a:effectLst>
              <a:outerShdw blurRad="38100" dist="38100" dir="2700000" algn="tl">
                <a:srgbClr val="000000">
                  <a:alpha val="43137"/>
                </a:srgbClr>
              </a:outerShdw>
            </a:effectLst>
          </a:endParaRPr>
        </a:p>
      </dgm:t>
    </dgm:pt>
    <dgm:pt modelId="{F16DC11A-92A1-4BB0-B5D0-334054FBA32C}" type="sibTrans" cxnId="{5A0BE935-2E16-4ECD-979E-C3DFA916FC51}">
      <dgm:prSet/>
      <dgm:spPr/>
      <dgm:t>
        <a:bodyPr/>
        <a:lstStyle/>
        <a:p>
          <a:endParaRPr lang="es-ES" sz="2000" noProof="0">
            <a:effectLst>
              <a:outerShdw blurRad="38100" dist="38100" dir="2700000" algn="tl">
                <a:srgbClr val="000000">
                  <a:alpha val="43137"/>
                </a:srgbClr>
              </a:outerShdw>
            </a:effectLst>
          </a:endParaRPr>
        </a:p>
      </dgm:t>
    </dgm:pt>
    <dgm:pt modelId="{0BD455A4-3A35-4605-A646-A28298F696E8}">
      <dgm:prSet phldrT="[Texto]" custT="1"/>
      <dgm:spPr/>
      <dgm:t>
        <a:bodyPr/>
        <a:lstStyle/>
        <a:p>
          <a:r>
            <a:rPr lang="es-ES" sz="3000" b="0" noProof="0" dirty="0" smtClean="0">
              <a:effectLst>
                <a:outerShdw blurRad="38100" dist="38100" dir="2700000" algn="tl">
                  <a:srgbClr val="000000">
                    <a:alpha val="43137"/>
                  </a:srgbClr>
                </a:outerShdw>
              </a:effectLst>
            </a:rPr>
            <a:t>Pruebas y Resultados</a:t>
          </a:r>
          <a:endParaRPr lang="es-ES" sz="3000" b="0" noProof="0" dirty="0">
            <a:effectLst>
              <a:outerShdw blurRad="38100" dist="38100" dir="2700000" algn="tl">
                <a:srgbClr val="000000">
                  <a:alpha val="43137"/>
                </a:srgbClr>
              </a:outerShdw>
            </a:effectLst>
          </a:endParaRPr>
        </a:p>
      </dgm:t>
    </dgm:pt>
    <dgm:pt modelId="{424C6800-68CF-47B3-A84E-7CCBDF39A632}" type="parTrans" cxnId="{5DA09E97-7A82-4F67-B081-6E3DC853A420}">
      <dgm:prSet/>
      <dgm:spPr/>
      <dgm:t>
        <a:bodyPr/>
        <a:lstStyle/>
        <a:p>
          <a:endParaRPr lang="es-ES" sz="2000">
            <a:effectLst>
              <a:outerShdw blurRad="38100" dist="38100" dir="2700000" algn="tl">
                <a:srgbClr val="000000">
                  <a:alpha val="43137"/>
                </a:srgbClr>
              </a:outerShdw>
            </a:effectLst>
          </a:endParaRPr>
        </a:p>
      </dgm:t>
    </dgm:pt>
    <dgm:pt modelId="{BA5F5B17-9504-4DFE-8A84-F0B9A6649101}" type="sibTrans" cxnId="{5DA09E97-7A82-4F67-B081-6E3DC853A420}">
      <dgm:prSet/>
      <dgm:spPr/>
      <dgm:t>
        <a:bodyPr/>
        <a:lstStyle/>
        <a:p>
          <a:endParaRPr lang="es-ES" sz="2000">
            <a:effectLst>
              <a:outerShdw blurRad="38100" dist="38100" dir="2700000" algn="tl">
                <a:srgbClr val="000000">
                  <a:alpha val="43137"/>
                </a:srgbClr>
              </a:outerShdw>
            </a:effectLst>
          </a:endParaRPr>
        </a:p>
      </dgm:t>
    </dgm:pt>
    <dgm:pt modelId="{80E71120-5610-4227-9823-98171824464A}">
      <dgm:prSet phldrT="[Texto]" custT="1"/>
      <dgm:spPr/>
      <dgm:t>
        <a:bodyPr/>
        <a:lstStyle/>
        <a:p>
          <a:r>
            <a:rPr lang="es-ES" sz="3000" b="0" noProof="0" dirty="0" smtClean="0">
              <a:effectLst>
                <a:outerShdw blurRad="38100" dist="38100" dir="2700000" algn="tl">
                  <a:srgbClr val="000000">
                    <a:alpha val="43137"/>
                  </a:srgbClr>
                </a:outerShdw>
              </a:effectLst>
            </a:rPr>
            <a:t>Conclusiones y Recomendaciones</a:t>
          </a:r>
          <a:endParaRPr lang="es-ES" sz="3000" b="0" noProof="0" dirty="0">
            <a:effectLst>
              <a:outerShdw blurRad="38100" dist="38100" dir="2700000" algn="tl">
                <a:srgbClr val="000000">
                  <a:alpha val="43137"/>
                </a:srgbClr>
              </a:outerShdw>
            </a:effectLst>
          </a:endParaRPr>
        </a:p>
      </dgm:t>
    </dgm:pt>
    <dgm:pt modelId="{41B9E67D-D08E-4CDF-BA2A-05AE37469EC8}" type="parTrans" cxnId="{88A645BE-3948-4451-BD4A-7F2742FF765A}">
      <dgm:prSet/>
      <dgm:spPr/>
      <dgm:t>
        <a:bodyPr/>
        <a:lstStyle/>
        <a:p>
          <a:endParaRPr lang="es-EC"/>
        </a:p>
      </dgm:t>
    </dgm:pt>
    <dgm:pt modelId="{27056068-D5FC-43C6-9E2B-128774CFF754}" type="sibTrans" cxnId="{88A645BE-3948-4451-BD4A-7F2742FF765A}">
      <dgm:prSet/>
      <dgm:spPr/>
      <dgm:t>
        <a:bodyPr/>
        <a:lstStyle/>
        <a:p>
          <a:endParaRPr lang="es-EC"/>
        </a:p>
      </dgm:t>
    </dgm:pt>
    <dgm:pt modelId="{C18C0CDE-EC87-4916-AE21-72E21A3B2DC7}">
      <dgm:prSet phldrT="[Texto]" custT="1"/>
      <dgm:spPr/>
      <dgm:t>
        <a:bodyPr/>
        <a:lstStyle/>
        <a:p>
          <a:r>
            <a:rPr lang="es-ES" sz="3000" b="0" noProof="0" dirty="0" smtClean="0">
              <a:effectLst>
                <a:outerShdw blurRad="38100" dist="38100" dir="2700000" algn="tl">
                  <a:srgbClr val="000000">
                    <a:alpha val="43137"/>
                  </a:srgbClr>
                </a:outerShdw>
              </a:effectLst>
            </a:rPr>
            <a:t>Requerimientos del cliente</a:t>
          </a:r>
          <a:endParaRPr lang="es-ES" sz="3000" b="0" noProof="0" dirty="0">
            <a:effectLst>
              <a:outerShdw blurRad="38100" dist="38100" dir="2700000" algn="tl">
                <a:srgbClr val="000000">
                  <a:alpha val="43137"/>
                </a:srgbClr>
              </a:outerShdw>
            </a:effectLst>
          </a:endParaRPr>
        </a:p>
      </dgm:t>
    </dgm:pt>
    <dgm:pt modelId="{8B2269F0-73D3-4D28-BCFA-F8571B1B2BAF}" type="parTrans" cxnId="{F1984C1C-546A-4249-9439-E0AEFB3B5407}">
      <dgm:prSet/>
      <dgm:spPr/>
      <dgm:t>
        <a:bodyPr/>
        <a:lstStyle/>
        <a:p>
          <a:endParaRPr lang="es-ES"/>
        </a:p>
      </dgm:t>
    </dgm:pt>
    <dgm:pt modelId="{4379F1A8-8AB9-427B-B366-AA9A75FCA477}" type="sibTrans" cxnId="{F1984C1C-546A-4249-9439-E0AEFB3B5407}">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7"/>
      <dgm:spPr/>
      <dgm:t>
        <a:bodyPr/>
        <a:lstStyle/>
        <a:p>
          <a:endParaRPr lang="es-ES"/>
        </a:p>
      </dgm:t>
    </dgm:pt>
    <dgm:pt modelId="{45B98A4A-0B6D-4F48-B74E-847DD2F0977C}" type="pres">
      <dgm:prSet presAssocID="{D0D20E71-FED1-4623-8034-D329000238BD}" presName="childText" presStyleLbl="bgAcc1" presStyleIdx="0" presStyleCnt="7" custScaleX="739626" custScaleY="95946">
        <dgm:presLayoutVars>
          <dgm:bulletEnabled val="1"/>
        </dgm:presLayoutVars>
      </dgm:prSet>
      <dgm:spPr/>
      <dgm:t>
        <a:bodyPr/>
        <a:lstStyle/>
        <a:p>
          <a:endParaRPr lang="es-ES"/>
        </a:p>
      </dgm:t>
    </dgm:pt>
    <dgm:pt modelId="{D8FAD3C9-43DE-49AD-8C10-3176090D78A3}" type="pres">
      <dgm:prSet presAssocID="{8B2269F0-73D3-4D28-BCFA-F8571B1B2BAF}" presName="Name13" presStyleLbl="parChTrans1D2" presStyleIdx="1" presStyleCnt="7"/>
      <dgm:spPr/>
      <dgm:t>
        <a:bodyPr/>
        <a:lstStyle/>
        <a:p>
          <a:endParaRPr lang="es-ES"/>
        </a:p>
      </dgm:t>
    </dgm:pt>
    <dgm:pt modelId="{9A3DC8A0-6E53-491F-BB5A-890F7092C620}" type="pres">
      <dgm:prSet presAssocID="{C18C0CDE-EC87-4916-AE21-72E21A3B2DC7}" presName="childText" presStyleLbl="bgAcc1" presStyleIdx="1" presStyleCnt="7" custScaleX="739585">
        <dgm:presLayoutVars>
          <dgm:bulletEnabled val="1"/>
        </dgm:presLayoutVars>
      </dgm:prSet>
      <dgm:spPr/>
      <dgm:t>
        <a:bodyPr/>
        <a:lstStyle/>
        <a:p>
          <a:endParaRPr lang="es-ES"/>
        </a:p>
      </dgm:t>
    </dgm:pt>
    <dgm:pt modelId="{F27B7295-80E4-4410-9A4D-672618C6243E}" type="pres">
      <dgm:prSet presAssocID="{8E58BE12-E61E-4161-87EB-35A7176E5F95}" presName="Name13" presStyleLbl="parChTrans1D2" presStyleIdx="2" presStyleCnt="7"/>
      <dgm:spPr/>
      <dgm:t>
        <a:bodyPr/>
        <a:lstStyle/>
        <a:p>
          <a:endParaRPr lang="es-ES"/>
        </a:p>
      </dgm:t>
    </dgm:pt>
    <dgm:pt modelId="{59DD2AFD-1A85-48C2-96F2-E73FC04B45F7}" type="pres">
      <dgm:prSet presAssocID="{613D9770-E617-4792-A0EF-694D6913B044}" presName="childText" presStyleLbl="bgAcc1" presStyleIdx="2" presStyleCnt="7" custScaleX="739626" custScaleY="95946">
        <dgm:presLayoutVars>
          <dgm:bulletEnabled val="1"/>
        </dgm:presLayoutVars>
      </dgm:prSet>
      <dgm:spPr/>
      <dgm:t>
        <a:bodyPr/>
        <a:lstStyle/>
        <a:p>
          <a:endParaRPr lang="es-ES"/>
        </a:p>
      </dgm:t>
    </dgm:pt>
    <dgm:pt modelId="{672A5E56-DE7C-423B-8AF4-B37E93A0E788}" type="pres">
      <dgm:prSet presAssocID="{0E6EAE7D-5720-4E49-8312-A1094045AD70}" presName="Name13" presStyleLbl="parChTrans1D2" presStyleIdx="3" presStyleCnt="7"/>
      <dgm:spPr/>
      <dgm:t>
        <a:bodyPr/>
        <a:lstStyle/>
        <a:p>
          <a:endParaRPr lang="es-ES"/>
        </a:p>
      </dgm:t>
    </dgm:pt>
    <dgm:pt modelId="{0AFB512E-0A1F-4167-ADE0-87DA96AF7CDA}" type="pres">
      <dgm:prSet presAssocID="{4888119B-4460-4856-B734-0AC31AC71F78}" presName="childText" presStyleLbl="bgAcc1" presStyleIdx="3" presStyleCnt="7" custScaleX="739626" custScaleY="95946">
        <dgm:presLayoutVars>
          <dgm:bulletEnabled val="1"/>
        </dgm:presLayoutVars>
      </dgm:prSet>
      <dgm:spPr/>
      <dgm:t>
        <a:bodyPr/>
        <a:lstStyle/>
        <a:p>
          <a:endParaRPr lang="es-ES"/>
        </a:p>
      </dgm:t>
    </dgm:pt>
    <dgm:pt modelId="{E1C3DDF9-8D78-42AC-8AD1-4E929A97D46F}" type="pres">
      <dgm:prSet presAssocID="{66EFD120-7370-4236-A1C8-805476443644}" presName="Name13" presStyleLbl="parChTrans1D2" presStyleIdx="4" presStyleCnt="7"/>
      <dgm:spPr/>
      <dgm:t>
        <a:bodyPr/>
        <a:lstStyle/>
        <a:p>
          <a:endParaRPr lang="es-ES"/>
        </a:p>
      </dgm:t>
    </dgm:pt>
    <dgm:pt modelId="{33DB687E-6F14-4652-B35A-51688E08CDBC}" type="pres">
      <dgm:prSet presAssocID="{E9350BBD-0C18-4831-8E7C-F16A45935431}" presName="childText" presStyleLbl="bgAcc1" presStyleIdx="4" presStyleCnt="7" custScaleX="739626" custScaleY="95946">
        <dgm:presLayoutVars>
          <dgm:bulletEnabled val="1"/>
        </dgm:presLayoutVars>
      </dgm:prSet>
      <dgm:spPr/>
      <dgm:t>
        <a:bodyPr/>
        <a:lstStyle/>
        <a:p>
          <a:endParaRPr lang="es-ES"/>
        </a:p>
      </dgm:t>
    </dgm:pt>
    <dgm:pt modelId="{6BA344AC-4505-413D-A61D-F24FAE58D7EF}" type="pres">
      <dgm:prSet presAssocID="{424C6800-68CF-47B3-A84E-7CCBDF39A632}" presName="Name13" presStyleLbl="parChTrans1D2" presStyleIdx="5" presStyleCnt="7"/>
      <dgm:spPr/>
      <dgm:t>
        <a:bodyPr/>
        <a:lstStyle/>
        <a:p>
          <a:endParaRPr lang="es-ES"/>
        </a:p>
      </dgm:t>
    </dgm:pt>
    <dgm:pt modelId="{FDD4A873-29D1-4F5D-B606-BEC021656717}" type="pres">
      <dgm:prSet presAssocID="{0BD455A4-3A35-4605-A646-A28298F696E8}" presName="childText" presStyleLbl="bgAcc1" presStyleIdx="5" presStyleCnt="7" custScaleX="739626" custScaleY="95946">
        <dgm:presLayoutVars>
          <dgm:bulletEnabled val="1"/>
        </dgm:presLayoutVars>
      </dgm:prSet>
      <dgm:spPr/>
      <dgm:t>
        <a:bodyPr/>
        <a:lstStyle/>
        <a:p>
          <a:endParaRPr lang="es-ES"/>
        </a:p>
      </dgm:t>
    </dgm:pt>
    <dgm:pt modelId="{A5CE2B06-D6D3-4E32-A292-236CE553F692}" type="pres">
      <dgm:prSet presAssocID="{41B9E67D-D08E-4CDF-BA2A-05AE37469EC8}" presName="Name13" presStyleLbl="parChTrans1D2" presStyleIdx="6" presStyleCnt="7"/>
      <dgm:spPr/>
      <dgm:t>
        <a:bodyPr/>
        <a:lstStyle/>
        <a:p>
          <a:endParaRPr lang="es-ES"/>
        </a:p>
      </dgm:t>
    </dgm:pt>
    <dgm:pt modelId="{52E93384-1EE8-467B-B2FB-37468E63CB8F}" type="pres">
      <dgm:prSet presAssocID="{80E71120-5610-4227-9823-98171824464A}" presName="childText" presStyleLbl="bgAcc1" presStyleIdx="6" presStyleCnt="7" custScaleX="739626" custScaleY="95946">
        <dgm:presLayoutVars>
          <dgm:bulletEnabled val="1"/>
        </dgm:presLayoutVars>
      </dgm:prSet>
      <dgm:spPr/>
      <dgm:t>
        <a:bodyPr/>
        <a:lstStyle/>
        <a:p>
          <a:endParaRPr lang="es-EC"/>
        </a:p>
      </dgm:t>
    </dgm:pt>
  </dgm:ptLst>
  <dgm:cxnLst>
    <dgm:cxn modelId="{9231130F-92BE-475F-9151-73CE0B1B6BC5}" type="presOf" srcId="{CB9964DC-5E01-4879-9733-CDEE2AB1D1F7}" destId="{ECB1CA3E-26B8-4A39-AEF8-6F06E506D3C7}" srcOrd="0" destOrd="0" presId="urn:microsoft.com/office/officeart/2005/8/layout/hierarchy3"/>
    <dgm:cxn modelId="{DFAD5DE9-B3F9-418B-9FA0-169F90E00A6D}" type="presOf" srcId="{424C6800-68CF-47B3-A84E-7CCBDF39A632}" destId="{6BA344AC-4505-413D-A61D-F24FAE58D7EF}" srcOrd="0" destOrd="0" presId="urn:microsoft.com/office/officeart/2005/8/layout/hierarchy3"/>
    <dgm:cxn modelId="{CD9128ED-CD39-48E7-BBDF-31563BDD522D}" type="presOf" srcId="{4888119B-4460-4856-B734-0AC31AC71F78}" destId="{0AFB512E-0A1F-4167-ADE0-87DA96AF7CDA}" srcOrd="0" destOrd="0" presId="urn:microsoft.com/office/officeart/2005/8/layout/hierarchy3"/>
    <dgm:cxn modelId="{220CF101-BDF9-400D-8BAA-8F2C4DA0F73A}" type="presOf" srcId="{66EFD120-7370-4236-A1C8-805476443644}" destId="{E1C3DDF9-8D78-42AC-8AD1-4E929A97D46F}" srcOrd="0" destOrd="0" presId="urn:microsoft.com/office/officeart/2005/8/layout/hierarchy3"/>
    <dgm:cxn modelId="{CC77BEB3-298C-483C-A06E-EB7330868676}" type="presOf" srcId="{D0D20E71-FED1-4623-8034-D329000238BD}" destId="{45B98A4A-0B6D-4F48-B74E-847DD2F0977C}" srcOrd="0" destOrd="0" presId="urn:microsoft.com/office/officeart/2005/8/layout/hierarchy3"/>
    <dgm:cxn modelId="{5D57A197-5F65-49CE-A634-F3E089369500}" type="presOf" srcId="{8E58BE12-E61E-4161-87EB-35A7176E5F95}" destId="{F27B7295-80E4-4410-9A4D-672618C6243E}" srcOrd="0"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B21485B3-BB10-4673-A670-861AAB8F6E76}" type="presOf" srcId="{0E6EAE7D-5720-4E49-8312-A1094045AD70}" destId="{672A5E56-DE7C-423B-8AF4-B37E93A0E788}" srcOrd="0" destOrd="0" presId="urn:microsoft.com/office/officeart/2005/8/layout/hierarchy3"/>
    <dgm:cxn modelId="{47792927-C02A-4343-BDDC-B32E0B81746C}" type="presOf" srcId="{8B2269F0-73D3-4D28-BCFA-F8571B1B2BAF}" destId="{D8FAD3C9-43DE-49AD-8C10-3176090D78A3}" srcOrd="0" destOrd="0" presId="urn:microsoft.com/office/officeart/2005/8/layout/hierarchy3"/>
    <dgm:cxn modelId="{8E034C18-F2A6-459B-A55A-ACC465CEE3C7}" type="presOf" srcId="{41B9E67D-D08E-4CDF-BA2A-05AE37469EC8}" destId="{A5CE2B06-D6D3-4E32-A292-236CE553F692}" srcOrd="0" destOrd="0" presId="urn:microsoft.com/office/officeart/2005/8/layout/hierarchy3"/>
    <dgm:cxn modelId="{AEC39A83-76B8-4C0A-97F2-F3865E322778}" srcId="{CB9964DC-5E01-4879-9733-CDEE2AB1D1F7}" destId="{4888119B-4460-4856-B734-0AC31AC71F78}" srcOrd="3" destOrd="0" parTransId="{0E6EAE7D-5720-4E49-8312-A1094045AD70}" sibTransId="{EF609D22-2240-462B-BBC6-2F511A02E366}"/>
    <dgm:cxn modelId="{F2E4C15D-3AB2-4D89-B819-2FCB7F3F35D5}" type="presOf" srcId="{4349BE00-98CD-4A0C-8970-0800DCF0B510}" destId="{6453487C-0FAF-4B32-BD10-ECD1ABD7E947}" srcOrd="0" destOrd="0" presId="urn:microsoft.com/office/officeart/2005/8/layout/hierarchy3"/>
    <dgm:cxn modelId="{FBD6C28B-DC5A-49BC-8288-4F2A5AF1BF7B}" type="presOf" srcId="{80E71120-5610-4227-9823-98171824464A}" destId="{52E93384-1EE8-467B-B2FB-37468E63CB8F}" srcOrd="0" destOrd="0" presId="urn:microsoft.com/office/officeart/2005/8/layout/hierarchy3"/>
    <dgm:cxn modelId="{5DA09E97-7A82-4F67-B081-6E3DC853A420}" srcId="{CB9964DC-5E01-4879-9733-CDEE2AB1D1F7}" destId="{0BD455A4-3A35-4605-A646-A28298F696E8}" srcOrd="5" destOrd="0" parTransId="{424C6800-68CF-47B3-A84E-7CCBDF39A632}" sibTransId="{BA5F5B17-9504-4DFE-8A84-F0B9A6649101}"/>
    <dgm:cxn modelId="{88A645BE-3948-4451-BD4A-7F2742FF765A}" srcId="{CB9964DC-5E01-4879-9733-CDEE2AB1D1F7}" destId="{80E71120-5610-4227-9823-98171824464A}" srcOrd="6" destOrd="0" parTransId="{41B9E67D-D08E-4CDF-BA2A-05AE37469EC8}" sibTransId="{27056068-D5FC-43C6-9E2B-128774CFF754}"/>
    <dgm:cxn modelId="{DC833DB2-0633-4D07-B50B-4B4B43BA6795}" type="presOf" srcId="{E9350BBD-0C18-4831-8E7C-F16A45935431}" destId="{33DB687E-6F14-4652-B35A-51688E08CDBC}" srcOrd="0" destOrd="0" presId="urn:microsoft.com/office/officeart/2005/8/layout/hierarchy3"/>
    <dgm:cxn modelId="{F1984C1C-546A-4249-9439-E0AEFB3B5407}" srcId="{CB9964DC-5E01-4879-9733-CDEE2AB1D1F7}" destId="{C18C0CDE-EC87-4916-AE21-72E21A3B2DC7}" srcOrd="1" destOrd="0" parTransId="{8B2269F0-73D3-4D28-BCFA-F8571B1B2BAF}" sibTransId="{4379F1A8-8AB9-427B-B366-AA9A75FCA477}"/>
    <dgm:cxn modelId="{31265FFC-58C4-42EC-8EE0-8570D1BE02BF}" type="presOf" srcId="{613D9770-E617-4792-A0EF-694D6913B044}" destId="{59DD2AFD-1A85-48C2-96F2-E73FC04B45F7}" srcOrd="0" destOrd="0" presId="urn:microsoft.com/office/officeart/2005/8/layout/hierarchy3"/>
    <dgm:cxn modelId="{5381A87D-2F9F-4E5B-B016-190F721D8FE2}" srcId="{CB9964DC-5E01-4879-9733-CDEE2AB1D1F7}" destId="{613D9770-E617-4792-A0EF-694D6913B044}" srcOrd="2" destOrd="0" parTransId="{8E58BE12-E61E-4161-87EB-35A7176E5F95}" sibTransId="{E4B6CB5B-513B-4507-8653-2C68DEB5C6C2}"/>
    <dgm:cxn modelId="{B051325D-74CE-4CE2-BFF1-6BB257629025}" type="presOf" srcId="{CB9964DC-5E01-4879-9733-CDEE2AB1D1F7}" destId="{C7DDC059-89DD-4F99-A10D-9C975D60C8D8}" srcOrd="1" destOrd="0" presId="urn:microsoft.com/office/officeart/2005/8/layout/hierarchy3"/>
    <dgm:cxn modelId="{5A0BE935-2E16-4ECD-979E-C3DFA916FC51}" srcId="{CB9964DC-5E01-4879-9733-CDEE2AB1D1F7}" destId="{E9350BBD-0C18-4831-8E7C-F16A45935431}" srcOrd="4" destOrd="0" parTransId="{66EFD120-7370-4236-A1C8-805476443644}" sibTransId="{F16DC11A-92A1-4BB0-B5D0-334054FBA32C}"/>
    <dgm:cxn modelId="{E5DF4D7B-2998-4040-B309-23173E1132D4}" srcId="{7061F2FC-F2AB-4DE3-98B0-886576B4E2C6}" destId="{CB9964DC-5E01-4879-9733-CDEE2AB1D1F7}" srcOrd="0" destOrd="0" parTransId="{5760939A-00E0-4E0F-82AC-14F95E0A4A90}" sibTransId="{2BAB4B72-4C27-47D9-A895-24F30C6A71EC}"/>
    <dgm:cxn modelId="{D5DAF8AF-787D-4223-9714-D857A85F16A1}" type="presOf" srcId="{C18C0CDE-EC87-4916-AE21-72E21A3B2DC7}" destId="{9A3DC8A0-6E53-491F-BB5A-890F7092C620}" srcOrd="0" destOrd="0" presId="urn:microsoft.com/office/officeart/2005/8/layout/hierarchy3"/>
    <dgm:cxn modelId="{FC4C22A2-A7AC-4D9D-B524-D1739B54C24C}" type="presOf" srcId="{7061F2FC-F2AB-4DE3-98B0-886576B4E2C6}" destId="{D433476B-D68D-4328-ADAC-B2895D3D50CF}" srcOrd="0" destOrd="0" presId="urn:microsoft.com/office/officeart/2005/8/layout/hierarchy3"/>
    <dgm:cxn modelId="{A671F6B8-939C-4C85-96C0-EC7994F17C95}" type="presOf" srcId="{0BD455A4-3A35-4605-A646-A28298F696E8}" destId="{FDD4A873-29D1-4F5D-B606-BEC021656717}" srcOrd="0" destOrd="0" presId="urn:microsoft.com/office/officeart/2005/8/layout/hierarchy3"/>
    <dgm:cxn modelId="{8B777BC3-DDD6-438D-8F5B-8C6992F459C7}" type="presParOf" srcId="{D433476B-D68D-4328-ADAC-B2895D3D50CF}" destId="{1E58A3BC-F1F7-40EE-89AA-32E802ED4BF7}" srcOrd="0" destOrd="0" presId="urn:microsoft.com/office/officeart/2005/8/layout/hierarchy3"/>
    <dgm:cxn modelId="{08CDDD6C-F460-4715-A30D-BB9B951861F3}" type="presParOf" srcId="{1E58A3BC-F1F7-40EE-89AA-32E802ED4BF7}" destId="{D21DF85A-45CA-4CE0-B0ED-CF4615475EE0}" srcOrd="0" destOrd="0" presId="urn:microsoft.com/office/officeart/2005/8/layout/hierarchy3"/>
    <dgm:cxn modelId="{169C6FB3-9BBF-4E47-8E05-C7397F45FFCF}" type="presParOf" srcId="{D21DF85A-45CA-4CE0-B0ED-CF4615475EE0}" destId="{ECB1CA3E-26B8-4A39-AEF8-6F06E506D3C7}" srcOrd="0" destOrd="0" presId="urn:microsoft.com/office/officeart/2005/8/layout/hierarchy3"/>
    <dgm:cxn modelId="{671770A8-0C21-43FF-A236-474736B3DA15}" type="presParOf" srcId="{D21DF85A-45CA-4CE0-B0ED-CF4615475EE0}" destId="{C7DDC059-89DD-4F99-A10D-9C975D60C8D8}" srcOrd="1" destOrd="0" presId="urn:microsoft.com/office/officeart/2005/8/layout/hierarchy3"/>
    <dgm:cxn modelId="{3BCC55A9-EF8A-4BDC-9773-0E41D929F2DF}" type="presParOf" srcId="{1E58A3BC-F1F7-40EE-89AA-32E802ED4BF7}" destId="{F784BE88-3DB9-4E87-AFCA-2ED0BF00DEA1}" srcOrd="1" destOrd="0" presId="urn:microsoft.com/office/officeart/2005/8/layout/hierarchy3"/>
    <dgm:cxn modelId="{AA92D685-F614-498B-BA8E-CFC6AC0CAE9F}" type="presParOf" srcId="{F784BE88-3DB9-4E87-AFCA-2ED0BF00DEA1}" destId="{6453487C-0FAF-4B32-BD10-ECD1ABD7E947}" srcOrd="0" destOrd="0" presId="urn:microsoft.com/office/officeart/2005/8/layout/hierarchy3"/>
    <dgm:cxn modelId="{DDE9B9DB-C579-4DE1-B3CB-47C0853FC907}" type="presParOf" srcId="{F784BE88-3DB9-4E87-AFCA-2ED0BF00DEA1}" destId="{45B98A4A-0B6D-4F48-B74E-847DD2F0977C}" srcOrd="1" destOrd="0" presId="urn:microsoft.com/office/officeart/2005/8/layout/hierarchy3"/>
    <dgm:cxn modelId="{6DDA1F8F-E5A4-4444-A6EE-E57C67D9E26C}" type="presParOf" srcId="{F784BE88-3DB9-4E87-AFCA-2ED0BF00DEA1}" destId="{D8FAD3C9-43DE-49AD-8C10-3176090D78A3}" srcOrd="2" destOrd="0" presId="urn:microsoft.com/office/officeart/2005/8/layout/hierarchy3"/>
    <dgm:cxn modelId="{91E4C33F-7FB0-4E58-BC43-B8B56A127901}" type="presParOf" srcId="{F784BE88-3DB9-4E87-AFCA-2ED0BF00DEA1}" destId="{9A3DC8A0-6E53-491F-BB5A-890F7092C620}" srcOrd="3" destOrd="0" presId="urn:microsoft.com/office/officeart/2005/8/layout/hierarchy3"/>
    <dgm:cxn modelId="{57A40C7E-5B85-47F7-B5E7-068C9A227BEA}" type="presParOf" srcId="{F784BE88-3DB9-4E87-AFCA-2ED0BF00DEA1}" destId="{F27B7295-80E4-4410-9A4D-672618C6243E}" srcOrd="4" destOrd="0" presId="urn:microsoft.com/office/officeart/2005/8/layout/hierarchy3"/>
    <dgm:cxn modelId="{BF638D0B-72CC-4C6F-8F21-FE1BCE67657B}" type="presParOf" srcId="{F784BE88-3DB9-4E87-AFCA-2ED0BF00DEA1}" destId="{59DD2AFD-1A85-48C2-96F2-E73FC04B45F7}" srcOrd="5" destOrd="0" presId="urn:microsoft.com/office/officeart/2005/8/layout/hierarchy3"/>
    <dgm:cxn modelId="{7A0D1D61-8CBA-47A0-8B4B-6DCC6E8D87C6}" type="presParOf" srcId="{F784BE88-3DB9-4E87-AFCA-2ED0BF00DEA1}" destId="{672A5E56-DE7C-423B-8AF4-B37E93A0E788}" srcOrd="6" destOrd="0" presId="urn:microsoft.com/office/officeart/2005/8/layout/hierarchy3"/>
    <dgm:cxn modelId="{39F0437F-6819-4794-AE29-B7B4DA7FC34E}" type="presParOf" srcId="{F784BE88-3DB9-4E87-AFCA-2ED0BF00DEA1}" destId="{0AFB512E-0A1F-4167-ADE0-87DA96AF7CDA}" srcOrd="7" destOrd="0" presId="urn:microsoft.com/office/officeart/2005/8/layout/hierarchy3"/>
    <dgm:cxn modelId="{96C22997-AE8C-4874-9790-ABB53D1A401C}" type="presParOf" srcId="{F784BE88-3DB9-4E87-AFCA-2ED0BF00DEA1}" destId="{E1C3DDF9-8D78-42AC-8AD1-4E929A97D46F}" srcOrd="8" destOrd="0" presId="urn:microsoft.com/office/officeart/2005/8/layout/hierarchy3"/>
    <dgm:cxn modelId="{CB8076E0-FD36-43C0-BAF6-CDC7BA7ABD3C}" type="presParOf" srcId="{F784BE88-3DB9-4E87-AFCA-2ED0BF00DEA1}" destId="{33DB687E-6F14-4652-B35A-51688E08CDBC}" srcOrd="9" destOrd="0" presId="urn:microsoft.com/office/officeart/2005/8/layout/hierarchy3"/>
    <dgm:cxn modelId="{7B234F3F-00A2-4509-9FC3-1243B6E5C821}" type="presParOf" srcId="{F784BE88-3DB9-4E87-AFCA-2ED0BF00DEA1}" destId="{6BA344AC-4505-413D-A61D-F24FAE58D7EF}" srcOrd="10" destOrd="0" presId="urn:microsoft.com/office/officeart/2005/8/layout/hierarchy3"/>
    <dgm:cxn modelId="{E4AA6BB5-1096-4ED5-8440-5DCAF1DCE2A4}" type="presParOf" srcId="{F784BE88-3DB9-4E87-AFCA-2ED0BF00DEA1}" destId="{FDD4A873-29D1-4F5D-B606-BEC021656717}" srcOrd="11" destOrd="0" presId="urn:microsoft.com/office/officeart/2005/8/layout/hierarchy3"/>
    <dgm:cxn modelId="{2FF40151-23C5-448A-8DF3-830B4F82AC4E}" type="presParOf" srcId="{F784BE88-3DB9-4E87-AFCA-2ED0BF00DEA1}" destId="{A5CE2B06-D6D3-4E32-A292-236CE553F692}" srcOrd="12" destOrd="0" presId="urn:microsoft.com/office/officeart/2005/8/layout/hierarchy3"/>
    <dgm:cxn modelId="{AF743E00-A22F-4929-98BE-02640BEEAF42}" type="presParOf" srcId="{F784BE88-3DB9-4E87-AFCA-2ED0BF00DEA1}" destId="{52E93384-1EE8-467B-B2FB-37468E63CB8F}" srcOrd="1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Sistema de volteo</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100000" custLinFactNeighborX="-348" custLinFactNeighborY="-110456"/>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693A91EE-917B-4AA0-8773-4E708CED4A19}" type="presOf" srcId="{CB9964DC-5E01-4879-9733-CDEE2AB1D1F7}" destId="{C7DDC059-89DD-4F99-A10D-9C975D60C8D8}" srcOrd="1" destOrd="0" presId="urn:microsoft.com/office/officeart/2005/8/layout/hierarchy3"/>
    <dgm:cxn modelId="{80ED8D00-FF5D-45A6-AB6B-A2996FEBA8A1}" type="presOf" srcId="{7061F2FC-F2AB-4DE3-98B0-886576B4E2C6}" destId="{D433476B-D68D-4328-ADAC-B2895D3D50CF}" srcOrd="0" destOrd="0" presId="urn:microsoft.com/office/officeart/2005/8/layout/hierarchy3"/>
    <dgm:cxn modelId="{AA6302C4-E302-4FAB-90DE-16A7E89342C1}" type="presOf" srcId="{CB9964DC-5E01-4879-9733-CDEE2AB1D1F7}" destId="{ECB1CA3E-26B8-4A39-AEF8-6F06E506D3C7}" srcOrd="0" destOrd="0" presId="urn:microsoft.com/office/officeart/2005/8/layout/hierarchy3"/>
    <dgm:cxn modelId="{ACB5C8C0-7788-4AC0-86B7-8220C3B774BB}" type="presParOf" srcId="{D433476B-D68D-4328-ADAC-B2895D3D50CF}" destId="{1E58A3BC-F1F7-40EE-89AA-32E802ED4BF7}" srcOrd="0" destOrd="0" presId="urn:microsoft.com/office/officeart/2005/8/layout/hierarchy3"/>
    <dgm:cxn modelId="{F6494DE7-4DF7-465C-AB90-AF425F95C2DC}" type="presParOf" srcId="{1E58A3BC-F1F7-40EE-89AA-32E802ED4BF7}" destId="{D21DF85A-45CA-4CE0-B0ED-CF4615475EE0}" srcOrd="0" destOrd="0" presId="urn:microsoft.com/office/officeart/2005/8/layout/hierarchy3"/>
    <dgm:cxn modelId="{1BA407F9-2552-4FAD-B7C4-0BC682A2C62F}" type="presParOf" srcId="{D21DF85A-45CA-4CE0-B0ED-CF4615475EE0}" destId="{ECB1CA3E-26B8-4A39-AEF8-6F06E506D3C7}" srcOrd="0" destOrd="0" presId="urn:microsoft.com/office/officeart/2005/8/layout/hierarchy3"/>
    <dgm:cxn modelId="{D1AACC27-173F-474A-8964-A5BCEDC83995}" type="presParOf" srcId="{D21DF85A-45CA-4CE0-B0ED-CF4615475EE0}" destId="{C7DDC059-89DD-4F99-A10D-9C975D60C8D8}" srcOrd="1" destOrd="0" presId="urn:microsoft.com/office/officeart/2005/8/layout/hierarchy3"/>
    <dgm:cxn modelId="{44C8D862-8D28-4414-9897-724FAB8176EA}"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5" csCatId="accent1" phldr="1"/>
      <dgm:spPr/>
      <dgm:t>
        <a:bodyPr/>
        <a:lstStyle/>
        <a:p>
          <a:endParaRPr lang="es-ES"/>
        </a:p>
      </dgm:t>
    </dgm:pt>
    <dgm:pt modelId="{CB9964DC-5E01-4879-9733-CDEE2AB1D1F7}">
      <dgm:prSet phldrT="[Texto]" custT="1"/>
      <dgm:spPr/>
      <dgm:t>
        <a:bodyPr/>
        <a:lstStyle/>
        <a:p>
          <a:pPr algn="just"/>
          <a:r>
            <a:rPr lang="es-ES" sz="2500" b="1" dirty="0" smtClean="0"/>
            <a:t>Requerimientos para la Automatización</a:t>
          </a:r>
          <a:endParaRPr lang="es-ES" sz="2500" b="1" dirty="0"/>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s-ES" sz="2000" dirty="0" smtClean="0"/>
            <a:t>Control de temperatura que permita mantener en los rangos de 36°C hasta </a:t>
          </a:r>
          <a:r>
            <a:rPr lang="es-ES" sz="2000" dirty="0" err="1" smtClean="0"/>
            <a:t>38°C</a:t>
          </a:r>
          <a:endParaRPr lang="es-ES" sz="20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3CD44B45-69E6-4281-8F0F-2695D58C9294}">
      <dgm:prSet custT="1"/>
      <dgm:spPr/>
      <dgm:t>
        <a:bodyPr/>
        <a:lstStyle/>
        <a:p>
          <a:pPr algn="just"/>
          <a:r>
            <a:rPr lang="es-EC" sz="2000" dirty="0" smtClean="0"/>
            <a:t>Control de humedad que permita mantener en los rangos de 50% al 66%.</a:t>
          </a:r>
          <a:endParaRPr lang="es-EC" sz="2000" dirty="0"/>
        </a:p>
      </dgm:t>
    </dgm:pt>
    <dgm:pt modelId="{B9E8D67E-63C3-468B-A054-E92C2F4C1174}" type="sibTrans" cxnId="{6D801860-78B8-4BE7-888F-CF030F24474B}">
      <dgm:prSet/>
      <dgm:spPr/>
      <dgm:t>
        <a:bodyPr/>
        <a:lstStyle/>
        <a:p>
          <a:pPr algn="just"/>
          <a:endParaRPr lang="es-EC"/>
        </a:p>
      </dgm:t>
    </dgm:pt>
    <dgm:pt modelId="{03369930-B337-4B21-A8B0-D9BF973727DA}" type="parTrans" cxnId="{6D801860-78B8-4BE7-888F-CF030F24474B}">
      <dgm:prSet/>
      <dgm:spPr/>
      <dgm:t>
        <a:bodyPr/>
        <a:lstStyle/>
        <a:p>
          <a:pPr algn="just"/>
          <a:endParaRPr lang="es-EC"/>
        </a:p>
      </dgm:t>
    </dgm:pt>
    <dgm:pt modelId="{61FAB89C-6C3C-4653-9D8B-5F4AED32F11D}">
      <dgm:prSet custT="1"/>
      <dgm:spPr/>
      <dgm:t>
        <a:bodyPr/>
        <a:lstStyle/>
        <a:p>
          <a:pPr algn="just"/>
          <a:r>
            <a:rPr lang="es-EC" sz="2000" dirty="0" smtClean="0"/>
            <a:t>Implementación de un sistema de volteo temporizado</a:t>
          </a:r>
          <a:endParaRPr lang="es-EC" sz="2000" dirty="0"/>
        </a:p>
      </dgm:t>
    </dgm:pt>
    <dgm:pt modelId="{CE17EEDA-D1ED-40FB-AA3B-A03E9CB4F715}" type="parTrans" cxnId="{59453061-5DFA-4A11-838B-12D262B93F70}">
      <dgm:prSet/>
      <dgm:spPr/>
      <dgm:t>
        <a:bodyPr/>
        <a:lstStyle/>
        <a:p>
          <a:endParaRPr lang="es-ES"/>
        </a:p>
      </dgm:t>
    </dgm:pt>
    <dgm:pt modelId="{22A779A5-3C1E-451D-9C11-35643D84D220}" type="sibTrans" cxnId="{59453061-5DFA-4A11-838B-12D262B93F70}">
      <dgm:prSet/>
      <dgm:spPr/>
      <dgm:t>
        <a:bodyPr/>
        <a:lstStyle/>
        <a:p>
          <a:endParaRPr lang="es-ES"/>
        </a:p>
      </dgm:t>
    </dgm:pt>
    <dgm:pt modelId="{51B08645-4EC6-4907-8ADF-2F1139E81B2F}">
      <dgm:prSet custT="1"/>
      <dgm:spPr/>
      <dgm:t>
        <a:bodyPr/>
        <a:lstStyle/>
        <a:p>
          <a:pPr algn="just"/>
          <a:r>
            <a:rPr lang="es-EC" sz="2000" dirty="0" smtClean="0"/>
            <a:t>Dimensionamiento un controlador y un panel HMI para la supervisión y monitoreo.</a:t>
          </a:r>
          <a:endParaRPr lang="es-EC" sz="2000" dirty="0"/>
        </a:p>
      </dgm:t>
    </dgm:pt>
    <dgm:pt modelId="{91BF2975-2F23-4EA9-A561-9393B26D203B}" type="parTrans" cxnId="{BA5D6CD0-D505-42AA-954A-1CB69E89FAEF}">
      <dgm:prSet/>
      <dgm:spPr/>
      <dgm:t>
        <a:bodyPr/>
        <a:lstStyle/>
        <a:p>
          <a:endParaRPr lang="es-ES"/>
        </a:p>
      </dgm:t>
    </dgm:pt>
    <dgm:pt modelId="{A0CB170D-41EF-48D7-89D5-E2DDADC8DFA7}" type="sibTrans" cxnId="{BA5D6CD0-D505-42AA-954A-1CB69E89FAEF}">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612257" custLinFactNeighborX="3012" custLinFactNeighborY="-20886"/>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t>
        <a:bodyPr/>
        <a:lstStyle/>
        <a:p>
          <a:endParaRPr lang="es-EC"/>
        </a:p>
      </dgm:t>
    </dgm:pt>
    <dgm:pt modelId="{04EAAFF2-F757-4829-8DE2-3822D97053BC}" type="pres">
      <dgm:prSet presAssocID="{FF5244E1-CF16-4BAC-92D3-2FD3C915AD4D}" presName="Name13" presStyleLbl="parChTrans1D2" presStyleIdx="0" presStyleCnt="4"/>
      <dgm:spPr/>
      <dgm:t>
        <a:bodyPr/>
        <a:lstStyle/>
        <a:p>
          <a:endParaRPr lang="es-EC"/>
        </a:p>
      </dgm:t>
    </dgm:pt>
    <dgm:pt modelId="{E71390C3-22EC-4252-819F-F42DBCE732A6}" type="pres">
      <dgm:prSet presAssocID="{DE2F9DEB-7685-4523-B2DC-B1A32D1754D5}" presName="childText" presStyleLbl="bgAcc1" presStyleIdx="0" presStyleCnt="4" custScaleX="616467" custScaleY="114727" custLinFactNeighborY="-8267">
        <dgm:presLayoutVars>
          <dgm:bulletEnabled val="1"/>
        </dgm:presLayoutVars>
      </dgm:prSet>
      <dgm:spPr/>
      <dgm:t>
        <a:bodyPr/>
        <a:lstStyle/>
        <a:p>
          <a:endParaRPr lang="es-EC"/>
        </a:p>
      </dgm:t>
    </dgm:pt>
    <dgm:pt modelId="{59B6BAF9-1EE2-43AB-A459-FD0FBACBF21E}" type="pres">
      <dgm:prSet presAssocID="{03369930-B337-4B21-A8B0-D9BF973727DA}" presName="Name13" presStyleLbl="parChTrans1D2" presStyleIdx="1" presStyleCnt="4"/>
      <dgm:spPr/>
      <dgm:t>
        <a:bodyPr/>
        <a:lstStyle/>
        <a:p>
          <a:endParaRPr lang="es-EC"/>
        </a:p>
      </dgm:t>
    </dgm:pt>
    <dgm:pt modelId="{F6C98293-6788-4959-8701-87899D3A5AE8}" type="pres">
      <dgm:prSet presAssocID="{3CD44B45-69E6-4281-8F0F-2695D58C9294}" presName="childText" presStyleLbl="bgAcc1" presStyleIdx="1" presStyleCnt="4" custScaleX="616527" custScaleY="114554" custLinFactNeighborY="145">
        <dgm:presLayoutVars>
          <dgm:bulletEnabled val="1"/>
        </dgm:presLayoutVars>
      </dgm:prSet>
      <dgm:spPr/>
      <dgm:t>
        <a:bodyPr/>
        <a:lstStyle/>
        <a:p>
          <a:endParaRPr lang="es-EC"/>
        </a:p>
      </dgm:t>
    </dgm:pt>
    <dgm:pt modelId="{583FAE5C-083E-48BF-9E63-FCD0E1080342}" type="pres">
      <dgm:prSet presAssocID="{CE17EEDA-D1ED-40FB-AA3B-A03E9CB4F715}" presName="Name13" presStyleLbl="parChTrans1D2" presStyleIdx="2" presStyleCnt="4"/>
      <dgm:spPr/>
      <dgm:t>
        <a:bodyPr/>
        <a:lstStyle/>
        <a:p>
          <a:endParaRPr lang="es-ES"/>
        </a:p>
      </dgm:t>
    </dgm:pt>
    <dgm:pt modelId="{6DA738E0-88E4-40BF-AA3C-99099004F5DE}" type="pres">
      <dgm:prSet presAssocID="{61FAB89C-6C3C-4653-9D8B-5F4AED32F11D}" presName="childText" presStyleLbl="bgAcc1" presStyleIdx="2" presStyleCnt="4" custScaleX="616453" custScaleY="114555">
        <dgm:presLayoutVars>
          <dgm:bulletEnabled val="1"/>
        </dgm:presLayoutVars>
      </dgm:prSet>
      <dgm:spPr/>
      <dgm:t>
        <a:bodyPr/>
        <a:lstStyle/>
        <a:p>
          <a:endParaRPr lang="es-ES"/>
        </a:p>
      </dgm:t>
    </dgm:pt>
    <dgm:pt modelId="{A75B0693-2F00-4503-B490-7DE155029302}" type="pres">
      <dgm:prSet presAssocID="{91BF2975-2F23-4EA9-A561-9393B26D203B}" presName="Name13" presStyleLbl="parChTrans1D2" presStyleIdx="3" presStyleCnt="4"/>
      <dgm:spPr/>
      <dgm:t>
        <a:bodyPr/>
        <a:lstStyle/>
        <a:p>
          <a:endParaRPr lang="es-ES"/>
        </a:p>
      </dgm:t>
    </dgm:pt>
    <dgm:pt modelId="{F5EE0E2F-7AF2-44F5-8609-5BE7CE62F8D1}" type="pres">
      <dgm:prSet presAssocID="{51B08645-4EC6-4907-8ADF-2F1139E81B2F}" presName="childText" presStyleLbl="bgAcc1" presStyleIdx="3" presStyleCnt="4" custScaleX="616453" custScaleY="114555">
        <dgm:presLayoutVars>
          <dgm:bulletEnabled val="1"/>
        </dgm:presLayoutVars>
      </dgm:prSet>
      <dgm:spPr/>
      <dgm:t>
        <a:bodyPr/>
        <a:lstStyle/>
        <a:p>
          <a:endParaRPr lang="es-ES"/>
        </a:p>
      </dgm:t>
    </dgm:pt>
  </dgm:ptLst>
  <dgm:cxnLst>
    <dgm:cxn modelId="{197599A1-C781-4E42-B546-7A492AAEE301}" type="presOf" srcId="{DE2F9DEB-7685-4523-B2DC-B1A32D1754D5}" destId="{E71390C3-22EC-4252-819F-F42DBCE732A6}" srcOrd="0" destOrd="0" presId="urn:microsoft.com/office/officeart/2005/8/layout/hierarchy3"/>
    <dgm:cxn modelId="{7BFE67A6-598B-4640-940D-14216E66C36A}" type="presOf" srcId="{61FAB89C-6C3C-4653-9D8B-5F4AED32F11D}" destId="{6DA738E0-88E4-40BF-AA3C-99099004F5DE}" srcOrd="0" destOrd="0" presId="urn:microsoft.com/office/officeart/2005/8/layout/hierarchy3"/>
    <dgm:cxn modelId="{B18D5204-F14E-43A4-BC58-6E14CEBEBF57}" type="presOf" srcId="{7061F2FC-F2AB-4DE3-98B0-886576B4E2C6}" destId="{D433476B-D68D-4328-ADAC-B2895D3D50CF}" srcOrd="0" destOrd="0" presId="urn:microsoft.com/office/officeart/2005/8/layout/hierarchy3"/>
    <dgm:cxn modelId="{7E40E2C5-C499-471B-B824-70FFC0B1F09A}" type="presOf" srcId="{CB9964DC-5E01-4879-9733-CDEE2AB1D1F7}" destId="{ECB1CA3E-26B8-4A39-AEF8-6F06E506D3C7}" srcOrd="0" destOrd="0" presId="urn:microsoft.com/office/officeart/2005/8/layout/hierarchy3"/>
    <dgm:cxn modelId="{6D801860-78B8-4BE7-888F-CF030F24474B}" srcId="{CB9964DC-5E01-4879-9733-CDEE2AB1D1F7}" destId="{3CD44B45-69E6-4281-8F0F-2695D58C9294}" srcOrd="1" destOrd="0" parTransId="{03369930-B337-4B21-A8B0-D9BF973727DA}" sibTransId="{B9E8D67E-63C3-468B-A054-E92C2F4C1174}"/>
    <dgm:cxn modelId="{E5DF4D7B-2998-4040-B309-23173E1132D4}" srcId="{7061F2FC-F2AB-4DE3-98B0-886576B4E2C6}" destId="{CB9964DC-5E01-4879-9733-CDEE2AB1D1F7}" srcOrd="0" destOrd="0" parTransId="{5760939A-00E0-4E0F-82AC-14F95E0A4A90}" sibTransId="{2BAB4B72-4C27-47D9-A895-24F30C6A71EC}"/>
    <dgm:cxn modelId="{81E028D6-3915-482A-9313-3ACF48244D77}" type="presOf" srcId="{51B08645-4EC6-4907-8ADF-2F1139E81B2F}" destId="{F5EE0E2F-7AF2-44F5-8609-5BE7CE62F8D1}" srcOrd="0" destOrd="0" presId="urn:microsoft.com/office/officeart/2005/8/layout/hierarchy3"/>
    <dgm:cxn modelId="{85ADC37F-217C-4564-86EF-4DF3C920D3FC}" type="presOf" srcId="{FF5244E1-CF16-4BAC-92D3-2FD3C915AD4D}" destId="{04EAAFF2-F757-4829-8DE2-3822D97053BC}"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BA5D6CD0-D505-42AA-954A-1CB69E89FAEF}" srcId="{CB9964DC-5E01-4879-9733-CDEE2AB1D1F7}" destId="{51B08645-4EC6-4907-8ADF-2F1139E81B2F}" srcOrd="3" destOrd="0" parTransId="{91BF2975-2F23-4EA9-A561-9393B26D203B}" sibTransId="{A0CB170D-41EF-48D7-89D5-E2DDADC8DFA7}"/>
    <dgm:cxn modelId="{B8E332FF-2339-46CA-A2A0-4BFD7550F1E5}" type="presOf" srcId="{3CD44B45-69E6-4281-8F0F-2695D58C9294}" destId="{F6C98293-6788-4959-8701-87899D3A5AE8}" srcOrd="0" destOrd="0" presId="urn:microsoft.com/office/officeart/2005/8/layout/hierarchy3"/>
    <dgm:cxn modelId="{4CB16479-C6B9-4B99-9567-4104025753DD}" type="presOf" srcId="{03369930-B337-4B21-A8B0-D9BF973727DA}" destId="{59B6BAF9-1EE2-43AB-A459-FD0FBACBF21E}" srcOrd="0" destOrd="0" presId="urn:microsoft.com/office/officeart/2005/8/layout/hierarchy3"/>
    <dgm:cxn modelId="{280ACF8A-A5A7-427D-8F4F-4B6E8E4013E9}" type="presOf" srcId="{CB9964DC-5E01-4879-9733-CDEE2AB1D1F7}" destId="{C7DDC059-89DD-4F99-A10D-9C975D60C8D8}" srcOrd="1" destOrd="0" presId="urn:microsoft.com/office/officeart/2005/8/layout/hierarchy3"/>
    <dgm:cxn modelId="{5D2916A2-5AAD-4EA4-A880-557CEFAF970A}" type="presOf" srcId="{91BF2975-2F23-4EA9-A561-9393B26D203B}" destId="{A75B0693-2F00-4503-B490-7DE155029302}" srcOrd="0" destOrd="0" presId="urn:microsoft.com/office/officeart/2005/8/layout/hierarchy3"/>
    <dgm:cxn modelId="{D74F6978-1084-4C1B-870E-00DD9A8BA513}" type="presOf" srcId="{CE17EEDA-D1ED-40FB-AA3B-A03E9CB4F715}" destId="{583FAE5C-083E-48BF-9E63-FCD0E1080342}" srcOrd="0" destOrd="0" presId="urn:microsoft.com/office/officeart/2005/8/layout/hierarchy3"/>
    <dgm:cxn modelId="{59453061-5DFA-4A11-838B-12D262B93F70}" srcId="{CB9964DC-5E01-4879-9733-CDEE2AB1D1F7}" destId="{61FAB89C-6C3C-4653-9D8B-5F4AED32F11D}" srcOrd="2" destOrd="0" parTransId="{CE17EEDA-D1ED-40FB-AA3B-A03E9CB4F715}" sibTransId="{22A779A5-3C1E-451D-9C11-35643D84D220}"/>
    <dgm:cxn modelId="{CDA8122E-DA1A-455A-8840-2E6DF9321AE0}" type="presParOf" srcId="{D433476B-D68D-4328-ADAC-B2895D3D50CF}" destId="{1E58A3BC-F1F7-40EE-89AA-32E802ED4BF7}" srcOrd="0" destOrd="0" presId="urn:microsoft.com/office/officeart/2005/8/layout/hierarchy3"/>
    <dgm:cxn modelId="{489B5219-AE04-41A0-8EB9-ED3E9E82C558}" type="presParOf" srcId="{1E58A3BC-F1F7-40EE-89AA-32E802ED4BF7}" destId="{D21DF85A-45CA-4CE0-B0ED-CF4615475EE0}" srcOrd="0" destOrd="0" presId="urn:microsoft.com/office/officeart/2005/8/layout/hierarchy3"/>
    <dgm:cxn modelId="{68D013DC-1FED-4875-8A50-95EC1F55561D}" type="presParOf" srcId="{D21DF85A-45CA-4CE0-B0ED-CF4615475EE0}" destId="{ECB1CA3E-26B8-4A39-AEF8-6F06E506D3C7}" srcOrd="0" destOrd="0" presId="urn:microsoft.com/office/officeart/2005/8/layout/hierarchy3"/>
    <dgm:cxn modelId="{47D7A863-2C2C-4989-AA64-BC39CF720694}" type="presParOf" srcId="{D21DF85A-45CA-4CE0-B0ED-CF4615475EE0}" destId="{C7DDC059-89DD-4F99-A10D-9C975D60C8D8}" srcOrd="1" destOrd="0" presId="urn:microsoft.com/office/officeart/2005/8/layout/hierarchy3"/>
    <dgm:cxn modelId="{355E5D66-7288-44A7-AB13-172243A043E4}" type="presParOf" srcId="{1E58A3BC-F1F7-40EE-89AA-32E802ED4BF7}" destId="{F784BE88-3DB9-4E87-AFCA-2ED0BF00DEA1}" srcOrd="1" destOrd="0" presId="urn:microsoft.com/office/officeart/2005/8/layout/hierarchy3"/>
    <dgm:cxn modelId="{A4D751F4-7182-4567-9CAA-94564ACFB15B}" type="presParOf" srcId="{F784BE88-3DB9-4E87-AFCA-2ED0BF00DEA1}" destId="{04EAAFF2-F757-4829-8DE2-3822D97053BC}" srcOrd="0" destOrd="0" presId="urn:microsoft.com/office/officeart/2005/8/layout/hierarchy3"/>
    <dgm:cxn modelId="{D1B6DB25-A9F5-48EF-913A-3BFBAF965569}" type="presParOf" srcId="{F784BE88-3DB9-4E87-AFCA-2ED0BF00DEA1}" destId="{E71390C3-22EC-4252-819F-F42DBCE732A6}" srcOrd="1" destOrd="0" presId="urn:microsoft.com/office/officeart/2005/8/layout/hierarchy3"/>
    <dgm:cxn modelId="{35FC013E-DAAA-44AD-8A96-AFE2E59AAED2}" type="presParOf" srcId="{F784BE88-3DB9-4E87-AFCA-2ED0BF00DEA1}" destId="{59B6BAF9-1EE2-43AB-A459-FD0FBACBF21E}" srcOrd="2" destOrd="0" presId="urn:microsoft.com/office/officeart/2005/8/layout/hierarchy3"/>
    <dgm:cxn modelId="{2D734CEB-A285-4A42-A4F0-7FB443AC3975}" type="presParOf" srcId="{F784BE88-3DB9-4E87-AFCA-2ED0BF00DEA1}" destId="{F6C98293-6788-4959-8701-87899D3A5AE8}" srcOrd="3" destOrd="0" presId="urn:microsoft.com/office/officeart/2005/8/layout/hierarchy3"/>
    <dgm:cxn modelId="{A03CF7A2-6255-4B9D-B5FC-C029DD81B5AE}" type="presParOf" srcId="{F784BE88-3DB9-4E87-AFCA-2ED0BF00DEA1}" destId="{583FAE5C-083E-48BF-9E63-FCD0E1080342}" srcOrd="4" destOrd="0" presId="urn:microsoft.com/office/officeart/2005/8/layout/hierarchy3"/>
    <dgm:cxn modelId="{F06C5E6F-FC3D-44C8-A4F9-B966D14B12FE}" type="presParOf" srcId="{F784BE88-3DB9-4E87-AFCA-2ED0BF00DEA1}" destId="{6DA738E0-88E4-40BF-AA3C-99099004F5DE}" srcOrd="5" destOrd="0" presId="urn:microsoft.com/office/officeart/2005/8/layout/hierarchy3"/>
    <dgm:cxn modelId="{79A2B8D0-D18A-4CC0-82CA-906F6B00675C}" type="presParOf" srcId="{F784BE88-3DB9-4E87-AFCA-2ED0BF00DEA1}" destId="{A75B0693-2F00-4503-B490-7DE155029302}" srcOrd="6" destOrd="0" presId="urn:microsoft.com/office/officeart/2005/8/layout/hierarchy3"/>
    <dgm:cxn modelId="{454BFE1A-2593-4E0E-A279-6F38536B464A}" type="presParOf" srcId="{F784BE88-3DB9-4E87-AFCA-2ED0BF00DEA1}" destId="{F5EE0E2F-7AF2-44F5-8609-5BE7CE62F8D1}"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5" csCatId="accent1" phldr="1"/>
      <dgm:spPr/>
      <dgm:t>
        <a:bodyPr/>
        <a:lstStyle/>
        <a:p>
          <a:endParaRPr lang="es-ES"/>
        </a:p>
      </dgm:t>
    </dgm:pt>
    <dgm:pt modelId="{CB9964DC-5E01-4879-9733-CDEE2AB1D1F7}">
      <dgm:prSet phldrT="[Texto]" custT="1"/>
      <dgm:spPr/>
      <dgm:t>
        <a:bodyPr/>
        <a:lstStyle/>
        <a:p>
          <a:pPr algn="just"/>
          <a:r>
            <a:rPr lang="es-ES" sz="2500" b="1" dirty="0" smtClean="0"/>
            <a:t>Requerimientos para la Automatización</a:t>
          </a:r>
          <a:endParaRPr lang="es-ES" sz="2500" b="1" dirty="0"/>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s-ES" sz="2000" dirty="0" smtClean="0"/>
            <a:t>Implementación de señalización luminosa y sonora.</a:t>
          </a:r>
          <a:endParaRPr lang="es-ES" sz="20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3CD44B45-69E6-4281-8F0F-2695D58C9294}">
      <dgm:prSet custT="1"/>
      <dgm:spPr/>
      <dgm:t>
        <a:bodyPr/>
        <a:lstStyle/>
        <a:p>
          <a:pPr algn="just"/>
          <a:r>
            <a:rPr lang="es-EC" sz="2000" dirty="0" smtClean="0"/>
            <a:t>Control</a:t>
          </a:r>
          <a:r>
            <a:rPr lang="es-EC" sz="2000" baseline="0" dirty="0" smtClean="0"/>
            <a:t> de nivel de agua en la bandeja de humedad.</a:t>
          </a:r>
          <a:endParaRPr lang="es-EC" sz="2000" dirty="0"/>
        </a:p>
      </dgm:t>
    </dgm:pt>
    <dgm:pt modelId="{B9E8D67E-63C3-468B-A054-E92C2F4C1174}" type="sibTrans" cxnId="{6D801860-78B8-4BE7-888F-CF030F24474B}">
      <dgm:prSet/>
      <dgm:spPr/>
      <dgm:t>
        <a:bodyPr/>
        <a:lstStyle/>
        <a:p>
          <a:pPr algn="just"/>
          <a:endParaRPr lang="es-EC"/>
        </a:p>
      </dgm:t>
    </dgm:pt>
    <dgm:pt modelId="{03369930-B337-4B21-A8B0-D9BF973727DA}" type="parTrans" cxnId="{6D801860-78B8-4BE7-888F-CF030F24474B}">
      <dgm:prSet/>
      <dgm:spPr/>
      <dgm:t>
        <a:bodyPr/>
        <a:lstStyle/>
        <a:p>
          <a:pPr algn="just"/>
          <a:endParaRPr lang="es-EC"/>
        </a:p>
      </dgm:t>
    </dgm:pt>
    <dgm:pt modelId="{61FAB89C-6C3C-4653-9D8B-5F4AED32F11D}">
      <dgm:prSet custT="1"/>
      <dgm:spPr/>
      <dgm:t>
        <a:bodyPr/>
        <a:lstStyle/>
        <a:p>
          <a:pPr algn="just"/>
          <a:r>
            <a:rPr lang="es-EC" sz="2000" dirty="0" smtClean="0"/>
            <a:t>La unidad Productiva Agropecuaria Majavi proporcionará la parte mecánica con su respectiva documentación de planos y cálculos que permitan a partir de los mismos dimensionar los componentes eléctricos y electrónicos del sistema.</a:t>
          </a:r>
          <a:endParaRPr lang="es-EC" sz="2000" dirty="0"/>
        </a:p>
      </dgm:t>
    </dgm:pt>
    <dgm:pt modelId="{CE17EEDA-D1ED-40FB-AA3B-A03E9CB4F715}" type="parTrans" cxnId="{59453061-5DFA-4A11-838B-12D262B93F70}">
      <dgm:prSet/>
      <dgm:spPr/>
      <dgm:t>
        <a:bodyPr/>
        <a:lstStyle/>
        <a:p>
          <a:endParaRPr lang="es-ES"/>
        </a:p>
      </dgm:t>
    </dgm:pt>
    <dgm:pt modelId="{22A779A5-3C1E-451D-9C11-35643D84D220}" type="sibTrans" cxnId="{59453061-5DFA-4A11-838B-12D262B93F70}">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612257" custLinFactNeighborX="5122" custLinFactNeighborY="-59072"/>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t>
        <a:bodyPr/>
        <a:lstStyle/>
        <a:p>
          <a:endParaRPr lang="es-EC"/>
        </a:p>
      </dgm:t>
    </dgm:pt>
    <dgm:pt modelId="{04EAAFF2-F757-4829-8DE2-3822D97053BC}" type="pres">
      <dgm:prSet presAssocID="{FF5244E1-CF16-4BAC-92D3-2FD3C915AD4D}" presName="Name13" presStyleLbl="parChTrans1D2" presStyleIdx="0" presStyleCnt="3"/>
      <dgm:spPr/>
      <dgm:t>
        <a:bodyPr/>
        <a:lstStyle/>
        <a:p>
          <a:endParaRPr lang="es-EC"/>
        </a:p>
      </dgm:t>
    </dgm:pt>
    <dgm:pt modelId="{E71390C3-22EC-4252-819F-F42DBCE732A6}" type="pres">
      <dgm:prSet presAssocID="{DE2F9DEB-7685-4523-B2DC-B1A32D1754D5}" presName="childText" presStyleLbl="bgAcc1" presStyleIdx="0" presStyleCnt="3" custScaleX="616467" custScaleY="114727" custLinFactNeighborX="-677" custLinFactNeighborY="-39478">
        <dgm:presLayoutVars>
          <dgm:bulletEnabled val="1"/>
        </dgm:presLayoutVars>
      </dgm:prSet>
      <dgm:spPr/>
      <dgm:t>
        <a:bodyPr/>
        <a:lstStyle/>
        <a:p>
          <a:endParaRPr lang="es-EC"/>
        </a:p>
      </dgm:t>
    </dgm:pt>
    <dgm:pt modelId="{59B6BAF9-1EE2-43AB-A459-FD0FBACBF21E}" type="pres">
      <dgm:prSet presAssocID="{03369930-B337-4B21-A8B0-D9BF973727DA}" presName="Name13" presStyleLbl="parChTrans1D2" presStyleIdx="1" presStyleCnt="3"/>
      <dgm:spPr/>
      <dgm:t>
        <a:bodyPr/>
        <a:lstStyle/>
        <a:p>
          <a:endParaRPr lang="es-EC"/>
        </a:p>
      </dgm:t>
    </dgm:pt>
    <dgm:pt modelId="{F6C98293-6788-4959-8701-87899D3A5AE8}" type="pres">
      <dgm:prSet presAssocID="{3CD44B45-69E6-4281-8F0F-2695D58C9294}" presName="childText" presStyleLbl="bgAcc1" presStyleIdx="1" presStyleCnt="3" custScaleX="616527" custScaleY="114554" custLinFactNeighborX="-677" custLinFactNeighborY="-23488">
        <dgm:presLayoutVars>
          <dgm:bulletEnabled val="1"/>
        </dgm:presLayoutVars>
      </dgm:prSet>
      <dgm:spPr/>
      <dgm:t>
        <a:bodyPr/>
        <a:lstStyle/>
        <a:p>
          <a:endParaRPr lang="es-EC"/>
        </a:p>
      </dgm:t>
    </dgm:pt>
    <dgm:pt modelId="{583FAE5C-083E-48BF-9E63-FCD0E1080342}" type="pres">
      <dgm:prSet presAssocID="{CE17EEDA-D1ED-40FB-AA3B-A03E9CB4F715}" presName="Name13" presStyleLbl="parChTrans1D2" presStyleIdx="2" presStyleCnt="3"/>
      <dgm:spPr/>
      <dgm:t>
        <a:bodyPr/>
        <a:lstStyle/>
        <a:p>
          <a:endParaRPr lang="es-ES"/>
        </a:p>
      </dgm:t>
    </dgm:pt>
    <dgm:pt modelId="{6DA738E0-88E4-40BF-AA3C-99099004F5DE}" type="pres">
      <dgm:prSet presAssocID="{61FAB89C-6C3C-4653-9D8B-5F4AED32F11D}" presName="childText" presStyleLbl="bgAcc1" presStyleIdx="2" presStyleCnt="3" custScaleX="618581" custScaleY="183112">
        <dgm:presLayoutVars>
          <dgm:bulletEnabled val="1"/>
        </dgm:presLayoutVars>
      </dgm:prSet>
      <dgm:spPr/>
      <dgm:t>
        <a:bodyPr/>
        <a:lstStyle/>
        <a:p>
          <a:endParaRPr lang="es-ES"/>
        </a:p>
      </dgm:t>
    </dgm:pt>
  </dgm:ptLst>
  <dgm:cxnLst>
    <dgm:cxn modelId="{30C3BA3F-D01C-4DCD-BAF1-8D8A53BBD144}" type="presOf" srcId="{03369930-B337-4B21-A8B0-D9BF973727DA}" destId="{59B6BAF9-1EE2-43AB-A459-FD0FBACBF21E}" srcOrd="0" destOrd="0" presId="urn:microsoft.com/office/officeart/2005/8/layout/hierarchy3"/>
    <dgm:cxn modelId="{416ED54D-53D4-40D4-AE4A-0D3C718E33B2}" type="presOf" srcId="{61FAB89C-6C3C-4653-9D8B-5F4AED32F11D}" destId="{6DA738E0-88E4-40BF-AA3C-99099004F5DE}" srcOrd="0" destOrd="0" presId="urn:microsoft.com/office/officeart/2005/8/layout/hierarchy3"/>
    <dgm:cxn modelId="{33DAC649-3675-4358-A18E-3743039D555A}" type="presOf" srcId="{CE17EEDA-D1ED-40FB-AA3B-A03E9CB4F715}" destId="{583FAE5C-083E-48BF-9E63-FCD0E1080342}"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11961219-3DA4-4907-AA1C-3EA8FB73AF20}" type="presOf" srcId="{CB9964DC-5E01-4879-9733-CDEE2AB1D1F7}" destId="{ECB1CA3E-26B8-4A39-AEF8-6F06E506D3C7}" srcOrd="0" destOrd="0" presId="urn:microsoft.com/office/officeart/2005/8/layout/hierarchy3"/>
    <dgm:cxn modelId="{24DFA992-71B7-4172-AA36-A6F1C995429C}" type="presOf" srcId="{DE2F9DEB-7685-4523-B2DC-B1A32D1754D5}" destId="{E71390C3-22EC-4252-819F-F42DBCE732A6}" srcOrd="0" destOrd="0" presId="urn:microsoft.com/office/officeart/2005/8/layout/hierarchy3"/>
    <dgm:cxn modelId="{6D801860-78B8-4BE7-888F-CF030F24474B}" srcId="{CB9964DC-5E01-4879-9733-CDEE2AB1D1F7}" destId="{3CD44B45-69E6-4281-8F0F-2695D58C9294}" srcOrd="1" destOrd="0" parTransId="{03369930-B337-4B21-A8B0-D9BF973727DA}" sibTransId="{B9E8D67E-63C3-468B-A054-E92C2F4C1174}"/>
    <dgm:cxn modelId="{B1093E4A-2CC9-40CD-A858-5F4FD333142E}" type="presOf" srcId="{3CD44B45-69E6-4281-8F0F-2695D58C9294}" destId="{F6C98293-6788-4959-8701-87899D3A5AE8}"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E13625E9-6BB9-45D7-ACCE-49A7500CF396}" type="presOf" srcId="{7061F2FC-F2AB-4DE3-98B0-886576B4E2C6}" destId="{D433476B-D68D-4328-ADAC-B2895D3D50CF}" srcOrd="0" destOrd="0" presId="urn:microsoft.com/office/officeart/2005/8/layout/hierarchy3"/>
    <dgm:cxn modelId="{59453061-5DFA-4A11-838B-12D262B93F70}" srcId="{CB9964DC-5E01-4879-9733-CDEE2AB1D1F7}" destId="{61FAB89C-6C3C-4653-9D8B-5F4AED32F11D}" srcOrd="2" destOrd="0" parTransId="{CE17EEDA-D1ED-40FB-AA3B-A03E9CB4F715}" sibTransId="{22A779A5-3C1E-451D-9C11-35643D84D220}"/>
    <dgm:cxn modelId="{953FF78C-2FAD-41D0-B7E9-5CF0BB4414B8}" type="presOf" srcId="{CB9964DC-5E01-4879-9733-CDEE2AB1D1F7}" destId="{C7DDC059-89DD-4F99-A10D-9C975D60C8D8}" srcOrd="1" destOrd="0" presId="urn:microsoft.com/office/officeart/2005/8/layout/hierarchy3"/>
    <dgm:cxn modelId="{30785822-EC7A-465B-BE62-E154B3C0DA15}" type="presOf" srcId="{FF5244E1-CF16-4BAC-92D3-2FD3C915AD4D}" destId="{04EAAFF2-F757-4829-8DE2-3822D97053BC}" srcOrd="0" destOrd="0" presId="urn:microsoft.com/office/officeart/2005/8/layout/hierarchy3"/>
    <dgm:cxn modelId="{A8DAC4B2-52D3-4C4B-994D-712274EA4B5D}" type="presParOf" srcId="{D433476B-D68D-4328-ADAC-B2895D3D50CF}" destId="{1E58A3BC-F1F7-40EE-89AA-32E802ED4BF7}" srcOrd="0" destOrd="0" presId="urn:microsoft.com/office/officeart/2005/8/layout/hierarchy3"/>
    <dgm:cxn modelId="{E79E6E09-ED6C-47A2-8EC3-56A3DA8D9A4B}" type="presParOf" srcId="{1E58A3BC-F1F7-40EE-89AA-32E802ED4BF7}" destId="{D21DF85A-45CA-4CE0-B0ED-CF4615475EE0}" srcOrd="0" destOrd="0" presId="urn:microsoft.com/office/officeart/2005/8/layout/hierarchy3"/>
    <dgm:cxn modelId="{A597A3BC-A486-48F4-AC4F-0A78F7F41954}" type="presParOf" srcId="{D21DF85A-45CA-4CE0-B0ED-CF4615475EE0}" destId="{ECB1CA3E-26B8-4A39-AEF8-6F06E506D3C7}" srcOrd="0" destOrd="0" presId="urn:microsoft.com/office/officeart/2005/8/layout/hierarchy3"/>
    <dgm:cxn modelId="{E529BE1B-0168-4809-8365-B96EADA058E9}" type="presParOf" srcId="{D21DF85A-45CA-4CE0-B0ED-CF4615475EE0}" destId="{C7DDC059-89DD-4F99-A10D-9C975D60C8D8}" srcOrd="1" destOrd="0" presId="urn:microsoft.com/office/officeart/2005/8/layout/hierarchy3"/>
    <dgm:cxn modelId="{ECBEB48B-DA4D-40E9-AE8B-89089644E915}" type="presParOf" srcId="{1E58A3BC-F1F7-40EE-89AA-32E802ED4BF7}" destId="{F784BE88-3DB9-4E87-AFCA-2ED0BF00DEA1}" srcOrd="1" destOrd="0" presId="urn:microsoft.com/office/officeart/2005/8/layout/hierarchy3"/>
    <dgm:cxn modelId="{C2EEA15F-076C-44B3-8659-63780D3BA1C2}" type="presParOf" srcId="{F784BE88-3DB9-4E87-AFCA-2ED0BF00DEA1}" destId="{04EAAFF2-F757-4829-8DE2-3822D97053BC}" srcOrd="0" destOrd="0" presId="urn:microsoft.com/office/officeart/2005/8/layout/hierarchy3"/>
    <dgm:cxn modelId="{CD0A5D98-3CC1-42C7-882D-C390033A67FC}" type="presParOf" srcId="{F784BE88-3DB9-4E87-AFCA-2ED0BF00DEA1}" destId="{E71390C3-22EC-4252-819F-F42DBCE732A6}" srcOrd="1" destOrd="0" presId="urn:microsoft.com/office/officeart/2005/8/layout/hierarchy3"/>
    <dgm:cxn modelId="{5777F0CA-2B8A-49BC-AC6F-6B33FFCBC090}" type="presParOf" srcId="{F784BE88-3DB9-4E87-AFCA-2ED0BF00DEA1}" destId="{59B6BAF9-1EE2-43AB-A459-FD0FBACBF21E}" srcOrd="2" destOrd="0" presId="urn:microsoft.com/office/officeart/2005/8/layout/hierarchy3"/>
    <dgm:cxn modelId="{99A1B289-3ACC-4148-9C55-31DD36D91665}" type="presParOf" srcId="{F784BE88-3DB9-4E87-AFCA-2ED0BF00DEA1}" destId="{F6C98293-6788-4959-8701-87899D3A5AE8}" srcOrd="3" destOrd="0" presId="urn:microsoft.com/office/officeart/2005/8/layout/hierarchy3"/>
    <dgm:cxn modelId="{0C95C610-244D-4144-9088-38D387D024F8}" type="presParOf" srcId="{F784BE88-3DB9-4E87-AFCA-2ED0BF00DEA1}" destId="{583FAE5C-083E-48BF-9E63-FCD0E1080342}" srcOrd="4" destOrd="0" presId="urn:microsoft.com/office/officeart/2005/8/layout/hierarchy3"/>
    <dgm:cxn modelId="{91EE1DDE-80A6-412D-AE22-04849C1F2E18}" type="presParOf" srcId="{F784BE88-3DB9-4E87-AFCA-2ED0BF00DEA1}" destId="{6DA738E0-88E4-40BF-AA3C-99099004F5DE}"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Control de temperatura</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0D20E71-FED1-4623-8034-D329000238BD}">
      <dgm:prSet phldrT="[Texto]" custT="1"/>
      <dgm:spPr/>
      <dgm:t>
        <a:bodyPr/>
        <a:lstStyle/>
        <a:p>
          <a:pPr algn="just"/>
          <a:r>
            <a:rPr lang="es-EC" sz="2000" dirty="0" smtClean="0"/>
            <a:t>Rangos de temperatura a alcanzar entre 36°C y 37.8°C</a:t>
          </a:r>
        </a:p>
        <a:p>
          <a:pPr algn="just"/>
          <a:r>
            <a:rPr lang="es-EC" sz="2000" dirty="0" smtClean="0"/>
            <a:t>Tiempo de respuesta</a:t>
          </a:r>
        </a:p>
        <a:p>
          <a:pPr algn="just"/>
          <a:r>
            <a:rPr lang="es-EC" sz="2000" dirty="0" smtClean="0"/>
            <a:t>Tiempo de estabilización</a:t>
          </a:r>
        </a:p>
        <a:p>
          <a:pPr algn="just"/>
          <a:r>
            <a:rPr lang="es-EC" sz="2000" dirty="0" smtClean="0"/>
            <a:t>Error en estado estacionario</a:t>
          </a:r>
          <a:endParaRPr lang="en-US" sz="2000" b="1" dirty="0" smtClean="0"/>
        </a:p>
      </dgm:t>
    </dgm:pt>
    <dgm:pt modelId="{9E3869D8-A7FD-4027-8D69-6E2073D34B18}" type="sib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4349BE00-98CD-4A0C-8970-0800DCF0B510}" type="par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CFE10581-A907-4FA1-BDB4-D84C246BCCA2}">
      <dgm:prSet phldrT="[Texto]" custT="1"/>
      <dgm:spPr/>
      <dgm:t>
        <a:bodyPr/>
        <a:lstStyle/>
        <a:p>
          <a:pPr algn="just"/>
          <a:r>
            <a:rPr lang="en-US" sz="2000" b="1" dirty="0" err="1" smtClean="0"/>
            <a:t>Acción</a:t>
          </a:r>
          <a:r>
            <a:rPr lang="en-US" sz="2000" b="1" dirty="0" smtClean="0"/>
            <a:t> </a:t>
          </a:r>
          <a:r>
            <a:rPr lang="en-US" sz="2000" b="1" dirty="0" err="1" smtClean="0"/>
            <a:t>Proporcional</a:t>
          </a:r>
          <a:r>
            <a:rPr lang="en-US" sz="2000" b="1" dirty="0" smtClean="0"/>
            <a:t>: </a:t>
          </a:r>
          <a:r>
            <a:rPr lang="en-US" sz="2000" dirty="0" smtClean="0"/>
            <a:t>Si solo se escogiere la </a:t>
          </a:r>
          <a:r>
            <a:rPr lang="en-US" sz="2000" dirty="0" err="1" smtClean="0"/>
            <a:t>acción</a:t>
          </a:r>
          <a:r>
            <a:rPr lang="en-US" sz="2000" dirty="0" smtClean="0"/>
            <a:t> </a:t>
          </a:r>
          <a:r>
            <a:rPr lang="en-US" sz="2000" dirty="0" err="1" smtClean="0"/>
            <a:t>proporcional</a:t>
          </a:r>
          <a:r>
            <a:rPr lang="en-US" sz="2000" dirty="0" smtClean="0"/>
            <a:t> del Sistema tendria </a:t>
          </a:r>
          <a:r>
            <a:rPr lang="en-US" sz="2000" dirty="0" err="1" smtClean="0"/>
            <a:t>una</a:t>
          </a:r>
          <a:r>
            <a:rPr lang="en-US" sz="2000" dirty="0" smtClean="0"/>
            <a:t> mayor </a:t>
          </a:r>
          <a:r>
            <a:rPr lang="en-US" sz="2000" dirty="0" err="1" smtClean="0"/>
            <a:t>oscilación</a:t>
          </a:r>
          <a:r>
            <a:rPr lang="en-US" sz="2000" dirty="0" smtClean="0"/>
            <a:t> </a:t>
          </a:r>
          <a:r>
            <a:rPr lang="en-US" sz="2000" dirty="0" err="1" smtClean="0"/>
            <a:t>en</a:t>
          </a:r>
          <a:r>
            <a:rPr lang="en-US" sz="2000" dirty="0" smtClean="0"/>
            <a:t> </a:t>
          </a:r>
          <a:r>
            <a:rPr lang="en-US" sz="2000" dirty="0" err="1" smtClean="0"/>
            <a:t>su</a:t>
          </a:r>
          <a:r>
            <a:rPr lang="en-US" sz="2000" dirty="0" smtClean="0"/>
            <a:t> </a:t>
          </a:r>
          <a:r>
            <a:rPr lang="en-US" sz="2000" dirty="0" err="1" smtClean="0"/>
            <a:t>respuesta</a:t>
          </a:r>
          <a:r>
            <a:rPr lang="en-US" sz="2000" dirty="0" smtClean="0"/>
            <a:t>.</a:t>
          </a:r>
        </a:p>
      </dgm:t>
    </dgm:pt>
    <dgm:pt modelId="{CE1ADECF-A0DC-45D1-BC47-70E529394C95}" type="parTrans" cxnId="{E57EE1BF-6AA4-4BBB-A493-F15BC1B8BBAB}">
      <dgm:prSet/>
      <dgm:spPr/>
      <dgm:t>
        <a:bodyPr/>
        <a:lstStyle/>
        <a:p>
          <a:endParaRPr lang="es-EC"/>
        </a:p>
      </dgm:t>
    </dgm:pt>
    <dgm:pt modelId="{3F647170-EBB5-42E8-B486-046CEB4542B8}" type="sibTrans" cxnId="{E57EE1BF-6AA4-4BBB-A493-F15BC1B8BBAB}">
      <dgm:prSet/>
      <dgm:spPr/>
      <dgm:t>
        <a:bodyPr/>
        <a:lstStyle/>
        <a:p>
          <a:endParaRPr lang="es-EC"/>
        </a:p>
      </dgm:t>
    </dgm:pt>
    <dgm:pt modelId="{1B5C769B-40C3-440F-8888-8A712FC8349D}">
      <dgm:prSet phldrT="[Texto]" custT="1"/>
      <dgm:spPr/>
      <dgm:t>
        <a:bodyPr/>
        <a:lstStyle/>
        <a:p>
          <a:pPr algn="just"/>
          <a:r>
            <a:rPr lang="en-US" sz="2000" b="1" dirty="0" err="1" smtClean="0"/>
            <a:t>Acción</a:t>
          </a:r>
          <a:r>
            <a:rPr lang="en-US" sz="2000" b="1" dirty="0" smtClean="0"/>
            <a:t> Integral: </a:t>
          </a:r>
          <a:r>
            <a:rPr lang="es-EC" sz="2000" dirty="0" smtClean="0"/>
            <a:t>El tiempo integral regula la velocidad de acción de control, reduce el error estacionario a cero.</a:t>
          </a:r>
          <a:r>
            <a:rPr lang="en-US" sz="2000" dirty="0" smtClean="0"/>
            <a:t> </a:t>
          </a:r>
        </a:p>
      </dgm:t>
    </dgm:pt>
    <dgm:pt modelId="{855EF601-42F3-4CF9-B3DB-5DCA50285DD7}" type="parTrans" cxnId="{49CA1077-5EA5-4DB3-8C81-31E89C366C6F}">
      <dgm:prSet/>
      <dgm:spPr/>
      <dgm:t>
        <a:bodyPr/>
        <a:lstStyle/>
        <a:p>
          <a:endParaRPr lang="es-EC"/>
        </a:p>
      </dgm:t>
    </dgm:pt>
    <dgm:pt modelId="{8B93CB55-A49B-42CA-A535-92D07F7D80C1}" type="sibTrans" cxnId="{49CA1077-5EA5-4DB3-8C81-31E89C366C6F}">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NeighborX="-756" custLinFactNeighborY="-80413"/>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3"/>
      <dgm:spPr/>
      <dgm:t>
        <a:bodyPr/>
        <a:lstStyle/>
        <a:p>
          <a:endParaRPr lang="es-ES"/>
        </a:p>
      </dgm:t>
    </dgm:pt>
    <dgm:pt modelId="{45B98A4A-0B6D-4F48-B74E-847DD2F0977C}" type="pres">
      <dgm:prSet presAssocID="{D0D20E71-FED1-4623-8034-D329000238BD}" presName="childText" presStyleLbl="bgAcc1" presStyleIdx="0" presStyleCnt="3" custScaleX="1148980" custScaleY="440011" custLinFactNeighborX="-16846" custLinFactNeighborY="-21275">
        <dgm:presLayoutVars>
          <dgm:bulletEnabled val="1"/>
        </dgm:presLayoutVars>
      </dgm:prSet>
      <dgm:spPr/>
      <dgm:t>
        <a:bodyPr/>
        <a:lstStyle/>
        <a:p>
          <a:endParaRPr lang="es-ES"/>
        </a:p>
      </dgm:t>
    </dgm:pt>
    <dgm:pt modelId="{BDF05749-A890-43DE-B98A-3AFBEAC34589}" type="pres">
      <dgm:prSet presAssocID="{CE1ADECF-A0DC-45D1-BC47-70E529394C95}" presName="Name13" presStyleLbl="parChTrans1D2" presStyleIdx="1" presStyleCnt="3"/>
      <dgm:spPr/>
      <dgm:t>
        <a:bodyPr/>
        <a:lstStyle/>
        <a:p>
          <a:endParaRPr lang="es-EC"/>
        </a:p>
      </dgm:t>
    </dgm:pt>
    <dgm:pt modelId="{66306D35-1644-4FF8-AABE-7D8F71B18E20}" type="pres">
      <dgm:prSet presAssocID="{CFE10581-A907-4FA1-BDB4-D84C246BCCA2}" presName="childText" presStyleLbl="bgAcc1" presStyleIdx="1" presStyleCnt="3" custScaleX="1140066" custScaleY="340599" custLinFactNeighborX="-16846" custLinFactNeighborY="1062">
        <dgm:presLayoutVars>
          <dgm:bulletEnabled val="1"/>
        </dgm:presLayoutVars>
      </dgm:prSet>
      <dgm:spPr/>
      <dgm:t>
        <a:bodyPr/>
        <a:lstStyle/>
        <a:p>
          <a:endParaRPr lang="es-EC"/>
        </a:p>
      </dgm:t>
    </dgm:pt>
    <dgm:pt modelId="{24070459-C65E-4AB5-ACBB-D0008F99551F}" type="pres">
      <dgm:prSet presAssocID="{855EF601-42F3-4CF9-B3DB-5DCA50285DD7}" presName="Name13" presStyleLbl="parChTrans1D2" presStyleIdx="2" presStyleCnt="3"/>
      <dgm:spPr/>
      <dgm:t>
        <a:bodyPr/>
        <a:lstStyle/>
        <a:p>
          <a:endParaRPr lang="es-EC"/>
        </a:p>
      </dgm:t>
    </dgm:pt>
    <dgm:pt modelId="{5CF0B7EC-F6FA-4B68-8302-F83DEAEA21CB}" type="pres">
      <dgm:prSet presAssocID="{1B5C769B-40C3-440F-8888-8A712FC8349D}" presName="childText" presStyleLbl="bgAcc1" presStyleIdx="2" presStyleCnt="3" custScaleX="1133404" custScaleY="263807" custLinFactNeighborX="-16846" custLinFactNeighborY="-4878">
        <dgm:presLayoutVars>
          <dgm:bulletEnabled val="1"/>
        </dgm:presLayoutVars>
      </dgm:prSet>
      <dgm:spPr/>
      <dgm:t>
        <a:bodyPr/>
        <a:lstStyle/>
        <a:p>
          <a:endParaRPr lang="es-EC"/>
        </a:p>
      </dgm:t>
    </dgm:pt>
  </dgm:ptLst>
  <dgm:cxnLst>
    <dgm:cxn modelId="{585A05E2-EF74-408E-ABE6-BE23A832FA42}" type="presOf" srcId="{D0D20E71-FED1-4623-8034-D329000238BD}" destId="{45B98A4A-0B6D-4F48-B74E-847DD2F0977C}" srcOrd="0" destOrd="0" presId="urn:microsoft.com/office/officeart/2005/8/layout/hierarchy3"/>
    <dgm:cxn modelId="{EA5D1EE4-36E9-4102-990B-E5F46E1330E7}" type="presOf" srcId="{855EF601-42F3-4CF9-B3DB-5DCA50285DD7}" destId="{24070459-C65E-4AB5-ACBB-D0008F99551F}" srcOrd="0" destOrd="0" presId="urn:microsoft.com/office/officeart/2005/8/layout/hierarchy3"/>
    <dgm:cxn modelId="{E57EE1BF-6AA4-4BBB-A493-F15BC1B8BBAB}" srcId="{CB9964DC-5E01-4879-9733-CDEE2AB1D1F7}" destId="{CFE10581-A907-4FA1-BDB4-D84C246BCCA2}" srcOrd="1" destOrd="0" parTransId="{CE1ADECF-A0DC-45D1-BC47-70E529394C95}" sibTransId="{3F647170-EBB5-42E8-B486-046CEB4542B8}"/>
    <dgm:cxn modelId="{1834F358-4C79-4EE1-89BC-AA27A6B6DC4C}" type="presOf" srcId="{CFE10581-A907-4FA1-BDB4-D84C246BCCA2}" destId="{66306D35-1644-4FF8-AABE-7D8F71B18E20}" srcOrd="0" destOrd="0" presId="urn:microsoft.com/office/officeart/2005/8/layout/hierarchy3"/>
    <dgm:cxn modelId="{BF0A350B-D254-4291-92FB-9B4B436F4A8E}" type="presOf" srcId="{CB9964DC-5E01-4879-9733-CDEE2AB1D1F7}" destId="{C7DDC059-89DD-4F99-A10D-9C975D60C8D8}" srcOrd="1" destOrd="0" presId="urn:microsoft.com/office/officeart/2005/8/layout/hierarchy3"/>
    <dgm:cxn modelId="{49CA1077-5EA5-4DB3-8C81-31E89C366C6F}" srcId="{CB9964DC-5E01-4879-9733-CDEE2AB1D1F7}" destId="{1B5C769B-40C3-440F-8888-8A712FC8349D}" srcOrd="2" destOrd="0" parTransId="{855EF601-42F3-4CF9-B3DB-5DCA50285DD7}" sibTransId="{8B93CB55-A49B-42CA-A535-92D07F7D80C1}"/>
    <dgm:cxn modelId="{FCF32CF0-9E83-4D7B-98B3-C061BBF2F5F9}" type="presOf" srcId="{4349BE00-98CD-4A0C-8970-0800DCF0B510}" destId="{6453487C-0FAF-4B32-BD10-ECD1ABD7E94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2B3E0B88-707A-418B-AA63-FD88251C59CD}" srcId="{CB9964DC-5E01-4879-9733-CDEE2AB1D1F7}" destId="{D0D20E71-FED1-4623-8034-D329000238BD}" srcOrd="0" destOrd="0" parTransId="{4349BE00-98CD-4A0C-8970-0800DCF0B510}" sibTransId="{9E3869D8-A7FD-4027-8D69-6E2073D34B18}"/>
    <dgm:cxn modelId="{23C33416-B756-4A5E-BD89-B579C7217288}" type="presOf" srcId="{7061F2FC-F2AB-4DE3-98B0-886576B4E2C6}" destId="{D433476B-D68D-4328-ADAC-B2895D3D50CF}" srcOrd="0" destOrd="0" presId="urn:microsoft.com/office/officeart/2005/8/layout/hierarchy3"/>
    <dgm:cxn modelId="{71333CFE-FDD3-455A-8DF8-585207201537}" type="presOf" srcId="{1B5C769B-40C3-440F-8888-8A712FC8349D}" destId="{5CF0B7EC-F6FA-4B68-8302-F83DEAEA21CB}" srcOrd="0" destOrd="0" presId="urn:microsoft.com/office/officeart/2005/8/layout/hierarchy3"/>
    <dgm:cxn modelId="{EE4A24AB-F369-489B-810B-5542EDB6A891}" type="presOf" srcId="{CE1ADECF-A0DC-45D1-BC47-70E529394C95}" destId="{BDF05749-A890-43DE-B98A-3AFBEAC34589}" srcOrd="0" destOrd="0" presId="urn:microsoft.com/office/officeart/2005/8/layout/hierarchy3"/>
    <dgm:cxn modelId="{4ECDE85E-DAF2-4849-886E-7E41A7437CB6}" type="presOf" srcId="{CB9964DC-5E01-4879-9733-CDEE2AB1D1F7}" destId="{ECB1CA3E-26B8-4A39-AEF8-6F06E506D3C7}" srcOrd="0" destOrd="0" presId="urn:microsoft.com/office/officeart/2005/8/layout/hierarchy3"/>
    <dgm:cxn modelId="{34D9C0C2-E6CC-4137-B83F-5D231DD71B6F}" type="presParOf" srcId="{D433476B-D68D-4328-ADAC-B2895D3D50CF}" destId="{1E58A3BC-F1F7-40EE-89AA-32E802ED4BF7}" srcOrd="0" destOrd="0" presId="urn:microsoft.com/office/officeart/2005/8/layout/hierarchy3"/>
    <dgm:cxn modelId="{3F8497B6-3014-45BD-9927-D3954D949415}" type="presParOf" srcId="{1E58A3BC-F1F7-40EE-89AA-32E802ED4BF7}" destId="{D21DF85A-45CA-4CE0-B0ED-CF4615475EE0}" srcOrd="0" destOrd="0" presId="urn:microsoft.com/office/officeart/2005/8/layout/hierarchy3"/>
    <dgm:cxn modelId="{6E8FBBDD-3DF1-43E9-8DC1-8C56C4E921D6}" type="presParOf" srcId="{D21DF85A-45CA-4CE0-B0ED-CF4615475EE0}" destId="{ECB1CA3E-26B8-4A39-AEF8-6F06E506D3C7}" srcOrd="0" destOrd="0" presId="urn:microsoft.com/office/officeart/2005/8/layout/hierarchy3"/>
    <dgm:cxn modelId="{4AA06BCD-1880-45CE-AD45-5FF5E813B175}" type="presParOf" srcId="{D21DF85A-45CA-4CE0-B0ED-CF4615475EE0}" destId="{C7DDC059-89DD-4F99-A10D-9C975D60C8D8}" srcOrd="1" destOrd="0" presId="urn:microsoft.com/office/officeart/2005/8/layout/hierarchy3"/>
    <dgm:cxn modelId="{4A4B6CBF-8F91-41C7-80D8-AE3982423A57}" type="presParOf" srcId="{1E58A3BC-F1F7-40EE-89AA-32E802ED4BF7}" destId="{F784BE88-3DB9-4E87-AFCA-2ED0BF00DEA1}" srcOrd="1" destOrd="0" presId="urn:microsoft.com/office/officeart/2005/8/layout/hierarchy3"/>
    <dgm:cxn modelId="{E35F6223-D5A5-4C2C-981A-7370C77C9EA9}" type="presParOf" srcId="{F784BE88-3DB9-4E87-AFCA-2ED0BF00DEA1}" destId="{6453487C-0FAF-4B32-BD10-ECD1ABD7E947}" srcOrd="0" destOrd="0" presId="urn:microsoft.com/office/officeart/2005/8/layout/hierarchy3"/>
    <dgm:cxn modelId="{0940A1D0-B5A9-4553-8414-C5E70F8F1397}" type="presParOf" srcId="{F784BE88-3DB9-4E87-AFCA-2ED0BF00DEA1}" destId="{45B98A4A-0B6D-4F48-B74E-847DD2F0977C}" srcOrd="1" destOrd="0" presId="urn:microsoft.com/office/officeart/2005/8/layout/hierarchy3"/>
    <dgm:cxn modelId="{9157C820-8746-41A2-ADF7-C0A42FABD1FB}" type="presParOf" srcId="{F784BE88-3DB9-4E87-AFCA-2ED0BF00DEA1}" destId="{BDF05749-A890-43DE-B98A-3AFBEAC34589}" srcOrd="2" destOrd="0" presId="urn:microsoft.com/office/officeart/2005/8/layout/hierarchy3"/>
    <dgm:cxn modelId="{123C713C-1B80-48BB-9BD9-EAF91C11F723}" type="presParOf" srcId="{F784BE88-3DB9-4E87-AFCA-2ED0BF00DEA1}" destId="{66306D35-1644-4FF8-AABE-7D8F71B18E20}" srcOrd="3" destOrd="0" presId="urn:microsoft.com/office/officeart/2005/8/layout/hierarchy3"/>
    <dgm:cxn modelId="{E01C38F3-C599-4AC4-A4FE-5A7A28F5852F}" type="presParOf" srcId="{F784BE88-3DB9-4E87-AFCA-2ED0BF00DEA1}" destId="{24070459-C65E-4AB5-ACBB-D0008F99551F}" srcOrd="4" destOrd="0" presId="urn:microsoft.com/office/officeart/2005/8/layout/hierarchy3"/>
    <dgm:cxn modelId="{3CABA5ED-FC49-4846-9477-64D69CE62804}" type="presParOf" srcId="{F784BE88-3DB9-4E87-AFCA-2ED0BF00DEA1}" destId="{5CF0B7EC-F6FA-4B68-8302-F83DEAEA21CB}"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Control de temperatura</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0D20E71-FED1-4623-8034-D329000238BD}">
      <dgm:prSet phldrT="[Texto]" custT="1"/>
      <dgm:spPr/>
      <dgm:t>
        <a:bodyPr/>
        <a:lstStyle/>
        <a:p>
          <a:pPr algn="just"/>
          <a:r>
            <a:rPr lang="es-EC" sz="2000" dirty="0" smtClean="0"/>
            <a:t>Por lo tanto si la señal de error varia lentamente en el tiempo predomina la acción proporcional e integral para lograr una respuesta mas rápida y que anule el error en estado estacionario.</a:t>
          </a:r>
          <a:endParaRPr lang="en-US" sz="2000" b="1" dirty="0" smtClean="0"/>
        </a:p>
      </dgm:t>
    </dgm:pt>
    <dgm:pt modelId="{9E3869D8-A7FD-4027-8D69-6E2073D34B18}" type="sib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4349BE00-98CD-4A0C-8970-0800DCF0B510}" type="par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102549" custLinFactNeighborX="20057" custLinFactNeighborY="-20000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1"/>
      <dgm:spPr/>
      <dgm:t>
        <a:bodyPr/>
        <a:lstStyle/>
        <a:p>
          <a:endParaRPr lang="es-ES"/>
        </a:p>
      </dgm:t>
    </dgm:pt>
    <dgm:pt modelId="{45B98A4A-0B6D-4F48-B74E-847DD2F0977C}" type="pres">
      <dgm:prSet presAssocID="{D0D20E71-FED1-4623-8034-D329000238BD}" presName="childText" presStyleLbl="bgAcc1" presStyleIdx="0" presStyleCnt="1" custScaleX="1148980" custScaleY="440011" custLinFactY="-100000" custLinFactNeighborX="-17975" custLinFactNeighborY="-163323">
        <dgm:presLayoutVars>
          <dgm:bulletEnabled val="1"/>
        </dgm:presLayoutVars>
      </dgm:prSet>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9D659CC9-A8B6-47B4-A572-21333DCDFC53}" type="presOf" srcId="{D0D20E71-FED1-4623-8034-D329000238BD}" destId="{45B98A4A-0B6D-4F48-B74E-847DD2F0977C}" srcOrd="0" destOrd="0" presId="urn:microsoft.com/office/officeart/2005/8/layout/hierarchy3"/>
    <dgm:cxn modelId="{46C324D4-CC97-40B9-B80A-6A1FFD492B44}" type="presOf" srcId="{4349BE00-98CD-4A0C-8970-0800DCF0B510}" destId="{6453487C-0FAF-4B32-BD10-ECD1ABD7E947}" srcOrd="0" destOrd="0" presId="urn:microsoft.com/office/officeart/2005/8/layout/hierarchy3"/>
    <dgm:cxn modelId="{E83A1D0F-F577-453D-BD83-EE59585FE3DB}" type="presOf" srcId="{7061F2FC-F2AB-4DE3-98B0-886576B4E2C6}" destId="{D433476B-D68D-4328-ADAC-B2895D3D50CF}" srcOrd="0" destOrd="0" presId="urn:microsoft.com/office/officeart/2005/8/layout/hierarchy3"/>
    <dgm:cxn modelId="{D4983F06-422F-4B5F-A6D7-E4E4E0E4D3F0}" type="presOf" srcId="{CB9964DC-5E01-4879-9733-CDEE2AB1D1F7}" destId="{ECB1CA3E-26B8-4A39-AEF8-6F06E506D3C7}" srcOrd="0" destOrd="0" presId="urn:microsoft.com/office/officeart/2005/8/layout/hierarchy3"/>
    <dgm:cxn modelId="{FB9487F6-5EA0-437E-9CA6-D81DD53FBD62}" type="presOf" srcId="{CB9964DC-5E01-4879-9733-CDEE2AB1D1F7}" destId="{C7DDC059-89DD-4F99-A10D-9C975D60C8D8}" srcOrd="1"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A47AF81E-FB98-426C-A49D-1C7208744C51}" type="presParOf" srcId="{D433476B-D68D-4328-ADAC-B2895D3D50CF}" destId="{1E58A3BC-F1F7-40EE-89AA-32E802ED4BF7}" srcOrd="0" destOrd="0" presId="urn:microsoft.com/office/officeart/2005/8/layout/hierarchy3"/>
    <dgm:cxn modelId="{34892298-7EDF-4C6E-8A1A-CBDBAECF7591}" type="presParOf" srcId="{1E58A3BC-F1F7-40EE-89AA-32E802ED4BF7}" destId="{D21DF85A-45CA-4CE0-B0ED-CF4615475EE0}" srcOrd="0" destOrd="0" presId="urn:microsoft.com/office/officeart/2005/8/layout/hierarchy3"/>
    <dgm:cxn modelId="{F55C05E6-8C5F-4029-8654-F8D0B92EA69D}" type="presParOf" srcId="{D21DF85A-45CA-4CE0-B0ED-CF4615475EE0}" destId="{ECB1CA3E-26B8-4A39-AEF8-6F06E506D3C7}" srcOrd="0" destOrd="0" presId="urn:microsoft.com/office/officeart/2005/8/layout/hierarchy3"/>
    <dgm:cxn modelId="{C5ABEF51-8327-46E0-89E3-5CEA765CDD0D}" type="presParOf" srcId="{D21DF85A-45CA-4CE0-B0ED-CF4615475EE0}" destId="{C7DDC059-89DD-4F99-A10D-9C975D60C8D8}" srcOrd="1" destOrd="0" presId="urn:microsoft.com/office/officeart/2005/8/layout/hierarchy3"/>
    <dgm:cxn modelId="{F67768F5-42BD-4282-916A-021335204C8F}" type="presParOf" srcId="{1E58A3BC-F1F7-40EE-89AA-32E802ED4BF7}" destId="{F784BE88-3DB9-4E87-AFCA-2ED0BF00DEA1}" srcOrd="1" destOrd="0" presId="urn:microsoft.com/office/officeart/2005/8/layout/hierarchy3"/>
    <dgm:cxn modelId="{41290443-9E99-4E89-9B88-EB21C23432B6}" type="presParOf" srcId="{F784BE88-3DB9-4E87-AFCA-2ED0BF00DEA1}" destId="{6453487C-0FAF-4B32-BD10-ECD1ABD7E947}" srcOrd="0" destOrd="0" presId="urn:microsoft.com/office/officeart/2005/8/layout/hierarchy3"/>
    <dgm:cxn modelId="{F502AD90-BDBC-4E08-A73D-DFBECC0574C1}" type="presParOf" srcId="{F784BE88-3DB9-4E87-AFCA-2ED0BF00DEA1}" destId="{45B98A4A-0B6D-4F48-B74E-847DD2F0977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Control de Humedad</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0D20E71-FED1-4623-8034-D329000238BD}">
      <dgm:prSet phldrT="[Texto]" custT="1"/>
      <dgm:spPr/>
      <dgm:t>
        <a:bodyPr/>
        <a:lstStyle/>
        <a:p>
          <a:pPr algn="just"/>
          <a:r>
            <a:rPr lang="es-EC" sz="2000" dirty="0" smtClean="0"/>
            <a:t>Sistema de control en lazo cerrado</a:t>
          </a:r>
        </a:p>
        <a:p>
          <a:pPr algn="just"/>
          <a:r>
            <a:rPr lang="es-EC" sz="2000" dirty="0" smtClean="0"/>
            <a:t>Rangos de Humedad relativa entre el 50% y 66%</a:t>
          </a:r>
        </a:p>
        <a:p>
          <a:pPr algn="just"/>
          <a:r>
            <a:rPr lang="es-EC" sz="2000" dirty="0" smtClean="0"/>
            <a:t>Tiempo de respuesta</a:t>
          </a:r>
        </a:p>
        <a:p>
          <a:pPr algn="just"/>
          <a:r>
            <a:rPr lang="es-EC" sz="2000" dirty="0" smtClean="0"/>
            <a:t>Histéresis</a:t>
          </a:r>
          <a:endParaRPr lang="en-US" sz="2000" b="1" dirty="0" smtClean="0"/>
        </a:p>
      </dgm:t>
    </dgm:pt>
    <dgm:pt modelId="{9E3869D8-A7FD-4027-8D69-6E2073D34B18}" type="sib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4349BE00-98CD-4A0C-8970-0800DCF0B510}" type="par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CFE10581-A907-4FA1-BDB4-D84C246BCCA2}">
      <dgm:prSet phldrT="[Texto]" custT="1"/>
      <dgm:spPr/>
      <dgm:t>
        <a:bodyPr/>
        <a:lstStyle/>
        <a:p>
          <a:pPr algn="just"/>
          <a:r>
            <a:rPr lang="es-EC" sz="2000" dirty="0" smtClean="0"/>
            <a:t>Un controlador tipo </a:t>
          </a:r>
          <a:r>
            <a:rPr lang="es-EC" sz="2000" b="1" dirty="0" smtClean="0"/>
            <a:t>ON-OFF</a:t>
          </a:r>
          <a:r>
            <a:rPr lang="es-EC" sz="2000" dirty="0" smtClean="0"/>
            <a:t> con histéresis</a:t>
          </a:r>
        </a:p>
        <a:p>
          <a:pPr algn="just"/>
          <a:r>
            <a:rPr lang="en-US" sz="2000" dirty="0" err="1" smtClean="0"/>
            <a:t>Presenta</a:t>
          </a:r>
          <a:r>
            <a:rPr lang="en-US" sz="2000" baseline="0" dirty="0" smtClean="0"/>
            <a:t> un simple </a:t>
          </a:r>
          <a:r>
            <a:rPr lang="en-US" sz="2000" baseline="0" dirty="0" err="1" smtClean="0"/>
            <a:t>mecanismo</a:t>
          </a:r>
          <a:r>
            <a:rPr lang="en-US" sz="2000" baseline="0" dirty="0" smtClean="0"/>
            <a:t> de </a:t>
          </a:r>
          <a:r>
            <a:rPr lang="en-US" sz="2000" baseline="0" dirty="0" err="1" smtClean="0"/>
            <a:t>construcción</a:t>
          </a:r>
          <a:r>
            <a:rPr lang="es-EC" sz="2000" dirty="0" smtClean="0"/>
            <a:t> </a:t>
          </a:r>
          <a:endParaRPr lang="en-US" sz="2000" dirty="0" smtClean="0"/>
        </a:p>
      </dgm:t>
    </dgm:pt>
    <dgm:pt modelId="{CE1ADECF-A0DC-45D1-BC47-70E529394C95}" type="parTrans" cxnId="{E57EE1BF-6AA4-4BBB-A493-F15BC1B8BBAB}">
      <dgm:prSet/>
      <dgm:spPr/>
      <dgm:t>
        <a:bodyPr/>
        <a:lstStyle/>
        <a:p>
          <a:endParaRPr lang="es-EC"/>
        </a:p>
      </dgm:t>
    </dgm:pt>
    <dgm:pt modelId="{3F647170-EBB5-42E8-B486-046CEB4542B8}" type="sibTrans" cxnId="{E57EE1BF-6AA4-4BBB-A493-F15BC1B8BBAB}">
      <dgm:prSet/>
      <dgm:spPr/>
      <dgm:t>
        <a:bodyPr/>
        <a:lstStyle/>
        <a:p>
          <a:endParaRPr lang="es-EC"/>
        </a:p>
      </dgm:t>
    </dgm:pt>
    <dgm:pt modelId="{1B5C769B-40C3-440F-8888-8A712FC8349D}">
      <dgm:prSet phldrT="[Texto]" custT="1"/>
      <dgm:spPr/>
      <dgm:t>
        <a:bodyPr/>
        <a:lstStyle/>
        <a:p>
          <a:pPr algn="just"/>
          <a:endParaRPr lang="en-US" sz="2000" baseline="0" dirty="0" smtClean="0"/>
        </a:p>
        <a:p>
          <a:pPr algn="just"/>
          <a:r>
            <a:rPr lang="en-US" sz="2000" baseline="0" dirty="0" err="1" smtClean="0"/>
            <a:t>Tolerancia</a:t>
          </a:r>
          <a:r>
            <a:rPr lang="en-US" sz="2000" baseline="0" dirty="0" smtClean="0"/>
            <a:t> de error que no </a:t>
          </a:r>
          <a:r>
            <a:rPr lang="en-US" sz="2000" baseline="0" dirty="0" err="1" smtClean="0"/>
            <a:t>requiere</a:t>
          </a:r>
          <a:r>
            <a:rPr lang="en-US" sz="2000" baseline="0" dirty="0" smtClean="0"/>
            <a:t> mayor precision</a:t>
          </a:r>
        </a:p>
        <a:p>
          <a:pPr algn="just"/>
          <a:r>
            <a:rPr lang="es-EC" sz="2000" u="sng" dirty="0" smtClean="0"/>
            <a:t>S</a:t>
          </a:r>
          <a:r>
            <a:rPr lang="es-EC" sz="2000" dirty="0" smtClean="0"/>
            <a:t>e la utilizará básicamente para evitar un número excesivo de conmutaciones que pueden dañar los contactos de salida del PLC más fácilmente.</a:t>
          </a:r>
          <a:endParaRPr lang="en-US" sz="2000" baseline="0" dirty="0" smtClean="0"/>
        </a:p>
        <a:p>
          <a:pPr algn="just"/>
          <a:endParaRPr lang="en-US" sz="2000" dirty="0" smtClean="0"/>
        </a:p>
      </dgm:t>
    </dgm:pt>
    <dgm:pt modelId="{855EF601-42F3-4CF9-B3DB-5DCA50285DD7}" type="parTrans" cxnId="{49CA1077-5EA5-4DB3-8C81-31E89C366C6F}">
      <dgm:prSet/>
      <dgm:spPr/>
      <dgm:t>
        <a:bodyPr/>
        <a:lstStyle/>
        <a:p>
          <a:endParaRPr lang="es-EC"/>
        </a:p>
      </dgm:t>
    </dgm:pt>
    <dgm:pt modelId="{8B93CB55-A49B-42CA-A535-92D07F7D80C1}" type="sibTrans" cxnId="{49CA1077-5EA5-4DB3-8C81-31E89C366C6F}">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NeighborX="-756" custLinFactNeighborY="-80413"/>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3"/>
      <dgm:spPr/>
      <dgm:t>
        <a:bodyPr/>
        <a:lstStyle/>
        <a:p>
          <a:endParaRPr lang="es-ES"/>
        </a:p>
      </dgm:t>
    </dgm:pt>
    <dgm:pt modelId="{45B98A4A-0B6D-4F48-B74E-847DD2F0977C}" type="pres">
      <dgm:prSet presAssocID="{D0D20E71-FED1-4623-8034-D329000238BD}" presName="childText" presStyleLbl="bgAcc1" presStyleIdx="0" presStyleCnt="3" custScaleX="1148980" custScaleY="440011" custLinFactNeighborX="-17975" custLinFactNeighborY="-58537">
        <dgm:presLayoutVars>
          <dgm:bulletEnabled val="1"/>
        </dgm:presLayoutVars>
      </dgm:prSet>
      <dgm:spPr/>
      <dgm:t>
        <a:bodyPr/>
        <a:lstStyle/>
        <a:p>
          <a:endParaRPr lang="es-ES"/>
        </a:p>
      </dgm:t>
    </dgm:pt>
    <dgm:pt modelId="{BDF05749-A890-43DE-B98A-3AFBEAC34589}" type="pres">
      <dgm:prSet presAssocID="{CE1ADECF-A0DC-45D1-BC47-70E529394C95}" presName="Name13" presStyleLbl="parChTrans1D2" presStyleIdx="1" presStyleCnt="3"/>
      <dgm:spPr/>
      <dgm:t>
        <a:bodyPr/>
        <a:lstStyle/>
        <a:p>
          <a:endParaRPr lang="es-EC"/>
        </a:p>
      </dgm:t>
    </dgm:pt>
    <dgm:pt modelId="{66306D35-1644-4FF8-AABE-7D8F71B18E20}" type="pres">
      <dgm:prSet presAssocID="{CFE10581-A907-4FA1-BDB4-D84C246BCCA2}" presName="childText" presStyleLbl="bgAcc1" presStyleIdx="1" presStyleCnt="3" custScaleX="1140066" custScaleY="200685" custLinFactNeighborX="-17975" custLinFactNeighborY="-51398">
        <dgm:presLayoutVars>
          <dgm:bulletEnabled val="1"/>
        </dgm:presLayoutVars>
      </dgm:prSet>
      <dgm:spPr/>
      <dgm:t>
        <a:bodyPr/>
        <a:lstStyle/>
        <a:p>
          <a:endParaRPr lang="es-EC"/>
        </a:p>
      </dgm:t>
    </dgm:pt>
    <dgm:pt modelId="{24070459-C65E-4AB5-ACBB-D0008F99551F}" type="pres">
      <dgm:prSet presAssocID="{855EF601-42F3-4CF9-B3DB-5DCA50285DD7}" presName="Name13" presStyleLbl="parChTrans1D2" presStyleIdx="2" presStyleCnt="3"/>
      <dgm:spPr/>
      <dgm:t>
        <a:bodyPr/>
        <a:lstStyle/>
        <a:p>
          <a:endParaRPr lang="es-EC"/>
        </a:p>
      </dgm:t>
    </dgm:pt>
    <dgm:pt modelId="{5CF0B7EC-F6FA-4B68-8302-F83DEAEA21CB}" type="pres">
      <dgm:prSet presAssocID="{1B5C769B-40C3-440F-8888-8A712FC8349D}" presName="childText" presStyleLbl="bgAcc1" presStyleIdx="2" presStyleCnt="3" custScaleX="1133404" custScaleY="352177" custLinFactNeighborX="-17975" custLinFactNeighborY="42175">
        <dgm:presLayoutVars>
          <dgm:bulletEnabled val="1"/>
        </dgm:presLayoutVars>
      </dgm:prSet>
      <dgm:spPr/>
      <dgm:t>
        <a:bodyPr/>
        <a:lstStyle/>
        <a:p>
          <a:endParaRPr lang="es-EC"/>
        </a:p>
      </dgm:t>
    </dgm:pt>
  </dgm:ptLst>
  <dgm:cxnLst>
    <dgm:cxn modelId="{E57EE1BF-6AA4-4BBB-A493-F15BC1B8BBAB}" srcId="{CB9964DC-5E01-4879-9733-CDEE2AB1D1F7}" destId="{CFE10581-A907-4FA1-BDB4-D84C246BCCA2}" srcOrd="1" destOrd="0" parTransId="{CE1ADECF-A0DC-45D1-BC47-70E529394C95}" sibTransId="{3F647170-EBB5-42E8-B486-046CEB4542B8}"/>
    <dgm:cxn modelId="{49CA1077-5EA5-4DB3-8C81-31E89C366C6F}" srcId="{CB9964DC-5E01-4879-9733-CDEE2AB1D1F7}" destId="{1B5C769B-40C3-440F-8888-8A712FC8349D}" srcOrd="2" destOrd="0" parTransId="{855EF601-42F3-4CF9-B3DB-5DCA50285DD7}" sibTransId="{8B93CB55-A49B-42CA-A535-92D07F7D80C1}"/>
    <dgm:cxn modelId="{91562C92-31E3-41FD-8A5B-FF2D3C5645F5}" type="presOf" srcId="{D0D20E71-FED1-4623-8034-D329000238BD}" destId="{45B98A4A-0B6D-4F48-B74E-847DD2F0977C}"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2B3E0B88-707A-418B-AA63-FD88251C59CD}" srcId="{CB9964DC-5E01-4879-9733-CDEE2AB1D1F7}" destId="{D0D20E71-FED1-4623-8034-D329000238BD}" srcOrd="0" destOrd="0" parTransId="{4349BE00-98CD-4A0C-8970-0800DCF0B510}" sibTransId="{9E3869D8-A7FD-4027-8D69-6E2073D34B18}"/>
    <dgm:cxn modelId="{2A047768-97BF-478B-80B5-1308703F69D2}" type="presOf" srcId="{CE1ADECF-A0DC-45D1-BC47-70E529394C95}" destId="{BDF05749-A890-43DE-B98A-3AFBEAC34589}" srcOrd="0" destOrd="0" presId="urn:microsoft.com/office/officeart/2005/8/layout/hierarchy3"/>
    <dgm:cxn modelId="{B5DDE12D-ED79-408E-B07D-94577FDC678C}" type="presOf" srcId="{CFE10581-A907-4FA1-BDB4-D84C246BCCA2}" destId="{66306D35-1644-4FF8-AABE-7D8F71B18E20}" srcOrd="0" destOrd="0" presId="urn:microsoft.com/office/officeart/2005/8/layout/hierarchy3"/>
    <dgm:cxn modelId="{D8631BF6-FBA2-4EAC-9F38-6684B2131442}" type="presOf" srcId="{1B5C769B-40C3-440F-8888-8A712FC8349D}" destId="{5CF0B7EC-F6FA-4B68-8302-F83DEAEA21CB}" srcOrd="0" destOrd="0" presId="urn:microsoft.com/office/officeart/2005/8/layout/hierarchy3"/>
    <dgm:cxn modelId="{6B727969-8CC8-4989-9558-BEEACF926C62}" type="presOf" srcId="{855EF601-42F3-4CF9-B3DB-5DCA50285DD7}" destId="{24070459-C65E-4AB5-ACBB-D0008F99551F}" srcOrd="0" destOrd="0" presId="urn:microsoft.com/office/officeart/2005/8/layout/hierarchy3"/>
    <dgm:cxn modelId="{1F6FFD76-C82E-4AA8-A536-E0CB4AB8A534}" type="presOf" srcId="{4349BE00-98CD-4A0C-8970-0800DCF0B510}" destId="{6453487C-0FAF-4B32-BD10-ECD1ABD7E947}" srcOrd="0" destOrd="0" presId="urn:microsoft.com/office/officeart/2005/8/layout/hierarchy3"/>
    <dgm:cxn modelId="{179F0FD1-DC51-439A-B58B-4F4755AB6EFF}" type="presOf" srcId="{CB9964DC-5E01-4879-9733-CDEE2AB1D1F7}" destId="{C7DDC059-89DD-4F99-A10D-9C975D60C8D8}" srcOrd="1" destOrd="0" presId="urn:microsoft.com/office/officeart/2005/8/layout/hierarchy3"/>
    <dgm:cxn modelId="{7CE4F327-826C-4A39-9721-9A58542952B5}" type="presOf" srcId="{CB9964DC-5E01-4879-9733-CDEE2AB1D1F7}" destId="{ECB1CA3E-26B8-4A39-AEF8-6F06E506D3C7}" srcOrd="0" destOrd="0" presId="urn:microsoft.com/office/officeart/2005/8/layout/hierarchy3"/>
    <dgm:cxn modelId="{9F1DE944-EC27-488F-9CA3-B59CE483938F}" type="presOf" srcId="{7061F2FC-F2AB-4DE3-98B0-886576B4E2C6}" destId="{D433476B-D68D-4328-ADAC-B2895D3D50CF}" srcOrd="0" destOrd="0" presId="urn:microsoft.com/office/officeart/2005/8/layout/hierarchy3"/>
    <dgm:cxn modelId="{35577C04-F072-4A42-ADA6-C4D5445E3C5A}" type="presParOf" srcId="{D433476B-D68D-4328-ADAC-B2895D3D50CF}" destId="{1E58A3BC-F1F7-40EE-89AA-32E802ED4BF7}" srcOrd="0" destOrd="0" presId="urn:microsoft.com/office/officeart/2005/8/layout/hierarchy3"/>
    <dgm:cxn modelId="{91F06C14-C5F2-4F10-A8EB-AEF91EAA3F73}" type="presParOf" srcId="{1E58A3BC-F1F7-40EE-89AA-32E802ED4BF7}" destId="{D21DF85A-45CA-4CE0-B0ED-CF4615475EE0}" srcOrd="0" destOrd="0" presId="urn:microsoft.com/office/officeart/2005/8/layout/hierarchy3"/>
    <dgm:cxn modelId="{01B7F175-1A4B-4F22-9CDE-2FFB3FC40A62}" type="presParOf" srcId="{D21DF85A-45CA-4CE0-B0ED-CF4615475EE0}" destId="{ECB1CA3E-26B8-4A39-AEF8-6F06E506D3C7}" srcOrd="0" destOrd="0" presId="urn:microsoft.com/office/officeart/2005/8/layout/hierarchy3"/>
    <dgm:cxn modelId="{CC125892-70FC-4FAA-B333-F352122ACC5F}" type="presParOf" srcId="{D21DF85A-45CA-4CE0-B0ED-CF4615475EE0}" destId="{C7DDC059-89DD-4F99-A10D-9C975D60C8D8}" srcOrd="1" destOrd="0" presId="urn:microsoft.com/office/officeart/2005/8/layout/hierarchy3"/>
    <dgm:cxn modelId="{4150528C-EEFB-4839-A852-37269ECA5784}" type="presParOf" srcId="{1E58A3BC-F1F7-40EE-89AA-32E802ED4BF7}" destId="{F784BE88-3DB9-4E87-AFCA-2ED0BF00DEA1}" srcOrd="1" destOrd="0" presId="urn:microsoft.com/office/officeart/2005/8/layout/hierarchy3"/>
    <dgm:cxn modelId="{8A73D31C-C798-4699-B34E-9C86BFCA477E}" type="presParOf" srcId="{F784BE88-3DB9-4E87-AFCA-2ED0BF00DEA1}" destId="{6453487C-0FAF-4B32-BD10-ECD1ABD7E947}" srcOrd="0" destOrd="0" presId="urn:microsoft.com/office/officeart/2005/8/layout/hierarchy3"/>
    <dgm:cxn modelId="{06E1C87E-6114-4831-8ACE-E8AE76EE76AD}" type="presParOf" srcId="{F784BE88-3DB9-4E87-AFCA-2ED0BF00DEA1}" destId="{45B98A4A-0B6D-4F48-B74E-847DD2F0977C}" srcOrd="1" destOrd="0" presId="urn:microsoft.com/office/officeart/2005/8/layout/hierarchy3"/>
    <dgm:cxn modelId="{3F3E9874-88E3-44C0-90D3-7FD45E4E7552}" type="presParOf" srcId="{F784BE88-3DB9-4E87-AFCA-2ED0BF00DEA1}" destId="{BDF05749-A890-43DE-B98A-3AFBEAC34589}" srcOrd="2" destOrd="0" presId="urn:microsoft.com/office/officeart/2005/8/layout/hierarchy3"/>
    <dgm:cxn modelId="{54C03F34-6172-4829-86B3-65B830D64DF1}" type="presParOf" srcId="{F784BE88-3DB9-4E87-AFCA-2ED0BF00DEA1}" destId="{66306D35-1644-4FF8-AABE-7D8F71B18E20}" srcOrd="3" destOrd="0" presId="urn:microsoft.com/office/officeart/2005/8/layout/hierarchy3"/>
    <dgm:cxn modelId="{FE54E75E-A811-4D1C-BE63-92BDD10D438D}" type="presParOf" srcId="{F784BE88-3DB9-4E87-AFCA-2ED0BF00DEA1}" destId="{24070459-C65E-4AB5-ACBB-D0008F99551F}" srcOrd="4" destOrd="0" presId="urn:microsoft.com/office/officeart/2005/8/layout/hierarchy3"/>
    <dgm:cxn modelId="{D884AB7A-9A7A-49F9-B30E-63DBB7A2FCB5}" type="presParOf" srcId="{F784BE88-3DB9-4E87-AFCA-2ED0BF00DEA1}" destId="{5CF0B7EC-F6FA-4B68-8302-F83DEAEA21CB}"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Control de Humedad</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47532"/>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549B1EB4-74AC-488C-974F-CBA7D04D0CBA}" type="presOf" srcId="{CB9964DC-5E01-4879-9733-CDEE2AB1D1F7}" destId="{ECB1CA3E-26B8-4A39-AEF8-6F06E506D3C7}" srcOrd="0" destOrd="0" presId="urn:microsoft.com/office/officeart/2005/8/layout/hierarchy3"/>
    <dgm:cxn modelId="{95A1357C-CAF7-4A37-B653-2D8C90D2EFF1}" type="presOf" srcId="{7061F2FC-F2AB-4DE3-98B0-886576B4E2C6}" destId="{D433476B-D68D-4328-ADAC-B2895D3D50CF}" srcOrd="0" destOrd="0" presId="urn:microsoft.com/office/officeart/2005/8/layout/hierarchy3"/>
    <dgm:cxn modelId="{51F68B70-6345-41D5-BA02-61711E9E1A4B}" type="presOf" srcId="{CB9964DC-5E01-4879-9733-CDEE2AB1D1F7}" destId="{C7DDC059-89DD-4F99-A10D-9C975D60C8D8}" srcOrd="1" destOrd="0" presId="urn:microsoft.com/office/officeart/2005/8/layout/hierarchy3"/>
    <dgm:cxn modelId="{A29EEB58-156B-42AD-AFE5-6821825F9EF8}" type="presParOf" srcId="{D433476B-D68D-4328-ADAC-B2895D3D50CF}" destId="{1E58A3BC-F1F7-40EE-89AA-32E802ED4BF7}" srcOrd="0" destOrd="0" presId="urn:microsoft.com/office/officeart/2005/8/layout/hierarchy3"/>
    <dgm:cxn modelId="{7F910D5F-0F32-4AFA-A5AF-744A1EA4BA5F}" type="presParOf" srcId="{1E58A3BC-F1F7-40EE-89AA-32E802ED4BF7}" destId="{D21DF85A-45CA-4CE0-B0ED-CF4615475EE0}" srcOrd="0" destOrd="0" presId="urn:microsoft.com/office/officeart/2005/8/layout/hierarchy3"/>
    <dgm:cxn modelId="{B696EAE4-9A89-4EAF-A703-1FB47C180408}" type="presParOf" srcId="{D21DF85A-45CA-4CE0-B0ED-CF4615475EE0}" destId="{ECB1CA3E-26B8-4A39-AEF8-6F06E506D3C7}" srcOrd="0" destOrd="0" presId="urn:microsoft.com/office/officeart/2005/8/layout/hierarchy3"/>
    <dgm:cxn modelId="{D2F70778-8840-42EF-AF78-D743E5A6FFD2}" type="presParOf" srcId="{D21DF85A-45CA-4CE0-B0ED-CF4615475EE0}" destId="{C7DDC059-89DD-4F99-A10D-9C975D60C8D8}" srcOrd="1" destOrd="0" presId="urn:microsoft.com/office/officeart/2005/8/layout/hierarchy3"/>
    <dgm:cxn modelId="{52901C9B-5FD9-4817-B573-AD099108C7B6}"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Control  de volteo</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0D20E71-FED1-4623-8034-D329000238BD}">
      <dgm:prSet phldrT="[Texto]" custT="1"/>
      <dgm:spPr/>
      <dgm:t>
        <a:bodyPr/>
        <a:lstStyle/>
        <a:p>
          <a:pPr algn="just"/>
          <a:r>
            <a:rPr lang="es-EC" sz="2000" dirty="0" smtClean="0"/>
            <a:t>Sistema de control en lazo abierto</a:t>
          </a:r>
        </a:p>
        <a:p>
          <a:pPr algn="just"/>
          <a:r>
            <a:rPr lang="es-EC" sz="2000" dirty="0" smtClean="0"/>
            <a:t>Angulo de Giro</a:t>
          </a:r>
        </a:p>
        <a:p>
          <a:pPr algn="just"/>
          <a:r>
            <a:rPr lang="es-EC" sz="2000" dirty="0" smtClean="0"/>
            <a:t>Tiempo de respuesta </a:t>
          </a:r>
          <a:endParaRPr lang="en-US" sz="2000" b="1" dirty="0" smtClean="0"/>
        </a:p>
      </dgm:t>
    </dgm:pt>
    <dgm:pt modelId="{9E3869D8-A7FD-4027-8D69-6E2073D34B18}" type="sib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4349BE00-98CD-4A0C-8970-0800DCF0B510}" type="par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CFE10581-A907-4FA1-BDB4-D84C246BCCA2}">
      <dgm:prSet phldrT="[Texto]" custT="1"/>
      <dgm:spPr/>
      <dgm:t>
        <a:bodyPr/>
        <a:lstStyle/>
        <a:p>
          <a:pPr algn="just"/>
          <a:r>
            <a:rPr lang="es-EC" sz="2000" dirty="0" smtClean="0"/>
            <a:t>Un controlador tipo </a:t>
          </a:r>
          <a:r>
            <a:rPr lang="es-EC" sz="2000" b="1" dirty="0" smtClean="0"/>
            <a:t>ON-OFF.</a:t>
          </a:r>
          <a:endParaRPr lang="en-US" sz="2000" dirty="0" smtClean="0"/>
        </a:p>
      </dgm:t>
    </dgm:pt>
    <dgm:pt modelId="{CE1ADECF-A0DC-45D1-BC47-70E529394C95}" type="parTrans" cxnId="{E57EE1BF-6AA4-4BBB-A493-F15BC1B8BBAB}">
      <dgm:prSet/>
      <dgm:spPr/>
      <dgm:t>
        <a:bodyPr/>
        <a:lstStyle/>
        <a:p>
          <a:endParaRPr lang="es-EC"/>
        </a:p>
      </dgm:t>
    </dgm:pt>
    <dgm:pt modelId="{3F647170-EBB5-42E8-B486-046CEB4542B8}" type="sibTrans" cxnId="{E57EE1BF-6AA4-4BBB-A493-F15BC1B8BBAB}">
      <dgm:prSet/>
      <dgm:spPr/>
      <dgm:t>
        <a:bodyPr/>
        <a:lstStyle/>
        <a:p>
          <a:endParaRPr lang="es-EC"/>
        </a:p>
      </dgm:t>
    </dgm:pt>
    <dgm:pt modelId="{1B5C769B-40C3-440F-8888-8A712FC8349D}">
      <dgm:prSet phldrT="[Texto]" custT="1"/>
      <dgm:spPr/>
      <dgm:t>
        <a:bodyPr/>
        <a:lstStyle/>
        <a:p>
          <a:pPr algn="just"/>
          <a:endParaRPr lang="en-US" sz="2000" baseline="0" dirty="0" smtClean="0"/>
        </a:p>
        <a:p>
          <a:pPr algn="just"/>
          <a:endParaRPr lang="es-EC" sz="2000" baseline="0" dirty="0" smtClean="0"/>
        </a:p>
        <a:p>
          <a:pPr algn="just"/>
          <a:endParaRPr lang="es-EC" sz="2000" baseline="0" dirty="0" smtClean="0"/>
        </a:p>
        <a:p>
          <a:pPr algn="just"/>
          <a:endParaRPr lang="es-EC" sz="2000" baseline="0" dirty="0" smtClean="0"/>
        </a:p>
        <a:p>
          <a:pPr algn="just"/>
          <a:r>
            <a:rPr lang="es-EC" sz="2000" baseline="0" dirty="0" smtClean="0"/>
            <a:t>Activación cada dos horas.</a:t>
          </a:r>
        </a:p>
        <a:p>
          <a:pPr algn="just"/>
          <a:r>
            <a:rPr lang="es-EC" sz="2000" baseline="0" dirty="0" smtClean="0"/>
            <a:t>Fácil implementación.</a:t>
          </a:r>
        </a:p>
        <a:p>
          <a:pPr algn="just"/>
          <a:endParaRPr lang="es-EC" sz="2000" baseline="0" dirty="0" smtClean="0"/>
        </a:p>
        <a:p>
          <a:pPr algn="just"/>
          <a:endParaRPr lang="es-EC" sz="2000" baseline="0" dirty="0" smtClean="0"/>
        </a:p>
        <a:p>
          <a:pPr algn="just"/>
          <a:endParaRPr lang="en-US" sz="2000" baseline="0" dirty="0" smtClean="0"/>
        </a:p>
        <a:p>
          <a:pPr algn="just"/>
          <a:endParaRPr lang="en-US" sz="2000" dirty="0" smtClean="0"/>
        </a:p>
      </dgm:t>
    </dgm:pt>
    <dgm:pt modelId="{855EF601-42F3-4CF9-B3DB-5DCA50285DD7}" type="parTrans" cxnId="{49CA1077-5EA5-4DB3-8C81-31E89C366C6F}">
      <dgm:prSet/>
      <dgm:spPr/>
      <dgm:t>
        <a:bodyPr/>
        <a:lstStyle/>
        <a:p>
          <a:endParaRPr lang="es-EC"/>
        </a:p>
      </dgm:t>
    </dgm:pt>
    <dgm:pt modelId="{8B93CB55-A49B-42CA-A535-92D07F7D80C1}" type="sibTrans" cxnId="{49CA1077-5EA5-4DB3-8C81-31E89C366C6F}">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NeighborX="-756" custLinFactNeighborY="-80413"/>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3"/>
      <dgm:spPr/>
      <dgm:t>
        <a:bodyPr/>
        <a:lstStyle/>
        <a:p>
          <a:endParaRPr lang="es-ES"/>
        </a:p>
      </dgm:t>
    </dgm:pt>
    <dgm:pt modelId="{45B98A4A-0B6D-4F48-B74E-847DD2F0977C}" type="pres">
      <dgm:prSet presAssocID="{D0D20E71-FED1-4623-8034-D329000238BD}" presName="childText" presStyleLbl="bgAcc1" presStyleIdx="0" presStyleCnt="3" custScaleX="1148980" custScaleY="440011" custLinFactNeighborX="-17975" custLinFactNeighborY="-58537">
        <dgm:presLayoutVars>
          <dgm:bulletEnabled val="1"/>
        </dgm:presLayoutVars>
      </dgm:prSet>
      <dgm:spPr/>
      <dgm:t>
        <a:bodyPr/>
        <a:lstStyle/>
        <a:p>
          <a:endParaRPr lang="es-ES"/>
        </a:p>
      </dgm:t>
    </dgm:pt>
    <dgm:pt modelId="{BDF05749-A890-43DE-B98A-3AFBEAC34589}" type="pres">
      <dgm:prSet presAssocID="{CE1ADECF-A0DC-45D1-BC47-70E529394C95}" presName="Name13" presStyleLbl="parChTrans1D2" presStyleIdx="1" presStyleCnt="3"/>
      <dgm:spPr/>
      <dgm:t>
        <a:bodyPr/>
        <a:lstStyle/>
        <a:p>
          <a:endParaRPr lang="es-EC"/>
        </a:p>
      </dgm:t>
    </dgm:pt>
    <dgm:pt modelId="{66306D35-1644-4FF8-AABE-7D8F71B18E20}" type="pres">
      <dgm:prSet presAssocID="{CFE10581-A907-4FA1-BDB4-D84C246BCCA2}" presName="childText" presStyleLbl="bgAcc1" presStyleIdx="1" presStyleCnt="3" custScaleX="1140066" custScaleY="200685" custLinFactNeighborX="-17975" custLinFactNeighborY="-51398">
        <dgm:presLayoutVars>
          <dgm:bulletEnabled val="1"/>
        </dgm:presLayoutVars>
      </dgm:prSet>
      <dgm:spPr/>
      <dgm:t>
        <a:bodyPr/>
        <a:lstStyle/>
        <a:p>
          <a:endParaRPr lang="es-EC"/>
        </a:p>
      </dgm:t>
    </dgm:pt>
    <dgm:pt modelId="{24070459-C65E-4AB5-ACBB-D0008F99551F}" type="pres">
      <dgm:prSet presAssocID="{855EF601-42F3-4CF9-B3DB-5DCA50285DD7}" presName="Name13" presStyleLbl="parChTrans1D2" presStyleIdx="2" presStyleCnt="3"/>
      <dgm:spPr/>
      <dgm:t>
        <a:bodyPr/>
        <a:lstStyle/>
        <a:p>
          <a:endParaRPr lang="es-EC"/>
        </a:p>
      </dgm:t>
    </dgm:pt>
    <dgm:pt modelId="{5CF0B7EC-F6FA-4B68-8302-F83DEAEA21CB}" type="pres">
      <dgm:prSet presAssocID="{1B5C769B-40C3-440F-8888-8A712FC8349D}" presName="childText" presStyleLbl="bgAcc1" presStyleIdx="2" presStyleCnt="3" custScaleX="1133404" custScaleY="270064" custLinFactNeighborX="-17975" custLinFactNeighborY="42175">
        <dgm:presLayoutVars>
          <dgm:bulletEnabled val="1"/>
        </dgm:presLayoutVars>
      </dgm:prSet>
      <dgm:spPr/>
      <dgm:t>
        <a:bodyPr/>
        <a:lstStyle/>
        <a:p>
          <a:endParaRPr lang="es-EC"/>
        </a:p>
      </dgm:t>
    </dgm:pt>
  </dgm:ptLst>
  <dgm:cxnLst>
    <dgm:cxn modelId="{E57EE1BF-6AA4-4BBB-A493-F15BC1B8BBAB}" srcId="{CB9964DC-5E01-4879-9733-CDEE2AB1D1F7}" destId="{CFE10581-A907-4FA1-BDB4-D84C246BCCA2}" srcOrd="1" destOrd="0" parTransId="{CE1ADECF-A0DC-45D1-BC47-70E529394C95}" sibTransId="{3F647170-EBB5-42E8-B486-046CEB4542B8}"/>
    <dgm:cxn modelId="{4F192C70-73E2-4D63-9F93-285561FA384D}" type="presOf" srcId="{CE1ADECF-A0DC-45D1-BC47-70E529394C95}" destId="{BDF05749-A890-43DE-B98A-3AFBEAC34589}" srcOrd="0" destOrd="0" presId="urn:microsoft.com/office/officeart/2005/8/layout/hierarchy3"/>
    <dgm:cxn modelId="{49CA1077-5EA5-4DB3-8C81-31E89C366C6F}" srcId="{CB9964DC-5E01-4879-9733-CDEE2AB1D1F7}" destId="{1B5C769B-40C3-440F-8888-8A712FC8349D}" srcOrd="2" destOrd="0" parTransId="{855EF601-42F3-4CF9-B3DB-5DCA50285DD7}" sibTransId="{8B93CB55-A49B-42CA-A535-92D07F7D80C1}"/>
    <dgm:cxn modelId="{86AF646F-5C67-4303-BF7C-EE8AB7D8E1AA}" type="presOf" srcId="{1B5C769B-40C3-440F-8888-8A712FC8349D}" destId="{5CF0B7EC-F6FA-4B68-8302-F83DEAEA21CB}" srcOrd="0" destOrd="0" presId="urn:microsoft.com/office/officeart/2005/8/layout/hierarchy3"/>
    <dgm:cxn modelId="{2C8E4518-02F5-4487-B0BC-7A57C516A7D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2B3E0B88-707A-418B-AA63-FD88251C59CD}" srcId="{CB9964DC-5E01-4879-9733-CDEE2AB1D1F7}" destId="{D0D20E71-FED1-4623-8034-D329000238BD}" srcOrd="0" destOrd="0" parTransId="{4349BE00-98CD-4A0C-8970-0800DCF0B510}" sibTransId="{9E3869D8-A7FD-4027-8D69-6E2073D34B18}"/>
    <dgm:cxn modelId="{B68E57DE-2211-4807-AD84-FC793D91B90C}" type="presOf" srcId="{7061F2FC-F2AB-4DE3-98B0-886576B4E2C6}" destId="{D433476B-D68D-4328-ADAC-B2895D3D50CF}" srcOrd="0" destOrd="0" presId="urn:microsoft.com/office/officeart/2005/8/layout/hierarchy3"/>
    <dgm:cxn modelId="{A76449F7-22E3-43BC-B929-5F7829E12750}" type="presOf" srcId="{CB9964DC-5E01-4879-9733-CDEE2AB1D1F7}" destId="{C7DDC059-89DD-4F99-A10D-9C975D60C8D8}" srcOrd="1" destOrd="0" presId="urn:microsoft.com/office/officeart/2005/8/layout/hierarchy3"/>
    <dgm:cxn modelId="{9AE5D09D-D065-4537-9D27-85C21187A0A0}" type="presOf" srcId="{855EF601-42F3-4CF9-B3DB-5DCA50285DD7}" destId="{24070459-C65E-4AB5-ACBB-D0008F99551F}" srcOrd="0" destOrd="0" presId="urn:microsoft.com/office/officeart/2005/8/layout/hierarchy3"/>
    <dgm:cxn modelId="{E5EF799C-A3C0-4B05-8CA4-CCBF0E8086D1}" type="presOf" srcId="{4349BE00-98CD-4A0C-8970-0800DCF0B510}" destId="{6453487C-0FAF-4B32-BD10-ECD1ABD7E947}" srcOrd="0" destOrd="0" presId="urn:microsoft.com/office/officeart/2005/8/layout/hierarchy3"/>
    <dgm:cxn modelId="{32370860-7393-4334-8E08-4AE6F908DE99}" type="presOf" srcId="{CFE10581-A907-4FA1-BDB4-D84C246BCCA2}" destId="{66306D35-1644-4FF8-AABE-7D8F71B18E20}" srcOrd="0" destOrd="0" presId="urn:microsoft.com/office/officeart/2005/8/layout/hierarchy3"/>
    <dgm:cxn modelId="{FBBC40DC-216C-4E56-84E3-554B409AD6A8}" type="presOf" srcId="{D0D20E71-FED1-4623-8034-D329000238BD}" destId="{45B98A4A-0B6D-4F48-B74E-847DD2F0977C}" srcOrd="0" destOrd="0" presId="urn:microsoft.com/office/officeart/2005/8/layout/hierarchy3"/>
    <dgm:cxn modelId="{06F408CB-37C9-461C-8826-C6E263E2E318}" type="presParOf" srcId="{D433476B-D68D-4328-ADAC-B2895D3D50CF}" destId="{1E58A3BC-F1F7-40EE-89AA-32E802ED4BF7}" srcOrd="0" destOrd="0" presId="urn:microsoft.com/office/officeart/2005/8/layout/hierarchy3"/>
    <dgm:cxn modelId="{7CFB4A1F-CF77-49FB-B585-B9AAF3B0FBF9}" type="presParOf" srcId="{1E58A3BC-F1F7-40EE-89AA-32E802ED4BF7}" destId="{D21DF85A-45CA-4CE0-B0ED-CF4615475EE0}" srcOrd="0" destOrd="0" presId="urn:microsoft.com/office/officeart/2005/8/layout/hierarchy3"/>
    <dgm:cxn modelId="{0108EBAA-23D0-4E8D-8EA4-D35D4DCD7556}" type="presParOf" srcId="{D21DF85A-45CA-4CE0-B0ED-CF4615475EE0}" destId="{ECB1CA3E-26B8-4A39-AEF8-6F06E506D3C7}" srcOrd="0" destOrd="0" presId="urn:microsoft.com/office/officeart/2005/8/layout/hierarchy3"/>
    <dgm:cxn modelId="{50BF2F94-F1DF-4968-9F44-2915EABA25F7}" type="presParOf" srcId="{D21DF85A-45CA-4CE0-B0ED-CF4615475EE0}" destId="{C7DDC059-89DD-4F99-A10D-9C975D60C8D8}" srcOrd="1" destOrd="0" presId="urn:microsoft.com/office/officeart/2005/8/layout/hierarchy3"/>
    <dgm:cxn modelId="{570C1298-D1A7-481F-8BF8-EBADCF089107}" type="presParOf" srcId="{1E58A3BC-F1F7-40EE-89AA-32E802ED4BF7}" destId="{F784BE88-3DB9-4E87-AFCA-2ED0BF00DEA1}" srcOrd="1" destOrd="0" presId="urn:microsoft.com/office/officeart/2005/8/layout/hierarchy3"/>
    <dgm:cxn modelId="{5ADAC398-8065-49DC-8C2B-104D8D010621}" type="presParOf" srcId="{F784BE88-3DB9-4E87-AFCA-2ED0BF00DEA1}" destId="{6453487C-0FAF-4B32-BD10-ECD1ABD7E947}" srcOrd="0" destOrd="0" presId="urn:microsoft.com/office/officeart/2005/8/layout/hierarchy3"/>
    <dgm:cxn modelId="{8F8382D8-421D-4B5D-A7B4-1D508C7CF165}" type="presParOf" srcId="{F784BE88-3DB9-4E87-AFCA-2ED0BF00DEA1}" destId="{45B98A4A-0B6D-4F48-B74E-847DD2F0977C}" srcOrd="1" destOrd="0" presId="urn:microsoft.com/office/officeart/2005/8/layout/hierarchy3"/>
    <dgm:cxn modelId="{46C3D3AE-66F4-4AD6-8B7C-AF10FC89BD77}" type="presParOf" srcId="{F784BE88-3DB9-4E87-AFCA-2ED0BF00DEA1}" destId="{BDF05749-A890-43DE-B98A-3AFBEAC34589}" srcOrd="2" destOrd="0" presId="urn:microsoft.com/office/officeart/2005/8/layout/hierarchy3"/>
    <dgm:cxn modelId="{365898B7-B21C-4224-A95A-C9D23073AE57}" type="presParOf" srcId="{F784BE88-3DB9-4E87-AFCA-2ED0BF00DEA1}" destId="{66306D35-1644-4FF8-AABE-7D8F71B18E20}" srcOrd="3" destOrd="0" presId="urn:microsoft.com/office/officeart/2005/8/layout/hierarchy3"/>
    <dgm:cxn modelId="{0D4DE8E7-07C8-4219-A403-871A67AAC82C}" type="presParOf" srcId="{F784BE88-3DB9-4E87-AFCA-2ED0BF00DEA1}" destId="{24070459-C65E-4AB5-ACBB-D0008F99551F}" srcOrd="4" destOrd="0" presId="urn:microsoft.com/office/officeart/2005/8/layout/hierarchy3"/>
    <dgm:cxn modelId="{08B03237-7177-4E9E-A2CE-615AD3444638}" type="presParOf" srcId="{F784BE88-3DB9-4E87-AFCA-2ED0BF00DEA1}" destId="{5CF0B7EC-F6FA-4B68-8302-F83DEAEA21CB}"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Características mecánicas del sistema</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838516DE-F12F-4CA0-8C7E-3540F29E6DD6}" type="presOf" srcId="{CB9964DC-5E01-4879-9733-CDEE2AB1D1F7}" destId="{C7DDC059-89DD-4F99-A10D-9C975D60C8D8}" srcOrd="1"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33D139D3-9521-4196-BB77-71C4CA321C08}" type="presOf" srcId="{7061F2FC-F2AB-4DE3-98B0-886576B4E2C6}" destId="{D433476B-D68D-4328-ADAC-B2895D3D50CF}" srcOrd="0" destOrd="0" presId="urn:microsoft.com/office/officeart/2005/8/layout/hierarchy3"/>
    <dgm:cxn modelId="{EE62B630-3AF6-4476-B6C0-50D5B3620713}" type="presOf" srcId="{CB9964DC-5E01-4879-9733-CDEE2AB1D1F7}" destId="{ECB1CA3E-26B8-4A39-AEF8-6F06E506D3C7}" srcOrd="0" destOrd="0" presId="urn:microsoft.com/office/officeart/2005/8/layout/hierarchy3"/>
    <dgm:cxn modelId="{4B7A560F-2DBC-479B-8496-E58F5738E134}" type="presParOf" srcId="{D433476B-D68D-4328-ADAC-B2895D3D50CF}" destId="{1E58A3BC-F1F7-40EE-89AA-32E802ED4BF7}" srcOrd="0" destOrd="0" presId="urn:microsoft.com/office/officeart/2005/8/layout/hierarchy3"/>
    <dgm:cxn modelId="{16BE8BAC-A5E0-481E-8706-27599A023A05}" type="presParOf" srcId="{1E58A3BC-F1F7-40EE-89AA-32E802ED4BF7}" destId="{D21DF85A-45CA-4CE0-B0ED-CF4615475EE0}" srcOrd="0" destOrd="0" presId="urn:microsoft.com/office/officeart/2005/8/layout/hierarchy3"/>
    <dgm:cxn modelId="{16D832E0-89D1-4EF5-99AE-F3890AD53CEB}" type="presParOf" srcId="{D21DF85A-45CA-4CE0-B0ED-CF4615475EE0}" destId="{ECB1CA3E-26B8-4A39-AEF8-6F06E506D3C7}" srcOrd="0" destOrd="0" presId="urn:microsoft.com/office/officeart/2005/8/layout/hierarchy3"/>
    <dgm:cxn modelId="{06A893E3-C4EB-469B-8064-31912A083F69}" type="presParOf" srcId="{D21DF85A-45CA-4CE0-B0ED-CF4615475EE0}" destId="{C7DDC059-89DD-4F99-A10D-9C975D60C8D8}" srcOrd="1" destOrd="0" presId="urn:microsoft.com/office/officeart/2005/8/layout/hierarchy3"/>
    <dgm:cxn modelId="{D2CECC9E-86C4-4072-BBB9-B757B44136C1}"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Características mecánicas del sistema</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FE1617A7-CA32-4843-9C2E-0343070E5E5E}" type="presOf" srcId="{CB9964DC-5E01-4879-9733-CDEE2AB1D1F7}" destId="{C7DDC059-89DD-4F99-A10D-9C975D60C8D8}" srcOrd="1" destOrd="0" presId="urn:microsoft.com/office/officeart/2005/8/layout/hierarchy3"/>
    <dgm:cxn modelId="{952E27FB-FD8F-4B85-8EDB-3549FF5E8C71}" type="presOf" srcId="{7061F2FC-F2AB-4DE3-98B0-886576B4E2C6}" destId="{D433476B-D68D-4328-ADAC-B2895D3D50CF}" srcOrd="0" destOrd="0" presId="urn:microsoft.com/office/officeart/2005/8/layout/hierarchy3"/>
    <dgm:cxn modelId="{EA16630B-8EAB-49B7-804E-53EA10CB1A68}" type="presOf" srcId="{CB9964DC-5E01-4879-9733-CDEE2AB1D1F7}" destId="{ECB1CA3E-26B8-4A39-AEF8-6F06E506D3C7}" srcOrd="0" destOrd="0" presId="urn:microsoft.com/office/officeart/2005/8/layout/hierarchy3"/>
    <dgm:cxn modelId="{0657A29B-69FB-4C18-A095-AC8823EB342C}" type="presParOf" srcId="{D433476B-D68D-4328-ADAC-B2895D3D50CF}" destId="{1E58A3BC-F1F7-40EE-89AA-32E802ED4BF7}" srcOrd="0" destOrd="0" presId="urn:microsoft.com/office/officeart/2005/8/layout/hierarchy3"/>
    <dgm:cxn modelId="{6F1C7317-3E66-4AB0-A50E-21AB43BB6AD2}" type="presParOf" srcId="{1E58A3BC-F1F7-40EE-89AA-32E802ED4BF7}" destId="{D21DF85A-45CA-4CE0-B0ED-CF4615475EE0}" srcOrd="0" destOrd="0" presId="urn:microsoft.com/office/officeart/2005/8/layout/hierarchy3"/>
    <dgm:cxn modelId="{ECECCAC3-0316-4D64-95CF-FCA5670432D8}" type="presParOf" srcId="{D21DF85A-45CA-4CE0-B0ED-CF4615475EE0}" destId="{ECB1CA3E-26B8-4A39-AEF8-6F06E506D3C7}" srcOrd="0" destOrd="0" presId="urn:microsoft.com/office/officeart/2005/8/layout/hierarchy3"/>
    <dgm:cxn modelId="{5142E103-64A0-4547-B7E4-08F1AD60F977}" type="presParOf" srcId="{D21DF85A-45CA-4CE0-B0ED-CF4615475EE0}" destId="{C7DDC059-89DD-4F99-A10D-9C975D60C8D8}" srcOrd="1" destOrd="0" presId="urn:microsoft.com/office/officeart/2005/8/layout/hierarchy3"/>
    <dgm:cxn modelId="{FCECD2AC-F5D1-4F08-BEF5-40D32326A74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custT="1"/>
      <dgm:spPr/>
      <dgm:t>
        <a:bodyPr/>
        <a:lstStyle/>
        <a:p>
          <a:pPr algn="just"/>
          <a:r>
            <a:rPr lang="es-ES" sz="2500" b="1" dirty="0"/>
            <a:t>ANTECEDENTES</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s-ES" sz="2000" dirty="0" smtClean="0"/>
            <a:t>La Unidad Productiva Agropecuaria </a:t>
          </a:r>
          <a:r>
            <a:rPr lang="es-ES" sz="2000" dirty="0" err="1" smtClean="0"/>
            <a:t>Majavi</a:t>
          </a:r>
          <a:r>
            <a:rPr lang="es-ES" sz="2000" dirty="0" smtClean="0"/>
            <a:t> fundada en el año 2009 se encuentra localizada en la provincia de Santo Domingo, se dedica entre varias actividades agropecuarias también a la crianza de pollos de engorde. </a:t>
          </a:r>
          <a:endParaRPr lang="es-ES" sz="20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612257" custLinFactNeighborX="2765" custLinFactNeighborY="-24422"/>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t>
        <a:bodyPr/>
        <a:lstStyle/>
        <a:p>
          <a:endParaRPr lang="es-EC"/>
        </a:p>
      </dgm:t>
    </dgm:pt>
    <dgm:pt modelId="{04EAAFF2-F757-4829-8DE2-3822D97053BC}" type="pres">
      <dgm:prSet presAssocID="{FF5244E1-CF16-4BAC-92D3-2FD3C915AD4D}" presName="Name13" presStyleLbl="parChTrans1D2" presStyleIdx="0" presStyleCnt="1"/>
      <dgm:spPr/>
      <dgm:t>
        <a:bodyPr/>
        <a:lstStyle/>
        <a:p>
          <a:endParaRPr lang="es-EC"/>
        </a:p>
      </dgm:t>
    </dgm:pt>
    <dgm:pt modelId="{E71390C3-22EC-4252-819F-F42DBCE732A6}" type="pres">
      <dgm:prSet presAssocID="{DE2F9DEB-7685-4523-B2DC-B1A32D1754D5}" presName="childText" presStyleLbl="bgAcc1" presStyleIdx="0" presStyleCnt="1" custScaleX="616467" custScaleY="245298" custLinFactNeighborY="-9219">
        <dgm:presLayoutVars>
          <dgm:bulletEnabled val="1"/>
        </dgm:presLayoutVars>
      </dgm:prSet>
      <dgm:spPr/>
      <dgm:t>
        <a:bodyPr/>
        <a:lstStyle/>
        <a:p>
          <a:endParaRPr lang="es-EC"/>
        </a:p>
      </dgm:t>
    </dgm:pt>
  </dgm:ptLst>
  <dgm:cxnLst>
    <dgm:cxn modelId="{4FEF47E0-6472-471B-A69B-132A59005A54}"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022DDB8E-DDBE-44DB-A666-59C70BF7DCBE}" type="presOf" srcId="{DE2F9DEB-7685-4523-B2DC-B1A32D1754D5}" destId="{E71390C3-22EC-4252-819F-F42DBCE732A6}" srcOrd="0" destOrd="0" presId="urn:microsoft.com/office/officeart/2005/8/layout/hierarchy3"/>
    <dgm:cxn modelId="{539275F8-656B-43ED-8D34-9A71F3630C56}" type="presOf" srcId="{FF5244E1-CF16-4BAC-92D3-2FD3C915AD4D}" destId="{04EAAFF2-F757-4829-8DE2-3822D97053BC}" srcOrd="0" destOrd="0" presId="urn:microsoft.com/office/officeart/2005/8/layout/hierarchy3"/>
    <dgm:cxn modelId="{B9433D1A-985F-45FD-BE11-4C56880D6729}" type="presOf" srcId="{7061F2FC-F2AB-4DE3-98B0-886576B4E2C6}" destId="{D433476B-D68D-4328-ADAC-B2895D3D50CF}" srcOrd="0" destOrd="0" presId="urn:microsoft.com/office/officeart/2005/8/layout/hierarchy3"/>
    <dgm:cxn modelId="{FD509312-C311-44BD-B601-8648CC1A89D1}" type="presOf" srcId="{CB9964DC-5E01-4879-9733-CDEE2AB1D1F7}" destId="{C7DDC059-89DD-4F99-A10D-9C975D60C8D8}" srcOrd="1"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A6473C74-6B7B-4286-AFBC-3F8F0A7AEF06}" type="presParOf" srcId="{D433476B-D68D-4328-ADAC-B2895D3D50CF}" destId="{1E58A3BC-F1F7-40EE-89AA-32E802ED4BF7}" srcOrd="0" destOrd="0" presId="urn:microsoft.com/office/officeart/2005/8/layout/hierarchy3"/>
    <dgm:cxn modelId="{722E8765-E368-4B11-BF1D-6A9E686A109B}" type="presParOf" srcId="{1E58A3BC-F1F7-40EE-89AA-32E802ED4BF7}" destId="{D21DF85A-45CA-4CE0-B0ED-CF4615475EE0}" srcOrd="0" destOrd="0" presId="urn:microsoft.com/office/officeart/2005/8/layout/hierarchy3"/>
    <dgm:cxn modelId="{0FCF4872-CB4D-46D6-A36A-6F8F4811C742}" type="presParOf" srcId="{D21DF85A-45CA-4CE0-B0ED-CF4615475EE0}" destId="{ECB1CA3E-26B8-4A39-AEF8-6F06E506D3C7}" srcOrd="0" destOrd="0" presId="urn:microsoft.com/office/officeart/2005/8/layout/hierarchy3"/>
    <dgm:cxn modelId="{1960729F-6357-487A-9388-274693F668EC}" type="presParOf" srcId="{D21DF85A-45CA-4CE0-B0ED-CF4615475EE0}" destId="{C7DDC059-89DD-4F99-A10D-9C975D60C8D8}" srcOrd="1" destOrd="0" presId="urn:microsoft.com/office/officeart/2005/8/layout/hierarchy3"/>
    <dgm:cxn modelId="{F1D5513F-454B-450E-BAB3-8A0ABA1594B7}" type="presParOf" srcId="{1E58A3BC-F1F7-40EE-89AA-32E802ED4BF7}" destId="{F784BE88-3DB9-4E87-AFCA-2ED0BF00DEA1}" srcOrd="1" destOrd="0" presId="urn:microsoft.com/office/officeart/2005/8/layout/hierarchy3"/>
    <dgm:cxn modelId="{8CCC588A-7834-4709-B5D7-E3689A1CC683}" type="presParOf" srcId="{F784BE88-3DB9-4E87-AFCA-2ED0BF00DEA1}" destId="{04EAAFF2-F757-4829-8DE2-3822D97053BC}" srcOrd="0" destOrd="0" presId="urn:microsoft.com/office/officeart/2005/8/layout/hierarchy3"/>
    <dgm:cxn modelId="{00EB06CC-B0B8-414E-82E8-1094993A2BDC}" type="presParOf" srcId="{F784BE88-3DB9-4E87-AFCA-2ED0BF00DEA1}" destId="{E71390C3-22EC-4252-819F-F42DBCE732A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Características mecánicas del sistema</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DD10008D-D999-479A-84C5-B48E530E8C7F}" type="presOf" srcId="{CB9964DC-5E01-4879-9733-CDEE2AB1D1F7}" destId="{C7DDC059-89DD-4F99-A10D-9C975D60C8D8}" srcOrd="1" destOrd="0" presId="urn:microsoft.com/office/officeart/2005/8/layout/hierarchy3"/>
    <dgm:cxn modelId="{326B57D4-FA3E-4D66-BA9B-E858DEAAE1C6}" type="presOf" srcId="{CB9964DC-5E01-4879-9733-CDEE2AB1D1F7}" destId="{ECB1CA3E-26B8-4A39-AEF8-6F06E506D3C7}" srcOrd="0" destOrd="0" presId="urn:microsoft.com/office/officeart/2005/8/layout/hierarchy3"/>
    <dgm:cxn modelId="{BE132B8A-AF13-4683-B2EE-F3F7FC5C74DF}" type="presOf" srcId="{7061F2FC-F2AB-4DE3-98B0-886576B4E2C6}" destId="{D433476B-D68D-4328-ADAC-B2895D3D50CF}" srcOrd="0" destOrd="0" presId="urn:microsoft.com/office/officeart/2005/8/layout/hierarchy3"/>
    <dgm:cxn modelId="{E178E73D-758C-41A1-A558-070786A6A045}" type="presParOf" srcId="{D433476B-D68D-4328-ADAC-B2895D3D50CF}" destId="{1E58A3BC-F1F7-40EE-89AA-32E802ED4BF7}" srcOrd="0" destOrd="0" presId="urn:microsoft.com/office/officeart/2005/8/layout/hierarchy3"/>
    <dgm:cxn modelId="{09D18FBD-6695-4CD1-A48E-DF386DE6CFFB}" type="presParOf" srcId="{1E58A3BC-F1F7-40EE-89AA-32E802ED4BF7}" destId="{D21DF85A-45CA-4CE0-B0ED-CF4615475EE0}" srcOrd="0" destOrd="0" presId="urn:microsoft.com/office/officeart/2005/8/layout/hierarchy3"/>
    <dgm:cxn modelId="{F434F80D-2AB2-4FFD-9653-122118375AFC}" type="presParOf" srcId="{D21DF85A-45CA-4CE0-B0ED-CF4615475EE0}" destId="{ECB1CA3E-26B8-4A39-AEF8-6F06E506D3C7}" srcOrd="0" destOrd="0" presId="urn:microsoft.com/office/officeart/2005/8/layout/hierarchy3"/>
    <dgm:cxn modelId="{27349E75-6635-4FD0-B433-20198A811B81}" type="presParOf" srcId="{D21DF85A-45CA-4CE0-B0ED-CF4615475EE0}" destId="{C7DDC059-89DD-4F99-A10D-9C975D60C8D8}" srcOrd="1" destOrd="0" presId="urn:microsoft.com/office/officeart/2005/8/layout/hierarchy3"/>
    <dgm:cxn modelId="{D200DE0F-6E24-462F-870C-20C79F921D25}"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Sensor de Temperatura</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0E84833D-ABC1-42CA-AC99-578AAEF3A256}" type="presOf" srcId="{7061F2FC-F2AB-4DE3-98B0-886576B4E2C6}" destId="{D433476B-D68D-4328-ADAC-B2895D3D50CF}" srcOrd="0" destOrd="0" presId="urn:microsoft.com/office/officeart/2005/8/layout/hierarchy3"/>
    <dgm:cxn modelId="{4A08DB5E-E30B-4473-AB64-3B0C5F73839A}" type="presOf" srcId="{CB9964DC-5E01-4879-9733-CDEE2AB1D1F7}" destId="{ECB1CA3E-26B8-4A39-AEF8-6F06E506D3C7}" srcOrd="0" destOrd="0" presId="urn:microsoft.com/office/officeart/2005/8/layout/hierarchy3"/>
    <dgm:cxn modelId="{3E068584-18E9-4F69-A87C-F5D118A88660}" type="presOf" srcId="{CB9964DC-5E01-4879-9733-CDEE2AB1D1F7}" destId="{C7DDC059-89DD-4F99-A10D-9C975D60C8D8}" srcOrd="1" destOrd="0" presId="urn:microsoft.com/office/officeart/2005/8/layout/hierarchy3"/>
    <dgm:cxn modelId="{FF6ED512-1852-42D5-A1E2-5EBFBEAF5021}" type="presParOf" srcId="{D433476B-D68D-4328-ADAC-B2895D3D50CF}" destId="{1E58A3BC-F1F7-40EE-89AA-32E802ED4BF7}" srcOrd="0" destOrd="0" presId="urn:microsoft.com/office/officeart/2005/8/layout/hierarchy3"/>
    <dgm:cxn modelId="{31D529C6-3237-42BE-91A8-5307904C7090}" type="presParOf" srcId="{1E58A3BC-F1F7-40EE-89AA-32E802ED4BF7}" destId="{D21DF85A-45CA-4CE0-B0ED-CF4615475EE0}" srcOrd="0" destOrd="0" presId="urn:microsoft.com/office/officeart/2005/8/layout/hierarchy3"/>
    <dgm:cxn modelId="{D4AEE300-4EA5-410C-B82B-F70DC4CA7DE1}" type="presParOf" srcId="{D21DF85A-45CA-4CE0-B0ED-CF4615475EE0}" destId="{ECB1CA3E-26B8-4A39-AEF8-6F06E506D3C7}" srcOrd="0" destOrd="0" presId="urn:microsoft.com/office/officeart/2005/8/layout/hierarchy3"/>
    <dgm:cxn modelId="{EAB515C6-C194-4581-9B3A-C97E6F58B289}" type="presParOf" srcId="{D21DF85A-45CA-4CE0-B0ED-CF4615475EE0}" destId="{C7DDC059-89DD-4F99-A10D-9C975D60C8D8}" srcOrd="1" destOrd="0" presId="urn:microsoft.com/office/officeart/2005/8/layout/hierarchy3"/>
    <dgm:cxn modelId="{090EB147-14F2-41C9-9DC2-59C650B29BBA}"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Acondicionamiento de señal</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16131917-9F2F-457C-B39F-77F1837ABBC9}" type="presOf" srcId="{7061F2FC-F2AB-4DE3-98B0-886576B4E2C6}" destId="{D433476B-D68D-4328-ADAC-B2895D3D50CF}" srcOrd="0" destOrd="0" presId="urn:microsoft.com/office/officeart/2005/8/layout/hierarchy3"/>
    <dgm:cxn modelId="{CB32E287-81DF-4D49-8FDD-F7FA3D140E90}" type="presOf" srcId="{CB9964DC-5E01-4879-9733-CDEE2AB1D1F7}" destId="{C7DDC059-89DD-4F99-A10D-9C975D60C8D8}" srcOrd="1" destOrd="0" presId="urn:microsoft.com/office/officeart/2005/8/layout/hierarchy3"/>
    <dgm:cxn modelId="{EDE05FFA-A816-4032-9EE9-17DBB626CF0E}" type="presOf" srcId="{CB9964DC-5E01-4879-9733-CDEE2AB1D1F7}" destId="{ECB1CA3E-26B8-4A39-AEF8-6F06E506D3C7}" srcOrd="0" destOrd="0" presId="urn:microsoft.com/office/officeart/2005/8/layout/hierarchy3"/>
    <dgm:cxn modelId="{C1538514-E5F4-4E78-A10B-D75A077AEC9E}" type="presParOf" srcId="{D433476B-D68D-4328-ADAC-B2895D3D50CF}" destId="{1E58A3BC-F1F7-40EE-89AA-32E802ED4BF7}" srcOrd="0" destOrd="0" presId="urn:microsoft.com/office/officeart/2005/8/layout/hierarchy3"/>
    <dgm:cxn modelId="{98B9F5E7-B7FE-4C12-86B3-47E78A6F8261}" type="presParOf" srcId="{1E58A3BC-F1F7-40EE-89AA-32E802ED4BF7}" destId="{D21DF85A-45CA-4CE0-B0ED-CF4615475EE0}" srcOrd="0" destOrd="0" presId="urn:microsoft.com/office/officeart/2005/8/layout/hierarchy3"/>
    <dgm:cxn modelId="{F2A5E181-0E7F-4A00-81A2-005DD1D5D70E}" type="presParOf" srcId="{D21DF85A-45CA-4CE0-B0ED-CF4615475EE0}" destId="{ECB1CA3E-26B8-4A39-AEF8-6F06E506D3C7}" srcOrd="0" destOrd="0" presId="urn:microsoft.com/office/officeart/2005/8/layout/hierarchy3"/>
    <dgm:cxn modelId="{4A6BC999-15F8-4F76-9584-079E9A4E1C63}" type="presParOf" srcId="{D21DF85A-45CA-4CE0-B0ED-CF4615475EE0}" destId="{C7DDC059-89DD-4F99-A10D-9C975D60C8D8}" srcOrd="1" destOrd="0" presId="urn:microsoft.com/office/officeart/2005/8/layout/hierarchy3"/>
    <dgm:cxn modelId="{1C65ED6D-9D23-41BB-89AB-F1E4BC0CEF79}"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Sensor de humedad</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96FA0EFE-E169-4B32-8DDE-7EB706730391}" type="presOf" srcId="{CB9964DC-5E01-4879-9733-CDEE2AB1D1F7}" destId="{C7DDC059-89DD-4F99-A10D-9C975D60C8D8}" srcOrd="1" destOrd="0" presId="urn:microsoft.com/office/officeart/2005/8/layout/hierarchy3"/>
    <dgm:cxn modelId="{38682048-388B-471A-8F2C-F3642A882079}" type="presOf" srcId="{CB9964DC-5E01-4879-9733-CDEE2AB1D1F7}" destId="{ECB1CA3E-26B8-4A39-AEF8-6F06E506D3C7}" srcOrd="0" destOrd="0" presId="urn:microsoft.com/office/officeart/2005/8/layout/hierarchy3"/>
    <dgm:cxn modelId="{36F0108D-5B7B-40D1-93BB-112525732025}" type="presOf" srcId="{7061F2FC-F2AB-4DE3-98B0-886576B4E2C6}" destId="{D433476B-D68D-4328-ADAC-B2895D3D50CF}" srcOrd="0" destOrd="0" presId="urn:microsoft.com/office/officeart/2005/8/layout/hierarchy3"/>
    <dgm:cxn modelId="{58F8AD26-5604-44B9-BF0D-639A1750B6D6}" type="presParOf" srcId="{D433476B-D68D-4328-ADAC-B2895D3D50CF}" destId="{1E58A3BC-F1F7-40EE-89AA-32E802ED4BF7}" srcOrd="0" destOrd="0" presId="urn:microsoft.com/office/officeart/2005/8/layout/hierarchy3"/>
    <dgm:cxn modelId="{33CE0370-D08A-44A2-9FFD-3C3667C445DD}" type="presParOf" srcId="{1E58A3BC-F1F7-40EE-89AA-32E802ED4BF7}" destId="{D21DF85A-45CA-4CE0-B0ED-CF4615475EE0}" srcOrd="0" destOrd="0" presId="urn:microsoft.com/office/officeart/2005/8/layout/hierarchy3"/>
    <dgm:cxn modelId="{FC20140D-F230-49BE-9CF8-320EF4B4C107}" type="presParOf" srcId="{D21DF85A-45CA-4CE0-B0ED-CF4615475EE0}" destId="{ECB1CA3E-26B8-4A39-AEF8-6F06E506D3C7}" srcOrd="0" destOrd="0" presId="urn:microsoft.com/office/officeart/2005/8/layout/hierarchy3"/>
    <dgm:cxn modelId="{6DD32785-E0D1-4AE7-BB1B-BC25CB0A5E29}" type="presParOf" srcId="{D21DF85A-45CA-4CE0-B0ED-CF4615475EE0}" destId="{C7DDC059-89DD-4F99-A10D-9C975D60C8D8}" srcOrd="1" destOrd="0" presId="urn:microsoft.com/office/officeart/2005/8/layout/hierarchy3"/>
    <dgm:cxn modelId="{7B61BBFA-B57B-443E-812A-C8E5D5DFCF53}"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Acondicionamiento de señal</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0DE91204-A231-4018-A373-0B2F72EF6718}" type="presOf" srcId="{CB9964DC-5E01-4879-9733-CDEE2AB1D1F7}" destId="{ECB1CA3E-26B8-4A39-AEF8-6F06E506D3C7}" srcOrd="0" destOrd="0" presId="urn:microsoft.com/office/officeart/2005/8/layout/hierarchy3"/>
    <dgm:cxn modelId="{543CDB38-5B3B-4EE5-88AD-A821B5523071}" type="presOf" srcId="{CB9964DC-5E01-4879-9733-CDEE2AB1D1F7}" destId="{C7DDC059-89DD-4F99-A10D-9C975D60C8D8}" srcOrd="1" destOrd="0" presId="urn:microsoft.com/office/officeart/2005/8/layout/hierarchy3"/>
    <dgm:cxn modelId="{1E93CF28-8672-4883-986E-D4C4CADB2DC4}" type="presOf" srcId="{7061F2FC-F2AB-4DE3-98B0-886576B4E2C6}" destId="{D433476B-D68D-4328-ADAC-B2895D3D50CF}" srcOrd="0" destOrd="0" presId="urn:microsoft.com/office/officeart/2005/8/layout/hierarchy3"/>
    <dgm:cxn modelId="{C8C7AB0A-F3B9-4BCB-9A80-288EF419391D}" type="presParOf" srcId="{D433476B-D68D-4328-ADAC-B2895D3D50CF}" destId="{1E58A3BC-F1F7-40EE-89AA-32E802ED4BF7}" srcOrd="0" destOrd="0" presId="urn:microsoft.com/office/officeart/2005/8/layout/hierarchy3"/>
    <dgm:cxn modelId="{D443D315-E823-4D70-9622-F6D2C9E7FF99}" type="presParOf" srcId="{1E58A3BC-F1F7-40EE-89AA-32E802ED4BF7}" destId="{D21DF85A-45CA-4CE0-B0ED-CF4615475EE0}" srcOrd="0" destOrd="0" presId="urn:microsoft.com/office/officeart/2005/8/layout/hierarchy3"/>
    <dgm:cxn modelId="{3472EA78-6D0A-43DF-9352-75A73E9A40F0}" type="presParOf" srcId="{D21DF85A-45CA-4CE0-B0ED-CF4615475EE0}" destId="{ECB1CA3E-26B8-4A39-AEF8-6F06E506D3C7}" srcOrd="0" destOrd="0" presId="urn:microsoft.com/office/officeart/2005/8/layout/hierarchy3"/>
    <dgm:cxn modelId="{B0AE2C02-ECB7-4420-8255-FE126DE642AB}" type="presParOf" srcId="{D21DF85A-45CA-4CE0-B0ED-CF4615475EE0}" destId="{C7DDC059-89DD-4F99-A10D-9C975D60C8D8}" srcOrd="1" destOrd="0" presId="urn:microsoft.com/office/officeart/2005/8/layout/hierarchy3"/>
    <dgm:cxn modelId="{97382EAA-B977-4E01-BF98-12005D53BBB1}"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Sensor de Nivel</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B2993679-88F7-4119-9944-B236F5D3A808}" type="presOf" srcId="{CB9964DC-5E01-4879-9733-CDEE2AB1D1F7}" destId="{C7DDC059-89DD-4F99-A10D-9C975D60C8D8}" srcOrd="1" destOrd="0" presId="urn:microsoft.com/office/officeart/2005/8/layout/hierarchy3"/>
    <dgm:cxn modelId="{4C800A81-CC0E-4280-B349-F50843645245}" type="presOf" srcId="{CB9964DC-5E01-4879-9733-CDEE2AB1D1F7}" destId="{ECB1CA3E-26B8-4A39-AEF8-6F06E506D3C7}" srcOrd="0" destOrd="0" presId="urn:microsoft.com/office/officeart/2005/8/layout/hierarchy3"/>
    <dgm:cxn modelId="{B96FCF64-064C-4380-9BE1-D3D3A3AEBE75}" type="presOf" srcId="{7061F2FC-F2AB-4DE3-98B0-886576B4E2C6}" destId="{D433476B-D68D-4328-ADAC-B2895D3D50CF}" srcOrd="0" destOrd="0" presId="urn:microsoft.com/office/officeart/2005/8/layout/hierarchy3"/>
    <dgm:cxn modelId="{6A02EEB0-7B5D-47C2-B51C-F6F418694229}" type="presParOf" srcId="{D433476B-D68D-4328-ADAC-B2895D3D50CF}" destId="{1E58A3BC-F1F7-40EE-89AA-32E802ED4BF7}" srcOrd="0" destOrd="0" presId="urn:microsoft.com/office/officeart/2005/8/layout/hierarchy3"/>
    <dgm:cxn modelId="{6DFCB31A-4D24-4941-9F7F-4B4ED71B1483}" type="presParOf" srcId="{1E58A3BC-F1F7-40EE-89AA-32E802ED4BF7}" destId="{D21DF85A-45CA-4CE0-B0ED-CF4615475EE0}" srcOrd="0" destOrd="0" presId="urn:microsoft.com/office/officeart/2005/8/layout/hierarchy3"/>
    <dgm:cxn modelId="{B3492CDD-AFD9-4DD9-A31F-4CAC5B325269}" type="presParOf" srcId="{D21DF85A-45CA-4CE0-B0ED-CF4615475EE0}" destId="{ECB1CA3E-26B8-4A39-AEF8-6F06E506D3C7}" srcOrd="0" destOrd="0" presId="urn:microsoft.com/office/officeart/2005/8/layout/hierarchy3"/>
    <dgm:cxn modelId="{B1A16C73-EB6A-4CAB-8C48-95B660220722}" type="presParOf" srcId="{D21DF85A-45CA-4CE0-B0ED-CF4615475EE0}" destId="{C7DDC059-89DD-4F99-A10D-9C975D60C8D8}" srcOrd="1" destOrd="0" presId="urn:microsoft.com/office/officeart/2005/8/layout/hierarchy3"/>
    <dgm:cxn modelId="{580144B4-E11C-4364-9BD1-9F81C038E052}"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Resistencia Calorífica	</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5AAF66AE-3CB3-4F7B-8123-E85685688E38}" type="presOf" srcId="{7061F2FC-F2AB-4DE3-98B0-886576B4E2C6}" destId="{D433476B-D68D-4328-ADAC-B2895D3D50CF}" srcOrd="0" destOrd="0" presId="urn:microsoft.com/office/officeart/2005/8/layout/hierarchy3"/>
    <dgm:cxn modelId="{DFAC099C-4E46-47DE-A9D2-89BD47457ED4}" type="presOf" srcId="{CB9964DC-5E01-4879-9733-CDEE2AB1D1F7}" destId="{C7DDC059-89DD-4F99-A10D-9C975D60C8D8}" srcOrd="1" destOrd="0" presId="urn:microsoft.com/office/officeart/2005/8/layout/hierarchy3"/>
    <dgm:cxn modelId="{9030EA7D-DB17-4F73-882B-9FFB95679A88}" type="presOf" srcId="{CB9964DC-5E01-4879-9733-CDEE2AB1D1F7}" destId="{ECB1CA3E-26B8-4A39-AEF8-6F06E506D3C7}" srcOrd="0" destOrd="0" presId="urn:microsoft.com/office/officeart/2005/8/layout/hierarchy3"/>
    <dgm:cxn modelId="{604063ED-C95B-4A21-8C82-942D55B4F42C}" type="presParOf" srcId="{D433476B-D68D-4328-ADAC-B2895D3D50CF}" destId="{1E58A3BC-F1F7-40EE-89AA-32E802ED4BF7}" srcOrd="0" destOrd="0" presId="urn:microsoft.com/office/officeart/2005/8/layout/hierarchy3"/>
    <dgm:cxn modelId="{035FF53C-9DF5-41AE-900B-CDC400BE7401}" type="presParOf" srcId="{1E58A3BC-F1F7-40EE-89AA-32E802ED4BF7}" destId="{D21DF85A-45CA-4CE0-B0ED-CF4615475EE0}" srcOrd="0" destOrd="0" presId="urn:microsoft.com/office/officeart/2005/8/layout/hierarchy3"/>
    <dgm:cxn modelId="{812D8BCB-D66B-46D3-9D06-795815ECD593}" type="presParOf" srcId="{D21DF85A-45CA-4CE0-B0ED-CF4615475EE0}" destId="{ECB1CA3E-26B8-4A39-AEF8-6F06E506D3C7}" srcOrd="0" destOrd="0" presId="urn:microsoft.com/office/officeart/2005/8/layout/hierarchy3"/>
    <dgm:cxn modelId="{747B13DA-3936-4473-9916-9845275B59CC}" type="presParOf" srcId="{D21DF85A-45CA-4CE0-B0ED-CF4615475EE0}" destId="{C7DDC059-89DD-4F99-A10D-9C975D60C8D8}" srcOrd="1" destOrd="0" presId="urn:microsoft.com/office/officeart/2005/8/layout/hierarchy3"/>
    <dgm:cxn modelId="{C02409C8-4A76-4128-B1E1-A297E63B48FB}"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Resistencia para la humedad	</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199EB63B-E94E-49D2-9816-A5C9D6EE49EA}" type="presOf" srcId="{CB9964DC-5E01-4879-9733-CDEE2AB1D1F7}" destId="{ECB1CA3E-26B8-4A39-AEF8-6F06E506D3C7}" srcOrd="0" destOrd="0" presId="urn:microsoft.com/office/officeart/2005/8/layout/hierarchy3"/>
    <dgm:cxn modelId="{273DA1F8-4AF4-488B-916E-A5588A7B5C0E}" type="presOf" srcId="{7061F2FC-F2AB-4DE3-98B0-886576B4E2C6}" destId="{D433476B-D68D-4328-ADAC-B2895D3D50CF}" srcOrd="0" destOrd="0" presId="urn:microsoft.com/office/officeart/2005/8/layout/hierarchy3"/>
    <dgm:cxn modelId="{A39026A4-E1C1-4F63-9DCB-B49E5C2A5111}" type="presOf" srcId="{CB9964DC-5E01-4879-9733-CDEE2AB1D1F7}" destId="{C7DDC059-89DD-4F99-A10D-9C975D60C8D8}" srcOrd="1" destOrd="0" presId="urn:microsoft.com/office/officeart/2005/8/layout/hierarchy3"/>
    <dgm:cxn modelId="{1D32F1D1-D90B-46F6-86C2-B38D80A67028}" type="presParOf" srcId="{D433476B-D68D-4328-ADAC-B2895D3D50CF}" destId="{1E58A3BC-F1F7-40EE-89AA-32E802ED4BF7}" srcOrd="0" destOrd="0" presId="urn:microsoft.com/office/officeart/2005/8/layout/hierarchy3"/>
    <dgm:cxn modelId="{5C9015DA-6083-434B-BC0B-5C46BFFDC17B}" type="presParOf" srcId="{1E58A3BC-F1F7-40EE-89AA-32E802ED4BF7}" destId="{D21DF85A-45CA-4CE0-B0ED-CF4615475EE0}" srcOrd="0" destOrd="0" presId="urn:microsoft.com/office/officeart/2005/8/layout/hierarchy3"/>
    <dgm:cxn modelId="{208E8DEE-1B51-4B29-B5DF-F86E2F060615}" type="presParOf" srcId="{D21DF85A-45CA-4CE0-B0ED-CF4615475EE0}" destId="{ECB1CA3E-26B8-4A39-AEF8-6F06E506D3C7}" srcOrd="0" destOrd="0" presId="urn:microsoft.com/office/officeart/2005/8/layout/hierarchy3"/>
    <dgm:cxn modelId="{87E9A725-6210-4F27-B7ED-704D11D0CB47}" type="presParOf" srcId="{D21DF85A-45CA-4CE0-B0ED-CF4615475EE0}" destId="{C7DDC059-89DD-4F99-A10D-9C975D60C8D8}" srcOrd="1" destOrd="0" presId="urn:microsoft.com/office/officeart/2005/8/layout/hierarchy3"/>
    <dgm:cxn modelId="{D827ABA2-3AC7-40A2-9E86-73FBD70FB5FB}"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Motor de sistema de volteo	</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87217D3F-B3AC-45D0-88C7-0D57BC218750}" type="presOf" srcId="{CB9964DC-5E01-4879-9733-CDEE2AB1D1F7}" destId="{ECB1CA3E-26B8-4A39-AEF8-6F06E506D3C7}" srcOrd="0" destOrd="0" presId="urn:microsoft.com/office/officeart/2005/8/layout/hierarchy3"/>
    <dgm:cxn modelId="{B3F4EE29-0213-4475-BDC3-8586564FB846}" type="presOf" srcId="{7061F2FC-F2AB-4DE3-98B0-886576B4E2C6}" destId="{D433476B-D68D-4328-ADAC-B2895D3D50CF}" srcOrd="0" destOrd="0" presId="urn:microsoft.com/office/officeart/2005/8/layout/hierarchy3"/>
    <dgm:cxn modelId="{77A5A4DC-CB60-48B7-B7E4-98D4CB6084A0}" type="presOf" srcId="{CB9964DC-5E01-4879-9733-CDEE2AB1D1F7}" destId="{C7DDC059-89DD-4F99-A10D-9C975D60C8D8}" srcOrd="1" destOrd="0" presId="urn:microsoft.com/office/officeart/2005/8/layout/hierarchy3"/>
    <dgm:cxn modelId="{80A5C6C3-440A-4B21-9AEF-1309246F8D85}" type="presParOf" srcId="{D433476B-D68D-4328-ADAC-B2895D3D50CF}" destId="{1E58A3BC-F1F7-40EE-89AA-32E802ED4BF7}" srcOrd="0" destOrd="0" presId="urn:microsoft.com/office/officeart/2005/8/layout/hierarchy3"/>
    <dgm:cxn modelId="{883A65B5-C11D-411A-8B17-B7AA02912A79}" type="presParOf" srcId="{1E58A3BC-F1F7-40EE-89AA-32E802ED4BF7}" destId="{D21DF85A-45CA-4CE0-B0ED-CF4615475EE0}" srcOrd="0" destOrd="0" presId="urn:microsoft.com/office/officeart/2005/8/layout/hierarchy3"/>
    <dgm:cxn modelId="{EEF7F077-1DFB-41F7-BFF6-9BEC639020CE}" type="presParOf" srcId="{D21DF85A-45CA-4CE0-B0ED-CF4615475EE0}" destId="{ECB1CA3E-26B8-4A39-AEF8-6F06E506D3C7}" srcOrd="0" destOrd="0" presId="urn:microsoft.com/office/officeart/2005/8/layout/hierarchy3"/>
    <dgm:cxn modelId="{1ED20676-24DD-49FE-938C-1B98CB43E772}" type="presParOf" srcId="{D21DF85A-45CA-4CE0-B0ED-CF4615475EE0}" destId="{C7DDC059-89DD-4F99-A10D-9C975D60C8D8}" srcOrd="1" destOrd="0" presId="urn:microsoft.com/office/officeart/2005/8/layout/hierarchy3"/>
    <dgm:cxn modelId="{B7033014-5729-4585-935A-9A091CC833D1}"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Funcionamiento del sistema</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0D20E71-FED1-4623-8034-D329000238BD}">
      <dgm:prSet phldrT="[Texto]" custT="1"/>
      <dgm:spPr/>
      <dgm:t>
        <a:bodyPr/>
        <a:lstStyle/>
        <a:p>
          <a:pPr algn="just"/>
          <a:r>
            <a:rPr lang="es-EC" sz="2000" dirty="0" smtClean="0"/>
            <a:t>- Sensor de temperatura  (entrada analógico con transmisión serial). </a:t>
          </a:r>
        </a:p>
        <a:p>
          <a:pPr algn="just"/>
          <a:r>
            <a:rPr lang="es-EC" dirty="0" smtClean="0"/>
            <a:t>- Sensor de humedad (entrada analógica).</a:t>
          </a:r>
        </a:p>
        <a:p>
          <a:pPr algn="just"/>
          <a:r>
            <a:rPr lang="es-EC" dirty="0" smtClean="0"/>
            <a:t>- Actuador resistencia eléctrica (Salida PWM) </a:t>
          </a:r>
        </a:p>
        <a:p>
          <a:pPr algn="just"/>
          <a:r>
            <a:rPr lang="es-EC" dirty="0" smtClean="0"/>
            <a:t>- Pantalla HMI (Salida Serial RS232) </a:t>
          </a:r>
        </a:p>
        <a:p>
          <a:pPr algn="just"/>
          <a:r>
            <a:rPr lang="es-EC" dirty="0" smtClean="0"/>
            <a:t>- Relés (4 Salidas digitales).</a:t>
          </a:r>
        </a:p>
        <a:p>
          <a:pPr algn="just"/>
          <a:r>
            <a:rPr lang="es-EC" dirty="0" smtClean="0"/>
            <a:t>- Motor de volteo (Salida Digital).</a:t>
          </a:r>
        </a:p>
        <a:p>
          <a:pPr algn="just"/>
          <a:r>
            <a:rPr lang="es-EC" dirty="0" smtClean="0"/>
            <a:t>- Sensor de Nivel (Entrada Digital). </a:t>
          </a:r>
        </a:p>
        <a:p>
          <a:pPr algn="just"/>
          <a:r>
            <a:rPr lang="es-EC" dirty="0" smtClean="0"/>
            <a:t>- Ventilador (Salida digital).</a:t>
          </a:r>
        </a:p>
        <a:p>
          <a:pPr algn="just"/>
          <a:r>
            <a:rPr lang="es-EC" dirty="0" smtClean="0"/>
            <a:t>- Zumbador (Salida Digital).</a:t>
          </a:r>
        </a:p>
        <a:p>
          <a:pPr algn="just"/>
          <a:r>
            <a:rPr lang="es-EC" dirty="0" smtClean="0"/>
            <a:t>- Interruptor fin de carrera para la puerta (Entrada Digital).</a:t>
          </a:r>
        </a:p>
        <a:p>
          <a:pPr algn="just"/>
          <a:r>
            <a:rPr lang="es-EC" dirty="0" smtClean="0"/>
            <a:t>- Luces piloto (Salidas a relé)</a:t>
          </a:r>
          <a:endParaRPr lang="en-US" sz="2000" b="1" dirty="0" smtClean="0"/>
        </a:p>
      </dgm:t>
    </dgm:pt>
    <dgm:pt modelId="{9E3869D8-A7FD-4027-8D69-6E2073D34B18}" type="sib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4349BE00-98CD-4A0C-8970-0800DCF0B510}" type="par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102549" custLinFactNeighborX="20057" custLinFactNeighborY="-20000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1"/>
      <dgm:spPr/>
      <dgm:t>
        <a:bodyPr/>
        <a:lstStyle/>
        <a:p>
          <a:endParaRPr lang="es-ES"/>
        </a:p>
      </dgm:t>
    </dgm:pt>
    <dgm:pt modelId="{45B98A4A-0B6D-4F48-B74E-847DD2F0977C}" type="pres">
      <dgm:prSet presAssocID="{D0D20E71-FED1-4623-8034-D329000238BD}" presName="childText" presStyleLbl="bgAcc1" presStyleIdx="0" presStyleCnt="1" custScaleX="1210460" custScaleY="1245608" custLinFactNeighborX="-30805" custLinFactNeighborY="-4222">
        <dgm:presLayoutVars>
          <dgm:bulletEnabled val="1"/>
        </dgm:presLayoutVars>
      </dgm:prSet>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A7B6DBC7-03E7-4DCC-9437-23D92712D124}" type="presOf" srcId="{CB9964DC-5E01-4879-9733-CDEE2AB1D1F7}" destId="{ECB1CA3E-26B8-4A39-AEF8-6F06E506D3C7}" srcOrd="0" destOrd="0" presId="urn:microsoft.com/office/officeart/2005/8/layout/hierarchy3"/>
    <dgm:cxn modelId="{FC0CFD8C-6D7D-4073-8119-F0A1775F8E5D}" type="presOf" srcId="{4349BE00-98CD-4A0C-8970-0800DCF0B510}" destId="{6453487C-0FAF-4B32-BD10-ECD1ABD7E947}" srcOrd="0" destOrd="0" presId="urn:microsoft.com/office/officeart/2005/8/layout/hierarchy3"/>
    <dgm:cxn modelId="{5C560C7B-E66B-4D89-A339-EEDFDAC93401}" type="presOf" srcId="{7061F2FC-F2AB-4DE3-98B0-886576B4E2C6}" destId="{D433476B-D68D-4328-ADAC-B2895D3D50CF}" srcOrd="0"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76CCFDB6-671A-4F1A-BB60-9EB8DE7AB13A}" type="presOf" srcId="{CB9964DC-5E01-4879-9733-CDEE2AB1D1F7}" destId="{C7DDC059-89DD-4F99-A10D-9C975D60C8D8}" srcOrd="1" destOrd="0" presId="urn:microsoft.com/office/officeart/2005/8/layout/hierarchy3"/>
    <dgm:cxn modelId="{178029A9-3A2D-485F-8C68-ABDB95B8AA69}" type="presOf" srcId="{D0D20E71-FED1-4623-8034-D329000238BD}" destId="{45B98A4A-0B6D-4F48-B74E-847DD2F0977C}" srcOrd="0" destOrd="0" presId="urn:microsoft.com/office/officeart/2005/8/layout/hierarchy3"/>
    <dgm:cxn modelId="{64B489E3-2D30-4D35-B0A2-D261BECF5E6C}" type="presParOf" srcId="{D433476B-D68D-4328-ADAC-B2895D3D50CF}" destId="{1E58A3BC-F1F7-40EE-89AA-32E802ED4BF7}" srcOrd="0" destOrd="0" presId="urn:microsoft.com/office/officeart/2005/8/layout/hierarchy3"/>
    <dgm:cxn modelId="{5798DB2D-185B-496F-8A3A-A7E224E07E6B}" type="presParOf" srcId="{1E58A3BC-F1F7-40EE-89AA-32E802ED4BF7}" destId="{D21DF85A-45CA-4CE0-B0ED-CF4615475EE0}" srcOrd="0" destOrd="0" presId="urn:microsoft.com/office/officeart/2005/8/layout/hierarchy3"/>
    <dgm:cxn modelId="{C85FF65E-7F47-4D81-9E7B-C0FD9A83A027}" type="presParOf" srcId="{D21DF85A-45CA-4CE0-B0ED-CF4615475EE0}" destId="{ECB1CA3E-26B8-4A39-AEF8-6F06E506D3C7}" srcOrd="0" destOrd="0" presId="urn:microsoft.com/office/officeart/2005/8/layout/hierarchy3"/>
    <dgm:cxn modelId="{DBFC67F3-42B5-4C1B-9041-A52E1E48CD4F}" type="presParOf" srcId="{D21DF85A-45CA-4CE0-B0ED-CF4615475EE0}" destId="{C7DDC059-89DD-4F99-A10D-9C975D60C8D8}" srcOrd="1" destOrd="0" presId="urn:microsoft.com/office/officeart/2005/8/layout/hierarchy3"/>
    <dgm:cxn modelId="{5CFFACE8-C9FE-4809-9742-D4BB143EBD35}" type="presParOf" srcId="{1E58A3BC-F1F7-40EE-89AA-32E802ED4BF7}" destId="{F784BE88-3DB9-4E87-AFCA-2ED0BF00DEA1}" srcOrd="1" destOrd="0" presId="urn:microsoft.com/office/officeart/2005/8/layout/hierarchy3"/>
    <dgm:cxn modelId="{FA04254C-9992-4F94-9145-9379A53FE0BE}" type="presParOf" srcId="{F784BE88-3DB9-4E87-AFCA-2ED0BF00DEA1}" destId="{6453487C-0FAF-4B32-BD10-ECD1ABD7E947}" srcOrd="0" destOrd="0" presId="urn:microsoft.com/office/officeart/2005/8/layout/hierarchy3"/>
    <dgm:cxn modelId="{E5440764-CBA9-4C6C-8AC6-DD85D0D8C733}" type="presParOf" srcId="{F784BE88-3DB9-4E87-AFCA-2ED0BF00DEA1}" destId="{45B98A4A-0B6D-4F48-B74E-847DD2F0977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custT="1"/>
      <dgm:spPr/>
      <dgm:t>
        <a:bodyPr/>
        <a:lstStyle/>
        <a:p>
          <a:pPr algn="just"/>
          <a:r>
            <a:rPr lang="es-ES" sz="2500" b="1" dirty="0" smtClean="0"/>
            <a:t>INCUBACIÓN</a:t>
          </a:r>
          <a:endParaRPr lang="es-ES" sz="2500" b="1" dirty="0"/>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s-ES" sz="2000" dirty="0" smtClean="0"/>
            <a:t>Se denomina incubadora de huevos a un sistema que tiene la función de crear un entorno con una humedad y una temperatura adecuada para el nacimiento de seres vivos ovíparos.</a:t>
          </a:r>
          <a:endParaRPr lang="es-ES" sz="20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612257" custLinFactNeighborX="2765" custLinFactNeighborY="-24422"/>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t>
        <a:bodyPr/>
        <a:lstStyle/>
        <a:p>
          <a:endParaRPr lang="es-EC"/>
        </a:p>
      </dgm:t>
    </dgm:pt>
    <dgm:pt modelId="{04EAAFF2-F757-4829-8DE2-3822D97053BC}" type="pres">
      <dgm:prSet presAssocID="{FF5244E1-CF16-4BAC-92D3-2FD3C915AD4D}" presName="Name13" presStyleLbl="parChTrans1D2" presStyleIdx="0" presStyleCnt="1"/>
      <dgm:spPr/>
      <dgm:t>
        <a:bodyPr/>
        <a:lstStyle/>
        <a:p>
          <a:endParaRPr lang="es-EC"/>
        </a:p>
      </dgm:t>
    </dgm:pt>
    <dgm:pt modelId="{E71390C3-22EC-4252-819F-F42DBCE732A6}" type="pres">
      <dgm:prSet presAssocID="{DE2F9DEB-7685-4523-B2DC-B1A32D1754D5}" presName="childText" presStyleLbl="bgAcc1" presStyleIdx="0" presStyleCnt="1" custScaleX="616467" custScaleY="245298" custLinFactNeighborY="-9219">
        <dgm:presLayoutVars>
          <dgm:bulletEnabled val="1"/>
        </dgm:presLayoutVars>
      </dgm:prSet>
      <dgm:spPr/>
      <dgm:t>
        <a:bodyPr/>
        <a:lstStyle/>
        <a:p>
          <a:endParaRPr lang="es-EC"/>
        </a:p>
      </dgm:t>
    </dgm:pt>
  </dgm:ptLst>
  <dgm:cxnLst>
    <dgm:cxn modelId="{BB55AA03-83E2-4837-9701-1E6A67757A2B}"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88CC90E-7A23-4D07-8CEA-3A76FE580EB7}" type="presOf" srcId="{CB9964DC-5E01-4879-9733-CDEE2AB1D1F7}" destId="{C7DDC059-89DD-4F99-A10D-9C975D60C8D8}" srcOrd="1" destOrd="0" presId="urn:microsoft.com/office/officeart/2005/8/layout/hierarchy3"/>
    <dgm:cxn modelId="{78179EB7-23EF-43F8-A353-1EFA8B152A3B}" type="presOf" srcId="{CB9964DC-5E01-4879-9733-CDEE2AB1D1F7}" destId="{ECB1CA3E-26B8-4A39-AEF8-6F06E506D3C7}"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007920E8-1B9A-4D34-B7CF-457F3E8DCCB5}" type="presOf" srcId="{FF5244E1-CF16-4BAC-92D3-2FD3C915AD4D}" destId="{04EAAFF2-F757-4829-8DE2-3822D97053BC}" srcOrd="0" destOrd="0" presId="urn:microsoft.com/office/officeart/2005/8/layout/hierarchy3"/>
    <dgm:cxn modelId="{6C332693-20B7-48E8-9AB7-6E1D4CC3B045}" type="presOf" srcId="{DE2F9DEB-7685-4523-B2DC-B1A32D1754D5}" destId="{E71390C3-22EC-4252-819F-F42DBCE732A6}" srcOrd="0" destOrd="0" presId="urn:microsoft.com/office/officeart/2005/8/layout/hierarchy3"/>
    <dgm:cxn modelId="{E28585D7-4C09-4F53-841D-2899A493CDBE}" type="presParOf" srcId="{D433476B-D68D-4328-ADAC-B2895D3D50CF}" destId="{1E58A3BC-F1F7-40EE-89AA-32E802ED4BF7}" srcOrd="0" destOrd="0" presId="urn:microsoft.com/office/officeart/2005/8/layout/hierarchy3"/>
    <dgm:cxn modelId="{087779F3-4662-4CB7-A1E6-C47EDB428078}" type="presParOf" srcId="{1E58A3BC-F1F7-40EE-89AA-32E802ED4BF7}" destId="{D21DF85A-45CA-4CE0-B0ED-CF4615475EE0}" srcOrd="0" destOrd="0" presId="urn:microsoft.com/office/officeart/2005/8/layout/hierarchy3"/>
    <dgm:cxn modelId="{246294FB-36D2-4BFC-80A7-E3F13AF3C461}" type="presParOf" srcId="{D21DF85A-45CA-4CE0-B0ED-CF4615475EE0}" destId="{ECB1CA3E-26B8-4A39-AEF8-6F06E506D3C7}" srcOrd="0" destOrd="0" presId="urn:microsoft.com/office/officeart/2005/8/layout/hierarchy3"/>
    <dgm:cxn modelId="{00CED315-B3C1-4740-96DC-5711BAA8038C}" type="presParOf" srcId="{D21DF85A-45CA-4CE0-B0ED-CF4615475EE0}" destId="{C7DDC059-89DD-4F99-A10D-9C975D60C8D8}" srcOrd="1" destOrd="0" presId="urn:microsoft.com/office/officeart/2005/8/layout/hierarchy3"/>
    <dgm:cxn modelId="{ED2B9B27-83D4-4448-BFED-FDBC5E6464AD}" type="presParOf" srcId="{1E58A3BC-F1F7-40EE-89AA-32E802ED4BF7}" destId="{F784BE88-3DB9-4E87-AFCA-2ED0BF00DEA1}" srcOrd="1" destOrd="0" presId="urn:microsoft.com/office/officeart/2005/8/layout/hierarchy3"/>
    <dgm:cxn modelId="{CE60D83F-26B0-41CF-B648-9F0D25532C18}" type="presParOf" srcId="{F784BE88-3DB9-4E87-AFCA-2ED0BF00DEA1}" destId="{04EAAFF2-F757-4829-8DE2-3822D97053BC}" srcOrd="0" destOrd="0" presId="urn:microsoft.com/office/officeart/2005/8/layout/hierarchy3"/>
    <dgm:cxn modelId="{3CD2E3BC-B958-4FA5-85D8-E117BDC02304}" type="presParOf" srcId="{F784BE88-3DB9-4E87-AFCA-2ED0BF00DEA1}" destId="{E71390C3-22EC-4252-819F-F42DBCE732A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Controlador	</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6979935F-29CC-4E4A-8291-9E94079017D4}" type="presOf" srcId="{CB9964DC-5E01-4879-9733-CDEE2AB1D1F7}" destId="{ECB1CA3E-26B8-4A39-AEF8-6F06E506D3C7}" srcOrd="0" destOrd="0" presId="urn:microsoft.com/office/officeart/2005/8/layout/hierarchy3"/>
    <dgm:cxn modelId="{C1082860-7926-485E-A7FB-44A94014E719}" type="presOf" srcId="{7061F2FC-F2AB-4DE3-98B0-886576B4E2C6}" destId="{D433476B-D68D-4328-ADAC-B2895D3D50CF}" srcOrd="0" destOrd="0" presId="urn:microsoft.com/office/officeart/2005/8/layout/hierarchy3"/>
    <dgm:cxn modelId="{661F924B-A8CA-45CA-A838-64F34D456838}" type="presOf" srcId="{CB9964DC-5E01-4879-9733-CDEE2AB1D1F7}" destId="{C7DDC059-89DD-4F99-A10D-9C975D60C8D8}" srcOrd="1" destOrd="0" presId="urn:microsoft.com/office/officeart/2005/8/layout/hierarchy3"/>
    <dgm:cxn modelId="{42AA608B-F7F9-4F82-BA6E-5BB25685BA90}" type="presParOf" srcId="{D433476B-D68D-4328-ADAC-B2895D3D50CF}" destId="{1E58A3BC-F1F7-40EE-89AA-32E802ED4BF7}" srcOrd="0" destOrd="0" presId="urn:microsoft.com/office/officeart/2005/8/layout/hierarchy3"/>
    <dgm:cxn modelId="{E94409E0-07DF-4099-8A7B-42E15F8FA2C3}" type="presParOf" srcId="{1E58A3BC-F1F7-40EE-89AA-32E802ED4BF7}" destId="{D21DF85A-45CA-4CE0-B0ED-CF4615475EE0}" srcOrd="0" destOrd="0" presId="urn:microsoft.com/office/officeart/2005/8/layout/hierarchy3"/>
    <dgm:cxn modelId="{4DEF26D9-7DBA-41E3-B854-33FF007FBA6B}" type="presParOf" srcId="{D21DF85A-45CA-4CE0-B0ED-CF4615475EE0}" destId="{ECB1CA3E-26B8-4A39-AEF8-6F06E506D3C7}" srcOrd="0" destOrd="0" presId="urn:microsoft.com/office/officeart/2005/8/layout/hierarchy3"/>
    <dgm:cxn modelId="{66062DAA-B0E1-46D0-970D-05607CF74026}" type="presParOf" srcId="{D21DF85A-45CA-4CE0-B0ED-CF4615475EE0}" destId="{C7DDC059-89DD-4F99-A10D-9C975D60C8D8}" srcOrd="1" destOrd="0" presId="urn:microsoft.com/office/officeart/2005/8/layout/hierarchy3"/>
    <dgm:cxn modelId="{E4486BC4-8E2E-462A-891B-2B91429517B2}"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Panel de operador	</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4B348F56-E73E-45C5-BB29-99BCB2968890}" type="presOf" srcId="{CB9964DC-5E01-4879-9733-CDEE2AB1D1F7}" destId="{C7DDC059-89DD-4F99-A10D-9C975D60C8D8}" srcOrd="1" destOrd="0" presId="urn:microsoft.com/office/officeart/2005/8/layout/hierarchy3"/>
    <dgm:cxn modelId="{BFF66C42-7F3B-4E52-994E-959186F3D82D}" type="presOf" srcId="{CB9964DC-5E01-4879-9733-CDEE2AB1D1F7}" destId="{ECB1CA3E-26B8-4A39-AEF8-6F06E506D3C7}" srcOrd="0" destOrd="0" presId="urn:microsoft.com/office/officeart/2005/8/layout/hierarchy3"/>
    <dgm:cxn modelId="{4754D531-90EB-4818-81A3-4E34520C3D9A}" type="presOf" srcId="{7061F2FC-F2AB-4DE3-98B0-886576B4E2C6}" destId="{D433476B-D68D-4328-ADAC-B2895D3D50CF}" srcOrd="0" destOrd="0" presId="urn:microsoft.com/office/officeart/2005/8/layout/hierarchy3"/>
    <dgm:cxn modelId="{4C87F694-2694-4026-81C9-5B8C2FA183F6}" type="presParOf" srcId="{D433476B-D68D-4328-ADAC-B2895D3D50CF}" destId="{1E58A3BC-F1F7-40EE-89AA-32E802ED4BF7}" srcOrd="0" destOrd="0" presId="urn:microsoft.com/office/officeart/2005/8/layout/hierarchy3"/>
    <dgm:cxn modelId="{5E5596D9-38AC-4BBC-B8A5-C0C7148827E6}" type="presParOf" srcId="{1E58A3BC-F1F7-40EE-89AA-32E802ED4BF7}" destId="{D21DF85A-45CA-4CE0-B0ED-CF4615475EE0}" srcOrd="0" destOrd="0" presId="urn:microsoft.com/office/officeart/2005/8/layout/hierarchy3"/>
    <dgm:cxn modelId="{769A363B-D1F3-472F-AA97-B4D17EE6C2FF}" type="presParOf" srcId="{D21DF85A-45CA-4CE0-B0ED-CF4615475EE0}" destId="{ECB1CA3E-26B8-4A39-AEF8-6F06E506D3C7}" srcOrd="0" destOrd="0" presId="urn:microsoft.com/office/officeart/2005/8/layout/hierarchy3"/>
    <dgm:cxn modelId="{25A43D23-7B99-4739-9FC3-CBBF3B6A4A8C}" type="presParOf" srcId="{D21DF85A-45CA-4CE0-B0ED-CF4615475EE0}" destId="{C7DDC059-89DD-4F99-A10D-9C975D60C8D8}" srcOrd="1" destOrd="0" presId="urn:microsoft.com/office/officeart/2005/8/layout/hierarchy3"/>
    <dgm:cxn modelId="{D9B01635-F509-464E-A324-EF248DCA1DE5}"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Fuente de Poder	</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7747F7AD-2FE7-46AA-9588-8158B02BE354}" type="presOf" srcId="{CB9964DC-5E01-4879-9733-CDEE2AB1D1F7}" destId="{C7DDC059-89DD-4F99-A10D-9C975D60C8D8}" srcOrd="1" destOrd="0" presId="urn:microsoft.com/office/officeart/2005/8/layout/hierarchy3"/>
    <dgm:cxn modelId="{2D01C7E8-3F8E-4571-B603-9F3529F6A2FE}" type="presOf" srcId="{CB9964DC-5E01-4879-9733-CDEE2AB1D1F7}" destId="{ECB1CA3E-26B8-4A39-AEF8-6F06E506D3C7}" srcOrd="0" destOrd="0" presId="urn:microsoft.com/office/officeart/2005/8/layout/hierarchy3"/>
    <dgm:cxn modelId="{4C2F6996-758D-48BB-900D-C9151B525F1A}" type="presOf" srcId="{7061F2FC-F2AB-4DE3-98B0-886576B4E2C6}" destId="{D433476B-D68D-4328-ADAC-B2895D3D50CF}" srcOrd="0" destOrd="0" presId="urn:microsoft.com/office/officeart/2005/8/layout/hierarchy3"/>
    <dgm:cxn modelId="{1C1AF8AA-4F57-40A4-B1A9-1FED6FA67066}" type="presParOf" srcId="{D433476B-D68D-4328-ADAC-B2895D3D50CF}" destId="{1E58A3BC-F1F7-40EE-89AA-32E802ED4BF7}" srcOrd="0" destOrd="0" presId="urn:microsoft.com/office/officeart/2005/8/layout/hierarchy3"/>
    <dgm:cxn modelId="{88498B41-2EDA-47E9-92B4-42DEFCAA3897}" type="presParOf" srcId="{1E58A3BC-F1F7-40EE-89AA-32E802ED4BF7}" destId="{D21DF85A-45CA-4CE0-B0ED-CF4615475EE0}" srcOrd="0" destOrd="0" presId="urn:microsoft.com/office/officeart/2005/8/layout/hierarchy3"/>
    <dgm:cxn modelId="{9255B5B3-FF31-47D7-ADE3-B07611E42C8A}" type="presParOf" srcId="{D21DF85A-45CA-4CE0-B0ED-CF4615475EE0}" destId="{ECB1CA3E-26B8-4A39-AEF8-6F06E506D3C7}" srcOrd="0" destOrd="0" presId="urn:microsoft.com/office/officeart/2005/8/layout/hierarchy3"/>
    <dgm:cxn modelId="{F18C7F6B-D200-47BD-BA2C-386849A13B05}" type="presParOf" srcId="{D21DF85A-45CA-4CE0-B0ED-CF4615475EE0}" destId="{C7DDC059-89DD-4F99-A10D-9C975D60C8D8}" srcOrd="1" destOrd="0" presId="urn:microsoft.com/office/officeart/2005/8/layout/hierarchy3"/>
    <dgm:cxn modelId="{2EB69D1E-6070-483C-9AFD-8AACC4161902}"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Sensor de Temperatura </a:t>
          </a:r>
          <a:r>
            <a:rPr lang="es-EC" sz="3200" dirty="0" smtClean="0"/>
            <a:t>DS18B20</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C0D199CF-1869-446C-B972-BF9C95326652}" type="presOf" srcId="{CB9964DC-5E01-4879-9733-CDEE2AB1D1F7}" destId="{ECB1CA3E-26B8-4A39-AEF8-6F06E506D3C7}" srcOrd="0" destOrd="0" presId="urn:microsoft.com/office/officeart/2005/8/layout/hierarchy3"/>
    <dgm:cxn modelId="{3EF5B444-53A3-4381-A43B-525188699EF7}" type="presOf" srcId="{7061F2FC-F2AB-4DE3-98B0-886576B4E2C6}" destId="{D433476B-D68D-4328-ADAC-B2895D3D50CF}" srcOrd="0" destOrd="0" presId="urn:microsoft.com/office/officeart/2005/8/layout/hierarchy3"/>
    <dgm:cxn modelId="{C4FF3A43-F172-4367-9DD2-FAA493F57D3E}" type="presOf" srcId="{CB9964DC-5E01-4879-9733-CDEE2AB1D1F7}" destId="{C7DDC059-89DD-4F99-A10D-9C975D60C8D8}" srcOrd="1" destOrd="0" presId="urn:microsoft.com/office/officeart/2005/8/layout/hierarchy3"/>
    <dgm:cxn modelId="{E81C4005-489C-4D55-B235-1274507F632E}" type="presParOf" srcId="{D433476B-D68D-4328-ADAC-B2895D3D50CF}" destId="{1E58A3BC-F1F7-40EE-89AA-32E802ED4BF7}" srcOrd="0" destOrd="0" presId="urn:microsoft.com/office/officeart/2005/8/layout/hierarchy3"/>
    <dgm:cxn modelId="{A5798163-5E87-4870-AA86-B0ED7B3CA416}" type="presParOf" srcId="{1E58A3BC-F1F7-40EE-89AA-32E802ED4BF7}" destId="{D21DF85A-45CA-4CE0-B0ED-CF4615475EE0}" srcOrd="0" destOrd="0" presId="urn:microsoft.com/office/officeart/2005/8/layout/hierarchy3"/>
    <dgm:cxn modelId="{92D984AD-0184-478D-A122-D4342975026C}" type="presParOf" srcId="{D21DF85A-45CA-4CE0-B0ED-CF4615475EE0}" destId="{ECB1CA3E-26B8-4A39-AEF8-6F06E506D3C7}" srcOrd="0" destOrd="0" presId="urn:microsoft.com/office/officeart/2005/8/layout/hierarchy3"/>
    <dgm:cxn modelId="{E0E3067E-F49C-4633-9600-09A3F4083032}" type="presParOf" srcId="{D21DF85A-45CA-4CE0-B0ED-CF4615475EE0}" destId="{C7DDC059-89DD-4F99-A10D-9C975D60C8D8}" srcOrd="1" destOrd="0" presId="urn:microsoft.com/office/officeart/2005/8/layout/hierarchy3"/>
    <dgm:cxn modelId="{2F6B332E-C38F-4C0A-A78A-0A8E88CD0B02}"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Principio de Funcionamiento</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0D20E71-FED1-4623-8034-D329000238BD}">
      <dgm:prSet phldrT="[Texto]" custT="1"/>
      <dgm:spPr/>
      <dgm:t>
        <a:bodyPr/>
        <a:lstStyle/>
        <a:p>
          <a:pPr algn="just"/>
          <a:r>
            <a:rPr lang="es-EC" sz="2000" dirty="0" smtClean="0"/>
            <a:t>Tienen un oscilador cuya frecuencia no depende de la temperatura, es fija. Dicho oscilador actúa como reloj interno y genera pulsos a un ritmo constante. Luego tienen otro oscilador cuya frecuencia sí depende de la temperatura. Mientras el primero genera pulsos a su ritmo, este último determina el tiempo de medición</a:t>
          </a:r>
          <a:endParaRPr lang="en-US" sz="2000" b="1" dirty="0" smtClean="0"/>
        </a:p>
      </dgm:t>
    </dgm:pt>
    <dgm:pt modelId="{9E3869D8-A7FD-4027-8D69-6E2073D34B18}" type="sib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4349BE00-98CD-4A0C-8970-0800DCF0B510}" type="par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611FABCA-AD74-4F6A-A67A-2CE289F4BC3D}">
      <dgm:prSet phldrT="[Texto]" custT="1"/>
      <dgm:spPr/>
      <dgm:t>
        <a:bodyPr/>
        <a:lstStyle/>
        <a:p>
          <a:pPr algn="just"/>
          <a:r>
            <a:rPr lang="es-EC" sz="2000" smtClean="0"/>
            <a:t>De esta forma contando cuantos pulsos ha generado el primero se puede saber durante cuánto tiempo ha estado abierto el segundo, así es como se calcula la temperatura.</a:t>
          </a:r>
          <a:endParaRPr lang="en-US" sz="2000" b="1" dirty="0" smtClean="0"/>
        </a:p>
      </dgm:t>
    </dgm:pt>
    <dgm:pt modelId="{319C115F-3B19-4D82-9A93-F8B0B6A4CD52}" type="parTrans" cxnId="{27B066CE-8109-4947-894B-EBA4AAF06533}">
      <dgm:prSet/>
      <dgm:spPr/>
    </dgm:pt>
    <dgm:pt modelId="{11C7CDC1-380A-40F1-AC7E-EBB038A7CAAA}" type="sibTrans" cxnId="{27B066CE-8109-4947-894B-EBA4AAF06533}">
      <dgm:prSet/>
      <dgm:spPr/>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102549" custLinFactNeighborX="20057" custLinFactNeighborY="-20000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2"/>
      <dgm:spPr/>
      <dgm:t>
        <a:bodyPr/>
        <a:lstStyle/>
        <a:p>
          <a:endParaRPr lang="es-ES"/>
        </a:p>
      </dgm:t>
    </dgm:pt>
    <dgm:pt modelId="{45B98A4A-0B6D-4F48-B74E-847DD2F0977C}" type="pres">
      <dgm:prSet presAssocID="{D0D20E71-FED1-4623-8034-D329000238BD}" presName="childText" presStyleLbl="bgAcc1" presStyleIdx="0" presStyleCnt="2" custScaleX="1148980" custScaleY="545345" custLinFactY="-7088" custLinFactNeighborX="-17975" custLinFactNeighborY="-100000">
        <dgm:presLayoutVars>
          <dgm:bulletEnabled val="1"/>
        </dgm:presLayoutVars>
      </dgm:prSet>
      <dgm:spPr/>
      <dgm:t>
        <a:bodyPr/>
        <a:lstStyle/>
        <a:p>
          <a:endParaRPr lang="es-ES"/>
        </a:p>
      </dgm:t>
    </dgm:pt>
    <dgm:pt modelId="{35268919-16BB-4805-A50D-2EF8D2776553}" type="pres">
      <dgm:prSet presAssocID="{319C115F-3B19-4D82-9A93-F8B0B6A4CD52}" presName="Name13" presStyleLbl="parChTrans1D2" presStyleIdx="1" presStyleCnt="2"/>
      <dgm:spPr/>
    </dgm:pt>
    <dgm:pt modelId="{4E97C53A-EAB5-4F1A-96E2-EFE6A9A0E729}" type="pres">
      <dgm:prSet presAssocID="{611FABCA-AD74-4F6A-A67A-2CE289F4BC3D}" presName="childText" presStyleLbl="bgAcc1" presStyleIdx="1" presStyleCnt="2" custScaleX="1131696" custScaleY="422190" custLinFactNeighborX="-5145" custLinFactNeighborY="-41057">
        <dgm:presLayoutVars>
          <dgm:bulletEnabled val="1"/>
        </dgm:presLayoutVars>
      </dgm:prSet>
      <dgm:spPr/>
      <dgm:t>
        <a:bodyPr/>
        <a:lstStyle/>
        <a:p>
          <a:endParaRPr lang="es-EC"/>
        </a:p>
      </dgm:t>
    </dgm:pt>
  </dgm:ptLst>
  <dgm:cxnLst>
    <dgm:cxn modelId="{31EB8F99-849B-475F-A1DA-219BFB20B5C6}" type="presOf" srcId="{CB9964DC-5E01-4879-9733-CDEE2AB1D1F7}" destId="{C7DDC059-89DD-4F99-A10D-9C975D60C8D8}" srcOrd="1" destOrd="0" presId="urn:microsoft.com/office/officeart/2005/8/layout/hierarchy3"/>
    <dgm:cxn modelId="{CDD1B97E-EC37-4A3D-887F-545824572951}"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46CC2253-40FD-4BC6-A8AD-1B90751BFE9C}" type="presOf" srcId="{D0D20E71-FED1-4623-8034-D329000238BD}" destId="{45B98A4A-0B6D-4F48-B74E-847DD2F0977C}" srcOrd="0" destOrd="0" presId="urn:microsoft.com/office/officeart/2005/8/layout/hierarchy3"/>
    <dgm:cxn modelId="{27B066CE-8109-4947-894B-EBA4AAF06533}" srcId="{CB9964DC-5E01-4879-9733-CDEE2AB1D1F7}" destId="{611FABCA-AD74-4F6A-A67A-2CE289F4BC3D}" srcOrd="1" destOrd="0" parTransId="{319C115F-3B19-4D82-9A93-F8B0B6A4CD52}" sibTransId="{11C7CDC1-380A-40F1-AC7E-EBB038A7CAAA}"/>
    <dgm:cxn modelId="{8BD1F45C-F949-4A37-B5B2-9ECECDD9D0AD}" type="presOf" srcId="{7061F2FC-F2AB-4DE3-98B0-886576B4E2C6}" destId="{D433476B-D68D-4328-ADAC-B2895D3D50CF}" srcOrd="0" destOrd="0" presId="urn:microsoft.com/office/officeart/2005/8/layout/hierarchy3"/>
    <dgm:cxn modelId="{83B5FEA2-0D26-4548-81E0-EF129D5A1D15}" type="presOf" srcId="{611FABCA-AD74-4F6A-A67A-2CE289F4BC3D}" destId="{4E97C53A-EAB5-4F1A-96E2-EFE6A9A0E729}" srcOrd="0" destOrd="0" presId="urn:microsoft.com/office/officeart/2005/8/layout/hierarchy3"/>
    <dgm:cxn modelId="{50007FD5-A7ED-4F25-BE81-902281B35950}" type="presOf" srcId="{319C115F-3B19-4D82-9A93-F8B0B6A4CD52}" destId="{35268919-16BB-4805-A50D-2EF8D2776553}" srcOrd="0" destOrd="0" presId="urn:microsoft.com/office/officeart/2005/8/layout/hierarchy3"/>
    <dgm:cxn modelId="{4BDEB27F-93B2-45CE-A3CA-E70046F5837A}" type="presOf" srcId="{4349BE00-98CD-4A0C-8970-0800DCF0B510}" destId="{6453487C-0FAF-4B32-BD10-ECD1ABD7E947}" srcOrd="0"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2F3FD30A-1EF7-491B-A361-27B8428DBD3D}" type="presParOf" srcId="{D433476B-D68D-4328-ADAC-B2895D3D50CF}" destId="{1E58A3BC-F1F7-40EE-89AA-32E802ED4BF7}" srcOrd="0" destOrd="0" presId="urn:microsoft.com/office/officeart/2005/8/layout/hierarchy3"/>
    <dgm:cxn modelId="{6CE015A3-6C13-4AEE-9937-1FAD46F2D3BB}" type="presParOf" srcId="{1E58A3BC-F1F7-40EE-89AA-32E802ED4BF7}" destId="{D21DF85A-45CA-4CE0-B0ED-CF4615475EE0}" srcOrd="0" destOrd="0" presId="urn:microsoft.com/office/officeart/2005/8/layout/hierarchy3"/>
    <dgm:cxn modelId="{7CCE86A9-E7C4-4409-B9CF-1D9EE9328AB2}" type="presParOf" srcId="{D21DF85A-45CA-4CE0-B0ED-CF4615475EE0}" destId="{ECB1CA3E-26B8-4A39-AEF8-6F06E506D3C7}" srcOrd="0" destOrd="0" presId="urn:microsoft.com/office/officeart/2005/8/layout/hierarchy3"/>
    <dgm:cxn modelId="{04030898-CBBC-4B4D-A827-78734F257D54}" type="presParOf" srcId="{D21DF85A-45CA-4CE0-B0ED-CF4615475EE0}" destId="{C7DDC059-89DD-4F99-A10D-9C975D60C8D8}" srcOrd="1" destOrd="0" presId="urn:microsoft.com/office/officeart/2005/8/layout/hierarchy3"/>
    <dgm:cxn modelId="{0C943A95-6D47-494D-A43C-F34A58EA008D}" type="presParOf" srcId="{1E58A3BC-F1F7-40EE-89AA-32E802ED4BF7}" destId="{F784BE88-3DB9-4E87-AFCA-2ED0BF00DEA1}" srcOrd="1" destOrd="0" presId="urn:microsoft.com/office/officeart/2005/8/layout/hierarchy3"/>
    <dgm:cxn modelId="{AC57EC5C-12DE-4084-9D84-46A4AC5CE428}" type="presParOf" srcId="{F784BE88-3DB9-4E87-AFCA-2ED0BF00DEA1}" destId="{6453487C-0FAF-4B32-BD10-ECD1ABD7E947}" srcOrd="0" destOrd="0" presId="urn:microsoft.com/office/officeart/2005/8/layout/hierarchy3"/>
    <dgm:cxn modelId="{F19E5B86-930D-457D-A626-3C5B48CAAFD2}" type="presParOf" srcId="{F784BE88-3DB9-4E87-AFCA-2ED0BF00DEA1}" destId="{45B98A4A-0B6D-4F48-B74E-847DD2F0977C}" srcOrd="1" destOrd="0" presId="urn:microsoft.com/office/officeart/2005/8/layout/hierarchy3"/>
    <dgm:cxn modelId="{21C61216-22CB-440F-A65E-7A91C6A1F06F}" type="presParOf" srcId="{F784BE88-3DB9-4E87-AFCA-2ED0BF00DEA1}" destId="{35268919-16BB-4805-A50D-2EF8D2776553}" srcOrd="2" destOrd="0" presId="urn:microsoft.com/office/officeart/2005/8/layout/hierarchy3"/>
    <dgm:cxn modelId="{D3F32C67-F906-47E4-A57B-F635E9536E60}" type="presParOf" srcId="{F784BE88-3DB9-4E87-AFCA-2ED0BF00DEA1}" destId="{4E97C53A-EAB5-4F1A-96E2-EFE6A9A0E729}"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Sensor de humedad DHT21</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C8CDBB2A-4CBE-48C0-8460-201DF95216F4}">
      <dgm:prSet phldrT="[Texto]"/>
      <dgm:spPr/>
      <dgm:t>
        <a:bodyPr/>
        <a:lstStyle/>
        <a:p>
          <a:pPr algn="just"/>
          <a:r>
            <a:rPr lang="es-EC" dirty="0" smtClean="0"/>
            <a:t>El sensor de humedad analógico basa su funcionamiento en una resistencia para medir la humedad y cuya salida es un voltaje analógico con comportamiento lineal.</a:t>
          </a:r>
          <a:endParaRPr lang="en-US" b="1" dirty="0" smtClean="0"/>
        </a:p>
      </dgm:t>
    </dgm:pt>
    <dgm:pt modelId="{8C78DB7A-5EAD-4DDB-8395-083A08981F22}" type="parTrans" cxnId="{865E94B9-D8D8-45EA-A893-74CFB2EB0CEF}">
      <dgm:prSet/>
      <dgm:spPr/>
      <dgm:t>
        <a:bodyPr/>
        <a:lstStyle/>
        <a:p>
          <a:endParaRPr lang="es-EC"/>
        </a:p>
      </dgm:t>
    </dgm:pt>
    <dgm:pt modelId="{4E83640F-A5DC-4654-91F0-65471C50622C}" type="sibTrans" cxnId="{865E94B9-D8D8-45EA-A893-74CFB2EB0CEF}">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2" custScaleX="1753595" custScaleY="438022" custLinFactX="243460" custLinFactY="-578861" custLinFactNeighborX="300000" custLinFactNeighborY="-600000"/>
      <dgm:spPr/>
      <dgm:t>
        <a:bodyPr/>
        <a:lstStyle/>
        <a:p>
          <a:endParaRPr lang="es-ES"/>
        </a:p>
      </dgm:t>
    </dgm:pt>
    <dgm:pt modelId="{C7DDC059-89DD-4F99-A10D-9C975D60C8D8}" type="pres">
      <dgm:prSet presAssocID="{CB9964DC-5E01-4879-9733-CDEE2AB1D1F7}" presName="rootConnector" presStyleLbl="node1" presStyleIdx="0" presStyleCnt="2"/>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877B3487-B2CE-469A-BF5F-83F455702A2D}" type="pres">
      <dgm:prSet presAssocID="{C8CDBB2A-4CBE-48C0-8460-201DF95216F4}" presName="root" presStyleCnt="0"/>
      <dgm:spPr/>
    </dgm:pt>
    <dgm:pt modelId="{5B094A8C-25A1-407D-8B1D-75A05DCA0906}" type="pres">
      <dgm:prSet presAssocID="{C8CDBB2A-4CBE-48C0-8460-201DF95216F4}" presName="rootComposite" presStyleCnt="0"/>
      <dgm:spPr/>
    </dgm:pt>
    <dgm:pt modelId="{0331C561-B83F-4C13-BA6D-11FB003F6260}" type="pres">
      <dgm:prSet presAssocID="{C8CDBB2A-4CBE-48C0-8460-201DF95216F4}" presName="rootText" presStyleLbl="node1" presStyleIdx="1" presStyleCnt="2" custScaleX="1148980" custScaleY="1735825" custLinFactY="-7088" custLinFactNeighborX="-17975" custLinFactNeighborY="-100000"/>
      <dgm:spPr/>
      <dgm:t>
        <a:bodyPr/>
        <a:lstStyle/>
        <a:p>
          <a:endParaRPr lang="es-EC"/>
        </a:p>
      </dgm:t>
    </dgm:pt>
    <dgm:pt modelId="{559413A1-B9A9-4508-9EE8-E96ADEF5109E}" type="pres">
      <dgm:prSet presAssocID="{C8CDBB2A-4CBE-48C0-8460-201DF95216F4}" presName="rootConnector" presStyleLbl="node1" presStyleIdx="1" presStyleCnt="2"/>
      <dgm:spPr/>
      <dgm:t>
        <a:bodyPr/>
        <a:lstStyle/>
        <a:p>
          <a:endParaRPr lang="es-EC"/>
        </a:p>
      </dgm:t>
    </dgm:pt>
    <dgm:pt modelId="{5E56DB20-E24C-41C3-89FB-3556453582DC}" type="pres">
      <dgm:prSet presAssocID="{C8CDBB2A-4CBE-48C0-8460-201DF95216F4}" presName="childShape" presStyleCnt="0"/>
      <dgm:spPr/>
    </dgm:pt>
  </dgm:ptLst>
  <dgm:cxnLst>
    <dgm:cxn modelId="{A3229A70-BB5F-4C08-8AA4-338535C9AAD5}"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3FEC0061-502C-41E3-B435-E6BAFF16EEE1}" type="presOf" srcId="{C8CDBB2A-4CBE-48C0-8460-201DF95216F4}" destId="{0331C561-B83F-4C13-BA6D-11FB003F6260}" srcOrd="0" destOrd="0" presId="urn:microsoft.com/office/officeart/2005/8/layout/hierarchy3"/>
    <dgm:cxn modelId="{14F4F7C3-052E-4125-9AE3-CAA38DFF65A1}" type="presOf" srcId="{CB9964DC-5E01-4879-9733-CDEE2AB1D1F7}" destId="{C7DDC059-89DD-4F99-A10D-9C975D60C8D8}" srcOrd="1" destOrd="0" presId="urn:microsoft.com/office/officeart/2005/8/layout/hierarchy3"/>
    <dgm:cxn modelId="{865E94B9-D8D8-45EA-A893-74CFB2EB0CEF}" srcId="{7061F2FC-F2AB-4DE3-98B0-886576B4E2C6}" destId="{C8CDBB2A-4CBE-48C0-8460-201DF95216F4}" srcOrd="1" destOrd="0" parTransId="{8C78DB7A-5EAD-4DDB-8395-083A08981F22}" sibTransId="{4E83640F-A5DC-4654-91F0-65471C50622C}"/>
    <dgm:cxn modelId="{78B5A7CA-C521-4323-BCD6-61D25F5BB009}" type="presOf" srcId="{7061F2FC-F2AB-4DE3-98B0-886576B4E2C6}" destId="{D433476B-D68D-4328-ADAC-B2895D3D50CF}" srcOrd="0" destOrd="0" presId="urn:microsoft.com/office/officeart/2005/8/layout/hierarchy3"/>
    <dgm:cxn modelId="{DC253F40-814C-42C8-ACA4-142334B64A59}" type="presOf" srcId="{C8CDBB2A-4CBE-48C0-8460-201DF95216F4}" destId="{559413A1-B9A9-4508-9EE8-E96ADEF5109E}" srcOrd="1" destOrd="0" presId="urn:microsoft.com/office/officeart/2005/8/layout/hierarchy3"/>
    <dgm:cxn modelId="{D53961F0-65F8-41BC-ABF8-C6634AC97E98}" type="presParOf" srcId="{D433476B-D68D-4328-ADAC-B2895D3D50CF}" destId="{1E58A3BC-F1F7-40EE-89AA-32E802ED4BF7}" srcOrd="0" destOrd="0" presId="urn:microsoft.com/office/officeart/2005/8/layout/hierarchy3"/>
    <dgm:cxn modelId="{C67AB955-0BB6-4F13-BA44-011381003FC0}" type="presParOf" srcId="{1E58A3BC-F1F7-40EE-89AA-32E802ED4BF7}" destId="{D21DF85A-45CA-4CE0-B0ED-CF4615475EE0}" srcOrd="0" destOrd="0" presId="urn:microsoft.com/office/officeart/2005/8/layout/hierarchy3"/>
    <dgm:cxn modelId="{D3F8DB56-8595-4E94-B6AC-4C09C5AE4D4D}" type="presParOf" srcId="{D21DF85A-45CA-4CE0-B0ED-CF4615475EE0}" destId="{ECB1CA3E-26B8-4A39-AEF8-6F06E506D3C7}" srcOrd="0" destOrd="0" presId="urn:microsoft.com/office/officeart/2005/8/layout/hierarchy3"/>
    <dgm:cxn modelId="{30EE4DFB-DF4C-4B60-9A73-EA84B1D0EB17}" type="presParOf" srcId="{D21DF85A-45CA-4CE0-B0ED-CF4615475EE0}" destId="{C7DDC059-89DD-4F99-A10D-9C975D60C8D8}" srcOrd="1" destOrd="0" presId="urn:microsoft.com/office/officeart/2005/8/layout/hierarchy3"/>
    <dgm:cxn modelId="{98BCDC28-0307-44C6-88DF-1B189FD66916}" type="presParOf" srcId="{1E58A3BC-F1F7-40EE-89AA-32E802ED4BF7}" destId="{F784BE88-3DB9-4E87-AFCA-2ED0BF00DEA1}" srcOrd="1" destOrd="0" presId="urn:microsoft.com/office/officeart/2005/8/layout/hierarchy3"/>
    <dgm:cxn modelId="{AF2001C4-8926-407B-9038-7BE09A9E37AD}" type="presParOf" srcId="{D433476B-D68D-4328-ADAC-B2895D3D50CF}" destId="{877B3487-B2CE-469A-BF5F-83F455702A2D}" srcOrd="1" destOrd="0" presId="urn:microsoft.com/office/officeart/2005/8/layout/hierarchy3"/>
    <dgm:cxn modelId="{502C700C-5E40-4067-A03E-47FF6EF0F1CB}" type="presParOf" srcId="{877B3487-B2CE-469A-BF5F-83F455702A2D}" destId="{5B094A8C-25A1-407D-8B1D-75A05DCA0906}" srcOrd="0" destOrd="0" presId="urn:microsoft.com/office/officeart/2005/8/layout/hierarchy3"/>
    <dgm:cxn modelId="{22A21D26-2A26-4BE2-801A-C34394FCCFBF}" type="presParOf" srcId="{5B094A8C-25A1-407D-8B1D-75A05DCA0906}" destId="{0331C561-B83F-4C13-BA6D-11FB003F6260}" srcOrd="0" destOrd="0" presId="urn:microsoft.com/office/officeart/2005/8/layout/hierarchy3"/>
    <dgm:cxn modelId="{EF38463C-53E4-4038-B995-81FA59EDB549}" type="presParOf" srcId="{5B094A8C-25A1-407D-8B1D-75A05DCA0906}" destId="{559413A1-B9A9-4508-9EE8-E96ADEF5109E}" srcOrd="1" destOrd="0" presId="urn:microsoft.com/office/officeart/2005/8/layout/hierarchy3"/>
    <dgm:cxn modelId="{C576A485-2E38-41E8-B362-7D23382BCF2E}" type="presParOf" srcId="{877B3487-B2CE-469A-BF5F-83F455702A2D}" destId="{5E56DB20-E24C-41C3-89FB-3556453582D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Sensor de Nivel</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52919E4C-CCF5-41E9-B1C2-F0AC5FB36B33}" type="presOf" srcId="{CB9964DC-5E01-4879-9733-CDEE2AB1D1F7}" destId="{ECB1CA3E-26B8-4A39-AEF8-6F06E506D3C7}" srcOrd="0" destOrd="0" presId="urn:microsoft.com/office/officeart/2005/8/layout/hierarchy3"/>
    <dgm:cxn modelId="{942DC0D1-2472-4C76-A41E-66DBE744D6DE}" type="presOf" srcId="{CB9964DC-5E01-4879-9733-CDEE2AB1D1F7}" destId="{C7DDC059-89DD-4F99-A10D-9C975D60C8D8}" srcOrd="1" destOrd="0" presId="urn:microsoft.com/office/officeart/2005/8/layout/hierarchy3"/>
    <dgm:cxn modelId="{BAFD62ED-73D6-4779-8E68-F7AC44CB2D10}" type="presOf" srcId="{7061F2FC-F2AB-4DE3-98B0-886576B4E2C6}" destId="{D433476B-D68D-4328-ADAC-B2895D3D50CF}" srcOrd="0" destOrd="0" presId="urn:microsoft.com/office/officeart/2005/8/layout/hierarchy3"/>
    <dgm:cxn modelId="{83FD4878-1531-4C4C-8A24-5347CF7075E3}" type="presParOf" srcId="{D433476B-D68D-4328-ADAC-B2895D3D50CF}" destId="{1E58A3BC-F1F7-40EE-89AA-32E802ED4BF7}" srcOrd="0" destOrd="0" presId="urn:microsoft.com/office/officeart/2005/8/layout/hierarchy3"/>
    <dgm:cxn modelId="{FD5A295C-3D83-4463-9D61-12F47487F2CA}" type="presParOf" srcId="{1E58A3BC-F1F7-40EE-89AA-32E802ED4BF7}" destId="{D21DF85A-45CA-4CE0-B0ED-CF4615475EE0}" srcOrd="0" destOrd="0" presId="urn:microsoft.com/office/officeart/2005/8/layout/hierarchy3"/>
    <dgm:cxn modelId="{81D1FBA9-2EDA-4B36-B324-8DA9E08A31A9}" type="presParOf" srcId="{D21DF85A-45CA-4CE0-B0ED-CF4615475EE0}" destId="{ECB1CA3E-26B8-4A39-AEF8-6F06E506D3C7}" srcOrd="0" destOrd="0" presId="urn:microsoft.com/office/officeart/2005/8/layout/hierarchy3"/>
    <dgm:cxn modelId="{423E5F8E-800B-4047-BC0F-A6EB7075BF2D}" type="presParOf" srcId="{D21DF85A-45CA-4CE0-B0ED-CF4615475EE0}" destId="{C7DDC059-89DD-4F99-A10D-9C975D60C8D8}" srcOrd="1" destOrd="0" presId="urn:microsoft.com/office/officeart/2005/8/layout/hierarchy3"/>
    <dgm:cxn modelId="{28DADFAB-D567-43D0-8AAB-6D9CF61EC458}"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Resistencia Calorífica	</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B1E9C6E9-023F-4201-9C8D-146D68DD15B6}" type="presOf" srcId="{CB9964DC-5E01-4879-9733-CDEE2AB1D1F7}" destId="{ECB1CA3E-26B8-4A39-AEF8-6F06E506D3C7}" srcOrd="0" destOrd="0" presId="urn:microsoft.com/office/officeart/2005/8/layout/hierarchy3"/>
    <dgm:cxn modelId="{73524109-C0AD-43D0-8773-AD8C622E0336}" type="presOf" srcId="{7061F2FC-F2AB-4DE3-98B0-886576B4E2C6}" destId="{D433476B-D68D-4328-ADAC-B2895D3D50CF}" srcOrd="0" destOrd="0" presId="urn:microsoft.com/office/officeart/2005/8/layout/hierarchy3"/>
    <dgm:cxn modelId="{4296616F-BA72-4C0D-BF24-923AC9A53021}" type="presOf" srcId="{CB9964DC-5E01-4879-9733-CDEE2AB1D1F7}" destId="{C7DDC059-89DD-4F99-A10D-9C975D60C8D8}" srcOrd="1" destOrd="0" presId="urn:microsoft.com/office/officeart/2005/8/layout/hierarchy3"/>
    <dgm:cxn modelId="{DF7CE45D-2AD3-4FF6-B54E-55B9631B1081}" type="presParOf" srcId="{D433476B-D68D-4328-ADAC-B2895D3D50CF}" destId="{1E58A3BC-F1F7-40EE-89AA-32E802ED4BF7}" srcOrd="0" destOrd="0" presId="urn:microsoft.com/office/officeart/2005/8/layout/hierarchy3"/>
    <dgm:cxn modelId="{8F6F1F76-4660-4478-85B6-4246F4438743}" type="presParOf" srcId="{1E58A3BC-F1F7-40EE-89AA-32E802ED4BF7}" destId="{D21DF85A-45CA-4CE0-B0ED-CF4615475EE0}" srcOrd="0" destOrd="0" presId="urn:microsoft.com/office/officeart/2005/8/layout/hierarchy3"/>
    <dgm:cxn modelId="{B5A9C8AC-24F2-4732-9716-D52981F2D525}" type="presParOf" srcId="{D21DF85A-45CA-4CE0-B0ED-CF4615475EE0}" destId="{ECB1CA3E-26B8-4A39-AEF8-6F06E506D3C7}" srcOrd="0" destOrd="0" presId="urn:microsoft.com/office/officeart/2005/8/layout/hierarchy3"/>
    <dgm:cxn modelId="{004F816D-29FB-4308-9BF0-9496EF50D314}" type="presParOf" srcId="{D21DF85A-45CA-4CE0-B0ED-CF4615475EE0}" destId="{C7DDC059-89DD-4F99-A10D-9C975D60C8D8}" srcOrd="1" destOrd="0" presId="urn:microsoft.com/office/officeart/2005/8/layout/hierarchy3"/>
    <dgm:cxn modelId="{50069734-F67A-47C5-B5C1-AC20CEF4A544}"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Resistencia para la humedad	</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636CB8E7-3DC4-4F47-8BF6-CE3D9C7854D9}" type="presOf" srcId="{7061F2FC-F2AB-4DE3-98B0-886576B4E2C6}" destId="{D433476B-D68D-4328-ADAC-B2895D3D50CF}" srcOrd="0" destOrd="0" presId="urn:microsoft.com/office/officeart/2005/8/layout/hierarchy3"/>
    <dgm:cxn modelId="{D5122655-6E42-4001-B1FE-AF04A7DFC385}" type="presOf" srcId="{CB9964DC-5E01-4879-9733-CDEE2AB1D1F7}" destId="{C7DDC059-89DD-4F99-A10D-9C975D60C8D8}" srcOrd="1" destOrd="0" presId="urn:microsoft.com/office/officeart/2005/8/layout/hierarchy3"/>
    <dgm:cxn modelId="{21EED388-F2C1-4FCE-AB59-266942D86B56}" type="presOf" srcId="{CB9964DC-5E01-4879-9733-CDEE2AB1D1F7}" destId="{ECB1CA3E-26B8-4A39-AEF8-6F06E506D3C7}" srcOrd="0" destOrd="0" presId="urn:microsoft.com/office/officeart/2005/8/layout/hierarchy3"/>
    <dgm:cxn modelId="{E08B6B10-48D4-4308-9BC5-D4ECC56B5CB4}" type="presParOf" srcId="{D433476B-D68D-4328-ADAC-B2895D3D50CF}" destId="{1E58A3BC-F1F7-40EE-89AA-32E802ED4BF7}" srcOrd="0" destOrd="0" presId="urn:microsoft.com/office/officeart/2005/8/layout/hierarchy3"/>
    <dgm:cxn modelId="{FD2C849D-8CF4-48C8-94C5-94794F365B47}" type="presParOf" srcId="{1E58A3BC-F1F7-40EE-89AA-32E802ED4BF7}" destId="{D21DF85A-45CA-4CE0-B0ED-CF4615475EE0}" srcOrd="0" destOrd="0" presId="urn:microsoft.com/office/officeart/2005/8/layout/hierarchy3"/>
    <dgm:cxn modelId="{776A5E5E-955E-412C-A341-34D32325FE91}" type="presParOf" srcId="{D21DF85A-45CA-4CE0-B0ED-CF4615475EE0}" destId="{ECB1CA3E-26B8-4A39-AEF8-6F06E506D3C7}" srcOrd="0" destOrd="0" presId="urn:microsoft.com/office/officeart/2005/8/layout/hierarchy3"/>
    <dgm:cxn modelId="{755A9383-033A-4149-A025-9B37D914D22C}" type="presParOf" srcId="{D21DF85A-45CA-4CE0-B0ED-CF4615475EE0}" destId="{C7DDC059-89DD-4F99-A10D-9C975D60C8D8}" srcOrd="1" destOrd="0" presId="urn:microsoft.com/office/officeart/2005/8/layout/hierarchy3"/>
    <dgm:cxn modelId="{339DF75A-6F52-4EE2-9780-D1AD03BA3D02}"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Motor de sistema de volteo	</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DCA972F6-9C49-4BC1-970A-2BCC3D672B83}"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09FC0199-FDE9-44CA-A20B-307E834BEBE1}" type="presOf" srcId="{7061F2FC-F2AB-4DE3-98B0-886576B4E2C6}" destId="{D433476B-D68D-4328-ADAC-B2895D3D50CF}" srcOrd="0" destOrd="0" presId="urn:microsoft.com/office/officeart/2005/8/layout/hierarchy3"/>
    <dgm:cxn modelId="{EE313527-19CA-48CE-A7B5-5154F8640F7C}" type="presOf" srcId="{CB9964DC-5E01-4879-9733-CDEE2AB1D1F7}" destId="{C7DDC059-89DD-4F99-A10D-9C975D60C8D8}" srcOrd="1" destOrd="0" presId="urn:microsoft.com/office/officeart/2005/8/layout/hierarchy3"/>
    <dgm:cxn modelId="{3B23CC89-5A35-4CE3-87DC-2A68AF5BFF6F}" type="presParOf" srcId="{D433476B-D68D-4328-ADAC-B2895D3D50CF}" destId="{1E58A3BC-F1F7-40EE-89AA-32E802ED4BF7}" srcOrd="0" destOrd="0" presId="urn:microsoft.com/office/officeart/2005/8/layout/hierarchy3"/>
    <dgm:cxn modelId="{2751E166-7577-471E-8FAA-64F935EF58CB}" type="presParOf" srcId="{1E58A3BC-F1F7-40EE-89AA-32E802ED4BF7}" destId="{D21DF85A-45CA-4CE0-B0ED-CF4615475EE0}" srcOrd="0" destOrd="0" presId="urn:microsoft.com/office/officeart/2005/8/layout/hierarchy3"/>
    <dgm:cxn modelId="{0CC66745-BC42-4D85-A51D-0000F148E1A8}" type="presParOf" srcId="{D21DF85A-45CA-4CE0-B0ED-CF4615475EE0}" destId="{ECB1CA3E-26B8-4A39-AEF8-6F06E506D3C7}" srcOrd="0" destOrd="0" presId="urn:microsoft.com/office/officeart/2005/8/layout/hierarchy3"/>
    <dgm:cxn modelId="{41C74485-89C1-404F-9F72-3F308136CC21}" type="presParOf" srcId="{D21DF85A-45CA-4CE0-B0ED-CF4615475EE0}" destId="{C7DDC059-89DD-4F99-A10D-9C975D60C8D8}" srcOrd="1" destOrd="0" presId="urn:microsoft.com/office/officeart/2005/8/layout/hierarchy3"/>
    <dgm:cxn modelId="{729ACE08-D68C-4550-B18E-555433738480}"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Objetivo General</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0D20E71-FED1-4623-8034-D329000238BD}">
      <dgm:prSet phldrT="[Texto]" custT="1"/>
      <dgm:spPr/>
      <dgm:t>
        <a:bodyPr/>
        <a:lstStyle/>
        <a:p>
          <a:pPr algn="just"/>
          <a:r>
            <a:rPr lang="es-EC" sz="2800" dirty="0" smtClean="0"/>
            <a:t>Diseñar e implementar un prototipo de una incubadora de huevos automática que permita incursionar a la Unidad Productiva Agropecuaria Majavi en la incubación artificial. </a:t>
          </a:r>
          <a:endParaRPr lang="es-ES" sz="2800" b="0" noProof="0" dirty="0">
            <a:effectLst>
              <a:outerShdw blurRad="38100" dist="38100" dir="2700000" algn="tl">
                <a:srgbClr val="000000">
                  <a:alpha val="43137"/>
                </a:srgbClr>
              </a:outerShdw>
            </a:effectLst>
          </a:endParaRPr>
        </a:p>
      </dgm:t>
    </dgm:pt>
    <dgm:pt modelId="{4349BE00-98CD-4A0C-8970-0800DCF0B510}" type="par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9E3869D8-A7FD-4027-8D69-6E2073D34B18}" type="sib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custLinFactNeighborX="12156" custLinFactNeighborY="-74153"/>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1"/>
      <dgm:spPr/>
      <dgm:t>
        <a:bodyPr/>
        <a:lstStyle/>
        <a:p>
          <a:endParaRPr lang="es-ES"/>
        </a:p>
      </dgm:t>
    </dgm:pt>
    <dgm:pt modelId="{45B98A4A-0B6D-4F48-B74E-847DD2F0977C}" type="pres">
      <dgm:prSet presAssocID="{D0D20E71-FED1-4623-8034-D329000238BD}" presName="childText" presStyleLbl="bgAcc1" presStyleIdx="0" presStyleCnt="1" custScaleX="730308" custScaleY="352735">
        <dgm:presLayoutVars>
          <dgm:bulletEnabled val="1"/>
        </dgm:presLayoutVars>
      </dgm:prSet>
      <dgm:spPr/>
      <dgm:t>
        <a:bodyPr/>
        <a:lstStyle/>
        <a:p>
          <a:endParaRPr lang="es-ES"/>
        </a:p>
      </dgm:t>
    </dgm:pt>
  </dgm:ptLst>
  <dgm:cxnLst>
    <dgm:cxn modelId="{833C6CBF-0880-4447-97E7-A1D6437DFA9D}" type="presOf" srcId="{4349BE00-98CD-4A0C-8970-0800DCF0B510}" destId="{6453487C-0FAF-4B32-BD10-ECD1ABD7E94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376CE361-0CDD-4E3F-9801-8878192B0719}" type="presOf" srcId="{D0D20E71-FED1-4623-8034-D329000238BD}" destId="{45B98A4A-0B6D-4F48-B74E-847DD2F0977C}" srcOrd="0" destOrd="0" presId="urn:microsoft.com/office/officeart/2005/8/layout/hierarchy3"/>
    <dgm:cxn modelId="{4510A1C1-1240-45E9-BDC5-BE396EA2B65C}" type="presOf" srcId="{CB9964DC-5E01-4879-9733-CDEE2AB1D1F7}" destId="{ECB1CA3E-26B8-4A39-AEF8-6F06E506D3C7}" srcOrd="0" destOrd="0" presId="urn:microsoft.com/office/officeart/2005/8/layout/hierarchy3"/>
    <dgm:cxn modelId="{2110324F-4EAF-4824-B98A-4B62CA3209A6}" type="presOf" srcId="{7061F2FC-F2AB-4DE3-98B0-886576B4E2C6}" destId="{D433476B-D68D-4328-ADAC-B2895D3D50CF}" srcOrd="0" destOrd="0" presId="urn:microsoft.com/office/officeart/2005/8/layout/hierarchy3"/>
    <dgm:cxn modelId="{23BBB99D-2BE0-4173-B349-E2E00F81E015}" type="presOf" srcId="{CB9964DC-5E01-4879-9733-CDEE2AB1D1F7}" destId="{C7DDC059-89DD-4F99-A10D-9C975D60C8D8}" srcOrd="1"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3721A1D7-D4B3-44F2-ACDD-79790261C22A}" type="presParOf" srcId="{D433476B-D68D-4328-ADAC-B2895D3D50CF}" destId="{1E58A3BC-F1F7-40EE-89AA-32E802ED4BF7}" srcOrd="0" destOrd="0" presId="urn:microsoft.com/office/officeart/2005/8/layout/hierarchy3"/>
    <dgm:cxn modelId="{641B5584-AF8D-4172-9729-9C11DEFD99F1}" type="presParOf" srcId="{1E58A3BC-F1F7-40EE-89AA-32E802ED4BF7}" destId="{D21DF85A-45CA-4CE0-B0ED-CF4615475EE0}" srcOrd="0" destOrd="0" presId="urn:microsoft.com/office/officeart/2005/8/layout/hierarchy3"/>
    <dgm:cxn modelId="{60E44311-ADCC-4FA1-806F-63823DEE05FD}" type="presParOf" srcId="{D21DF85A-45CA-4CE0-B0ED-CF4615475EE0}" destId="{ECB1CA3E-26B8-4A39-AEF8-6F06E506D3C7}" srcOrd="0" destOrd="0" presId="urn:microsoft.com/office/officeart/2005/8/layout/hierarchy3"/>
    <dgm:cxn modelId="{A5C80FA4-2ACA-4BFC-A580-FD40DE31C044}" type="presParOf" srcId="{D21DF85A-45CA-4CE0-B0ED-CF4615475EE0}" destId="{C7DDC059-89DD-4F99-A10D-9C975D60C8D8}" srcOrd="1" destOrd="0" presId="urn:microsoft.com/office/officeart/2005/8/layout/hierarchy3"/>
    <dgm:cxn modelId="{AF66847E-8300-41F5-843B-948DCC4FA247}" type="presParOf" srcId="{1E58A3BC-F1F7-40EE-89AA-32E802ED4BF7}" destId="{F784BE88-3DB9-4E87-AFCA-2ED0BF00DEA1}" srcOrd="1" destOrd="0" presId="urn:microsoft.com/office/officeart/2005/8/layout/hierarchy3"/>
    <dgm:cxn modelId="{5A94FB0B-E739-43AC-A9E8-1742BF213198}" type="presParOf" srcId="{F784BE88-3DB9-4E87-AFCA-2ED0BF00DEA1}" destId="{6453487C-0FAF-4B32-BD10-ECD1ABD7E947}" srcOrd="0" destOrd="0" presId="urn:microsoft.com/office/officeart/2005/8/layout/hierarchy3"/>
    <dgm:cxn modelId="{8B5410FB-BA24-4119-9AA3-A9BFF0AE76EA}" type="presParOf" srcId="{F784BE88-3DB9-4E87-AFCA-2ED0BF00DEA1}" destId="{45B98A4A-0B6D-4F48-B74E-847DD2F0977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Tablero de Control	</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200000" custLinFactNeighborX="8380" custLinFactNeighborY="-264989"/>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5E3D12D1-7789-4136-BC96-C6C9D09F4561}" type="presOf" srcId="{CB9964DC-5E01-4879-9733-CDEE2AB1D1F7}" destId="{C7DDC059-89DD-4F99-A10D-9C975D60C8D8}" srcOrd="1" destOrd="0" presId="urn:microsoft.com/office/officeart/2005/8/layout/hierarchy3"/>
    <dgm:cxn modelId="{65C914B5-80A8-445C-9EF1-7D3AF600BB89}" type="presOf" srcId="{CB9964DC-5E01-4879-9733-CDEE2AB1D1F7}" destId="{ECB1CA3E-26B8-4A39-AEF8-6F06E506D3C7}" srcOrd="0" destOrd="0" presId="urn:microsoft.com/office/officeart/2005/8/layout/hierarchy3"/>
    <dgm:cxn modelId="{AFBB63CF-B192-40C5-A7D7-1E9E476F6FC8}" type="presOf" srcId="{7061F2FC-F2AB-4DE3-98B0-886576B4E2C6}" destId="{D433476B-D68D-4328-ADAC-B2895D3D50CF}" srcOrd="0" destOrd="0" presId="urn:microsoft.com/office/officeart/2005/8/layout/hierarchy3"/>
    <dgm:cxn modelId="{EA3FF7A0-70F7-443A-AA2A-30969E529777}" type="presParOf" srcId="{D433476B-D68D-4328-ADAC-B2895D3D50CF}" destId="{1E58A3BC-F1F7-40EE-89AA-32E802ED4BF7}" srcOrd="0" destOrd="0" presId="urn:microsoft.com/office/officeart/2005/8/layout/hierarchy3"/>
    <dgm:cxn modelId="{925B325D-4339-4047-AA0B-57C604F9F391}" type="presParOf" srcId="{1E58A3BC-F1F7-40EE-89AA-32E802ED4BF7}" destId="{D21DF85A-45CA-4CE0-B0ED-CF4615475EE0}" srcOrd="0" destOrd="0" presId="urn:microsoft.com/office/officeart/2005/8/layout/hierarchy3"/>
    <dgm:cxn modelId="{FDD806A8-1A81-43E0-B223-10598DA11344}" type="presParOf" srcId="{D21DF85A-45CA-4CE0-B0ED-CF4615475EE0}" destId="{ECB1CA3E-26B8-4A39-AEF8-6F06E506D3C7}" srcOrd="0" destOrd="0" presId="urn:microsoft.com/office/officeart/2005/8/layout/hierarchy3"/>
    <dgm:cxn modelId="{7116D510-5370-4643-9D14-0B010D980FBE}" type="presParOf" srcId="{D21DF85A-45CA-4CE0-B0ED-CF4615475EE0}" destId="{C7DDC059-89DD-4F99-A10D-9C975D60C8D8}" srcOrd="1" destOrd="0" presId="urn:microsoft.com/office/officeart/2005/8/layout/hierarchy3"/>
    <dgm:cxn modelId="{47B6E098-5C1D-432E-8D28-A926E54130D4}"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Navegación de las ventanas</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3E0654C1-222F-4703-B374-FF88D63122E5}" type="presOf" srcId="{CB9964DC-5E01-4879-9733-CDEE2AB1D1F7}" destId="{C7DDC059-89DD-4F99-A10D-9C975D60C8D8}" srcOrd="1" destOrd="0" presId="urn:microsoft.com/office/officeart/2005/8/layout/hierarchy3"/>
    <dgm:cxn modelId="{8422332D-F186-449E-91AE-81088113908B}" type="presOf" srcId="{7061F2FC-F2AB-4DE3-98B0-886576B4E2C6}" destId="{D433476B-D68D-4328-ADAC-B2895D3D50CF}" srcOrd="0" destOrd="0" presId="urn:microsoft.com/office/officeart/2005/8/layout/hierarchy3"/>
    <dgm:cxn modelId="{8B688BA7-6D6C-4355-A192-E5493408EE2E}" type="presOf" srcId="{CB9964DC-5E01-4879-9733-CDEE2AB1D1F7}" destId="{ECB1CA3E-26B8-4A39-AEF8-6F06E506D3C7}" srcOrd="0" destOrd="0" presId="urn:microsoft.com/office/officeart/2005/8/layout/hierarchy3"/>
    <dgm:cxn modelId="{CC3F91CD-87AB-411D-9D09-51E7452C93DB}" type="presParOf" srcId="{D433476B-D68D-4328-ADAC-B2895D3D50CF}" destId="{1E58A3BC-F1F7-40EE-89AA-32E802ED4BF7}" srcOrd="0" destOrd="0" presId="urn:microsoft.com/office/officeart/2005/8/layout/hierarchy3"/>
    <dgm:cxn modelId="{73D83CA4-C7EE-4C2D-8002-06E49881F3F5}" type="presParOf" srcId="{1E58A3BC-F1F7-40EE-89AA-32E802ED4BF7}" destId="{D21DF85A-45CA-4CE0-B0ED-CF4615475EE0}" srcOrd="0" destOrd="0" presId="urn:microsoft.com/office/officeart/2005/8/layout/hierarchy3"/>
    <dgm:cxn modelId="{54FDDE6A-6BF7-4021-9539-1C432A232BA8}" type="presParOf" srcId="{D21DF85A-45CA-4CE0-B0ED-CF4615475EE0}" destId="{ECB1CA3E-26B8-4A39-AEF8-6F06E506D3C7}" srcOrd="0" destOrd="0" presId="urn:microsoft.com/office/officeart/2005/8/layout/hierarchy3"/>
    <dgm:cxn modelId="{84B743D8-FF69-4BA8-A904-9E11609F9DD8}" type="presParOf" srcId="{D21DF85A-45CA-4CE0-B0ED-CF4615475EE0}" destId="{C7DDC059-89DD-4F99-A10D-9C975D60C8D8}" srcOrd="1" destOrd="0" presId="urn:microsoft.com/office/officeart/2005/8/layout/hierarchy3"/>
    <dgm:cxn modelId="{4F51E955-704F-43B7-ABCB-9E033B57BEBD}"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Pantalla Principal, Inicio de Proceso</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custLinFactNeighborX="-15337" custLinFactNeighborY="5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5E98BC52-F65F-4FBE-B9DA-83448D813E53}" type="presOf" srcId="{7061F2FC-F2AB-4DE3-98B0-886576B4E2C6}" destId="{D433476B-D68D-4328-ADAC-B2895D3D50CF}" srcOrd="0" destOrd="0" presId="urn:microsoft.com/office/officeart/2005/8/layout/hierarchy3"/>
    <dgm:cxn modelId="{BCE4E521-E3E1-44EA-92DD-C9638D9A0122}" type="presOf" srcId="{CB9964DC-5E01-4879-9733-CDEE2AB1D1F7}" destId="{C7DDC059-89DD-4F99-A10D-9C975D60C8D8}" srcOrd="1" destOrd="0" presId="urn:microsoft.com/office/officeart/2005/8/layout/hierarchy3"/>
    <dgm:cxn modelId="{0ED893A0-B53D-464D-ABC3-254F021984E7}" type="presOf" srcId="{CB9964DC-5E01-4879-9733-CDEE2AB1D1F7}" destId="{ECB1CA3E-26B8-4A39-AEF8-6F06E506D3C7}" srcOrd="0" destOrd="0" presId="urn:microsoft.com/office/officeart/2005/8/layout/hierarchy3"/>
    <dgm:cxn modelId="{2D737BFC-F583-4C66-A9D6-4C1F3CA9FEF6}" type="presParOf" srcId="{D433476B-D68D-4328-ADAC-B2895D3D50CF}" destId="{1E58A3BC-F1F7-40EE-89AA-32E802ED4BF7}" srcOrd="0" destOrd="0" presId="urn:microsoft.com/office/officeart/2005/8/layout/hierarchy3"/>
    <dgm:cxn modelId="{E35D4895-B486-4167-9A8C-8B3225951927}" type="presParOf" srcId="{1E58A3BC-F1F7-40EE-89AA-32E802ED4BF7}" destId="{D21DF85A-45CA-4CE0-B0ED-CF4615475EE0}" srcOrd="0" destOrd="0" presId="urn:microsoft.com/office/officeart/2005/8/layout/hierarchy3"/>
    <dgm:cxn modelId="{35DDF5A2-AC22-4FD0-B072-23189DBCE952}" type="presParOf" srcId="{D21DF85A-45CA-4CE0-B0ED-CF4615475EE0}" destId="{ECB1CA3E-26B8-4A39-AEF8-6F06E506D3C7}" srcOrd="0" destOrd="0" presId="urn:microsoft.com/office/officeart/2005/8/layout/hierarchy3"/>
    <dgm:cxn modelId="{EA51E65F-262B-4916-982D-61CFEF927439}" type="presParOf" srcId="{D21DF85A-45CA-4CE0-B0ED-CF4615475EE0}" destId="{C7DDC059-89DD-4F99-A10D-9C975D60C8D8}" srcOrd="1" destOrd="0" presId="urn:microsoft.com/office/officeart/2005/8/layout/hierarchy3"/>
    <dgm:cxn modelId="{70AF9CD6-BCC2-42F8-986E-B8136D24A0F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Pantalla de Parámetros de Incubación</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F4F84B2E-02C2-4144-8C4A-959507E7F243}" type="presOf" srcId="{CB9964DC-5E01-4879-9733-CDEE2AB1D1F7}" destId="{C7DDC059-89DD-4F99-A10D-9C975D60C8D8}" srcOrd="1" destOrd="0" presId="urn:microsoft.com/office/officeart/2005/8/layout/hierarchy3"/>
    <dgm:cxn modelId="{24FB7B00-2333-4A56-9C50-AC0885E66809}" type="presOf" srcId="{CB9964DC-5E01-4879-9733-CDEE2AB1D1F7}" destId="{ECB1CA3E-26B8-4A39-AEF8-6F06E506D3C7}" srcOrd="0" destOrd="0" presId="urn:microsoft.com/office/officeart/2005/8/layout/hierarchy3"/>
    <dgm:cxn modelId="{6CC5287D-F9F8-4BC1-86DB-2DBE64AA7F14}" type="presOf" srcId="{7061F2FC-F2AB-4DE3-98B0-886576B4E2C6}" destId="{D433476B-D68D-4328-ADAC-B2895D3D50CF}" srcOrd="0" destOrd="0" presId="urn:microsoft.com/office/officeart/2005/8/layout/hierarchy3"/>
    <dgm:cxn modelId="{16F7312E-D225-489D-B946-E8C2854E211A}" type="presParOf" srcId="{D433476B-D68D-4328-ADAC-B2895D3D50CF}" destId="{1E58A3BC-F1F7-40EE-89AA-32E802ED4BF7}" srcOrd="0" destOrd="0" presId="urn:microsoft.com/office/officeart/2005/8/layout/hierarchy3"/>
    <dgm:cxn modelId="{80664FF9-01A3-483F-8BC8-F81D0AE90016}" type="presParOf" srcId="{1E58A3BC-F1F7-40EE-89AA-32E802ED4BF7}" destId="{D21DF85A-45CA-4CE0-B0ED-CF4615475EE0}" srcOrd="0" destOrd="0" presId="urn:microsoft.com/office/officeart/2005/8/layout/hierarchy3"/>
    <dgm:cxn modelId="{CADA25BA-63FA-4B39-ABC5-A44291C02004}" type="presParOf" srcId="{D21DF85A-45CA-4CE0-B0ED-CF4615475EE0}" destId="{ECB1CA3E-26B8-4A39-AEF8-6F06E506D3C7}" srcOrd="0" destOrd="0" presId="urn:microsoft.com/office/officeart/2005/8/layout/hierarchy3"/>
    <dgm:cxn modelId="{193CD3DA-482A-407F-B341-C9E1A55CE729}" type="presParOf" srcId="{D21DF85A-45CA-4CE0-B0ED-CF4615475EE0}" destId="{C7DDC059-89DD-4F99-A10D-9C975D60C8D8}" srcOrd="1" destOrd="0" presId="urn:microsoft.com/office/officeart/2005/8/layout/hierarchy3"/>
    <dgm:cxn modelId="{7F775161-CC87-4393-8649-11AF085F8F8F}"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Ventanas para resetear el proceso</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custLinFactNeighborX="2462" custLinFactNeighborY="24556"/>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216643A9-BE0C-4C99-A51F-0789AC22E78C}" type="presOf" srcId="{CB9964DC-5E01-4879-9733-CDEE2AB1D1F7}" destId="{ECB1CA3E-26B8-4A39-AEF8-6F06E506D3C7}" srcOrd="0" destOrd="0" presId="urn:microsoft.com/office/officeart/2005/8/layout/hierarchy3"/>
    <dgm:cxn modelId="{187A23A8-DB7D-46CB-90B9-1E5850BCB50B}" type="presOf" srcId="{CB9964DC-5E01-4879-9733-CDEE2AB1D1F7}" destId="{C7DDC059-89DD-4F99-A10D-9C975D60C8D8}" srcOrd="1" destOrd="0" presId="urn:microsoft.com/office/officeart/2005/8/layout/hierarchy3"/>
    <dgm:cxn modelId="{A5142F27-D031-442F-8F3F-A1339CEAF045}" type="presOf" srcId="{7061F2FC-F2AB-4DE3-98B0-886576B4E2C6}" destId="{D433476B-D68D-4328-ADAC-B2895D3D50CF}" srcOrd="0" destOrd="0" presId="urn:microsoft.com/office/officeart/2005/8/layout/hierarchy3"/>
    <dgm:cxn modelId="{7B995EEB-C770-4A6D-BA9E-E5AD8AE13823}" type="presParOf" srcId="{D433476B-D68D-4328-ADAC-B2895D3D50CF}" destId="{1E58A3BC-F1F7-40EE-89AA-32E802ED4BF7}" srcOrd="0" destOrd="0" presId="urn:microsoft.com/office/officeart/2005/8/layout/hierarchy3"/>
    <dgm:cxn modelId="{77B4F83B-CA5B-48BD-ADE6-8EBA2DC50EC9}" type="presParOf" srcId="{1E58A3BC-F1F7-40EE-89AA-32E802ED4BF7}" destId="{D21DF85A-45CA-4CE0-B0ED-CF4615475EE0}" srcOrd="0" destOrd="0" presId="urn:microsoft.com/office/officeart/2005/8/layout/hierarchy3"/>
    <dgm:cxn modelId="{65E33FB7-F569-49BC-80D9-ED7DD3A42CF7}" type="presParOf" srcId="{D21DF85A-45CA-4CE0-B0ED-CF4615475EE0}" destId="{ECB1CA3E-26B8-4A39-AEF8-6F06E506D3C7}" srcOrd="0" destOrd="0" presId="urn:microsoft.com/office/officeart/2005/8/layout/hierarchy3"/>
    <dgm:cxn modelId="{BFC4B95D-7241-4A69-B469-1BFC6393C60B}" type="presParOf" srcId="{D21DF85A-45CA-4CE0-B0ED-CF4615475EE0}" destId="{C7DDC059-89DD-4F99-A10D-9C975D60C8D8}" srcOrd="1" destOrd="0" presId="urn:microsoft.com/office/officeart/2005/8/layout/hierarchy3"/>
    <dgm:cxn modelId="{4713DAF6-3757-44FB-AFEB-72B1C7759D5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Ventanas de Alarmas</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46B60703-5A9F-4F78-9075-BE2664630488}" type="presOf" srcId="{CB9964DC-5E01-4879-9733-CDEE2AB1D1F7}" destId="{ECB1CA3E-26B8-4A39-AEF8-6F06E506D3C7}" srcOrd="0" destOrd="0" presId="urn:microsoft.com/office/officeart/2005/8/layout/hierarchy3"/>
    <dgm:cxn modelId="{0CF8A403-2E24-4F41-8B12-07BAED939A30}" type="presOf" srcId="{7061F2FC-F2AB-4DE3-98B0-886576B4E2C6}" destId="{D433476B-D68D-4328-ADAC-B2895D3D50CF}" srcOrd="0" destOrd="0" presId="urn:microsoft.com/office/officeart/2005/8/layout/hierarchy3"/>
    <dgm:cxn modelId="{C819718F-2D92-480F-AD71-ABD19C4F460D}" type="presOf" srcId="{CB9964DC-5E01-4879-9733-CDEE2AB1D1F7}" destId="{C7DDC059-89DD-4F99-A10D-9C975D60C8D8}" srcOrd="1" destOrd="0" presId="urn:microsoft.com/office/officeart/2005/8/layout/hierarchy3"/>
    <dgm:cxn modelId="{CAB19DC6-E301-468D-93AE-7152AD127E3F}" type="presParOf" srcId="{D433476B-D68D-4328-ADAC-B2895D3D50CF}" destId="{1E58A3BC-F1F7-40EE-89AA-32E802ED4BF7}" srcOrd="0" destOrd="0" presId="urn:microsoft.com/office/officeart/2005/8/layout/hierarchy3"/>
    <dgm:cxn modelId="{4D5CC928-3D7B-4A16-A0E1-394227FC5E2C}" type="presParOf" srcId="{1E58A3BC-F1F7-40EE-89AA-32E802ED4BF7}" destId="{D21DF85A-45CA-4CE0-B0ED-CF4615475EE0}" srcOrd="0" destOrd="0" presId="urn:microsoft.com/office/officeart/2005/8/layout/hierarchy3"/>
    <dgm:cxn modelId="{7285E359-EACB-4DBD-9AF4-D87A5ED36C87}" type="presParOf" srcId="{D21DF85A-45CA-4CE0-B0ED-CF4615475EE0}" destId="{ECB1CA3E-26B8-4A39-AEF8-6F06E506D3C7}" srcOrd="0" destOrd="0" presId="urn:microsoft.com/office/officeart/2005/8/layout/hierarchy3"/>
    <dgm:cxn modelId="{36B6FAA1-9EED-4309-B507-37BA4E23B2E6}" type="presParOf" srcId="{D21DF85A-45CA-4CE0-B0ED-CF4615475EE0}" destId="{C7DDC059-89DD-4F99-A10D-9C975D60C8D8}" srcOrd="1" destOrd="0" presId="urn:microsoft.com/office/officeart/2005/8/layout/hierarchy3"/>
    <dgm:cxn modelId="{535A207D-8CC0-42EF-BAB0-62A362CF4453}"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Implementación</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0D20E71-FED1-4623-8034-D329000238BD}">
      <dgm:prSet phldrT="[Texto]" custT="1"/>
      <dgm:spPr/>
      <dgm:t>
        <a:bodyPr/>
        <a:lstStyle/>
        <a:p>
          <a:r>
            <a:rPr lang="es-ES" sz="2800" dirty="0" smtClean="0"/>
            <a:t>La implementación se desarrolla en función de la </a:t>
          </a:r>
          <a:r>
            <a:rPr lang="es-ES" sz="2800" b="1" dirty="0" smtClean="0"/>
            <a:t>Norma ISO/IEC 24702</a:t>
          </a:r>
          <a:r>
            <a:rPr lang="es-ES" sz="2800" dirty="0" smtClean="0"/>
            <a:t>, empleada para la automatización industrial, control de procesos, cableado para edificios industriales  y vigilancia.</a:t>
          </a:r>
          <a:endParaRPr lang="es-ES" sz="2800" b="0" noProof="0" dirty="0">
            <a:effectLst>
              <a:outerShdw blurRad="38100" dist="38100" dir="2700000" algn="tl">
                <a:srgbClr val="000000">
                  <a:alpha val="43137"/>
                </a:srgbClr>
              </a:outerShdw>
            </a:effectLst>
          </a:endParaRPr>
        </a:p>
      </dgm:t>
    </dgm:pt>
    <dgm:pt modelId="{4349BE00-98CD-4A0C-8970-0800DCF0B510}" type="par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9E3869D8-A7FD-4027-8D69-6E2073D34B18}" type="sib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1"/>
      <dgm:spPr/>
      <dgm:t>
        <a:bodyPr/>
        <a:lstStyle/>
        <a:p>
          <a:endParaRPr lang="es-ES"/>
        </a:p>
      </dgm:t>
    </dgm:pt>
    <dgm:pt modelId="{45B98A4A-0B6D-4F48-B74E-847DD2F0977C}" type="pres">
      <dgm:prSet presAssocID="{D0D20E71-FED1-4623-8034-D329000238BD}" presName="childText" presStyleLbl="bgAcc1" presStyleIdx="0" presStyleCnt="1" custScaleX="739626" custScaleY="409768">
        <dgm:presLayoutVars>
          <dgm:bulletEnabled val="1"/>
        </dgm:presLayoutVars>
      </dgm:prSet>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7ED7B339-16C3-43D8-A400-CE58595DF349}" type="presOf" srcId="{D0D20E71-FED1-4623-8034-D329000238BD}" destId="{45B98A4A-0B6D-4F48-B74E-847DD2F0977C}" srcOrd="0" destOrd="0" presId="urn:microsoft.com/office/officeart/2005/8/layout/hierarchy3"/>
    <dgm:cxn modelId="{E6DABBB8-9352-4A21-A4A3-409E69A5EF7D}" type="presOf" srcId="{CB9964DC-5E01-4879-9733-CDEE2AB1D1F7}" destId="{ECB1CA3E-26B8-4A39-AEF8-6F06E506D3C7}" srcOrd="0" destOrd="0" presId="urn:microsoft.com/office/officeart/2005/8/layout/hierarchy3"/>
    <dgm:cxn modelId="{611C1990-37E0-4E46-80E8-829235EC29B5}" type="presOf" srcId="{4349BE00-98CD-4A0C-8970-0800DCF0B510}" destId="{6453487C-0FAF-4B32-BD10-ECD1ABD7E947}" srcOrd="0"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0F65AA35-D4C9-4AD8-A1F0-E4EFD733224B}" type="presOf" srcId="{7061F2FC-F2AB-4DE3-98B0-886576B4E2C6}" destId="{D433476B-D68D-4328-ADAC-B2895D3D50CF}" srcOrd="0" destOrd="0" presId="urn:microsoft.com/office/officeart/2005/8/layout/hierarchy3"/>
    <dgm:cxn modelId="{65A00A94-1653-4758-8621-06FFBFEE4B36}" type="presOf" srcId="{CB9964DC-5E01-4879-9733-CDEE2AB1D1F7}" destId="{C7DDC059-89DD-4F99-A10D-9C975D60C8D8}" srcOrd="1" destOrd="0" presId="urn:microsoft.com/office/officeart/2005/8/layout/hierarchy3"/>
    <dgm:cxn modelId="{33AF6BF2-FD5E-4E74-90B2-CD79EA966807}" type="presParOf" srcId="{D433476B-D68D-4328-ADAC-B2895D3D50CF}" destId="{1E58A3BC-F1F7-40EE-89AA-32E802ED4BF7}" srcOrd="0" destOrd="0" presId="urn:microsoft.com/office/officeart/2005/8/layout/hierarchy3"/>
    <dgm:cxn modelId="{5C863B5A-323A-4D06-895C-954049960016}" type="presParOf" srcId="{1E58A3BC-F1F7-40EE-89AA-32E802ED4BF7}" destId="{D21DF85A-45CA-4CE0-B0ED-CF4615475EE0}" srcOrd="0" destOrd="0" presId="urn:microsoft.com/office/officeart/2005/8/layout/hierarchy3"/>
    <dgm:cxn modelId="{DAA5D3B2-6CE6-44A7-AF09-774464A4D057}" type="presParOf" srcId="{D21DF85A-45CA-4CE0-B0ED-CF4615475EE0}" destId="{ECB1CA3E-26B8-4A39-AEF8-6F06E506D3C7}" srcOrd="0" destOrd="0" presId="urn:microsoft.com/office/officeart/2005/8/layout/hierarchy3"/>
    <dgm:cxn modelId="{C7D9A490-C6D1-4802-ACF6-A39238E97495}" type="presParOf" srcId="{D21DF85A-45CA-4CE0-B0ED-CF4615475EE0}" destId="{C7DDC059-89DD-4F99-A10D-9C975D60C8D8}" srcOrd="1" destOrd="0" presId="urn:microsoft.com/office/officeart/2005/8/layout/hierarchy3"/>
    <dgm:cxn modelId="{33F36A8A-0D60-4813-8CCA-2E6942987F6F}" type="presParOf" srcId="{1E58A3BC-F1F7-40EE-89AA-32E802ED4BF7}" destId="{F784BE88-3DB9-4E87-AFCA-2ED0BF00DEA1}" srcOrd="1" destOrd="0" presId="urn:microsoft.com/office/officeart/2005/8/layout/hierarchy3"/>
    <dgm:cxn modelId="{62DDD18E-E681-4842-9DDB-05CD49E5470C}" type="presParOf" srcId="{F784BE88-3DB9-4E87-AFCA-2ED0BF00DEA1}" destId="{6453487C-0FAF-4B32-BD10-ECD1ABD7E947}" srcOrd="0" destOrd="0" presId="urn:microsoft.com/office/officeart/2005/8/layout/hierarchy3"/>
    <dgm:cxn modelId="{4C52D92B-CCF8-4A0C-9A16-375B5CC256B7}" type="presParOf" srcId="{F784BE88-3DB9-4E87-AFCA-2ED0BF00DEA1}" destId="{45B98A4A-0B6D-4F48-B74E-847DD2F0977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Estructura</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custLinFactNeighborY="10408"/>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2448B66B-1D37-43C2-9B4B-B15F815A7D53}" type="presOf" srcId="{7061F2FC-F2AB-4DE3-98B0-886576B4E2C6}" destId="{D433476B-D68D-4328-ADAC-B2895D3D50CF}" srcOrd="0" destOrd="0" presId="urn:microsoft.com/office/officeart/2005/8/layout/hierarchy3"/>
    <dgm:cxn modelId="{07263651-6059-4E07-80B0-7CD84559356C}" type="presOf" srcId="{CB9964DC-5E01-4879-9733-CDEE2AB1D1F7}" destId="{ECB1CA3E-26B8-4A39-AEF8-6F06E506D3C7}" srcOrd="0" destOrd="0" presId="urn:microsoft.com/office/officeart/2005/8/layout/hierarchy3"/>
    <dgm:cxn modelId="{795FB523-B542-459E-952F-5848FFF30895}" type="presOf" srcId="{CB9964DC-5E01-4879-9733-CDEE2AB1D1F7}" destId="{C7DDC059-89DD-4F99-A10D-9C975D60C8D8}" srcOrd="1" destOrd="0" presId="urn:microsoft.com/office/officeart/2005/8/layout/hierarchy3"/>
    <dgm:cxn modelId="{C7693CC3-8C45-4D1A-AF63-930D16B203FE}" type="presParOf" srcId="{D433476B-D68D-4328-ADAC-B2895D3D50CF}" destId="{1E58A3BC-F1F7-40EE-89AA-32E802ED4BF7}" srcOrd="0" destOrd="0" presId="urn:microsoft.com/office/officeart/2005/8/layout/hierarchy3"/>
    <dgm:cxn modelId="{5FD8CAD9-C87D-48B5-9999-C3D9943CB6F8}" type="presParOf" srcId="{1E58A3BC-F1F7-40EE-89AA-32E802ED4BF7}" destId="{D21DF85A-45CA-4CE0-B0ED-CF4615475EE0}" srcOrd="0" destOrd="0" presId="urn:microsoft.com/office/officeart/2005/8/layout/hierarchy3"/>
    <dgm:cxn modelId="{FE0BFC44-6D90-4E72-B851-68D772BF8D5A}" type="presParOf" srcId="{D21DF85A-45CA-4CE0-B0ED-CF4615475EE0}" destId="{ECB1CA3E-26B8-4A39-AEF8-6F06E506D3C7}" srcOrd="0" destOrd="0" presId="urn:microsoft.com/office/officeart/2005/8/layout/hierarchy3"/>
    <dgm:cxn modelId="{7B651C74-B1B3-4501-8DD9-BCD8E4CD7148}" type="presParOf" srcId="{D21DF85A-45CA-4CE0-B0ED-CF4615475EE0}" destId="{C7DDC059-89DD-4F99-A10D-9C975D60C8D8}" srcOrd="1" destOrd="0" presId="urn:microsoft.com/office/officeart/2005/8/layout/hierarchy3"/>
    <dgm:cxn modelId="{8BF3C327-7003-46B5-8E5D-BD7F4EE0D52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Instalación de los sensores</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custLinFactY="-8562" custLinFactNeighborX="-5171" custLinFactNeighborY="-10000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E0303C07-46E0-4C90-8C27-7C179287EE76}" type="presOf" srcId="{CB9964DC-5E01-4879-9733-CDEE2AB1D1F7}" destId="{C7DDC059-89DD-4F99-A10D-9C975D60C8D8}" srcOrd="1" destOrd="0" presId="urn:microsoft.com/office/officeart/2005/8/layout/hierarchy3"/>
    <dgm:cxn modelId="{C6EF3B2A-0A20-41A5-B699-055C55FC7BE3}" type="presOf" srcId="{CB9964DC-5E01-4879-9733-CDEE2AB1D1F7}" destId="{ECB1CA3E-26B8-4A39-AEF8-6F06E506D3C7}" srcOrd="0" destOrd="0" presId="urn:microsoft.com/office/officeart/2005/8/layout/hierarchy3"/>
    <dgm:cxn modelId="{5A1EBA1A-670E-4734-B532-402833740697}" type="presOf" srcId="{7061F2FC-F2AB-4DE3-98B0-886576B4E2C6}" destId="{D433476B-D68D-4328-ADAC-B2895D3D50CF}" srcOrd="0" destOrd="0" presId="urn:microsoft.com/office/officeart/2005/8/layout/hierarchy3"/>
    <dgm:cxn modelId="{5C124AA1-DDED-4213-9397-5B49D6AE0FF5}" type="presParOf" srcId="{D433476B-D68D-4328-ADAC-B2895D3D50CF}" destId="{1E58A3BC-F1F7-40EE-89AA-32E802ED4BF7}" srcOrd="0" destOrd="0" presId="urn:microsoft.com/office/officeart/2005/8/layout/hierarchy3"/>
    <dgm:cxn modelId="{56680D8D-70AF-45C6-9EB6-519902CAECFF}" type="presParOf" srcId="{1E58A3BC-F1F7-40EE-89AA-32E802ED4BF7}" destId="{D21DF85A-45CA-4CE0-B0ED-CF4615475EE0}" srcOrd="0" destOrd="0" presId="urn:microsoft.com/office/officeart/2005/8/layout/hierarchy3"/>
    <dgm:cxn modelId="{76E3E854-3B82-41BB-B0A5-9FCD5DE07414}" type="presParOf" srcId="{D21DF85A-45CA-4CE0-B0ED-CF4615475EE0}" destId="{ECB1CA3E-26B8-4A39-AEF8-6F06E506D3C7}" srcOrd="0" destOrd="0" presId="urn:microsoft.com/office/officeart/2005/8/layout/hierarchy3"/>
    <dgm:cxn modelId="{5972A14F-13E9-444C-BF5E-A0642EE127AE}" type="presParOf" srcId="{D21DF85A-45CA-4CE0-B0ED-CF4615475EE0}" destId="{C7DDC059-89DD-4F99-A10D-9C975D60C8D8}" srcOrd="1" destOrd="0" presId="urn:microsoft.com/office/officeart/2005/8/layout/hierarchy3"/>
    <dgm:cxn modelId="{4ECCF766-5155-4616-924B-9B886FF901DD}"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Instalación del panel operador</a:t>
          </a:r>
          <a:endParaRPr lang="es-ES" sz="3200" b="1" u="none" noProof="0" dirty="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custLinFactY="-8562" custLinFactNeighborX="-5171" custLinFactNeighborY="-10000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8480A42D-8CDB-4DF7-9D8F-B30315327D8C}" type="presOf" srcId="{CB9964DC-5E01-4879-9733-CDEE2AB1D1F7}" destId="{ECB1CA3E-26B8-4A39-AEF8-6F06E506D3C7}" srcOrd="0" destOrd="0" presId="urn:microsoft.com/office/officeart/2005/8/layout/hierarchy3"/>
    <dgm:cxn modelId="{66E700C4-B68A-4F0E-A134-34B11658A87D}" type="presOf" srcId="{CB9964DC-5E01-4879-9733-CDEE2AB1D1F7}" destId="{C7DDC059-89DD-4F99-A10D-9C975D60C8D8}" srcOrd="1" destOrd="0" presId="urn:microsoft.com/office/officeart/2005/8/layout/hierarchy3"/>
    <dgm:cxn modelId="{4D71DE83-BCB0-4B25-82AE-A703EFC205BB}" type="presOf" srcId="{7061F2FC-F2AB-4DE3-98B0-886576B4E2C6}" destId="{D433476B-D68D-4328-ADAC-B2895D3D50CF}" srcOrd="0" destOrd="0" presId="urn:microsoft.com/office/officeart/2005/8/layout/hierarchy3"/>
    <dgm:cxn modelId="{83AF8995-AEA1-49E1-839F-5551AE210ABC}" type="presParOf" srcId="{D433476B-D68D-4328-ADAC-B2895D3D50CF}" destId="{1E58A3BC-F1F7-40EE-89AA-32E802ED4BF7}" srcOrd="0" destOrd="0" presId="urn:microsoft.com/office/officeart/2005/8/layout/hierarchy3"/>
    <dgm:cxn modelId="{7A02A714-2BEF-49DF-8EE4-A143A5975BAE}" type="presParOf" srcId="{1E58A3BC-F1F7-40EE-89AA-32E802ED4BF7}" destId="{D21DF85A-45CA-4CE0-B0ED-CF4615475EE0}" srcOrd="0" destOrd="0" presId="urn:microsoft.com/office/officeart/2005/8/layout/hierarchy3"/>
    <dgm:cxn modelId="{718DF87D-79B1-4721-BB9C-4500C7ACBBE7}" type="presParOf" srcId="{D21DF85A-45CA-4CE0-B0ED-CF4615475EE0}" destId="{ECB1CA3E-26B8-4A39-AEF8-6F06E506D3C7}" srcOrd="0" destOrd="0" presId="urn:microsoft.com/office/officeart/2005/8/layout/hierarchy3"/>
    <dgm:cxn modelId="{D0787624-998C-454E-9E84-A50988932DF5}" type="presParOf" srcId="{D21DF85A-45CA-4CE0-B0ED-CF4615475EE0}" destId="{C7DDC059-89DD-4F99-A10D-9C975D60C8D8}" srcOrd="1" destOrd="0" presId="urn:microsoft.com/office/officeart/2005/8/layout/hierarchy3"/>
    <dgm:cxn modelId="{CE314D51-0567-4174-939C-54E3CFA4D6B8}"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Objetivos Específicos</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0D20E71-FED1-4623-8034-D329000238BD}">
      <dgm:prSet phldrT="[Texto]" custT="1"/>
      <dgm:spPr/>
      <dgm:t>
        <a:bodyPr/>
        <a:lstStyle/>
        <a:p>
          <a:pPr algn="just"/>
          <a:r>
            <a:rPr lang="es-EC" sz="2000" dirty="0" smtClean="0"/>
            <a:t>Implementar una estructura física adecuada para lograr generar un ambiente adecuado para la incubación. </a:t>
          </a:r>
          <a:endParaRPr lang="es-ES" sz="2000" b="0" noProof="0" dirty="0">
            <a:effectLst>
              <a:outerShdw blurRad="38100" dist="38100" dir="2700000" algn="tl">
                <a:srgbClr val="000000">
                  <a:alpha val="43137"/>
                </a:srgbClr>
              </a:outerShdw>
            </a:effectLst>
          </a:endParaRPr>
        </a:p>
      </dgm:t>
    </dgm:pt>
    <dgm:pt modelId="{4349BE00-98CD-4A0C-8970-0800DCF0B510}" type="par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9E3869D8-A7FD-4027-8D69-6E2073D34B18}" type="sib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4888119B-4460-4856-B734-0AC31AC71F78}">
      <dgm:prSet phldrT="[Texto]" custT="1"/>
      <dgm:spPr/>
      <dgm:t>
        <a:bodyPr/>
        <a:lstStyle/>
        <a:p>
          <a:pPr algn="just"/>
          <a:r>
            <a:rPr lang="es-EC" sz="2000" dirty="0" smtClean="0"/>
            <a:t>Implementar un sistema de control que permita realizar el seguimiento de la temperatura, humedad y volteo necesarios para la incubadora</a:t>
          </a:r>
          <a:endParaRPr lang="es-ES" sz="2000" b="0" noProof="0" dirty="0">
            <a:effectLst>
              <a:outerShdw blurRad="38100" dist="38100" dir="2700000" algn="tl">
                <a:srgbClr val="000000">
                  <a:alpha val="43137"/>
                </a:srgbClr>
              </a:outerShdw>
            </a:effectLst>
          </a:endParaRPr>
        </a:p>
      </dgm:t>
    </dgm:pt>
    <dgm:pt modelId="{0E6EAE7D-5720-4E49-8312-A1094045AD70}" type="parTrans" cxnId="{AEC39A83-76B8-4C0A-97F2-F3865E322778}">
      <dgm:prSet/>
      <dgm:spPr/>
      <dgm:t>
        <a:bodyPr/>
        <a:lstStyle/>
        <a:p>
          <a:endParaRPr lang="es-ES" sz="2000" noProof="0">
            <a:effectLst>
              <a:outerShdw blurRad="38100" dist="38100" dir="2700000" algn="tl">
                <a:srgbClr val="000000">
                  <a:alpha val="43137"/>
                </a:srgbClr>
              </a:outerShdw>
            </a:effectLst>
          </a:endParaRPr>
        </a:p>
      </dgm:t>
    </dgm:pt>
    <dgm:pt modelId="{EF609D22-2240-462B-BBC6-2F511A02E366}" type="sibTrans" cxnId="{AEC39A83-76B8-4C0A-97F2-F3865E322778}">
      <dgm:prSet/>
      <dgm:spPr/>
      <dgm:t>
        <a:bodyPr/>
        <a:lstStyle/>
        <a:p>
          <a:endParaRPr lang="es-ES" sz="2000" noProof="0">
            <a:effectLst>
              <a:outerShdw blurRad="38100" dist="38100" dir="2700000" algn="tl">
                <a:srgbClr val="000000">
                  <a:alpha val="43137"/>
                </a:srgbClr>
              </a:outerShdw>
            </a:effectLst>
          </a:endParaRPr>
        </a:p>
      </dgm:t>
    </dgm:pt>
    <dgm:pt modelId="{7740C1FD-D664-48C0-B98E-11223FD8BA75}">
      <dgm:prSet phldrT="[Texto]" custT="1"/>
      <dgm:spPr/>
      <dgm:t>
        <a:bodyPr/>
        <a:lstStyle/>
        <a:p>
          <a:pPr algn="just"/>
          <a:r>
            <a:rPr lang="es-EC" sz="2000" dirty="0" smtClean="0"/>
            <a:t>Diseñar un control de nivel para mantener con agua el sistema que genera la humedad en la incubadora</a:t>
          </a:r>
          <a:endParaRPr lang="es-ES" sz="2000" b="0" noProof="0" dirty="0">
            <a:effectLst>
              <a:outerShdw blurRad="38100" dist="38100" dir="2700000" algn="tl">
                <a:srgbClr val="000000">
                  <a:alpha val="43137"/>
                </a:srgbClr>
              </a:outerShdw>
            </a:effectLst>
          </a:endParaRPr>
        </a:p>
      </dgm:t>
    </dgm:pt>
    <dgm:pt modelId="{8F15314B-0907-4B24-B048-A33C89E1BFD9}" type="parTrans" cxnId="{58E7A9B0-56B1-41E8-9A94-D82094CE83E5}">
      <dgm:prSet/>
      <dgm:spPr/>
      <dgm:t>
        <a:bodyPr/>
        <a:lstStyle/>
        <a:p>
          <a:endParaRPr lang="es-EC"/>
        </a:p>
      </dgm:t>
    </dgm:pt>
    <dgm:pt modelId="{E36FD9A7-C80F-41CC-B516-AE5DE53FE62A}" type="sibTrans" cxnId="{58E7A9B0-56B1-41E8-9A94-D82094CE83E5}">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custLinFactY="-39475" custLinFactNeighborX="12311" custLinFactNeighborY="-10000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3"/>
      <dgm:spPr/>
      <dgm:t>
        <a:bodyPr/>
        <a:lstStyle/>
        <a:p>
          <a:endParaRPr lang="es-ES"/>
        </a:p>
      </dgm:t>
    </dgm:pt>
    <dgm:pt modelId="{45B98A4A-0B6D-4F48-B74E-847DD2F0977C}" type="pres">
      <dgm:prSet presAssocID="{D0D20E71-FED1-4623-8034-D329000238BD}" presName="childText" presStyleLbl="bgAcc1" presStyleIdx="0" presStyleCnt="3" custScaleX="730308" custScaleY="131218" custLinFactY="-12652" custLinFactNeighborX="-3249" custLinFactNeighborY="-100000">
        <dgm:presLayoutVars>
          <dgm:bulletEnabled val="1"/>
        </dgm:presLayoutVars>
      </dgm:prSet>
      <dgm:spPr/>
      <dgm:t>
        <a:bodyPr/>
        <a:lstStyle/>
        <a:p>
          <a:endParaRPr lang="es-ES"/>
        </a:p>
      </dgm:t>
    </dgm:pt>
    <dgm:pt modelId="{672A5E56-DE7C-423B-8AF4-B37E93A0E788}" type="pres">
      <dgm:prSet presAssocID="{0E6EAE7D-5720-4E49-8312-A1094045AD70}" presName="Name13" presStyleLbl="parChTrans1D2" presStyleIdx="1" presStyleCnt="3"/>
      <dgm:spPr/>
      <dgm:t>
        <a:bodyPr/>
        <a:lstStyle/>
        <a:p>
          <a:endParaRPr lang="es-ES"/>
        </a:p>
      </dgm:t>
    </dgm:pt>
    <dgm:pt modelId="{0AFB512E-0A1F-4167-ADE0-87DA96AF7CDA}" type="pres">
      <dgm:prSet presAssocID="{4888119B-4460-4856-B734-0AC31AC71F78}" presName="childText" presStyleLbl="bgAcc1" presStyleIdx="1" presStyleCnt="3" custScaleX="739626" custScaleY="148339" custLinFactNeighborX="-3249" custLinFactNeighborY="-62956">
        <dgm:presLayoutVars>
          <dgm:bulletEnabled val="1"/>
        </dgm:presLayoutVars>
      </dgm:prSet>
      <dgm:spPr/>
      <dgm:t>
        <a:bodyPr/>
        <a:lstStyle/>
        <a:p>
          <a:endParaRPr lang="es-ES"/>
        </a:p>
      </dgm:t>
    </dgm:pt>
    <dgm:pt modelId="{11715E56-94AA-4B98-9426-6B3EB14F8425}" type="pres">
      <dgm:prSet presAssocID="{8F15314B-0907-4B24-B048-A33C89E1BFD9}" presName="Name13" presStyleLbl="parChTrans1D2" presStyleIdx="2" presStyleCnt="3"/>
      <dgm:spPr/>
      <dgm:t>
        <a:bodyPr/>
        <a:lstStyle/>
        <a:p>
          <a:endParaRPr lang="es-EC"/>
        </a:p>
      </dgm:t>
    </dgm:pt>
    <dgm:pt modelId="{C6D9F065-685B-454C-A568-F7E8DE10350E}" type="pres">
      <dgm:prSet presAssocID="{7740C1FD-D664-48C0-B98E-11223FD8BA75}" presName="childText" presStyleLbl="bgAcc1" presStyleIdx="2" presStyleCnt="3" custScaleX="737298" custScaleY="127432">
        <dgm:presLayoutVars>
          <dgm:bulletEnabled val="1"/>
        </dgm:presLayoutVars>
      </dgm:prSet>
      <dgm:spPr/>
      <dgm:t>
        <a:bodyPr/>
        <a:lstStyle/>
        <a:p>
          <a:endParaRPr lang="es-EC"/>
        </a:p>
      </dgm:t>
    </dgm:pt>
  </dgm:ptLst>
  <dgm:cxnLst>
    <dgm:cxn modelId="{E0A78427-DF35-470E-A8C9-31618A4BE7EA}" type="presOf" srcId="{7061F2FC-F2AB-4DE3-98B0-886576B4E2C6}" destId="{D433476B-D68D-4328-ADAC-B2895D3D50CF}" srcOrd="0" destOrd="0" presId="urn:microsoft.com/office/officeart/2005/8/layout/hierarchy3"/>
    <dgm:cxn modelId="{AEC39A83-76B8-4C0A-97F2-F3865E322778}" srcId="{CB9964DC-5E01-4879-9733-CDEE2AB1D1F7}" destId="{4888119B-4460-4856-B734-0AC31AC71F78}" srcOrd="1" destOrd="0" parTransId="{0E6EAE7D-5720-4E49-8312-A1094045AD70}" sibTransId="{EF609D22-2240-462B-BBC6-2F511A02E366}"/>
    <dgm:cxn modelId="{E5DF4D7B-2998-4040-B309-23173E1132D4}" srcId="{7061F2FC-F2AB-4DE3-98B0-886576B4E2C6}" destId="{CB9964DC-5E01-4879-9733-CDEE2AB1D1F7}" srcOrd="0" destOrd="0" parTransId="{5760939A-00E0-4E0F-82AC-14F95E0A4A90}" sibTransId="{2BAB4B72-4C27-47D9-A895-24F30C6A71EC}"/>
    <dgm:cxn modelId="{1EA8A9FF-E6AF-4CBB-9321-47AAEF30FF6E}" type="presOf" srcId="{4349BE00-98CD-4A0C-8970-0800DCF0B510}" destId="{6453487C-0FAF-4B32-BD10-ECD1ABD7E947}" srcOrd="0" destOrd="0" presId="urn:microsoft.com/office/officeart/2005/8/layout/hierarchy3"/>
    <dgm:cxn modelId="{31ACB5B7-34C8-451D-8B4D-F9EB0E665D59}" type="presOf" srcId="{8F15314B-0907-4B24-B048-A33C89E1BFD9}" destId="{11715E56-94AA-4B98-9426-6B3EB14F8425}" srcOrd="0" destOrd="0" presId="urn:microsoft.com/office/officeart/2005/8/layout/hierarchy3"/>
    <dgm:cxn modelId="{46C93BE2-305E-4EFA-BEB5-618DF85F3AB9}" type="presOf" srcId="{CB9964DC-5E01-4879-9733-CDEE2AB1D1F7}" destId="{ECB1CA3E-26B8-4A39-AEF8-6F06E506D3C7}" srcOrd="0" destOrd="0" presId="urn:microsoft.com/office/officeart/2005/8/layout/hierarchy3"/>
    <dgm:cxn modelId="{3746DD01-451F-4137-8CA5-7C1FE4774BD1}" type="presOf" srcId="{CB9964DC-5E01-4879-9733-CDEE2AB1D1F7}" destId="{C7DDC059-89DD-4F99-A10D-9C975D60C8D8}" srcOrd="1" destOrd="0" presId="urn:microsoft.com/office/officeart/2005/8/layout/hierarchy3"/>
    <dgm:cxn modelId="{8DAD4A86-24B5-4C4D-95C7-7F1706E51B8E}" type="presOf" srcId="{D0D20E71-FED1-4623-8034-D329000238BD}" destId="{45B98A4A-0B6D-4F48-B74E-847DD2F0977C}" srcOrd="0" destOrd="0" presId="urn:microsoft.com/office/officeart/2005/8/layout/hierarchy3"/>
    <dgm:cxn modelId="{CBF3A403-ADA0-4E36-99EA-5630E59B13C4}" type="presOf" srcId="{0E6EAE7D-5720-4E49-8312-A1094045AD70}" destId="{672A5E56-DE7C-423B-8AF4-B37E93A0E788}" srcOrd="0" destOrd="0" presId="urn:microsoft.com/office/officeart/2005/8/layout/hierarchy3"/>
    <dgm:cxn modelId="{5F1BE330-EF77-43A7-AEA0-00B9A15D1FD6}" type="presOf" srcId="{4888119B-4460-4856-B734-0AC31AC71F78}" destId="{0AFB512E-0A1F-4167-ADE0-87DA96AF7CDA}" srcOrd="0" destOrd="0" presId="urn:microsoft.com/office/officeart/2005/8/layout/hierarchy3"/>
    <dgm:cxn modelId="{392FB98C-5153-4560-9D9C-86A58CEDF5E5}" type="presOf" srcId="{7740C1FD-D664-48C0-B98E-11223FD8BA75}" destId="{C6D9F065-685B-454C-A568-F7E8DE10350E}" srcOrd="0" destOrd="0" presId="urn:microsoft.com/office/officeart/2005/8/layout/hierarchy3"/>
    <dgm:cxn modelId="{58E7A9B0-56B1-41E8-9A94-D82094CE83E5}" srcId="{CB9964DC-5E01-4879-9733-CDEE2AB1D1F7}" destId="{7740C1FD-D664-48C0-B98E-11223FD8BA75}" srcOrd="2" destOrd="0" parTransId="{8F15314B-0907-4B24-B048-A33C89E1BFD9}" sibTransId="{E36FD9A7-C80F-41CC-B516-AE5DE53FE62A}"/>
    <dgm:cxn modelId="{2B3E0B88-707A-418B-AA63-FD88251C59CD}" srcId="{CB9964DC-5E01-4879-9733-CDEE2AB1D1F7}" destId="{D0D20E71-FED1-4623-8034-D329000238BD}" srcOrd="0" destOrd="0" parTransId="{4349BE00-98CD-4A0C-8970-0800DCF0B510}" sibTransId="{9E3869D8-A7FD-4027-8D69-6E2073D34B18}"/>
    <dgm:cxn modelId="{A77FFDFC-38B1-4410-BAD6-36B53241F92A}" type="presParOf" srcId="{D433476B-D68D-4328-ADAC-B2895D3D50CF}" destId="{1E58A3BC-F1F7-40EE-89AA-32E802ED4BF7}" srcOrd="0" destOrd="0" presId="urn:microsoft.com/office/officeart/2005/8/layout/hierarchy3"/>
    <dgm:cxn modelId="{6A009A2D-9577-45A9-988F-F2C4AAE852D7}" type="presParOf" srcId="{1E58A3BC-F1F7-40EE-89AA-32E802ED4BF7}" destId="{D21DF85A-45CA-4CE0-B0ED-CF4615475EE0}" srcOrd="0" destOrd="0" presId="urn:microsoft.com/office/officeart/2005/8/layout/hierarchy3"/>
    <dgm:cxn modelId="{E7675A19-3845-4B40-A814-CF3FABE259DE}" type="presParOf" srcId="{D21DF85A-45CA-4CE0-B0ED-CF4615475EE0}" destId="{ECB1CA3E-26B8-4A39-AEF8-6F06E506D3C7}" srcOrd="0" destOrd="0" presId="urn:microsoft.com/office/officeart/2005/8/layout/hierarchy3"/>
    <dgm:cxn modelId="{10DC0162-2D5A-4739-AFFB-240A310E7407}" type="presParOf" srcId="{D21DF85A-45CA-4CE0-B0ED-CF4615475EE0}" destId="{C7DDC059-89DD-4F99-A10D-9C975D60C8D8}" srcOrd="1" destOrd="0" presId="urn:microsoft.com/office/officeart/2005/8/layout/hierarchy3"/>
    <dgm:cxn modelId="{9EF938C8-FE5B-445E-AB30-15ACE9BE37ED}" type="presParOf" srcId="{1E58A3BC-F1F7-40EE-89AA-32E802ED4BF7}" destId="{F784BE88-3DB9-4E87-AFCA-2ED0BF00DEA1}" srcOrd="1" destOrd="0" presId="urn:microsoft.com/office/officeart/2005/8/layout/hierarchy3"/>
    <dgm:cxn modelId="{881505E5-80D1-408C-BD57-2B4F9543D786}" type="presParOf" srcId="{F784BE88-3DB9-4E87-AFCA-2ED0BF00DEA1}" destId="{6453487C-0FAF-4B32-BD10-ECD1ABD7E947}" srcOrd="0" destOrd="0" presId="urn:microsoft.com/office/officeart/2005/8/layout/hierarchy3"/>
    <dgm:cxn modelId="{D974ED22-0BAA-48AA-9808-5D1F5566BA9C}" type="presParOf" srcId="{F784BE88-3DB9-4E87-AFCA-2ED0BF00DEA1}" destId="{45B98A4A-0B6D-4F48-B74E-847DD2F0977C}" srcOrd="1" destOrd="0" presId="urn:microsoft.com/office/officeart/2005/8/layout/hierarchy3"/>
    <dgm:cxn modelId="{35E05863-A5BA-450B-A3FE-6C69F511B077}" type="presParOf" srcId="{F784BE88-3DB9-4E87-AFCA-2ED0BF00DEA1}" destId="{672A5E56-DE7C-423B-8AF4-B37E93A0E788}" srcOrd="2" destOrd="0" presId="urn:microsoft.com/office/officeart/2005/8/layout/hierarchy3"/>
    <dgm:cxn modelId="{08C89680-3819-4E9D-952B-7DA8C5B69422}" type="presParOf" srcId="{F784BE88-3DB9-4E87-AFCA-2ED0BF00DEA1}" destId="{0AFB512E-0A1F-4167-ADE0-87DA96AF7CDA}" srcOrd="3" destOrd="0" presId="urn:microsoft.com/office/officeart/2005/8/layout/hierarchy3"/>
    <dgm:cxn modelId="{CDDDE71B-5252-4CC1-A1D6-BD665ED5AEE6}" type="presParOf" srcId="{F784BE88-3DB9-4E87-AFCA-2ED0BF00DEA1}" destId="{11715E56-94AA-4B98-9426-6B3EB14F8425}" srcOrd="4" destOrd="0" presId="urn:microsoft.com/office/officeart/2005/8/layout/hierarchy3"/>
    <dgm:cxn modelId="{E43E9019-1004-4E86-ADC0-F0A9C7928FD9}" type="presParOf" srcId="{F784BE88-3DB9-4E87-AFCA-2ED0BF00DEA1}" destId="{C6D9F065-685B-454C-A568-F7E8DE10350E}"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Sistema Implementado</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custLinFactY="-8562" custLinFactNeighborX="-5171" custLinFactNeighborY="-10000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2A99CE14-6A1C-4E48-BEC6-BDEB5DE1EAA9}" type="presOf" srcId="{CB9964DC-5E01-4879-9733-CDEE2AB1D1F7}" destId="{C7DDC059-89DD-4F99-A10D-9C975D60C8D8}" srcOrd="1" destOrd="0" presId="urn:microsoft.com/office/officeart/2005/8/layout/hierarchy3"/>
    <dgm:cxn modelId="{46A537FB-C748-4FE3-88FA-CDCDDCE84218}" type="presOf" srcId="{CB9964DC-5E01-4879-9733-CDEE2AB1D1F7}" destId="{ECB1CA3E-26B8-4A39-AEF8-6F06E506D3C7}" srcOrd="0" destOrd="0" presId="urn:microsoft.com/office/officeart/2005/8/layout/hierarchy3"/>
    <dgm:cxn modelId="{80942267-DC91-4C95-8554-FCE8ECD7B9F5}" type="presOf" srcId="{7061F2FC-F2AB-4DE3-98B0-886576B4E2C6}" destId="{D433476B-D68D-4328-ADAC-B2895D3D50CF}" srcOrd="0" destOrd="0" presId="urn:microsoft.com/office/officeart/2005/8/layout/hierarchy3"/>
    <dgm:cxn modelId="{5B55BEBF-9E1C-4727-B364-4FBF8400B960}" type="presParOf" srcId="{D433476B-D68D-4328-ADAC-B2895D3D50CF}" destId="{1E58A3BC-F1F7-40EE-89AA-32E802ED4BF7}" srcOrd="0" destOrd="0" presId="urn:microsoft.com/office/officeart/2005/8/layout/hierarchy3"/>
    <dgm:cxn modelId="{598778EB-E5D7-42F8-BD6C-818DF65224BF}" type="presParOf" srcId="{1E58A3BC-F1F7-40EE-89AA-32E802ED4BF7}" destId="{D21DF85A-45CA-4CE0-B0ED-CF4615475EE0}" srcOrd="0" destOrd="0" presId="urn:microsoft.com/office/officeart/2005/8/layout/hierarchy3"/>
    <dgm:cxn modelId="{462F6810-81CA-47E4-876F-BB2D16227281}" type="presParOf" srcId="{D21DF85A-45CA-4CE0-B0ED-CF4615475EE0}" destId="{ECB1CA3E-26B8-4A39-AEF8-6F06E506D3C7}" srcOrd="0" destOrd="0" presId="urn:microsoft.com/office/officeart/2005/8/layout/hierarchy3"/>
    <dgm:cxn modelId="{04206FD3-763F-4F7A-9946-7BA22EDDAFE1}" type="presParOf" srcId="{D21DF85A-45CA-4CE0-B0ED-CF4615475EE0}" destId="{C7DDC059-89DD-4F99-A10D-9C975D60C8D8}" srcOrd="1" destOrd="0" presId="urn:microsoft.com/office/officeart/2005/8/layout/hierarchy3"/>
    <dgm:cxn modelId="{6F24F401-1B68-4F1E-AA40-3AF3BA624DD6}"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C" sz="3200" b="1" noProof="0" dirty="0" smtClean="0">
              <a:effectLst>
                <a:outerShdw blurRad="38100" dist="38100" dir="2700000" algn="tl">
                  <a:srgbClr val="000000">
                    <a:alpha val="43137"/>
                  </a:srgbClr>
                </a:outerShdw>
              </a:effectLst>
            </a:rPr>
            <a:t>Conclusiones</a:t>
          </a:r>
          <a:endParaRPr lang="es-ES" sz="3200" b="1" dirty="0">
            <a:effectLst/>
          </a:endParaRPr>
        </a:p>
      </dgm:t>
    </dgm:pt>
    <dgm:pt modelId="{5760939A-00E0-4E0F-82AC-14F95E0A4A90}" type="parTrans" cxnId="{E5DF4D7B-2998-4040-B309-23173E1132D4}">
      <dgm:prSet/>
      <dgm:spPr/>
      <dgm:t>
        <a:bodyPr/>
        <a:lstStyle/>
        <a:p>
          <a:endParaRPr lang="es-ES" sz="3200">
            <a:effectLst/>
          </a:endParaRPr>
        </a:p>
      </dgm:t>
    </dgm:pt>
    <dgm:pt modelId="{2BAB4B72-4C27-47D9-A895-24F30C6A71EC}" type="sibTrans" cxnId="{E5DF4D7B-2998-4040-B309-23173E1132D4}">
      <dgm:prSet/>
      <dgm:spPr/>
      <dgm:t>
        <a:bodyPr/>
        <a:lstStyle/>
        <a:p>
          <a:endParaRPr lang="es-ES" sz="3200">
            <a:effectLst/>
          </a:endParaRPr>
        </a:p>
      </dgm:t>
    </dgm:pt>
    <dgm:pt modelId="{61A41996-F6C8-477C-9699-7006C66640D4}">
      <dgm:prSet custT="1"/>
      <dgm:spPr/>
      <dgm:t>
        <a:bodyPr/>
        <a:lstStyle/>
        <a:p>
          <a:pPr algn="just"/>
          <a:r>
            <a:rPr lang="es-EC" sz="2400" dirty="0" smtClean="0"/>
            <a:t>En el sistema de incubación se ha implementado una nueva tecnología de controlador industrial llamada Controllino que se basa su programación en arduino que es una plataforma que va ganando fuerza a nivel mundial por existir tantos complementos para poder cumplir con eficiencia cualquier proceso ya sea industrial o electrónico.</a:t>
          </a:r>
          <a:endParaRPr lang="es-EC" sz="2400" b="0" dirty="0"/>
        </a:p>
      </dgm:t>
    </dgm:pt>
    <dgm:pt modelId="{C300F52D-EAEC-47D2-9371-B8F96121D368}" type="parTrans" cxnId="{7FFCCB7C-0F59-4C15-A698-722B77F1141B}">
      <dgm:prSet/>
      <dgm:spPr/>
      <dgm:t>
        <a:bodyPr/>
        <a:lstStyle/>
        <a:p>
          <a:endParaRPr lang="es-EC"/>
        </a:p>
      </dgm:t>
    </dgm:pt>
    <dgm:pt modelId="{D18D4714-D475-42FC-A782-A29D97CFEF22}" type="sibTrans" cxnId="{7FFCCB7C-0F59-4C15-A698-722B77F1141B}">
      <dgm:prSet/>
      <dgm:spPr/>
      <dgm:t>
        <a:bodyPr/>
        <a:lstStyle/>
        <a:p>
          <a:endParaRPr lang="es-EC"/>
        </a:p>
      </dgm:t>
    </dgm:pt>
    <dgm:pt modelId="{C50AEF68-46ED-4B01-80CD-B6A567AED0F1}">
      <dgm:prSet custT="1"/>
      <dgm:spPr/>
      <dgm:t>
        <a:bodyPr/>
        <a:lstStyle/>
        <a:p>
          <a:pPr algn="just"/>
          <a:r>
            <a:rPr lang="es-EC" sz="2400" dirty="0" smtClean="0"/>
            <a:t>Temperaturas no bien controladas o pequeñas variaciones por debajo de los 37° C en el sistema de incubación afectan notablemente en el tiempo de incubación de 21 días extendiéndolo por aproximadamente de 1 a 2 días más de los establecidos.</a:t>
          </a:r>
          <a:endParaRPr lang="es-EC" sz="2400" b="0" dirty="0"/>
        </a:p>
      </dgm:t>
    </dgm:pt>
    <dgm:pt modelId="{268DEBA3-8D49-4709-BF58-1F245A8FE7E4}" type="parTrans" cxnId="{43E20B8F-178B-4BFE-9161-4C9171984D9A}">
      <dgm:prSet/>
      <dgm:spPr/>
      <dgm:t>
        <a:bodyPr/>
        <a:lstStyle/>
        <a:p>
          <a:endParaRPr lang="es-EC"/>
        </a:p>
      </dgm:t>
    </dgm:pt>
    <dgm:pt modelId="{61A858A7-6F1F-4022-9D3B-656B2D4D55A3}" type="sibTrans" cxnId="{43E20B8F-178B-4BFE-9161-4C9171984D9A}">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custLinFactNeighborX="8836" custLinFactNeighborY="-3038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1C54D1ED-F290-4180-BFEC-EE9A12279562}" type="pres">
      <dgm:prSet presAssocID="{C300F52D-EAEC-47D2-9371-B8F96121D368}" presName="Name13" presStyleLbl="parChTrans1D2" presStyleIdx="0" presStyleCnt="2"/>
      <dgm:spPr/>
      <dgm:t>
        <a:bodyPr/>
        <a:lstStyle/>
        <a:p>
          <a:endParaRPr lang="es-EC"/>
        </a:p>
      </dgm:t>
    </dgm:pt>
    <dgm:pt modelId="{F4AA3617-C8F0-4E2B-AF29-036F3E421B9D}" type="pres">
      <dgm:prSet presAssocID="{61A41996-F6C8-477C-9699-7006C66640D4}" presName="childText" presStyleLbl="bgAcc1" presStyleIdx="0" presStyleCnt="2" custScaleX="733337" custScaleY="404991" custLinFactNeighborX="-9648" custLinFactNeighborY="-11152">
        <dgm:presLayoutVars>
          <dgm:bulletEnabled val="1"/>
        </dgm:presLayoutVars>
      </dgm:prSet>
      <dgm:spPr/>
      <dgm:t>
        <a:bodyPr/>
        <a:lstStyle/>
        <a:p>
          <a:endParaRPr lang="es-EC"/>
        </a:p>
      </dgm:t>
    </dgm:pt>
    <dgm:pt modelId="{8B28C3F2-D470-4E53-8F5D-E0B5D9DF20B2}" type="pres">
      <dgm:prSet presAssocID="{268DEBA3-8D49-4709-BF58-1F245A8FE7E4}" presName="Name13" presStyleLbl="parChTrans1D2" presStyleIdx="1" presStyleCnt="2"/>
      <dgm:spPr/>
      <dgm:t>
        <a:bodyPr/>
        <a:lstStyle/>
        <a:p>
          <a:endParaRPr lang="es-EC"/>
        </a:p>
      </dgm:t>
    </dgm:pt>
    <dgm:pt modelId="{5B70D20B-9D06-468C-A06D-9ED2B2052FA7}" type="pres">
      <dgm:prSet presAssocID="{C50AEF68-46ED-4B01-80CD-B6A567AED0F1}" presName="childText" presStyleLbl="bgAcc1" presStyleIdx="1" presStyleCnt="2" custScaleX="733337" custScaleY="401591" custLinFactNeighborX="-9438" custLinFactNeighborY="-7224">
        <dgm:presLayoutVars>
          <dgm:bulletEnabled val="1"/>
        </dgm:presLayoutVars>
      </dgm:prSet>
      <dgm:spPr/>
      <dgm:t>
        <a:bodyPr/>
        <a:lstStyle/>
        <a:p>
          <a:endParaRPr lang="es-EC"/>
        </a:p>
      </dgm:t>
    </dgm:pt>
  </dgm:ptLst>
  <dgm:cxnLst>
    <dgm:cxn modelId="{58CD4AFF-2040-4FCE-B873-B4EBD6D50829}" type="presOf" srcId="{61A41996-F6C8-477C-9699-7006C66640D4}" destId="{F4AA3617-C8F0-4E2B-AF29-036F3E421B9D}" srcOrd="0" destOrd="0" presId="urn:microsoft.com/office/officeart/2005/8/layout/hierarchy3"/>
    <dgm:cxn modelId="{7FFCCB7C-0F59-4C15-A698-722B77F1141B}" srcId="{CB9964DC-5E01-4879-9733-CDEE2AB1D1F7}" destId="{61A41996-F6C8-477C-9699-7006C66640D4}" srcOrd="0" destOrd="0" parTransId="{C300F52D-EAEC-47D2-9371-B8F96121D368}" sibTransId="{D18D4714-D475-42FC-A782-A29D97CFEF22}"/>
    <dgm:cxn modelId="{E5DF4D7B-2998-4040-B309-23173E1132D4}" srcId="{7061F2FC-F2AB-4DE3-98B0-886576B4E2C6}" destId="{CB9964DC-5E01-4879-9733-CDEE2AB1D1F7}" srcOrd="0" destOrd="0" parTransId="{5760939A-00E0-4E0F-82AC-14F95E0A4A90}" sibTransId="{2BAB4B72-4C27-47D9-A895-24F30C6A71EC}"/>
    <dgm:cxn modelId="{19CDEA52-F2E6-4750-BD11-D75A01580474}" type="presOf" srcId="{268DEBA3-8D49-4709-BF58-1F245A8FE7E4}" destId="{8B28C3F2-D470-4E53-8F5D-E0B5D9DF20B2}" srcOrd="0" destOrd="0" presId="urn:microsoft.com/office/officeart/2005/8/layout/hierarchy3"/>
    <dgm:cxn modelId="{FE3D490A-C6BA-4E8F-BF3E-EA04F0402CC9}" type="presOf" srcId="{7061F2FC-F2AB-4DE3-98B0-886576B4E2C6}" destId="{D433476B-D68D-4328-ADAC-B2895D3D50CF}" srcOrd="0" destOrd="0" presId="urn:microsoft.com/office/officeart/2005/8/layout/hierarchy3"/>
    <dgm:cxn modelId="{86AF1A57-175C-4F2C-BD00-6E464D90A4D4}" type="presOf" srcId="{C300F52D-EAEC-47D2-9371-B8F96121D368}" destId="{1C54D1ED-F290-4180-BFEC-EE9A12279562}" srcOrd="0" destOrd="0" presId="urn:microsoft.com/office/officeart/2005/8/layout/hierarchy3"/>
    <dgm:cxn modelId="{43E20B8F-178B-4BFE-9161-4C9171984D9A}" srcId="{CB9964DC-5E01-4879-9733-CDEE2AB1D1F7}" destId="{C50AEF68-46ED-4B01-80CD-B6A567AED0F1}" srcOrd="1" destOrd="0" parTransId="{268DEBA3-8D49-4709-BF58-1F245A8FE7E4}" sibTransId="{61A858A7-6F1F-4022-9D3B-656B2D4D55A3}"/>
    <dgm:cxn modelId="{5A8DEB39-2E51-4E5B-8D95-4A46A71B47A5}" type="presOf" srcId="{CB9964DC-5E01-4879-9733-CDEE2AB1D1F7}" destId="{ECB1CA3E-26B8-4A39-AEF8-6F06E506D3C7}" srcOrd="0" destOrd="0" presId="urn:microsoft.com/office/officeart/2005/8/layout/hierarchy3"/>
    <dgm:cxn modelId="{0BFD94F0-E0E2-4E6E-91D5-1841B4FD7888}" type="presOf" srcId="{C50AEF68-46ED-4B01-80CD-B6A567AED0F1}" destId="{5B70D20B-9D06-468C-A06D-9ED2B2052FA7}" srcOrd="0" destOrd="0" presId="urn:microsoft.com/office/officeart/2005/8/layout/hierarchy3"/>
    <dgm:cxn modelId="{8EB6EE46-1F30-4B28-A9A9-91AC99C26710}" type="presOf" srcId="{CB9964DC-5E01-4879-9733-CDEE2AB1D1F7}" destId="{C7DDC059-89DD-4F99-A10D-9C975D60C8D8}" srcOrd="1" destOrd="0" presId="urn:microsoft.com/office/officeart/2005/8/layout/hierarchy3"/>
    <dgm:cxn modelId="{B947C5AA-CCB1-4AF5-9C06-4B8A11C1E267}" type="presParOf" srcId="{D433476B-D68D-4328-ADAC-B2895D3D50CF}" destId="{1E58A3BC-F1F7-40EE-89AA-32E802ED4BF7}" srcOrd="0" destOrd="0" presId="urn:microsoft.com/office/officeart/2005/8/layout/hierarchy3"/>
    <dgm:cxn modelId="{6465729D-828D-4E68-86FB-33DFAD6E81A8}" type="presParOf" srcId="{1E58A3BC-F1F7-40EE-89AA-32E802ED4BF7}" destId="{D21DF85A-45CA-4CE0-B0ED-CF4615475EE0}" srcOrd="0" destOrd="0" presId="urn:microsoft.com/office/officeart/2005/8/layout/hierarchy3"/>
    <dgm:cxn modelId="{05D35380-CBE9-4FD1-93C3-BE6AC0CB9303}" type="presParOf" srcId="{D21DF85A-45CA-4CE0-B0ED-CF4615475EE0}" destId="{ECB1CA3E-26B8-4A39-AEF8-6F06E506D3C7}" srcOrd="0" destOrd="0" presId="urn:microsoft.com/office/officeart/2005/8/layout/hierarchy3"/>
    <dgm:cxn modelId="{CDCEC89D-8612-4A72-B48E-21C44C40876B}" type="presParOf" srcId="{D21DF85A-45CA-4CE0-B0ED-CF4615475EE0}" destId="{C7DDC059-89DD-4F99-A10D-9C975D60C8D8}" srcOrd="1" destOrd="0" presId="urn:microsoft.com/office/officeart/2005/8/layout/hierarchy3"/>
    <dgm:cxn modelId="{B5527261-74BA-48B5-BBDC-0DF33ACFA684}" type="presParOf" srcId="{1E58A3BC-F1F7-40EE-89AA-32E802ED4BF7}" destId="{F784BE88-3DB9-4E87-AFCA-2ED0BF00DEA1}" srcOrd="1" destOrd="0" presId="urn:microsoft.com/office/officeart/2005/8/layout/hierarchy3"/>
    <dgm:cxn modelId="{7F4A5E2F-EDE2-4547-B657-BF030002927E}" type="presParOf" srcId="{F784BE88-3DB9-4E87-AFCA-2ED0BF00DEA1}" destId="{1C54D1ED-F290-4180-BFEC-EE9A12279562}" srcOrd="0" destOrd="0" presId="urn:microsoft.com/office/officeart/2005/8/layout/hierarchy3"/>
    <dgm:cxn modelId="{1EFEB102-AF83-4B9E-9136-899D215BAC31}" type="presParOf" srcId="{F784BE88-3DB9-4E87-AFCA-2ED0BF00DEA1}" destId="{F4AA3617-C8F0-4E2B-AF29-036F3E421B9D}" srcOrd="1" destOrd="0" presId="urn:microsoft.com/office/officeart/2005/8/layout/hierarchy3"/>
    <dgm:cxn modelId="{A1D968EA-A1C4-4743-A397-B01FDFE17BBA}" type="presParOf" srcId="{F784BE88-3DB9-4E87-AFCA-2ED0BF00DEA1}" destId="{8B28C3F2-D470-4E53-8F5D-E0B5D9DF20B2}" srcOrd="2" destOrd="0" presId="urn:microsoft.com/office/officeart/2005/8/layout/hierarchy3"/>
    <dgm:cxn modelId="{4BC180C6-B15C-429A-9BEA-A6046927F34E}" type="presParOf" srcId="{F784BE88-3DB9-4E87-AFCA-2ED0BF00DEA1}" destId="{5B70D20B-9D06-468C-A06D-9ED2B2052FA7}"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C" sz="3200" b="1" noProof="0" dirty="0" smtClean="0">
              <a:effectLst>
                <a:outerShdw blurRad="38100" dist="38100" dir="2700000" algn="tl">
                  <a:srgbClr val="000000">
                    <a:alpha val="43137"/>
                  </a:srgbClr>
                </a:outerShdw>
              </a:effectLst>
            </a:rPr>
            <a:t>Conclusiones</a:t>
          </a:r>
          <a:endParaRPr lang="es-ES" sz="3200" b="1" dirty="0">
            <a:effectLst/>
          </a:endParaRPr>
        </a:p>
      </dgm:t>
    </dgm:pt>
    <dgm:pt modelId="{5760939A-00E0-4E0F-82AC-14F95E0A4A90}" type="parTrans" cxnId="{E5DF4D7B-2998-4040-B309-23173E1132D4}">
      <dgm:prSet/>
      <dgm:spPr/>
      <dgm:t>
        <a:bodyPr/>
        <a:lstStyle/>
        <a:p>
          <a:endParaRPr lang="es-ES" sz="3200">
            <a:effectLst/>
          </a:endParaRPr>
        </a:p>
      </dgm:t>
    </dgm:pt>
    <dgm:pt modelId="{2BAB4B72-4C27-47D9-A895-24F30C6A71EC}" type="sibTrans" cxnId="{E5DF4D7B-2998-4040-B309-23173E1132D4}">
      <dgm:prSet/>
      <dgm:spPr/>
      <dgm:t>
        <a:bodyPr/>
        <a:lstStyle/>
        <a:p>
          <a:endParaRPr lang="es-ES" sz="3200">
            <a:effectLst/>
          </a:endParaRPr>
        </a:p>
      </dgm:t>
    </dgm:pt>
    <dgm:pt modelId="{61A41996-F6C8-477C-9699-7006C66640D4}">
      <dgm:prSet custT="1"/>
      <dgm:spPr/>
      <dgm:t>
        <a:bodyPr/>
        <a:lstStyle/>
        <a:p>
          <a:pPr algn="just"/>
          <a:r>
            <a:rPr lang="es-EC" sz="2400" dirty="0" smtClean="0"/>
            <a:t>Un sistema de volteo a velocidades lentas permite al proceso de incubación obtener mejores resultados al momento de eclosionar los huevos, ya que no permiten que el embrión se pegue a la cáscara, sin embargo un movimiento demasiado rápido afecta el embrión y lo mata. </a:t>
          </a:r>
          <a:endParaRPr lang="es-EC" sz="2400" b="0" dirty="0"/>
        </a:p>
      </dgm:t>
    </dgm:pt>
    <dgm:pt modelId="{C300F52D-EAEC-47D2-9371-B8F96121D368}" type="parTrans" cxnId="{7FFCCB7C-0F59-4C15-A698-722B77F1141B}">
      <dgm:prSet/>
      <dgm:spPr/>
      <dgm:t>
        <a:bodyPr/>
        <a:lstStyle/>
        <a:p>
          <a:endParaRPr lang="es-EC"/>
        </a:p>
      </dgm:t>
    </dgm:pt>
    <dgm:pt modelId="{D18D4714-D475-42FC-A782-A29D97CFEF22}" type="sibTrans" cxnId="{7FFCCB7C-0F59-4C15-A698-722B77F1141B}">
      <dgm:prSet/>
      <dgm:spPr/>
      <dgm:t>
        <a:bodyPr/>
        <a:lstStyle/>
        <a:p>
          <a:endParaRPr lang="es-EC"/>
        </a:p>
      </dgm:t>
    </dgm:pt>
    <dgm:pt modelId="{13E56202-02DD-49A0-85A4-E1D899E8BC9B}">
      <dgm:prSet custT="1"/>
      <dgm:spPr/>
      <dgm:t>
        <a:bodyPr/>
        <a:lstStyle/>
        <a:p>
          <a:pPr algn="just"/>
          <a:r>
            <a:rPr lang="es-EC" sz="2400" dirty="0" smtClean="0"/>
            <a:t>La falta de humedad en los últimos 3 días de incubación pueden afectar notablemente el nacimiento de los polluelos ya desarrollados totalmente en el interior del cascaron produciendo que se ahoguen, ya que no se ablanda la cáscara para que el polluelo pueda romper y salir por sus propios medios.</a:t>
          </a:r>
          <a:endParaRPr lang="es-EC" sz="2400" b="0" dirty="0"/>
        </a:p>
      </dgm:t>
    </dgm:pt>
    <dgm:pt modelId="{817B523A-2EF2-445B-ABFF-35D7BEF6625E}" type="parTrans" cxnId="{3F177BE7-CFFC-4371-B5A6-B4689F27633C}">
      <dgm:prSet/>
      <dgm:spPr/>
      <dgm:t>
        <a:bodyPr/>
        <a:lstStyle/>
        <a:p>
          <a:endParaRPr lang="es-EC"/>
        </a:p>
      </dgm:t>
    </dgm:pt>
    <dgm:pt modelId="{D075A4C8-2D84-4C45-AC67-3FDF7D41B675}" type="sibTrans" cxnId="{3F177BE7-CFFC-4371-B5A6-B4689F27633C}">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custLinFactNeighborX="8821" custLinFactNeighborY="-29931"/>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1C54D1ED-F290-4180-BFEC-EE9A12279562}" type="pres">
      <dgm:prSet presAssocID="{C300F52D-EAEC-47D2-9371-B8F96121D368}" presName="Name13" presStyleLbl="parChTrans1D2" presStyleIdx="0" presStyleCnt="2"/>
      <dgm:spPr/>
      <dgm:t>
        <a:bodyPr/>
        <a:lstStyle/>
        <a:p>
          <a:endParaRPr lang="es-EC"/>
        </a:p>
      </dgm:t>
    </dgm:pt>
    <dgm:pt modelId="{F4AA3617-C8F0-4E2B-AF29-036F3E421B9D}" type="pres">
      <dgm:prSet presAssocID="{61A41996-F6C8-477C-9699-7006C66640D4}" presName="childText" presStyleLbl="bgAcc1" presStyleIdx="0" presStyleCnt="2" custScaleX="810723" custScaleY="374811" custLinFactNeighborX="-9438" custLinFactNeighborY="-1166">
        <dgm:presLayoutVars>
          <dgm:bulletEnabled val="1"/>
        </dgm:presLayoutVars>
      </dgm:prSet>
      <dgm:spPr/>
      <dgm:t>
        <a:bodyPr/>
        <a:lstStyle/>
        <a:p>
          <a:endParaRPr lang="es-EC"/>
        </a:p>
      </dgm:t>
    </dgm:pt>
    <dgm:pt modelId="{2BAABA8B-567C-416D-BE3B-648D13B6683E}" type="pres">
      <dgm:prSet presAssocID="{817B523A-2EF2-445B-ABFF-35D7BEF6625E}" presName="Name13" presStyleLbl="parChTrans1D2" presStyleIdx="1" presStyleCnt="2"/>
      <dgm:spPr/>
      <dgm:t>
        <a:bodyPr/>
        <a:lstStyle/>
        <a:p>
          <a:endParaRPr lang="es-EC"/>
        </a:p>
      </dgm:t>
    </dgm:pt>
    <dgm:pt modelId="{6B5F1476-C129-4780-9AE2-706F16E313C6}" type="pres">
      <dgm:prSet presAssocID="{13E56202-02DD-49A0-85A4-E1D899E8BC9B}" presName="childText" presStyleLbl="bgAcc1" presStyleIdx="1" presStyleCnt="2" custScaleX="781861" custScaleY="419768" custLinFactNeighborX="-9438" custLinFactNeighborY="-4565">
        <dgm:presLayoutVars>
          <dgm:bulletEnabled val="1"/>
        </dgm:presLayoutVars>
      </dgm:prSet>
      <dgm:spPr/>
      <dgm:t>
        <a:bodyPr/>
        <a:lstStyle/>
        <a:p>
          <a:endParaRPr lang="es-EC"/>
        </a:p>
      </dgm:t>
    </dgm:pt>
  </dgm:ptLst>
  <dgm:cxnLst>
    <dgm:cxn modelId="{3F177BE7-CFFC-4371-B5A6-B4689F27633C}" srcId="{CB9964DC-5E01-4879-9733-CDEE2AB1D1F7}" destId="{13E56202-02DD-49A0-85A4-E1D899E8BC9B}" srcOrd="1" destOrd="0" parTransId="{817B523A-2EF2-445B-ABFF-35D7BEF6625E}" sibTransId="{D075A4C8-2D84-4C45-AC67-3FDF7D41B675}"/>
    <dgm:cxn modelId="{34968BBB-3B4C-4A71-80BA-26EF36C4BEB4}" type="presOf" srcId="{817B523A-2EF2-445B-ABFF-35D7BEF6625E}" destId="{2BAABA8B-567C-416D-BE3B-648D13B6683E}" srcOrd="0" destOrd="0" presId="urn:microsoft.com/office/officeart/2005/8/layout/hierarchy3"/>
    <dgm:cxn modelId="{7FFCCB7C-0F59-4C15-A698-722B77F1141B}" srcId="{CB9964DC-5E01-4879-9733-CDEE2AB1D1F7}" destId="{61A41996-F6C8-477C-9699-7006C66640D4}" srcOrd="0" destOrd="0" parTransId="{C300F52D-EAEC-47D2-9371-B8F96121D368}" sibTransId="{D18D4714-D475-42FC-A782-A29D97CFEF22}"/>
    <dgm:cxn modelId="{616BF8D2-0161-4BF3-94AD-514463678A33}" type="presOf" srcId="{7061F2FC-F2AB-4DE3-98B0-886576B4E2C6}" destId="{D433476B-D68D-4328-ADAC-B2895D3D50CF}" srcOrd="0" destOrd="0" presId="urn:microsoft.com/office/officeart/2005/8/layout/hierarchy3"/>
    <dgm:cxn modelId="{8D087BC0-502F-4B9A-8212-953A19CCF52B}" type="presOf" srcId="{CB9964DC-5E01-4879-9733-CDEE2AB1D1F7}" destId="{ECB1CA3E-26B8-4A39-AEF8-6F06E506D3C7}" srcOrd="0" destOrd="0" presId="urn:microsoft.com/office/officeart/2005/8/layout/hierarchy3"/>
    <dgm:cxn modelId="{393BF099-FC71-42CF-B758-93645B5AF8BA}" type="presOf" srcId="{61A41996-F6C8-477C-9699-7006C66640D4}" destId="{F4AA3617-C8F0-4E2B-AF29-036F3E421B9D}"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FC368142-A4D9-4091-A622-DF979AA17FC9}" type="presOf" srcId="{13E56202-02DD-49A0-85A4-E1D899E8BC9B}" destId="{6B5F1476-C129-4780-9AE2-706F16E313C6}" srcOrd="0" destOrd="0" presId="urn:microsoft.com/office/officeart/2005/8/layout/hierarchy3"/>
    <dgm:cxn modelId="{72342652-EC2F-4012-8F3D-43511EA60B32}" type="presOf" srcId="{C300F52D-EAEC-47D2-9371-B8F96121D368}" destId="{1C54D1ED-F290-4180-BFEC-EE9A12279562}" srcOrd="0" destOrd="0" presId="urn:microsoft.com/office/officeart/2005/8/layout/hierarchy3"/>
    <dgm:cxn modelId="{904C3FC0-B0E4-4C2D-9C07-A3F082A9853C}" type="presOf" srcId="{CB9964DC-5E01-4879-9733-CDEE2AB1D1F7}" destId="{C7DDC059-89DD-4F99-A10D-9C975D60C8D8}" srcOrd="1" destOrd="0" presId="urn:microsoft.com/office/officeart/2005/8/layout/hierarchy3"/>
    <dgm:cxn modelId="{FE3582EC-A7A3-40D9-807A-10D27B44367F}" type="presParOf" srcId="{D433476B-D68D-4328-ADAC-B2895D3D50CF}" destId="{1E58A3BC-F1F7-40EE-89AA-32E802ED4BF7}" srcOrd="0" destOrd="0" presId="urn:microsoft.com/office/officeart/2005/8/layout/hierarchy3"/>
    <dgm:cxn modelId="{D3ECB078-3AB2-45B8-AE40-7C6CD5CADE31}" type="presParOf" srcId="{1E58A3BC-F1F7-40EE-89AA-32E802ED4BF7}" destId="{D21DF85A-45CA-4CE0-B0ED-CF4615475EE0}" srcOrd="0" destOrd="0" presId="urn:microsoft.com/office/officeart/2005/8/layout/hierarchy3"/>
    <dgm:cxn modelId="{C1B2B147-F604-4106-9EB4-1C238640EC40}" type="presParOf" srcId="{D21DF85A-45CA-4CE0-B0ED-CF4615475EE0}" destId="{ECB1CA3E-26B8-4A39-AEF8-6F06E506D3C7}" srcOrd="0" destOrd="0" presId="urn:microsoft.com/office/officeart/2005/8/layout/hierarchy3"/>
    <dgm:cxn modelId="{10295B88-6067-4771-9A56-63E93E8B20F3}" type="presParOf" srcId="{D21DF85A-45CA-4CE0-B0ED-CF4615475EE0}" destId="{C7DDC059-89DD-4F99-A10D-9C975D60C8D8}" srcOrd="1" destOrd="0" presId="urn:microsoft.com/office/officeart/2005/8/layout/hierarchy3"/>
    <dgm:cxn modelId="{CE635076-1754-4985-91E1-1B98FA864C65}" type="presParOf" srcId="{1E58A3BC-F1F7-40EE-89AA-32E802ED4BF7}" destId="{F784BE88-3DB9-4E87-AFCA-2ED0BF00DEA1}" srcOrd="1" destOrd="0" presId="urn:microsoft.com/office/officeart/2005/8/layout/hierarchy3"/>
    <dgm:cxn modelId="{E566B21A-2970-4D03-B824-1514EEDCED6A}" type="presParOf" srcId="{F784BE88-3DB9-4E87-AFCA-2ED0BF00DEA1}" destId="{1C54D1ED-F290-4180-BFEC-EE9A12279562}" srcOrd="0" destOrd="0" presId="urn:microsoft.com/office/officeart/2005/8/layout/hierarchy3"/>
    <dgm:cxn modelId="{999D6B07-C6C2-4E3C-96A8-18056B9177D1}" type="presParOf" srcId="{F784BE88-3DB9-4E87-AFCA-2ED0BF00DEA1}" destId="{F4AA3617-C8F0-4E2B-AF29-036F3E421B9D}" srcOrd="1" destOrd="0" presId="urn:microsoft.com/office/officeart/2005/8/layout/hierarchy3"/>
    <dgm:cxn modelId="{38AD8AF2-757D-4B9D-B62B-1D272C7C194E}" type="presParOf" srcId="{F784BE88-3DB9-4E87-AFCA-2ED0BF00DEA1}" destId="{2BAABA8B-567C-416D-BE3B-648D13B6683E}" srcOrd="2" destOrd="0" presId="urn:microsoft.com/office/officeart/2005/8/layout/hierarchy3"/>
    <dgm:cxn modelId="{84D0A6CE-EC62-44EC-8C10-7E053758B08F}" type="presParOf" srcId="{F784BE88-3DB9-4E87-AFCA-2ED0BF00DEA1}" destId="{6B5F1476-C129-4780-9AE2-706F16E313C6}"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dirty="0" smtClean="0">
              <a:effectLst/>
            </a:rPr>
            <a:t>Recomendaciones</a:t>
          </a:r>
          <a:endParaRPr lang="es-ES" sz="3200" b="1" dirty="0">
            <a:effectLst/>
          </a:endParaRPr>
        </a:p>
      </dgm:t>
    </dgm:pt>
    <dgm:pt modelId="{5760939A-00E0-4E0F-82AC-14F95E0A4A90}" type="parTrans" cxnId="{E5DF4D7B-2998-4040-B309-23173E1132D4}">
      <dgm:prSet/>
      <dgm:spPr/>
      <dgm:t>
        <a:bodyPr/>
        <a:lstStyle/>
        <a:p>
          <a:endParaRPr lang="es-ES" sz="3200">
            <a:effectLst/>
          </a:endParaRPr>
        </a:p>
      </dgm:t>
    </dgm:pt>
    <dgm:pt modelId="{2BAB4B72-4C27-47D9-A895-24F30C6A71EC}" type="sibTrans" cxnId="{E5DF4D7B-2998-4040-B309-23173E1132D4}">
      <dgm:prSet/>
      <dgm:spPr/>
      <dgm:t>
        <a:bodyPr/>
        <a:lstStyle/>
        <a:p>
          <a:endParaRPr lang="es-ES" sz="3200">
            <a:effectLst/>
          </a:endParaRPr>
        </a:p>
      </dgm:t>
    </dgm:pt>
    <dgm:pt modelId="{61A41996-F6C8-477C-9699-7006C66640D4}">
      <dgm:prSet custT="1"/>
      <dgm:spPr/>
      <dgm:t>
        <a:bodyPr/>
        <a:lstStyle/>
        <a:p>
          <a:pPr algn="just"/>
          <a:r>
            <a:rPr lang="es-EC" sz="2400" dirty="0" smtClean="0"/>
            <a:t>Para poder tener éxito en un sistema de incubación se debe empezar desde la selección de gallinas con huevos fértiles que permitan tener un embrión acorde para la incubación.</a:t>
          </a:r>
          <a:endParaRPr lang="es-EC" sz="2400" b="0" dirty="0"/>
        </a:p>
      </dgm:t>
    </dgm:pt>
    <dgm:pt modelId="{C300F52D-EAEC-47D2-9371-B8F96121D368}" type="parTrans" cxnId="{7FFCCB7C-0F59-4C15-A698-722B77F1141B}">
      <dgm:prSet/>
      <dgm:spPr/>
      <dgm:t>
        <a:bodyPr/>
        <a:lstStyle/>
        <a:p>
          <a:endParaRPr lang="es-EC"/>
        </a:p>
      </dgm:t>
    </dgm:pt>
    <dgm:pt modelId="{D18D4714-D475-42FC-A782-A29D97CFEF22}" type="sibTrans" cxnId="{7FFCCB7C-0F59-4C15-A698-722B77F1141B}">
      <dgm:prSet/>
      <dgm:spPr/>
      <dgm:t>
        <a:bodyPr/>
        <a:lstStyle/>
        <a:p>
          <a:endParaRPr lang="es-EC"/>
        </a:p>
      </dgm:t>
    </dgm:pt>
    <dgm:pt modelId="{13E56202-02DD-49A0-85A4-E1D899E8BC9B}">
      <dgm:prSet custT="1"/>
      <dgm:spPr/>
      <dgm:t>
        <a:bodyPr/>
        <a:lstStyle/>
        <a:p>
          <a:pPr algn="just"/>
          <a:r>
            <a:rPr lang="es-EC" sz="2400" dirty="0" smtClean="0"/>
            <a:t>Se recomienda realizar una correcta desinfección de los elementos empleados en la incubación para evitar una mortalidad prematura del embrión ya que se puede presentar el caso de una posible infección al interior del sistema, perdiendo toda la camada ingresada, generando pérdidas importantes de tiempo y dinero.</a:t>
          </a:r>
          <a:endParaRPr lang="es-EC" sz="2400" b="0" dirty="0"/>
        </a:p>
      </dgm:t>
    </dgm:pt>
    <dgm:pt modelId="{817B523A-2EF2-445B-ABFF-35D7BEF6625E}" type="parTrans" cxnId="{3F177BE7-CFFC-4371-B5A6-B4689F27633C}">
      <dgm:prSet/>
      <dgm:spPr/>
      <dgm:t>
        <a:bodyPr/>
        <a:lstStyle/>
        <a:p>
          <a:endParaRPr lang="es-EC"/>
        </a:p>
      </dgm:t>
    </dgm:pt>
    <dgm:pt modelId="{D075A4C8-2D84-4C45-AC67-3FDF7D41B675}" type="sibTrans" cxnId="{3F177BE7-CFFC-4371-B5A6-B4689F27633C}">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custLinFactNeighborY="-77434"/>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1C54D1ED-F290-4180-BFEC-EE9A12279562}" type="pres">
      <dgm:prSet presAssocID="{C300F52D-EAEC-47D2-9371-B8F96121D368}" presName="Name13" presStyleLbl="parChTrans1D2" presStyleIdx="0" presStyleCnt="2"/>
      <dgm:spPr/>
      <dgm:t>
        <a:bodyPr/>
        <a:lstStyle/>
        <a:p>
          <a:endParaRPr lang="es-EC"/>
        </a:p>
      </dgm:t>
    </dgm:pt>
    <dgm:pt modelId="{F4AA3617-C8F0-4E2B-AF29-036F3E421B9D}" type="pres">
      <dgm:prSet presAssocID="{61A41996-F6C8-477C-9699-7006C66640D4}" presName="childText" presStyleLbl="bgAcc1" presStyleIdx="0" presStyleCnt="2" custScaleX="733337" custScaleY="327868" custLinFactNeighborX="-24607" custLinFactNeighborY="-50441">
        <dgm:presLayoutVars>
          <dgm:bulletEnabled val="1"/>
        </dgm:presLayoutVars>
      </dgm:prSet>
      <dgm:spPr/>
      <dgm:t>
        <a:bodyPr/>
        <a:lstStyle/>
        <a:p>
          <a:endParaRPr lang="es-EC"/>
        </a:p>
      </dgm:t>
    </dgm:pt>
    <dgm:pt modelId="{2BAABA8B-567C-416D-BE3B-648D13B6683E}" type="pres">
      <dgm:prSet presAssocID="{817B523A-2EF2-445B-ABFF-35D7BEF6625E}" presName="Name13" presStyleLbl="parChTrans1D2" presStyleIdx="1" presStyleCnt="2"/>
      <dgm:spPr/>
      <dgm:t>
        <a:bodyPr/>
        <a:lstStyle/>
        <a:p>
          <a:endParaRPr lang="es-EC"/>
        </a:p>
      </dgm:t>
    </dgm:pt>
    <dgm:pt modelId="{6B5F1476-C129-4780-9AE2-706F16E313C6}" type="pres">
      <dgm:prSet presAssocID="{13E56202-02DD-49A0-85A4-E1D899E8BC9B}" presName="childText" presStyleLbl="bgAcc1" presStyleIdx="1" presStyleCnt="2" custScaleX="733337" custScaleY="372411" custLinFactNeighborX="-24607" custLinFactNeighborY="-51404">
        <dgm:presLayoutVars>
          <dgm:bulletEnabled val="1"/>
        </dgm:presLayoutVars>
      </dgm:prSet>
      <dgm:spPr/>
      <dgm:t>
        <a:bodyPr/>
        <a:lstStyle/>
        <a:p>
          <a:endParaRPr lang="es-EC"/>
        </a:p>
      </dgm:t>
    </dgm:pt>
  </dgm:ptLst>
  <dgm:cxnLst>
    <dgm:cxn modelId="{3DE5A06D-E4CB-48E3-B084-7107C23E2239}" type="presOf" srcId="{C300F52D-EAEC-47D2-9371-B8F96121D368}" destId="{1C54D1ED-F290-4180-BFEC-EE9A12279562}" srcOrd="0" destOrd="0" presId="urn:microsoft.com/office/officeart/2005/8/layout/hierarchy3"/>
    <dgm:cxn modelId="{3F177BE7-CFFC-4371-B5A6-B4689F27633C}" srcId="{CB9964DC-5E01-4879-9733-CDEE2AB1D1F7}" destId="{13E56202-02DD-49A0-85A4-E1D899E8BC9B}" srcOrd="1" destOrd="0" parTransId="{817B523A-2EF2-445B-ABFF-35D7BEF6625E}" sibTransId="{D075A4C8-2D84-4C45-AC67-3FDF7D41B675}"/>
    <dgm:cxn modelId="{7FFCCB7C-0F59-4C15-A698-722B77F1141B}" srcId="{CB9964DC-5E01-4879-9733-CDEE2AB1D1F7}" destId="{61A41996-F6C8-477C-9699-7006C66640D4}" srcOrd="0" destOrd="0" parTransId="{C300F52D-EAEC-47D2-9371-B8F96121D368}" sibTransId="{D18D4714-D475-42FC-A782-A29D97CFEF22}"/>
    <dgm:cxn modelId="{F75831E8-0C2B-4E9A-AA67-F50AF86D9951}" type="presOf" srcId="{817B523A-2EF2-445B-ABFF-35D7BEF6625E}" destId="{2BAABA8B-567C-416D-BE3B-648D13B6683E}" srcOrd="0" destOrd="0" presId="urn:microsoft.com/office/officeart/2005/8/layout/hierarchy3"/>
    <dgm:cxn modelId="{5D3C26FC-9C5A-4E68-A481-078FB446E003}" type="presOf" srcId="{61A41996-F6C8-477C-9699-7006C66640D4}" destId="{F4AA3617-C8F0-4E2B-AF29-036F3E421B9D}"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86F397FA-7BC4-4CFE-8649-3137688DBE27}" type="presOf" srcId="{7061F2FC-F2AB-4DE3-98B0-886576B4E2C6}" destId="{D433476B-D68D-4328-ADAC-B2895D3D50CF}" srcOrd="0" destOrd="0" presId="urn:microsoft.com/office/officeart/2005/8/layout/hierarchy3"/>
    <dgm:cxn modelId="{DC22C8FB-27F3-4DB7-8204-0525C2BCC6BD}" type="presOf" srcId="{CB9964DC-5E01-4879-9733-CDEE2AB1D1F7}" destId="{ECB1CA3E-26B8-4A39-AEF8-6F06E506D3C7}" srcOrd="0" destOrd="0" presId="urn:microsoft.com/office/officeart/2005/8/layout/hierarchy3"/>
    <dgm:cxn modelId="{561FFCCA-114F-43B9-95A5-176D3C8C1898}" type="presOf" srcId="{13E56202-02DD-49A0-85A4-E1D899E8BC9B}" destId="{6B5F1476-C129-4780-9AE2-706F16E313C6}" srcOrd="0" destOrd="0" presId="urn:microsoft.com/office/officeart/2005/8/layout/hierarchy3"/>
    <dgm:cxn modelId="{8D28C97A-685B-4432-9156-CD90D6EFFC4E}" type="presOf" srcId="{CB9964DC-5E01-4879-9733-CDEE2AB1D1F7}" destId="{C7DDC059-89DD-4F99-A10D-9C975D60C8D8}" srcOrd="1" destOrd="0" presId="urn:microsoft.com/office/officeart/2005/8/layout/hierarchy3"/>
    <dgm:cxn modelId="{69A9C698-95AA-4012-91B6-EDE001FE4F56}" type="presParOf" srcId="{D433476B-D68D-4328-ADAC-B2895D3D50CF}" destId="{1E58A3BC-F1F7-40EE-89AA-32E802ED4BF7}" srcOrd="0" destOrd="0" presId="urn:microsoft.com/office/officeart/2005/8/layout/hierarchy3"/>
    <dgm:cxn modelId="{C61A97C0-63A1-410F-BA8C-B395D504CEE3}" type="presParOf" srcId="{1E58A3BC-F1F7-40EE-89AA-32E802ED4BF7}" destId="{D21DF85A-45CA-4CE0-B0ED-CF4615475EE0}" srcOrd="0" destOrd="0" presId="urn:microsoft.com/office/officeart/2005/8/layout/hierarchy3"/>
    <dgm:cxn modelId="{9A25DFD6-D119-46DA-AC62-172619C65D23}" type="presParOf" srcId="{D21DF85A-45CA-4CE0-B0ED-CF4615475EE0}" destId="{ECB1CA3E-26B8-4A39-AEF8-6F06E506D3C7}" srcOrd="0" destOrd="0" presId="urn:microsoft.com/office/officeart/2005/8/layout/hierarchy3"/>
    <dgm:cxn modelId="{119539EC-2BB5-471B-A01A-5242E9568556}" type="presParOf" srcId="{D21DF85A-45CA-4CE0-B0ED-CF4615475EE0}" destId="{C7DDC059-89DD-4F99-A10D-9C975D60C8D8}" srcOrd="1" destOrd="0" presId="urn:microsoft.com/office/officeart/2005/8/layout/hierarchy3"/>
    <dgm:cxn modelId="{EE795690-105F-4A93-8A2F-4AFB78AB4B70}" type="presParOf" srcId="{1E58A3BC-F1F7-40EE-89AA-32E802ED4BF7}" destId="{F784BE88-3DB9-4E87-AFCA-2ED0BF00DEA1}" srcOrd="1" destOrd="0" presId="urn:microsoft.com/office/officeart/2005/8/layout/hierarchy3"/>
    <dgm:cxn modelId="{DC37CF9B-447A-408C-8D4C-EA2A8DCA0C09}" type="presParOf" srcId="{F784BE88-3DB9-4E87-AFCA-2ED0BF00DEA1}" destId="{1C54D1ED-F290-4180-BFEC-EE9A12279562}" srcOrd="0" destOrd="0" presId="urn:microsoft.com/office/officeart/2005/8/layout/hierarchy3"/>
    <dgm:cxn modelId="{D0ADB64F-3D36-44B4-8138-94AE0AFCC432}" type="presParOf" srcId="{F784BE88-3DB9-4E87-AFCA-2ED0BF00DEA1}" destId="{F4AA3617-C8F0-4E2B-AF29-036F3E421B9D}" srcOrd="1" destOrd="0" presId="urn:microsoft.com/office/officeart/2005/8/layout/hierarchy3"/>
    <dgm:cxn modelId="{6F33E565-69C7-4355-AE5C-685E0AF96865}" type="presParOf" srcId="{F784BE88-3DB9-4E87-AFCA-2ED0BF00DEA1}" destId="{2BAABA8B-567C-416D-BE3B-648D13B6683E}" srcOrd="2" destOrd="0" presId="urn:microsoft.com/office/officeart/2005/8/layout/hierarchy3"/>
    <dgm:cxn modelId="{9BE2741F-E84E-47D8-93C3-5A804E2902D4}" type="presParOf" srcId="{F784BE88-3DB9-4E87-AFCA-2ED0BF00DEA1}" destId="{6B5F1476-C129-4780-9AE2-706F16E313C6}"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dirty="0" smtClean="0">
              <a:effectLst/>
            </a:rPr>
            <a:t>Recomendaciones</a:t>
          </a:r>
          <a:endParaRPr lang="es-ES" sz="3200" b="1" dirty="0">
            <a:effectLst/>
          </a:endParaRPr>
        </a:p>
      </dgm:t>
    </dgm:pt>
    <dgm:pt modelId="{5760939A-00E0-4E0F-82AC-14F95E0A4A90}" type="parTrans" cxnId="{E5DF4D7B-2998-4040-B309-23173E1132D4}">
      <dgm:prSet/>
      <dgm:spPr/>
      <dgm:t>
        <a:bodyPr/>
        <a:lstStyle/>
        <a:p>
          <a:endParaRPr lang="es-ES" sz="3200">
            <a:effectLst/>
          </a:endParaRPr>
        </a:p>
      </dgm:t>
    </dgm:pt>
    <dgm:pt modelId="{2BAB4B72-4C27-47D9-A895-24F30C6A71EC}" type="sibTrans" cxnId="{E5DF4D7B-2998-4040-B309-23173E1132D4}">
      <dgm:prSet/>
      <dgm:spPr/>
      <dgm:t>
        <a:bodyPr/>
        <a:lstStyle/>
        <a:p>
          <a:endParaRPr lang="es-ES" sz="3200">
            <a:effectLst/>
          </a:endParaRPr>
        </a:p>
      </dgm:t>
    </dgm:pt>
    <dgm:pt modelId="{61A41996-F6C8-477C-9699-7006C66640D4}">
      <dgm:prSet custT="1"/>
      <dgm:spPr/>
      <dgm:t>
        <a:bodyPr/>
        <a:lstStyle/>
        <a:p>
          <a:pPr algn="just"/>
          <a:r>
            <a:rPr lang="es-EC" sz="2400" dirty="0" smtClean="0"/>
            <a:t>Para un mayor crecimiento en el ámbito de la incubación artificial  se recomienda a la Unidad Agropecuaria Majavi la instalación de sistemas trifásicos para las futuras conexiones de más sistemas de incubación, factor importante para que ahorren consumos energéticos y obtener una mayor rentabilidad.</a:t>
          </a:r>
          <a:endParaRPr lang="es-EC" sz="2400" b="0" dirty="0"/>
        </a:p>
      </dgm:t>
    </dgm:pt>
    <dgm:pt modelId="{C300F52D-EAEC-47D2-9371-B8F96121D368}" type="parTrans" cxnId="{7FFCCB7C-0F59-4C15-A698-722B77F1141B}">
      <dgm:prSet/>
      <dgm:spPr/>
      <dgm:t>
        <a:bodyPr/>
        <a:lstStyle/>
        <a:p>
          <a:endParaRPr lang="es-EC"/>
        </a:p>
      </dgm:t>
    </dgm:pt>
    <dgm:pt modelId="{D18D4714-D475-42FC-A782-A29D97CFEF22}" type="sibTrans" cxnId="{7FFCCB7C-0F59-4C15-A698-722B77F1141B}">
      <dgm:prSet/>
      <dgm:spPr/>
      <dgm:t>
        <a:bodyPr/>
        <a:lstStyle/>
        <a:p>
          <a:endParaRPr lang="es-EC"/>
        </a:p>
      </dgm:t>
    </dgm:pt>
    <dgm:pt modelId="{13E56202-02DD-49A0-85A4-E1D899E8BC9B}">
      <dgm:prSet custT="1"/>
      <dgm:spPr/>
      <dgm:t>
        <a:bodyPr/>
        <a:lstStyle/>
        <a:p>
          <a:pPr algn="just"/>
          <a:r>
            <a:rPr lang="es-EC" sz="2400" dirty="0" smtClean="0"/>
            <a:t>Se recomienda tener una persona pendiente de los nacimientos a partir del día 19 del proceso, debido a que en  ese momento empezaran a eclosionar los polluelos y deberán ser trasladados a una fuente de calor que permita secar su plumaje.</a:t>
          </a:r>
          <a:endParaRPr lang="es-EC" sz="2400" b="0" dirty="0"/>
        </a:p>
      </dgm:t>
    </dgm:pt>
    <dgm:pt modelId="{817B523A-2EF2-445B-ABFF-35D7BEF6625E}" type="parTrans" cxnId="{3F177BE7-CFFC-4371-B5A6-B4689F27633C}">
      <dgm:prSet/>
      <dgm:spPr/>
      <dgm:t>
        <a:bodyPr/>
        <a:lstStyle/>
        <a:p>
          <a:endParaRPr lang="es-EC"/>
        </a:p>
      </dgm:t>
    </dgm:pt>
    <dgm:pt modelId="{D075A4C8-2D84-4C45-AC67-3FDF7D41B675}" type="sibTrans" cxnId="{3F177BE7-CFFC-4371-B5A6-B4689F27633C}">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custLinFactNeighborY="-77434"/>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1C54D1ED-F290-4180-BFEC-EE9A12279562}" type="pres">
      <dgm:prSet presAssocID="{C300F52D-EAEC-47D2-9371-B8F96121D368}" presName="Name13" presStyleLbl="parChTrans1D2" presStyleIdx="0" presStyleCnt="2"/>
      <dgm:spPr/>
      <dgm:t>
        <a:bodyPr/>
        <a:lstStyle/>
        <a:p>
          <a:endParaRPr lang="es-EC"/>
        </a:p>
      </dgm:t>
    </dgm:pt>
    <dgm:pt modelId="{F4AA3617-C8F0-4E2B-AF29-036F3E421B9D}" type="pres">
      <dgm:prSet presAssocID="{61A41996-F6C8-477C-9699-7006C66640D4}" presName="childText" presStyleLbl="bgAcc1" presStyleIdx="0" presStyleCnt="2" custScaleX="728379" custScaleY="347165" custLinFactNeighborX="-17023" custLinFactNeighborY="-19743">
        <dgm:presLayoutVars>
          <dgm:bulletEnabled val="1"/>
        </dgm:presLayoutVars>
      </dgm:prSet>
      <dgm:spPr/>
      <dgm:t>
        <a:bodyPr/>
        <a:lstStyle/>
        <a:p>
          <a:endParaRPr lang="es-EC"/>
        </a:p>
      </dgm:t>
    </dgm:pt>
    <dgm:pt modelId="{2BAABA8B-567C-416D-BE3B-648D13B6683E}" type="pres">
      <dgm:prSet presAssocID="{817B523A-2EF2-445B-ABFF-35D7BEF6625E}" presName="Name13" presStyleLbl="parChTrans1D2" presStyleIdx="1" presStyleCnt="2"/>
      <dgm:spPr/>
      <dgm:t>
        <a:bodyPr/>
        <a:lstStyle/>
        <a:p>
          <a:endParaRPr lang="es-EC"/>
        </a:p>
      </dgm:t>
    </dgm:pt>
    <dgm:pt modelId="{6B5F1476-C129-4780-9AE2-706F16E313C6}" type="pres">
      <dgm:prSet presAssocID="{13E56202-02DD-49A0-85A4-E1D899E8BC9B}" presName="childText" presStyleLbl="bgAcc1" presStyleIdx="1" presStyleCnt="2" custScaleX="733337" custScaleY="306090" custLinFactNeighborX="-24607" custLinFactNeighborY="-3598">
        <dgm:presLayoutVars>
          <dgm:bulletEnabled val="1"/>
        </dgm:presLayoutVars>
      </dgm:prSet>
      <dgm:spPr/>
      <dgm:t>
        <a:bodyPr/>
        <a:lstStyle/>
        <a:p>
          <a:endParaRPr lang="es-EC"/>
        </a:p>
      </dgm:t>
    </dgm:pt>
  </dgm:ptLst>
  <dgm:cxnLst>
    <dgm:cxn modelId="{3F177BE7-CFFC-4371-B5A6-B4689F27633C}" srcId="{CB9964DC-5E01-4879-9733-CDEE2AB1D1F7}" destId="{13E56202-02DD-49A0-85A4-E1D899E8BC9B}" srcOrd="1" destOrd="0" parTransId="{817B523A-2EF2-445B-ABFF-35D7BEF6625E}" sibTransId="{D075A4C8-2D84-4C45-AC67-3FDF7D41B675}"/>
    <dgm:cxn modelId="{7FFCCB7C-0F59-4C15-A698-722B77F1141B}" srcId="{CB9964DC-5E01-4879-9733-CDEE2AB1D1F7}" destId="{61A41996-F6C8-477C-9699-7006C66640D4}" srcOrd="0" destOrd="0" parTransId="{C300F52D-EAEC-47D2-9371-B8F96121D368}" sibTransId="{D18D4714-D475-42FC-A782-A29D97CFEF22}"/>
    <dgm:cxn modelId="{E5DF4D7B-2998-4040-B309-23173E1132D4}" srcId="{7061F2FC-F2AB-4DE3-98B0-886576B4E2C6}" destId="{CB9964DC-5E01-4879-9733-CDEE2AB1D1F7}" srcOrd="0" destOrd="0" parTransId="{5760939A-00E0-4E0F-82AC-14F95E0A4A90}" sibTransId="{2BAB4B72-4C27-47D9-A895-24F30C6A71EC}"/>
    <dgm:cxn modelId="{52768C23-488D-420E-836C-5232CA6C1EAE}" type="presOf" srcId="{CB9964DC-5E01-4879-9733-CDEE2AB1D1F7}" destId="{ECB1CA3E-26B8-4A39-AEF8-6F06E506D3C7}" srcOrd="0" destOrd="0" presId="urn:microsoft.com/office/officeart/2005/8/layout/hierarchy3"/>
    <dgm:cxn modelId="{10E3928C-57F1-42AA-A394-C88F002F9B64}" type="presOf" srcId="{817B523A-2EF2-445B-ABFF-35D7BEF6625E}" destId="{2BAABA8B-567C-416D-BE3B-648D13B6683E}" srcOrd="0" destOrd="0" presId="urn:microsoft.com/office/officeart/2005/8/layout/hierarchy3"/>
    <dgm:cxn modelId="{D65F52CD-6F9E-4F57-A070-BF71E579DCB0}" type="presOf" srcId="{CB9964DC-5E01-4879-9733-CDEE2AB1D1F7}" destId="{C7DDC059-89DD-4F99-A10D-9C975D60C8D8}" srcOrd="1" destOrd="0" presId="urn:microsoft.com/office/officeart/2005/8/layout/hierarchy3"/>
    <dgm:cxn modelId="{8AA8F0E5-90CE-467B-AAE8-5FD6C7FAF0A7}" type="presOf" srcId="{7061F2FC-F2AB-4DE3-98B0-886576B4E2C6}" destId="{D433476B-D68D-4328-ADAC-B2895D3D50CF}" srcOrd="0" destOrd="0" presId="urn:microsoft.com/office/officeart/2005/8/layout/hierarchy3"/>
    <dgm:cxn modelId="{B74249D0-2765-4F1F-8871-A64B568927B7}" type="presOf" srcId="{13E56202-02DD-49A0-85A4-E1D899E8BC9B}" destId="{6B5F1476-C129-4780-9AE2-706F16E313C6}" srcOrd="0" destOrd="0" presId="urn:microsoft.com/office/officeart/2005/8/layout/hierarchy3"/>
    <dgm:cxn modelId="{CFA5904C-3CDC-4941-BA36-E15B132A5D4C}" type="presOf" srcId="{C300F52D-EAEC-47D2-9371-B8F96121D368}" destId="{1C54D1ED-F290-4180-BFEC-EE9A12279562}" srcOrd="0" destOrd="0" presId="urn:microsoft.com/office/officeart/2005/8/layout/hierarchy3"/>
    <dgm:cxn modelId="{BCA1E828-A488-4873-A52F-97A09FA87C47}" type="presOf" srcId="{61A41996-F6C8-477C-9699-7006C66640D4}" destId="{F4AA3617-C8F0-4E2B-AF29-036F3E421B9D}" srcOrd="0" destOrd="0" presId="urn:microsoft.com/office/officeart/2005/8/layout/hierarchy3"/>
    <dgm:cxn modelId="{DFEA5E9D-14C7-4120-A1A1-EF35F5CF5173}" type="presParOf" srcId="{D433476B-D68D-4328-ADAC-B2895D3D50CF}" destId="{1E58A3BC-F1F7-40EE-89AA-32E802ED4BF7}" srcOrd="0" destOrd="0" presId="urn:microsoft.com/office/officeart/2005/8/layout/hierarchy3"/>
    <dgm:cxn modelId="{B9460F61-D510-4FB3-BF0E-E107FBD68189}" type="presParOf" srcId="{1E58A3BC-F1F7-40EE-89AA-32E802ED4BF7}" destId="{D21DF85A-45CA-4CE0-B0ED-CF4615475EE0}" srcOrd="0" destOrd="0" presId="urn:microsoft.com/office/officeart/2005/8/layout/hierarchy3"/>
    <dgm:cxn modelId="{A016697B-B7E9-4A5C-B889-5C221D0CACF0}" type="presParOf" srcId="{D21DF85A-45CA-4CE0-B0ED-CF4615475EE0}" destId="{ECB1CA3E-26B8-4A39-AEF8-6F06E506D3C7}" srcOrd="0" destOrd="0" presId="urn:microsoft.com/office/officeart/2005/8/layout/hierarchy3"/>
    <dgm:cxn modelId="{260D08CA-FD38-406C-9A48-E3173118DC2F}" type="presParOf" srcId="{D21DF85A-45CA-4CE0-B0ED-CF4615475EE0}" destId="{C7DDC059-89DD-4F99-A10D-9C975D60C8D8}" srcOrd="1" destOrd="0" presId="urn:microsoft.com/office/officeart/2005/8/layout/hierarchy3"/>
    <dgm:cxn modelId="{4FD54163-4C8C-4AD4-AEFF-E5A392ABAC8C}" type="presParOf" srcId="{1E58A3BC-F1F7-40EE-89AA-32E802ED4BF7}" destId="{F784BE88-3DB9-4E87-AFCA-2ED0BF00DEA1}" srcOrd="1" destOrd="0" presId="urn:microsoft.com/office/officeart/2005/8/layout/hierarchy3"/>
    <dgm:cxn modelId="{3E9128AE-47B2-4B51-AFA0-15CACDAB5B50}" type="presParOf" srcId="{F784BE88-3DB9-4E87-AFCA-2ED0BF00DEA1}" destId="{1C54D1ED-F290-4180-BFEC-EE9A12279562}" srcOrd="0" destOrd="0" presId="urn:microsoft.com/office/officeart/2005/8/layout/hierarchy3"/>
    <dgm:cxn modelId="{E3378093-41B0-4BB5-B188-8066EAAC72D9}" type="presParOf" srcId="{F784BE88-3DB9-4E87-AFCA-2ED0BF00DEA1}" destId="{F4AA3617-C8F0-4E2B-AF29-036F3E421B9D}" srcOrd="1" destOrd="0" presId="urn:microsoft.com/office/officeart/2005/8/layout/hierarchy3"/>
    <dgm:cxn modelId="{0A9CF336-FB7A-485F-8498-FF92AE0BA9D6}" type="presParOf" srcId="{F784BE88-3DB9-4E87-AFCA-2ED0BF00DEA1}" destId="{2BAABA8B-567C-416D-BE3B-648D13B6683E}" srcOrd="2" destOrd="0" presId="urn:microsoft.com/office/officeart/2005/8/layout/hierarchy3"/>
    <dgm:cxn modelId="{A7348B30-ECFF-4440-890B-C7EC91AF2308}" type="presParOf" srcId="{F784BE88-3DB9-4E87-AFCA-2ED0BF00DEA1}" destId="{6B5F1476-C129-4780-9AE2-706F16E313C6}"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5" qsCatId="simple" csTypeId="urn:microsoft.com/office/officeart/2005/8/colors/accent1_4" csCatId="accent1" phldr="1"/>
      <dgm:spPr/>
      <dgm:t>
        <a:bodyPr/>
        <a:lstStyle/>
        <a:p>
          <a:endParaRPr lang="es-ES"/>
        </a:p>
      </dgm:t>
    </dgm:pt>
    <dgm:pt modelId="{CB9964DC-5E01-4879-9733-CDEE2AB1D1F7}">
      <dgm:prSet phldrT="[Texto]" custT="1"/>
      <dgm:spPr/>
      <dgm:t>
        <a:bodyPr/>
        <a:lstStyle/>
        <a:p>
          <a:pPr algn="just"/>
          <a:r>
            <a:rPr lang="es-ES" sz="2500" b="1" dirty="0" smtClean="0"/>
            <a:t>Factores Físicos que regulan una incubación satisfactoria</a:t>
          </a:r>
          <a:endParaRPr lang="es-ES" sz="2500" b="1" dirty="0"/>
        </a:p>
      </dgm:t>
    </dgm:pt>
    <dgm:pt modelId="{5760939A-00E0-4E0F-82AC-14F95E0A4A90}" type="parTrans" cxnId="{E5DF4D7B-2998-4040-B309-23173E1132D4}">
      <dgm:prSet/>
      <dgm:spPr/>
      <dgm:t>
        <a:bodyPr/>
        <a:lstStyle/>
        <a:p>
          <a:pPr algn="just"/>
          <a:endParaRPr lang="es-ES" sz="2000" b="1"/>
        </a:p>
      </dgm:t>
    </dgm:pt>
    <dgm:pt modelId="{2BAB4B72-4C27-47D9-A895-24F30C6A71EC}" type="sibTrans" cxnId="{E5DF4D7B-2998-4040-B309-23173E1132D4}">
      <dgm:prSet/>
      <dgm:spPr/>
      <dgm:t>
        <a:bodyPr/>
        <a:lstStyle/>
        <a:p>
          <a:pPr algn="just"/>
          <a:endParaRPr lang="es-ES" sz="2000" b="1"/>
        </a:p>
      </dgm:t>
    </dgm:pt>
    <dgm:pt modelId="{DE2F9DEB-7685-4523-B2DC-B1A32D1754D5}">
      <dgm:prSet phldrT="[Texto]" custT="1"/>
      <dgm:spPr/>
      <dgm:t>
        <a:bodyPr/>
        <a:lstStyle/>
        <a:p>
          <a:pPr algn="just"/>
          <a:r>
            <a:rPr lang="es-ES" sz="2000" b="1" dirty="0" smtClean="0"/>
            <a:t>Temperatura</a:t>
          </a:r>
          <a:endParaRPr lang="es-ES" sz="2000" b="1" dirty="0"/>
        </a:p>
      </dgm:t>
    </dgm:pt>
    <dgm:pt modelId="{FF5244E1-CF16-4BAC-92D3-2FD3C915AD4D}" type="parTrans" cxnId="{FD217914-6802-410E-BEB5-C798C968579E}">
      <dgm:prSet/>
      <dgm:spPr/>
      <dgm:t>
        <a:bodyPr/>
        <a:lstStyle/>
        <a:p>
          <a:pPr algn="just"/>
          <a:endParaRPr lang="es-EC" b="1"/>
        </a:p>
      </dgm:t>
    </dgm:pt>
    <dgm:pt modelId="{BCDCD4D6-C9AC-48D7-A17B-B177CB3F3C20}" type="sibTrans" cxnId="{FD217914-6802-410E-BEB5-C798C968579E}">
      <dgm:prSet/>
      <dgm:spPr/>
      <dgm:t>
        <a:bodyPr/>
        <a:lstStyle/>
        <a:p>
          <a:pPr algn="just"/>
          <a:endParaRPr lang="es-EC" b="1"/>
        </a:p>
      </dgm:t>
    </dgm:pt>
    <dgm:pt modelId="{3CD44B45-69E6-4281-8F0F-2695D58C9294}">
      <dgm:prSet custT="1"/>
      <dgm:spPr/>
      <dgm:t>
        <a:bodyPr/>
        <a:lstStyle/>
        <a:p>
          <a:pPr algn="just"/>
          <a:r>
            <a:rPr lang="es-EC" sz="2000" b="1" dirty="0" smtClean="0"/>
            <a:t>Humedad Relativa</a:t>
          </a:r>
          <a:endParaRPr lang="es-EC" sz="2000" b="1" dirty="0"/>
        </a:p>
      </dgm:t>
    </dgm:pt>
    <dgm:pt modelId="{03369930-B337-4B21-A8B0-D9BF973727DA}" type="parTrans" cxnId="{6D801860-78B8-4BE7-888F-CF030F24474B}">
      <dgm:prSet/>
      <dgm:spPr/>
      <dgm:t>
        <a:bodyPr/>
        <a:lstStyle/>
        <a:p>
          <a:pPr algn="just"/>
          <a:endParaRPr lang="es-EC" b="1"/>
        </a:p>
      </dgm:t>
    </dgm:pt>
    <dgm:pt modelId="{B9E8D67E-63C3-468B-A054-E92C2F4C1174}" type="sibTrans" cxnId="{6D801860-78B8-4BE7-888F-CF030F24474B}">
      <dgm:prSet/>
      <dgm:spPr/>
      <dgm:t>
        <a:bodyPr/>
        <a:lstStyle/>
        <a:p>
          <a:pPr algn="just"/>
          <a:endParaRPr lang="es-EC" b="1"/>
        </a:p>
      </dgm:t>
    </dgm:pt>
    <dgm:pt modelId="{834F458C-154E-46FF-A8D3-E5993912B8BD}">
      <dgm:prSet custT="1"/>
      <dgm:spPr/>
      <dgm:t>
        <a:bodyPr/>
        <a:lstStyle/>
        <a:p>
          <a:pPr algn="just"/>
          <a:r>
            <a:rPr lang="es-EC" sz="2000" b="1" dirty="0" smtClean="0"/>
            <a:t>Sistema de volteo</a:t>
          </a:r>
          <a:endParaRPr lang="es-EC" sz="2000" b="1" dirty="0"/>
        </a:p>
      </dgm:t>
    </dgm:pt>
    <dgm:pt modelId="{4184DDA8-3130-4A2A-8F8B-B17D516CA3A1}" type="parTrans" cxnId="{1B93A210-4D58-43C2-AA64-C355CB737F7B}">
      <dgm:prSet/>
      <dgm:spPr/>
      <dgm:t>
        <a:bodyPr/>
        <a:lstStyle/>
        <a:p>
          <a:pPr algn="just"/>
          <a:endParaRPr lang="es-EC" b="1"/>
        </a:p>
      </dgm:t>
    </dgm:pt>
    <dgm:pt modelId="{DAB85B2B-E7ED-46A4-9F62-3982837DCF7B}" type="sibTrans" cxnId="{1B93A210-4D58-43C2-AA64-C355CB737F7B}">
      <dgm:prSet/>
      <dgm:spPr/>
      <dgm:t>
        <a:bodyPr/>
        <a:lstStyle/>
        <a:p>
          <a:pPr algn="just"/>
          <a:endParaRPr lang="es-EC" b="1"/>
        </a:p>
      </dgm:t>
    </dgm:pt>
    <dgm:pt modelId="{2CC03ADB-B4B6-46E2-B906-0324971262B4}">
      <dgm:prSet custT="1"/>
      <dgm:spPr/>
      <dgm:t>
        <a:bodyPr/>
        <a:lstStyle/>
        <a:p>
          <a:pPr algn="just"/>
          <a:r>
            <a:rPr lang="es-EC" sz="2000" b="1" dirty="0" smtClean="0"/>
            <a:t>Ventilación</a:t>
          </a:r>
          <a:endParaRPr lang="es-EC" sz="2000" b="1" dirty="0"/>
        </a:p>
      </dgm:t>
    </dgm:pt>
    <dgm:pt modelId="{11572283-6303-4770-A1FB-46D3715A733E}" type="sibTrans" cxnId="{3BAAA845-0EEC-4558-9EBF-140ABFAB2864}">
      <dgm:prSet/>
      <dgm:spPr/>
      <dgm:t>
        <a:bodyPr/>
        <a:lstStyle/>
        <a:p>
          <a:pPr algn="just"/>
          <a:endParaRPr lang="es-EC" b="1"/>
        </a:p>
      </dgm:t>
    </dgm:pt>
    <dgm:pt modelId="{D454725B-CB62-42DD-BC97-59C3CD1A5DBF}" type="parTrans" cxnId="{3BAAA845-0EEC-4558-9EBF-140ABFAB2864}">
      <dgm:prSet/>
      <dgm:spPr/>
      <dgm:t>
        <a:bodyPr/>
        <a:lstStyle/>
        <a:p>
          <a:pPr algn="just"/>
          <a:endParaRPr lang="es-EC"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612257" custLinFactNeighborY="-1124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t>
        <a:bodyPr/>
        <a:lstStyle/>
        <a:p>
          <a:endParaRPr lang="es-EC"/>
        </a:p>
      </dgm:t>
    </dgm:pt>
    <dgm:pt modelId="{04EAAFF2-F757-4829-8DE2-3822D97053BC}" type="pres">
      <dgm:prSet presAssocID="{FF5244E1-CF16-4BAC-92D3-2FD3C915AD4D}" presName="Name13" presStyleLbl="parChTrans1D2" presStyleIdx="0" presStyleCnt="4"/>
      <dgm:spPr/>
      <dgm:t>
        <a:bodyPr/>
        <a:lstStyle/>
        <a:p>
          <a:endParaRPr lang="es-EC"/>
        </a:p>
      </dgm:t>
    </dgm:pt>
    <dgm:pt modelId="{E71390C3-22EC-4252-819F-F42DBCE732A6}" type="pres">
      <dgm:prSet presAssocID="{DE2F9DEB-7685-4523-B2DC-B1A32D1754D5}" presName="childText" presStyleLbl="bgAcc1" presStyleIdx="0" presStyleCnt="4" custScaleX="592563" custScaleY="83836" custLinFactNeighborY="11972">
        <dgm:presLayoutVars>
          <dgm:bulletEnabled val="1"/>
        </dgm:presLayoutVars>
      </dgm:prSet>
      <dgm:spPr/>
      <dgm:t>
        <a:bodyPr/>
        <a:lstStyle/>
        <a:p>
          <a:endParaRPr lang="es-EC"/>
        </a:p>
      </dgm:t>
    </dgm:pt>
    <dgm:pt modelId="{59B6BAF9-1EE2-43AB-A459-FD0FBACBF21E}" type="pres">
      <dgm:prSet presAssocID="{03369930-B337-4B21-A8B0-D9BF973727DA}" presName="Name13" presStyleLbl="parChTrans1D2" presStyleIdx="1" presStyleCnt="4"/>
      <dgm:spPr/>
      <dgm:t>
        <a:bodyPr/>
        <a:lstStyle/>
        <a:p>
          <a:endParaRPr lang="es-EC"/>
        </a:p>
      </dgm:t>
    </dgm:pt>
    <dgm:pt modelId="{F6C98293-6788-4959-8701-87899D3A5AE8}" type="pres">
      <dgm:prSet presAssocID="{3CD44B45-69E6-4281-8F0F-2695D58C9294}" presName="childText" presStyleLbl="bgAcc1" presStyleIdx="1" presStyleCnt="4" custScaleX="594822" custScaleY="82220" custLinFactNeighborY="39196">
        <dgm:presLayoutVars>
          <dgm:bulletEnabled val="1"/>
        </dgm:presLayoutVars>
      </dgm:prSet>
      <dgm:spPr/>
      <dgm:t>
        <a:bodyPr/>
        <a:lstStyle/>
        <a:p>
          <a:endParaRPr lang="es-EC"/>
        </a:p>
      </dgm:t>
    </dgm:pt>
    <dgm:pt modelId="{CC26813A-3C70-474F-B955-22D5A57A2315}" type="pres">
      <dgm:prSet presAssocID="{4184DDA8-3130-4A2A-8F8B-B17D516CA3A1}" presName="Name13" presStyleLbl="parChTrans1D2" presStyleIdx="2" presStyleCnt="4"/>
      <dgm:spPr/>
      <dgm:t>
        <a:bodyPr/>
        <a:lstStyle/>
        <a:p>
          <a:endParaRPr lang="es-EC"/>
        </a:p>
      </dgm:t>
    </dgm:pt>
    <dgm:pt modelId="{67999C8A-4352-4DC7-8C6E-BB5B23401E84}" type="pres">
      <dgm:prSet presAssocID="{834F458C-154E-46FF-A8D3-E5993912B8BD}" presName="childText" presStyleLbl="bgAcc1" presStyleIdx="2" presStyleCnt="4" custScaleX="593842" custScaleY="81506" custLinFactNeighborY="67135">
        <dgm:presLayoutVars>
          <dgm:bulletEnabled val="1"/>
        </dgm:presLayoutVars>
      </dgm:prSet>
      <dgm:spPr/>
      <dgm:t>
        <a:bodyPr/>
        <a:lstStyle/>
        <a:p>
          <a:endParaRPr lang="es-EC"/>
        </a:p>
      </dgm:t>
    </dgm:pt>
    <dgm:pt modelId="{9ED4C765-696D-454D-9ACB-C863AE1F46AA}" type="pres">
      <dgm:prSet presAssocID="{D454725B-CB62-42DD-BC97-59C3CD1A5DBF}" presName="Name13" presStyleLbl="parChTrans1D2" presStyleIdx="3" presStyleCnt="4"/>
      <dgm:spPr/>
      <dgm:t>
        <a:bodyPr/>
        <a:lstStyle/>
        <a:p>
          <a:endParaRPr lang="es-EC"/>
        </a:p>
      </dgm:t>
    </dgm:pt>
    <dgm:pt modelId="{0E689972-6746-480E-BAF1-03CE98143681}" type="pres">
      <dgm:prSet presAssocID="{2CC03ADB-B4B6-46E2-B906-0324971262B4}" presName="childText" presStyleLbl="bgAcc1" presStyleIdx="3" presStyleCnt="4" custScaleX="592385" custScaleY="76789" custLinFactNeighborX="-1791" custLinFactNeighborY="99790">
        <dgm:presLayoutVars>
          <dgm:bulletEnabled val="1"/>
        </dgm:presLayoutVars>
      </dgm:prSet>
      <dgm:spPr/>
      <dgm:t>
        <a:bodyPr/>
        <a:lstStyle/>
        <a:p>
          <a:endParaRPr lang="es-EC"/>
        </a:p>
      </dgm:t>
    </dgm:pt>
  </dgm:ptLst>
  <dgm:cxnLst>
    <dgm:cxn modelId="{31555613-2EA7-4AB6-ADBE-52872016D32A}"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56E2AAE5-1FC3-4FE3-A86C-0690A65A46D4}" type="presOf" srcId="{2CC03ADB-B4B6-46E2-B906-0324971262B4}" destId="{0E689972-6746-480E-BAF1-03CE98143681}" srcOrd="0" destOrd="0" presId="urn:microsoft.com/office/officeart/2005/8/layout/hierarchy3"/>
    <dgm:cxn modelId="{9F231726-D9EB-4780-8727-CA6F26F27F37}" type="presOf" srcId="{DE2F9DEB-7685-4523-B2DC-B1A32D1754D5}" destId="{E71390C3-22EC-4252-819F-F42DBCE732A6}" srcOrd="0" destOrd="0" presId="urn:microsoft.com/office/officeart/2005/8/layout/hierarchy3"/>
    <dgm:cxn modelId="{1B93A210-4D58-43C2-AA64-C355CB737F7B}" srcId="{CB9964DC-5E01-4879-9733-CDEE2AB1D1F7}" destId="{834F458C-154E-46FF-A8D3-E5993912B8BD}" srcOrd="2" destOrd="0" parTransId="{4184DDA8-3130-4A2A-8F8B-B17D516CA3A1}" sibTransId="{DAB85B2B-E7ED-46A4-9F62-3982837DCF7B}"/>
    <dgm:cxn modelId="{87FB749E-514C-44AB-AF67-10FBA92D29BF}" type="presOf" srcId="{D454725B-CB62-42DD-BC97-59C3CD1A5DBF}" destId="{9ED4C765-696D-454D-9ACB-C863AE1F46AA}" srcOrd="0" destOrd="0" presId="urn:microsoft.com/office/officeart/2005/8/layout/hierarchy3"/>
    <dgm:cxn modelId="{695B8C5F-D47C-4958-B973-36973E401585}" type="presOf" srcId="{CB9964DC-5E01-4879-9733-CDEE2AB1D1F7}" destId="{ECB1CA3E-26B8-4A39-AEF8-6F06E506D3C7}" srcOrd="0" destOrd="0" presId="urn:microsoft.com/office/officeart/2005/8/layout/hierarchy3"/>
    <dgm:cxn modelId="{3BAAA845-0EEC-4558-9EBF-140ABFAB2864}" srcId="{CB9964DC-5E01-4879-9733-CDEE2AB1D1F7}" destId="{2CC03ADB-B4B6-46E2-B906-0324971262B4}" srcOrd="3" destOrd="0" parTransId="{D454725B-CB62-42DD-BC97-59C3CD1A5DBF}" sibTransId="{11572283-6303-4770-A1FB-46D3715A733E}"/>
    <dgm:cxn modelId="{F3AEEB46-3EAF-47EC-A2C5-DDD551EA087E}" type="presOf" srcId="{834F458C-154E-46FF-A8D3-E5993912B8BD}" destId="{67999C8A-4352-4DC7-8C6E-BB5B23401E84}" srcOrd="0" destOrd="0" presId="urn:microsoft.com/office/officeart/2005/8/layout/hierarchy3"/>
    <dgm:cxn modelId="{6D801860-78B8-4BE7-888F-CF030F24474B}" srcId="{CB9964DC-5E01-4879-9733-CDEE2AB1D1F7}" destId="{3CD44B45-69E6-4281-8F0F-2695D58C9294}" srcOrd="1" destOrd="0" parTransId="{03369930-B337-4B21-A8B0-D9BF973727DA}" sibTransId="{B9E8D67E-63C3-468B-A054-E92C2F4C1174}"/>
    <dgm:cxn modelId="{3B8D7B3C-D56D-42AE-BD0D-EEB94E752B4F}" type="presOf" srcId="{4184DDA8-3130-4A2A-8F8B-B17D516CA3A1}" destId="{CC26813A-3C70-474F-B955-22D5A57A2315}" srcOrd="0" destOrd="0" presId="urn:microsoft.com/office/officeart/2005/8/layout/hierarchy3"/>
    <dgm:cxn modelId="{DB48A56E-EDFC-47C3-A011-047507DBF953}" type="presOf" srcId="{CB9964DC-5E01-4879-9733-CDEE2AB1D1F7}" destId="{C7DDC059-89DD-4F99-A10D-9C975D60C8D8}" srcOrd="1"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60D03FE3-CAF1-4390-92B5-3017ADE77A58}" type="presOf" srcId="{03369930-B337-4B21-A8B0-D9BF973727DA}" destId="{59B6BAF9-1EE2-43AB-A459-FD0FBACBF21E}" srcOrd="0" destOrd="0" presId="urn:microsoft.com/office/officeart/2005/8/layout/hierarchy3"/>
    <dgm:cxn modelId="{EB5D718A-23D8-487B-9436-0FD42673AAEC}" type="presOf" srcId="{FF5244E1-CF16-4BAC-92D3-2FD3C915AD4D}" destId="{04EAAFF2-F757-4829-8DE2-3822D97053BC}" srcOrd="0" destOrd="0" presId="urn:microsoft.com/office/officeart/2005/8/layout/hierarchy3"/>
    <dgm:cxn modelId="{93CF6EDF-CD8F-4C60-98CD-EB986D8A7BCD}" type="presOf" srcId="{3CD44B45-69E6-4281-8F0F-2695D58C9294}" destId="{F6C98293-6788-4959-8701-87899D3A5AE8}" srcOrd="0" destOrd="0" presId="urn:microsoft.com/office/officeart/2005/8/layout/hierarchy3"/>
    <dgm:cxn modelId="{64C9BE94-53DD-4F59-9092-BDB80E3EA25D}" type="presParOf" srcId="{D433476B-D68D-4328-ADAC-B2895D3D50CF}" destId="{1E58A3BC-F1F7-40EE-89AA-32E802ED4BF7}" srcOrd="0" destOrd="0" presId="urn:microsoft.com/office/officeart/2005/8/layout/hierarchy3"/>
    <dgm:cxn modelId="{C4DF60B0-27F8-4D42-961E-081000212D16}" type="presParOf" srcId="{1E58A3BC-F1F7-40EE-89AA-32E802ED4BF7}" destId="{D21DF85A-45CA-4CE0-B0ED-CF4615475EE0}" srcOrd="0" destOrd="0" presId="urn:microsoft.com/office/officeart/2005/8/layout/hierarchy3"/>
    <dgm:cxn modelId="{17699823-4317-46D5-A810-B328919EE453}" type="presParOf" srcId="{D21DF85A-45CA-4CE0-B0ED-CF4615475EE0}" destId="{ECB1CA3E-26B8-4A39-AEF8-6F06E506D3C7}" srcOrd="0" destOrd="0" presId="urn:microsoft.com/office/officeart/2005/8/layout/hierarchy3"/>
    <dgm:cxn modelId="{8C594C72-CD8F-4FE7-B888-DD70EE5ECF7D}" type="presParOf" srcId="{D21DF85A-45CA-4CE0-B0ED-CF4615475EE0}" destId="{C7DDC059-89DD-4F99-A10D-9C975D60C8D8}" srcOrd="1" destOrd="0" presId="urn:microsoft.com/office/officeart/2005/8/layout/hierarchy3"/>
    <dgm:cxn modelId="{98A111B3-99B5-4B27-A8A7-A2E3A8692E1E}" type="presParOf" srcId="{1E58A3BC-F1F7-40EE-89AA-32E802ED4BF7}" destId="{F784BE88-3DB9-4E87-AFCA-2ED0BF00DEA1}" srcOrd="1" destOrd="0" presId="urn:microsoft.com/office/officeart/2005/8/layout/hierarchy3"/>
    <dgm:cxn modelId="{E5B51782-B65B-42DD-AB19-67F1B8078C2B}" type="presParOf" srcId="{F784BE88-3DB9-4E87-AFCA-2ED0BF00DEA1}" destId="{04EAAFF2-F757-4829-8DE2-3822D97053BC}" srcOrd="0" destOrd="0" presId="urn:microsoft.com/office/officeart/2005/8/layout/hierarchy3"/>
    <dgm:cxn modelId="{A667E134-D4C1-4384-9944-CA53777F75BB}" type="presParOf" srcId="{F784BE88-3DB9-4E87-AFCA-2ED0BF00DEA1}" destId="{E71390C3-22EC-4252-819F-F42DBCE732A6}" srcOrd="1" destOrd="0" presId="urn:microsoft.com/office/officeart/2005/8/layout/hierarchy3"/>
    <dgm:cxn modelId="{D655D7EF-6F5E-4347-832F-B87D92229C88}" type="presParOf" srcId="{F784BE88-3DB9-4E87-AFCA-2ED0BF00DEA1}" destId="{59B6BAF9-1EE2-43AB-A459-FD0FBACBF21E}" srcOrd="2" destOrd="0" presId="urn:microsoft.com/office/officeart/2005/8/layout/hierarchy3"/>
    <dgm:cxn modelId="{A4D96521-1C6F-4DBF-8ADF-2B31E6B86BD1}" type="presParOf" srcId="{F784BE88-3DB9-4E87-AFCA-2ED0BF00DEA1}" destId="{F6C98293-6788-4959-8701-87899D3A5AE8}" srcOrd="3" destOrd="0" presId="urn:microsoft.com/office/officeart/2005/8/layout/hierarchy3"/>
    <dgm:cxn modelId="{F44ECFD8-4886-4DCF-A962-7F2FE50D6563}" type="presParOf" srcId="{F784BE88-3DB9-4E87-AFCA-2ED0BF00DEA1}" destId="{CC26813A-3C70-474F-B955-22D5A57A2315}" srcOrd="4" destOrd="0" presId="urn:microsoft.com/office/officeart/2005/8/layout/hierarchy3"/>
    <dgm:cxn modelId="{EC752C83-6C87-4ED7-A178-DB02F28135DD}" type="presParOf" srcId="{F784BE88-3DB9-4E87-AFCA-2ED0BF00DEA1}" destId="{67999C8A-4352-4DC7-8C6E-BB5B23401E84}" srcOrd="5" destOrd="0" presId="urn:microsoft.com/office/officeart/2005/8/layout/hierarchy3"/>
    <dgm:cxn modelId="{AD1F4A67-FF00-4076-A1D9-6D80DCFEF46D}" type="presParOf" srcId="{F784BE88-3DB9-4E87-AFCA-2ED0BF00DEA1}" destId="{9ED4C765-696D-454D-9ACB-C863AE1F46AA}" srcOrd="6" destOrd="0" presId="urn:microsoft.com/office/officeart/2005/8/layout/hierarchy3"/>
    <dgm:cxn modelId="{F3FCEA87-F1CE-4F81-A36D-7DBDF155EF13}" type="presParOf" srcId="{F784BE88-3DB9-4E87-AFCA-2ED0BF00DEA1}" destId="{0E689972-6746-480E-BAF1-03CE98143681}"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Temperatura </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0D20E71-FED1-4623-8034-D329000238BD}">
      <dgm:prSet phldrT="[Texto]" custT="1"/>
      <dgm:spPr/>
      <dgm:t>
        <a:bodyPr/>
        <a:lstStyle/>
        <a:p>
          <a:pPr algn="just"/>
          <a:r>
            <a:rPr lang="en-US" sz="2400" b="1" dirty="0" err="1" smtClean="0"/>
            <a:t>Pequeñas</a:t>
          </a:r>
          <a:r>
            <a:rPr lang="en-US" sz="2400" b="1" dirty="0" smtClean="0"/>
            <a:t> </a:t>
          </a:r>
          <a:r>
            <a:rPr lang="en-US" sz="2400" b="1" dirty="0" err="1" smtClean="0"/>
            <a:t>variaciones</a:t>
          </a:r>
          <a:r>
            <a:rPr lang="en-US" sz="2400" b="1" dirty="0" smtClean="0"/>
            <a:t> </a:t>
          </a:r>
          <a:r>
            <a:rPr lang="en-US" sz="2400" b="1" dirty="0" err="1" smtClean="0"/>
            <a:t>en</a:t>
          </a:r>
          <a:r>
            <a:rPr lang="en-US" sz="2400" b="1" dirty="0" smtClean="0"/>
            <a:t> </a:t>
          </a:r>
          <a:r>
            <a:rPr lang="en-US" sz="2400" b="1" dirty="0" err="1" smtClean="0"/>
            <a:t>los</a:t>
          </a:r>
          <a:r>
            <a:rPr lang="en-US" sz="2400" b="1" dirty="0" smtClean="0"/>
            <a:t> </a:t>
          </a:r>
          <a:r>
            <a:rPr lang="en-US" sz="2400" b="1" dirty="0" err="1" smtClean="0"/>
            <a:t>valores</a:t>
          </a:r>
          <a:r>
            <a:rPr lang="en-US" sz="2400" b="1" dirty="0" smtClean="0"/>
            <a:t> de </a:t>
          </a:r>
          <a:r>
            <a:rPr lang="en-US" sz="2400" b="1" dirty="0" err="1" smtClean="0"/>
            <a:t>temperatura</a:t>
          </a:r>
          <a:r>
            <a:rPr lang="en-US" sz="2400" b="1" dirty="0" smtClean="0"/>
            <a:t> </a:t>
          </a:r>
          <a:r>
            <a:rPr lang="en-US" sz="2400" b="1" dirty="0" err="1" smtClean="0"/>
            <a:t>pueden</a:t>
          </a:r>
          <a:r>
            <a:rPr lang="en-US" sz="2400" b="1" dirty="0" smtClean="0"/>
            <a:t> </a:t>
          </a:r>
          <a:r>
            <a:rPr lang="en-US" sz="2400" b="1" dirty="0" err="1" smtClean="0"/>
            <a:t>resultar</a:t>
          </a:r>
          <a:r>
            <a:rPr lang="en-US" sz="2400" b="1" dirty="0" smtClean="0"/>
            <a:t> fatales.</a:t>
          </a:r>
        </a:p>
      </dgm:t>
    </dgm:pt>
    <dgm:pt modelId="{9E3869D8-A7FD-4027-8D69-6E2073D34B18}" type="sib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4349BE00-98CD-4A0C-8970-0800DCF0B510}" type="par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7165" custLinFactNeighborX="-756" custLinFactNeighborY="-10000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1"/>
      <dgm:spPr/>
      <dgm:t>
        <a:bodyPr/>
        <a:lstStyle/>
        <a:p>
          <a:endParaRPr lang="es-ES"/>
        </a:p>
      </dgm:t>
    </dgm:pt>
    <dgm:pt modelId="{45B98A4A-0B6D-4F48-B74E-847DD2F0977C}" type="pres">
      <dgm:prSet presAssocID="{D0D20E71-FED1-4623-8034-D329000238BD}" presName="childText" presStyleLbl="bgAcc1" presStyleIdx="0" presStyleCnt="1" custScaleX="1157706" custScaleY="302361" custLinFactNeighborX="-18860" custLinFactNeighborY="26062">
        <dgm:presLayoutVars>
          <dgm:bulletEnabled val="1"/>
        </dgm:presLayoutVars>
      </dgm:prSet>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D9C4B99D-1CA8-4C71-AE54-C2B0BA09185D}" type="presOf" srcId="{4349BE00-98CD-4A0C-8970-0800DCF0B510}" destId="{6453487C-0FAF-4B32-BD10-ECD1ABD7E947}" srcOrd="0" destOrd="0" presId="urn:microsoft.com/office/officeart/2005/8/layout/hierarchy3"/>
    <dgm:cxn modelId="{EADA7E68-83AC-4294-8E27-2E6E39E0BBE0}" type="presOf" srcId="{CB9964DC-5E01-4879-9733-CDEE2AB1D1F7}" destId="{C7DDC059-89DD-4F99-A10D-9C975D60C8D8}" srcOrd="1" destOrd="0" presId="urn:microsoft.com/office/officeart/2005/8/layout/hierarchy3"/>
    <dgm:cxn modelId="{FA6E7991-A239-4FD7-8F88-3FA41C40DA27}" type="presOf" srcId="{7061F2FC-F2AB-4DE3-98B0-886576B4E2C6}" destId="{D433476B-D68D-4328-ADAC-B2895D3D50CF}" srcOrd="0" destOrd="0" presId="urn:microsoft.com/office/officeart/2005/8/layout/hierarchy3"/>
    <dgm:cxn modelId="{83266466-CECA-417B-AC6E-FE79332707F5}" type="presOf" srcId="{D0D20E71-FED1-4623-8034-D329000238BD}" destId="{45B98A4A-0B6D-4F48-B74E-847DD2F0977C}" srcOrd="0" destOrd="0" presId="urn:microsoft.com/office/officeart/2005/8/layout/hierarchy3"/>
    <dgm:cxn modelId="{E8741FE2-6B7A-48DC-AF00-9A046DE6386E}" type="presOf" srcId="{CB9964DC-5E01-4879-9733-CDEE2AB1D1F7}" destId="{ECB1CA3E-26B8-4A39-AEF8-6F06E506D3C7}" srcOrd="0"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95191373-19DE-4263-A29B-8E79BBB1BB7F}" type="presParOf" srcId="{D433476B-D68D-4328-ADAC-B2895D3D50CF}" destId="{1E58A3BC-F1F7-40EE-89AA-32E802ED4BF7}" srcOrd="0" destOrd="0" presId="urn:microsoft.com/office/officeart/2005/8/layout/hierarchy3"/>
    <dgm:cxn modelId="{2B64E591-833E-4298-B96E-14CF82FA7E36}" type="presParOf" srcId="{1E58A3BC-F1F7-40EE-89AA-32E802ED4BF7}" destId="{D21DF85A-45CA-4CE0-B0ED-CF4615475EE0}" srcOrd="0" destOrd="0" presId="urn:microsoft.com/office/officeart/2005/8/layout/hierarchy3"/>
    <dgm:cxn modelId="{8E6A1BD3-72D0-4985-96D5-D31BECBE901A}" type="presParOf" srcId="{D21DF85A-45CA-4CE0-B0ED-CF4615475EE0}" destId="{ECB1CA3E-26B8-4A39-AEF8-6F06E506D3C7}" srcOrd="0" destOrd="0" presId="urn:microsoft.com/office/officeart/2005/8/layout/hierarchy3"/>
    <dgm:cxn modelId="{C54FDBD2-3967-4DE1-8715-0D2127D5A8D8}" type="presParOf" srcId="{D21DF85A-45CA-4CE0-B0ED-CF4615475EE0}" destId="{C7DDC059-89DD-4F99-A10D-9C975D60C8D8}" srcOrd="1" destOrd="0" presId="urn:microsoft.com/office/officeart/2005/8/layout/hierarchy3"/>
    <dgm:cxn modelId="{5F3F9B9D-B720-4A3D-A649-D89F527F1FA4}" type="presParOf" srcId="{1E58A3BC-F1F7-40EE-89AA-32E802ED4BF7}" destId="{F784BE88-3DB9-4E87-AFCA-2ED0BF00DEA1}" srcOrd="1" destOrd="0" presId="urn:microsoft.com/office/officeart/2005/8/layout/hierarchy3"/>
    <dgm:cxn modelId="{7BB360A0-8941-44BA-95B0-9E703B94289C}" type="presParOf" srcId="{F784BE88-3DB9-4E87-AFCA-2ED0BF00DEA1}" destId="{6453487C-0FAF-4B32-BD10-ECD1ABD7E947}" srcOrd="0" destOrd="0" presId="urn:microsoft.com/office/officeart/2005/8/layout/hierarchy3"/>
    <dgm:cxn modelId="{C17715EA-7180-416A-81C1-3E7588FDF2EC}" type="presParOf" srcId="{F784BE88-3DB9-4E87-AFCA-2ED0BF00DEA1}" destId="{45B98A4A-0B6D-4F48-B74E-847DD2F0977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Humedad Relativa</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0D20E71-FED1-4623-8034-D329000238BD}">
      <dgm:prSet phldrT="[Texto]" custT="1"/>
      <dgm:spPr/>
      <dgm:t>
        <a:bodyPr/>
        <a:lstStyle/>
        <a:p>
          <a:pPr algn="just"/>
          <a:r>
            <a:rPr lang="en-US" sz="2400" b="1" dirty="0" smtClean="0"/>
            <a:t>Se define a la </a:t>
          </a:r>
          <a:r>
            <a:rPr lang="en-US" sz="2400" b="1" dirty="0" err="1" smtClean="0"/>
            <a:t>humedad</a:t>
          </a:r>
          <a:r>
            <a:rPr lang="en-US" sz="2400" b="1" dirty="0" smtClean="0"/>
            <a:t> </a:t>
          </a:r>
          <a:r>
            <a:rPr lang="en-US" sz="2400" b="1" dirty="0" err="1" smtClean="0"/>
            <a:t>relativa</a:t>
          </a:r>
          <a:r>
            <a:rPr lang="en-US" sz="2400" b="1" dirty="0" smtClean="0"/>
            <a:t> </a:t>
          </a:r>
          <a:r>
            <a:rPr lang="en-US" sz="2400" b="1" dirty="0" err="1" smtClean="0"/>
            <a:t>como</a:t>
          </a:r>
          <a:r>
            <a:rPr lang="en-US" sz="2400" b="1" dirty="0" smtClean="0"/>
            <a:t> la </a:t>
          </a:r>
          <a:r>
            <a:rPr lang="en-US" sz="2400" b="1" dirty="0" err="1" smtClean="0"/>
            <a:t>razón</a:t>
          </a:r>
          <a:r>
            <a:rPr lang="en-US" sz="2400" b="1" dirty="0" smtClean="0"/>
            <a:t> entre la </a:t>
          </a:r>
          <a:r>
            <a:rPr lang="en-US" sz="2400" b="1" dirty="0" err="1" smtClean="0"/>
            <a:t>presión</a:t>
          </a:r>
          <a:r>
            <a:rPr lang="en-US" sz="2400" b="1" dirty="0" smtClean="0"/>
            <a:t> </a:t>
          </a:r>
          <a:r>
            <a:rPr lang="en-US" sz="2400" b="1" dirty="0" err="1" smtClean="0"/>
            <a:t>parcial</a:t>
          </a:r>
          <a:r>
            <a:rPr lang="en-US" sz="2400" b="1" dirty="0" smtClean="0"/>
            <a:t> del vapor de </a:t>
          </a:r>
          <a:r>
            <a:rPr lang="en-US" sz="2400" b="1" dirty="0" err="1" smtClean="0"/>
            <a:t>agua</a:t>
          </a:r>
          <a:r>
            <a:rPr lang="en-US" sz="2400" b="1" dirty="0" smtClean="0"/>
            <a:t> y la </a:t>
          </a:r>
          <a:r>
            <a:rPr lang="en-US" sz="2400" b="1" dirty="0" err="1" smtClean="0"/>
            <a:t>presión</a:t>
          </a:r>
          <a:r>
            <a:rPr lang="en-US" sz="2400" b="1" dirty="0" smtClean="0"/>
            <a:t> de vapor </a:t>
          </a:r>
          <a:r>
            <a:rPr lang="en-US" sz="2400" b="1" dirty="0" err="1" smtClean="0"/>
            <a:t>saturado</a:t>
          </a:r>
          <a:r>
            <a:rPr lang="en-US" sz="2400" b="1" dirty="0" smtClean="0"/>
            <a:t> a </a:t>
          </a:r>
          <a:r>
            <a:rPr lang="en-US" sz="2400" b="1" dirty="0" err="1" smtClean="0"/>
            <a:t>una</a:t>
          </a:r>
          <a:r>
            <a:rPr lang="en-US" sz="2400" b="1" dirty="0" smtClean="0"/>
            <a:t> </a:t>
          </a:r>
          <a:r>
            <a:rPr lang="en-US" sz="2400" b="1" dirty="0" err="1" smtClean="0"/>
            <a:t>temperatura</a:t>
          </a:r>
          <a:r>
            <a:rPr lang="en-US" sz="2400" b="1" dirty="0" smtClean="0"/>
            <a:t> dada que se </a:t>
          </a:r>
          <a:r>
            <a:rPr lang="en-US" sz="2400" b="1" dirty="0" err="1" smtClean="0"/>
            <a:t>expresa</a:t>
          </a:r>
          <a:r>
            <a:rPr lang="en-US" sz="2400" b="1" dirty="0" smtClean="0"/>
            <a:t> </a:t>
          </a:r>
          <a:r>
            <a:rPr lang="en-US" sz="2400" b="1" dirty="0" err="1" smtClean="0"/>
            <a:t>como</a:t>
          </a:r>
          <a:r>
            <a:rPr lang="en-US" sz="2400" b="1" dirty="0" smtClean="0"/>
            <a:t> </a:t>
          </a:r>
          <a:r>
            <a:rPr lang="en-US" sz="2400" b="1" dirty="0" err="1" smtClean="0"/>
            <a:t>porcentaje</a:t>
          </a:r>
          <a:r>
            <a:rPr lang="en-US" sz="2400" b="1" dirty="0" smtClean="0"/>
            <a:t>.</a:t>
          </a:r>
        </a:p>
      </dgm:t>
    </dgm:pt>
    <dgm:pt modelId="{9E3869D8-A7FD-4027-8D69-6E2073D34B18}" type="sib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4349BE00-98CD-4A0C-8970-0800DCF0B510}" type="par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Y="-7165" custLinFactNeighborX="-756" custLinFactNeighborY="-10000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1"/>
      <dgm:spPr/>
      <dgm:t>
        <a:bodyPr/>
        <a:lstStyle/>
        <a:p>
          <a:endParaRPr lang="es-ES"/>
        </a:p>
      </dgm:t>
    </dgm:pt>
    <dgm:pt modelId="{45B98A4A-0B6D-4F48-B74E-847DD2F0977C}" type="pres">
      <dgm:prSet presAssocID="{D0D20E71-FED1-4623-8034-D329000238BD}" presName="childText" presStyleLbl="bgAcc1" presStyleIdx="0" presStyleCnt="1" custScaleX="1157706" custScaleY="475821" custLinFactNeighborX="-18860" custLinFactNeighborY="26062">
        <dgm:presLayoutVars>
          <dgm:bulletEnabled val="1"/>
        </dgm:presLayoutVars>
      </dgm:prSet>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F89FC182-E643-43C8-9DB6-3DB46CF787F8}" type="presOf" srcId="{D0D20E71-FED1-4623-8034-D329000238BD}" destId="{45B98A4A-0B6D-4F48-B74E-847DD2F0977C}" srcOrd="0" destOrd="0" presId="urn:microsoft.com/office/officeart/2005/8/layout/hierarchy3"/>
    <dgm:cxn modelId="{ABB1C883-7599-43C4-AE4F-3246870879F2}" type="presOf" srcId="{7061F2FC-F2AB-4DE3-98B0-886576B4E2C6}" destId="{D433476B-D68D-4328-ADAC-B2895D3D50CF}" srcOrd="0" destOrd="0" presId="urn:microsoft.com/office/officeart/2005/8/layout/hierarchy3"/>
    <dgm:cxn modelId="{79CE4E56-0E9C-4710-AD45-D05A81E4E473}" type="presOf" srcId="{4349BE00-98CD-4A0C-8970-0800DCF0B510}" destId="{6453487C-0FAF-4B32-BD10-ECD1ABD7E947}" srcOrd="0" destOrd="0" presId="urn:microsoft.com/office/officeart/2005/8/layout/hierarchy3"/>
    <dgm:cxn modelId="{4DBB287A-B64E-4FBE-AF5C-C90DB6ABAD75}" type="presOf" srcId="{CB9964DC-5E01-4879-9733-CDEE2AB1D1F7}" destId="{ECB1CA3E-26B8-4A39-AEF8-6F06E506D3C7}" srcOrd="0" destOrd="0" presId="urn:microsoft.com/office/officeart/2005/8/layout/hierarchy3"/>
    <dgm:cxn modelId="{3B073E4F-3AA4-48C9-BC88-D1A2D9BE0624}" type="presOf" srcId="{CB9964DC-5E01-4879-9733-CDEE2AB1D1F7}" destId="{C7DDC059-89DD-4F99-A10D-9C975D60C8D8}" srcOrd="1"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77F74C94-100A-41D7-8163-C1B2E9926595}" type="presParOf" srcId="{D433476B-D68D-4328-ADAC-B2895D3D50CF}" destId="{1E58A3BC-F1F7-40EE-89AA-32E802ED4BF7}" srcOrd="0" destOrd="0" presId="urn:microsoft.com/office/officeart/2005/8/layout/hierarchy3"/>
    <dgm:cxn modelId="{E055B967-066A-44EA-BFB9-C97577661A8B}" type="presParOf" srcId="{1E58A3BC-F1F7-40EE-89AA-32E802ED4BF7}" destId="{D21DF85A-45CA-4CE0-B0ED-CF4615475EE0}" srcOrd="0" destOrd="0" presId="urn:microsoft.com/office/officeart/2005/8/layout/hierarchy3"/>
    <dgm:cxn modelId="{D3FB25F2-EFF5-4CB4-824E-D444A8E80FBF}" type="presParOf" srcId="{D21DF85A-45CA-4CE0-B0ED-CF4615475EE0}" destId="{ECB1CA3E-26B8-4A39-AEF8-6F06E506D3C7}" srcOrd="0" destOrd="0" presId="urn:microsoft.com/office/officeart/2005/8/layout/hierarchy3"/>
    <dgm:cxn modelId="{31851052-177B-4311-8D6C-23D5ACC8122F}" type="presParOf" srcId="{D21DF85A-45CA-4CE0-B0ED-CF4615475EE0}" destId="{C7DDC059-89DD-4F99-A10D-9C975D60C8D8}" srcOrd="1" destOrd="0" presId="urn:microsoft.com/office/officeart/2005/8/layout/hierarchy3"/>
    <dgm:cxn modelId="{CA53E3C7-DBC0-4C77-B632-66EF675E920C}" type="presParOf" srcId="{1E58A3BC-F1F7-40EE-89AA-32E802ED4BF7}" destId="{F784BE88-3DB9-4E87-AFCA-2ED0BF00DEA1}" srcOrd="1" destOrd="0" presId="urn:microsoft.com/office/officeart/2005/8/layout/hierarchy3"/>
    <dgm:cxn modelId="{FC93BDD8-62F7-447F-BB4C-A4ADE2B72DFE}" type="presParOf" srcId="{F784BE88-3DB9-4E87-AFCA-2ED0BF00DEA1}" destId="{6453487C-0FAF-4B32-BD10-ECD1ABD7E947}" srcOrd="0" destOrd="0" presId="urn:microsoft.com/office/officeart/2005/8/layout/hierarchy3"/>
    <dgm:cxn modelId="{A30939C0-75CC-4583-8680-2E961D052BF2}" type="presParOf" srcId="{F784BE88-3DB9-4E87-AFCA-2ED0BF00DEA1}" destId="{45B98A4A-0B6D-4F48-B74E-847DD2F0977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custT="1"/>
      <dgm:spPr/>
      <dgm:t>
        <a:bodyPr/>
        <a:lstStyle/>
        <a:p>
          <a:r>
            <a:rPr lang="es-ES" sz="3200" b="1" u="none" noProof="0" dirty="0" smtClean="0">
              <a:effectLst>
                <a:outerShdw blurRad="38100" dist="38100" dir="2700000" algn="tl">
                  <a:srgbClr val="000000">
                    <a:alpha val="43137"/>
                  </a:srgbClr>
                </a:outerShdw>
              </a:effectLst>
            </a:rPr>
            <a:t>Sistema de volteo</a:t>
          </a:r>
          <a:endParaRPr lang="es-ES" sz="3200" b="1" u="none" noProof="0" dirty="0">
            <a:effectLst>
              <a:outerShdw blurRad="38100" dist="38100" dir="2700000" algn="tl">
                <a:srgbClr val="000000">
                  <a:alpha val="43137"/>
                </a:srgbClr>
              </a:outerShdw>
            </a:effectLst>
          </a:endParaRPr>
        </a:p>
      </dgm:t>
    </dgm:pt>
    <dgm:pt modelId="{5760939A-00E0-4E0F-82AC-14F95E0A4A90}" type="par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2BAB4B72-4C27-47D9-A895-24F30C6A71EC}" type="sibTrans" cxnId="{E5DF4D7B-2998-4040-B309-23173E1132D4}">
      <dgm:prSet/>
      <dgm:spPr/>
      <dgm:t>
        <a:bodyPr/>
        <a:lstStyle/>
        <a:p>
          <a:endParaRPr lang="es-ES" sz="2000" noProof="0">
            <a:effectLst>
              <a:outerShdw blurRad="38100" dist="38100" dir="2700000" algn="tl">
                <a:srgbClr val="000000">
                  <a:alpha val="43137"/>
                </a:srgbClr>
              </a:outerShdw>
            </a:effectLst>
          </a:endParaRPr>
        </a:p>
      </dgm:t>
    </dgm:pt>
    <dgm:pt modelId="{D0D20E71-FED1-4623-8034-D329000238BD}">
      <dgm:prSet phldrT="[Texto]" custT="1"/>
      <dgm:spPr/>
      <dgm:t>
        <a:bodyPr/>
        <a:lstStyle/>
        <a:p>
          <a:pPr algn="just"/>
          <a:r>
            <a:rPr lang="en-US" sz="2400" b="1" dirty="0" err="1" smtClean="0"/>
            <a:t>Permite</a:t>
          </a:r>
          <a:r>
            <a:rPr lang="en-US" sz="2400" b="1" dirty="0" smtClean="0"/>
            <a:t> al </a:t>
          </a:r>
          <a:r>
            <a:rPr lang="en-US" sz="2400" b="1" dirty="0" err="1" smtClean="0"/>
            <a:t>embrión</a:t>
          </a:r>
          <a:r>
            <a:rPr lang="en-US" sz="2400" b="1" dirty="0" smtClean="0"/>
            <a:t> del </a:t>
          </a:r>
          <a:r>
            <a:rPr lang="en-US" sz="2400" b="1" dirty="0" err="1" smtClean="0"/>
            <a:t>huevo</a:t>
          </a:r>
          <a:r>
            <a:rPr lang="en-US" sz="2400" b="1" dirty="0" smtClean="0"/>
            <a:t> que no se </a:t>
          </a:r>
          <a:r>
            <a:rPr lang="en-US" sz="2400" b="1" dirty="0" err="1" smtClean="0"/>
            <a:t>pegue</a:t>
          </a:r>
          <a:r>
            <a:rPr lang="en-US" sz="2400" b="1" dirty="0" smtClean="0"/>
            <a:t> a las </a:t>
          </a:r>
          <a:r>
            <a:rPr lang="en-US" sz="2400" b="1" dirty="0" err="1" smtClean="0"/>
            <a:t>membranas</a:t>
          </a:r>
          <a:r>
            <a:rPr lang="en-US" sz="2400" b="1" dirty="0" smtClean="0"/>
            <a:t> </a:t>
          </a:r>
          <a:r>
            <a:rPr lang="en-US" sz="2400" b="1" dirty="0" err="1" smtClean="0"/>
            <a:t>internas</a:t>
          </a:r>
          <a:r>
            <a:rPr lang="en-US" sz="2400" b="1" dirty="0" smtClean="0"/>
            <a:t> de la cascara lo que </a:t>
          </a:r>
          <a:r>
            <a:rPr lang="en-US" sz="2400" b="1" dirty="0" err="1" smtClean="0"/>
            <a:t>puede</a:t>
          </a:r>
          <a:r>
            <a:rPr lang="en-US" sz="2400" b="1" dirty="0" smtClean="0"/>
            <a:t> </a:t>
          </a:r>
          <a:r>
            <a:rPr lang="en-US" sz="2400" b="1" dirty="0" err="1" smtClean="0"/>
            <a:t>desencadenar</a:t>
          </a:r>
          <a:r>
            <a:rPr lang="en-US" sz="2400" b="1" dirty="0" smtClean="0"/>
            <a:t> </a:t>
          </a:r>
          <a:r>
            <a:rPr lang="en-US" sz="2400" b="1" dirty="0" err="1" smtClean="0"/>
            <a:t>en</a:t>
          </a:r>
          <a:r>
            <a:rPr lang="en-US" sz="2400" b="1" dirty="0" smtClean="0"/>
            <a:t> la </a:t>
          </a:r>
          <a:r>
            <a:rPr lang="en-US" sz="2400" b="1" dirty="0" err="1" smtClean="0"/>
            <a:t>muerte</a:t>
          </a:r>
          <a:r>
            <a:rPr lang="en-US" sz="2400" b="1" dirty="0" smtClean="0"/>
            <a:t> del </a:t>
          </a:r>
          <a:r>
            <a:rPr lang="en-US" sz="2400" b="1" dirty="0" err="1" smtClean="0"/>
            <a:t>mismo</a:t>
          </a:r>
          <a:r>
            <a:rPr lang="en-US" sz="2400" b="1" dirty="0" smtClean="0"/>
            <a:t>.</a:t>
          </a:r>
        </a:p>
      </dgm:t>
    </dgm:pt>
    <dgm:pt modelId="{9E3869D8-A7FD-4027-8D69-6E2073D34B18}" type="sib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4349BE00-98CD-4A0C-8970-0800DCF0B510}" type="parTrans" cxnId="{2B3E0B88-707A-418B-AA63-FD88251C59CD}">
      <dgm:prSet/>
      <dgm:spPr/>
      <dgm:t>
        <a:bodyPr/>
        <a:lstStyle/>
        <a:p>
          <a:endParaRPr lang="es-ES" sz="2000" noProof="0">
            <a:effectLst>
              <a:outerShdw blurRad="38100" dist="38100" dir="2700000" algn="tl">
                <a:srgbClr val="000000">
                  <a:alpha val="43137"/>
                </a:srgbClr>
              </a:outerShdw>
            </a:effectLst>
          </a:endParaRPr>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941996" custLinFactNeighborX="-756" custLinFactNeighborY="-80413"/>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1"/>
      <dgm:spPr/>
      <dgm:t>
        <a:bodyPr/>
        <a:lstStyle/>
        <a:p>
          <a:endParaRPr lang="es-ES"/>
        </a:p>
      </dgm:t>
    </dgm:pt>
    <dgm:pt modelId="{45B98A4A-0B6D-4F48-B74E-847DD2F0977C}" type="pres">
      <dgm:prSet presAssocID="{D0D20E71-FED1-4623-8034-D329000238BD}" presName="childText" presStyleLbl="bgAcc1" presStyleIdx="0" presStyleCnt="1" custScaleX="1157706" custScaleY="475821" custLinFactNeighborX="-18860" custLinFactNeighborY="26062">
        <dgm:presLayoutVars>
          <dgm:bulletEnabled val="1"/>
        </dgm:presLayoutVars>
      </dgm:prSet>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F9ADE266-2E72-44E5-974A-6E3201CD2280}" type="presOf" srcId="{D0D20E71-FED1-4623-8034-D329000238BD}" destId="{45B98A4A-0B6D-4F48-B74E-847DD2F0977C}" srcOrd="0" destOrd="0" presId="urn:microsoft.com/office/officeart/2005/8/layout/hierarchy3"/>
    <dgm:cxn modelId="{A93253B5-254D-4091-A35B-F43953E7FEC1}" type="presOf" srcId="{CB9964DC-5E01-4879-9733-CDEE2AB1D1F7}" destId="{ECB1CA3E-26B8-4A39-AEF8-6F06E506D3C7}" srcOrd="0" destOrd="0" presId="urn:microsoft.com/office/officeart/2005/8/layout/hierarchy3"/>
    <dgm:cxn modelId="{3284D763-4799-486F-A1C7-E705DA3E0ED0}" type="presOf" srcId="{4349BE00-98CD-4A0C-8970-0800DCF0B510}" destId="{6453487C-0FAF-4B32-BD10-ECD1ABD7E947}" srcOrd="0" destOrd="0" presId="urn:microsoft.com/office/officeart/2005/8/layout/hierarchy3"/>
    <dgm:cxn modelId="{AA0BAA43-108D-49ED-87C5-254F77F4EC39}" type="presOf" srcId="{7061F2FC-F2AB-4DE3-98B0-886576B4E2C6}" destId="{D433476B-D68D-4328-ADAC-B2895D3D50CF}" srcOrd="0" destOrd="0" presId="urn:microsoft.com/office/officeart/2005/8/layout/hierarchy3"/>
    <dgm:cxn modelId="{21E9EE79-70CC-4ED5-8B3D-0CF37CE3C3A8}" type="presOf" srcId="{CB9964DC-5E01-4879-9733-CDEE2AB1D1F7}" destId="{C7DDC059-89DD-4F99-A10D-9C975D60C8D8}" srcOrd="1"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3AC29695-8780-4474-B294-864B5744F350}" type="presParOf" srcId="{D433476B-D68D-4328-ADAC-B2895D3D50CF}" destId="{1E58A3BC-F1F7-40EE-89AA-32E802ED4BF7}" srcOrd="0" destOrd="0" presId="urn:microsoft.com/office/officeart/2005/8/layout/hierarchy3"/>
    <dgm:cxn modelId="{0CB71682-034C-46B1-87FC-2322BE5805ED}" type="presParOf" srcId="{1E58A3BC-F1F7-40EE-89AA-32E802ED4BF7}" destId="{D21DF85A-45CA-4CE0-B0ED-CF4615475EE0}" srcOrd="0" destOrd="0" presId="urn:microsoft.com/office/officeart/2005/8/layout/hierarchy3"/>
    <dgm:cxn modelId="{4BA3BAAA-2D76-4900-8870-47A4C9987746}" type="presParOf" srcId="{D21DF85A-45CA-4CE0-B0ED-CF4615475EE0}" destId="{ECB1CA3E-26B8-4A39-AEF8-6F06E506D3C7}" srcOrd="0" destOrd="0" presId="urn:microsoft.com/office/officeart/2005/8/layout/hierarchy3"/>
    <dgm:cxn modelId="{525BE64D-F612-4D88-BC1E-820FE6649423}" type="presParOf" srcId="{D21DF85A-45CA-4CE0-B0ED-CF4615475EE0}" destId="{C7DDC059-89DD-4F99-A10D-9C975D60C8D8}" srcOrd="1" destOrd="0" presId="urn:microsoft.com/office/officeart/2005/8/layout/hierarchy3"/>
    <dgm:cxn modelId="{6EC38329-7381-49D2-ACE8-A9D018F7AA28}" type="presParOf" srcId="{1E58A3BC-F1F7-40EE-89AA-32E802ED4BF7}" destId="{F784BE88-3DB9-4E87-AFCA-2ED0BF00DEA1}" srcOrd="1" destOrd="0" presId="urn:microsoft.com/office/officeart/2005/8/layout/hierarchy3"/>
    <dgm:cxn modelId="{7960D6D0-6327-4A33-BAD1-9FE90F24E2B4}" type="presParOf" srcId="{F784BE88-3DB9-4E87-AFCA-2ED0BF00DEA1}" destId="{6453487C-0FAF-4B32-BD10-ECD1ABD7E947}" srcOrd="0" destOrd="0" presId="urn:microsoft.com/office/officeart/2005/8/layout/hierarchy3"/>
    <dgm:cxn modelId="{74671B07-B1D4-43B7-BF3F-A9C367E9A5C9}" type="presParOf" srcId="{F784BE88-3DB9-4E87-AFCA-2ED0BF00DEA1}" destId="{45B98A4A-0B6D-4F48-B74E-847DD2F0977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3" y="905595"/>
          <a:ext cx="8299661" cy="44053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Sistema de volteo</a:t>
          </a:r>
          <a:endParaRPr lang="es-ES" sz="3200" b="1" u="none" kern="1200" noProof="0" dirty="0">
            <a:effectLst>
              <a:outerShdw blurRad="38100" dist="38100" dir="2700000" algn="tl">
                <a:srgbClr val="000000">
                  <a:alpha val="43137"/>
                </a:srgbClr>
              </a:outerShdw>
            </a:effectLst>
          </a:endParaRPr>
        </a:p>
      </dsp:txBody>
      <dsp:txXfrm>
        <a:off x="12906" y="918498"/>
        <a:ext cx="8273855" cy="4147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3097" y="521910"/>
          <a:ext cx="8389010" cy="685088"/>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just" defTabSz="1111250">
            <a:lnSpc>
              <a:spcPct val="90000"/>
            </a:lnSpc>
            <a:spcBef>
              <a:spcPct val="0"/>
            </a:spcBef>
            <a:spcAft>
              <a:spcPct val="35000"/>
            </a:spcAft>
          </a:pPr>
          <a:r>
            <a:rPr lang="es-ES" sz="2500" b="1" kern="1200" dirty="0" smtClean="0"/>
            <a:t>Requerimientos para la Automatización</a:t>
          </a:r>
          <a:endParaRPr lang="es-ES" sz="2500" b="1" kern="1200" dirty="0"/>
        </a:p>
      </dsp:txBody>
      <dsp:txXfrm>
        <a:off x="63163" y="541976"/>
        <a:ext cx="8348878" cy="644956"/>
      </dsp:txXfrm>
    </dsp:sp>
    <dsp:sp modelId="{04EAAFF2-F757-4829-8DE2-3822D97053BC}">
      <dsp:nvSpPr>
        <dsp:cNvPr id="0" name=""/>
        <dsp:cNvSpPr/>
      </dsp:nvSpPr>
      <dsp:spPr>
        <a:xfrm>
          <a:off x="881998" y="1206999"/>
          <a:ext cx="797631" cy="650714"/>
        </a:xfrm>
        <a:custGeom>
          <a:avLst/>
          <a:gdLst/>
          <a:ahLst/>
          <a:cxnLst/>
          <a:rect l="0" t="0" r="0" b="0"/>
          <a:pathLst>
            <a:path>
              <a:moveTo>
                <a:pt x="0" y="0"/>
              </a:moveTo>
              <a:lnTo>
                <a:pt x="0" y="650714"/>
              </a:lnTo>
              <a:lnTo>
                <a:pt x="797631" y="650714"/>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679630" y="1464723"/>
          <a:ext cx="6757355" cy="785982"/>
        </a:xfrm>
        <a:prstGeom prst="roundRect">
          <a:avLst>
            <a:gd name="adj" fmla="val 10000"/>
          </a:avLst>
        </a:prstGeom>
        <a:solidFill>
          <a:schemeClr val="lt1">
            <a:alpha val="9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S" sz="2000" kern="1200" dirty="0" smtClean="0"/>
            <a:t>Control de temperatura que permita mantener en los rangos de 36°C hasta </a:t>
          </a:r>
          <a:r>
            <a:rPr lang="es-ES" sz="2000" kern="1200" dirty="0" err="1" smtClean="0"/>
            <a:t>38°C</a:t>
          </a:r>
          <a:endParaRPr lang="es-ES" sz="2000" kern="1200" dirty="0"/>
        </a:p>
      </dsp:txBody>
      <dsp:txXfrm>
        <a:off x="1702651" y="1487744"/>
        <a:ext cx="6711313" cy="739940"/>
      </dsp:txXfrm>
    </dsp:sp>
    <dsp:sp modelId="{59B6BAF9-1EE2-43AB-A459-FD0FBACBF21E}">
      <dsp:nvSpPr>
        <dsp:cNvPr id="0" name=""/>
        <dsp:cNvSpPr/>
      </dsp:nvSpPr>
      <dsp:spPr>
        <a:xfrm>
          <a:off x="881998" y="1206999"/>
          <a:ext cx="797631" cy="1665005"/>
        </a:xfrm>
        <a:custGeom>
          <a:avLst/>
          <a:gdLst/>
          <a:ahLst/>
          <a:cxnLst/>
          <a:rect l="0" t="0" r="0" b="0"/>
          <a:pathLst>
            <a:path>
              <a:moveTo>
                <a:pt x="0" y="0"/>
              </a:moveTo>
              <a:lnTo>
                <a:pt x="0" y="1665005"/>
              </a:lnTo>
              <a:lnTo>
                <a:pt x="797631" y="1665005"/>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98293-6788-4959-8701-87899D3A5AE8}">
      <dsp:nvSpPr>
        <dsp:cNvPr id="0" name=""/>
        <dsp:cNvSpPr/>
      </dsp:nvSpPr>
      <dsp:spPr>
        <a:xfrm>
          <a:off x="1679630" y="2479607"/>
          <a:ext cx="6758013" cy="784796"/>
        </a:xfrm>
        <a:prstGeom prst="roundRect">
          <a:avLst>
            <a:gd name="adj" fmla="val 10000"/>
          </a:avLst>
        </a:prstGeom>
        <a:solidFill>
          <a:schemeClr val="lt1">
            <a:alpha val="90000"/>
            <a:hueOff val="0"/>
            <a:satOff val="0"/>
            <a:lumOff val="0"/>
            <a:alphaOff val="0"/>
          </a:schemeClr>
        </a:solidFill>
        <a:ln w="25400" cap="flat" cmpd="sng" algn="ctr">
          <a:solidFill>
            <a:schemeClr val="accent1">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Control de humedad que permita mantener en los rangos de 50% al 66%.</a:t>
          </a:r>
          <a:endParaRPr lang="es-EC" sz="2000" kern="1200" dirty="0"/>
        </a:p>
      </dsp:txBody>
      <dsp:txXfrm>
        <a:off x="1702616" y="2502593"/>
        <a:ext cx="6712041" cy="738824"/>
      </dsp:txXfrm>
    </dsp:sp>
    <dsp:sp modelId="{583FAE5C-083E-48BF-9E63-FCD0E1080342}">
      <dsp:nvSpPr>
        <dsp:cNvPr id="0" name=""/>
        <dsp:cNvSpPr/>
      </dsp:nvSpPr>
      <dsp:spPr>
        <a:xfrm>
          <a:off x="881998" y="1206999"/>
          <a:ext cx="797631" cy="2620085"/>
        </a:xfrm>
        <a:custGeom>
          <a:avLst/>
          <a:gdLst/>
          <a:ahLst/>
          <a:cxnLst/>
          <a:rect l="0" t="0" r="0" b="0"/>
          <a:pathLst>
            <a:path>
              <a:moveTo>
                <a:pt x="0" y="0"/>
              </a:moveTo>
              <a:lnTo>
                <a:pt x="0" y="2620085"/>
              </a:lnTo>
              <a:lnTo>
                <a:pt x="797631" y="2620085"/>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A738E0-88E4-40BF-AA3C-99099004F5DE}">
      <dsp:nvSpPr>
        <dsp:cNvPr id="0" name=""/>
        <dsp:cNvSpPr/>
      </dsp:nvSpPr>
      <dsp:spPr>
        <a:xfrm>
          <a:off x="1679630" y="3434682"/>
          <a:ext cx="6757202" cy="784803"/>
        </a:xfrm>
        <a:prstGeom prst="roundRect">
          <a:avLst>
            <a:gd name="adj" fmla="val 10000"/>
          </a:avLst>
        </a:prstGeom>
        <a:solidFill>
          <a:schemeClr val="lt1">
            <a:alpha val="90000"/>
            <a:hueOff val="0"/>
            <a:satOff val="0"/>
            <a:lumOff val="0"/>
            <a:alphaOff val="0"/>
          </a:schemeClr>
        </a:solidFill>
        <a:ln w="25400" cap="flat" cmpd="sng" algn="ctr">
          <a:solidFill>
            <a:schemeClr val="accent1">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Implementación de un sistema de volteo temporizado</a:t>
          </a:r>
          <a:endParaRPr lang="es-EC" sz="2000" kern="1200" dirty="0"/>
        </a:p>
      </dsp:txBody>
      <dsp:txXfrm>
        <a:off x="1702616" y="3457668"/>
        <a:ext cx="6711230" cy="738831"/>
      </dsp:txXfrm>
    </dsp:sp>
    <dsp:sp modelId="{A75B0693-2F00-4503-B490-7DE155029302}">
      <dsp:nvSpPr>
        <dsp:cNvPr id="0" name=""/>
        <dsp:cNvSpPr/>
      </dsp:nvSpPr>
      <dsp:spPr>
        <a:xfrm>
          <a:off x="881998" y="1206999"/>
          <a:ext cx="797631" cy="3576161"/>
        </a:xfrm>
        <a:custGeom>
          <a:avLst/>
          <a:gdLst/>
          <a:ahLst/>
          <a:cxnLst/>
          <a:rect l="0" t="0" r="0" b="0"/>
          <a:pathLst>
            <a:path>
              <a:moveTo>
                <a:pt x="0" y="0"/>
              </a:moveTo>
              <a:lnTo>
                <a:pt x="0" y="3576161"/>
              </a:lnTo>
              <a:lnTo>
                <a:pt x="797631" y="3576161"/>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EE0E2F-7AF2-44F5-8609-5BE7CE62F8D1}">
      <dsp:nvSpPr>
        <dsp:cNvPr id="0" name=""/>
        <dsp:cNvSpPr/>
      </dsp:nvSpPr>
      <dsp:spPr>
        <a:xfrm>
          <a:off x="1679630" y="4390758"/>
          <a:ext cx="6757202" cy="784803"/>
        </a:xfrm>
        <a:prstGeom prst="roundRect">
          <a:avLst>
            <a:gd name="adj" fmla="val 10000"/>
          </a:avLst>
        </a:prstGeom>
        <a:solidFill>
          <a:schemeClr val="lt1">
            <a:alpha val="90000"/>
            <a:hueOff val="0"/>
            <a:satOff val="0"/>
            <a:lumOff val="0"/>
            <a:alphaOff val="0"/>
          </a:schemeClr>
        </a:solidFill>
        <a:ln w="254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Dimensionamiento un controlador y un panel HMI para la supervisión y monitoreo.</a:t>
          </a:r>
          <a:endParaRPr lang="es-EC" sz="2000" kern="1200" dirty="0"/>
        </a:p>
      </dsp:txBody>
      <dsp:txXfrm>
        <a:off x="1702616" y="4413744"/>
        <a:ext cx="6711230" cy="73883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3259" y="510770"/>
          <a:ext cx="8363780" cy="683028"/>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just" defTabSz="1111250">
            <a:lnSpc>
              <a:spcPct val="90000"/>
            </a:lnSpc>
            <a:spcBef>
              <a:spcPct val="0"/>
            </a:spcBef>
            <a:spcAft>
              <a:spcPct val="35000"/>
            </a:spcAft>
          </a:pPr>
          <a:r>
            <a:rPr lang="es-ES" sz="2500" b="1" kern="1200" dirty="0" smtClean="0"/>
            <a:t>Requerimientos para la Automatización</a:t>
          </a:r>
          <a:endParaRPr lang="es-ES" sz="2500" b="1" kern="1200" dirty="0"/>
        </a:p>
      </dsp:txBody>
      <dsp:txXfrm>
        <a:off x="93264" y="530775"/>
        <a:ext cx="8323770" cy="643018"/>
      </dsp:txXfrm>
    </dsp:sp>
    <dsp:sp modelId="{04EAAFF2-F757-4829-8DE2-3822D97053BC}">
      <dsp:nvSpPr>
        <dsp:cNvPr id="0" name=""/>
        <dsp:cNvSpPr/>
      </dsp:nvSpPr>
      <dsp:spPr>
        <a:xfrm>
          <a:off x="909637" y="1193799"/>
          <a:ext cx="759010" cy="696398"/>
        </a:xfrm>
        <a:custGeom>
          <a:avLst/>
          <a:gdLst/>
          <a:ahLst/>
          <a:cxnLst/>
          <a:rect l="0" t="0" r="0" b="0"/>
          <a:pathLst>
            <a:path>
              <a:moveTo>
                <a:pt x="0" y="0"/>
              </a:moveTo>
              <a:lnTo>
                <a:pt x="0" y="696398"/>
              </a:lnTo>
              <a:lnTo>
                <a:pt x="759010" y="696398"/>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668647" y="1498389"/>
          <a:ext cx="6737033" cy="783618"/>
        </a:xfrm>
        <a:prstGeom prst="roundRect">
          <a:avLst>
            <a:gd name="adj" fmla="val 10000"/>
          </a:avLst>
        </a:prstGeom>
        <a:solidFill>
          <a:schemeClr val="lt1">
            <a:alpha val="9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S" sz="2000" kern="1200" dirty="0" smtClean="0"/>
            <a:t>Implementación de señalización luminosa y sonora.</a:t>
          </a:r>
          <a:endParaRPr lang="es-ES" sz="2000" kern="1200" dirty="0"/>
        </a:p>
      </dsp:txBody>
      <dsp:txXfrm>
        <a:off x="1691598" y="1521340"/>
        <a:ext cx="6691131" cy="737716"/>
      </dsp:txXfrm>
    </dsp:sp>
    <dsp:sp modelId="{59B6BAF9-1EE2-43AB-A459-FD0FBACBF21E}">
      <dsp:nvSpPr>
        <dsp:cNvPr id="0" name=""/>
        <dsp:cNvSpPr/>
      </dsp:nvSpPr>
      <dsp:spPr>
        <a:xfrm>
          <a:off x="909637" y="1193799"/>
          <a:ext cx="759010" cy="1759399"/>
        </a:xfrm>
        <a:custGeom>
          <a:avLst/>
          <a:gdLst/>
          <a:ahLst/>
          <a:cxnLst/>
          <a:rect l="0" t="0" r="0" b="0"/>
          <a:pathLst>
            <a:path>
              <a:moveTo>
                <a:pt x="0" y="0"/>
              </a:moveTo>
              <a:lnTo>
                <a:pt x="0" y="1759399"/>
              </a:lnTo>
              <a:lnTo>
                <a:pt x="759010" y="1759399"/>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98293-6788-4959-8701-87899D3A5AE8}">
      <dsp:nvSpPr>
        <dsp:cNvPr id="0" name=""/>
        <dsp:cNvSpPr/>
      </dsp:nvSpPr>
      <dsp:spPr>
        <a:xfrm>
          <a:off x="1668647" y="2561980"/>
          <a:ext cx="6737688" cy="782436"/>
        </a:xfrm>
        <a:prstGeom prst="roundRect">
          <a:avLst>
            <a:gd name="adj" fmla="val 10000"/>
          </a:avLst>
        </a:prstGeom>
        <a:solidFill>
          <a:schemeClr val="lt1">
            <a:alpha val="90000"/>
            <a:hueOff val="0"/>
            <a:satOff val="0"/>
            <a:lumOff val="0"/>
            <a:alphaOff val="0"/>
          </a:schemeClr>
        </a:solidFill>
        <a:ln w="25400" cap="flat" cmpd="sng" algn="ctr">
          <a:solidFill>
            <a:schemeClr val="accent1">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Control</a:t>
          </a:r>
          <a:r>
            <a:rPr lang="es-EC" sz="2000" kern="1200" baseline="0" dirty="0" smtClean="0"/>
            <a:t> de nivel de agua en la bandeja de humedad.</a:t>
          </a:r>
          <a:endParaRPr lang="es-EC" sz="2000" kern="1200" dirty="0"/>
        </a:p>
      </dsp:txBody>
      <dsp:txXfrm>
        <a:off x="1691564" y="2584897"/>
        <a:ext cx="6691854" cy="736602"/>
      </dsp:txXfrm>
    </dsp:sp>
    <dsp:sp modelId="{583FAE5C-083E-48BF-9E63-FCD0E1080342}">
      <dsp:nvSpPr>
        <dsp:cNvPr id="0" name=""/>
        <dsp:cNvSpPr/>
      </dsp:nvSpPr>
      <dsp:spPr>
        <a:xfrm>
          <a:off x="909637" y="1193799"/>
          <a:ext cx="766408" cy="3107158"/>
        </a:xfrm>
        <a:custGeom>
          <a:avLst/>
          <a:gdLst/>
          <a:ahLst/>
          <a:cxnLst/>
          <a:rect l="0" t="0" r="0" b="0"/>
          <a:pathLst>
            <a:path>
              <a:moveTo>
                <a:pt x="0" y="0"/>
              </a:moveTo>
              <a:lnTo>
                <a:pt x="0" y="3107158"/>
              </a:lnTo>
              <a:lnTo>
                <a:pt x="766408" y="3107158"/>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A738E0-88E4-40BF-AA3C-99099004F5DE}">
      <dsp:nvSpPr>
        <dsp:cNvPr id="0" name=""/>
        <dsp:cNvSpPr/>
      </dsp:nvSpPr>
      <dsp:spPr>
        <a:xfrm>
          <a:off x="1676046" y="3675604"/>
          <a:ext cx="6760135" cy="1250707"/>
        </a:xfrm>
        <a:prstGeom prst="roundRect">
          <a:avLst>
            <a:gd name="adj" fmla="val 10000"/>
          </a:avLst>
        </a:prstGeom>
        <a:solidFill>
          <a:schemeClr val="lt1">
            <a:alpha val="90000"/>
            <a:hueOff val="0"/>
            <a:satOff val="0"/>
            <a:lumOff val="0"/>
            <a:alphaOff val="0"/>
          </a:schemeClr>
        </a:solidFill>
        <a:ln w="254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La unidad Productiva Agropecuaria Majavi proporcionará la parte mecánica con su respectiva documentación de planos y cálculos que permitan a partir de los mismos dimensionar los componentes eléctricos y electrónicos del sistema.</a:t>
          </a:r>
          <a:endParaRPr lang="es-EC" sz="2000" kern="1200" dirty="0"/>
        </a:p>
      </dsp:txBody>
      <dsp:txXfrm>
        <a:off x="1712678" y="3712236"/>
        <a:ext cx="6686871" cy="117744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6993301" cy="37119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Control de temperatura</a:t>
          </a:r>
          <a:endParaRPr lang="es-ES" sz="3200" b="1" u="none" kern="1200" noProof="0" dirty="0">
            <a:effectLst>
              <a:outerShdw blurRad="38100" dist="38100" dir="2700000" algn="tl">
                <a:srgbClr val="000000">
                  <a:alpha val="43137"/>
                </a:srgbClr>
              </a:outerShdw>
            </a:effectLst>
          </a:endParaRPr>
        </a:p>
      </dsp:txBody>
      <dsp:txXfrm>
        <a:off x="10872" y="10872"/>
        <a:ext cx="6971557" cy="349451"/>
      </dsp:txXfrm>
    </dsp:sp>
    <dsp:sp modelId="{6453487C-0FAF-4B32-BD10-ECD1ABD7E947}">
      <dsp:nvSpPr>
        <dsp:cNvPr id="0" name=""/>
        <dsp:cNvSpPr/>
      </dsp:nvSpPr>
      <dsp:spPr>
        <a:xfrm>
          <a:off x="699330" y="371195"/>
          <a:ext cx="602775" cy="1119965"/>
        </a:xfrm>
        <a:custGeom>
          <a:avLst/>
          <a:gdLst/>
          <a:ahLst/>
          <a:cxnLst/>
          <a:rect l="0" t="0" r="0" b="0"/>
          <a:pathLst>
            <a:path>
              <a:moveTo>
                <a:pt x="0" y="0"/>
              </a:moveTo>
              <a:lnTo>
                <a:pt x="0" y="1119965"/>
              </a:lnTo>
              <a:lnTo>
                <a:pt x="602775" y="111996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B98A4A-0B6D-4F48-B74E-847DD2F0977C}">
      <dsp:nvSpPr>
        <dsp:cNvPr id="0" name=""/>
        <dsp:cNvSpPr/>
      </dsp:nvSpPr>
      <dsp:spPr>
        <a:xfrm>
          <a:off x="1302105" y="674509"/>
          <a:ext cx="6823947" cy="163330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Rangos de temperatura a alcanzar entre 36°C y 37.8°C</a:t>
          </a:r>
        </a:p>
        <a:p>
          <a:pPr lvl="0" algn="just" defTabSz="889000">
            <a:lnSpc>
              <a:spcPct val="90000"/>
            </a:lnSpc>
            <a:spcBef>
              <a:spcPct val="0"/>
            </a:spcBef>
            <a:spcAft>
              <a:spcPct val="35000"/>
            </a:spcAft>
          </a:pPr>
          <a:r>
            <a:rPr lang="es-EC" sz="2000" kern="1200" dirty="0" smtClean="0"/>
            <a:t>Tiempo de respuesta</a:t>
          </a:r>
        </a:p>
        <a:p>
          <a:pPr lvl="0" algn="just" defTabSz="889000">
            <a:lnSpc>
              <a:spcPct val="90000"/>
            </a:lnSpc>
            <a:spcBef>
              <a:spcPct val="0"/>
            </a:spcBef>
            <a:spcAft>
              <a:spcPct val="35000"/>
            </a:spcAft>
          </a:pPr>
          <a:r>
            <a:rPr lang="es-EC" sz="2000" kern="1200" dirty="0" smtClean="0"/>
            <a:t>Tiempo de estabilización</a:t>
          </a:r>
        </a:p>
        <a:p>
          <a:pPr lvl="0" algn="just" defTabSz="889000">
            <a:lnSpc>
              <a:spcPct val="90000"/>
            </a:lnSpc>
            <a:spcBef>
              <a:spcPct val="0"/>
            </a:spcBef>
            <a:spcAft>
              <a:spcPct val="35000"/>
            </a:spcAft>
          </a:pPr>
          <a:r>
            <a:rPr lang="es-EC" sz="2000" kern="1200" dirty="0" smtClean="0"/>
            <a:t>Error en estado estacionario</a:t>
          </a:r>
          <a:endParaRPr lang="en-US" sz="2000" b="1" kern="1200" dirty="0" smtClean="0"/>
        </a:p>
      </dsp:txBody>
      <dsp:txXfrm>
        <a:off x="1349943" y="722347"/>
        <a:ext cx="6728271" cy="1537626"/>
      </dsp:txXfrm>
    </dsp:sp>
    <dsp:sp modelId="{BDF05749-A890-43DE-B98A-3AFBEAC34589}">
      <dsp:nvSpPr>
        <dsp:cNvPr id="0" name=""/>
        <dsp:cNvSpPr/>
      </dsp:nvSpPr>
      <dsp:spPr>
        <a:xfrm>
          <a:off x="699330" y="371195"/>
          <a:ext cx="602775" cy="2744474"/>
        </a:xfrm>
        <a:custGeom>
          <a:avLst/>
          <a:gdLst/>
          <a:ahLst/>
          <a:cxnLst/>
          <a:rect l="0" t="0" r="0" b="0"/>
          <a:pathLst>
            <a:path>
              <a:moveTo>
                <a:pt x="0" y="0"/>
              </a:moveTo>
              <a:lnTo>
                <a:pt x="0" y="2744474"/>
              </a:lnTo>
              <a:lnTo>
                <a:pt x="602775" y="274447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6306D35-1644-4FF8-AABE-7D8F71B18E20}">
      <dsp:nvSpPr>
        <dsp:cNvPr id="0" name=""/>
        <dsp:cNvSpPr/>
      </dsp:nvSpPr>
      <dsp:spPr>
        <a:xfrm>
          <a:off x="1302105" y="2483525"/>
          <a:ext cx="6771006" cy="12642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n-US" sz="2000" b="1" kern="1200" dirty="0" err="1" smtClean="0"/>
            <a:t>Acción</a:t>
          </a:r>
          <a:r>
            <a:rPr lang="en-US" sz="2000" b="1" kern="1200" dirty="0" smtClean="0"/>
            <a:t> </a:t>
          </a:r>
          <a:r>
            <a:rPr lang="en-US" sz="2000" b="1" kern="1200" dirty="0" err="1" smtClean="0"/>
            <a:t>Proporcional</a:t>
          </a:r>
          <a:r>
            <a:rPr lang="en-US" sz="2000" b="1" kern="1200" dirty="0" smtClean="0"/>
            <a:t>: </a:t>
          </a:r>
          <a:r>
            <a:rPr lang="en-US" sz="2000" kern="1200" dirty="0" smtClean="0"/>
            <a:t>Si solo se escogiere la </a:t>
          </a:r>
          <a:r>
            <a:rPr lang="en-US" sz="2000" kern="1200" dirty="0" err="1" smtClean="0"/>
            <a:t>acción</a:t>
          </a:r>
          <a:r>
            <a:rPr lang="en-US" sz="2000" kern="1200" dirty="0" smtClean="0"/>
            <a:t> </a:t>
          </a:r>
          <a:r>
            <a:rPr lang="en-US" sz="2000" kern="1200" dirty="0" err="1" smtClean="0"/>
            <a:t>proporcional</a:t>
          </a:r>
          <a:r>
            <a:rPr lang="en-US" sz="2000" kern="1200" dirty="0" smtClean="0"/>
            <a:t> del Sistema tendria </a:t>
          </a:r>
          <a:r>
            <a:rPr lang="en-US" sz="2000" kern="1200" dirty="0" err="1" smtClean="0"/>
            <a:t>una</a:t>
          </a:r>
          <a:r>
            <a:rPr lang="en-US" sz="2000" kern="1200" dirty="0" smtClean="0"/>
            <a:t> mayor </a:t>
          </a:r>
          <a:r>
            <a:rPr lang="en-US" sz="2000" kern="1200" dirty="0" err="1" smtClean="0"/>
            <a:t>oscilación</a:t>
          </a:r>
          <a:r>
            <a:rPr lang="en-US" sz="2000" kern="1200" dirty="0" smtClean="0"/>
            <a:t> </a:t>
          </a:r>
          <a:r>
            <a:rPr lang="en-US" sz="2000" kern="1200" dirty="0" err="1" smtClean="0"/>
            <a:t>en</a:t>
          </a:r>
          <a:r>
            <a:rPr lang="en-US" sz="2000" kern="1200" dirty="0" smtClean="0"/>
            <a:t> </a:t>
          </a:r>
          <a:r>
            <a:rPr lang="en-US" sz="2000" kern="1200" dirty="0" err="1" smtClean="0"/>
            <a:t>su</a:t>
          </a:r>
          <a:r>
            <a:rPr lang="en-US" sz="2000" kern="1200" dirty="0" smtClean="0"/>
            <a:t> </a:t>
          </a:r>
          <a:r>
            <a:rPr lang="en-US" sz="2000" kern="1200" dirty="0" err="1" smtClean="0"/>
            <a:t>respuesta</a:t>
          </a:r>
          <a:r>
            <a:rPr lang="en-US" sz="2000" kern="1200" dirty="0" smtClean="0"/>
            <a:t>.</a:t>
          </a:r>
        </a:p>
      </dsp:txBody>
      <dsp:txXfrm>
        <a:off x="1339135" y="2520555"/>
        <a:ext cx="6696946" cy="1190229"/>
      </dsp:txXfrm>
    </dsp:sp>
    <dsp:sp modelId="{24070459-C65E-4AB5-ACBB-D0008F99551F}">
      <dsp:nvSpPr>
        <dsp:cNvPr id="0" name=""/>
        <dsp:cNvSpPr/>
      </dsp:nvSpPr>
      <dsp:spPr>
        <a:xfrm>
          <a:off x="699330" y="371195"/>
          <a:ext cx="602775" cy="3936989"/>
        </a:xfrm>
        <a:custGeom>
          <a:avLst/>
          <a:gdLst/>
          <a:ahLst/>
          <a:cxnLst/>
          <a:rect l="0" t="0" r="0" b="0"/>
          <a:pathLst>
            <a:path>
              <a:moveTo>
                <a:pt x="0" y="0"/>
              </a:moveTo>
              <a:lnTo>
                <a:pt x="0" y="3936989"/>
              </a:lnTo>
              <a:lnTo>
                <a:pt x="602775" y="393698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CF0B7EC-F6FA-4B68-8302-F83DEAEA21CB}">
      <dsp:nvSpPr>
        <dsp:cNvPr id="0" name=""/>
        <dsp:cNvSpPr/>
      </dsp:nvSpPr>
      <dsp:spPr>
        <a:xfrm>
          <a:off x="1302105" y="3818565"/>
          <a:ext cx="6731439" cy="97924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n-US" sz="2000" b="1" kern="1200" dirty="0" err="1" smtClean="0"/>
            <a:t>Acción</a:t>
          </a:r>
          <a:r>
            <a:rPr lang="en-US" sz="2000" b="1" kern="1200" dirty="0" smtClean="0"/>
            <a:t> Integral: </a:t>
          </a:r>
          <a:r>
            <a:rPr lang="es-EC" sz="2000" kern="1200" dirty="0" smtClean="0"/>
            <a:t>El tiempo integral regula la velocidad de acción de control, reduce el error estacionario a cero.</a:t>
          </a:r>
          <a:r>
            <a:rPr lang="en-US" sz="2000" kern="1200" dirty="0" smtClean="0"/>
            <a:t> </a:t>
          </a:r>
        </a:p>
      </dsp:txBody>
      <dsp:txXfrm>
        <a:off x="1330786" y="3847246"/>
        <a:ext cx="6674077" cy="9218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52397" y="381001"/>
          <a:ext cx="6993301" cy="37119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Control de temperatura</a:t>
          </a:r>
          <a:endParaRPr lang="es-ES" sz="3200" b="1" u="none" kern="1200" noProof="0" dirty="0">
            <a:effectLst>
              <a:outerShdw blurRad="38100" dist="38100" dir="2700000" algn="tl">
                <a:srgbClr val="000000">
                  <a:alpha val="43137"/>
                </a:srgbClr>
              </a:outerShdw>
            </a:effectLst>
          </a:endParaRPr>
        </a:p>
      </dsp:txBody>
      <dsp:txXfrm>
        <a:off x="163269" y="391873"/>
        <a:ext cx="6971557" cy="349451"/>
      </dsp:txXfrm>
    </dsp:sp>
    <dsp:sp modelId="{6453487C-0FAF-4B32-BD10-ECD1ABD7E947}">
      <dsp:nvSpPr>
        <dsp:cNvPr id="0" name=""/>
        <dsp:cNvSpPr/>
      </dsp:nvSpPr>
      <dsp:spPr>
        <a:xfrm>
          <a:off x="851727" y="752197"/>
          <a:ext cx="443672" cy="1055055"/>
        </a:xfrm>
        <a:custGeom>
          <a:avLst/>
          <a:gdLst/>
          <a:ahLst/>
          <a:cxnLst/>
          <a:rect l="0" t="0" r="0" b="0"/>
          <a:pathLst>
            <a:path>
              <a:moveTo>
                <a:pt x="0" y="0"/>
              </a:moveTo>
              <a:lnTo>
                <a:pt x="0" y="1055055"/>
              </a:lnTo>
              <a:lnTo>
                <a:pt x="443672" y="105505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B98A4A-0B6D-4F48-B74E-847DD2F0977C}">
      <dsp:nvSpPr>
        <dsp:cNvPr id="0" name=""/>
        <dsp:cNvSpPr/>
      </dsp:nvSpPr>
      <dsp:spPr>
        <a:xfrm>
          <a:off x="1295400" y="990601"/>
          <a:ext cx="6823947" cy="163330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Por lo tanto si la señal de error varia lentamente en el tiempo predomina la acción proporcional e integral para lograr una respuesta mas rápida y que anule el error en estado estacionario.</a:t>
          </a:r>
          <a:endParaRPr lang="en-US" sz="2000" b="1" kern="1200" dirty="0" smtClean="0"/>
        </a:p>
      </dsp:txBody>
      <dsp:txXfrm>
        <a:off x="1343238" y="1038439"/>
        <a:ext cx="6728271" cy="153762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86661"/>
          <a:ext cx="6993301" cy="37119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Control de Humedad</a:t>
          </a:r>
          <a:endParaRPr lang="es-ES" sz="3200" b="1" u="none" kern="1200" noProof="0" dirty="0">
            <a:effectLst>
              <a:outerShdw blurRad="38100" dist="38100" dir="2700000" algn="tl">
                <a:srgbClr val="000000">
                  <a:alpha val="43137"/>
                </a:srgbClr>
              </a:outerShdw>
            </a:effectLst>
          </a:endParaRPr>
        </a:p>
      </dsp:txBody>
      <dsp:txXfrm>
        <a:off x="10872" y="97533"/>
        <a:ext cx="6971557" cy="349451"/>
      </dsp:txXfrm>
    </dsp:sp>
    <dsp:sp modelId="{6453487C-0FAF-4B32-BD10-ECD1ABD7E947}">
      <dsp:nvSpPr>
        <dsp:cNvPr id="0" name=""/>
        <dsp:cNvSpPr/>
      </dsp:nvSpPr>
      <dsp:spPr>
        <a:xfrm>
          <a:off x="699330" y="457857"/>
          <a:ext cx="596070" cy="990653"/>
        </a:xfrm>
        <a:custGeom>
          <a:avLst/>
          <a:gdLst/>
          <a:ahLst/>
          <a:cxnLst/>
          <a:rect l="0" t="0" r="0" b="0"/>
          <a:pathLst>
            <a:path>
              <a:moveTo>
                <a:pt x="0" y="0"/>
              </a:moveTo>
              <a:lnTo>
                <a:pt x="0" y="990653"/>
              </a:lnTo>
              <a:lnTo>
                <a:pt x="596070" y="99065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B98A4A-0B6D-4F48-B74E-847DD2F0977C}">
      <dsp:nvSpPr>
        <dsp:cNvPr id="0" name=""/>
        <dsp:cNvSpPr/>
      </dsp:nvSpPr>
      <dsp:spPr>
        <a:xfrm>
          <a:off x="1295400" y="631859"/>
          <a:ext cx="6823947" cy="163330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Sistema de control en lazo cerrado</a:t>
          </a:r>
        </a:p>
        <a:p>
          <a:pPr lvl="0" algn="just" defTabSz="889000">
            <a:lnSpc>
              <a:spcPct val="90000"/>
            </a:lnSpc>
            <a:spcBef>
              <a:spcPct val="0"/>
            </a:spcBef>
            <a:spcAft>
              <a:spcPct val="35000"/>
            </a:spcAft>
          </a:pPr>
          <a:r>
            <a:rPr lang="es-EC" sz="2000" kern="1200" dirty="0" smtClean="0"/>
            <a:t>Rangos de Humedad relativa entre el 50% y 66%</a:t>
          </a:r>
        </a:p>
        <a:p>
          <a:pPr lvl="0" algn="just" defTabSz="889000">
            <a:lnSpc>
              <a:spcPct val="90000"/>
            </a:lnSpc>
            <a:spcBef>
              <a:spcPct val="0"/>
            </a:spcBef>
            <a:spcAft>
              <a:spcPct val="35000"/>
            </a:spcAft>
          </a:pPr>
          <a:r>
            <a:rPr lang="es-EC" sz="2000" kern="1200" dirty="0" smtClean="0"/>
            <a:t>Tiempo de respuesta</a:t>
          </a:r>
        </a:p>
        <a:p>
          <a:pPr lvl="0" algn="just" defTabSz="889000">
            <a:lnSpc>
              <a:spcPct val="90000"/>
            </a:lnSpc>
            <a:spcBef>
              <a:spcPct val="0"/>
            </a:spcBef>
            <a:spcAft>
              <a:spcPct val="35000"/>
            </a:spcAft>
          </a:pPr>
          <a:r>
            <a:rPr lang="es-EC" sz="2000" kern="1200" dirty="0" smtClean="0"/>
            <a:t>Histéresis</a:t>
          </a:r>
          <a:endParaRPr lang="en-US" sz="2000" b="1" kern="1200" dirty="0" smtClean="0"/>
        </a:p>
      </dsp:txBody>
      <dsp:txXfrm>
        <a:off x="1343238" y="679697"/>
        <a:ext cx="6728271" cy="1537626"/>
      </dsp:txXfrm>
    </dsp:sp>
    <dsp:sp modelId="{BDF05749-A890-43DE-B98A-3AFBEAC34589}">
      <dsp:nvSpPr>
        <dsp:cNvPr id="0" name=""/>
        <dsp:cNvSpPr/>
      </dsp:nvSpPr>
      <dsp:spPr>
        <a:xfrm>
          <a:off x="699330" y="457857"/>
          <a:ext cx="596070" cy="2299070"/>
        </a:xfrm>
        <a:custGeom>
          <a:avLst/>
          <a:gdLst/>
          <a:ahLst/>
          <a:cxnLst/>
          <a:rect l="0" t="0" r="0" b="0"/>
          <a:pathLst>
            <a:path>
              <a:moveTo>
                <a:pt x="0" y="0"/>
              </a:moveTo>
              <a:lnTo>
                <a:pt x="0" y="2299070"/>
              </a:lnTo>
              <a:lnTo>
                <a:pt x="596070" y="229907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6306D35-1644-4FF8-AABE-7D8F71B18E20}">
      <dsp:nvSpPr>
        <dsp:cNvPr id="0" name=""/>
        <dsp:cNvSpPr/>
      </dsp:nvSpPr>
      <dsp:spPr>
        <a:xfrm>
          <a:off x="1295400" y="2384461"/>
          <a:ext cx="6771006" cy="74493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Un controlador tipo </a:t>
          </a:r>
          <a:r>
            <a:rPr lang="es-EC" sz="2000" b="1" kern="1200" dirty="0" smtClean="0"/>
            <a:t>ON-OFF</a:t>
          </a:r>
          <a:r>
            <a:rPr lang="es-EC" sz="2000" kern="1200" dirty="0" smtClean="0"/>
            <a:t> con histéresis</a:t>
          </a:r>
        </a:p>
        <a:p>
          <a:pPr lvl="0" algn="just" defTabSz="889000">
            <a:lnSpc>
              <a:spcPct val="90000"/>
            </a:lnSpc>
            <a:spcBef>
              <a:spcPct val="0"/>
            </a:spcBef>
            <a:spcAft>
              <a:spcPct val="35000"/>
            </a:spcAft>
          </a:pPr>
          <a:r>
            <a:rPr lang="en-US" sz="2000" kern="1200" dirty="0" err="1" smtClean="0"/>
            <a:t>Presenta</a:t>
          </a:r>
          <a:r>
            <a:rPr lang="en-US" sz="2000" kern="1200" baseline="0" dirty="0" smtClean="0"/>
            <a:t> un simple </a:t>
          </a:r>
          <a:r>
            <a:rPr lang="en-US" sz="2000" kern="1200" baseline="0" dirty="0" err="1" smtClean="0"/>
            <a:t>mecanismo</a:t>
          </a:r>
          <a:r>
            <a:rPr lang="en-US" sz="2000" kern="1200" baseline="0" dirty="0" smtClean="0"/>
            <a:t> de </a:t>
          </a:r>
          <a:r>
            <a:rPr lang="en-US" sz="2000" kern="1200" baseline="0" dirty="0" err="1" smtClean="0"/>
            <a:t>construcción</a:t>
          </a:r>
          <a:r>
            <a:rPr lang="es-EC" sz="2000" kern="1200" dirty="0" smtClean="0"/>
            <a:t> </a:t>
          </a:r>
          <a:endParaRPr lang="en-US" sz="2000" kern="1200" dirty="0" smtClean="0"/>
        </a:p>
      </dsp:txBody>
      <dsp:txXfrm>
        <a:off x="1317218" y="2406279"/>
        <a:ext cx="6727370" cy="701298"/>
      </dsp:txXfrm>
    </dsp:sp>
    <dsp:sp modelId="{24070459-C65E-4AB5-ACBB-D0008F99551F}">
      <dsp:nvSpPr>
        <dsp:cNvPr id="0" name=""/>
        <dsp:cNvSpPr/>
      </dsp:nvSpPr>
      <dsp:spPr>
        <a:xfrm>
          <a:off x="699330" y="457857"/>
          <a:ext cx="596070" cy="3765309"/>
        </a:xfrm>
        <a:custGeom>
          <a:avLst/>
          <a:gdLst/>
          <a:ahLst/>
          <a:cxnLst/>
          <a:rect l="0" t="0" r="0" b="0"/>
          <a:pathLst>
            <a:path>
              <a:moveTo>
                <a:pt x="0" y="0"/>
              </a:moveTo>
              <a:lnTo>
                <a:pt x="0" y="3765309"/>
              </a:lnTo>
              <a:lnTo>
                <a:pt x="596070" y="376530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CF0B7EC-F6FA-4B68-8302-F83DEAEA21CB}">
      <dsp:nvSpPr>
        <dsp:cNvPr id="0" name=""/>
        <dsp:cNvSpPr/>
      </dsp:nvSpPr>
      <dsp:spPr>
        <a:xfrm>
          <a:off x="1295400" y="3569533"/>
          <a:ext cx="6731439" cy="130726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endParaRPr lang="en-US" sz="2000" kern="1200" baseline="0" dirty="0" smtClean="0"/>
        </a:p>
        <a:p>
          <a:pPr lvl="0" algn="just" defTabSz="889000">
            <a:lnSpc>
              <a:spcPct val="90000"/>
            </a:lnSpc>
            <a:spcBef>
              <a:spcPct val="0"/>
            </a:spcBef>
            <a:spcAft>
              <a:spcPct val="35000"/>
            </a:spcAft>
          </a:pPr>
          <a:r>
            <a:rPr lang="en-US" sz="2000" kern="1200" baseline="0" dirty="0" err="1" smtClean="0"/>
            <a:t>Tolerancia</a:t>
          </a:r>
          <a:r>
            <a:rPr lang="en-US" sz="2000" kern="1200" baseline="0" dirty="0" smtClean="0"/>
            <a:t> de error que no </a:t>
          </a:r>
          <a:r>
            <a:rPr lang="en-US" sz="2000" kern="1200" baseline="0" dirty="0" err="1" smtClean="0"/>
            <a:t>requiere</a:t>
          </a:r>
          <a:r>
            <a:rPr lang="en-US" sz="2000" kern="1200" baseline="0" dirty="0" smtClean="0"/>
            <a:t> mayor precision</a:t>
          </a:r>
        </a:p>
        <a:p>
          <a:pPr lvl="0" algn="just" defTabSz="889000">
            <a:lnSpc>
              <a:spcPct val="90000"/>
            </a:lnSpc>
            <a:spcBef>
              <a:spcPct val="0"/>
            </a:spcBef>
            <a:spcAft>
              <a:spcPct val="35000"/>
            </a:spcAft>
          </a:pPr>
          <a:r>
            <a:rPr lang="es-EC" sz="2000" u="sng" kern="1200" dirty="0" smtClean="0"/>
            <a:t>S</a:t>
          </a:r>
          <a:r>
            <a:rPr lang="es-EC" sz="2000" kern="1200" dirty="0" smtClean="0"/>
            <a:t>e la utilizará básicamente para evitar un número excesivo de conmutaciones que pueden dañar los contactos de salida del PLC más fácilmente.</a:t>
          </a:r>
          <a:endParaRPr lang="en-US" sz="2000" kern="1200" baseline="0" dirty="0" smtClean="0"/>
        </a:p>
        <a:p>
          <a:pPr lvl="0" algn="just" defTabSz="889000">
            <a:lnSpc>
              <a:spcPct val="90000"/>
            </a:lnSpc>
            <a:spcBef>
              <a:spcPct val="0"/>
            </a:spcBef>
            <a:spcAft>
              <a:spcPct val="35000"/>
            </a:spcAft>
          </a:pPr>
          <a:endParaRPr lang="en-US" sz="2000" kern="1200" dirty="0" smtClean="0"/>
        </a:p>
      </dsp:txBody>
      <dsp:txXfrm>
        <a:off x="1333689" y="3607822"/>
        <a:ext cx="6654861" cy="123068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81001"/>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Control de Humedad</a:t>
          </a:r>
          <a:endParaRPr lang="es-ES" sz="3200" b="1" u="none" kern="1200" noProof="0" dirty="0">
            <a:effectLst>
              <a:outerShdw blurRad="38100" dist="38100" dir="2700000" algn="tl">
                <a:srgbClr val="000000">
                  <a:alpha val="43137"/>
                </a:srgbClr>
              </a:outerShdw>
            </a:effectLst>
          </a:endParaRPr>
        </a:p>
      </dsp:txBody>
      <dsp:txXfrm>
        <a:off x="18866" y="393785"/>
        <a:ext cx="8197949" cy="41092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39061"/>
          <a:ext cx="6993301" cy="37119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Control  de volteo</a:t>
          </a:r>
          <a:endParaRPr lang="es-ES" sz="3200" b="1" u="none" kern="1200" noProof="0" dirty="0">
            <a:effectLst>
              <a:outerShdw blurRad="38100" dist="38100" dir="2700000" algn="tl">
                <a:srgbClr val="000000">
                  <a:alpha val="43137"/>
                </a:srgbClr>
              </a:outerShdw>
            </a:effectLst>
          </a:endParaRPr>
        </a:p>
      </dsp:txBody>
      <dsp:txXfrm>
        <a:off x="10872" y="249933"/>
        <a:ext cx="6971557" cy="349451"/>
      </dsp:txXfrm>
    </dsp:sp>
    <dsp:sp modelId="{6453487C-0FAF-4B32-BD10-ECD1ABD7E947}">
      <dsp:nvSpPr>
        <dsp:cNvPr id="0" name=""/>
        <dsp:cNvSpPr/>
      </dsp:nvSpPr>
      <dsp:spPr>
        <a:xfrm>
          <a:off x="699330" y="610257"/>
          <a:ext cx="596070" cy="990653"/>
        </a:xfrm>
        <a:custGeom>
          <a:avLst/>
          <a:gdLst/>
          <a:ahLst/>
          <a:cxnLst/>
          <a:rect l="0" t="0" r="0" b="0"/>
          <a:pathLst>
            <a:path>
              <a:moveTo>
                <a:pt x="0" y="0"/>
              </a:moveTo>
              <a:lnTo>
                <a:pt x="0" y="990653"/>
              </a:lnTo>
              <a:lnTo>
                <a:pt x="596070" y="99065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B98A4A-0B6D-4F48-B74E-847DD2F0977C}">
      <dsp:nvSpPr>
        <dsp:cNvPr id="0" name=""/>
        <dsp:cNvSpPr/>
      </dsp:nvSpPr>
      <dsp:spPr>
        <a:xfrm>
          <a:off x="1295400" y="784259"/>
          <a:ext cx="6823947" cy="163330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Sistema de control en lazo abierto</a:t>
          </a:r>
        </a:p>
        <a:p>
          <a:pPr lvl="0" algn="just" defTabSz="889000">
            <a:lnSpc>
              <a:spcPct val="90000"/>
            </a:lnSpc>
            <a:spcBef>
              <a:spcPct val="0"/>
            </a:spcBef>
            <a:spcAft>
              <a:spcPct val="35000"/>
            </a:spcAft>
          </a:pPr>
          <a:r>
            <a:rPr lang="es-EC" sz="2000" kern="1200" dirty="0" smtClean="0"/>
            <a:t>Angulo de Giro</a:t>
          </a:r>
        </a:p>
        <a:p>
          <a:pPr lvl="0" algn="just" defTabSz="889000">
            <a:lnSpc>
              <a:spcPct val="90000"/>
            </a:lnSpc>
            <a:spcBef>
              <a:spcPct val="0"/>
            </a:spcBef>
            <a:spcAft>
              <a:spcPct val="35000"/>
            </a:spcAft>
          </a:pPr>
          <a:r>
            <a:rPr lang="es-EC" sz="2000" kern="1200" dirty="0" smtClean="0"/>
            <a:t>Tiempo de respuesta </a:t>
          </a:r>
          <a:endParaRPr lang="en-US" sz="2000" b="1" kern="1200" dirty="0" smtClean="0"/>
        </a:p>
      </dsp:txBody>
      <dsp:txXfrm>
        <a:off x="1343238" y="832097"/>
        <a:ext cx="6728271" cy="1537626"/>
      </dsp:txXfrm>
    </dsp:sp>
    <dsp:sp modelId="{BDF05749-A890-43DE-B98A-3AFBEAC34589}">
      <dsp:nvSpPr>
        <dsp:cNvPr id="0" name=""/>
        <dsp:cNvSpPr/>
      </dsp:nvSpPr>
      <dsp:spPr>
        <a:xfrm>
          <a:off x="699330" y="610257"/>
          <a:ext cx="596070" cy="2299070"/>
        </a:xfrm>
        <a:custGeom>
          <a:avLst/>
          <a:gdLst/>
          <a:ahLst/>
          <a:cxnLst/>
          <a:rect l="0" t="0" r="0" b="0"/>
          <a:pathLst>
            <a:path>
              <a:moveTo>
                <a:pt x="0" y="0"/>
              </a:moveTo>
              <a:lnTo>
                <a:pt x="0" y="2299070"/>
              </a:lnTo>
              <a:lnTo>
                <a:pt x="596070" y="229907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6306D35-1644-4FF8-AABE-7D8F71B18E20}">
      <dsp:nvSpPr>
        <dsp:cNvPr id="0" name=""/>
        <dsp:cNvSpPr/>
      </dsp:nvSpPr>
      <dsp:spPr>
        <a:xfrm>
          <a:off x="1295400" y="2536861"/>
          <a:ext cx="6771006" cy="74493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Un controlador tipo </a:t>
          </a:r>
          <a:r>
            <a:rPr lang="es-EC" sz="2000" b="1" kern="1200" dirty="0" smtClean="0"/>
            <a:t>ON-OFF.</a:t>
          </a:r>
          <a:endParaRPr lang="en-US" sz="2000" kern="1200" dirty="0" smtClean="0"/>
        </a:p>
      </dsp:txBody>
      <dsp:txXfrm>
        <a:off x="1317218" y="2558679"/>
        <a:ext cx="6727370" cy="701298"/>
      </dsp:txXfrm>
    </dsp:sp>
    <dsp:sp modelId="{24070459-C65E-4AB5-ACBB-D0008F99551F}">
      <dsp:nvSpPr>
        <dsp:cNvPr id="0" name=""/>
        <dsp:cNvSpPr/>
      </dsp:nvSpPr>
      <dsp:spPr>
        <a:xfrm>
          <a:off x="699330" y="610257"/>
          <a:ext cx="596070" cy="3612909"/>
        </a:xfrm>
        <a:custGeom>
          <a:avLst/>
          <a:gdLst/>
          <a:ahLst/>
          <a:cxnLst/>
          <a:rect l="0" t="0" r="0" b="0"/>
          <a:pathLst>
            <a:path>
              <a:moveTo>
                <a:pt x="0" y="0"/>
              </a:moveTo>
              <a:lnTo>
                <a:pt x="0" y="3612909"/>
              </a:lnTo>
              <a:lnTo>
                <a:pt x="596070" y="361290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CF0B7EC-F6FA-4B68-8302-F83DEAEA21CB}">
      <dsp:nvSpPr>
        <dsp:cNvPr id="0" name=""/>
        <dsp:cNvSpPr/>
      </dsp:nvSpPr>
      <dsp:spPr>
        <a:xfrm>
          <a:off x="1295400" y="3721933"/>
          <a:ext cx="6731439" cy="100246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endParaRPr lang="en-US" sz="2000" kern="1200" baseline="0" dirty="0" smtClean="0"/>
        </a:p>
        <a:p>
          <a:pPr lvl="0" algn="just" defTabSz="889000">
            <a:lnSpc>
              <a:spcPct val="90000"/>
            </a:lnSpc>
            <a:spcBef>
              <a:spcPct val="0"/>
            </a:spcBef>
            <a:spcAft>
              <a:spcPct val="35000"/>
            </a:spcAft>
          </a:pPr>
          <a:endParaRPr lang="es-EC" sz="2000" kern="1200" baseline="0" dirty="0" smtClean="0"/>
        </a:p>
        <a:p>
          <a:pPr lvl="0" algn="just" defTabSz="889000">
            <a:lnSpc>
              <a:spcPct val="90000"/>
            </a:lnSpc>
            <a:spcBef>
              <a:spcPct val="0"/>
            </a:spcBef>
            <a:spcAft>
              <a:spcPct val="35000"/>
            </a:spcAft>
          </a:pPr>
          <a:endParaRPr lang="es-EC" sz="2000" kern="1200" baseline="0" dirty="0" smtClean="0"/>
        </a:p>
        <a:p>
          <a:pPr lvl="0" algn="just" defTabSz="889000">
            <a:lnSpc>
              <a:spcPct val="90000"/>
            </a:lnSpc>
            <a:spcBef>
              <a:spcPct val="0"/>
            </a:spcBef>
            <a:spcAft>
              <a:spcPct val="35000"/>
            </a:spcAft>
          </a:pPr>
          <a:endParaRPr lang="es-EC" sz="2000" kern="1200" baseline="0" dirty="0" smtClean="0"/>
        </a:p>
        <a:p>
          <a:pPr lvl="0" algn="just" defTabSz="889000">
            <a:lnSpc>
              <a:spcPct val="90000"/>
            </a:lnSpc>
            <a:spcBef>
              <a:spcPct val="0"/>
            </a:spcBef>
            <a:spcAft>
              <a:spcPct val="35000"/>
            </a:spcAft>
          </a:pPr>
          <a:r>
            <a:rPr lang="es-EC" sz="2000" kern="1200" baseline="0" dirty="0" smtClean="0"/>
            <a:t>Activación cada dos horas.</a:t>
          </a:r>
        </a:p>
        <a:p>
          <a:pPr lvl="0" algn="just" defTabSz="889000">
            <a:lnSpc>
              <a:spcPct val="90000"/>
            </a:lnSpc>
            <a:spcBef>
              <a:spcPct val="0"/>
            </a:spcBef>
            <a:spcAft>
              <a:spcPct val="35000"/>
            </a:spcAft>
          </a:pPr>
          <a:r>
            <a:rPr lang="es-EC" sz="2000" kern="1200" baseline="0" dirty="0" smtClean="0"/>
            <a:t>Fácil implementación.</a:t>
          </a:r>
        </a:p>
        <a:p>
          <a:pPr lvl="0" algn="just" defTabSz="889000">
            <a:lnSpc>
              <a:spcPct val="90000"/>
            </a:lnSpc>
            <a:spcBef>
              <a:spcPct val="0"/>
            </a:spcBef>
            <a:spcAft>
              <a:spcPct val="35000"/>
            </a:spcAft>
          </a:pPr>
          <a:endParaRPr lang="es-EC" sz="2000" kern="1200" baseline="0" dirty="0" smtClean="0"/>
        </a:p>
        <a:p>
          <a:pPr lvl="0" algn="just" defTabSz="889000">
            <a:lnSpc>
              <a:spcPct val="90000"/>
            </a:lnSpc>
            <a:spcBef>
              <a:spcPct val="0"/>
            </a:spcBef>
            <a:spcAft>
              <a:spcPct val="35000"/>
            </a:spcAft>
          </a:pPr>
          <a:endParaRPr lang="es-EC" sz="2000" kern="1200" baseline="0" dirty="0" smtClean="0"/>
        </a:p>
        <a:p>
          <a:pPr lvl="0" algn="just" defTabSz="889000">
            <a:lnSpc>
              <a:spcPct val="90000"/>
            </a:lnSpc>
            <a:spcBef>
              <a:spcPct val="0"/>
            </a:spcBef>
            <a:spcAft>
              <a:spcPct val="35000"/>
            </a:spcAft>
          </a:pPr>
          <a:endParaRPr lang="en-US" sz="2000" kern="1200" baseline="0" dirty="0" smtClean="0"/>
        </a:p>
        <a:p>
          <a:pPr lvl="0" algn="just" defTabSz="889000">
            <a:lnSpc>
              <a:spcPct val="90000"/>
            </a:lnSpc>
            <a:spcBef>
              <a:spcPct val="0"/>
            </a:spcBef>
            <a:spcAft>
              <a:spcPct val="35000"/>
            </a:spcAft>
          </a:pPr>
          <a:endParaRPr lang="en-US" sz="2000" kern="1200" dirty="0" smtClean="0"/>
        </a:p>
      </dsp:txBody>
      <dsp:txXfrm>
        <a:off x="1324761" y="3751294"/>
        <a:ext cx="6672717" cy="94374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Características mecánicas del sistema</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Características mecánicas del sistema</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39769" y="0"/>
          <a:ext cx="8331882" cy="6804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just" defTabSz="1111250">
            <a:lnSpc>
              <a:spcPct val="90000"/>
            </a:lnSpc>
            <a:spcBef>
              <a:spcPct val="0"/>
            </a:spcBef>
            <a:spcAft>
              <a:spcPct val="35000"/>
            </a:spcAft>
          </a:pPr>
          <a:r>
            <a:rPr lang="es-ES" sz="2500" b="1" kern="1200" dirty="0"/>
            <a:t>ANTECEDENTES</a:t>
          </a:r>
        </a:p>
      </dsp:txBody>
      <dsp:txXfrm>
        <a:off x="59698" y="19929"/>
        <a:ext cx="8292024" cy="640565"/>
      </dsp:txXfrm>
    </dsp:sp>
    <dsp:sp modelId="{04EAAFF2-F757-4829-8DE2-3822D97053BC}">
      <dsp:nvSpPr>
        <dsp:cNvPr id="0" name=""/>
        <dsp:cNvSpPr/>
      </dsp:nvSpPr>
      <dsp:spPr>
        <a:xfrm>
          <a:off x="872957" y="680423"/>
          <a:ext cx="795560" cy="951188"/>
        </a:xfrm>
        <a:custGeom>
          <a:avLst/>
          <a:gdLst/>
          <a:ahLst/>
          <a:cxnLst/>
          <a:rect l="0" t="0" r="0" b="0"/>
          <a:pathLst>
            <a:path>
              <a:moveTo>
                <a:pt x="0" y="0"/>
              </a:moveTo>
              <a:lnTo>
                <a:pt x="0" y="951188"/>
              </a:lnTo>
              <a:lnTo>
                <a:pt x="795560" y="9511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668518" y="797079"/>
          <a:ext cx="6711338" cy="16690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S" sz="2000" kern="1200" dirty="0" smtClean="0"/>
            <a:t>La Unidad Productiva Agropecuaria </a:t>
          </a:r>
          <a:r>
            <a:rPr lang="es-ES" sz="2000" kern="1200" dirty="0" err="1" smtClean="0"/>
            <a:t>Majavi</a:t>
          </a:r>
          <a:r>
            <a:rPr lang="es-ES" sz="2000" kern="1200" dirty="0" smtClean="0"/>
            <a:t> fundada en el año 2009 se encuentra localizada en la provincia de Santo Domingo, se dedica entre varias actividades agropecuarias también a la crianza de pollos de engorde. </a:t>
          </a:r>
          <a:endParaRPr lang="es-ES" sz="2000" kern="1200" dirty="0"/>
        </a:p>
      </dsp:txBody>
      <dsp:txXfrm>
        <a:off x="1717403" y="845964"/>
        <a:ext cx="6613568" cy="157129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Características mecánicas del sistema</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Sensor de Temperatura</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Acondicionamiento de señal</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Sensor de humedad</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Acondicionamiento de señal</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Sensor de Nivel</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Resistencia Calorífica	</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Resistencia para la humedad	</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Motor de sistema de volteo	</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43704" y="0"/>
          <a:ext cx="6699942" cy="35562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Funcionamiento del sistema</a:t>
          </a:r>
          <a:endParaRPr lang="es-ES" sz="3200" b="1" u="none" kern="1200" noProof="0" dirty="0">
            <a:effectLst>
              <a:outerShdw blurRad="38100" dist="38100" dir="2700000" algn="tl">
                <a:srgbClr val="000000">
                  <a:alpha val="43137"/>
                </a:srgbClr>
              </a:outerShdw>
            </a:effectLst>
          </a:endParaRPr>
        </a:p>
      </dsp:txBody>
      <dsp:txXfrm>
        <a:off x="154120" y="10416"/>
        <a:ext cx="6679110" cy="334792"/>
      </dsp:txXfrm>
    </dsp:sp>
    <dsp:sp modelId="{6453487C-0FAF-4B32-BD10-ECD1ABD7E947}">
      <dsp:nvSpPr>
        <dsp:cNvPr id="0" name=""/>
        <dsp:cNvSpPr/>
      </dsp:nvSpPr>
      <dsp:spPr>
        <a:xfrm>
          <a:off x="813698" y="355624"/>
          <a:ext cx="352058" cy="2404326"/>
        </a:xfrm>
        <a:custGeom>
          <a:avLst/>
          <a:gdLst/>
          <a:ahLst/>
          <a:cxnLst/>
          <a:rect l="0" t="0" r="0" b="0"/>
          <a:pathLst>
            <a:path>
              <a:moveTo>
                <a:pt x="0" y="0"/>
              </a:moveTo>
              <a:lnTo>
                <a:pt x="0" y="2404326"/>
              </a:lnTo>
              <a:lnTo>
                <a:pt x="352058" y="240432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B98A4A-0B6D-4F48-B74E-847DD2F0977C}">
      <dsp:nvSpPr>
        <dsp:cNvPr id="0" name=""/>
        <dsp:cNvSpPr/>
      </dsp:nvSpPr>
      <dsp:spPr>
        <a:xfrm>
          <a:off x="1165757" y="545105"/>
          <a:ext cx="6887513" cy="442969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 Sensor de temperatura  (entrada analógico con transmisión serial). </a:t>
          </a:r>
        </a:p>
        <a:p>
          <a:pPr lvl="0" algn="just" defTabSz="889000">
            <a:lnSpc>
              <a:spcPct val="90000"/>
            </a:lnSpc>
            <a:spcBef>
              <a:spcPct val="0"/>
            </a:spcBef>
            <a:spcAft>
              <a:spcPct val="35000"/>
            </a:spcAft>
          </a:pPr>
          <a:r>
            <a:rPr lang="es-EC" kern="1200" dirty="0" smtClean="0"/>
            <a:t>- Sensor de humedad (entrada analógica).</a:t>
          </a:r>
        </a:p>
        <a:p>
          <a:pPr lvl="0" algn="just" defTabSz="889000">
            <a:lnSpc>
              <a:spcPct val="90000"/>
            </a:lnSpc>
            <a:spcBef>
              <a:spcPct val="0"/>
            </a:spcBef>
            <a:spcAft>
              <a:spcPct val="35000"/>
            </a:spcAft>
          </a:pPr>
          <a:r>
            <a:rPr lang="es-EC" kern="1200" dirty="0" smtClean="0"/>
            <a:t>- Actuador resistencia eléctrica (Salida PWM) </a:t>
          </a:r>
        </a:p>
        <a:p>
          <a:pPr lvl="0" algn="just" defTabSz="889000">
            <a:lnSpc>
              <a:spcPct val="90000"/>
            </a:lnSpc>
            <a:spcBef>
              <a:spcPct val="0"/>
            </a:spcBef>
            <a:spcAft>
              <a:spcPct val="35000"/>
            </a:spcAft>
          </a:pPr>
          <a:r>
            <a:rPr lang="es-EC" kern="1200" dirty="0" smtClean="0"/>
            <a:t>- Pantalla HMI (Salida Serial RS232) </a:t>
          </a:r>
        </a:p>
        <a:p>
          <a:pPr lvl="0" algn="just" defTabSz="889000">
            <a:lnSpc>
              <a:spcPct val="90000"/>
            </a:lnSpc>
            <a:spcBef>
              <a:spcPct val="0"/>
            </a:spcBef>
            <a:spcAft>
              <a:spcPct val="35000"/>
            </a:spcAft>
          </a:pPr>
          <a:r>
            <a:rPr lang="es-EC" kern="1200" dirty="0" smtClean="0"/>
            <a:t>- Relés (4 Salidas digitales).</a:t>
          </a:r>
        </a:p>
        <a:p>
          <a:pPr lvl="0" algn="just" defTabSz="889000">
            <a:lnSpc>
              <a:spcPct val="90000"/>
            </a:lnSpc>
            <a:spcBef>
              <a:spcPct val="0"/>
            </a:spcBef>
            <a:spcAft>
              <a:spcPct val="35000"/>
            </a:spcAft>
          </a:pPr>
          <a:r>
            <a:rPr lang="es-EC" kern="1200" dirty="0" smtClean="0"/>
            <a:t>- Motor de volteo (Salida Digital).</a:t>
          </a:r>
        </a:p>
        <a:p>
          <a:pPr lvl="0" algn="just" defTabSz="889000">
            <a:lnSpc>
              <a:spcPct val="90000"/>
            </a:lnSpc>
            <a:spcBef>
              <a:spcPct val="0"/>
            </a:spcBef>
            <a:spcAft>
              <a:spcPct val="35000"/>
            </a:spcAft>
          </a:pPr>
          <a:r>
            <a:rPr lang="es-EC" kern="1200" dirty="0" smtClean="0"/>
            <a:t>- Sensor de Nivel (Entrada Digital). </a:t>
          </a:r>
        </a:p>
        <a:p>
          <a:pPr lvl="0" algn="just" defTabSz="889000">
            <a:lnSpc>
              <a:spcPct val="90000"/>
            </a:lnSpc>
            <a:spcBef>
              <a:spcPct val="0"/>
            </a:spcBef>
            <a:spcAft>
              <a:spcPct val="35000"/>
            </a:spcAft>
          </a:pPr>
          <a:r>
            <a:rPr lang="es-EC" kern="1200" dirty="0" smtClean="0"/>
            <a:t>- Ventilador (Salida digital).</a:t>
          </a:r>
        </a:p>
        <a:p>
          <a:pPr lvl="0" algn="just" defTabSz="889000">
            <a:lnSpc>
              <a:spcPct val="90000"/>
            </a:lnSpc>
            <a:spcBef>
              <a:spcPct val="0"/>
            </a:spcBef>
            <a:spcAft>
              <a:spcPct val="35000"/>
            </a:spcAft>
          </a:pPr>
          <a:r>
            <a:rPr lang="es-EC" kern="1200" dirty="0" smtClean="0"/>
            <a:t>- Zumbador (Salida Digital).</a:t>
          </a:r>
        </a:p>
        <a:p>
          <a:pPr lvl="0" algn="just" defTabSz="889000">
            <a:lnSpc>
              <a:spcPct val="90000"/>
            </a:lnSpc>
            <a:spcBef>
              <a:spcPct val="0"/>
            </a:spcBef>
            <a:spcAft>
              <a:spcPct val="35000"/>
            </a:spcAft>
          </a:pPr>
          <a:r>
            <a:rPr lang="es-EC" kern="1200" dirty="0" smtClean="0"/>
            <a:t>- Interruptor fin de carrera para la puerta (Entrada Digital).</a:t>
          </a:r>
        </a:p>
        <a:p>
          <a:pPr lvl="0" algn="just" defTabSz="889000">
            <a:lnSpc>
              <a:spcPct val="90000"/>
            </a:lnSpc>
            <a:spcBef>
              <a:spcPct val="0"/>
            </a:spcBef>
            <a:spcAft>
              <a:spcPct val="35000"/>
            </a:spcAft>
          </a:pPr>
          <a:r>
            <a:rPr lang="es-EC" kern="1200" dirty="0" smtClean="0"/>
            <a:t>- Luces piloto (Salidas a relé)</a:t>
          </a:r>
          <a:endParaRPr lang="en-US" sz="2000" b="1" kern="1200" dirty="0" smtClean="0"/>
        </a:p>
      </dsp:txBody>
      <dsp:txXfrm>
        <a:off x="1295498" y="674846"/>
        <a:ext cx="6628031" cy="41702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39769" y="0"/>
          <a:ext cx="8331882" cy="6804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just" defTabSz="1111250">
            <a:lnSpc>
              <a:spcPct val="90000"/>
            </a:lnSpc>
            <a:spcBef>
              <a:spcPct val="0"/>
            </a:spcBef>
            <a:spcAft>
              <a:spcPct val="35000"/>
            </a:spcAft>
          </a:pPr>
          <a:r>
            <a:rPr lang="es-ES" sz="2500" b="1" kern="1200" dirty="0" smtClean="0"/>
            <a:t>INCUBACIÓN</a:t>
          </a:r>
          <a:endParaRPr lang="es-ES" sz="2500" b="1" kern="1200" dirty="0"/>
        </a:p>
      </dsp:txBody>
      <dsp:txXfrm>
        <a:off x="59698" y="19929"/>
        <a:ext cx="8292024" cy="640565"/>
      </dsp:txXfrm>
    </dsp:sp>
    <dsp:sp modelId="{04EAAFF2-F757-4829-8DE2-3822D97053BC}">
      <dsp:nvSpPr>
        <dsp:cNvPr id="0" name=""/>
        <dsp:cNvSpPr/>
      </dsp:nvSpPr>
      <dsp:spPr>
        <a:xfrm>
          <a:off x="872957" y="680423"/>
          <a:ext cx="795560" cy="951188"/>
        </a:xfrm>
        <a:custGeom>
          <a:avLst/>
          <a:gdLst/>
          <a:ahLst/>
          <a:cxnLst/>
          <a:rect l="0" t="0" r="0" b="0"/>
          <a:pathLst>
            <a:path>
              <a:moveTo>
                <a:pt x="0" y="0"/>
              </a:moveTo>
              <a:lnTo>
                <a:pt x="0" y="951188"/>
              </a:lnTo>
              <a:lnTo>
                <a:pt x="795560" y="9511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668518" y="797079"/>
          <a:ext cx="6711338" cy="16690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S" sz="2000" kern="1200" dirty="0" smtClean="0"/>
            <a:t>Se denomina incubadora de huevos a un sistema que tiene la función de crear un entorno con una humedad y una temperatura adecuada para el nacimiento de seres vivos ovíparos.</a:t>
          </a:r>
          <a:endParaRPr lang="es-ES" sz="2000" kern="1200" dirty="0"/>
        </a:p>
      </dsp:txBody>
      <dsp:txXfrm>
        <a:off x="1717403" y="845964"/>
        <a:ext cx="6613568" cy="157129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Controlador	</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Panel de operador	</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Fuente de Poder	</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Sensor de Temperatura </a:t>
          </a:r>
          <a:r>
            <a:rPr lang="es-EC" sz="3200" kern="1200" dirty="0" smtClean="0"/>
            <a:t>DS18B20</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52397" y="0"/>
          <a:ext cx="6993301" cy="37119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Principio de Funcionamiento</a:t>
          </a:r>
          <a:endParaRPr lang="es-ES" sz="3200" b="1" u="none" kern="1200" noProof="0" dirty="0">
            <a:effectLst>
              <a:outerShdw blurRad="38100" dist="38100" dir="2700000" algn="tl">
                <a:srgbClr val="000000">
                  <a:alpha val="43137"/>
                </a:srgbClr>
              </a:outerShdw>
            </a:effectLst>
          </a:endParaRPr>
        </a:p>
      </dsp:txBody>
      <dsp:txXfrm>
        <a:off x="163269" y="10872"/>
        <a:ext cx="6971557" cy="349451"/>
      </dsp:txXfrm>
    </dsp:sp>
    <dsp:sp modelId="{6453487C-0FAF-4B32-BD10-ECD1ABD7E947}">
      <dsp:nvSpPr>
        <dsp:cNvPr id="0" name=""/>
        <dsp:cNvSpPr/>
      </dsp:nvSpPr>
      <dsp:spPr>
        <a:xfrm>
          <a:off x="851727" y="371195"/>
          <a:ext cx="443672" cy="1186019"/>
        </a:xfrm>
        <a:custGeom>
          <a:avLst/>
          <a:gdLst/>
          <a:ahLst/>
          <a:cxnLst/>
          <a:rect l="0" t="0" r="0" b="0"/>
          <a:pathLst>
            <a:path>
              <a:moveTo>
                <a:pt x="0" y="0"/>
              </a:moveTo>
              <a:lnTo>
                <a:pt x="0" y="1186019"/>
              </a:lnTo>
              <a:lnTo>
                <a:pt x="443672" y="118601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B98A4A-0B6D-4F48-B74E-847DD2F0977C}">
      <dsp:nvSpPr>
        <dsp:cNvPr id="0" name=""/>
        <dsp:cNvSpPr/>
      </dsp:nvSpPr>
      <dsp:spPr>
        <a:xfrm>
          <a:off x="1295400" y="545066"/>
          <a:ext cx="6823947" cy="202429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Tienen un oscilador cuya frecuencia no depende de la temperatura, es fija. Dicho oscilador actúa como reloj interno y genera pulsos a un ritmo constante. Luego tienen otro oscilador cuya frecuencia sí depende de la temperatura. Mientras el primero genera pulsos a su ritmo, este último determina el tiempo de medición</a:t>
          </a:r>
          <a:endParaRPr lang="en-US" sz="2000" b="1" kern="1200" dirty="0" smtClean="0"/>
        </a:p>
      </dsp:txBody>
      <dsp:txXfrm>
        <a:off x="1354690" y="604356"/>
        <a:ext cx="6705367" cy="1905718"/>
      </dsp:txXfrm>
    </dsp:sp>
    <dsp:sp modelId="{35268919-16BB-4805-A50D-2EF8D2776553}">
      <dsp:nvSpPr>
        <dsp:cNvPr id="0" name=""/>
        <dsp:cNvSpPr/>
      </dsp:nvSpPr>
      <dsp:spPr>
        <a:xfrm>
          <a:off x="851727" y="371195"/>
          <a:ext cx="519871" cy="3319648"/>
        </a:xfrm>
        <a:custGeom>
          <a:avLst/>
          <a:gdLst/>
          <a:ahLst/>
          <a:cxnLst/>
          <a:rect l="0" t="0" r="0" b="0"/>
          <a:pathLst>
            <a:path>
              <a:moveTo>
                <a:pt x="0" y="0"/>
              </a:moveTo>
              <a:lnTo>
                <a:pt x="0" y="3319648"/>
              </a:lnTo>
              <a:lnTo>
                <a:pt x="519871" y="331964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E97C53A-EAB5-4F1A-96E2-EFE6A9A0E729}">
      <dsp:nvSpPr>
        <dsp:cNvPr id="0" name=""/>
        <dsp:cNvSpPr/>
      </dsp:nvSpPr>
      <dsp:spPr>
        <a:xfrm>
          <a:off x="1371599" y="2907268"/>
          <a:ext cx="6721295" cy="156715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smtClean="0"/>
            <a:t>De esta forma contando cuantos pulsos ha generado el primero se puede saber durante cuánto tiempo ha estado abierto el segundo, así es como se calcula la temperatura.</a:t>
          </a:r>
          <a:endParaRPr lang="en-US" sz="2000" b="1" kern="1200" dirty="0" smtClean="0"/>
        </a:p>
      </dsp:txBody>
      <dsp:txXfrm>
        <a:off x="1417499" y="2953168"/>
        <a:ext cx="6629495" cy="147535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530678" y="0"/>
          <a:ext cx="4923794" cy="61494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Sensor de humedad DHT21</a:t>
          </a:r>
          <a:endParaRPr lang="es-ES" sz="3200" b="1" u="none" kern="1200" noProof="0" dirty="0">
            <a:effectLst>
              <a:outerShdw blurRad="38100" dist="38100" dir="2700000" algn="tl">
                <a:srgbClr val="000000">
                  <a:alpha val="43137"/>
                </a:srgbClr>
              </a:outerShdw>
            </a:effectLst>
          </a:endParaRPr>
        </a:p>
      </dsp:txBody>
      <dsp:txXfrm>
        <a:off x="1548689" y="18011"/>
        <a:ext cx="4887772" cy="578923"/>
      </dsp:txXfrm>
    </dsp:sp>
    <dsp:sp modelId="{0331C561-B83F-4C13-BA6D-11FB003F6260}">
      <dsp:nvSpPr>
        <dsp:cNvPr id="0" name=""/>
        <dsp:cNvSpPr/>
      </dsp:nvSpPr>
      <dsp:spPr>
        <a:xfrm>
          <a:off x="4948254" y="1183882"/>
          <a:ext cx="3226138" cy="243694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r>
            <a:rPr lang="es-EC" sz="2200" kern="1200" dirty="0" smtClean="0"/>
            <a:t>El sensor de humedad analógico basa su funcionamiento en una resistencia para medir la humedad y cuya salida es un voltaje analógico con comportamiento lineal.</a:t>
          </a:r>
          <a:endParaRPr lang="en-US" sz="2200" b="1" kern="1200" dirty="0" smtClean="0"/>
        </a:p>
      </dsp:txBody>
      <dsp:txXfrm>
        <a:off x="5019630" y="1255258"/>
        <a:ext cx="3083386" cy="2294197"/>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Sensor de Nivel</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Resistencia Calorífica	</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Resistencia para la humedad	</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Motor de sistema de volteo	</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52394" y="685800"/>
          <a:ext cx="7452222" cy="60858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Objetivo General</a:t>
          </a:r>
          <a:endParaRPr lang="es-ES" sz="3200" b="1" u="none" kern="1200" noProof="0" dirty="0">
            <a:effectLst>
              <a:outerShdw blurRad="38100" dist="38100" dir="2700000" algn="tl">
                <a:srgbClr val="000000">
                  <a:alpha val="43137"/>
                </a:srgbClr>
              </a:outerShdw>
            </a:effectLst>
          </a:endParaRPr>
        </a:p>
      </dsp:txBody>
      <dsp:txXfrm>
        <a:off x="170219" y="703625"/>
        <a:ext cx="7416572" cy="572936"/>
      </dsp:txXfrm>
    </dsp:sp>
    <dsp:sp modelId="{6453487C-0FAF-4B32-BD10-ECD1ABD7E947}">
      <dsp:nvSpPr>
        <dsp:cNvPr id="0" name=""/>
        <dsp:cNvSpPr/>
      </dsp:nvSpPr>
      <dsp:spPr>
        <a:xfrm>
          <a:off x="897617" y="1294386"/>
          <a:ext cx="597262" cy="1676779"/>
        </a:xfrm>
        <a:custGeom>
          <a:avLst/>
          <a:gdLst/>
          <a:ahLst/>
          <a:cxnLst/>
          <a:rect l="0" t="0" r="0" b="0"/>
          <a:pathLst>
            <a:path>
              <a:moveTo>
                <a:pt x="0" y="0"/>
              </a:moveTo>
              <a:lnTo>
                <a:pt x="0" y="1676779"/>
              </a:lnTo>
              <a:lnTo>
                <a:pt x="597262" y="167677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B98A4A-0B6D-4F48-B74E-847DD2F0977C}">
      <dsp:nvSpPr>
        <dsp:cNvPr id="0" name=""/>
        <dsp:cNvSpPr/>
      </dsp:nvSpPr>
      <dsp:spPr>
        <a:xfrm>
          <a:off x="1494879" y="1897818"/>
          <a:ext cx="7111284" cy="214669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C" sz="2800" kern="1200" dirty="0" smtClean="0"/>
            <a:t>Diseñar e implementar un prototipo de una incubadora de huevos automática que permita incursionar a la Unidad Productiva Agropecuaria Majavi en la incubación artificial. </a:t>
          </a:r>
          <a:endParaRPr lang="es-ES" sz="2800" b="0" kern="1200" noProof="0" dirty="0">
            <a:effectLst>
              <a:outerShdw blurRad="38100" dist="38100" dir="2700000" algn="tl">
                <a:srgbClr val="000000">
                  <a:alpha val="43137"/>
                </a:srgbClr>
              </a:outerShdw>
            </a:effectLst>
          </a:endParaRPr>
        </a:p>
      </dsp:txBody>
      <dsp:txXfrm>
        <a:off x="1557754" y="1960693"/>
        <a:ext cx="6985534" cy="2020946"/>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082" y="304802"/>
          <a:ext cx="8223517" cy="436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Tablero de Control	</a:t>
          </a:r>
          <a:endParaRPr lang="es-ES" sz="3200" b="1" u="none" kern="1200" noProof="0" dirty="0">
            <a:effectLst>
              <a:outerShdw blurRad="38100" dist="38100" dir="2700000" algn="tl">
                <a:srgbClr val="000000">
                  <a:alpha val="43137"/>
                </a:srgbClr>
              </a:outerShdw>
            </a:effectLst>
          </a:endParaRPr>
        </a:p>
      </dsp:txBody>
      <dsp:txXfrm>
        <a:off x="18866" y="317586"/>
        <a:ext cx="8197949" cy="410926"/>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74218" y="104"/>
          <a:ext cx="7604963" cy="62105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Navegación de las ventanas</a:t>
          </a:r>
          <a:endParaRPr lang="es-ES" sz="3200" b="1" u="none" kern="1200" noProof="0" dirty="0">
            <a:effectLst>
              <a:outerShdw blurRad="38100" dist="38100" dir="2700000" algn="tl">
                <a:srgbClr val="000000">
                  <a:alpha val="43137"/>
                </a:srgbClr>
              </a:outerShdw>
            </a:effectLst>
          </a:endParaRPr>
        </a:p>
      </dsp:txBody>
      <dsp:txXfrm>
        <a:off x="292408" y="18294"/>
        <a:ext cx="7568583" cy="584679"/>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83714" y="208"/>
          <a:ext cx="7604963" cy="62105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Pantalla Principal, Inicio de Proceso</a:t>
          </a:r>
          <a:endParaRPr lang="es-ES" sz="3200" b="1" u="none" kern="1200" noProof="0" dirty="0">
            <a:effectLst>
              <a:outerShdw blurRad="38100" dist="38100" dir="2700000" algn="tl">
                <a:srgbClr val="000000">
                  <a:alpha val="43137"/>
                </a:srgbClr>
              </a:outerShdw>
            </a:effectLst>
          </a:endParaRPr>
        </a:p>
      </dsp:txBody>
      <dsp:txXfrm>
        <a:off x="101904" y="18398"/>
        <a:ext cx="7568583" cy="584679"/>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74218" y="104"/>
          <a:ext cx="7604963" cy="62105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Pantalla de Parámetros de Incubación</a:t>
          </a:r>
          <a:endParaRPr lang="es-ES" sz="3200" b="1" u="none" kern="1200" noProof="0" dirty="0">
            <a:effectLst>
              <a:outerShdw blurRad="38100" dist="38100" dir="2700000" algn="tl">
                <a:srgbClr val="000000">
                  <a:alpha val="43137"/>
                </a:srgbClr>
              </a:outerShdw>
            </a:effectLst>
          </a:endParaRPr>
        </a:p>
      </dsp:txBody>
      <dsp:txXfrm>
        <a:off x="292408" y="18294"/>
        <a:ext cx="7568583" cy="584679"/>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304799" y="208"/>
          <a:ext cx="7604963" cy="62105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Ventanas para resetear el proceso</a:t>
          </a:r>
          <a:endParaRPr lang="es-ES" sz="3200" b="1" u="none" kern="1200" noProof="0" dirty="0">
            <a:effectLst>
              <a:outerShdw blurRad="38100" dist="38100" dir="2700000" algn="tl">
                <a:srgbClr val="000000">
                  <a:alpha val="43137"/>
                </a:srgbClr>
              </a:outerShdw>
            </a:effectLst>
          </a:endParaRPr>
        </a:p>
      </dsp:txBody>
      <dsp:txXfrm>
        <a:off x="322989" y="18398"/>
        <a:ext cx="7568583" cy="584679"/>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74218" y="104"/>
          <a:ext cx="7604963" cy="62105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Ventanas de Alarmas</a:t>
          </a:r>
          <a:endParaRPr lang="es-ES" sz="3200" b="1" u="none" kern="1200" noProof="0" dirty="0">
            <a:effectLst>
              <a:outerShdw blurRad="38100" dist="38100" dir="2700000" algn="tl">
                <a:srgbClr val="000000">
                  <a:alpha val="43137"/>
                </a:srgbClr>
              </a:outerShdw>
            </a:effectLst>
          </a:endParaRPr>
        </a:p>
      </dsp:txBody>
      <dsp:txXfrm>
        <a:off x="292408" y="18294"/>
        <a:ext cx="7568583" cy="584679"/>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3707" y="1219199"/>
          <a:ext cx="6657076" cy="54365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Implementación</a:t>
          </a:r>
          <a:endParaRPr lang="es-ES" sz="3200" b="1" u="none" kern="1200" noProof="0" dirty="0">
            <a:effectLst>
              <a:outerShdw blurRad="38100" dist="38100" dir="2700000" algn="tl">
                <a:srgbClr val="000000">
                  <a:alpha val="43137"/>
                </a:srgbClr>
              </a:outerShdw>
            </a:effectLst>
          </a:endParaRPr>
        </a:p>
      </dsp:txBody>
      <dsp:txXfrm>
        <a:off x="19630" y="1235122"/>
        <a:ext cx="6625230" cy="511804"/>
      </dsp:txXfrm>
    </dsp:sp>
    <dsp:sp modelId="{6453487C-0FAF-4B32-BD10-ECD1ABD7E947}">
      <dsp:nvSpPr>
        <dsp:cNvPr id="0" name=""/>
        <dsp:cNvSpPr/>
      </dsp:nvSpPr>
      <dsp:spPr>
        <a:xfrm>
          <a:off x="669415" y="1762849"/>
          <a:ext cx="665707" cy="1249765"/>
        </a:xfrm>
        <a:custGeom>
          <a:avLst/>
          <a:gdLst/>
          <a:ahLst/>
          <a:cxnLst/>
          <a:rect l="0" t="0" r="0" b="0"/>
          <a:pathLst>
            <a:path>
              <a:moveTo>
                <a:pt x="0" y="0"/>
              </a:moveTo>
              <a:lnTo>
                <a:pt x="0" y="1249765"/>
              </a:lnTo>
              <a:lnTo>
                <a:pt x="665707" y="124976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B98A4A-0B6D-4F48-B74E-847DD2F0977C}">
      <dsp:nvSpPr>
        <dsp:cNvPr id="0" name=""/>
        <dsp:cNvSpPr/>
      </dsp:nvSpPr>
      <dsp:spPr>
        <a:xfrm>
          <a:off x="1335123" y="1898762"/>
          <a:ext cx="6433569" cy="222770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ES" sz="2800" kern="1200" dirty="0" smtClean="0"/>
            <a:t>La implementación se desarrolla en función de la </a:t>
          </a:r>
          <a:r>
            <a:rPr lang="es-ES" sz="2800" b="1" kern="1200" dirty="0" smtClean="0"/>
            <a:t>Norma ISO/IEC 24702</a:t>
          </a:r>
          <a:r>
            <a:rPr lang="es-ES" sz="2800" kern="1200" dirty="0" smtClean="0"/>
            <a:t>, empleada para la automatización industrial, control de procesos, cableado para edificios industriales  y vigilancia.</a:t>
          </a:r>
          <a:endParaRPr lang="es-ES" sz="2800" b="0" kern="1200" noProof="0" dirty="0">
            <a:effectLst>
              <a:outerShdw blurRad="38100" dist="38100" dir="2700000" algn="tl">
                <a:srgbClr val="000000">
                  <a:alpha val="43137"/>
                </a:srgbClr>
              </a:outerShdw>
            </a:effectLst>
          </a:endParaRPr>
        </a:p>
      </dsp:txBody>
      <dsp:txXfrm>
        <a:off x="1400370" y="1964009"/>
        <a:ext cx="6303075" cy="2097211"/>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74218" y="208"/>
          <a:ext cx="7604963" cy="62105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Estructura</a:t>
          </a:r>
          <a:endParaRPr lang="es-ES" sz="3200" b="1" u="none" kern="1200" noProof="0" dirty="0">
            <a:effectLst>
              <a:outerShdw blurRad="38100" dist="38100" dir="2700000" algn="tl">
                <a:srgbClr val="000000">
                  <a:alpha val="43137"/>
                </a:srgbClr>
              </a:outerShdw>
            </a:effectLst>
          </a:endParaRPr>
        </a:p>
      </dsp:txBody>
      <dsp:txXfrm>
        <a:off x="292408" y="18398"/>
        <a:ext cx="7568583" cy="584679"/>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09988" y="0"/>
          <a:ext cx="7604963" cy="62105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Instalación de los sensores</a:t>
          </a:r>
          <a:endParaRPr lang="es-ES" sz="3200" b="1" u="none" kern="1200" noProof="0" dirty="0">
            <a:effectLst>
              <a:outerShdw blurRad="38100" dist="38100" dir="2700000" algn="tl">
                <a:srgbClr val="000000">
                  <a:alpha val="43137"/>
                </a:srgbClr>
              </a:outerShdw>
            </a:effectLst>
          </a:endParaRPr>
        </a:p>
      </dsp:txBody>
      <dsp:txXfrm>
        <a:off x="228178" y="18190"/>
        <a:ext cx="7568583" cy="584679"/>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09988" y="0"/>
          <a:ext cx="7604963" cy="62105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Instalación del panel operador</a:t>
          </a:r>
          <a:endParaRPr lang="es-ES" sz="3200" b="1" u="none" kern="1200" noProof="0" dirty="0">
            <a:effectLst>
              <a:outerShdw blurRad="38100" dist="38100" dir="2700000" algn="tl">
                <a:srgbClr val="000000">
                  <a:alpha val="43137"/>
                </a:srgbClr>
              </a:outerShdw>
            </a:effectLst>
          </a:endParaRPr>
        </a:p>
      </dsp:txBody>
      <dsp:txXfrm>
        <a:off x="228178" y="18190"/>
        <a:ext cx="7568583" cy="5846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52400" y="0"/>
          <a:ext cx="7374996" cy="60227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Objetivos Específicos</a:t>
          </a:r>
          <a:endParaRPr lang="es-ES" sz="3200" b="1" u="none" kern="1200" noProof="0" dirty="0">
            <a:effectLst>
              <a:outerShdw blurRad="38100" dist="38100" dir="2700000" algn="tl">
                <a:srgbClr val="000000">
                  <a:alpha val="43137"/>
                </a:srgbClr>
              </a:outerShdw>
            </a:effectLst>
          </a:endParaRPr>
        </a:p>
      </dsp:txBody>
      <dsp:txXfrm>
        <a:off x="170040" y="17640"/>
        <a:ext cx="7339716" cy="566999"/>
      </dsp:txXfrm>
    </dsp:sp>
    <dsp:sp modelId="{6453487C-0FAF-4B32-BD10-ECD1ABD7E947}">
      <dsp:nvSpPr>
        <dsp:cNvPr id="0" name=""/>
        <dsp:cNvSpPr/>
      </dsp:nvSpPr>
      <dsp:spPr>
        <a:xfrm>
          <a:off x="889900" y="602279"/>
          <a:ext cx="557897" cy="705439"/>
        </a:xfrm>
        <a:custGeom>
          <a:avLst/>
          <a:gdLst/>
          <a:ahLst/>
          <a:cxnLst/>
          <a:rect l="0" t="0" r="0" b="0"/>
          <a:pathLst>
            <a:path>
              <a:moveTo>
                <a:pt x="0" y="0"/>
              </a:moveTo>
              <a:lnTo>
                <a:pt x="0" y="705439"/>
              </a:lnTo>
              <a:lnTo>
                <a:pt x="557897" y="70543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B98A4A-0B6D-4F48-B74E-847DD2F0977C}">
      <dsp:nvSpPr>
        <dsp:cNvPr id="0" name=""/>
        <dsp:cNvSpPr/>
      </dsp:nvSpPr>
      <dsp:spPr>
        <a:xfrm>
          <a:off x="1447798" y="912569"/>
          <a:ext cx="7037592" cy="7902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Implementar una estructura física adecuada para lograr generar un ambiente adecuado para la incubación. </a:t>
          </a:r>
          <a:endParaRPr lang="es-ES" sz="2000" b="0" kern="1200" noProof="0" dirty="0">
            <a:effectLst>
              <a:outerShdw blurRad="38100" dist="38100" dir="2700000" algn="tl">
                <a:srgbClr val="000000">
                  <a:alpha val="43137"/>
                </a:srgbClr>
              </a:outerShdw>
            </a:effectLst>
          </a:endParaRPr>
        </a:p>
      </dsp:txBody>
      <dsp:txXfrm>
        <a:off x="1470945" y="935716"/>
        <a:ext cx="6991298" cy="744005"/>
      </dsp:txXfrm>
    </dsp:sp>
    <dsp:sp modelId="{672A5E56-DE7C-423B-8AF4-B37E93A0E788}">
      <dsp:nvSpPr>
        <dsp:cNvPr id="0" name=""/>
        <dsp:cNvSpPr/>
      </dsp:nvSpPr>
      <dsp:spPr>
        <a:xfrm>
          <a:off x="889900" y="602279"/>
          <a:ext cx="557897" cy="1997175"/>
        </a:xfrm>
        <a:custGeom>
          <a:avLst/>
          <a:gdLst/>
          <a:ahLst/>
          <a:cxnLst/>
          <a:rect l="0" t="0" r="0" b="0"/>
          <a:pathLst>
            <a:path>
              <a:moveTo>
                <a:pt x="0" y="0"/>
              </a:moveTo>
              <a:lnTo>
                <a:pt x="0" y="1997175"/>
              </a:lnTo>
              <a:lnTo>
                <a:pt x="557897" y="199717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FB512E-0A1F-4167-ADE0-87DA96AF7CDA}">
      <dsp:nvSpPr>
        <dsp:cNvPr id="0" name=""/>
        <dsp:cNvSpPr/>
      </dsp:nvSpPr>
      <dsp:spPr>
        <a:xfrm>
          <a:off x="1447798" y="2152747"/>
          <a:ext cx="7127385" cy="89341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Implementar un sistema de control que permita realizar el seguimiento de la temperatura, humedad y volteo necesarios para la incubadora</a:t>
          </a:r>
          <a:endParaRPr lang="es-ES" sz="2000" b="0" kern="1200" noProof="0" dirty="0">
            <a:effectLst>
              <a:outerShdw blurRad="38100" dist="38100" dir="2700000" algn="tl">
                <a:srgbClr val="000000">
                  <a:alpha val="43137"/>
                </a:srgbClr>
              </a:outerShdw>
            </a:effectLst>
          </a:endParaRPr>
        </a:p>
      </dsp:txBody>
      <dsp:txXfrm>
        <a:off x="1473965" y="2178914"/>
        <a:ext cx="7075051" cy="841081"/>
      </dsp:txXfrm>
    </dsp:sp>
    <dsp:sp modelId="{11715E56-94AA-4B98-9426-6B3EB14F8425}">
      <dsp:nvSpPr>
        <dsp:cNvPr id="0" name=""/>
        <dsp:cNvSpPr/>
      </dsp:nvSpPr>
      <dsp:spPr>
        <a:xfrm>
          <a:off x="889900" y="602279"/>
          <a:ext cx="589206" cy="3357372"/>
        </a:xfrm>
        <a:custGeom>
          <a:avLst/>
          <a:gdLst/>
          <a:ahLst/>
          <a:cxnLst/>
          <a:rect l="0" t="0" r="0" b="0"/>
          <a:pathLst>
            <a:path>
              <a:moveTo>
                <a:pt x="0" y="0"/>
              </a:moveTo>
              <a:lnTo>
                <a:pt x="0" y="3357372"/>
              </a:lnTo>
              <a:lnTo>
                <a:pt x="589206" y="335737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6D9F065-685B-454C-A568-F7E8DE10350E}">
      <dsp:nvSpPr>
        <dsp:cNvPr id="0" name=""/>
        <dsp:cNvSpPr/>
      </dsp:nvSpPr>
      <dsp:spPr>
        <a:xfrm>
          <a:off x="1479106" y="3575903"/>
          <a:ext cx="7104951" cy="76749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Diseñar un control de nivel para mantener con agua el sistema que genera la humedad en la incubadora</a:t>
          </a:r>
          <a:endParaRPr lang="es-ES" sz="2000" b="0" kern="1200" noProof="0" dirty="0">
            <a:effectLst>
              <a:outerShdw blurRad="38100" dist="38100" dir="2700000" algn="tl">
                <a:srgbClr val="000000">
                  <a:alpha val="43137"/>
                </a:srgbClr>
              </a:outerShdw>
            </a:effectLst>
          </a:endParaRPr>
        </a:p>
      </dsp:txBody>
      <dsp:txXfrm>
        <a:off x="1501585" y="3598382"/>
        <a:ext cx="7059993" cy="722538"/>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09988" y="0"/>
          <a:ext cx="7604963" cy="62105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Sistema Implementado</a:t>
          </a:r>
          <a:endParaRPr lang="es-ES" sz="3200" b="1" u="none" kern="1200" noProof="0" dirty="0">
            <a:effectLst>
              <a:outerShdw blurRad="38100" dist="38100" dir="2700000" algn="tl">
                <a:srgbClr val="000000">
                  <a:alpha val="43137"/>
                </a:srgbClr>
              </a:outerShdw>
            </a:effectLst>
          </a:endParaRPr>
        </a:p>
      </dsp:txBody>
      <dsp:txXfrm>
        <a:off x="228178" y="18190"/>
        <a:ext cx="7568583" cy="584679"/>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318906" y="0"/>
          <a:ext cx="7329550" cy="59856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b="1" kern="1200" noProof="0" dirty="0" smtClean="0">
              <a:effectLst>
                <a:outerShdw blurRad="38100" dist="38100" dir="2700000" algn="tl">
                  <a:srgbClr val="000000">
                    <a:alpha val="43137"/>
                  </a:srgbClr>
                </a:outerShdw>
              </a:effectLst>
            </a:rPr>
            <a:t>Conclusiones</a:t>
          </a:r>
          <a:endParaRPr lang="es-ES" sz="3200" b="1" kern="1200" dirty="0">
            <a:effectLst/>
          </a:endParaRPr>
        </a:p>
      </dsp:txBody>
      <dsp:txXfrm>
        <a:off x="336437" y="17531"/>
        <a:ext cx="7294488" cy="563506"/>
      </dsp:txXfrm>
    </dsp:sp>
    <dsp:sp modelId="{1C54D1ED-F290-4180-BFEC-EE9A12279562}">
      <dsp:nvSpPr>
        <dsp:cNvPr id="0" name=""/>
        <dsp:cNvSpPr/>
      </dsp:nvSpPr>
      <dsp:spPr>
        <a:xfrm>
          <a:off x="1051861" y="598568"/>
          <a:ext cx="534776" cy="1295399"/>
        </a:xfrm>
        <a:custGeom>
          <a:avLst/>
          <a:gdLst/>
          <a:ahLst/>
          <a:cxnLst/>
          <a:rect l="0" t="0" r="0" b="0"/>
          <a:pathLst>
            <a:path>
              <a:moveTo>
                <a:pt x="0" y="0"/>
              </a:moveTo>
              <a:lnTo>
                <a:pt x="0" y="1295399"/>
              </a:lnTo>
              <a:lnTo>
                <a:pt x="534776" y="129539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4AA3617-C8F0-4E2B-AF29-036F3E421B9D}">
      <dsp:nvSpPr>
        <dsp:cNvPr id="0" name=""/>
        <dsp:cNvSpPr/>
      </dsp:nvSpPr>
      <dsp:spPr>
        <a:xfrm>
          <a:off x="1586638" y="681894"/>
          <a:ext cx="7023234" cy="242414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C" sz="2400" kern="1200" dirty="0" smtClean="0"/>
            <a:t>En el sistema de incubación se ha implementado una nueva tecnología de controlador industrial llamada Controllino que se basa su programación en arduino que es una plataforma que va ganando fuerza a nivel mundial por existir tantos complementos para poder cumplir con eficiencia cualquier proceso ya sea industrial o electrónico.</a:t>
          </a:r>
          <a:endParaRPr lang="es-EC" sz="2400" b="0" kern="1200" dirty="0"/>
        </a:p>
      </dsp:txBody>
      <dsp:txXfrm>
        <a:off x="1657639" y="752895"/>
        <a:ext cx="6881232" cy="2282144"/>
      </dsp:txXfrm>
    </dsp:sp>
    <dsp:sp modelId="{8B28C3F2-D470-4E53-8F5D-E0B5D9DF20B2}">
      <dsp:nvSpPr>
        <dsp:cNvPr id="0" name=""/>
        <dsp:cNvSpPr/>
      </dsp:nvSpPr>
      <dsp:spPr>
        <a:xfrm>
          <a:off x="1051861" y="598568"/>
          <a:ext cx="536787" cy="3882524"/>
        </a:xfrm>
        <a:custGeom>
          <a:avLst/>
          <a:gdLst/>
          <a:ahLst/>
          <a:cxnLst/>
          <a:rect l="0" t="0" r="0" b="0"/>
          <a:pathLst>
            <a:path>
              <a:moveTo>
                <a:pt x="0" y="0"/>
              </a:moveTo>
              <a:lnTo>
                <a:pt x="0" y="3882524"/>
              </a:lnTo>
              <a:lnTo>
                <a:pt x="536787" y="388252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B70D20B-9D06-468C-A06D-9ED2B2052FA7}">
      <dsp:nvSpPr>
        <dsp:cNvPr id="0" name=""/>
        <dsp:cNvSpPr/>
      </dsp:nvSpPr>
      <dsp:spPr>
        <a:xfrm>
          <a:off x="1588649" y="3279195"/>
          <a:ext cx="7023234" cy="240379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C" sz="2400" kern="1200" dirty="0" smtClean="0"/>
            <a:t>Temperaturas no bien controladas o pequeñas variaciones por debajo de los 37° C en el sistema de incubación afectan notablemente en el tiempo de incubación de 21 días extendiéndolo por aproximadamente de 1 a 2 días más de los establecidos.</a:t>
          </a:r>
          <a:endParaRPr lang="es-EC" sz="2400" b="0" kern="1200" dirty="0"/>
        </a:p>
      </dsp:txBody>
      <dsp:txXfrm>
        <a:off x="1659054" y="3349600"/>
        <a:ext cx="6882424" cy="2262985"/>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67928" y="0"/>
          <a:ext cx="6809818" cy="55612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b="1" kern="1200" noProof="0" dirty="0" smtClean="0">
              <a:effectLst>
                <a:outerShdw blurRad="38100" dist="38100" dir="2700000" algn="tl">
                  <a:srgbClr val="000000">
                    <a:alpha val="43137"/>
                  </a:srgbClr>
                </a:outerShdw>
              </a:effectLst>
            </a:rPr>
            <a:t>Conclusiones</a:t>
          </a:r>
          <a:endParaRPr lang="es-ES" sz="3200" b="1" kern="1200" dirty="0">
            <a:effectLst/>
          </a:endParaRPr>
        </a:p>
      </dsp:txBody>
      <dsp:txXfrm>
        <a:off x="284216" y="16288"/>
        <a:ext cx="6777242" cy="523548"/>
      </dsp:txXfrm>
    </dsp:sp>
    <dsp:sp modelId="{1C54D1ED-F290-4180-BFEC-EE9A12279562}">
      <dsp:nvSpPr>
        <dsp:cNvPr id="0" name=""/>
        <dsp:cNvSpPr/>
      </dsp:nvSpPr>
      <dsp:spPr>
        <a:xfrm>
          <a:off x="948910" y="556124"/>
          <a:ext cx="498891" cy="1177137"/>
        </a:xfrm>
        <a:custGeom>
          <a:avLst/>
          <a:gdLst/>
          <a:ahLst/>
          <a:cxnLst/>
          <a:rect l="0" t="0" r="0" b="0"/>
          <a:pathLst>
            <a:path>
              <a:moveTo>
                <a:pt x="0" y="0"/>
              </a:moveTo>
              <a:lnTo>
                <a:pt x="0" y="1177137"/>
              </a:lnTo>
              <a:lnTo>
                <a:pt x="498891" y="117713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4AA3617-C8F0-4E2B-AF29-036F3E421B9D}">
      <dsp:nvSpPr>
        <dsp:cNvPr id="0" name=""/>
        <dsp:cNvSpPr/>
      </dsp:nvSpPr>
      <dsp:spPr>
        <a:xfrm>
          <a:off x="1447801" y="691054"/>
          <a:ext cx="7213802" cy="20844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C" sz="2400" kern="1200" dirty="0" smtClean="0"/>
            <a:t>Un sistema de volteo a velocidades lentas permite al proceso de incubación obtener mejores resultados al momento de eclosionar los huevos, ya que no permiten que el embrión se pegue a la cáscara, sin embargo un movimiento demasiado rápido afecta el embrión y lo mata. </a:t>
          </a:r>
          <a:endParaRPr lang="es-EC" sz="2400" b="0" kern="1200" dirty="0"/>
        </a:p>
      </dsp:txBody>
      <dsp:txXfrm>
        <a:off x="1508851" y="752104"/>
        <a:ext cx="7091702" cy="1962314"/>
      </dsp:txXfrm>
    </dsp:sp>
    <dsp:sp modelId="{2BAABA8B-567C-416D-BE3B-648D13B6683E}">
      <dsp:nvSpPr>
        <dsp:cNvPr id="0" name=""/>
        <dsp:cNvSpPr/>
      </dsp:nvSpPr>
      <dsp:spPr>
        <a:xfrm>
          <a:off x="948910" y="556124"/>
          <a:ext cx="498891" cy="3506689"/>
        </a:xfrm>
        <a:custGeom>
          <a:avLst/>
          <a:gdLst/>
          <a:ahLst/>
          <a:cxnLst/>
          <a:rect l="0" t="0" r="0" b="0"/>
          <a:pathLst>
            <a:path>
              <a:moveTo>
                <a:pt x="0" y="0"/>
              </a:moveTo>
              <a:lnTo>
                <a:pt x="0" y="3506689"/>
              </a:lnTo>
              <a:lnTo>
                <a:pt x="498891" y="350668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B5F1476-C129-4780-9AE2-706F16E313C6}">
      <dsp:nvSpPr>
        <dsp:cNvPr id="0" name=""/>
        <dsp:cNvSpPr/>
      </dsp:nvSpPr>
      <dsp:spPr>
        <a:xfrm>
          <a:off x="1447801" y="2895597"/>
          <a:ext cx="6956989" cy="233443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C" sz="2400" kern="1200" dirty="0" smtClean="0"/>
            <a:t>La falta de humedad en los últimos 3 días de incubación pueden afectar notablemente el nacimiento de los polluelos ya desarrollados totalmente en el interior del cascaron produciendo que se ahoguen, ya que no se ablanda la cáscara para que el polluelo pueda romper y salir por sus propios medios.</a:t>
          </a:r>
          <a:endParaRPr lang="es-EC" sz="2400" b="0" kern="1200" dirty="0"/>
        </a:p>
      </dsp:txBody>
      <dsp:txXfrm>
        <a:off x="1516174" y="2963970"/>
        <a:ext cx="6820243" cy="2197685"/>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757" y="0"/>
          <a:ext cx="7689364" cy="62795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kern="1200" dirty="0" smtClean="0">
              <a:effectLst/>
            </a:rPr>
            <a:t>Recomendaciones</a:t>
          </a:r>
          <a:endParaRPr lang="es-ES" sz="3200" b="1" kern="1200" dirty="0">
            <a:effectLst/>
          </a:endParaRPr>
        </a:p>
      </dsp:txBody>
      <dsp:txXfrm>
        <a:off x="23149" y="18392"/>
        <a:ext cx="7652580" cy="591168"/>
      </dsp:txXfrm>
    </dsp:sp>
    <dsp:sp modelId="{1C54D1ED-F290-4180-BFEC-EE9A12279562}">
      <dsp:nvSpPr>
        <dsp:cNvPr id="0" name=""/>
        <dsp:cNvSpPr/>
      </dsp:nvSpPr>
      <dsp:spPr>
        <a:xfrm>
          <a:off x="773694" y="627952"/>
          <a:ext cx="521704" cy="1117563"/>
        </a:xfrm>
        <a:custGeom>
          <a:avLst/>
          <a:gdLst/>
          <a:ahLst/>
          <a:cxnLst/>
          <a:rect l="0" t="0" r="0" b="0"/>
          <a:pathLst>
            <a:path>
              <a:moveTo>
                <a:pt x="0" y="0"/>
              </a:moveTo>
              <a:lnTo>
                <a:pt x="0" y="1117563"/>
              </a:lnTo>
              <a:lnTo>
                <a:pt x="521704" y="111756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4AA3617-C8F0-4E2B-AF29-036F3E421B9D}">
      <dsp:nvSpPr>
        <dsp:cNvPr id="0" name=""/>
        <dsp:cNvSpPr/>
      </dsp:nvSpPr>
      <dsp:spPr>
        <a:xfrm>
          <a:off x="1295398" y="716088"/>
          <a:ext cx="7368011" cy="205885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C" sz="2400" kern="1200" dirty="0" smtClean="0"/>
            <a:t>Para poder tener éxito en un sistema de incubación se debe empezar desde la selección de gallinas con huevos fértiles que permitan tener un embrión acorde para la incubación.</a:t>
          </a:r>
          <a:endParaRPr lang="es-EC" sz="2400" b="0" kern="1200" dirty="0"/>
        </a:p>
      </dsp:txBody>
      <dsp:txXfrm>
        <a:off x="1355700" y="776390"/>
        <a:ext cx="7247407" cy="1938250"/>
      </dsp:txXfrm>
    </dsp:sp>
    <dsp:sp modelId="{2BAABA8B-567C-416D-BE3B-648D13B6683E}">
      <dsp:nvSpPr>
        <dsp:cNvPr id="0" name=""/>
        <dsp:cNvSpPr/>
      </dsp:nvSpPr>
      <dsp:spPr>
        <a:xfrm>
          <a:off x="773694" y="627952"/>
          <a:ext cx="521704" cy="3467213"/>
        </a:xfrm>
        <a:custGeom>
          <a:avLst/>
          <a:gdLst/>
          <a:ahLst/>
          <a:cxnLst/>
          <a:rect l="0" t="0" r="0" b="0"/>
          <a:pathLst>
            <a:path>
              <a:moveTo>
                <a:pt x="0" y="0"/>
              </a:moveTo>
              <a:lnTo>
                <a:pt x="0" y="3467213"/>
              </a:lnTo>
              <a:lnTo>
                <a:pt x="521704" y="346721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B5F1476-C129-4780-9AE2-706F16E313C6}">
      <dsp:nvSpPr>
        <dsp:cNvPr id="0" name=""/>
        <dsp:cNvSpPr/>
      </dsp:nvSpPr>
      <dsp:spPr>
        <a:xfrm>
          <a:off x="1295398" y="2925884"/>
          <a:ext cx="7368011" cy="233856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C" sz="2400" kern="1200" dirty="0" smtClean="0"/>
            <a:t>Se recomienda realizar una correcta desinfección de los elementos empleados en la incubación para evitar una mortalidad prematura del embrión ya que se puede presentar el caso de una posible infección al interior del sistema, perdiendo toda la camada ingresada, generando pérdidas importantes de tiempo y dinero.</a:t>
          </a:r>
          <a:endParaRPr lang="es-EC" sz="2400" b="0" kern="1200" dirty="0"/>
        </a:p>
      </dsp:txBody>
      <dsp:txXfrm>
        <a:off x="1363892" y="2994378"/>
        <a:ext cx="7231023" cy="2201575"/>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757" y="0"/>
          <a:ext cx="7689364" cy="62795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kern="1200" dirty="0" smtClean="0">
              <a:effectLst/>
            </a:rPr>
            <a:t>Recomendaciones</a:t>
          </a:r>
          <a:endParaRPr lang="es-ES" sz="3200" b="1" kern="1200" dirty="0">
            <a:effectLst/>
          </a:endParaRPr>
        </a:p>
      </dsp:txBody>
      <dsp:txXfrm>
        <a:off x="23149" y="18392"/>
        <a:ext cx="7652580" cy="591168"/>
      </dsp:txXfrm>
    </dsp:sp>
    <dsp:sp modelId="{1C54D1ED-F290-4180-BFEC-EE9A12279562}">
      <dsp:nvSpPr>
        <dsp:cNvPr id="0" name=""/>
        <dsp:cNvSpPr/>
      </dsp:nvSpPr>
      <dsp:spPr>
        <a:xfrm>
          <a:off x="773694" y="627952"/>
          <a:ext cx="597902" cy="1311931"/>
        </a:xfrm>
        <a:custGeom>
          <a:avLst/>
          <a:gdLst/>
          <a:ahLst/>
          <a:cxnLst/>
          <a:rect l="0" t="0" r="0" b="0"/>
          <a:pathLst>
            <a:path>
              <a:moveTo>
                <a:pt x="0" y="0"/>
              </a:moveTo>
              <a:lnTo>
                <a:pt x="0" y="1311931"/>
              </a:lnTo>
              <a:lnTo>
                <a:pt x="597902" y="131193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4AA3617-C8F0-4E2B-AF29-036F3E421B9D}">
      <dsp:nvSpPr>
        <dsp:cNvPr id="0" name=""/>
        <dsp:cNvSpPr/>
      </dsp:nvSpPr>
      <dsp:spPr>
        <a:xfrm>
          <a:off x="1371596" y="849868"/>
          <a:ext cx="7318197" cy="21800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C" sz="2400" kern="1200" dirty="0" smtClean="0"/>
            <a:t>Para un mayor crecimiento en el ámbito de la incubación artificial  se recomienda a la Unidad Agropecuaria Majavi la instalación de sistemas trifásicos para las futuras conexiones de más sistemas de incubación, factor importante para que ahorren consumos energéticos y obtener una mayor rentabilidad.</a:t>
          </a:r>
          <a:endParaRPr lang="es-EC" sz="2400" b="0" kern="1200" dirty="0"/>
        </a:p>
      </dsp:txBody>
      <dsp:txXfrm>
        <a:off x="1435447" y="913719"/>
        <a:ext cx="7190495" cy="2052328"/>
      </dsp:txXfrm>
    </dsp:sp>
    <dsp:sp modelId="{2BAABA8B-567C-416D-BE3B-648D13B6683E}">
      <dsp:nvSpPr>
        <dsp:cNvPr id="0" name=""/>
        <dsp:cNvSpPr/>
      </dsp:nvSpPr>
      <dsp:spPr>
        <a:xfrm>
          <a:off x="773694" y="627952"/>
          <a:ext cx="521704" cy="3621367"/>
        </a:xfrm>
        <a:custGeom>
          <a:avLst/>
          <a:gdLst/>
          <a:ahLst/>
          <a:cxnLst/>
          <a:rect l="0" t="0" r="0" b="0"/>
          <a:pathLst>
            <a:path>
              <a:moveTo>
                <a:pt x="0" y="0"/>
              </a:moveTo>
              <a:lnTo>
                <a:pt x="0" y="3621367"/>
              </a:lnTo>
              <a:lnTo>
                <a:pt x="521704" y="362136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B5F1476-C129-4780-9AE2-706F16E313C6}">
      <dsp:nvSpPr>
        <dsp:cNvPr id="0" name=""/>
        <dsp:cNvSpPr/>
      </dsp:nvSpPr>
      <dsp:spPr>
        <a:xfrm>
          <a:off x="1295398" y="3288270"/>
          <a:ext cx="7368011" cy="19220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C" sz="2400" kern="1200" dirty="0" smtClean="0"/>
            <a:t>Se recomienda tener una persona pendiente de los nacimientos a partir del día 19 del proceso, debido a que en  ese momento empezaran a eclosionar los polluelos y deberán ser trasladados a una fuente de calor que permita secar su plumaje.</a:t>
          </a:r>
          <a:endParaRPr lang="es-EC" sz="2400" b="0" kern="1200" dirty="0"/>
        </a:p>
      </dsp:txBody>
      <dsp:txXfrm>
        <a:off x="1351694" y="3344566"/>
        <a:ext cx="7255419" cy="18095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832573"/>
          <a:ext cx="8526014" cy="696277"/>
        </a:xfrm>
        <a:prstGeom prst="roundRect">
          <a:avLst>
            <a:gd name="adj" fmla="val 10000"/>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7625" tIns="31750" rIns="47625" bIns="31750" numCol="1" spcCol="1270" anchor="ctr" anchorCtr="0">
          <a:noAutofit/>
        </a:bodyPr>
        <a:lstStyle/>
        <a:p>
          <a:pPr lvl="0" algn="just" defTabSz="1111250">
            <a:lnSpc>
              <a:spcPct val="90000"/>
            </a:lnSpc>
            <a:spcBef>
              <a:spcPct val="0"/>
            </a:spcBef>
            <a:spcAft>
              <a:spcPct val="35000"/>
            </a:spcAft>
          </a:pPr>
          <a:r>
            <a:rPr lang="es-ES" sz="2500" b="1" kern="1200" dirty="0" smtClean="0"/>
            <a:t>Factores Físicos que regulan una incubación satisfactoria</a:t>
          </a:r>
          <a:endParaRPr lang="es-ES" sz="2500" b="1" kern="1200" dirty="0"/>
        </a:p>
      </dsp:txBody>
      <dsp:txXfrm>
        <a:off x="20393" y="852966"/>
        <a:ext cx="8485228" cy="655491"/>
      </dsp:txXfrm>
    </dsp:sp>
    <dsp:sp modelId="{04EAAFF2-F757-4829-8DE2-3822D97053BC}">
      <dsp:nvSpPr>
        <dsp:cNvPr id="0" name=""/>
        <dsp:cNvSpPr/>
      </dsp:nvSpPr>
      <dsp:spPr>
        <a:xfrm>
          <a:off x="852602" y="1528851"/>
          <a:ext cx="852601" cy="627554"/>
        </a:xfrm>
        <a:custGeom>
          <a:avLst/>
          <a:gdLst/>
          <a:ahLst/>
          <a:cxnLst/>
          <a:rect l="0" t="0" r="0" b="0"/>
          <a:pathLst>
            <a:path>
              <a:moveTo>
                <a:pt x="0" y="0"/>
              </a:moveTo>
              <a:lnTo>
                <a:pt x="0" y="627554"/>
              </a:lnTo>
              <a:lnTo>
                <a:pt x="852601" y="627554"/>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705203" y="1864540"/>
          <a:ext cx="6601411" cy="583731"/>
        </a:xfrm>
        <a:prstGeom prst="roundRect">
          <a:avLst>
            <a:gd name="adj" fmla="val 10000"/>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S" sz="2000" b="1" kern="1200" dirty="0" smtClean="0"/>
            <a:t>Temperatura</a:t>
          </a:r>
          <a:endParaRPr lang="es-ES" sz="2000" b="1" kern="1200" dirty="0"/>
        </a:p>
      </dsp:txBody>
      <dsp:txXfrm>
        <a:off x="1722300" y="1881637"/>
        <a:ext cx="6567217" cy="549537"/>
      </dsp:txXfrm>
    </dsp:sp>
    <dsp:sp modelId="{59B6BAF9-1EE2-43AB-A459-FD0FBACBF21E}">
      <dsp:nvSpPr>
        <dsp:cNvPr id="0" name=""/>
        <dsp:cNvSpPr/>
      </dsp:nvSpPr>
      <dsp:spPr>
        <a:xfrm>
          <a:off x="852602" y="1528851"/>
          <a:ext cx="852601" cy="1569283"/>
        </a:xfrm>
        <a:custGeom>
          <a:avLst/>
          <a:gdLst/>
          <a:ahLst/>
          <a:cxnLst/>
          <a:rect l="0" t="0" r="0" b="0"/>
          <a:pathLst>
            <a:path>
              <a:moveTo>
                <a:pt x="0" y="0"/>
              </a:moveTo>
              <a:lnTo>
                <a:pt x="0" y="1569283"/>
              </a:lnTo>
              <a:lnTo>
                <a:pt x="852601" y="1569283"/>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98293-6788-4959-8701-87899D3A5AE8}">
      <dsp:nvSpPr>
        <dsp:cNvPr id="0" name=""/>
        <dsp:cNvSpPr/>
      </dsp:nvSpPr>
      <dsp:spPr>
        <a:xfrm>
          <a:off x="1705203" y="2811895"/>
          <a:ext cx="6626578" cy="572479"/>
        </a:xfrm>
        <a:prstGeom prst="roundRect">
          <a:avLst>
            <a:gd name="adj" fmla="val 10000"/>
          </a:avLst>
        </a:prstGeom>
        <a:solidFill>
          <a:schemeClr val="lt1">
            <a:alpha val="90000"/>
            <a:hueOff val="0"/>
            <a:satOff val="0"/>
            <a:lumOff val="0"/>
            <a:alphaOff val="0"/>
          </a:schemeClr>
        </a:solidFill>
        <a:ln w="9525" cap="flat" cmpd="sng" algn="ctr">
          <a:solidFill>
            <a:schemeClr val="accent1">
              <a:shade val="50000"/>
              <a:hueOff val="180718"/>
              <a:satOff val="-3780"/>
              <a:lumOff val="21031"/>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b="1" kern="1200" dirty="0" smtClean="0"/>
            <a:t>Humedad Relativa</a:t>
          </a:r>
          <a:endParaRPr lang="es-EC" sz="2000" b="1" kern="1200" dirty="0"/>
        </a:p>
      </dsp:txBody>
      <dsp:txXfrm>
        <a:off x="1721970" y="2828662"/>
        <a:ext cx="6593044" cy="538945"/>
      </dsp:txXfrm>
    </dsp:sp>
    <dsp:sp modelId="{CC26813A-3C70-474F-B955-22D5A57A2315}">
      <dsp:nvSpPr>
        <dsp:cNvPr id="0" name=""/>
        <dsp:cNvSpPr/>
      </dsp:nvSpPr>
      <dsp:spPr>
        <a:xfrm>
          <a:off x="852602" y="1528851"/>
          <a:ext cx="852601" cy="2507879"/>
        </a:xfrm>
        <a:custGeom>
          <a:avLst/>
          <a:gdLst/>
          <a:ahLst/>
          <a:cxnLst/>
          <a:rect l="0" t="0" r="0" b="0"/>
          <a:pathLst>
            <a:path>
              <a:moveTo>
                <a:pt x="0" y="0"/>
              </a:moveTo>
              <a:lnTo>
                <a:pt x="0" y="2507879"/>
              </a:lnTo>
              <a:lnTo>
                <a:pt x="852601" y="2507879"/>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999C8A-4352-4DC7-8C6E-BB5B23401E84}">
      <dsp:nvSpPr>
        <dsp:cNvPr id="0" name=""/>
        <dsp:cNvSpPr/>
      </dsp:nvSpPr>
      <dsp:spPr>
        <a:xfrm>
          <a:off x="1705203" y="3752976"/>
          <a:ext cx="6615660" cy="567507"/>
        </a:xfrm>
        <a:prstGeom prst="roundRect">
          <a:avLst>
            <a:gd name="adj" fmla="val 10000"/>
          </a:avLst>
        </a:prstGeom>
        <a:solidFill>
          <a:schemeClr val="lt1">
            <a:alpha val="90000"/>
            <a:hueOff val="0"/>
            <a:satOff val="0"/>
            <a:lumOff val="0"/>
            <a:alphaOff val="0"/>
          </a:schemeClr>
        </a:solidFill>
        <a:ln w="9525" cap="flat" cmpd="sng" algn="ctr">
          <a:solidFill>
            <a:schemeClr val="accent1">
              <a:shade val="50000"/>
              <a:hueOff val="361436"/>
              <a:satOff val="-7560"/>
              <a:lumOff val="4206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b="1" kern="1200" dirty="0" smtClean="0"/>
            <a:t>Sistema de volteo</a:t>
          </a:r>
          <a:endParaRPr lang="es-EC" sz="2000" b="1" kern="1200" dirty="0"/>
        </a:p>
      </dsp:txBody>
      <dsp:txXfrm>
        <a:off x="1721825" y="3769598"/>
        <a:ext cx="6582416" cy="534263"/>
      </dsp:txXfrm>
    </dsp:sp>
    <dsp:sp modelId="{9ED4C765-696D-454D-9ACB-C863AE1F46AA}">
      <dsp:nvSpPr>
        <dsp:cNvPr id="0" name=""/>
        <dsp:cNvSpPr/>
      </dsp:nvSpPr>
      <dsp:spPr>
        <a:xfrm>
          <a:off x="852602" y="1528851"/>
          <a:ext cx="832648" cy="3460404"/>
        </a:xfrm>
        <a:custGeom>
          <a:avLst/>
          <a:gdLst/>
          <a:ahLst/>
          <a:cxnLst/>
          <a:rect l="0" t="0" r="0" b="0"/>
          <a:pathLst>
            <a:path>
              <a:moveTo>
                <a:pt x="0" y="0"/>
              </a:moveTo>
              <a:lnTo>
                <a:pt x="0" y="3460404"/>
              </a:lnTo>
              <a:lnTo>
                <a:pt x="832648" y="3460404"/>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689972-6746-480E-BAF1-03CE98143681}">
      <dsp:nvSpPr>
        <dsp:cNvPr id="0" name=""/>
        <dsp:cNvSpPr/>
      </dsp:nvSpPr>
      <dsp:spPr>
        <a:xfrm>
          <a:off x="1685251" y="4721923"/>
          <a:ext cx="6599428" cy="534664"/>
        </a:xfrm>
        <a:prstGeom prst="roundRect">
          <a:avLst>
            <a:gd name="adj" fmla="val 10000"/>
          </a:avLst>
        </a:prstGeom>
        <a:solidFill>
          <a:schemeClr val="lt1">
            <a:alpha val="90000"/>
            <a:hueOff val="0"/>
            <a:satOff val="0"/>
            <a:lumOff val="0"/>
            <a:alphaOff val="0"/>
          </a:schemeClr>
        </a:solidFill>
        <a:ln w="9525" cap="flat" cmpd="sng" algn="ctr">
          <a:solidFill>
            <a:schemeClr val="accent1">
              <a:shade val="50000"/>
              <a:hueOff val="180718"/>
              <a:satOff val="-3780"/>
              <a:lumOff val="21031"/>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b="1" kern="1200" dirty="0" smtClean="0"/>
            <a:t>Ventilación</a:t>
          </a:r>
          <a:endParaRPr lang="es-EC" sz="2000" b="1" kern="1200" dirty="0"/>
        </a:p>
      </dsp:txBody>
      <dsp:txXfrm>
        <a:off x="1700911" y="4737583"/>
        <a:ext cx="6568108" cy="5033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859137"/>
          <a:ext cx="7010300" cy="37209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Temperatura </a:t>
          </a:r>
          <a:endParaRPr lang="es-ES" sz="3200" b="1" u="none" kern="1200" noProof="0" dirty="0">
            <a:effectLst>
              <a:outerShdw blurRad="38100" dist="38100" dir="2700000" algn="tl">
                <a:srgbClr val="000000">
                  <a:alpha val="43137"/>
                </a:srgbClr>
              </a:outerShdw>
            </a:effectLst>
          </a:endParaRPr>
        </a:p>
      </dsp:txBody>
      <dsp:txXfrm>
        <a:off x="10899" y="870035"/>
        <a:ext cx="6988504" cy="350302"/>
      </dsp:txXfrm>
    </dsp:sp>
    <dsp:sp modelId="{6453487C-0FAF-4B32-BD10-ECD1ABD7E947}">
      <dsp:nvSpPr>
        <dsp:cNvPr id="0" name=""/>
        <dsp:cNvSpPr/>
      </dsp:nvSpPr>
      <dsp:spPr>
        <a:xfrm>
          <a:off x="701031" y="1231235"/>
          <a:ext cx="594371" cy="1151299"/>
        </a:xfrm>
        <a:custGeom>
          <a:avLst/>
          <a:gdLst/>
          <a:ahLst/>
          <a:cxnLst/>
          <a:rect l="0" t="0" r="0" b="0"/>
          <a:pathLst>
            <a:path>
              <a:moveTo>
                <a:pt x="0" y="0"/>
              </a:moveTo>
              <a:lnTo>
                <a:pt x="0" y="1151299"/>
              </a:lnTo>
              <a:lnTo>
                <a:pt x="594371" y="115129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B98A4A-0B6D-4F48-B74E-847DD2F0977C}">
      <dsp:nvSpPr>
        <dsp:cNvPr id="0" name=""/>
        <dsp:cNvSpPr/>
      </dsp:nvSpPr>
      <dsp:spPr>
        <a:xfrm>
          <a:off x="1295402" y="1819995"/>
          <a:ext cx="6892485" cy="112507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n-US" sz="2400" b="1" kern="1200" dirty="0" err="1" smtClean="0"/>
            <a:t>Pequeñas</a:t>
          </a:r>
          <a:r>
            <a:rPr lang="en-US" sz="2400" b="1" kern="1200" dirty="0" smtClean="0"/>
            <a:t> </a:t>
          </a:r>
          <a:r>
            <a:rPr lang="en-US" sz="2400" b="1" kern="1200" dirty="0" err="1" smtClean="0"/>
            <a:t>variaciones</a:t>
          </a:r>
          <a:r>
            <a:rPr lang="en-US" sz="2400" b="1" kern="1200" dirty="0" smtClean="0"/>
            <a:t> </a:t>
          </a:r>
          <a:r>
            <a:rPr lang="en-US" sz="2400" b="1" kern="1200" dirty="0" err="1" smtClean="0"/>
            <a:t>en</a:t>
          </a:r>
          <a:r>
            <a:rPr lang="en-US" sz="2400" b="1" kern="1200" dirty="0" smtClean="0"/>
            <a:t> </a:t>
          </a:r>
          <a:r>
            <a:rPr lang="en-US" sz="2400" b="1" kern="1200" dirty="0" err="1" smtClean="0"/>
            <a:t>los</a:t>
          </a:r>
          <a:r>
            <a:rPr lang="en-US" sz="2400" b="1" kern="1200" dirty="0" smtClean="0"/>
            <a:t> </a:t>
          </a:r>
          <a:r>
            <a:rPr lang="en-US" sz="2400" b="1" kern="1200" dirty="0" err="1" smtClean="0"/>
            <a:t>valores</a:t>
          </a:r>
          <a:r>
            <a:rPr lang="en-US" sz="2400" b="1" kern="1200" dirty="0" smtClean="0"/>
            <a:t> de </a:t>
          </a:r>
          <a:r>
            <a:rPr lang="en-US" sz="2400" b="1" kern="1200" dirty="0" err="1" smtClean="0"/>
            <a:t>temperatura</a:t>
          </a:r>
          <a:r>
            <a:rPr lang="en-US" sz="2400" b="1" kern="1200" dirty="0" smtClean="0"/>
            <a:t> </a:t>
          </a:r>
          <a:r>
            <a:rPr lang="en-US" sz="2400" b="1" kern="1200" dirty="0" err="1" smtClean="0"/>
            <a:t>pueden</a:t>
          </a:r>
          <a:r>
            <a:rPr lang="en-US" sz="2400" b="1" kern="1200" dirty="0" smtClean="0"/>
            <a:t> </a:t>
          </a:r>
          <a:r>
            <a:rPr lang="en-US" sz="2400" b="1" kern="1200" dirty="0" err="1" smtClean="0"/>
            <a:t>resultar</a:t>
          </a:r>
          <a:r>
            <a:rPr lang="en-US" sz="2400" b="1" kern="1200" dirty="0" smtClean="0"/>
            <a:t> fatales.</a:t>
          </a:r>
        </a:p>
      </dsp:txBody>
      <dsp:txXfrm>
        <a:off x="1328354" y="1852947"/>
        <a:ext cx="6826581" cy="10591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536416"/>
          <a:ext cx="7010300" cy="37209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Humedad Relativa</a:t>
          </a:r>
          <a:endParaRPr lang="es-ES" sz="3200" b="1" u="none" kern="1200" noProof="0" dirty="0">
            <a:effectLst>
              <a:outerShdw blurRad="38100" dist="38100" dir="2700000" algn="tl">
                <a:srgbClr val="000000">
                  <a:alpha val="43137"/>
                </a:srgbClr>
              </a:outerShdw>
            </a:effectLst>
          </a:endParaRPr>
        </a:p>
      </dsp:txBody>
      <dsp:txXfrm>
        <a:off x="10899" y="547314"/>
        <a:ext cx="6988504" cy="350302"/>
      </dsp:txXfrm>
    </dsp:sp>
    <dsp:sp modelId="{6453487C-0FAF-4B32-BD10-ECD1ABD7E947}">
      <dsp:nvSpPr>
        <dsp:cNvPr id="0" name=""/>
        <dsp:cNvSpPr/>
      </dsp:nvSpPr>
      <dsp:spPr>
        <a:xfrm>
          <a:off x="701031" y="908515"/>
          <a:ext cx="594371" cy="1474020"/>
        </a:xfrm>
        <a:custGeom>
          <a:avLst/>
          <a:gdLst/>
          <a:ahLst/>
          <a:cxnLst/>
          <a:rect l="0" t="0" r="0" b="0"/>
          <a:pathLst>
            <a:path>
              <a:moveTo>
                <a:pt x="0" y="0"/>
              </a:moveTo>
              <a:lnTo>
                <a:pt x="0" y="1474020"/>
              </a:lnTo>
              <a:lnTo>
                <a:pt x="594371" y="147402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B98A4A-0B6D-4F48-B74E-847DD2F0977C}">
      <dsp:nvSpPr>
        <dsp:cNvPr id="0" name=""/>
        <dsp:cNvSpPr/>
      </dsp:nvSpPr>
      <dsp:spPr>
        <a:xfrm>
          <a:off x="1295402" y="1497274"/>
          <a:ext cx="6892485" cy="177052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n-US" sz="2400" b="1" kern="1200" dirty="0" smtClean="0"/>
            <a:t>Se define a la </a:t>
          </a:r>
          <a:r>
            <a:rPr lang="en-US" sz="2400" b="1" kern="1200" dirty="0" err="1" smtClean="0"/>
            <a:t>humedad</a:t>
          </a:r>
          <a:r>
            <a:rPr lang="en-US" sz="2400" b="1" kern="1200" dirty="0" smtClean="0"/>
            <a:t> </a:t>
          </a:r>
          <a:r>
            <a:rPr lang="en-US" sz="2400" b="1" kern="1200" dirty="0" err="1" smtClean="0"/>
            <a:t>relativa</a:t>
          </a:r>
          <a:r>
            <a:rPr lang="en-US" sz="2400" b="1" kern="1200" dirty="0" smtClean="0"/>
            <a:t> </a:t>
          </a:r>
          <a:r>
            <a:rPr lang="en-US" sz="2400" b="1" kern="1200" dirty="0" err="1" smtClean="0"/>
            <a:t>como</a:t>
          </a:r>
          <a:r>
            <a:rPr lang="en-US" sz="2400" b="1" kern="1200" dirty="0" smtClean="0"/>
            <a:t> la </a:t>
          </a:r>
          <a:r>
            <a:rPr lang="en-US" sz="2400" b="1" kern="1200" dirty="0" err="1" smtClean="0"/>
            <a:t>razón</a:t>
          </a:r>
          <a:r>
            <a:rPr lang="en-US" sz="2400" b="1" kern="1200" dirty="0" smtClean="0"/>
            <a:t> entre la </a:t>
          </a:r>
          <a:r>
            <a:rPr lang="en-US" sz="2400" b="1" kern="1200" dirty="0" err="1" smtClean="0"/>
            <a:t>presión</a:t>
          </a:r>
          <a:r>
            <a:rPr lang="en-US" sz="2400" b="1" kern="1200" dirty="0" smtClean="0"/>
            <a:t> </a:t>
          </a:r>
          <a:r>
            <a:rPr lang="en-US" sz="2400" b="1" kern="1200" dirty="0" err="1" smtClean="0"/>
            <a:t>parcial</a:t>
          </a:r>
          <a:r>
            <a:rPr lang="en-US" sz="2400" b="1" kern="1200" dirty="0" smtClean="0"/>
            <a:t> del vapor de </a:t>
          </a:r>
          <a:r>
            <a:rPr lang="en-US" sz="2400" b="1" kern="1200" dirty="0" err="1" smtClean="0"/>
            <a:t>agua</a:t>
          </a:r>
          <a:r>
            <a:rPr lang="en-US" sz="2400" b="1" kern="1200" dirty="0" smtClean="0"/>
            <a:t> y la </a:t>
          </a:r>
          <a:r>
            <a:rPr lang="en-US" sz="2400" b="1" kern="1200" dirty="0" err="1" smtClean="0"/>
            <a:t>presión</a:t>
          </a:r>
          <a:r>
            <a:rPr lang="en-US" sz="2400" b="1" kern="1200" dirty="0" smtClean="0"/>
            <a:t> de vapor </a:t>
          </a:r>
          <a:r>
            <a:rPr lang="en-US" sz="2400" b="1" kern="1200" dirty="0" err="1" smtClean="0"/>
            <a:t>saturado</a:t>
          </a:r>
          <a:r>
            <a:rPr lang="en-US" sz="2400" b="1" kern="1200" dirty="0" smtClean="0"/>
            <a:t> a </a:t>
          </a:r>
          <a:r>
            <a:rPr lang="en-US" sz="2400" b="1" kern="1200" dirty="0" err="1" smtClean="0"/>
            <a:t>una</a:t>
          </a:r>
          <a:r>
            <a:rPr lang="en-US" sz="2400" b="1" kern="1200" dirty="0" smtClean="0"/>
            <a:t> </a:t>
          </a:r>
          <a:r>
            <a:rPr lang="en-US" sz="2400" b="1" kern="1200" dirty="0" err="1" smtClean="0"/>
            <a:t>temperatura</a:t>
          </a:r>
          <a:r>
            <a:rPr lang="en-US" sz="2400" b="1" kern="1200" dirty="0" smtClean="0"/>
            <a:t> dada que se </a:t>
          </a:r>
          <a:r>
            <a:rPr lang="en-US" sz="2400" b="1" kern="1200" dirty="0" err="1" smtClean="0"/>
            <a:t>expresa</a:t>
          </a:r>
          <a:r>
            <a:rPr lang="en-US" sz="2400" b="1" kern="1200" dirty="0" smtClean="0"/>
            <a:t> </a:t>
          </a:r>
          <a:r>
            <a:rPr lang="en-US" sz="2400" b="1" kern="1200" dirty="0" err="1" smtClean="0"/>
            <a:t>como</a:t>
          </a:r>
          <a:r>
            <a:rPr lang="en-US" sz="2400" b="1" kern="1200" dirty="0" smtClean="0"/>
            <a:t> </a:t>
          </a:r>
          <a:r>
            <a:rPr lang="en-US" sz="2400" b="1" kern="1200" dirty="0" err="1" smtClean="0"/>
            <a:t>porcentaje</a:t>
          </a:r>
          <a:r>
            <a:rPr lang="en-US" sz="2400" b="1" kern="1200" dirty="0" smtClean="0"/>
            <a:t>.</a:t>
          </a:r>
        </a:p>
      </dsp:txBody>
      <dsp:txXfrm>
        <a:off x="1347259" y="1549131"/>
        <a:ext cx="6788771" cy="166680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635960"/>
          <a:ext cx="7010300" cy="37209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Sistema de volteo</a:t>
          </a:r>
          <a:endParaRPr lang="es-ES" sz="3200" b="1" u="none" kern="1200" noProof="0" dirty="0">
            <a:effectLst>
              <a:outerShdw blurRad="38100" dist="38100" dir="2700000" algn="tl">
                <a:srgbClr val="000000">
                  <a:alpha val="43137"/>
                </a:srgbClr>
              </a:outerShdw>
            </a:effectLst>
          </a:endParaRPr>
        </a:p>
      </dsp:txBody>
      <dsp:txXfrm>
        <a:off x="10899" y="646858"/>
        <a:ext cx="6988504" cy="350302"/>
      </dsp:txXfrm>
    </dsp:sp>
    <dsp:sp modelId="{6453487C-0FAF-4B32-BD10-ECD1ABD7E947}">
      <dsp:nvSpPr>
        <dsp:cNvPr id="0" name=""/>
        <dsp:cNvSpPr/>
      </dsp:nvSpPr>
      <dsp:spPr>
        <a:xfrm>
          <a:off x="701031" y="1008058"/>
          <a:ext cx="594371" cy="1374476"/>
        </a:xfrm>
        <a:custGeom>
          <a:avLst/>
          <a:gdLst/>
          <a:ahLst/>
          <a:cxnLst/>
          <a:rect l="0" t="0" r="0" b="0"/>
          <a:pathLst>
            <a:path>
              <a:moveTo>
                <a:pt x="0" y="0"/>
              </a:moveTo>
              <a:lnTo>
                <a:pt x="0" y="1374476"/>
              </a:lnTo>
              <a:lnTo>
                <a:pt x="594371" y="137447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B98A4A-0B6D-4F48-B74E-847DD2F0977C}">
      <dsp:nvSpPr>
        <dsp:cNvPr id="0" name=""/>
        <dsp:cNvSpPr/>
      </dsp:nvSpPr>
      <dsp:spPr>
        <a:xfrm>
          <a:off x="1295402" y="1497274"/>
          <a:ext cx="6892485" cy="177052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n-US" sz="2400" b="1" kern="1200" dirty="0" err="1" smtClean="0"/>
            <a:t>Permite</a:t>
          </a:r>
          <a:r>
            <a:rPr lang="en-US" sz="2400" b="1" kern="1200" dirty="0" smtClean="0"/>
            <a:t> al </a:t>
          </a:r>
          <a:r>
            <a:rPr lang="en-US" sz="2400" b="1" kern="1200" dirty="0" err="1" smtClean="0"/>
            <a:t>embrión</a:t>
          </a:r>
          <a:r>
            <a:rPr lang="en-US" sz="2400" b="1" kern="1200" dirty="0" smtClean="0"/>
            <a:t> del </a:t>
          </a:r>
          <a:r>
            <a:rPr lang="en-US" sz="2400" b="1" kern="1200" dirty="0" err="1" smtClean="0"/>
            <a:t>huevo</a:t>
          </a:r>
          <a:r>
            <a:rPr lang="en-US" sz="2400" b="1" kern="1200" dirty="0" smtClean="0"/>
            <a:t> que no se </a:t>
          </a:r>
          <a:r>
            <a:rPr lang="en-US" sz="2400" b="1" kern="1200" dirty="0" err="1" smtClean="0"/>
            <a:t>pegue</a:t>
          </a:r>
          <a:r>
            <a:rPr lang="en-US" sz="2400" b="1" kern="1200" dirty="0" smtClean="0"/>
            <a:t> a las </a:t>
          </a:r>
          <a:r>
            <a:rPr lang="en-US" sz="2400" b="1" kern="1200" dirty="0" err="1" smtClean="0"/>
            <a:t>membranas</a:t>
          </a:r>
          <a:r>
            <a:rPr lang="en-US" sz="2400" b="1" kern="1200" dirty="0" smtClean="0"/>
            <a:t> </a:t>
          </a:r>
          <a:r>
            <a:rPr lang="en-US" sz="2400" b="1" kern="1200" dirty="0" err="1" smtClean="0"/>
            <a:t>internas</a:t>
          </a:r>
          <a:r>
            <a:rPr lang="en-US" sz="2400" b="1" kern="1200" dirty="0" smtClean="0"/>
            <a:t> de la cascara lo que </a:t>
          </a:r>
          <a:r>
            <a:rPr lang="en-US" sz="2400" b="1" kern="1200" dirty="0" err="1" smtClean="0"/>
            <a:t>puede</a:t>
          </a:r>
          <a:r>
            <a:rPr lang="en-US" sz="2400" b="1" kern="1200" dirty="0" smtClean="0"/>
            <a:t> </a:t>
          </a:r>
          <a:r>
            <a:rPr lang="en-US" sz="2400" b="1" kern="1200" dirty="0" err="1" smtClean="0"/>
            <a:t>desencadenar</a:t>
          </a:r>
          <a:r>
            <a:rPr lang="en-US" sz="2400" b="1" kern="1200" dirty="0" smtClean="0"/>
            <a:t> </a:t>
          </a:r>
          <a:r>
            <a:rPr lang="en-US" sz="2400" b="1" kern="1200" dirty="0" err="1" smtClean="0"/>
            <a:t>en</a:t>
          </a:r>
          <a:r>
            <a:rPr lang="en-US" sz="2400" b="1" kern="1200" dirty="0" smtClean="0"/>
            <a:t> la </a:t>
          </a:r>
          <a:r>
            <a:rPr lang="en-US" sz="2400" b="1" kern="1200" dirty="0" err="1" smtClean="0"/>
            <a:t>muerte</a:t>
          </a:r>
          <a:r>
            <a:rPr lang="en-US" sz="2400" b="1" kern="1200" dirty="0" smtClean="0"/>
            <a:t> del </a:t>
          </a:r>
          <a:r>
            <a:rPr lang="en-US" sz="2400" b="1" kern="1200" dirty="0" err="1" smtClean="0"/>
            <a:t>mismo</a:t>
          </a:r>
          <a:r>
            <a:rPr lang="en-US" sz="2400" b="1" kern="1200" dirty="0" smtClean="0"/>
            <a:t>.</a:t>
          </a:r>
        </a:p>
      </dsp:txBody>
      <dsp:txXfrm>
        <a:off x="1347259" y="1549131"/>
        <a:ext cx="6788771" cy="166680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9A0059-2925-4C41-9472-DA7896AE44C0}" type="datetimeFigureOut">
              <a:rPr lang="es-ES" smtClean="0"/>
              <a:pPr/>
              <a:t>07/08/2017</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E90096-80A3-440E-9350-9E32FEFA4505}" type="slidenum">
              <a:rPr lang="es-ES" smtClean="0"/>
              <a:pPr/>
              <a:t>‹Nº›</a:t>
            </a:fld>
            <a:endParaRPr lang="es-ES"/>
          </a:p>
        </p:txBody>
      </p:sp>
    </p:spTree>
    <p:extLst>
      <p:ext uri="{BB962C8B-B14F-4D97-AF65-F5344CB8AC3E}">
        <p14:creationId xmlns:p14="http://schemas.microsoft.com/office/powerpoint/2010/main" val="104317658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0F86A1-04FC-41B3-8814-61C279CB4662}" type="datetimeFigureOut">
              <a:rPr lang="es-ES" smtClean="0"/>
              <a:pPr/>
              <a:t>07/08/2017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3CB458-7C3A-45F9-8815-E28D4955E256}" type="slidenum">
              <a:rPr lang="es-ES" smtClean="0"/>
              <a:pPr/>
              <a:t>‹Nº›</a:t>
            </a:fld>
            <a:endParaRPr lang="es-ES"/>
          </a:p>
        </p:txBody>
      </p:sp>
    </p:spTree>
    <p:extLst>
      <p:ext uri="{BB962C8B-B14F-4D97-AF65-F5344CB8AC3E}">
        <p14:creationId xmlns:p14="http://schemas.microsoft.com/office/powerpoint/2010/main" val="363193608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5E7FF29-937A-4C45-AFAA-BDB4E268252C}" type="slidenum">
              <a:rPr lang="es-EC" smtClean="0"/>
              <a:t>9</a:t>
            </a:fld>
            <a:endParaRPr lang="es-EC"/>
          </a:p>
        </p:txBody>
      </p:sp>
    </p:spTree>
    <p:extLst>
      <p:ext uri="{BB962C8B-B14F-4D97-AF65-F5344CB8AC3E}">
        <p14:creationId xmlns:p14="http://schemas.microsoft.com/office/powerpoint/2010/main" val="194702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endParaRPr lang="es-ES" dirty="0"/>
          </a:p>
        </p:txBody>
      </p:sp>
      <p:sp>
        <p:nvSpPr>
          <p:cNvPr id="5" name="4 Marcador de pie de página"/>
          <p:cNvSpPr>
            <a:spLocks noGrp="1"/>
          </p:cNvSpPr>
          <p:nvPr>
            <p:ph type="ftr" sz="quarter" idx="11"/>
          </p:nvPr>
        </p:nvSpPr>
        <p:spPr/>
        <p:txBody>
          <a:bodyPr/>
          <a:lstStyle>
            <a:lvl1pPr>
              <a:defRPr/>
            </a:lvl1pPr>
          </a:lstStyle>
          <a:p>
            <a:endParaRPr lang="es-ES" dirty="0"/>
          </a:p>
        </p:txBody>
      </p:sp>
      <p:sp>
        <p:nvSpPr>
          <p:cNvPr id="6" name="5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19324521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endParaRPr lang="es-ES" dirty="0"/>
          </a:p>
        </p:txBody>
      </p:sp>
      <p:sp>
        <p:nvSpPr>
          <p:cNvPr id="5" name="4 Marcador de pie de página"/>
          <p:cNvSpPr>
            <a:spLocks noGrp="1"/>
          </p:cNvSpPr>
          <p:nvPr>
            <p:ph type="ftr" sz="quarter" idx="11"/>
          </p:nvPr>
        </p:nvSpPr>
        <p:spPr/>
        <p:txBody>
          <a:bodyPr/>
          <a:lstStyle>
            <a:lvl1pPr>
              <a:defRPr/>
            </a:lvl1pPr>
          </a:lstStyle>
          <a:p>
            <a:endParaRPr lang="es-ES" dirty="0"/>
          </a:p>
        </p:txBody>
      </p:sp>
      <p:sp>
        <p:nvSpPr>
          <p:cNvPr id="6" name="5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3594334894"/>
      </p:ext>
    </p:extLst>
  </p:cSld>
  <p:clrMapOvr>
    <a:masterClrMapping/>
  </p:clrMapOvr>
  <p:transition spd="med">
    <p:randomBar dir="vert"/>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endParaRPr lang="es-ES" dirty="0"/>
          </a:p>
        </p:txBody>
      </p:sp>
      <p:sp>
        <p:nvSpPr>
          <p:cNvPr id="5" name="4 Marcador de pie de página"/>
          <p:cNvSpPr>
            <a:spLocks noGrp="1"/>
          </p:cNvSpPr>
          <p:nvPr>
            <p:ph type="ftr" sz="quarter" idx="11"/>
          </p:nvPr>
        </p:nvSpPr>
        <p:spPr/>
        <p:txBody>
          <a:bodyPr/>
          <a:lstStyle>
            <a:lvl1pPr>
              <a:defRPr/>
            </a:lvl1pPr>
          </a:lstStyle>
          <a:p>
            <a:endParaRPr lang="es-ES" dirty="0"/>
          </a:p>
        </p:txBody>
      </p:sp>
      <p:sp>
        <p:nvSpPr>
          <p:cNvPr id="6" name="5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332391560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endParaRPr lang="es-ES" dirty="0"/>
          </a:p>
        </p:txBody>
      </p:sp>
      <p:sp>
        <p:nvSpPr>
          <p:cNvPr id="6" name="5 Marcador de pie de página"/>
          <p:cNvSpPr>
            <a:spLocks noGrp="1"/>
          </p:cNvSpPr>
          <p:nvPr>
            <p:ph type="ftr" sz="quarter" idx="11"/>
          </p:nvPr>
        </p:nvSpPr>
        <p:spPr/>
        <p:txBody>
          <a:bodyPr/>
          <a:lstStyle>
            <a:lvl1pPr>
              <a:defRPr/>
            </a:lvl1pPr>
          </a:lstStyle>
          <a:p>
            <a:endParaRPr lang="es-ES" dirty="0"/>
          </a:p>
        </p:txBody>
      </p:sp>
      <p:sp>
        <p:nvSpPr>
          <p:cNvPr id="7" name="6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422681604"/>
      </p:ext>
    </p:extLst>
  </p:cSld>
  <p:clrMapOvr>
    <a:masterClrMapping/>
  </p:clrMapOvr>
  <p:transition spd="med">
    <p:randomBar dir="vert"/>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endParaRPr lang="es-ES" dirty="0"/>
          </a:p>
        </p:txBody>
      </p:sp>
      <p:sp>
        <p:nvSpPr>
          <p:cNvPr id="8" name="7 Marcador de pie de página"/>
          <p:cNvSpPr>
            <a:spLocks noGrp="1"/>
          </p:cNvSpPr>
          <p:nvPr>
            <p:ph type="ftr" sz="quarter" idx="11"/>
          </p:nvPr>
        </p:nvSpPr>
        <p:spPr/>
        <p:txBody>
          <a:bodyPr/>
          <a:lstStyle>
            <a:lvl1pPr>
              <a:defRPr/>
            </a:lvl1pPr>
          </a:lstStyle>
          <a:p>
            <a:endParaRPr lang="es-ES" dirty="0"/>
          </a:p>
        </p:txBody>
      </p:sp>
      <p:sp>
        <p:nvSpPr>
          <p:cNvPr id="9" name="8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1616018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endParaRPr lang="es-ES" dirty="0"/>
          </a:p>
        </p:txBody>
      </p:sp>
      <p:sp>
        <p:nvSpPr>
          <p:cNvPr id="4" name="3 Marcador de pie de página"/>
          <p:cNvSpPr>
            <a:spLocks noGrp="1"/>
          </p:cNvSpPr>
          <p:nvPr>
            <p:ph type="ftr" sz="quarter" idx="11"/>
          </p:nvPr>
        </p:nvSpPr>
        <p:spPr/>
        <p:txBody>
          <a:bodyPr/>
          <a:lstStyle>
            <a:lvl1pPr>
              <a:defRPr/>
            </a:lvl1pPr>
          </a:lstStyle>
          <a:p>
            <a:endParaRPr lang="es-ES" dirty="0"/>
          </a:p>
        </p:txBody>
      </p:sp>
      <p:sp>
        <p:nvSpPr>
          <p:cNvPr id="5" name="4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3993371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s-ES" dirty="0"/>
          </a:p>
        </p:txBody>
      </p:sp>
      <p:sp>
        <p:nvSpPr>
          <p:cNvPr id="3" name="2 Marcador de pie de página"/>
          <p:cNvSpPr>
            <a:spLocks noGrp="1"/>
          </p:cNvSpPr>
          <p:nvPr>
            <p:ph type="ftr" sz="quarter" idx="11"/>
          </p:nvPr>
        </p:nvSpPr>
        <p:spPr/>
        <p:txBody>
          <a:bodyPr/>
          <a:lstStyle>
            <a:lvl1pPr>
              <a:defRPr/>
            </a:lvl1pPr>
          </a:lstStyle>
          <a:p>
            <a:endParaRPr lang="es-ES" dirty="0"/>
          </a:p>
        </p:txBody>
      </p:sp>
      <p:sp>
        <p:nvSpPr>
          <p:cNvPr id="4" name="3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3941463325"/>
      </p:ext>
    </p:extLst>
  </p:cSld>
  <p:clrMapOvr>
    <a:masterClrMapping/>
  </p:clrMapOvr>
  <p:transition spd="med">
    <p:randomBar dir="vert"/>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endParaRPr lang="es-ES" dirty="0"/>
          </a:p>
        </p:txBody>
      </p:sp>
      <p:sp>
        <p:nvSpPr>
          <p:cNvPr id="6" name="5 Marcador de pie de página"/>
          <p:cNvSpPr>
            <a:spLocks noGrp="1"/>
          </p:cNvSpPr>
          <p:nvPr>
            <p:ph type="ftr" sz="quarter" idx="11"/>
          </p:nvPr>
        </p:nvSpPr>
        <p:spPr/>
        <p:txBody>
          <a:bodyPr/>
          <a:lstStyle>
            <a:lvl1pPr>
              <a:defRPr/>
            </a:lvl1pPr>
          </a:lstStyle>
          <a:p>
            <a:endParaRPr lang="es-ES" dirty="0"/>
          </a:p>
        </p:txBody>
      </p:sp>
      <p:sp>
        <p:nvSpPr>
          <p:cNvPr id="7" name="6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32377496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endParaRPr lang="es-ES" dirty="0"/>
          </a:p>
        </p:txBody>
      </p:sp>
      <p:sp>
        <p:nvSpPr>
          <p:cNvPr id="6" name="5 Marcador de pie de página"/>
          <p:cNvSpPr>
            <a:spLocks noGrp="1"/>
          </p:cNvSpPr>
          <p:nvPr>
            <p:ph type="ftr" sz="quarter" idx="11"/>
          </p:nvPr>
        </p:nvSpPr>
        <p:spPr/>
        <p:txBody>
          <a:bodyPr/>
          <a:lstStyle>
            <a:lvl1pPr>
              <a:defRPr/>
            </a:lvl1pPr>
          </a:lstStyle>
          <a:p>
            <a:endParaRPr lang="es-ES" dirty="0"/>
          </a:p>
        </p:txBody>
      </p:sp>
      <p:sp>
        <p:nvSpPr>
          <p:cNvPr id="7" name="6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17083786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endParaRPr lang="es-ES" dirty="0"/>
          </a:p>
        </p:txBody>
      </p:sp>
      <p:sp>
        <p:nvSpPr>
          <p:cNvPr id="5" name="4 Marcador de pie de página"/>
          <p:cNvSpPr>
            <a:spLocks noGrp="1"/>
          </p:cNvSpPr>
          <p:nvPr>
            <p:ph type="ftr" sz="quarter" idx="11"/>
          </p:nvPr>
        </p:nvSpPr>
        <p:spPr/>
        <p:txBody>
          <a:bodyPr/>
          <a:lstStyle>
            <a:lvl1pPr>
              <a:defRPr/>
            </a:lvl1pPr>
          </a:lstStyle>
          <a:p>
            <a:endParaRPr lang="es-ES" dirty="0"/>
          </a:p>
        </p:txBody>
      </p:sp>
      <p:sp>
        <p:nvSpPr>
          <p:cNvPr id="6" name="5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23394744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endParaRPr lang="es-ES" dirty="0"/>
          </a:p>
        </p:txBody>
      </p:sp>
      <p:sp>
        <p:nvSpPr>
          <p:cNvPr id="5" name="4 Marcador de pie de página"/>
          <p:cNvSpPr>
            <a:spLocks noGrp="1"/>
          </p:cNvSpPr>
          <p:nvPr>
            <p:ph type="ftr" sz="quarter" idx="11"/>
          </p:nvPr>
        </p:nvSpPr>
        <p:spPr/>
        <p:txBody>
          <a:bodyPr/>
          <a:lstStyle>
            <a:lvl1pPr>
              <a:defRPr/>
            </a:lvl1pPr>
          </a:lstStyle>
          <a:p>
            <a:endParaRPr lang="es-ES" dirty="0"/>
          </a:p>
        </p:txBody>
      </p:sp>
      <p:sp>
        <p:nvSpPr>
          <p:cNvPr id="6" name="5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1251618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6" name="5 Marcador de contenido"/>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texto"/>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cstate="print"/>
          <a:srcRect/>
          <a:stretch>
            <a:fillRect/>
          </a:stretch>
        </p:blipFill>
        <p:spPr bwMode="auto">
          <a:xfrm>
            <a:off x="-19050" y="0"/>
            <a:ext cx="9163050" cy="6958013"/>
          </a:xfrm>
          <a:prstGeom prst="rect">
            <a:avLst/>
          </a:prstGeom>
          <a:noFill/>
          <a:ln w="9525">
            <a:noFill/>
            <a:miter lim="800000"/>
            <a:headEnd/>
            <a:tailEnd/>
          </a:ln>
        </p:spPr>
      </p:pic>
      <p:pic>
        <p:nvPicPr>
          <p:cNvPr id="3" name="Picture 12" descr="LOGO ESPE ORIGINA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 y="306388"/>
            <a:ext cx="2611438" cy="639762"/>
          </a:xfrm>
          <a:prstGeom prst="rect">
            <a:avLst/>
          </a:prstGeom>
          <a:solidFill>
            <a:schemeClr val="bg1"/>
          </a:solid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endParaRPr lang="es-E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es-E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3AF908C-076E-4FB3-8B0D-B1FA4702EDFF}"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9218" name="Picture 8"/>
          <p:cNvPicPr>
            <a:picLocks noChangeAspect="1" noChangeArrowheads="1"/>
          </p:cNvPicPr>
          <p:nvPr/>
        </p:nvPicPr>
        <p:blipFill>
          <a:blip r:embed="rId11" cstate="print"/>
          <a:srcRect/>
          <a:stretch>
            <a:fillRect/>
          </a:stretch>
        </p:blipFill>
        <p:spPr bwMode="auto">
          <a:xfrm>
            <a:off x="1588" y="1588"/>
            <a:ext cx="9144000" cy="6858000"/>
          </a:xfrm>
          <a:prstGeom prst="rect">
            <a:avLst/>
          </a:prstGeom>
          <a:noFill/>
          <a:ln w="9525">
            <a:noFill/>
            <a:miter lim="800000"/>
            <a:headEnd/>
            <a:tailEnd/>
          </a:ln>
        </p:spPr>
      </p:pic>
      <p:pic>
        <p:nvPicPr>
          <p:cNvPr id="9219" name="Picture 9" descr="LOGO ESPE ORIGINAL"/>
          <p:cNvPicPr>
            <a:picLocks noChangeAspect="1" noChangeArrowheads="1"/>
          </p:cNvPicPr>
          <p:nvPr/>
        </p:nvPicPr>
        <p:blipFill>
          <a:blip r:embed="rId12" cstate="print"/>
          <a:srcRect/>
          <a:stretch>
            <a:fillRect/>
          </a:stretch>
        </p:blipFill>
        <p:spPr bwMode="auto">
          <a:xfrm>
            <a:off x="6659563" y="5949950"/>
            <a:ext cx="2305050" cy="563563"/>
          </a:xfrm>
          <a:prstGeom prst="rect">
            <a:avLst/>
          </a:prstGeom>
          <a:noFill/>
          <a:ln w="9525">
            <a:noFill/>
            <a:miter lim="800000"/>
            <a:headEnd/>
            <a:tailEnd/>
          </a:ln>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randomBar dir="vert"/>
  </p:transition>
  <p:hf sldNum="0"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0440E7-6EC3-4D22-82CC-383AB5DD1DC3}" type="slidenum">
              <a:rPr lang="es-ES" smtClean="0"/>
              <a:pPr/>
              <a:t>‹Nº›</a:t>
            </a:fld>
            <a:endParaRPr lang="es-ES"/>
          </a:p>
        </p:txBody>
      </p:sp>
    </p:spTree>
    <p:extLst>
      <p:ext uri="{BB962C8B-B14F-4D97-AF65-F5344CB8AC3E}">
        <p14:creationId xmlns:p14="http://schemas.microsoft.com/office/powerpoint/2010/main" val="144999172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spd="med">
    <p:randomBar dir="vert"/>
  </p:transition>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slideLayout" Target="../slideLayouts/slideLayout11.xml"/><Relationship Id="rId7" Type="http://schemas.openxmlformats.org/officeDocument/2006/relationships/diagramColors" Target="../diagrams/colors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13.png"/><Relationship Id="rId2" Type="http://schemas.openxmlformats.org/officeDocument/2006/relationships/diagramData" Target="../diagrams/data14.xml"/><Relationship Id="rId1" Type="http://schemas.openxmlformats.org/officeDocument/2006/relationships/slideLayout" Target="../slideLayouts/slideLayout1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14.png"/><Relationship Id="rId2" Type="http://schemas.openxmlformats.org/officeDocument/2006/relationships/diagramData" Target="../diagrams/data16.xml"/><Relationship Id="rId1" Type="http://schemas.openxmlformats.org/officeDocument/2006/relationships/slideLayout" Target="../slideLayouts/slideLayout1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18.xml"/><Relationship Id="rId7" Type="http://schemas.openxmlformats.org/officeDocument/2006/relationships/image" Target="../media/image15.png"/><Relationship Id="rId2" Type="http://schemas.openxmlformats.org/officeDocument/2006/relationships/diagramData" Target="../diagrams/data18.xml"/><Relationship Id="rId1" Type="http://schemas.openxmlformats.org/officeDocument/2006/relationships/slideLayout" Target="../slideLayouts/slideLayout1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19.xml"/><Relationship Id="rId7" Type="http://schemas.openxmlformats.org/officeDocument/2006/relationships/image" Target="../media/image17.png"/><Relationship Id="rId2" Type="http://schemas.openxmlformats.org/officeDocument/2006/relationships/diagramData" Target="../diagrams/data19.xml"/><Relationship Id="rId1" Type="http://schemas.openxmlformats.org/officeDocument/2006/relationships/slideLayout" Target="../slideLayouts/slideLayout11.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9.png"/><Relationship Id="rId2" Type="http://schemas.openxmlformats.org/officeDocument/2006/relationships/diagramData" Target="../diagrams/data20.xml"/><Relationship Id="rId1" Type="http://schemas.openxmlformats.org/officeDocument/2006/relationships/slideLayout" Target="../slideLayouts/slideLayout11.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20.png"/><Relationship Id="rId2" Type="http://schemas.openxmlformats.org/officeDocument/2006/relationships/diagramData" Target="../diagrams/data21.xml"/><Relationship Id="rId1" Type="http://schemas.openxmlformats.org/officeDocument/2006/relationships/slideLayout" Target="../slideLayouts/slideLayout11.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1.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21.png"/><Relationship Id="rId2" Type="http://schemas.openxmlformats.org/officeDocument/2006/relationships/diagramData" Target="../diagrams/data23.xml"/><Relationship Id="rId1" Type="http://schemas.openxmlformats.org/officeDocument/2006/relationships/slideLayout" Target="../slideLayouts/slideLayout11.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1.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1.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1.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11.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11.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11.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11.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11.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11.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Layout" Target="../diagrams/layout2.xml"/><Relationship Id="rId7" Type="http://schemas.openxmlformats.org/officeDocument/2006/relationships/image" Target="../media/image7.jpe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3.xml"/><Relationship Id="rId7" Type="http://schemas.openxmlformats.org/officeDocument/2006/relationships/image" Target="../media/image22.png"/><Relationship Id="rId2" Type="http://schemas.openxmlformats.org/officeDocument/2006/relationships/diagramData" Target="../diagrams/data33.xml"/><Relationship Id="rId1" Type="http://schemas.openxmlformats.org/officeDocument/2006/relationships/slideLayout" Target="../slideLayouts/slideLayout11.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11.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5.xml"/><Relationship Id="rId7" Type="http://schemas.openxmlformats.org/officeDocument/2006/relationships/image" Target="../media/image24.png"/><Relationship Id="rId2" Type="http://schemas.openxmlformats.org/officeDocument/2006/relationships/diagramData" Target="../diagrams/data35.xml"/><Relationship Id="rId1" Type="http://schemas.openxmlformats.org/officeDocument/2006/relationships/slideLayout" Target="../slideLayouts/slideLayout11.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6.xml"/><Relationship Id="rId7" Type="http://schemas.openxmlformats.org/officeDocument/2006/relationships/image" Target="../media/image25.png"/><Relationship Id="rId2" Type="http://schemas.openxmlformats.org/officeDocument/2006/relationships/diagramData" Target="../diagrams/data36.xml"/><Relationship Id="rId1" Type="http://schemas.openxmlformats.org/officeDocument/2006/relationships/slideLayout" Target="../slideLayouts/slideLayout11.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26.jpeg"/><Relationship Id="rId2" Type="http://schemas.openxmlformats.org/officeDocument/2006/relationships/diagramData" Target="../diagrams/data37.xml"/><Relationship Id="rId1" Type="http://schemas.openxmlformats.org/officeDocument/2006/relationships/slideLayout" Target="../slideLayouts/slideLayout11.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8.xml"/><Relationship Id="rId7" Type="http://schemas.openxmlformats.org/officeDocument/2006/relationships/image" Target="../media/image27.JPG"/><Relationship Id="rId2" Type="http://schemas.openxmlformats.org/officeDocument/2006/relationships/diagramData" Target="../diagrams/data38.xml"/><Relationship Id="rId1" Type="http://schemas.openxmlformats.org/officeDocument/2006/relationships/slideLayout" Target="../slideLayouts/slideLayout11.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9.xml"/><Relationship Id="rId7" Type="http://schemas.openxmlformats.org/officeDocument/2006/relationships/image" Target="../media/image28.png"/><Relationship Id="rId2" Type="http://schemas.openxmlformats.org/officeDocument/2006/relationships/diagramData" Target="../diagrams/data39.xml"/><Relationship Id="rId1" Type="http://schemas.openxmlformats.org/officeDocument/2006/relationships/slideLayout" Target="../slideLayouts/slideLayout11.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0.xml"/><Relationship Id="rId7" Type="http://schemas.openxmlformats.org/officeDocument/2006/relationships/image" Target="../media/image29.png"/><Relationship Id="rId2" Type="http://schemas.openxmlformats.org/officeDocument/2006/relationships/diagramData" Target="../diagrams/data40.xml"/><Relationship Id="rId1" Type="http://schemas.openxmlformats.org/officeDocument/2006/relationships/slideLayout" Target="../slideLayouts/slideLayout11.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3.xml"/><Relationship Id="rId7" Type="http://schemas.openxmlformats.org/officeDocument/2006/relationships/image" Target="../media/image10.jpe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1.xml"/><Relationship Id="rId7" Type="http://schemas.openxmlformats.org/officeDocument/2006/relationships/image" Target="../media/image41.png"/><Relationship Id="rId2" Type="http://schemas.openxmlformats.org/officeDocument/2006/relationships/diagramData" Target="../diagrams/data41.xml"/><Relationship Id="rId1" Type="http://schemas.openxmlformats.org/officeDocument/2006/relationships/slideLayout" Target="../slideLayouts/slideLayout11.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Layout" Target="../diagrams/layout42.xml"/><Relationship Id="rId7" Type="http://schemas.openxmlformats.org/officeDocument/2006/relationships/image" Target="../media/image42.png"/><Relationship Id="rId2" Type="http://schemas.openxmlformats.org/officeDocument/2006/relationships/diagramData" Target="../diagrams/data42.xml"/><Relationship Id="rId1" Type="http://schemas.openxmlformats.org/officeDocument/2006/relationships/slideLayout" Target="../slideLayouts/slideLayout11.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43.xml"/><Relationship Id="rId7" Type="http://schemas.openxmlformats.org/officeDocument/2006/relationships/image" Target="../media/image44.png"/><Relationship Id="rId2" Type="http://schemas.openxmlformats.org/officeDocument/2006/relationships/diagramData" Target="../diagrams/data43.xml"/><Relationship Id="rId1" Type="http://schemas.openxmlformats.org/officeDocument/2006/relationships/slideLayout" Target="../slideLayouts/slideLayout11.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6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Layout" Target="../diagrams/layout44.xml"/><Relationship Id="rId7" Type="http://schemas.openxmlformats.org/officeDocument/2006/relationships/image" Target="../media/image45.png"/><Relationship Id="rId2" Type="http://schemas.openxmlformats.org/officeDocument/2006/relationships/diagramData" Target="../diagrams/data44.xml"/><Relationship Id="rId1" Type="http://schemas.openxmlformats.org/officeDocument/2006/relationships/slideLayout" Target="../slideLayouts/slideLayout11.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45.xml"/><Relationship Id="rId7" Type="http://schemas.openxmlformats.org/officeDocument/2006/relationships/image" Target="../media/image47.png"/><Relationship Id="rId2" Type="http://schemas.openxmlformats.org/officeDocument/2006/relationships/diagramData" Target="../diagrams/data45.xml"/><Relationship Id="rId1" Type="http://schemas.openxmlformats.org/officeDocument/2006/relationships/slideLayout" Target="../slideLayouts/slideLayout11.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11.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6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Layout" Target="../diagrams/layout47.xml"/><Relationship Id="rId7" Type="http://schemas.openxmlformats.org/officeDocument/2006/relationships/image" Target="../media/image48.jpeg"/><Relationship Id="rId2" Type="http://schemas.openxmlformats.org/officeDocument/2006/relationships/diagramData" Target="../diagrams/data47.xml"/><Relationship Id="rId1" Type="http://schemas.openxmlformats.org/officeDocument/2006/relationships/slideLayout" Target="../slideLayouts/slideLayout11.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 Id="rId9" Type="http://schemas.openxmlformats.org/officeDocument/2006/relationships/image" Target="../media/image50.jpeg"/></Relationships>
</file>

<file path=ppt/slides/_rels/slide6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Layout" Target="../diagrams/layout48.xml"/><Relationship Id="rId7" Type="http://schemas.openxmlformats.org/officeDocument/2006/relationships/image" Target="../media/image51.png"/><Relationship Id="rId2" Type="http://schemas.openxmlformats.org/officeDocument/2006/relationships/diagramData" Target="../diagrams/data48.xml"/><Relationship Id="rId1" Type="http://schemas.openxmlformats.org/officeDocument/2006/relationships/slideLayout" Target="../slideLayouts/slideLayout11.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 Id="rId9" Type="http://schemas.openxmlformats.org/officeDocument/2006/relationships/image" Target="../media/image53.jpeg"/></Relationships>
</file>

<file path=ppt/slides/_rels/slide6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Layout" Target="../diagrams/layout49.xml"/><Relationship Id="rId7" Type="http://schemas.openxmlformats.org/officeDocument/2006/relationships/image" Target="../media/image54.jpeg"/><Relationship Id="rId2" Type="http://schemas.openxmlformats.org/officeDocument/2006/relationships/diagramData" Target="../diagrams/data49.xml"/><Relationship Id="rId1" Type="http://schemas.openxmlformats.org/officeDocument/2006/relationships/slideLayout" Target="../slideLayouts/slideLayout11.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6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diagramLayout" Target="../diagrams/layout50.xml"/><Relationship Id="rId7" Type="http://schemas.openxmlformats.org/officeDocument/2006/relationships/image" Target="../media/image56.jpeg"/><Relationship Id="rId2" Type="http://schemas.openxmlformats.org/officeDocument/2006/relationships/diagramData" Target="../diagrams/data50.xml"/><Relationship Id="rId1" Type="http://schemas.openxmlformats.org/officeDocument/2006/relationships/slideLayout" Target="../slideLayouts/slideLayout11.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xml"/><Relationship Id="rId5" Type="http://schemas.openxmlformats.org/officeDocument/2006/relationships/image" Target="../media/image61.png"/><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11.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11.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11.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11.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6394" y="762000"/>
            <a:ext cx="9144000" cy="196977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3200" b="1" dirty="0" smtClean="0"/>
              <a:t> </a:t>
            </a:r>
            <a:r>
              <a:rPr lang="es-EC"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E IMPLEMENTACIÓN DE UNA INCUBADORA AUTOMÁTICA DE HUEVOS PARA LA UNIDAD PRODUCTIVA AGROPECUARIA MAJAVI.</a:t>
            </a:r>
          </a:p>
          <a:p>
            <a:pPr algn="ctr"/>
            <a:endParaRPr lang="es-ES" sz="3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5 Subtítulo"/>
          <p:cNvSpPr>
            <a:spLocks noGrp="1"/>
          </p:cNvSpPr>
          <p:nvPr>
            <p:ph type="subTitle" idx="1"/>
          </p:nvPr>
        </p:nvSpPr>
        <p:spPr>
          <a:xfrm>
            <a:off x="304800" y="3505200"/>
            <a:ext cx="7696200" cy="2438400"/>
          </a:xfrm>
        </p:spPr>
        <p:txBody>
          <a:bodyPr>
            <a:noAutofit/>
          </a:bodyPr>
          <a:lstStyle/>
          <a:p>
            <a:pPr algn="l"/>
            <a:r>
              <a:rPr lang="es-ES" sz="2800" b="1" u="sng" dirty="0" smtClean="0">
                <a:solidFill>
                  <a:schemeClr val="tx1"/>
                </a:solidFill>
                <a:effectLst>
                  <a:outerShdw blurRad="38100" dist="38100" dir="2700000" algn="tl">
                    <a:srgbClr val="000000">
                      <a:alpha val="43137"/>
                    </a:srgbClr>
                  </a:outerShdw>
                </a:effectLst>
              </a:rPr>
              <a:t>Presentado por:</a:t>
            </a:r>
          </a:p>
          <a:p>
            <a:pPr marL="457200" indent="-457200" algn="l">
              <a:buSzPct val="70000"/>
              <a:buFont typeface="Wingdings" pitchFamily="2" charset="2"/>
              <a:buChar char="Ø"/>
            </a:pPr>
            <a:endParaRPr lang="es-ES" sz="600" dirty="0" smtClean="0">
              <a:solidFill>
                <a:schemeClr val="tx1"/>
              </a:solidFill>
              <a:effectLst>
                <a:outerShdw blurRad="38100" dist="38100" dir="2700000" algn="tl">
                  <a:srgbClr val="000000">
                    <a:alpha val="43137"/>
                  </a:srgbClr>
                </a:outerShdw>
              </a:effectLst>
            </a:endParaRPr>
          </a:p>
          <a:p>
            <a:pPr marL="457200" indent="-457200" algn="l">
              <a:buSzPct val="70000"/>
              <a:buFont typeface="Wingdings" pitchFamily="2" charset="2"/>
              <a:buChar char="Ø"/>
            </a:pPr>
            <a:endParaRPr lang="es-ES" sz="600" dirty="0">
              <a:solidFill>
                <a:schemeClr val="tx1"/>
              </a:solidFill>
              <a:effectLst>
                <a:outerShdw blurRad="38100" dist="38100" dir="2700000" algn="tl">
                  <a:srgbClr val="000000">
                    <a:alpha val="43137"/>
                  </a:srgbClr>
                </a:outerShdw>
              </a:effectLst>
            </a:endParaRPr>
          </a:p>
          <a:p>
            <a:pPr marL="457200" indent="-457200" algn="l">
              <a:buSzPct val="70000"/>
              <a:buFont typeface="Wingdings" pitchFamily="2" charset="2"/>
              <a:buChar char="Ø"/>
            </a:pPr>
            <a:r>
              <a:rPr lang="es-ES" sz="2800" dirty="0" smtClean="0">
                <a:solidFill>
                  <a:schemeClr val="tx1"/>
                </a:solidFill>
                <a:effectLst>
                  <a:outerShdw blurRad="38100" dist="38100" dir="2700000" algn="tl">
                    <a:srgbClr val="000000">
                      <a:alpha val="43137"/>
                    </a:srgbClr>
                  </a:outerShdw>
                </a:effectLst>
              </a:rPr>
              <a:t>Darwin R. </a:t>
            </a:r>
            <a:r>
              <a:rPr lang="es-ES" sz="2800" dirty="0" err="1" smtClean="0">
                <a:solidFill>
                  <a:schemeClr val="tx1"/>
                </a:solidFill>
                <a:effectLst>
                  <a:outerShdw blurRad="38100" dist="38100" dir="2700000" algn="tl">
                    <a:srgbClr val="000000">
                      <a:alpha val="43137"/>
                    </a:srgbClr>
                  </a:outerShdw>
                </a:effectLst>
              </a:rPr>
              <a:t>Tumipamba</a:t>
            </a:r>
            <a:r>
              <a:rPr lang="es-ES" sz="2800" dirty="0" smtClean="0">
                <a:solidFill>
                  <a:schemeClr val="tx1"/>
                </a:solidFill>
                <a:effectLst>
                  <a:outerShdw blurRad="38100" dist="38100" dir="2700000" algn="tl">
                    <a:srgbClr val="000000">
                      <a:alpha val="43137"/>
                    </a:srgbClr>
                  </a:outerShdw>
                </a:effectLst>
              </a:rPr>
              <a:t> </a:t>
            </a:r>
            <a:r>
              <a:rPr lang="es-ES" sz="2800" dirty="0">
                <a:solidFill>
                  <a:schemeClr val="tx1"/>
                </a:solidFill>
                <a:effectLst>
                  <a:outerShdw blurRad="38100" dist="38100" dir="2700000" algn="tl">
                    <a:srgbClr val="000000">
                      <a:alpha val="43137"/>
                    </a:srgbClr>
                  </a:outerShdw>
                </a:effectLst>
              </a:rPr>
              <a:t>G</a:t>
            </a:r>
            <a:r>
              <a:rPr lang="es-ES" sz="2800" dirty="0" smtClean="0">
                <a:solidFill>
                  <a:schemeClr val="tx1"/>
                </a:solidFill>
                <a:effectLst>
                  <a:outerShdw blurRad="38100" dist="38100" dir="2700000" algn="tl">
                    <a:srgbClr val="000000">
                      <a:alpha val="43137"/>
                    </a:srgbClr>
                  </a:outerShdw>
                </a:effectLst>
              </a:rPr>
              <a:t>.</a:t>
            </a:r>
            <a:endParaRPr lang="es-ES"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es-ES" sz="1800" dirty="0" smtClean="0">
              <a:solidFill>
                <a:schemeClr val="tx1"/>
              </a:solidFill>
              <a:effectLst>
                <a:outerShdw blurRad="38100" dist="38100" dir="2700000" algn="tl">
                  <a:srgbClr val="000000">
                    <a:alpha val="43137"/>
                  </a:srgbClr>
                </a:outerShdw>
              </a:effectLst>
            </a:endParaRPr>
          </a:p>
          <a:p>
            <a:pPr algn="l"/>
            <a:r>
              <a:rPr lang="es-ES" sz="2800" dirty="0" smtClean="0">
                <a:solidFill>
                  <a:schemeClr val="tx1"/>
                </a:solidFill>
                <a:effectLst>
                  <a:outerShdw blurRad="38100" dist="38100" dir="2700000" algn="tl">
                    <a:srgbClr val="000000">
                      <a:alpha val="43137"/>
                    </a:srgbClr>
                  </a:outerShdw>
                </a:effectLst>
              </a:rPr>
              <a:t>UFA-ESPE, Sangolquí, 10 de Julio del 2017</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5867399"/>
            <a:ext cx="2362200" cy="804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666004895"/>
              </p:ext>
            </p:extLst>
          </p:nvPr>
        </p:nvGraphicFramePr>
        <p:xfrm>
          <a:off x="457200" y="85004"/>
          <a:ext cx="8305800" cy="4105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4077831122"/>
              </p:ext>
            </p:extLst>
          </p:nvPr>
        </p:nvGraphicFramePr>
        <p:xfrm>
          <a:off x="1219200" y="3420196"/>
          <a:ext cx="6934200" cy="1952073"/>
        </p:xfrm>
        <a:graphic>
          <a:graphicData uri="http://schemas.openxmlformats.org/drawingml/2006/table">
            <a:tbl>
              <a:tblPr firstRow="1" firstCol="1" bandRow="1">
                <a:tableStyleId>{5FD0F851-EC5A-4D38-B0AD-8093EC10F338}</a:tableStyleId>
              </a:tblPr>
              <a:tblGrid>
                <a:gridCol w="2311128"/>
                <a:gridCol w="2311128"/>
                <a:gridCol w="2311944"/>
              </a:tblGrid>
              <a:tr h="694604">
                <a:tc>
                  <a:txBody>
                    <a:bodyPr/>
                    <a:lstStyle/>
                    <a:p>
                      <a:pPr indent="252095" algn="l">
                        <a:lnSpc>
                          <a:spcPct val="150000"/>
                        </a:lnSpc>
                        <a:spcAft>
                          <a:spcPts val="0"/>
                        </a:spcAft>
                      </a:pPr>
                      <a:r>
                        <a:rPr lang="es-EC" sz="2000" dirty="0" smtClean="0">
                          <a:effectLst/>
                        </a:rPr>
                        <a:t>Factor Físico</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2000" dirty="0">
                          <a:effectLst/>
                        </a:rPr>
                        <a:t>1 Etapa de incubación</a:t>
                      </a:r>
                      <a:endParaRPr lang="es-EC" sz="2000" dirty="0">
                        <a:effectLst/>
                      </a:endParaRPr>
                    </a:p>
                    <a:p>
                      <a:pPr indent="252095" algn="ctr">
                        <a:lnSpc>
                          <a:spcPct val="150000"/>
                        </a:lnSpc>
                        <a:spcAft>
                          <a:spcPts val="0"/>
                        </a:spcAft>
                      </a:pPr>
                      <a:r>
                        <a:rPr lang="es-ES" sz="2000" dirty="0">
                          <a:effectLst/>
                        </a:rPr>
                        <a:t>(primeros 18 días)</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2000">
                          <a:effectLst/>
                        </a:rPr>
                        <a:t>2 Etapa de incubación</a:t>
                      </a:r>
                      <a:endParaRPr lang="es-EC" sz="2000">
                        <a:effectLst/>
                      </a:endParaRPr>
                    </a:p>
                    <a:p>
                      <a:pPr indent="252095" algn="ctr">
                        <a:lnSpc>
                          <a:spcPct val="150000"/>
                        </a:lnSpc>
                        <a:spcAft>
                          <a:spcPts val="0"/>
                        </a:spcAft>
                      </a:pPr>
                      <a:r>
                        <a:rPr lang="es-ES" sz="2000">
                          <a:effectLst/>
                        </a:rPr>
                        <a:t>(últimos 3 días)</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80473">
                <a:tc>
                  <a:txBody>
                    <a:bodyPr/>
                    <a:lstStyle/>
                    <a:p>
                      <a:pPr indent="252095" algn="l">
                        <a:lnSpc>
                          <a:spcPct val="150000"/>
                        </a:lnSpc>
                        <a:spcAft>
                          <a:spcPts val="0"/>
                        </a:spcAft>
                      </a:pPr>
                      <a:r>
                        <a:rPr lang="es-ES" sz="2000" dirty="0">
                          <a:effectLst/>
                        </a:rPr>
                        <a:t>Temperatura</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2000">
                          <a:effectLst/>
                        </a:rPr>
                        <a:t>37°C-37.8°C</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2000" dirty="0">
                          <a:effectLst/>
                        </a:rPr>
                        <a:t>36°C-</a:t>
                      </a:r>
                      <a:r>
                        <a:rPr lang="es-ES" sz="2000" dirty="0" err="1">
                          <a:effectLst/>
                        </a:rPr>
                        <a:t>37°C</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119828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45B98A4A-0B6D-4F48-B74E-847DD2F0977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693039020"/>
              </p:ext>
            </p:extLst>
          </p:nvPr>
        </p:nvGraphicFramePr>
        <p:xfrm>
          <a:off x="457200" y="85004"/>
          <a:ext cx="8305800" cy="4105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1612671733"/>
              </p:ext>
            </p:extLst>
          </p:nvPr>
        </p:nvGraphicFramePr>
        <p:xfrm>
          <a:off x="1219200" y="3420196"/>
          <a:ext cx="7160514" cy="2409273"/>
        </p:xfrm>
        <a:graphic>
          <a:graphicData uri="http://schemas.openxmlformats.org/drawingml/2006/table">
            <a:tbl>
              <a:tblPr firstRow="1" firstCol="1" bandRow="1">
                <a:tableStyleId>{5FD0F851-EC5A-4D38-B0AD-8093EC10F338}</a:tableStyleId>
              </a:tblPr>
              <a:tblGrid>
                <a:gridCol w="2740914"/>
                <a:gridCol w="2107656"/>
                <a:gridCol w="2311944"/>
              </a:tblGrid>
              <a:tr h="1380404">
                <a:tc>
                  <a:txBody>
                    <a:bodyPr/>
                    <a:lstStyle/>
                    <a:p>
                      <a:pPr indent="252095" algn="l">
                        <a:lnSpc>
                          <a:spcPct val="150000"/>
                        </a:lnSpc>
                        <a:spcAft>
                          <a:spcPts val="0"/>
                        </a:spcAft>
                      </a:pPr>
                      <a:r>
                        <a:rPr lang="es-EC" sz="2000" dirty="0" smtClean="0">
                          <a:effectLst/>
                        </a:rPr>
                        <a:t>Factor Físico</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2000" dirty="0">
                          <a:effectLst/>
                        </a:rPr>
                        <a:t>1 Etapa de incubación</a:t>
                      </a:r>
                      <a:endParaRPr lang="es-EC" sz="2000" dirty="0">
                        <a:effectLst/>
                      </a:endParaRPr>
                    </a:p>
                    <a:p>
                      <a:pPr indent="252095" algn="ctr">
                        <a:lnSpc>
                          <a:spcPct val="150000"/>
                        </a:lnSpc>
                        <a:spcAft>
                          <a:spcPts val="0"/>
                        </a:spcAft>
                      </a:pPr>
                      <a:r>
                        <a:rPr lang="es-ES" sz="2000" dirty="0">
                          <a:effectLst/>
                        </a:rPr>
                        <a:t>(primeros 18 días)</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2000">
                          <a:effectLst/>
                        </a:rPr>
                        <a:t>2 Etapa de incubación</a:t>
                      </a:r>
                      <a:endParaRPr lang="es-EC" sz="2000">
                        <a:effectLst/>
                      </a:endParaRPr>
                    </a:p>
                    <a:p>
                      <a:pPr indent="252095" algn="ctr">
                        <a:lnSpc>
                          <a:spcPct val="150000"/>
                        </a:lnSpc>
                        <a:spcAft>
                          <a:spcPts val="0"/>
                        </a:spcAft>
                      </a:pPr>
                      <a:r>
                        <a:rPr lang="es-ES" sz="2000">
                          <a:effectLst/>
                        </a:rPr>
                        <a:t>(últimos 3 días)</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80473">
                <a:tc>
                  <a:txBody>
                    <a:bodyPr/>
                    <a:lstStyle/>
                    <a:p>
                      <a:pPr indent="252095" algn="l">
                        <a:lnSpc>
                          <a:spcPct val="150000"/>
                        </a:lnSpc>
                        <a:spcAft>
                          <a:spcPts val="0"/>
                        </a:spcAft>
                      </a:pPr>
                      <a:r>
                        <a:rPr lang="es-ES" sz="2000" dirty="0" smtClean="0">
                          <a:effectLst/>
                        </a:rPr>
                        <a:t>Humedad relativa (%)</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2000" dirty="0" smtClean="0">
                          <a:effectLst/>
                        </a:rPr>
                        <a:t>50% al 56%</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2000" dirty="0" smtClean="0">
                          <a:solidFill>
                            <a:schemeClr val="tx1"/>
                          </a:solidFill>
                          <a:effectLst/>
                          <a:latin typeface="+mn-lt"/>
                          <a:ea typeface="+mn-ea"/>
                          <a:cs typeface="+mn-cs"/>
                        </a:rPr>
                        <a:t>60%</a:t>
                      </a:r>
                      <a:r>
                        <a:rPr lang="es-ES" sz="2000" baseline="0" dirty="0" smtClean="0">
                          <a:solidFill>
                            <a:schemeClr val="tx1"/>
                          </a:solidFill>
                          <a:effectLst/>
                          <a:latin typeface="+mn-lt"/>
                          <a:ea typeface="+mn-ea"/>
                          <a:cs typeface="+mn-cs"/>
                        </a:rPr>
                        <a:t> al 66%</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42360711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45B98A4A-0B6D-4F48-B74E-847DD2F0977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3208836495"/>
              </p:ext>
            </p:extLst>
          </p:nvPr>
        </p:nvGraphicFramePr>
        <p:xfrm>
          <a:off x="457200" y="85004"/>
          <a:ext cx="8305800" cy="4105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221531690"/>
              </p:ext>
            </p:extLst>
          </p:nvPr>
        </p:nvGraphicFramePr>
        <p:xfrm>
          <a:off x="1219200" y="3420196"/>
          <a:ext cx="7160514" cy="2409273"/>
        </p:xfrm>
        <a:graphic>
          <a:graphicData uri="http://schemas.openxmlformats.org/drawingml/2006/table">
            <a:tbl>
              <a:tblPr firstRow="1" firstCol="1" bandRow="1">
                <a:tableStyleId>{5FD0F851-EC5A-4D38-B0AD-8093EC10F338}</a:tableStyleId>
              </a:tblPr>
              <a:tblGrid>
                <a:gridCol w="2740914"/>
                <a:gridCol w="2107656"/>
                <a:gridCol w="2311944"/>
              </a:tblGrid>
              <a:tr h="1380404">
                <a:tc>
                  <a:txBody>
                    <a:bodyPr/>
                    <a:lstStyle/>
                    <a:p>
                      <a:pPr indent="252095" algn="l">
                        <a:lnSpc>
                          <a:spcPct val="150000"/>
                        </a:lnSpc>
                        <a:spcAft>
                          <a:spcPts val="0"/>
                        </a:spcAft>
                      </a:pPr>
                      <a:r>
                        <a:rPr lang="es-EC" sz="2000" dirty="0" smtClean="0">
                          <a:effectLst/>
                        </a:rPr>
                        <a:t>Factor Físico</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2000" dirty="0">
                          <a:effectLst/>
                        </a:rPr>
                        <a:t>1 Etapa de incubación</a:t>
                      </a:r>
                      <a:endParaRPr lang="es-EC" sz="2000" dirty="0">
                        <a:effectLst/>
                      </a:endParaRPr>
                    </a:p>
                    <a:p>
                      <a:pPr indent="252095" algn="ctr">
                        <a:lnSpc>
                          <a:spcPct val="150000"/>
                        </a:lnSpc>
                        <a:spcAft>
                          <a:spcPts val="0"/>
                        </a:spcAft>
                      </a:pPr>
                      <a:r>
                        <a:rPr lang="es-ES" sz="2000" dirty="0">
                          <a:effectLst/>
                        </a:rPr>
                        <a:t>(primeros 18 días)</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2000">
                          <a:effectLst/>
                        </a:rPr>
                        <a:t>2 Etapa de incubación</a:t>
                      </a:r>
                      <a:endParaRPr lang="es-EC" sz="2000">
                        <a:effectLst/>
                      </a:endParaRPr>
                    </a:p>
                    <a:p>
                      <a:pPr indent="252095" algn="ctr">
                        <a:lnSpc>
                          <a:spcPct val="150000"/>
                        </a:lnSpc>
                        <a:spcAft>
                          <a:spcPts val="0"/>
                        </a:spcAft>
                      </a:pPr>
                      <a:r>
                        <a:rPr lang="es-ES" sz="2000">
                          <a:effectLst/>
                        </a:rPr>
                        <a:t>(últimos 3 días)</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80473">
                <a:tc>
                  <a:txBody>
                    <a:bodyPr/>
                    <a:lstStyle/>
                    <a:p>
                      <a:pPr indent="252095" algn="l">
                        <a:lnSpc>
                          <a:spcPct val="150000"/>
                        </a:lnSpc>
                        <a:spcAft>
                          <a:spcPts val="0"/>
                        </a:spcAft>
                      </a:pPr>
                      <a:r>
                        <a:rPr lang="es-ES" sz="2000" dirty="0" smtClean="0">
                          <a:effectLst/>
                        </a:rPr>
                        <a:t>Sistema de volteo</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2000" dirty="0" smtClean="0">
                          <a:solidFill>
                            <a:schemeClr val="tx1"/>
                          </a:solidFill>
                          <a:effectLst/>
                          <a:latin typeface="+mn-lt"/>
                          <a:ea typeface="+mn-ea"/>
                          <a:cs typeface="+mn-cs"/>
                        </a:rPr>
                        <a:t>2-3</a:t>
                      </a:r>
                      <a:r>
                        <a:rPr lang="es-ES" sz="2000" baseline="0" dirty="0" smtClean="0">
                          <a:solidFill>
                            <a:schemeClr val="tx1"/>
                          </a:solidFill>
                          <a:effectLst/>
                          <a:latin typeface="+mn-lt"/>
                          <a:ea typeface="+mn-ea"/>
                          <a:cs typeface="+mn-cs"/>
                        </a:rPr>
                        <a:t> horas diarias</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2000" dirty="0" smtClean="0">
                          <a:solidFill>
                            <a:schemeClr val="tx1"/>
                          </a:solidFill>
                          <a:effectLst/>
                          <a:latin typeface="+mn-lt"/>
                          <a:ea typeface="+mn-ea"/>
                          <a:cs typeface="+mn-cs"/>
                        </a:rPr>
                        <a:t>Apagado</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8188883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45B98A4A-0B6D-4F48-B74E-847DD2F0977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993103833"/>
              </p:ext>
            </p:extLst>
          </p:nvPr>
        </p:nvGraphicFramePr>
        <p:xfrm>
          <a:off x="457200" y="85004"/>
          <a:ext cx="8305800" cy="41059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pic>
        <p:nvPicPr>
          <p:cNvPr id="3" name="volt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24000" y="1714500"/>
            <a:ext cx="6096000" cy="3429000"/>
          </a:xfrm>
          <a:prstGeom prst="rect">
            <a:avLst/>
          </a:prstGeom>
        </p:spPr>
      </p:pic>
    </p:spTree>
    <p:extLst>
      <p:ext uri="{BB962C8B-B14F-4D97-AF65-F5344CB8AC3E}">
        <p14:creationId xmlns:p14="http://schemas.microsoft.com/office/powerpoint/2010/main" val="7743298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bldLst>
      <p:bldGraphic spid="4" grpId="0">
        <p:bldSub>
          <a:bldDgm bld="lvl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aphicFrame>
        <p:nvGraphicFramePr>
          <p:cNvPr id="5" name="4 Diagrama"/>
          <p:cNvGraphicFramePr/>
          <p:nvPr>
            <p:extLst>
              <p:ext uri="{D42A27DB-BD31-4B8C-83A1-F6EECF244321}">
                <p14:modId xmlns:p14="http://schemas.microsoft.com/office/powerpoint/2010/main" val="373412027"/>
              </p:ext>
            </p:extLst>
          </p:nvPr>
        </p:nvGraphicFramePr>
        <p:xfrm>
          <a:off x="308992" y="404663"/>
          <a:ext cx="8439472" cy="5840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84517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4EAAFF2-F757-4829-8DE2-3822D97053BC}"/>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E71390C3-22EC-4252-819F-F42DBCE732A6}"/>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59B6BAF9-1EE2-43AB-A459-FD0FBACBF21E}"/>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F6C98293-6788-4959-8701-87899D3A5AE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583FAE5C-083E-48BF-9E63-FCD0E1080342}"/>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6DA738E0-88E4-40BF-AA3C-99099004F5DE}"/>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A75B0693-2F00-4503-B490-7DE15502930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F5EE0E2F-7AF2-44F5-8609-5BE7CE62F8D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aphicFrame>
        <p:nvGraphicFramePr>
          <p:cNvPr id="5" name="4 Diagrama"/>
          <p:cNvGraphicFramePr/>
          <p:nvPr>
            <p:extLst>
              <p:ext uri="{D42A27DB-BD31-4B8C-83A1-F6EECF244321}">
                <p14:modId xmlns:p14="http://schemas.microsoft.com/office/powerpoint/2010/main" val="4113154084"/>
              </p:ext>
            </p:extLst>
          </p:nvPr>
        </p:nvGraphicFramePr>
        <p:xfrm>
          <a:off x="308992" y="404663"/>
          <a:ext cx="8439472" cy="5840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39325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4EAAFF2-F757-4829-8DE2-3822D97053BC}"/>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E71390C3-22EC-4252-819F-F42DBCE732A6}"/>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59B6BAF9-1EE2-43AB-A459-FD0FBACBF21E}"/>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F6C98293-6788-4959-8701-87899D3A5AE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583FAE5C-083E-48BF-9E63-FCD0E1080342}"/>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6DA738E0-88E4-40BF-AA3C-99099004F5D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381001" y="3086742"/>
            <a:ext cx="8381998" cy="684516"/>
            <a:chOff x="0" y="2096141"/>
            <a:chExt cx="8381998" cy="684516"/>
          </a:xfrm>
        </p:grpSpPr>
        <p:sp>
          <p:nvSpPr>
            <p:cNvPr id="5" name="4 Rectángulo redondeado"/>
            <p:cNvSpPr/>
            <p:nvPr/>
          </p:nvSpPr>
          <p:spPr>
            <a:xfrm>
              <a:off x="0" y="2096141"/>
              <a:ext cx="8381998" cy="684516"/>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5 Rectángulo"/>
            <p:cNvSpPr/>
            <p:nvPr/>
          </p:nvSpPr>
          <p:spPr>
            <a:xfrm>
              <a:off x="20049" y="2116190"/>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b="1" dirty="0" smtClean="0">
                  <a:effectLst>
                    <a:outerShdw blurRad="38100" dist="38100" dir="2700000" algn="tl">
                      <a:srgbClr val="000000">
                        <a:alpha val="43137"/>
                      </a:srgbClr>
                    </a:outerShdw>
                  </a:effectLst>
                </a:rPr>
                <a:t>Técnicas de Control Aplicables</a:t>
              </a:r>
              <a:endParaRPr lang="es-ES" sz="4000" b="1" kern="1200" noProof="0" dirty="0">
                <a:effectLst>
                  <a:outerShdw blurRad="38100" dist="38100" dir="2700000" algn="tl">
                    <a:srgbClr val="000000">
                      <a:alpha val="43137"/>
                    </a:srgbClr>
                  </a:outerShdw>
                </a:effectLst>
              </a:endParaRPr>
            </a:p>
          </p:txBody>
        </p:sp>
      </p:grpSp>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Tree>
    <p:extLst>
      <p:ext uri="{BB962C8B-B14F-4D97-AF65-F5344CB8AC3E}">
        <p14:creationId xmlns:p14="http://schemas.microsoft.com/office/powerpoint/2010/main" val="1977451300"/>
      </p:ext>
    </p:extLst>
  </p:cSld>
  <p:clrMapOvr>
    <a:masterClrMapping/>
  </p:clrMapOvr>
  <p:transition spd="med">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181614225"/>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Tree>
    <p:extLst>
      <p:ext uri="{BB962C8B-B14F-4D97-AF65-F5344CB8AC3E}">
        <p14:creationId xmlns:p14="http://schemas.microsoft.com/office/powerpoint/2010/main" val="27269268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45B98A4A-0B6D-4F48-B74E-847DD2F0977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BDF05749-A890-43DE-B98A-3AFBEAC3458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66306D35-1644-4FF8-AABE-7D8F71B18E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24070459-C65E-4AB5-ACBB-D0008F99551F}"/>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5CF0B7EC-F6FA-4B68-8302-F83DEAEA21C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453439107"/>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pic>
        <p:nvPicPr>
          <p:cNvPr id="5" name="Imagen 4"/>
          <p:cNvPicPr/>
          <p:nvPr/>
        </p:nvPicPr>
        <p:blipFill>
          <a:blip r:embed="rId7"/>
          <a:stretch>
            <a:fillRect/>
          </a:stretch>
        </p:blipFill>
        <p:spPr>
          <a:xfrm>
            <a:off x="1981200" y="3505200"/>
            <a:ext cx="5867400" cy="2133600"/>
          </a:xfrm>
          <a:prstGeom prst="rect">
            <a:avLst/>
          </a:prstGeom>
        </p:spPr>
      </p:pic>
    </p:spTree>
    <p:extLst>
      <p:ext uri="{BB962C8B-B14F-4D97-AF65-F5344CB8AC3E}">
        <p14:creationId xmlns:p14="http://schemas.microsoft.com/office/powerpoint/2010/main" val="6456500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45B98A4A-0B6D-4F48-B74E-847DD2F0977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389299257"/>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Tree>
    <p:extLst>
      <p:ext uri="{BB962C8B-B14F-4D97-AF65-F5344CB8AC3E}">
        <p14:creationId xmlns:p14="http://schemas.microsoft.com/office/powerpoint/2010/main" val="21884440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45B98A4A-0B6D-4F48-B74E-847DD2F0977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BDF05749-A890-43DE-B98A-3AFBEAC3458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66306D35-1644-4FF8-AABE-7D8F71B18E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24070459-C65E-4AB5-ACBB-D0008F99551F}"/>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5CF0B7EC-F6FA-4B68-8302-F83DEAEA21C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77241675"/>
              </p:ext>
            </p:extLst>
          </p:nvPr>
        </p:nvGraphicFramePr>
        <p:xfrm>
          <a:off x="685800" y="609600"/>
          <a:ext cx="76962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TEMARIO</a:t>
            </a:r>
            <a:endParaRPr lang="es-ES" dirty="0">
              <a:solidFill>
                <a:schemeClr val="bg1">
                  <a:lumMod val="50000"/>
                </a:schemeClr>
              </a:solidFill>
            </a:endParaRPr>
          </a:p>
        </p:txBody>
      </p:sp>
    </p:spTree>
    <p:extLst>
      <p:ext uri="{BB962C8B-B14F-4D97-AF65-F5344CB8AC3E}">
        <p14:creationId xmlns:p14="http://schemas.microsoft.com/office/powerpoint/2010/main" val="32861278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45B98A4A-0B6D-4F48-B74E-847DD2F0977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D8FAD3C9-43DE-49AD-8C10-3176090D78A3}"/>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9A3DC8A0-6E53-491F-BB5A-890F7092C6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F27B7295-80E4-4410-9A4D-672618C6243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59DD2AFD-1A85-48C2-96F2-E73FC04B45F7}"/>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672A5E56-DE7C-423B-8AF4-B37E93A0E788}"/>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0AFB512E-0A1F-4167-ADE0-87DA96AF7CDA}"/>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E1C3DDF9-8D78-42AC-8AD1-4E929A97D46F}"/>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graphicEl>
                                              <a:dgm id="{33DB687E-6F14-4652-B35A-51688E08CDBC}"/>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graphicEl>
                                              <a:dgm id="{6BA344AC-4505-413D-A61D-F24FAE58D7EF}"/>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graphicEl>
                                              <a:dgm id="{FDD4A873-29D1-4F5D-B606-BEC021656717}"/>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graphicEl>
                                              <a:dgm id="{A5CE2B06-D6D3-4E32-A292-236CE553F692}"/>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
                                            <p:graphicEl>
                                              <a:dgm id="{52E93384-1EE8-467B-B2FB-37468E63CB8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030833430"/>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pic>
        <p:nvPicPr>
          <p:cNvPr id="2" name="Imagen 1"/>
          <p:cNvPicPr>
            <a:picLocks noChangeAspect="1"/>
          </p:cNvPicPr>
          <p:nvPr/>
        </p:nvPicPr>
        <p:blipFill>
          <a:blip r:embed="rId7"/>
          <a:stretch>
            <a:fillRect/>
          </a:stretch>
        </p:blipFill>
        <p:spPr>
          <a:xfrm>
            <a:off x="2024062" y="1843087"/>
            <a:ext cx="5095875" cy="3171825"/>
          </a:xfrm>
          <a:prstGeom prst="rect">
            <a:avLst/>
          </a:prstGeom>
        </p:spPr>
      </p:pic>
    </p:spTree>
    <p:extLst>
      <p:ext uri="{BB962C8B-B14F-4D97-AF65-F5344CB8AC3E}">
        <p14:creationId xmlns:p14="http://schemas.microsoft.com/office/powerpoint/2010/main" val="126362348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805610245"/>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Tree>
    <p:extLst>
      <p:ext uri="{BB962C8B-B14F-4D97-AF65-F5344CB8AC3E}">
        <p14:creationId xmlns:p14="http://schemas.microsoft.com/office/powerpoint/2010/main" val="28367260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45B98A4A-0B6D-4F48-B74E-847DD2F0977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BDF05749-A890-43DE-B98A-3AFBEAC3458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66306D35-1644-4FF8-AABE-7D8F71B18E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24070459-C65E-4AB5-ACBB-D0008F99551F}"/>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5CF0B7EC-F6FA-4B68-8302-F83DEAEA21C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145135434"/>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pic>
        <p:nvPicPr>
          <p:cNvPr id="5" name="Imagen 4"/>
          <p:cNvPicPr/>
          <p:nvPr/>
        </p:nvPicPr>
        <p:blipFill>
          <a:blip r:embed="rId7">
            <a:extLst>
              <a:ext uri="{28A0092B-C50C-407E-A947-70E740481C1C}">
                <a14:useLocalDpi xmlns:a14="http://schemas.microsoft.com/office/drawing/2010/main" val="0"/>
              </a:ext>
            </a:extLst>
          </a:blip>
          <a:stretch>
            <a:fillRect/>
          </a:stretch>
        </p:blipFill>
        <p:spPr>
          <a:xfrm>
            <a:off x="457200" y="1981200"/>
            <a:ext cx="4267200" cy="3505200"/>
          </a:xfrm>
          <a:prstGeom prst="rect">
            <a:avLst/>
          </a:prstGeom>
        </p:spPr>
      </p:pic>
      <p:pic>
        <p:nvPicPr>
          <p:cNvPr id="6" name="Imagen 5"/>
          <p:cNvPicPr/>
          <p:nvPr/>
        </p:nvPicPr>
        <p:blipFill>
          <a:blip r:embed="rId8">
            <a:extLst>
              <a:ext uri="{28A0092B-C50C-407E-A947-70E740481C1C}">
                <a14:useLocalDpi xmlns:a14="http://schemas.microsoft.com/office/drawing/2010/main" val="0"/>
              </a:ext>
            </a:extLst>
          </a:blip>
          <a:stretch>
            <a:fillRect/>
          </a:stretch>
        </p:blipFill>
        <p:spPr>
          <a:xfrm>
            <a:off x="4572000" y="2088832"/>
            <a:ext cx="4419600" cy="3168967"/>
          </a:xfrm>
          <a:prstGeom prst="rect">
            <a:avLst/>
          </a:prstGeom>
        </p:spPr>
      </p:pic>
    </p:spTree>
    <p:extLst>
      <p:ext uri="{BB962C8B-B14F-4D97-AF65-F5344CB8AC3E}">
        <p14:creationId xmlns:p14="http://schemas.microsoft.com/office/powerpoint/2010/main" val="31629960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pic>
        <p:nvPicPr>
          <p:cNvPr id="9" name="Imagen 8"/>
          <p:cNvPicPr/>
          <p:nvPr/>
        </p:nvPicPr>
        <p:blipFill>
          <a:blip r:embed="rId7">
            <a:extLst>
              <a:ext uri="{28A0092B-C50C-407E-A947-70E740481C1C}">
                <a14:useLocalDpi xmlns:a14="http://schemas.microsoft.com/office/drawing/2010/main" val="0"/>
              </a:ext>
            </a:extLst>
          </a:blip>
          <a:stretch>
            <a:fillRect/>
          </a:stretch>
        </p:blipFill>
        <p:spPr>
          <a:xfrm>
            <a:off x="457200" y="2209800"/>
            <a:ext cx="4713668" cy="3047999"/>
          </a:xfrm>
          <a:prstGeom prst="rect">
            <a:avLst/>
          </a:prstGeom>
        </p:spPr>
      </p:pic>
      <p:pic>
        <p:nvPicPr>
          <p:cNvPr id="10" name="Imagen 9"/>
          <p:cNvPicPr/>
          <p:nvPr/>
        </p:nvPicPr>
        <p:blipFill>
          <a:blip r:embed="rId8"/>
          <a:stretch>
            <a:fillRect/>
          </a:stretch>
        </p:blipFill>
        <p:spPr>
          <a:xfrm>
            <a:off x="5029200" y="1996015"/>
            <a:ext cx="3818318" cy="3187888"/>
          </a:xfrm>
          <a:prstGeom prst="rect">
            <a:avLst/>
          </a:prstGeom>
        </p:spPr>
      </p:pic>
    </p:spTree>
    <p:extLst>
      <p:ext uri="{BB962C8B-B14F-4D97-AF65-F5344CB8AC3E}">
        <p14:creationId xmlns:p14="http://schemas.microsoft.com/office/powerpoint/2010/main" val="9955918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pic>
        <p:nvPicPr>
          <p:cNvPr id="11" name="Imagen 10"/>
          <p:cNvPicPr/>
          <p:nvPr/>
        </p:nvPicPr>
        <p:blipFill rotWithShape="1">
          <a:blip r:embed="rId7"/>
          <a:srcRect b="1274"/>
          <a:stretch/>
        </p:blipFill>
        <p:spPr bwMode="auto">
          <a:xfrm>
            <a:off x="2195195" y="1828800"/>
            <a:ext cx="4448810" cy="36937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29241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381001" y="3086742"/>
            <a:ext cx="8381998" cy="684516"/>
            <a:chOff x="0" y="2096141"/>
            <a:chExt cx="8381998" cy="684516"/>
          </a:xfrm>
        </p:grpSpPr>
        <p:sp>
          <p:nvSpPr>
            <p:cNvPr id="5" name="4 Rectángulo redondeado"/>
            <p:cNvSpPr/>
            <p:nvPr/>
          </p:nvSpPr>
          <p:spPr>
            <a:xfrm>
              <a:off x="0" y="2096141"/>
              <a:ext cx="8381998" cy="684516"/>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5 Rectángulo"/>
            <p:cNvSpPr/>
            <p:nvPr/>
          </p:nvSpPr>
          <p:spPr>
            <a:xfrm>
              <a:off x="20049" y="2116190"/>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b="1" kern="1200" noProof="0" dirty="0" smtClean="0">
                  <a:effectLst>
                    <a:outerShdw blurRad="38100" dist="38100" dir="2700000" algn="tl">
                      <a:srgbClr val="000000">
                        <a:alpha val="43137"/>
                      </a:srgbClr>
                    </a:outerShdw>
                  </a:effectLst>
                </a:rPr>
                <a:t>Criterios de diseño</a:t>
              </a:r>
              <a:endParaRPr lang="es-ES" sz="4000" b="1" kern="1200" noProof="0" dirty="0">
                <a:effectLst>
                  <a:outerShdw blurRad="38100" dist="38100" dir="2700000" algn="tl">
                    <a:srgbClr val="000000">
                      <a:alpha val="43137"/>
                    </a:srgbClr>
                  </a:outerShdw>
                </a:effectLst>
              </a:endParaRPr>
            </a:p>
          </p:txBody>
        </p:sp>
      </p:grpSp>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1"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CRITERIOS DE DISEÑO</a:t>
            </a:r>
            <a:endParaRPr lang="es-ES" dirty="0">
              <a:solidFill>
                <a:schemeClr val="bg1">
                  <a:lumMod val="50000"/>
                </a:schemeClr>
              </a:solidFill>
            </a:endParaRPr>
          </a:p>
        </p:txBody>
      </p:sp>
    </p:spTree>
    <p:extLst>
      <p:ext uri="{BB962C8B-B14F-4D97-AF65-F5344CB8AC3E}">
        <p14:creationId xmlns:p14="http://schemas.microsoft.com/office/powerpoint/2010/main" val="1503243242"/>
      </p:ext>
    </p:extLst>
  </p:cSld>
  <p:clrMapOvr>
    <a:masterClrMapping/>
  </p:clrMapOvr>
  <p:transition spd="med">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555153329"/>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CRITERIOS DE DISEÑO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mc:AlternateContent xmlns:mc="http://schemas.openxmlformats.org/markup-compatibility/2006" xmlns:a14="http://schemas.microsoft.com/office/drawing/2010/main">
        <mc:Choice Requires="a14">
          <p:graphicFrame>
            <p:nvGraphicFramePr>
              <p:cNvPr id="3" name="Tabla 2"/>
              <p:cNvGraphicFramePr>
                <a:graphicFrameLocks noGrp="1"/>
              </p:cNvGraphicFramePr>
              <p:nvPr>
                <p:extLst>
                  <p:ext uri="{D42A27DB-BD31-4B8C-83A1-F6EECF244321}">
                    <p14:modId xmlns:p14="http://schemas.microsoft.com/office/powerpoint/2010/main" val="3283574038"/>
                  </p:ext>
                </p:extLst>
              </p:nvPr>
            </p:nvGraphicFramePr>
            <p:xfrm>
              <a:off x="1524000" y="2133593"/>
              <a:ext cx="5943600" cy="2819406"/>
            </p:xfrm>
            <a:graphic>
              <a:graphicData uri="http://schemas.openxmlformats.org/drawingml/2006/table">
                <a:tbl>
                  <a:tblPr firstRow="1" firstCol="1" bandRow="1">
                    <a:tableStyleId>{5FD0F851-EC5A-4D38-B0AD-8093EC10F338}</a:tableStyleId>
                  </a:tblPr>
                  <a:tblGrid>
                    <a:gridCol w="3302192"/>
                    <a:gridCol w="2641408"/>
                  </a:tblGrid>
                  <a:tr h="469901">
                    <a:tc>
                      <a:txBody>
                        <a:bodyPr/>
                        <a:lstStyle/>
                        <a:p>
                          <a:pPr indent="252095" algn="just">
                            <a:lnSpc>
                              <a:spcPct val="115000"/>
                            </a:lnSpc>
                            <a:spcAft>
                              <a:spcPts val="0"/>
                            </a:spcAft>
                          </a:pPr>
                          <a:r>
                            <a:rPr lang="es-ES" sz="1800">
                              <a:effectLst/>
                            </a:rPr>
                            <a:t>Parámetros</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800" dirty="0">
                              <a:effectLst/>
                            </a:rPr>
                            <a:t>Detalle</a:t>
                          </a:r>
                          <a:endParaRPr lang="es-EC" sz="18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69901">
                    <a:tc>
                      <a:txBody>
                        <a:bodyPr/>
                        <a:lstStyle/>
                        <a:p>
                          <a:pPr indent="252095" algn="just">
                            <a:lnSpc>
                              <a:spcPct val="115000"/>
                            </a:lnSpc>
                            <a:spcAft>
                              <a:spcPts val="0"/>
                            </a:spcAft>
                          </a:pPr>
                          <a:r>
                            <a:rPr lang="es-ES" sz="1800">
                              <a:effectLst/>
                            </a:rPr>
                            <a:t>Rango</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800">
                              <a:effectLst/>
                            </a:rPr>
                            <a:t>0°C a 40°C</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69901">
                    <a:tc>
                      <a:txBody>
                        <a:bodyPr/>
                        <a:lstStyle/>
                        <a:p>
                          <a:pPr indent="252095" algn="just">
                            <a:lnSpc>
                              <a:spcPct val="115000"/>
                            </a:lnSpc>
                            <a:spcAft>
                              <a:spcPts val="0"/>
                            </a:spcAft>
                          </a:pPr>
                          <a:r>
                            <a:rPr lang="es-ES" sz="1800">
                              <a:effectLst/>
                            </a:rPr>
                            <a:t>Exactitud</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14:m>
                            <m:oMath xmlns:m="http://schemas.openxmlformats.org/officeDocument/2006/math">
                              <m:r>
                                <a:rPr lang="es-ES" sz="1800">
                                  <a:effectLst/>
                                  <a:latin typeface="Cambria Math" panose="02040503050406030204" pitchFamily="18" charset="0"/>
                                </a:rPr>
                                <m:t>±</m:t>
                              </m:r>
                            </m:oMath>
                          </a14:m>
                          <a:r>
                            <a:rPr lang="es-ES" sz="1800">
                              <a:effectLst/>
                            </a:rPr>
                            <a:t>0.1°C a </a:t>
                          </a:r>
                          <a14:m>
                            <m:oMath xmlns:m="http://schemas.openxmlformats.org/officeDocument/2006/math">
                              <m:r>
                                <a:rPr lang="es-ES" sz="1800">
                                  <a:effectLst/>
                                  <a:latin typeface="Cambria Math" panose="02040503050406030204" pitchFamily="18" charset="0"/>
                                </a:rPr>
                                <m:t>±</m:t>
                              </m:r>
                            </m:oMath>
                          </a14:m>
                          <a:r>
                            <a:rPr lang="es-ES" sz="1800">
                              <a:effectLst/>
                            </a:rPr>
                            <a:t>0.3°C</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69901">
                    <a:tc>
                      <a:txBody>
                        <a:bodyPr/>
                        <a:lstStyle/>
                        <a:p>
                          <a:pPr indent="252095" algn="just">
                            <a:lnSpc>
                              <a:spcPct val="115000"/>
                            </a:lnSpc>
                            <a:spcAft>
                              <a:spcPts val="0"/>
                            </a:spcAft>
                          </a:pPr>
                          <a:r>
                            <a:rPr lang="es-ES" sz="1800">
                              <a:effectLst/>
                            </a:rPr>
                            <a:t>Niveles de tensión </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800">
                              <a:effectLst/>
                            </a:rPr>
                            <a:t>+3V a +24V</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69901">
                    <a:tc>
                      <a:txBody>
                        <a:bodyPr/>
                        <a:lstStyle/>
                        <a:p>
                          <a:pPr indent="252095" algn="just">
                            <a:lnSpc>
                              <a:spcPct val="115000"/>
                            </a:lnSpc>
                            <a:spcAft>
                              <a:spcPts val="0"/>
                            </a:spcAft>
                            <a:tabLst>
                              <a:tab pos="342900" algn="l"/>
                            </a:tabLst>
                          </a:pPr>
                          <a:r>
                            <a:rPr lang="es-ES" sz="1800">
                              <a:effectLst/>
                            </a:rPr>
                            <a:t>Linealidad:</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800">
                              <a:effectLst/>
                            </a:rPr>
                            <a:t>Lineal</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69901">
                    <a:tc>
                      <a:txBody>
                        <a:bodyPr/>
                        <a:lstStyle/>
                        <a:p>
                          <a:pPr indent="252095" algn="just">
                            <a:lnSpc>
                              <a:spcPct val="115000"/>
                            </a:lnSpc>
                            <a:spcAft>
                              <a:spcPts val="0"/>
                            </a:spcAft>
                            <a:tabLst>
                              <a:tab pos="342900" algn="l"/>
                            </a:tabLst>
                          </a:pPr>
                          <a:r>
                            <a:rPr lang="es-ES" sz="1800">
                              <a:effectLst/>
                            </a:rPr>
                            <a:t>Resolución:</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800" dirty="0" err="1">
                              <a:effectLst/>
                            </a:rPr>
                            <a:t>0.125°C</a:t>
                          </a:r>
                          <a:endParaRPr lang="es-EC" sz="18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Choice>
        <mc:Fallback xmlns="">
          <p:graphicFrame>
            <p:nvGraphicFramePr>
              <p:cNvPr id="3" name="Tabla 2"/>
              <p:cNvGraphicFramePr>
                <a:graphicFrameLocks noGrp="1"/>
              </p:cNvGraphicFramePr>
              <p:nvPr>
                <p:extLst>
                  <p:ext uri="{D42A27DB-BD31-4B8C-83A1-F6EECF244321}">
                    <p14:modId xmlns:p14="http://schemas.microsoft.com/office/powerpoint/2010/main" val="3283574038"/>
                  </p:ext>
                </p:extLst>
              </p:nvPr>
            </p:nvGraphicFramePr>
            <p:xfrm>
              <a:off x="1524000" y="2133593"/>
              <a:ext cx="5943600" cy="2819406"/>
            </p:xfrm>
            <a:graphic>
              <a:graphicData uri="http://schemas.openxmlformats.org/drawingml/2006/table">
                <a:tbl>
                  <a:tblPr firstRow="1" firstCol="1" bandRow="1">
                    <a:tableStyleId>{5FD0F851-EC5A-4D38-B0AD-8093EC10F338}</a:tableStyleId>
                  </a:tblPr>
                  <a:tblGrid>
                    <a:gridCol w="3302192"/>
                    <a:gridCol w="2641408"/>
                  </a:tblGrid>
                  <a:tr h="469901">
                    <a:tc>
                      <a:txBody>
                        <a:bodyPr/>
                        <a:lstStyle/>
                        <a:p>
                          <a:pPr indent="252095" algn="just">
                            <a:lnSpc>
                              <a:spcPct val="115000"/>
                            </a:lnSpc>
                            <a:spcAft>
                              <a:spcPts val="0"/>
                            </a:spcAft>
                          </a:pPr>
                          <a:r>
                            <a:rPr lang="es-ES" sz="1800">
                              <a:effectLst/>
                            </a:rPr>
                            <a:t>Parámetros</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800" dirty="0">
                              <a:effectLst/>
                            </a:rPr>
                            <a:t>Detalle</a:t>
                          </a:r>
                          <a:endParaRPr lang="es-EC" sz="18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69901">
                    <a:tc>
                      <a:txBody>
                        <a:bodyPr/>
                        <a:lstStyle/>
                        <a:p>
                          <a:pPr indent="252095" algn="just">
                            <a:lnSpc>
                              <a:spcPct val="115000"/>
                            </a:lnSpc>
                            <a:spcAft>
                              <a:spcPts val="0"/>
                            </a:spcAft>
                          </a:pPr>
                          <a:r>
                            <a:rPr lang="es-ES" sz="1800">
                              <a:effectLst/>
                            </a:rPr>
                            <a:t>Rango</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800">
                              <a:effectLst/>
                            </a:rPr>
                            <a:t>0°C a 40°C</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69901">
                    <a:tc>
                      <a:txBody>
                        <a:bodyPr/>
                        <a:lstStyle/>
                        <a:p>
                          <a:pPr indent="252095" algn="just">
                            <a:lnSpc>
                              <a:spcPct val="115000"/>
                            </a:lnSpc>
                            <a:spcAft>
                              <a:spcPts val="0"/>
                            </a:spcAft>
                          </a:pPr>
                          <a:r>
                            <a:rPr lang="es-ES" sz="1800">
                              <a:effectLst/>
                            </a:rPr>
                            <a:t>Exactitud</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7"/>
                          <a:stretch>
                            <a:fillRect l="-125173" t="-211688" r="-462" b="-302597"/>
                          </a:stretch>
                        </a:blipFill>
                      </a:tcPr>
                    </a:tc>
                  </a:tr>
                  <a:tr h="469901">
                    <a:tc>
                      <a:txBody>
                        <a:bodyPr/>
                        <a:lstStyle/>
                        <a:p>
                          <a:pPr indent="252095" algn="just">
                            <a:lnSpc>
                              <a:spcPct val="115000"/>
                            </a:lnSpc>
                            <a:spcAft>
                              <a:spcPts val="0"/>
                            </a:spcAft>
                          </a:pPr>
                          <a:r>
                            <a:rPr lang="es-ES" sz="1800">
                              <a:effectLst/>
                            </a:rPr>
                            <a:t>Niveles de tensión </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800">
                              <a:effectLst/>
                            </a:rPr>
                            <a:t>+3V a +24V</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69901">
                    <a:tc>
                      <a:txBody>
                        <a:bodyPr/>
                        <a:lstStyle/>
                        <a:p>
                          <a:pPr indent="252095" algn="just">
                            <a:lnSpc>
                              <a:spcPct val="115000"/>
                            </a:lnSpc>
                            <a:spcAft>
                              <a:spcPts val="0"/>
                            </a:spcAft>
                            <a:tabLst>
                              <a:tab pos="342900" algn="l"/>
                            </a:tabLst>
                          </a:pPr>
                          <a:r>
                            <a:rPr lang="es-ES" sz="1800">
                              <a:effectLst/>
                            </a:rPr>
                            <a:t>Linealidad:</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800">
                              <a:effectLst/>
                            </a:rPr>
                            <a:t>Lineal</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69901">
                    <a:tc>
                      <a:txBody>
                        <a:bodyPr/>
                        <a:lstStyle/>
                        <a:p>
                          <a:pPr indent="252095" algn="just">
                            <a:lnSpc>
                              <a:spcPct val="115000"/>
                            </a:lnSpc>
                            <a:spcAft>
                              <a:spcPts val="0"/>
                            </a:spcAft>
                            <a:tabLst>
                              <a:tab pos="342900" algn="l"/>
                            </a:tabLst>
                          </a:pPr>
                          <a:r>
                            <a:rPr lang="es-ES" sz="1800">
                              <a:effectLst/>
                            </a:rPr>
                            <a:t>Resolución:</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800" dirty="0" err="1">
                              <a:effectLst/>
                            </a:rPr>
                            <a:t>0.125°C</a:t>
                          </a:r>
                          <a:endParaRPr lang="es-EC" sz="18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Fallback>
      </mc:AlternateContent>
    </p:spTree>
    <p:extLst>
      <p:ext uri="{BB962C8B-B14F-4D97-AF65-F5344CB8AC3E}">
        <p14:creationId xmlns:p14="http://schemas.microsoft.com/office/powerpoint/2010/main" val="12181575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770969492"/>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CRITERIOS DE DISEÑO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3742762389"/>
              </p:ext>
            </p:extLst>
          </p:nvPr>
        </p:nvGraphicFramePr>
        <p:xfrm>
          <a:off x="386581" y="2743200"/>
          <a:ext cx="8382000" cy="1128539"/>
        </p:xfrm>
        <a:graphic>
          <a:graphicData uri="http://schemas.openxmlformats.org/drawingml/2006/table">
            <a:tbl>
              <a:tblPr firstRow="1" firstCol="1" bandRow="1">
                <a:tableStyleId>{5FD0F851-EC5A-4D38-B0AD-8093EC10F338}</a:tableStyleId>
              </a:tblPr>
              <a:tblGrid>
                <a:gridCol w="1629833"/>
                <a:gridCol w="1397000"/>
                <a:gridCol w="1474611"/>
                <a:gridCol w="1086556"/>
                <a:gridCol w="1319389"/>
                <a:gridCol w="1474611"/>
              </a:tblGrid>
              <a:tr h="654872">
                <a:tc>
                  <a:txBody>
                    <a:bodyPr/>
                    <a:lstStyle/>
                    <a:p>
                      <a:pPr indent="252095" algn="just">
                        <a:lnSpc>
                          <a:spcPct val="115000"/>
                        </a:lnSpc>
                        <a:spcAft>
                          <a:spcPts val="0"/>
                        </a:spcAft>
                      </a:pPr>
                      <a:r>
                        <a:rPr lang="es-ES" sz="1600" dirty="0">
                          <a:effectLst/>
                        </a:rPr>
                        <a:t>Amplificación</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indent="252095" algn="just">
                        <a:lnSpc>
                          <a:spcPct val="115000"/>
                        </a:lnSpc>
                        <a:spcAft>
                          <a:spcPts val="0"/>
                        </a:spcAft>
                      </a:pPr>
                      <a:r>
                        <a:rPr lang="es-ES" sz="1600" dirty="0">
                          <a:effectLst/>
                        </a:rPr>
                        <a:t>Atenuación</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indent="252095" algn="just">
                        <a:lnSpc>
                          <a:spcPct val="115000"/>
                        </a:lnSpc>
                        <a:spcAft>
                          <a:spcPts val="0"/>
                        </a:spcAft>
                      </a:pPr>
                      <a:r>
                        <a:rPr lang="es-ES" sz="1600" dirty="0">
                          <a:effectLst/>
                        </a:rPr>
                        <a:t>Aislamiento</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indent="252095" algn="just">
                        <a:lnSpc>
                          <a:spcPct val="115000"/>
                        </a:lnSpc>
                        <a:spcAft>
                          <a:spcPts val="0"/>
                        </a:spcAft>
                      </a:pPr>
                      <a:r>
                        <a:rPr lang="es-ES" sz="1600" dirty="0">
                          <a:effectLst/>
                        </a:rPr>
                        <a:t>Filtrado</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indent="252095" algn="just">
                        <a:lnSpc>
                          <a:spcPct val="115000"/>
                        </a:lnSpc>
                        <a:spcAft>
                          <a:spcPts val="0"/>
                        </a:spcAft>
                      </a:pPr>
                      <a:r>
                        <a:rPr lang="es-ES" sz="1600" dirty="0">
                          <a:effectLst/>
                        </a:rPr>
                        <a:t>Excitación</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indent="252095" algn="l">
                        <a:lnSpc>
                          <a:spcPct val="115000"/>
                        </a:lnSpc>
                        <a:spcAft>
                          <a:spcPts val="0"/>
                        </a:spcAft>
                      </a:pPr>
                      <a:r>
                        <a:rPr lang="es-ES" sz="1600" dirty="0">
                          <a:effectLst/>
                        </a:rPr>
                        <a:t>Linealización</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r>
              <a:tr h="473667">
                <a:tc>
                  <a:txBody>
                    <a:bodyPr/>
                    <a:lstStyle/>
                    <a:p>
                      <a:pPr marL="457200" indent="252095" algn="ctr">
                        <a:lnSpc>
                          <a:spcPct val="150000"/>
                        </a:lnSpc>
                        <a:spcAft>
                          <a:spcPts val="0"/>
                        </a:spcAft>
                      </a:pPr>
                      <a:r>
                        <a:rPr lang="es-ES" sz="1400">
                          <a:effectLst/>
                          <a:sym typeface="Wingdings" panose="05000000000000000000" pitchFamily="2" charset="2"/>
                        </a:rPr>
                        <a:t></a:t>
                      </a:r>
                      <a:endParaRPr lang="es-EC" sz="14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marL="457200" indent="252095" algn="ctr">
                        <a:lnSpc>
                          <a:spcPct val="150000"/>
                        </a:lnSpc>
                        <a:spcAft>
                          <a:spcPts val="0"/>
                        </a:spcAft>
                      </a:pPr>
                      <a:r>
                        <a:rPr lang="es-ES" sz="1400" dirty="0">
                          <a:effectLst/>
                        </a:rPr>
                        <a:t>-</a:t>
                      </a:r>
                      <a:endParaRPr lang="es-EC" sz="14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marL="457200" indent="252095" algn="ctr">
                        <a:lnSpc>
                          <a:spcPct val="150000"/>
                        </a:lnSpc>
                        <a:spcAft>
                          <a:spcPts val="0"/>
                        </a:spcAft>
                      </a:pPr>
                      <a:r>
                        <a:rPr lang="es-ES" sz="1400">
                          <a:effectLst/>
                          <a:sym typeface="Wingdings" panose="05000000000000000000" pitchFamily="2" charset="2"/>
                        </a:rPr>
                        <a:t></a:t>
                      </a:r>
                      <a:endParaRPr lang="es-EC" sz="14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marL="457200" indent="252095" algn="ctr">
                        <a:lnSpc>
                          <a:spcPct val="150000"/>
                        </a:lnSpc>
                        <a:spcAft>
                          <a:spcPts val="0"/>
                        </a:spcAft>
                      </a:pPr>
                      <a:r>
                        <a:rPr lang="es-ES" sz="1400" dirty="0">
                          <a:effectLst/>
                          <a:sym typeface="Wingdings" panose="05000000000000000000" pitchFamily="2" charset="2"/>
                        </a:rPr>
                        <a:t></a:t>
                      </a:r>
                      <a:endParaRPr lang="es-EC" sz="14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marL="457200" indent="252095" algn="ctr">
                        <a:lnSpc>
                          <a:spcPct val="150000"/>
                        </a:lnSpc>
                        <a:spcAft>
                          <a:spcPts val="0"/>
                        </a:spcAft>
                      </a:pPr>
                      <a:r>
                        <a:rPr lang="es-ES" sz="1400" dirty="0">
                          <a:effectLst/>
                        </a:rPr>
                        <a:t>-</a:t>
                      </a:r>
                      <a:endParaRPr lang="es-EC" sz="14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marL="457200" indent="252095" algn="ctr">
                        <a:lnSpc>
                          <a:spcPct val="150000"/>
                        </a:lnSpc>
                        <a:spcAft>
                          <a:spcPts val="0"/>
                        </a:spcAft>
                      </a:pPr>
                      <a:r>
                        <a:rPr lang="es-ES" sz="1400" dirty="0">
                          <a:effectLst/>
                          <a:sym typeface="Wingdings" panose="05000000000000000000" pitchFamily="2" charset="2"/>
                        </a:rPr>
                        <a:t></a:t>
                      </a:r>
                      <a:endParaRPr lang="es-EC" sz="14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r>
            </a:tbl>
          </a:graphicData>
        </a:graphic>
      </p:graphicFrame>
    </p:spTree>
    <p:extLst>
      <p:ext uri="{BB962C8B-B14F-4D97-AF65-F5344CB8AC3E}">
        <p14:creationId xmlns:p14="http://schemas.microsoft.com/office/powerpoint/2010/main" val="30148250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319406325"/>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CRITERIOS DE DISEÑO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mc:AlternateContent xmlns:mc="http://schemas.openxmlformats.org/markup-compatibility/2006">
        <mc:Choice xmlns:a14="http://schemas.microsoft.com/office/drawing/2010/main" Requires="a14">
          <p:graphicFrame>
            <p:nvGraphicFramePr>
              <p:cNvPr id="2" name="Tabla 1"/>
              <p:cNvGraphicFramePr>
                <a:graphicFrameLocks noGrp="1"/>
              </p:cNvGraphicFramePr>
              <p:nvPr>
                <p:extLst>
                  <p:ext uri="{D42A27DB-BD31-4B8C-83A1-F6EECF244321}">
                    <p14:modId xmlns:p14="http://schemas.microsoft.com/office/powerpoint/2010/main" val="1097472097"/>
                  </p:ext>
                </p:extLst>
              </p:nvPr>
            </p:nvGraphicFramePr>
            <p:xfrm>
              <a:off x="1676400" y="2209793"/>
              <a:ext cx="5562600" cy="2743206"/>
            </p:xfrm>
            <a:graphic>
              <a:graphicData uri="http://schemas.openxmlformats.org/drawingml/2006/table">
                <a:tbl>
                  <a:tblPr firstRow="1" firstCol="1" bandRow="1">
                    <a:tableStyleId>{5FD0F851-EC5A-4D38-B0AD-8093EC10F338}</a:tableStyleId>
                  </a:tblPr>
                  <a:tblGrid>
                    <a:gridCol w="3090513"/>
                    <a:gridCol w="2472087"/>
                  </a:tblGrid>
                  <a:tr h="457201">
                    <a:tc>
                      <a:txBody>
                        <a:bodyPr/>
                        <a:lstStyle/>
                        <a:p>
                          <a:pPr indent="252095" algn="just">
                            <a:lnSpc>
                              <a:spcPct val="115000"/>
                            </a:lnSpc>
                            <a:spcAft>
                              <a:spcPts val="0"/>
                            </a:spcAft>
                          </a:pPr>
                          <a:r>
                            <a:rPr lang="es-ES" sz="1600">
                              <a:effectLst/>
                            </a:rPr>
                            <a:t>Parámetros</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600">
                              <a:effectLst/>
                            </a:rPr>
                            <a:t>Detalle</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57201">
                    <a:tc>
                      <a:txBody>
                        <a:bodyPr/>
                        <a:lstStyle/>
                        <a:p>
                          <a:pPr indent="252095" algn="just">
                            <a:lnSpc>
                              <a:spcPct val="115000"/>
                            </a:lnSpc>
                            <a:spcAft>
                              <a:spcPts val="0"/>
                            </a:spcAft>
                          </a:pPr>
                          <a:r>
                            <a:rPr lang="es-ES" sz="1600">
                              <a:effectLst/>
                            </a:rPr>
                            <a:t>Rango humedad relativa</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600">
                              <a:effectLst/>
                            </a:rPr>
                            <a:t>0% a 70%</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57201">
                    <a:tc>
                      <a:txBody>
                        <a:bodyPr/>
                        <a:lstStyle/>
                        <a:p>
                          <a:pPr indent="252095" algn="just">
                            <a:lnSpc>
                              <a:spcPct val="115000"/>
                            </a:lnSpc>
                            <a:spcAft>
                              <a:spcPts val="0"/>
                            </a:spcAft>
                          </a:pPr>
                          <a:r>
                            <a:rPr lang="es-ES" sz="1600">
                              <a:effectLst/>
                            </a:rPr>
                            <a:t>Exactitud</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14:m>
                            <m:oMath xmlns:m="http://schemas.openxmlformats.org/officeDocument/2006/math">
                              <m:r>
                                <a:rPr lang="es-ES" sz="1600">
                                  <a:effectLst/>
                                </a:rPr>
                                <m:t>±</m:t>
                              </m:r>
                            </m:oMath>
                          </a14:m>
                          <a:r>
                            <a:rPr lang="es-ES" sz="1600">
                              <a:effectLst/>
                            </a:rPr>
                            <a:t>1% a 5%</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57201">
                    <a:tc>
                      <a:txBody>
                        <a:bodyPr/>
                        <a:lstStyle/>
                        <a:p>
                          <a:pPr indent="252095" algn="just">
                            <a:lnSpc>
                              <a:spcPct val="115000"/>
                            </a:lnSpc>
                            <a:spcAft>
                              <a:spcPts val="0"/>
                            </a:spcAft>
                          </a:pPr>
                          <a:r>
                            <a:rPr lang="es-ES" sz="1600">
                              <a:effectLst/>
                            </a:rPr>
                            <a:t>Niveles de tensión </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600">
                              <a:effectLst/>
                            </a:rPr>
                            <a:t>+3V a +24V</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57201">
                    <a:tc>
                      <a:txBody>
                        <a:bodyPr/>
                        <a:lstStyle/>
                        <a:p>
                          <a:pPr indent="252095" algn="just">
                            <a:lnSpc>
                              <a:spcPct val="115000"/>
                            </a:lnSpc>
                            <a:spcAft>
                              <a:spcPts val="0"/>
                            </a:spcAft>
                            <a:tabLst>
                              <a:tab pos="342900" algn="l"/>
                            </a:tabLst>
                          </a:pPr>
                          <a:r>
                            <a:rPr lang="es-ES" sz="1600">
                              <a:effectLst/>
                            </a:rPr>
                            <a:t>Linealidad</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600">
                              <a:effectLst/>
                            </a:rPr>
                            <a:t>Lineal</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57201">
                    <a:tc>
                      <a:txBody>
                        <a:bodyPr/>
                        <a:lstStyle/>
                        <a:p>
                          <a:pPr indent="252095" algn="just">
                            <a:lnSpc>
                              <a:spcPct val="115000"/>
                            </a:lnSpc>
                            <a:spcAft>
                              <a:spcPts val="0"/>
                            </a:spcAft>
                            <a:tabLst>
                              <a:tab pos="342900" algn="l"/>
                            </a:tabLst>
                          </a:pPr>
                          <a:r>
                            <a:rPr lang="es-ES" sz="1600">
                              <a:effectLst/>
                            </a:rPr>
                            <a:t>Resolución</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600" dirty="0">
                              <a:effectLst/>
                            </a:rPr>
                            <a:t>0.5% RH a 1% RH</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Choice>
        <mc:Fallback>
          <p:graphicFrame>
            <p:nvGraphicFramePr>
              <p:cNvPr id="2" name="Tabla 1"/>
              <p:cNvGraphicFramePr>
                <a:graphicFrameLocks noGrp="1"/>
              </p:cNvGraphicFramePr>
              <p:nvPr>
                <p:extLst>
                  <p:ext uri="{D42A27DB-BD31-4B8C-83A1-F6EECF244321}">
                    <p14:modId xmlns:p14="http://schemas.microsoft.com/office/powerpoint/2010/main" val="1097472097"/>
                  </p:ext>
                </p:extLst>
              </p:nvPr>
            </p:nvGraphicFramePr>
            <p:xfrm>
              <a:off x="1676400" y="2209793"/>
              <a:ext cx="5562600" cy="2743206"/>
            </p:xfrm>
            <a:graphic>
              <a:graphicData uri="http://schemas.openxmlformats.org/drawingml/2006/table">
                <a:tbl>
                  <a:tblPr firstRow="1" firstCol="1" bandRow="1">
                    <a:tableStyleId>{5FD0F851-EC5A-4D38-B0AD-8093EC10F338}</a:tableStyleId>
                  </a:tblPr>
                  <a:tblGrid>
                    <a:gridCol w="3090513"/>
                    <a:gridCol w="2472087"/>
                  </a:tblGrid>
                  <a:tr h="457201">
                    <a:tc>
                      <a:txBody>
                        <a:bodyPr/>
                        <a:lstStyle/>
                        <a:p>
                          <a:pPr indent="252095" algn="just">
                            <a:lnSpc>
                              <a:spcPct val="115000"/>
                            </a:lnSpc>
                            <a:spcAft>
                              <a:spcPts val="0"/>
                            </a:spcAft>
                          </a:pPr>
                          <a:r>
                            <a:rPr lang="es-ES" sz="1600">
                              <a:effectLst/>
                            </a:rPr>
                            <a:t>Parámetros</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600">
                              <a:effectLst/>
                            </a:rPr>
                            <a:t>Detalle</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57201">
                    <a:tc>
                      <a:txBody>
                        <a:bodyPr/>
                        <a:lstStyle/>
                        <a:p>
                          <a:pPr indent="252095" algn="just">
                            <a:lnSpc>
                              <a:spcPct val="115000"/>
                            </a:lnSpc>
                            <a:spcAft>
                              <a:spcPts val="0"/>
                            </a:spcAft>
                          </a:pPr>
                          <a:r>
                            <a:rPr lang="es-ES" sz="1600">
                              <a:effectLst/>
                            </a:rPr>
                            <a:t>Rango humedad relativa</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600">
                              <a:effectLst/>
                            </a:rPr>
                            <a:t>0% a 70%</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57201">
                    <a:tc>
                      <a:txBody>
                        <a:bodyPr/>
                        <a:lstStyle/>
                        <a:p>
                          <a:pPr indent="252095" algn="just">
                            <a:lnSpc>
                              <a:spcPct val="115000"/>
                            </a:lnSpc>
                            <a:spcAft>
                              <a:spcPts val="0"/>
                            </a:spcAft>
                          </a:pPr>
                          <a:r>
                            <a:rPr lang="es-ES" sz="1600">
                              <a:effectLst/>
                            </a:rPr>
                            <a:t>Exactitud</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7"/>
                          <a:stretch>
                            <a:fillRect l="-124877" t="-205263" r="-246" b="-297368"/>
                          </a:stretch>
                        </a:blipFill>
                      </a:tcPr>
                    </a:tc>
                  </a:tr>
                  <a:tr h="457201">
                    <a:tc>
                      <a:txBody>
                        <a:bodyPr/>
                        <a:lstStyle/>
                        <a:p>
                          <a:pPr indent="252095" algn="just">
                            <a:lnSpc>
                              <a:spcPct val="115000"/>
                            </a:lnSpc>
                            <a:spcAft>
                              <a:spcPts val="0"/>
                            </a:spcAft>
                          </a:pPr>
                          <a:r>
                            <a:rPr lang="es-ES" sz="1600">
                              <a:effectLst/>
                            </a:rPr>
                            <a:t>Niveles de tensión </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600">
                              <a:effectLst/>
                            </a:rPr>
                            <a:t>+3V a +24V</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57201">
                    <a:tc>
                      <a:txBody>
                        <a:bodyPr/>
                        <a:lstStyle/>
                        <a:p>
                          <a:pPr indent="252095" algn="just">
                            <a:lnSpc>
                              <a:spcPct val="115000"/>
                            </a:lnSpc>
                            <a:spcAft>
                              <a:spcPts val="0"/>
                            </a:spcAft>
                            <a:tabLst>
                              <a:tab pos="342900" algn="l"/>
                            </a:tabLst>
                          </a:pPr>
                          <a:r>
                            <a:rPr lang="es-ES" sz="1600">
                              <a:effectLst/>
                            </a:rPr>
                            <a:t>Linealidad</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600">
                              <a:effectLst/>
                            </a:rPr>
                            <a:t>Lineal</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57201">
                    <a:tc>
                      <a:txBody>
                        <a:bodyPr/>
                        <a:lstStyle/>
                        <a:p>
                          <a:pPr indent="252095" algn="just">
                            <a:lnSpc>
                              <a:spcPct val="115000"/>
                            </a:lnSpc>
                            <a:spcAft>
                              <a:spcPts val="0"/>
                            </a:spcAft>
                            <a:tabLst>
                              <a:tab pos="342900" algn="l"/>
                            </a:tabLst>
                          </a:pPr>
                          <a:r>
                            <a:rPr lang="es-ES" sz="1600">
                              <a:effectLst/>
                            </a:rPr>
                            <a:t>Resolución</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600" dirty="0">
                              <a:effectLst/>
                            </a:rPr>
                            <a:t>0.5% RH a 1% RH</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Fallback>
      </mc:AlternateContent>
    </p:spTree>
    <p:extLst>
      <p:ext uri="{BB962C8B-B14F-4D97-AF65-F5344CB8AC3E}">
        <p14:creationId xmlns:p14="http://schemas.microsoft.com/office/powerpoint/2010/main" val="4678813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CRITERIOS DE DISEÑO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aphicFrame>
        <p:nvGraphicFramePr>
          <p:cNvPr id="2" name="Tabla 1"/>
          <p:cNvGraphicFramePr>
            <a:graphicFrameLocks noGrp="1"/>
          </p:cNvGraphicFramePr>
          <p:nvPr/>
        </p:nvGraphicFramePr>
        <p:xfrm>
          <a:off x="386581" y="2743200"/>
          <a:ext cx="8382000" cy="1128539"/>
        </p:xfrm>
        <a:graphic>
          <a:graphicData uri="http://schemas.openxmlformats.org/drawingml/2006/table">
            <a:tbl>
              <a:tblPr firstRow="1" firstCol="1" bandRow="1">
                <a:tableStyleId>{5FD0F851-EC5A-4D38-B0AD-8093EC10F338}</a:tableStyleId>
              </a:tblPr>
              <a:tblGrid>
                <a:gridCol w="1629833"/>
                <a:gridCol w="1397000"/>
                <a:gridCol w="1474611"/>
                <a:gridCol w="1086556"/>
                <a:gridCol w="1319389"/>
                <a:gridCol w="1474611"/>
              </a:tblGrid>
              <a:tr h="654872">
                <a:tc>
                  <a:txBody>
                    <a:bodyPr/>
                    <a:lstStyle/>
                    <a:p>
                      <a:pPr indent="252095" algn="just">
                        <a:lnSpc>
                          <a:spcPct val="115000"/>
                        </a:lnSpc>
                        <a:spcAft>
                          <a:spcPts val="0"/>
                        </a:spcAft>
                      </a:pPr>
                      <a:r>
                        <a:rPr lang="es-ES" sz="1600" dirty="0">
                          <a:effectLst/>
                        </a:rPr>
                        <a:t>Amplificación</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indent="252095" algn="just">
                        <a:lnSpc>
                          <a:spcPct val="115000"/>
                        </a:lnSpc>
                        <a:spcAft>
                          <a:spcPts val="0"/>
                        </a:spcAft>
                      </a:pPr>
                      <a:r>
                        <a:rPr lang="es-ES" sz="1600" dirty="0">
                          <a:effectLst/>
                        </a:rPr>
                        <a:t>Atenuación</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indent="252095" algn="just">
                        <a:lnSpc>
                          <a:spcPct val="115000"/>
                        </a:lnSpc>
                        <a:spcAft>
                          <a:spcPts val="0"/>
                        </a:spcAft>
                      </a:pPr>
                      <a:r>
                        <a:rPr lang="es-ES" sz="1600" dirty="0">
                          <a:effectLst/>
                        </a:rPr>
                        <a:t>Aislamiento</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indent="252095" algn="just">
                        <a:lnSpc>
                          <a:spcPct val="115000"/>
                        </a:lnSpc>
                        <a:spcAft>
                          <a:spcPts val="0"/>
                        </a:spcAft>
                      </a:pPr>
                      <a:r>
                        <a:rPr lang="es-ES" sz="1600" dirty="0">
                          <a:effectLst/>
                        </a:rPr>
                        <a:t>Filtrado</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indent="252095" algn="just">
                        <a:lnSpc>
                          <a:spcPct val="115000"/>
                        </a:lnSpc>
                        <a:spcAft>
                          <a:spcPts val="0"/>
                        </a:spcAft>
                      </a:pPr>
                      <a:r>
                        <a:rPr lang="es-ES" sz="1600" dirty="0">
                          <a:effectLst/>
                        </a:rPr>
                        <a:t>Excitación</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indent="252095" algn="l">
                        <a:lnSpc>
                          <a:spcPct val="115000"/>
                        </a:lnSpc>
                        <a:spcAft>
                          <a:spcPts val="0"/>
                        </a:spcAft>
                      </a:pPr>
                      <a:r>
                        <a:rPr lang="es-ES" sz="1600" dirty="0">
                          <a:effectLst/>
                        </a:rPr>
                        <a:t>Linealización</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r>
              <a:tr h="473667">
                <a:tc>
                  <a:txBody>
                    <a:bodyPr/>
                    <a:lstStyle/>
                    <a:p>
                      <a:pPr marL="457200" indent="252095" algn="ctr">
                        <a:lnSpc>
                          <a:spcPct val="150000"/>
                        </a:lnSpc>
                        <a:spcAft>
                          <a:spcPts val="0"/>
                        </a:spcAft>
                      </a:pPr>
                      <a:r>
                        <a:rPr lang="es-ES" sz="1400">
                          <a:effectLst/>
                          <a:sym typeface="Wingdings" panose="05000000000000000000" pitchFamily="2" charset="2"/>
                        </a:rPr>
                        <a:t></a:t>
                      </a:r>
                      <a:endParaRPr lang="es-EC" sz="14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marL="457200" indent="252095" algn="ctr">
                        <a:lnSpc>
                          <a:spcPct val="150000"/>
                        </a:lnSpc>
                        <a:spcAft>
                          <a:spcPts val="0"/>
                        </a:spcAft>
                      </a:pPr>
                      <a:r>
                        <a:rPr lang="es-ES" sz="1400" dirty="0">
                          <a:effectLst/>
                        </a:rPr>
                        <a:t>-</a:t>
                      </a:r>
                      <a:endParaRPr lang="es-EC" sz="14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marL="457200" indent="252095" algn="ctr">
                        <a:lnSpc>
                          <a:spcPct val="150000"/>
                        </a:lnSpc>
                        <a:spcAft>
                          <a:spcPts val="0"/>
                        </a:spcAft>
                      </a:pPr>
                      <a:r>
                        <a:rPr lang="es-ES" sz="1400">
                          <a:effectLst/>
                          <a:sym typeface="Wingdings" panose="05000000000000000000" pitchFamily="2" charset="2"/>
                        </a:rPr>
                        <a:t></a:t>
                      </a:r>
                      <a:endParaRPr lang="es-EC" sz="14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marL="457200" indent="252095" algn="ctr">
                        <a:lnSpc>
                          <a:spcPct val="150000"/>
                        </a:lnSpc>
                        <a:spcAft>
                          <a:spcPts val="0"/>
                        </a:spcAft>
                      </a:pPr>
                      <a:r>
                        <a:rPr lang="es-ES" sz="1400" dirty="0">
                          <a:effectLst/>
                          <a:sym typeface="Wingdings" panose="05000000000000000000" pitchFamily="2" charset="2"/>
                        </a:rPr>
                        <a:t></a:t>
                      </a:r>
                      <a:endParaRPr lang="es-EC" sz="14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marL="457200" indent="252095" algn="ctr">
                        <a:lnSpc>
                          <a:spcPct val="150000"/>
                        </a:lnSpc>
                        <a:spcAft>
                          <a:spcPts val="0"/>
                        </a:spcAft>
                      </a:pPr>
                      <a:r>
                        <a:rPr lang="es-ES" sz="1400" dirty="0">
                          <a:effectLst/>
                        </a:rPr>
                        <a:t>-</a:t>
                      </a:r>
                      <a:endParaRPr lang="es-EC" sz="14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c>
                  <a:txBody>
                    <a:bodyPr/>
                    <a:lstStyle/>
                    <a:p>
                      <a:pPr marL="457200" indent="252095" algn="ctr">
                        <a:lnSpc>
                          <a:spcPct val="150000"/>
                        </a:lnSpc>
                        <a:spcAft>
                          <a:spcPts val="0"/>
                        </a:spcAft>
                      </a:pPr>
                      <a:r>
                        <a:rPr lang="es-ES" sz="1400" dirty="0">
                          <a:effectLst/>
                          <a:sym typeface="Wingdings" panose="05000000000000000000" pitchFamily="2" charset="2"/>
                        </a:rPr>
                        <a:t></a:t>
                      </a:r>
                      <a:endParaRPr lang="es-EC" sz="14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5426" marR="65426" marT="0" marB="0"/>
                </a:tc>
              </a:tr>
            </a:tbl>
          </a:graphicData>
        </a:graphic>
      </p:graphicFrame>
    </p:spTree>
    <p:extLst>
      <p:ext uri="{BB962C8B-B14F-4D97-AF65-F5344CB8AC3E}">
        <p14:creationId xmlns:p14="http://schemas.microsoft.com/office/powerpoint/2010/main" val="165329065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381001" y="3086742"/>
            <a:ext cx="8381998" cy="684516"/>
            <a:chOff x="0" y="2096141"/>
            <a:chExt cx="8381998" cy="684516"/>
          </a:xfrm>
        </p:grpSpPr>
        <p:sp>
          <p:nvSpPr>
            <p:cNvPr id="5" name="4 Rectángulo redondeado"/>
            <p:cNvSpPr/>
            <p:nvPr/>
          </p:nvSpPr>
          <p:spPr>
            <a:xfrm>
              <a:off x="0" y="2096141"/>
              <a:ext cx="8381998" cy="684516"/>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5 Rectángulo"/>
            <p:cNvSpPr/>
            <p:nvPr/>
          </p:nvSpPr>
          <p:spPr>
            <a:xfrm>
              <a:off x="20049" y="2116190"/>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b="1" kern="1200" noProof="0" dirty="0" smtClean="0">
                  <a:effectLst>
                    <a:outerShdw blurRad="38100" dist="38100" dir="2700000" algn="tl">
                      <a:srgbClr val="000000">
                        <a:alpha val="43137"/>
                      </a:srgbClr>
                    </a:outerShdw>
                  </a:effectLst>
                </a:rPr>
                <a:t>Introducción</a:t>
              </a:r>
              <a:endParaRPr lang="es-ES" sz="4000" b="1" kern="1200" noProof="0" dirty="0">
                <a:effectLst>
                  <a:outerShdw blurRad="38100" dist="38100" dir="2700000" algn="tl">
                    <a:srgbClr val="000000">
                      <a:alpha val="43137"/>
                    </a:srgbClr>
                  </a:outerShdw>
                </a:effectLst>
              </a:endParaRPr>
            </a:p>
          </p:txBody>
        </p:sp>
      </p:grpSp>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1"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INTRODUCCIÓN</a:t>
            </a:r>
            <a:endParaRPr lang="es-ES" dirty="0">
              <a:solidFill>
                <a:schemeClr val="bg1">
                  <a:lumMod val="50000"/>
                </a:schemeClr>
              </a:solidFill>
            </a:endParaRPr>
          </a:p>
        </p:txBody>
      </p:sp>
    </p:spTree>
    <p:extLst>
      <p:ext uri="{BB962C8B-B14F-4D97-AF65-F5344CB8AC3E}">
        <p14:creationId xmlns:p14="http://schemas.microsoft.com/office/powerpoint/2010/main" val="3640902596"/>
      </p:ext>
    </p:extLst>
  </p:cSld>
  <p:clrMapOvr>
    <a:masterClrMapping/>
  </p:clrMapOvr>
  <p:transition spd="med">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350853923"/>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CRITERIOS DE DISEÑO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3152606479"/>
              </p:ext>
            </p:extLst>
          </p:nvPr>
        </p:nvGraphicFramePr>
        <p:xfrm>
          <a:off x="1295400" y="1981199"/>
          <a:ext cx="6172200" cy="2773680"/>
        </p:xfrm>
        <a:graphic>
          <a:graphicData uri="http://schemas.openxmlformats.org/drawingml/2006/table">
            <a:tbl>
              <a:tblPr firstRow="1" firstCol="1" bandRow="1">
                <a:tableStyleId>{5FD0F851-EC5A-4D38-B0AD-8093EC10F338}</a:tableStyleId>
              </a:tblPr>
              <a:tblGrid>
                <a:gridCol w="3333406"/>
                <a:gridCol w="2838794"/>
              </a:tblGrid>
              <a:tr h="518160">
                <a:tc>
                  <a:txBody>
                    <a:bodyPr/>
                    <a:lstStyle/>
                    <a:p>
                      <a:pPr indent="252095" algn="just">
                        <a:lnSpc>
                          <a:spcPct val="115000"/>
                        </a:lnSpc>
                        <a:spcAft>
                          <a:spcPts val="0"/>
                        </a:spcAft>
                      </a:pPr>
                      <a:r>
                        <a:rPr lang="es-ES" sz="2000">
                          <a:effectLst/>
                        </a:rPr>
                        <a:t>Parámetros</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Detalle</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18160">
                <a:tc>
                  <a:txBody>
                    <a:bodyPr/>
                    <a:lstStyle/>
                    <a:p>
                      <a:pPr indent="252095" algn="just">
                        <a:lnSpc>
                          <a:spcPct val="115000"/>
                        </a:lnSpc>
                        <a:spcAft>
                          <a:spcPts val="0"/>
                        </a:spcAft>
                      </a:pPr>
                      <a:r>
                        <a:rPr lang="es-ES" sz="2000">
                          <a:effectLst/>
                        </a:rPr>
                        <a:t>Niveles de tensión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15000"/>
                        </a:lnSpc>
                        <a:spcAft>
                          <a:spcPts val="0"/>
                        </a:spcAft>
                      </a:pPr>
                      <a:r>
                        <a:rPr lang="es-ES" sz="2000">
                          <a:effectLst/>
                        </a:rPr>
                        <a:t>+3V a +24V</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18160">
                <a:tc>
                  <a:txBody>
                    <a:bodyPr/>
                    <a:lstStyle/>
                    <a:p>
                      <a:pPr indent="252095" algn="just">
                        <a:lnSpc>
                          <a:spcPct val="115000"/>
                        </a:lnSpc>
                        <a:spcAft>
                          <a:spcPts val="0"/>
                        </a:spcAft>
                      </a:pPr>
                      <a:r>
                        <a:rPr lang="es-ES" sz="2000" dirty="0">
                          <a:effectLst/>
                        </a:rPr>
                        <a:t>Señal de salida </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15000"/>
                        </a:lnSpc>
                        <a:spcAft>
                          <a:spcPts val="0"/>
                        </a:spcAft>
                      </a:pPr>
                      <a:r>
                        <a:rPr lang="es-ES" sz="2000" dirty="0">
                          <a:effectLst/>
                        </a:rPr>
                        <a:t>Salida a transistor NC o NA</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18160">
                <a:tc>
                  <a:txBody>
                    <a:bodyPr/>
                    <a:lstStyle/>
                    <a:p>
                      <a:pPr indent="252095" algn="just">
                        <a:lnSpc>
                          <a:spcPct val="115000"/>
                        </a:lnSpc>
                        <a:spcAft>
                          <a:spcPts val="0"/>
                        </a:spcAft>
                      </a:pPr>
                      <a:r>
                        <a:rPr lang="es-ES" sz="2000">
                          <a:effectLst/>
                        </a:rPr>
                        <a:t>Temperatura de trabajo</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15000"/>
                        </a:lnSpc>
                        <a:spcAft>
                          <a:spcPts val="0"/>
                        </a:spcAft>
                      </a:pPr>
                      <a:r>
                        <a:rPr lang="es-ES" sz="2000">
                          <a:effectLst/>
                        </a:rPr>
                        <a:t>-20°C a 80°C</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18160">
                <a:tc>
                  <a:txBody>
                    <a:bodyPr/>
                    <a:lstStyle/>
                    <a:p>
                      <a:pPr indent="252095" algn="just">
                        <a:lnSpc>
                          <a:spcPct val="115000"/>
                        </a:lnSpc>
                        <a:spcAft>
                          <a:spcPts val="0"/>
                        </a:spcAft>
                        <a:tabLst>
                          <a:tab pos="342900" algn="l"/>
                        </a:tabLst>
                      </a:pPr>
                      <a:r>
                        <a:rPr lang="es-ES" sz="2000">
                          <a:effectLst/>
                        </a:rPr>
                        <a:t>Material</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15000"/>
                        </a:lnSpc>
                        <a:spcAft>
                          <a:spcPts val="0"/>
                        </a:spcAft>
                      </a:pPr>
                      <a:r>
                        <a:rPr lang="es-ES" sz="2000" dirty="0">
                          <a:effectLst/>
                        </a:rPr>
                        <a:t>Plástico</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7410693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89637778"/>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CRITERIOS DE DISEÑO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71404770"/>
              </p:ext>
            </p:extLst>
          </p:nvPr>
        </p:nvGraphicFramePr>
        <p:xfrm>
          <a:off x="1066800" y="2133597"/>
          <a:ext cx="6477000" cy="2743202"/>
        </p:xfrm>
        <a:graphic>
          <a:graphicData uri="http://schemas.openxmlformats.org/drawingml/2006/table">
            <a:tbl>
              <a:tblPr firstRow="1" firstCol="1" bandRow="1">
                <a:tableStyleId>{5FD0F851-EC5A-4D38-B0AD-8093EC10F338}</a:tableStyleId>
              </a:tblPr>
              <a:tblGrid>
                <a:gridCol w="3498018"/>
                <a:gridCol w="2978982"/>
              </a:tblGrid>
              <a:tr h="391886">
                <a:tc>
                  <a:txBody>
                    <a:bodyPr/>
                    <a:lstStyle/>
                    <a:p>
                      <a:pPr indent="252095" algn="just">
                        <a:lnSpc>
                          <a:spcPct val="115000"/>
                        </a:lnSpc>
                        <a:spcAft>
                          <a:spcPts val="0"/>
                        </a:spcAft>
                      </a:pPr>
                      <a:r>
                        <a:rPr lang="es-ES" sz="2000">
                          <a:effectLst/>
                        </a:rPr>
                        <a:t>Parámetros</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Detalle</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91886">
                <a:tc>
                  <a:txBody>
                    <a:bodyPr/>
                    <a:lstStyle/>
                    <a:p>
                      <a:pPr indent="252095" algn="just">
                        <a:lnSpc>
                          <a:spcPct val="115000"/>
                        </a:lnSpc>
                        <a:spcAft>
                          <a:spcPts val="0"/>
                        </a:spcAft>
                      </a:pPr>
                      <a:r>
                        <a:rPr lang="es-ES" sz="2000">
                          <a:effectLst/>
                        </a:rPr>
                        <a:t>Tensión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110 VAC/220VAC</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91886">
                <a:tc>
                  <a:txBody>
                    <a:bodyPr/>
                    <a:lstStyle/>
                    <a:p>
                      <a:pPr indent="252095" algn="just">
                        <a:lnSpc>
                          <a:spcPct val="115000"/>
                        </a:lnSpc>
                        <a:spcAft>
                          <a:spcPts val="0"/>
                        </a:spcAft>
                      </a:pPr>
                      <a:r>
                        <a:rPr lang="es-ES" sz="2000">
                          <a:effectLst/>
                        </a:rPr>
                        <a:t>Potencia requerida</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2000">
                          <a:effectLst/>
                        </a:rPr>
                        <a:t>300W</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91886">
                <a:tc>
                  <a:txBody>
                    <a:bodyPr/>
                    <a:lstStyle/>
                    <a:p>
                      <a:pPr indent="252095" algn="just">
                        <a:lnSpc>
                          <a:spcPct val="115000"/>
                        </a:lnSpc>
                        <a:spcAft>
                          <a:spcPts val="0"/>
                        </a:spcAft>
                      </a:pPr>
                      <a:r>
                        <a:rPr lang="es-ES" sz="2000">
                          <a:effectLst/>
                        </a:rPr>
                        <a:t>Forma</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Cuadrangular</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91886">
                <a:tc>
                  <a:txBody>
                    <a:bodyPr/>
                    <a:lstStyle/>
                    <a:p>
                      <a:pPr indent="252095" algn="just">
                        <a:lnSpc>
                          <a:spcPct val="115000"/>
                        </a:lnSpc>
                        <a:spcAft>
                          <a:spcPts val="0"/>
                        </a:spcAft>
                        <a:tabLst>
                          <a:tab pos="342900" algn="l"/>
                        </a:tabLst>
                      </a:pPr>
                      <a:r>
                        <a:rPr lang="es-ES" sz="2000">
                          <a:effectLst/>
                        </a:rPr>
                        <a:t>Material</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Acero Inoxidable</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91886">
                <a:tc>
                  <a:txBody>
                    <a:bodyPr/>
                    <a:lstStyle/>
                    <a:p>
                      <a:pPr indent="252095" algn="just">
                        <a:lnSpc>
                          <a:spcPct val="115000"/>
                        </a:lnSpc>
                        <a:spcAft>
                          <a:spcPts val="0"/>
                        </a:spcAft>
                        <a:tabLst>
                          <a:tab pos="342900" algn="l"/>
                        </a:tabLst>
                      </a:pPr>
                      <a:r>
                        <a:rPr lang="es-ES" sz="2000">
                          <a:effectLst/>
                        </a:rPr>
                        <a:t>Diámetro interno de tubo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8mm</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91886">
                <a:tc>
                  <a:txBody>
                    <a:bodyPr/>
                    <a:lstStyle/>
                    <a:p>
                      <a:pPr indent="252095" algn="just">
                        <a:lnSpc>
                          <a:spcPct val="115000"/>
                        </a:lnSpc>
                        <a:spcAft>
                          <a:spcPts val="0"/>
                        </a:spcAft>
                        <a:tabLst>
                          <a:tab pos="342900" algn="l"/>
                        </a:tabLst>
                      </a:pPr>
                      <a:r>
                        <a:rPr lang="es-ES" sz="2000">
                          <a:effectLst/>
                        </a:rPr>
                        <a:t>Dimensiones</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dirty="0">
                          <a:effectLst/>
                        </a:rPr>
                        <a:t>25 cm por lado</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1860605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3793644445"/>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CRITERIOS DE DISEÑO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82841067"/>
              </p:ext>
            </p:extLst>
          </p:nvPr>
        </p:nvGraphicFramePr>
        <p:xfrm>
          <a:off x="1219200" y="2133599"/>
          <a:ext cx="6096000" cy="2667000"/>
        </p:xfrm>
        <a:graphic>
          <a:graphicData uri="http://schemas.openxmlformats.org/drawingml/2006/table">
            <a:tbl>
              <a:tblPr firstRow="1" firstCol="1" bandRow="1">
                <a:tableStyleId>{5FD0F851-EC5A-4D38-B0AD-8093EC10F338}</a:tableStyleId>
              </a:tblPr>
              <a:tblGrid>
                <a:gridCol w="3292253"/>
                <a:gridCol w="2803747"/>
              </a:tblGrid>
              <a:tr h="381000">
                <a:tc>
                  <a:txBody>
                    <a:bodyPr/>
                    <a:lstStyle/>
                    <a:p>
                      <a:pPr indent="252095" algn="just">
                        <a:lnSpc>
                          <a:spcPct val="115000"/>
                        </a:lnSpc>
                        <a:spcAft>
                          <a:spcPts val="0"/>
                        </a:spcAft>
                      </a:pPr>
                      <a:r>
                        <a:rPr lang="es-ES" sz="2000">
                          <a:effectLst/>
                        </a:rPr>
                        <a:t>Parámetros</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Detalle</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81000">
                <a:tc>
                  <a:txBody>
                    <a:bodyPr/>
                    <a:lstStyle/>
                    <a:p>
                      <a:pPr indent="252095" algn="just">
                        <a:lnSpc>
                          <a:spcPct val="115000"/>
                        </a:lnSpc>
                        <a:spcAft>
                          <a:spcPts val="0"/>
                        </a:spcAft>
                      </a:pPr>
                      <a:r>
                        <a:rPr lang="es-ES" sz="2000">
                          <a:effectLst/>
                        </a:rPr>
                        <a:t>Tensión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110 VAC/ 220VAC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81000">
                <a:tc>
                  <a:txBody>
                    <a:bodyPr/>
                    <a:lstStyle/>
                    <a:p>
                      <a:pPr indent="252095" algn="just">
                        <a:lnSpc>
                          <a:spcPct val="115000"/>
                        </a:lnSpc>
                        <a:spcAft>
                          <a:spcPts val="0"/>
                        </a:spcAft>
                      </a:pPr>
                      <a:r>
                        <a:rPr lang="es-ES" sz="2000">
                          <a:effectLst/>
                        </a:rPr>
                        <a:t>Potencia requerida</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2000">
                          <a:effectLst/>
                        </a:rPr>
                        <a:t>300W</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81000">
                <a:tc>
                  <a:txBody>
                    <a:bodyPr/>
                    <a:lstStyle/>
                    <a:p>
                      <a:pPr indent="252095" algn="just">
                        <a:lnSpc>
                          <a:spcPct val="115000"/>
                        </a:lnSpc>
                        <a:spcAft>
                          <a:spcPts val="0"/>
                        </a:spcAft>
                      </a:pPr>
                      <a:r>
                        <a:rPr lang="es-ES" sz="2000">
                          <a:effectLst/>
                        </a:rPr>
                        <a:t>Forma</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Tipo M</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81000">
                <a:tc>
                  <a:txBody>
                    <a:bodyPr/>
                    <a:lstStyle/>
                    <a:p>
                      <a:pPr indent="252095" algn="just">
                        <a:lnSpc>
                          <a:spcPct val="115000"/>
                        </a:lnSpc>
                        <a:spcAft>
                          <a:spcPts val="0"/>
                        </a:spcAft>
                        <a:tabLst>
                          <a:tab pos="342900" algn="l"/>
                        </a:tabLst>
                      </a:pPr>
                      <a:r>
                        <a:rPr lang="es-ES" sz="2000">
                          <a:effectLst/>
                        </a:rPr>
                        <a:t>Material</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Acero Inoxidable</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81000">
                <a:tc>
                  <a:txBody>
                    <a:bodyPr/>
                    <a:lstStyle/>
                    <a:p>
                      <a:pPr indent="252095" algn="just">
                        <a:lnSpc>
                          <a:spcPct val="115000"/>
                        </a:lnSpc>
                        <a:spcAft>
                          <a:spcPts val="0"/>
                        </a:spcAft>
                        <a:tabLst>
                          <a:tab pos="342900" algn="l"/>
                        </a:tabLst>
                      </a:pPr>
                      <a:r>
                        <a:rPr lang="es-ES" sz="2000">
                          <a:effectLst/>
                        </a:rPr>
                        <a:t>Diámetro interno de tubo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8mm</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81000">
                <a:tc>
                  <a:txBody>
                    <a:bodyPr/>
                    <a:lstStyle/>
                    <a:p>
                      <a:pPr indent="252095" algn="just">
                        <a:lnSpc>
                          <a:spcPct val="115000"/>
                        </a:lnSpc>
                        <a:spcAft>
                          <a:spcPts val="0"/>
                        </a:spcAft>
                        <a:tabLst>
                          <a:tab pos="342900" algn="l"/>
                        </a:tabLst>
                      </a:pPr>
                      <a:r>
                        <a:rPr lang="es-ES" sz="2000">
                          <a:effectLst/>
                        </a:rPr>
                        <a:t>Dimensiones</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dirty="0">
                          <a:effectLst/>
                        </a:rPr>
                        <a:t>15 cm por lado</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47656495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23883258"/>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CRITERIOS DE DISEÑO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3428339872"/>
              </p:ext>
            </p:extLst>
          </p:nvPr>
        </p:nvGraphicFramePr>
        <p:xfrm>
          <a:off x="1295400" y="1981204"/>
          <a:ext cx="6096000" cy="2895599"/>
        </p:xfrm>
        <a:graphic>
          <a:graphicData uri="http://schemas.openxmlformats.org/drawingml/2006/table">
            <a:tbl>
              <a:tblPr firstRow="1" firstCol="1" bandRow="1">
                <a:tableStyleId>{5FD0F851-EC5A-4D38-B0AD-8093EC10F338}</a:tableStyleId>
              </a:tblPr>
              <a:tblGrid>
                <a:gridCol w="3292253"/>
                <a:gridCol w="2803747"/>
              </a:tblGrid>
              <a:tr h="413657">
                <a:tc>
                  <a:txBody>
                    <a:bodyPr/>
                    <a:lstStyle/>
                    <a:p>
                      <a:pPr indent="252095" algn="just">
                        <a:lnSpc>
                          <a:spcPct val="115000"/>
                        </a:lnSpc>
                        <a:spcAft>
                          <a:spcPts val="0"/>
                        </a:spcAft>
                      </a:pPr>
                      <a:r>
                        <a:rPr lang="es-ES" sz="2000">
                          <a:effectLst/>
                        </a:rPr>
                        <a:t>Parámetros</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Detalle</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3657">
                <a:tc>
                  <a:txBody>
                    <a:bodyPr/>
                    <a:lstStyle/>
                    <a:p>
                      <a:pPr indent="252095" algn="just">
                        <a:lnSpc>
                          <a:spcPct val="115000"/>
                        </a:lnSpc>
                        <a:spcAft>
                          <a:spcPts val="0"/>
                        </a:spcAft>
                      </a:pPr>
                      <a:r>
                        <a:rPr lang="es-ES" sz="2000">
                          <a:effectLst/>
                        </a:rPr>
                        <a:t>Tensión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dirty="0">
                          <a:effectLst/>
                        </a:rPr>
                        <a:t>110 </a:t>
                      </a:r>
                      <a:r>
                        <a:rPr lang="es-ES" sz="2000" dirty="0" err="1">
                          <a:effectLst/>
                        </a:rPr>
                        <a:t>VAC</a:t>
                      </a:r>
                      <a:r>
                        <a:rPr lang="es-ES" sz="2000" dirty="0">
                          <a:effectLst/>
                        </a:rPr>
                        <a:t> / 220 </a:t>
                      </a:r>
                      <a:r>
                        <a:rPr lang="es-ES" sz="2000" dirty="0" err="1">
                          <a:effectLst/>
                        </a:rPr>
                        <a:t>VAC</a:t>
                      </a:r>
                      <a:r>
                        <a:rPr lang="es-ES" sz="2000" dirty="0">
                          <a:effectLst/>
                        </a:rPr>
                        <a:t> </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3657">
                <a:tc>
                  <a:txBody>
                    <a:bodyPr/>
                    <a:lstStyle/>
                    <a:p>
                      <a:pPr indent="252095" algn="just">
                        <a:lnSpc>
                          <a:spcPct val="115000"/>
                        </a:lnSpc>
                        <a:spcAft>
                          <a:spcPts val="0"/>
                        </a:spcAft>
                      </a:pPr>
                      <a:r>
                        <a:rPr lang="es-ES" sz="2000">
                          <a:effectLst/>
                        </a:rPr>
                        <a:t>Número de revoluciones</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2000">
                          <a:effectLst/>
                        </a:rPr>
                        <a:t>1.5 rpm a 2 rpm</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3657">
                <a:tc>
                  <a:txBody>
                    <a:bodyPr/>
                    <a:lstStyle/>
                    <a:p>
                      <a:pPr indent="252095" algn="just">
                        <a:lnSpc>
                          <a:spcPct val="115000"/>
                        </a:lnSpc>
                        <a:spcAft>
                          <a:spcPts val="0"/>
                        </a:spcAft>
                      </a:pPr>
                      <a:r>
                        <a:rPr lang="es-ES" sz="2000">
                          <a:effectLst/>
                        </a:rPr>
                        <a:t>Temperatura de operación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0°C a 50°C</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3657">
                <a:tc>
                  <a:txBody>
                    <a:bodyPr/>
                    <a:lstStyle/>
                    <a:p>
                      <a:pPr indent="252095" algn="just">
                        <a:lnSpc>
                          <a:spcPct val="115000"/>
                        </a:lnSpc>
                        <a:spcAft>
                          <a:spcPts val="0"/>
                        </a:spcAft>
                        <a:tabLst>
                          <a:tab pos="342900" algn="l"/>
                        </a:tabLst>
                      </a:pPr>
                      <a:r>
                        <a:rPr lang="es-ES" sz="2000">
                          <a:effectLst/>
                        </a:rPr>
                        <a:t>Material</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Metálico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3657">
                <a:tc>
                  <a:txBody>
                    <a:bodyPr/>
                    <a:lstStyle/>
                    <a:p>
                      <a:pPr indent="252095" algn="just">
                        <a:lnSpc>
                          <a:spcPct val="115000"/>
                        </a:lnSpc>
                        <a:spcAft>
                          <a:spcPts val="0"/>
                        </a:spcAft>
                        <a:tabLst>
                          <a:tab pos="342900" algn="l"/>
                        </a:tabLst>
                      </a:pPr>
                      <a:r>
                        <a:rPr lang="es-ES" sz="2000">
                          <a:effectLst/>
                        </a:rPr>
                        <a:t>Potencia necesaria</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10W a 14 W</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3657">
                <a:tc>
                  <a:txBody>
                    <a:bodyPr/>
                    <a:lstStyle/>
                    <a:p>
                      <a:pPr indent="252095" algn="just">
                        <a:lnSpc>
                          <a:spcPct val="115000"/>
                        </a:lnSpc>
                        <a:spcAft>
                          <a:spcPts val="0"/>
                        </a:spcAft>
                        <a:tabLst>
                          <a:tab pos="342900" algn="l"/>
                        </a:tabLst>
                      </a:pPr>
                      <a:r>
                        <a:rPr lang="es-ES" sz="2000">
                          <a:effectLst/>
                        </a:rPr>
                        <a:t>Ángulo de giro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dirty="0" err="1">
                          <a:effectLst/>
                        </a:rPr>
                        <a:t>45°C</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40997531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381001" y="3086742"/>
            <a:ext cx="8381998" cy="684516"/>
            <a:chOff x="0" y="2096141"/>
            <a:chExt cx="8381998" cy="684516"/>
          </a:xfrm>
        </p:grpSpPr>
        <p:sp>
          <p:nvSpPr>
            <p:cNvPr id="5" name="4 Rectángulo redondeado"/>
            <p:cNvSpPr/>
            <p:nvPr/>
          </p:nvSpPr>
          <p:spPr>
            <a:xfrm>
              <a:off x="0" y="2096141"/>
              <a:ext cx="8381998" cy="684516"/>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5 Rectángulo"/>
            <p:cNvSpPr/>
            <p:nvPr/>
          </p:nvSpPr>
          <p:spPr>
            <a:xfrm>
              <a:off x="20049" y="2116190"/>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b="1" kern="1200" noProof="0" dirty="0" smtClean="0">
                  <a:effectLst>
                    <a:outerShdw blurRad="38100" dist="38100" dir="2700000" algn="tl">
                      <a:srgbClr val="000000">
                        <a:alpha val="43137"/>
                      </a:srgbClr>
                    </a:outerShdw>
                  </a:effectLst>
                </a:rPr>
                <a:t>Dimensionamiento del controlador</a:t>
              </a:r>
              <a:endParaRPr lang="es-ES" sz="4000" b="1" kern="1200" noProof="0" dirty="0">
                <a:effectLst>
                  <a:outerShdw blurRad="38100" dist="38100" dir="2700000" algn="tl">
                    <a:srgbClr val="000000">
                      <a:alpha val="43137"/>
                    </a:srgbClr>
                  </a:outerShdw>
                </a:effectLst>
              </a:endParaRPr>
            </a:p>
          </p:txBody>
        </p:sp>
      </p:grpSp>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1"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DISEÑO DEL SISTEMA</a:t>
            </a:r>
            <a:endParaRPr lang="es-ES" dirty="0">
              <a:solidFill>
                <a:schemeClr val="bg1">
                  <a:lumMod val="50000"/>
                </a:schemeClr>
              </a:solidFill>
            </a:endParaRPr>
          </a:p>
        </p:txBody>
      </p:sp>
    </p:spTree>
    <p:extLst>
      <p:ext uri="{BB962C8B-B14F-4D97-AF65-F5344CB8AC3E}">
        <p14:creationId xmlns:p14="http://schemas.microsoft.com/office/powerpoint/2010/main" val="4280311759"/>
      </p:ext>
    </p:extLst>
  </p:cSld>
  <p:clrMapOvr>
    <a:masterClrMapping/>
  </p:clrMapOvr>
  <p:transition spd="med">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654706809"/>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Tree>
    <p:extLst>
      <p:ext uri="{BB962C8B-B14F-4D97-AF65-F5344CB8AC3E}">
        <p14:creationId xmlns:p14="http://schemas.microsoft.com/office/powerpoint/2010/main" val="38532330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45B98A4A-0B6D-4F48-B74E-847DD2F0977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584836362"/>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CRITERIOS DE DISEÑO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698305442"/>
              </p:ext>
            </p:extLst>
          </p:nvPr>
        </p:nvGraphicFramePr>
        <p:xfrm>
          <a:off x="1371600" y="2209799"/>
          <a:ext cx="5791200" cy="2819400"/>
        </p:xfrm>
        <a:graphic>
          <a:graphicData uri="http://schemas.openxmlformats.org/drawingml/2006/table">
            <a:tbl>
              <a:tblPr firstRow="1" firstCol="1" bandRow="1">
                <a:tableStyleId>{5FD0F851-EC5A-4D38-B0AD-8093EC10F338}</a:tableStyleId>
              </a:tblPr>
              <a:tblGrid>
                <a:gridCol w="3217520"/>
                <a:gridCol w="2573680"/>
              </a:tblGrid>
              <a:tr h="352425">
                <a:tc>
                  <a:txBody>
                    <a:bodyPr/>
                    <a:lstStyle/>
                    <a:p>
                      <a:pPr indent="252095" algn="just">
                        <a:lnSpc>
                          <a:spcPct val="115000"/>
                        </a:lnSpc>
                        <a:spcAft>
                          <a:spcPts val="0"/>
                        </a:spcAft>
                      </a:pPr>
                      <a:r>
                        <a:rPr lang="es-ES" sz="2000">
                          <a:effectLst/>
                        </a:rPr>
                        <a:t>Parámetros</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Detalle</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52425">
                <a:tc>
                  <a:txBody>
                    <a:bodyPr/>
                    <a:lstStyle/>
                    <a:p>
                      <a:pPr indent="252095" algn="just">
                        <a:lnSpc>
                          <a:spcPct val="115000"/>
                        </a:lnSpc>
                        <a:spcAft>
                          <a:spcPts val="0"/>
                        </a:spcAft>
                      </a:pPr>
                      <a:r>
                        <a:rPr lang="es-ES" sz="2000">
                          <a:effectLst/>
                        </a:rPr>
                        <a:t>Alimentación</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12 VDC-24 VDC</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52425">
                <a:tc>
                  <a:txBody>
                    <a:bodyPr/>
                    <a:lstStyle/>
                    <a:p>
                      <a:pPr indent="252095" algn="just">
                        <a:lnSpc>
                          <a:spcPct val="115000"/>
                        </a:lnSpc>
                        <a:spcAft>
                          <a:spcPts val="0"/>
                        </a:spcAft>
                      </a:pPr>
                      <a:r>
                        <a:rPr lang="es-ES" sz="2000">
                          <a:effectLst/>
                        </a:rPr>
                        <a:t>Comunicación</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Serial</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52425">
                <a:tc>
                  <a:txBody>
                    <a:bodyPr/>
                    <a:lstStyle/>
                    <a:p>
                      <a:pPr indent="252095" algn="just">
                        <a:lnSpc>
                          <a:spcPct val="115000"/>
                        </a:lnSpc>
                        <a:spcAft>
                          <a:spcPts val="0"/>
                        </a:spcAft>
                      </a:pPr>
                      <a:r>
                        <a:rPr lang="es-ES" sz="2000">
                          <a:effectLst/>
                        </a:rPr>
                        <a:t>Entradas digitales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3</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52425">
                <a:tc>
                  <a:txBody>
                    <a:bodyPr/>
                    <a:lstStyle/>
                    <a:p>
                      <a:pPr indent="252095" algn="just">
                        <a:lnSpc>
                          <a:spcPct val="115000"/>
                        </a:lnSpc>
                        <a:spcAft>
                          <a:spcPts val="0"/>
                        </a:spcAft>
                        <a:tabLst>
                          <a:tab pos="342900" algn="l"/>
                        </a:tabLst>
                      </a:pPr>
                      <a:r>
                        <a:rPr lang="es-ES" sz="2000">
                          <a:effectLst/>
                        </a:rPr>
                        <a:t>Entradas analógicas</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1</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52425">
                <a:tc>
                  <a:txBody>
                    <a:bodyPr/>
                    <a:lstStyle/>
                    <a:p>
                      <a:pPr indent="252095" algn="just">
                        <a:lnSpc>
                          <a:spcPct val="115000"/>
                        </a:lnSpc>
                        <a:spcAft>
                          <a:spcPts val="0"/>
                        </a:spcAft>
                      </a:pPr>
                      <a:r>
                        <a:rPr lang="es-ES" sz="2000">
                          <a:effectLst/>
                        </a:rPr>
                        <a:t>Salidas a relé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4</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52425">
                <a:tc>
                  <a:txBody>
                    <a:bodyPr/>
                    <a:lstStyle/>
                    <a:p>
                      <a:pPr indent="252095" algn="just">
                        <a:lnSpc>
                          <a:spcPct val="115000"/>
                        </a:lnSpc>
                        <a:spcAft>
                          <a:spcPts val="0"/>
                        </a:spcAft>
                      </a:pPr>
                      <a:r>
                        <a:rPr lang="es-ES" sz="2000">
                          <a:effectLst/>
                        </a:rPr>
                        <a:t>Salidas digitales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3</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52425">
                <a:tc>
                  <a:txBody>
                    <a:bodyPr/>
                    <a:lstStyle/>
                    <a:p>
                      <a:pPr indent="252095" algn="just">
                        <a:lnSpc>
                          <a:spcPct val="115000"/>
                        </a:lnSpc>
                        <a:spcAft>
                          <a:spcPts val="0"/>
                        </a:spcAft>
                      </a:pPr>
                      <a:r>
                        <a:rPr lang="es-ES" sz="2000">
                          <a:effectLst/>
                        </a:rPr>
                        <a:t>Temperatura ambiente</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dirty="0" err="1">
                          <a:effectLst/>
                        </a:rPr>
                        <a:t>30ºC</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9999123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66236708"/>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CRITERIOS DE DISEÑO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1742019462"/>
              </p:ext>
            </p:extLst>
          </p:nvPr>
        </p:nvGraphicFramePr>
        <p:xfrm>
          <a:off x="1447800" y="2057399"/>
          <a:ext cx="5943600" cy="2834640"/>
        </p:xfrm>
        <a:graphic>
          <a:graphicData uri="http://schemas.openxmlformats.org/drawingml/2006/table">
            <a:tbl>
              <a:tblPr firstRow="1" firstCol="1" bandRow="1">
                <a:tableStyleId>{5FD0F851-EC5A-4D38-B0AD-8093EC10F338}</a:tableStyleId>
              </a:tblPr>
              <a:tblGrid>
                <a:gridCol w="3209946"/>
                <a:gridCol w="2733654"/>
              </a:tblGrid>
              <a:tr h="533400">
                <a:tc>
                  <a:txBody>
                    <a:bodyPr/>
                    <a:lstStyle/>
                    <a:p>
                      <a:pPr indent="252095" algn="just">
                        <a:lnSpc>
                          <a:spcPct val="115000"/>
                        </a:lnSpc>
                        <a:spcAft>
                          <a:spcPts val="0"/>
                        </a:spcAft>
                      </a:pPr>
                      <a:r>
                        <a:rPr lang="es-ES" sz="2000">
                          <a:effectLst/>
                        </a:rPr>
                        <a:t>Parámetros</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Detalle</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33400">
                <a:tc>
                  <a:txBody>
                    <a:bodyPr/>
                    <a:lstStyle/>
                    <a:p>
                      <a:pPr indent="252095" algn="just">
                        <a:lnSpc>
                          <a:spcPct val="115000"/>
                        </a:lnSpc>
                        <a:spcAft>
                          <a:spcPts val="0"/>
                        </a:spcAft>
                      </a:pPr>
                      <a:r>
                        <a:rPr lang="es-ES" sz="2000">
                          <a:effectLst/>
                        </a:rPr>
                        <a:t>Tensión de alimentación</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5 VDC- 24 VDC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33400">
                <a:tc>
                  <a:txBody>
                    <a:bodyPr/>
                    <a:lstStyle/>
                    <a:p>
                      <a:pPr indent="252095" algn="just">
                        <a:lnSpc>
                          <a:spcPct val="115000"/>
                        </a:lnSpc>
                        <a:spcAft>
                          <a:spcPts val="0"/>
                        </a:spcAft>
                      </a:pPr>
                      <a:r>
                        <a:rPr lang="es-ES" sz="2000">
                          <a:effectLst/>
                        </a:rPr>
                        <a:t>Temperatura de operación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0°C a 60°C</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33400">
                <a:tc>
                  <a:txBody>
                    <a:bodyPr/>
                    <a:lstStyle/>
                    <a:p>
                      <a:pPr indent="252095" algn="just">
                        <a:lnSpc>
                          <a:spcPct val="115000"/>
                        </a:lnSpc>
                        <a:spcAft>
                          <a:spcPts val="0"/>
                        </a:spcAft>
                        <a:tabLst>
                          <a:tab pos="342900" algn="l"/>
                        </a:tabLst>
                      </a:pPr>
                      <a:r>
                        <a:rPr lang="es-ES" sz="2000">
                          <a:effectLst/>
                        </a:rPr>
                        <a:t>Humedad relativa de operación</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15% a 80%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33400">
                <a:tc>
                  <a:txBody>
                    <a:bodyPr/>
                    <a:lstStyle/>
                    <a:p>
                      <a:pPr indent="252095" algn="just">
                        <a:lnSpc>
                          <a:spcPct val="115000"/>
                        </a:lnSpc>
                        <a:spcAft>
                          <a:spcPts val="0"/>
                        </a:spcAft>
                        <a:tabLst>
                          <a:tab pos="342900" algn="l"/>
                        </a:tabLst>
                      </a:pPr>
                      <a:r>
                        <a:rPr lang="es-ES" sz="2000">
                          <a:effectLst/>
                        </a:rPr>
                        <a:t>Comunicación</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dirty="0">
                          <a:effectLst/>
                        </a:rPr>
                        <a:t>Serial </a:t>
                      </a:r>
                      <a:r>
                        <a:rPr lang="es-ES" sz="2000" dirty="0" err="1">
                          <a:effectLst/>
                        </a:rPr>
                        <a:t>TTL</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40367460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245698183"/>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CRITERIOS DE DISEÑO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2023419599"/>
              </p:ext>
            </p:extLst>
          </p:nvPr>
        </p:nvGraphicFramePr>
        <p:xfrm>
          <a:off x="1447800" y="2209802"/>
          <a:ext cx="5943600" cy="2590800"/>
        </p:xfrm>
        <a:graphic>
          <a:graphicData uri="http://schemas.openxmlformats.org/drawingml/2006/table">
            <a:tbl>
              <a:tblPr firstRow="1" firstCol="1" bandRow="1">
                <a:tableStyleId>{5FD0F851-EC5A-4D38-B0AD-8093EC10F338}</a:tableStyleId>
              </a:tblPr>
              <a:tblGrid>
                <a:gridCol w="3209947"/>
                <a:gridCol w="2733653"/>
              </a:tblGrid>
              <a:tr h="518160">
                <a:tc>
                  <a:txBody>
                    <a:bodyPr/>
                    <a:lstStyle/>
                    <a:p>
                      <a:pPr indent="252095" algn="just">
                        <a:lnSpc>
                          <a:spcPct val="115000"/>
                        </a:lnSpc>
                        <a:spcAft>
                          <a:spcPts val="0"/>
                        </a:spcAft>
                      </a:pPr>
                      <a:r>
                        <a:rPr lang="es-ES" sz="2000">
                          <a:effectLst/>
                        </a:rPr>
                        <a:t>Parámetros</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Detalle</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18160">
                <a:tc>
                  <a:txBody>
                    <a:bodyPr/>
                    <a:lstStyle/>
                    <a:p>
                      <a:pPr indent="252095" algn="just">
                        <a:lnSpc>
                          <a:spcPct val="115000"/>
                        </a:lnSpc>
                        <a:spcAft>
                          <a:spcPts val="0"/>
                        </a:spcAft>
                      </a:pPr>
                      <a:r>
                        <a:rPr lang="es-ES" sz="2000">
                          <a:effectLst/>
                        </a:rPr>
                        <a:t>Tensión de alimentación</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110VAC / 220VAC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18160">
                <a:tc>
                  <a:txBody>
                    <a:bodyPr/>
                    <a:lstStyle/>
                    <a:p>
                      <a:pPr indent="252095" algn="just">
                        <a:lnSpc>
                          <a:spcPct val="115000"/>
                        </a:lnSpc>
                        <a:spcAft>
                          <a:spcPts val="0"/>
                        </a:spcAft>
                      </a:pPr>
                      <a:r>
                        <a:rPr lang="es-ES" sz="2000">
                          <a:effectLst/>
                        </a:rPr>
                        <a:t>Corriente de suministro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2 A</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18160">
                <a:tc>
                  <a:txBody>
                    <a:bodyPr/>
                    <a:lstStyle/>
                    <a:p>
                      <a:pPr indent="252095" algn="just">
                        <a:lnSpc>
                          <a:spcPct val="115000"/>
                        </a:lnSpc>
                        <a:spcAft>
                          <a:spcPts val="0"/>
                        </a:spcAft>
                        <a:tabLst>
                          <a:tab pos="342900" algn="l"/>
                        </a:tabLst>
                      </a:pPr>
                      <a:r>
                        <a:rPr lang="es-ES" sz="2000">
                          <a:effectLst/>
                        </a:rPr>
                        <a:t>Salida en voltaje</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a:effectLst/>
                        </a:rPr>
                        <a:t>24 VDC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18160">
                <a:tc>
                  <a:txBody>
                    <a:bodyPr/>
                    <a:lstStyle/>
                    <a:p>
                      <a:pPr indent="252095" algn="just">
                        <a:lnSpc>
                          <a:spcPct val="115000"/>
                        </a:lnSpc>
                        <a:spcAft>
                          <a:spcPts val="0"/>
                        </a:spcAft>
                        <a:tabLst>
                          <a:tab pos="342900" algn="l"/>
                        </a:tabLst>
                      </a:pPr>
                      <a:r>
                        <a:rPr lang="es-ES" sz="2000">
                          <a:effectLst/>
                        </a:rPr>
                        <a:t>Corriente de entrada</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2000" dirty="0">
                          <a:effectLst/>
                        </a:rPr>
                        <a:t>0.37 A</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72159844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381001" y="3086742"/>
            <a:ext cx="8381998" cy="684516"/>
            <a:chOff x="0" y="2096141"/>
            <a:chExt cx="8381998" cy="684516"/>
          </a:xfrm>
        </p:grpSpPr>
        <p:sp>
          <p:nvSpPr>
            <p:cNvPr id="5" name="4 Rectángulo redondeado"/>
            <p:cNvSpPr/>
            <p:nvPr/>
          </p:nvSpPr>
          <p:spPr>
            <a:xfrm>
              <a:off x="0" y="2096141"/>
              <a:ext cx="8381998" cy="684516"/>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5 Rectángulo"/>
            <p:cNvSpPr/>
            <p:nvPr/>
          </p:nvSpPr>
          <p:spPr>
            <a:xfrm>
              <a:off x="20049" y="2116190"/>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b="1" noProof="0" dirty="0" smtClean="0">
                  <a:effectLst>
                    <a:outerShdw blurRad="38100" dist="38100" dir="2700000" algn="tl">
                      <a:srgbClr val="000000">
                        <a:alpha val="43137"/>
                      </a:srgbClr>
                    </a:outerShdw>
                  </a:effectLst>
                </a:rPr>
                <a:t>SELECCIÓN DE ELEMENTOS</a:t>
              </a:r>
              <a:endParaRPr lang="es-ES" sz="4000" b="1" kern="1200" noProof="0" dirty="0">
                <a:effectLst>
                  <a:outerShdw blurRad="38100" dist="38100" dir="2700000" algn="tl">
                    <a:srgbClr val="000000">
                      <a:alpha val="43137"/>
                    </a:srgbClr>
                  </a:outerShdw>
                </a:effectLst>
              </a:endParaRPr>
            </a:p>
          </p:txBody>
        </p:sp>
      </p:grpSp>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1"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SELECCIÓN DE ELEMENTOS</a:t>
            </a:r>
            <a:endParaRPr lang="es-ES" dirty="0">
              <a:solidFill>
                <a:schemeClr val="bg1">
                  <a:lumMod val="50000"/>
                </a:schemeClr>
              </a:solidFill>
            </a:endParaRPr>
          </a:p>
        </p:txBody>
      </p:sp>
    </p:spTree>
    <p:extLst>
      <p:ext uri="{BB962C8B-B14F-4D97-AF65-F5344CB8AC3E}">
        <p14:creationId xmlns:p14="http://schemas.microsoft.com/office/powerpoint/2010/main" val="987978418"/>
      </p:ext>
    </p:extLst>
  </p:cSld>
  <p:clrMapOvr>
    <a:masterClrMapping/>
  </p:clrMapOvr>
  <p:transition spd="med">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INTRODUCCIÓN</a:t>
            </a:r>
            <a:endParaRPr lang="es-ES" dirty="0">
              <a:solidFill>
                <a:schemeClr val="bg1">
                  <a:lumMod val="50000"/>
                </a:schemeClr>
              </a:solidFill>
            </a:endParaRPr>
          </a:p>
        </p:txBody>
      </p:sp>
      <p:sp>
        <p:nvSpPr>
          <p:cNvPr id="14"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aphicFrame>
        <p:nvGraphicFramePr>
          <p:cNvPr id="7" name="4 Diagrama"/>
          <p:cNvGraphicFramePr/>
          <p:nvPr>
            <p:extLst>
              <p:ext uri="{D42A27DB-BD31-4B8C-83A1-F6EECF244321}">
                <p14:modId xmlns:p14="http://schemas.microsoft.com/office/powerpoint/2010/main" val="588126135"/>
              </p:ext>
            </p:extLst>
          </p:nvPr>
        </p:nvGraphicFramePr>
        <p:xfrm>
          <a:off x="304800" y="746833"/>
          <a:ext cx="8382000" cy="25381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483" y="3200400"/>
            <a:ext cx="3134718" cy="2658616"/>
          </a:xfrm>
          <a:prstGeom prst="rect">
            <a:avLst/>
          </a:prstGeom>
        </p:spPr>
      </p:pic>
      <p:pic>
        <p:nvPicPr>
          <p:cNvPr id="3"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6201" y="3200400"/>
            <a:ext cx="2098471" cy="2655396"/>
          </a:xfrm>
          <a:prstGeom prst="rect">
            <a:avLst/>
          </a:prstGeom>
        </p:spPr>
      </p:pic>
      <p:pic>
        <p:nvPicPr>
          <p:cNvPr id="4" name="Imagen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84672" y="3200400"/>
            <a:ext cx="3006928" cy="2658616"/>
          </a:xfrm>
          <a:prstGeom prst="rect">
            <a:avLst/>
          </a:prstGeom>
        </p:spPr>
      </p:pic>
    </p:spTree>
    <p:extLst>
      <p:ext uri="{BB962C8B-B14F-4D97-AF65-F5344CB8AC3E}">
        <p14:creationId xmlns:p14="http://schemas.microsoft.com/office/powerpoint/2010/main" val="60685059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04EAAFF2-F757-4829-8DE2-3822D97053BC}"/>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graphicEl>
                                              <a:dgm id="{E71390C3-22EC-4252-819F-F42DBCE732A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955763955"/>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SELECCIÓN DE ELEMENTOS</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pic>
        <p:nvPicPr>
          <p:cNvPr id="6" name="Imagen 5"/>
          <p:cNvPicPr/>
          <p:nvPr/>
        </p:nvPicPr>
        <p:blipFill>
          <a:blip r:embed="rId7">
            <a:extLst>
              <a:ext uri="{28A0092B-C50C-407E-A947-70E740481C1C}">
                <a14:useLocalDpi xmlns:a14="http://schemas.microsoft.com/office/drawing/2010/main" val="0"/>
              </a:ext>
            </a:extLst>
          </a:blip>
          <a:stretch>
            <a:fillRect/>
          </a:stretch>
        </p:blipFill>
        <p:spPr>
          <a:xfrm>
            <a:off x="2971800" y="2209800"/>
            <a:ext cx="3200400" cy="3048000"/>
          </a:xfrm>
          <a:prstGeom prst="rect">
            <a:avLst/>
          </a:prstGeom>
        </p:spPr>
      </p:pic>
    </p:spTree>
    <p:extLst>
      <p:ext uri="{BB962C8B-B14F-4D97-AF65-F5344CB8AC3E}">
        <p14:creationId xmlns:p14="http://schemas.microsoft.com/office/powerpoint/2010/main" val="31062485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880952585"/>
              </p:ext>
            </p:extLst>
          </p:nvPr>
        </p:nvGraphicFramePr>
        <p:xfrm>
          <a:off x="304800" y="521732"/>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SELECCIÓN DE ELEMENTOS</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Tree>
    <p:extLst>
      <p:ext uri="{BB962C8B-B14F-4D97-AF65-F5344CB8AC3E}">
        <p14:creationId xmlns:p14="http://schemas.microsoft.com/office/powerpoint/2010/main" val="27367153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45B98A4A-0B6D-4F48-B74E-847DD2F0977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35268919-16BB-4805-A50D-2EF8D2776553}"/>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4E97C53A-EAB5-4F1A-96E2-EFE6A9A0E72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SELECCIÓN DE ELEMENTOS</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pic>
        <p:nvPicPr>
          <p:cNvPr id="2" name="Imagen 1"/>
          <p:cNvPicPr>
            <a:picLocks noChangeAspect="1"/>
          </p:cNvPicPr>
          <p:nvPr/>
        </p:nvPicPr>
        <p:blipFill>
          <a:blip r:embed="rId2"/>
          <a:stretch>
            <a:fillRect/>
          </a:stretch>
        </p:blipFill>
        <p:spPr>
          <a:xfrm>
            <a:off x="1255486" y="1143000"/>
            <a:ext cx="6931296" cy="4548664"/>
          </a:xfrm>
          <a:prstGeom prst="rect">
            <a:avLst/>
          </a:prstGeom>
        </p:spPr>
      </p:pic>
    </p:spTree>
    <p:extLst>
      <p:ext uri="{BB962C8B-B14F-4D97-AF65-F5344CB8AC3E}">
        <p14:creationId xmlns:p14="http://schemas.microsoft.com/office/powerpoint/2010/main" val="4100385561"/>
      </p:ext>
    </p:extLst>
  </p:cSld>
  <p:clrMapOvr>
    <a:masterClrMapping/>
  </p:clrMapOvr>
  <p:transition spd="med">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767321916"/>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SELECCIÓN DE ELEMENTOS</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pic>
        <p:nvPicPr>
          <p:cNvPr id="6" name="Imagen 5"/>
          <p:cNvPicPr/>
          <p:nvPr/>
        </p:nvPicPr>
        <p:blipFill>
          <a:blip r:embed="rId7">
            <a:extLst>
              <a:ext uri="{28A0092B-C50C-407E-A947-70E740481C1C}">
                <a14:useLocalDpi xmlns:a14="http://schemas.microsoft.com/office/drawing/2010/main" val="0"/>
              </a:ext>
            </a:extLst>
          </a:blip>
          <a:stretch>
            <a:fillRect/>
          </a:stretch>
        </p:blipFill>
        <p:spPr>
          <a:xfrm>
            <a:off x="1447800" y="2095502"/>
            <a:ext cx="2514599" cy="2666999"/>
          </a:xfrm>
          <a:prstGeom prst="rect">
            <a:avLst/>
          </a:prstGeom>
        </p:spPr>
      </p:pic>
    </p:spTree>
    <p:extLst>
      <p:ext uri="{BB962C8B-B14F-4D97-AF65-F5344CB8AC3E}">
        <p14:creationId xmlns:p14="http://schemas.microsoft.com/office/powerpoint/2010/main" val="42719019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0331C561-B83F-4C13-BA6D-11FB003F626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CRITERIOS DE DISEÑO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pic>
        <p:nvPicPr>
          <p:cNvPr id="6" name="Imagen 5"/>
          <p:cNvPicPr/>
          <p:nvPr/>
        </p:nvPicPr>
        <p:blipFill>
          <a:blip r:embed="rId7" cstate="print">
            <a:extLst>
              <a:ext uri="{28A0092B-C50C-407E-A947-70E740481C1C}">
                <a14:useLocalDpi xmlns:a14="http://schemas.microsoft.com/office/drawing/2010/main" val="0"/>
              </a:ext>
            </a:extLst>
          </a:blip>
          <a:stretch>
            <a:fillRect/>
          </a:stretch>
        </p:blipFill>
        <p:spPr>
          <a:xfrm>
            <a:off x="634889" y="2029496"/>
            <a:ext cx="3429000" cy="2590800"/>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1094875320"/>
              </p:ext>
            </p:extLst>
          </p:nvPr>
        </p:nvGraphicFramePr>
        <p:xfrm>
          <a:off x="4263040" y="2057400"/>
          <a:ext cx="4423759" cy="3722196"/>
        </p:xfrm>
        <a:graphic>
          <a:graphicData uri="http://schemas.openxmlformats.org/drawingml/2006/table">
            <a:tbl>
              <a:tblPr firstRow="1" firstCol="1" bandRow="1">
                <a:tableStyleId>{5FD0F851-EC5A-4D38-B0AD-8093EC10F338}</a:tableStyleId>
              </a:tblPr>
              <a:tblGrid>
                <a:gridCol w="2275443"/>
                <a:gridCol w="2148316"/>
              </a:tblGrid>
              <a:tr h="336100">
                <a:tc>
                  <a:txBody>
                    <a:bodyPr/>
                    <a:lstStyle/>
                    <a:p>
                      <a:pPr indent="252095" algn="l">
                        <a:lnSpc>
                          <a:spcPct val="115000"/>
                        </a:lnSpc>
                        <a:spcAft>
                          <a:spcPts val="0"/>
                        </a:spcAft>
                      </a:pPr>
                      <a:r>
                        <a:rPr lang="es-ES" sz="1600">
                          <a:effectLst/>
                        </a:rPr>
                        <a:t>Parámetros</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600">
                          <a:effectLst/>
                        </a:rPr>
                        <a:t>Detalle</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6100">
                <a:tc>
                  <a:txBody>
                    <a:bodyPr/>
                    <a:lstStyle/>
                    <a:p>
                      <a:pPr indent="252095" algn="l">
                        <a:lnSpc>
                          <a:spcPct val="115000"/>
                        </a:lnSpc>
                        <a:spcAft>
                          <a:spcPts val="0"/>
                        </a:spcAft>
                      </a:pPr>
                      <a:r>
                        <a:rPr lang="es-ES" sz="1600">
                          <a:effectLst/>
                        </a:rPr>
                        <a:t>Modelo</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1600">
                          <a:effectLst/>
                        </a:rPr>
                        <a:t>COD0125</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6100">
                <a:tc>
                  <a:txBody>
                    <a:bodyPr/>
                    <a:lstStyle/>
                    <a:p>
                      <a:pPr indent="252095" algn="l">
                        <a:lnSpc>
                          <a:spcPct val="115000"/>
                        </a:lnSpc>
                        <a:spcAft>
                          <a:spcPts val="0"/>
                        </a:spcAft>
                      </a:pPr>
                      <a:r>
                        <a:rPr lang="es-ES" sz="1600">
                          <a:effectLst/>
                        </a:rPr>
                        <a:t>Voltaje de alimentación</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1600">
                          <a:effectLst/>
                        </a:rPr>
                        <a:t>5 VDC</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6100">
                <a:tc>
                  <a:txBody>
                    <a:bodyPr/>
                    <a:lstStyle/>
                    <a:p>
                      <a:pPr indent="252095" algn="l">
                        <a:lnSpc>
                          <a:spcPct val="115000"/>
                        </a:lnSpc>
                        <a:spcAft>
                          <a:spcPts val="0"/>
                        </a:spcAft>
                      </a:pPr>
                      <a:r>
                        <a:rPr lang="es-ES" sz="1600">
                          <a:effectLst/>
                        </a:rPr>
                        <a:t>Señal de Salida</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1600">
                          <a:effectLst/>
                        </a:rPr>
                        <a:t>Salida a transistor NC o NA</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6100">
                <a:tc>
                  <a:txBody>
                    <a:bodyPr/>
                    <a:lstStyle/>
                    <a:p>
                      <a:pPr indent="252095" algn="l">
                        <a:lnSpc>
                          <a:spcPct val="115000"/>
                        </a:lnSpc>
                        <a:spcAft>
                          <a:spcPts val="0"/>
                        </a:spcAft>
                      </a:pPr>
                      <a:r>
                        <a:rPr lang="es-ES" sz="1600">
                          <a:effectLst/>
                        </a:rPr>
                        <a:t>Alimentación Máximo</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1600">
                          <a:effectLst/>
                        </a:rPr>
                        <a:t>220 VDC</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6100">
                <a:tc>
                  <a:txBody>
                    <a:bodyPr/>
                    <a:lstStyle/>
                    <a:p>
                      <a:pPr indent="252095" algn="l">
                        <a:lnSpc>
                          <a:spcPct val="115000"/>
                        </a:lnSpc>
                        <a:spcAft>
                          <a:spcPts val="0"/>
                        </a:spcAft>
                      </a:pPr>
                      <a:r>
                        <a:rPr lang="es-ES" sz="1600">
                          <a:effectLst/>
                        </a:rPr>
                        <a:t>Temperatura de Trabajo</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1600">
                          <a:effectLst/>
                        </a:rPr>
                        <a:t>-20 a 80 °C</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695300">
                <a:tc>
                  <a:txBody>
                    <a:bodyPr/>
                    <a:lstStyle/>
                    <a:p>
                      <a:pPr indent="252095" algn="l">
                        <a:lnSpc>
                          <a:spcPct val="115000"/>
                        </a:lnSpc>
                        <a:spcAft>
                          <a:spcPts val="0"/>
                        </a:spcAft>
                      </a:pPr>
                      <a:r>
                        <a:rPr lang="es-ES" sz="1600">
                          <a:effectLst/>
                        </a:rPr>
                        <a:t>Corriente de Conmutación Máxima </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1600">
                          <a:effectLst/>
                        </a:rPr>
                        <a:t>1.5 A</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6100">
                <a:tc>
                  <a:txBody>
                    <a:bodyPr/>
                    <a:lstStyle/>
                    <a:p>
                      <a:pPr indent="252095" algn="l">
                        <a:lnSpc>
                          <a:spcPct val="115000"/>
                        </a:lnSpc>
                        <a:spcAft>
                          <a:spcPts val="0"/>
                        </a:spcAft>
                      </a:pPr>
                      <a:r>
                        <a:rPr lang="es-ES" sz="1600">
                          <a:effectLst/>
                        </a:rPr>
                        <a:t>Material</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1600" dirty="0">
                          <a:effectLst/>
                        </a:rPr>
                        <a:t>Plástico PVC</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0257753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CRITERIOS DE DISEÑO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pic>
        <p:nvPicPr>
          <p:cNvPr id="6" name="Imagen 5" descr="Resultado de imagen para resistencia electrica incubadora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6800" y="2590800"/>
            <a:ext cx="2514600" cy="2286000"/>
          </a:xfrm>
          <a:prstGeom prst="rect">
            <a:avLst/>
          </a:prstGeom>
          <a:noFill/>
          <a:ln>
            <a:noFill/>
          </a:ln>
        </p:spPr>
      </p:pic>
      <p:graphicFrame>
        <p:nvGraphicFramePr>
          <p:cNvPr id="2" name="Tabla 1"/>
          <p:cNvGraphicFramePr>
            <a:graphicFrameLocks noGrp="1"/>
          </p:cNvGraphicFramePr>
          <p:nvPr>
            <p:extLst>
              <p:ext uri="{D42A27DB-BD31-4B8C-83A1-F6EECF244321}">
                <p14:modId xmlns:p14="http://schemas.microsoft.com/office/powerpoint/2010/main" val="2714045212"/>
              </p:ext>
            </p:extLst>
          </p:nvPr>
        </p:nvGraphicFramePr>
        <p:xfrm>
          <a:off x="4173041" y="1981198"/>
          <a:ext cx="4619446" cy="3187963"/>
        </p:xfrm>
        <a:graphic>
          <a:graphicData uri="http://schemas.openxmlformats.org/drawingml/2006/table">
            <a:tbl>
              <a:tblPr firstRow="1" firstCol="1" bandRow="1">
                <a:tableStyleId>{5FD0F851-EC5A-4D38-B0AD-8093EC10F338}</a:tableStyleId>
              </a:tblPr>
              <a:tblGrid>
                <a:gridCol w="2651125"/>
                <a:gridCol w="1968321"/>
              </a:tblGrid>
              <a:tr h="433884">
                <a:tc>
                  <a:txBody>
                    <a:bodyPr/>
                    <a:lstStyle/>
                    <a:p>
                      <a:pPr indent="252095" algn="just">
                        <a:lnSpc>
                          <a:spcPct val="115000"/>
                        </a:lnSpc>
                        <a:spcAft>
                          <a:spcPts val="0"/>
                        </a:spcAft>
                      </a:pPr>
                      <a:r>
                        <a:rPr lang="es-ES" sz="1600">
                          <a:effectLst/>
                        </a:rPr>
                        <a:t>Parámetros</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600">
                          <a:effectLst/>
                        </a:rPr>
                        <a:t>Detalle</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33884">
                <a:tc>
                  <a:txBody>
                    <a:bodyPr/>
                    <a:lstStyle/>
                    <a:p>
                      <a:pPr indent="252095" algn="just">
                        <a:lnSpc>
                          <a:spcPct val="115000"/>
                        </a:lnSpc>
                        <a:spcAft>
                          <a:spcPts val="0"/>
                        </a:spcAft>
                      </a:pPr>
                      <a:r>
                        <a:rPr lang="es-ES" sz="1600">
                          <a:effectLst/>
                        </a:rPr>
                        <a:t>Tensión </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600">
                          <a:effectLst/>
                        </a:rPr>
                        <a:t>110 VAC</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33884">
                <a:tc>
                  <a:txBody>
                    <a:bodyPr/>
                    <a:lstStyle/>
                    <a:p>
                      <a:pPr indent="252095" algn="just">
                        <a:lnSpc>
                          <a:spcPct val="115000"/>
                        </a:lnSpc>
                        <a:spcAft>
                          <a:spcPts val="0"/>
                        </a:spcAft>
                      </a:pPr>
                      <a:r>
                        <a:rPr lang="es-ES" sz="1600">
                          <a:effectLst/>
                        </a:rPr>
                        <a:t>Potencia requerida</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1600">
                          <a:effectLst/>
                        </a:rPr>
                        <a:t>300W</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33884">
                <a:tc>
                  <a:txBody>
                    <a:bodyPr/>
                    <a:lstStyle/>
                    <a:p>
                      <a:pPr indent="252095" algn="just">
                        <a:lnSpc>
                          <a:spcPct val="115000"/>
                        </a:lnSpc>
                        <a:spcAft>
                          <a:spcPts val="0"/>
                        </a:spcAft>
                      </a:pPr>
                      <a:r>
                        <a:rPr lang="es-ES" sz="1600">
                          <a:effectLst/>
                        </a:rPr>
                        <a:t>Forma</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600">
                          <a:effectLst/>
                        </a:rPr>
                        <a:t>Cuadrangular</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33884">
                <a:tc>
                  <a:txBody>
                    <a:bodyPr/>
                    <a:lstStyle/>
                    <a:p>
                      <a:pPr indent="252095" algn="just">
                        <a:lnSpc>
                          <a:spcPct val="115000"/>
                        </a:lnSpc>
                        <a:spcAft>
                          <a:spcPts val="0"/>
                        </a:spcAft>
                        <a:tabLst>
                          <a:tab pos="342900" algn="l"/>
                        </a:tabLst>
                      </a:pPr>
                      <a:r>
                        <a:rPr lang="es-ES" sz="1600">
                          <a:effectLst/>
                        </a:rPr>
                        <a:t>Material</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600">
                          <a:effectLst/>
                        </a:rPr>
                        <a:t>Acero Inoxidable</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84659">
                <a:tc>
                  <a:txBody>
                    <a:bodyPr/>
                    <a:lstStyle/>
                    <a:p>
                      <a:pPr indent="252095" algn="just">
                        <a:lnSpc>
                          <a:spcPct val="115000"/>
                        </a:lnSpc>
                        <a:spcAft>
                          <a:spcPts val="0"/>
                        </a:spcAft>
                        <a:tabLst>
                          <a:tab pos="342900" algn="l"/>
                        </a:tabLst>
                      </a:pPr>
                      <a:r>
                        <a:rPr lang="es-ES" sz="1600">
                          <a:effectLst/>
                        </a:rPr>
                        <a:t>Diámetro interno de tubo </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600">
                          <a:effectLst/>
                        </a:rPr>
                        <a:t>8mm</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33884">
                <a:tc>
                  <a:txBody>
                    <a:bodyPr/>
                    <a:lstStyle/>
                    <a:p>
                      <a:pPr indent="252095" algn="just">
                        <a:lnSpc>
                          <a:spcPct val="115000"/>
                        </a:lnSpc>
                        <a:spcAft>
                          <a:spcPts val="0"/>
                        </a:spcAft>
                        <a:tabLst>
                          <a:tab pos="342900" algn="l"/>
                        </a:tabLst>
                      </a:pPr>
                      <a:r>
                        <a:rPr lang="es-ES" sz="1600">
                          <a:effectLst/>
                        </a:rPr>
                        <a:t>Dimensiones</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15000"/>
                        </a:lnSpc>
                        <a:spcAft>
                          <a:spcPts val="0"/>
                        </a:spcAft>
                      </a:pPr>
                      <a:r>
                        <a:rPr lang="es-ES" sz="1600" dirty="0">
                          <a:effectLst/>
                        </a:rPr>
                        <a:t>25 cm por lado</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764096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CRITERIOS DE DISEÑO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pic>
        <p:nvPicPr>
          <p:cNvPr id="6" name="Imagen 5"/>
          <p:cNvPicPr/>
          <p:nvPr/>
        </p:nvPicPr>
        <p:blipFill rotWithShape="1">
          <a:blip r:embed="rId7">
            <a:extLst>
              <a:ext uri="{28A0092B-C50C-407E-A947-70E740481C1C}">
                <a14:useLocalDpi xmlns:a14="http://schemas.microsoft.com/office/drawing/2010/main" val="0"/>
              </a:ext>
            </a:extLst>
          </a:blip>
          <a:srcRect t="19516"/>
          <a:stretch/>
        </p:blipFill>
        <p:spPr bwMode="auto">
          <a:xfrm>
            <a:off x="609600" y="2191703"/>
            <a:ext cx="2438400" cy="3001625"/>
          </a:xfrm>
          <a:prstGeom prst="rect">
            <a:avLst/>
          </a:prstGeom>
          <a:ln>
            <a:noFill/>
          </a:ln>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3303182853"/>
              </p:ext>
            </p:extLst>
          </p:nvPr>
        </p:nvGraphicFramePr>
        <p:xfrm>
          <a:off x="3276600" y="2298888"/>
          <a:ext cx="4679950" cy="2935080"/>
        </p:xfrm>
        <a:graphic>
          <a:graphicData uri="http://schemas.openxmlformats.org/drawingml/2006/table">
            <a:tbl>
              <a:tblPr firstRow="1" firstCol="1" bandRow="1">
                <a:tableStyleId>{5FD0F851-EC5A-4D38-B0AD-8093EC10F338}</a:tableStyleId>
              </a:tblPr>
              <a:tblGrid>
                <a:gridCol w="2407220"/>
                <a:gridCol w="2272730"/>
              </a:tblGrid>
              <a:tr h="411236">
                <a:tc>
                  <a:txBody>
                    <a:bodyPr/>
                    <a:lstStyle/>
                    <a:p>
                      <a:pPr indent="252095" algn="l">
                        <a:lnSpc>
                          <a:spcPct val="115000"/>
                        </a:lnSpc>
                        <a:spcAft>
                          <a:spcPts val="0"/>
                        </a:spcAft>
                      </a:pPr>
                      <a:r>
                        <a:rPr lang="es-ES" sz="1800" dirty="0">
                          <a:effectLst/>
                        </a:rPr>
                        <a:t>Parámetros</a:t>
                      </a:r>
                      <a:endParaRPr lang="es-EC" sz="18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1800">
                          <a:effectLst/>
                        </a:rPr>
                        <a:t>Detalle</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850736">
                <a:tc>
                  <a:txBody>
                    <a:bodyPr/>
                    <a:lstStyle/>
                    <a:p>
                      <a:pPr indent="252095" algn="l">
                        <a:lnSpc>
                          <a:spcPct val="115000"/>
                        </a:lnSpc>
                        <a:spcAft>
                          <a:spcPts val="0"/>
                        </a:spcAft>
                      </a:pPr>
                      <a:r>
                        <a:rPr lang="es-ES" sz="1800" dirty="0" smtClean="0">
                          <a:effectLst/>
                        </a:rPr>
                        <a:t>Modelo</a:t>
                      </a:r>
                      <a:endParaRPr lang="es-EC" sz="18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1800" dirty="0">
                          <a:effectLst/>
                        </a:rPr>
                        <a:t>Resistencia para calentar agua</a:t>
                      </a:r>
                      <a:endParaRPr lang="es-EC" sz="18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1236">
                <a:tc>
                  <a:txBody>
                    <a:bodyPr/>
                    <a:lstStyle/>
                    <a:p>
                      <a:pPr indent="252095" algn="l">
                        <a:lnSpc>
                          <a:spcPct val="115000"/>
                        </a:lnSpc>
                        <a:spcAft>
                          <a:spcPts val="0"/>
                        </a:spcAft>
                      </a:pPr>
                      <a:r>
                        <a:rPr lang="es-ES" sz="1800">
                          <a:effectLst/>
                        </a:rPr>
                        <a:t>Voltaje de alimentación</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1800" dirty="0">
                          <a:effectLst/>
                        </a:rPr>
                        <a:t>110 VDC</a:t>
                      </a:r>
                      <a:endParaRPr lang="es-EC" sz="18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1236">
                <a:tc>
                  <a:txBody>
                    <a:bodyPr/>
                    <a:lstStyle/>
                    <a:p>
                      <a:pPr indent="252095" algn="l">
                        <a:lnSpc>
                          <a:spcPct val="115000"/>
                        </a:lnSpc>
                        <a:spcAft>
                          <a:spcPts val="0"/>
                        </a:spcAft>
                      </a:pPr>
                      <a:r>
                        <a:rPr lang="es-ES" sz="1800">
                          <a:effectLst/>
                        </a:rPr>
                        <a:t>Corriente de alimentación</a:t>
                      </a:r>
                      <a:endParaRPr lang="es-EC" sz="18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1800" dirty="0">
                          <a:effectLst/>
                        </a:rPr>
                        <a:t>2.5 A</a:t>
                      </a:r>
                      <a:endParaRPr lang="es-EC" sz="18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1236">
                <a:tc>
                  <a:txBody>
                    <a:bodyPr/>
                    <a:lstStyle/>
                    <a:p>
                      <a:pPr indent="252095" algn="l">
                        <a:lnSpc>
                          <a:spcPct val="115000"/>
                        </a:lnSpc>
                        <a:spcAft>
                          <a:spcPts val="0"/>
                        </a:spcAft>
                      </a:pPr>
                      <a:r>
                        <a:rPr lang="es-ES" sz="1800" dirty="0">
                          <a:effectLst/>
                        </a:rPr>
                        <a:t>Material</a:t>
                      </a:r>
                      <a:endParaRPr lang="es-EC" sz="18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1800" dirty="0">
                          <a:effectLst/>
                        </a:rPr>
                        <a:t>Acero Inoxidable</a:t>
                      </a:r>
                      <a:endParaRPr lang="es-EC" sz="18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9960315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CRITERIOS DE DISEÑO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pic>
        <p:nvPicPr>
          <p:cNvPr id="6" name="Imagen 5"/>
          <p:cNvPicPr/>
          <p:nvPr/>
        </p:nvPicPr>
        <p:blipFill>
          <a:blip r:embed="rId7">
            <a:extLst>
              <a:ext uri="{28A0092B-C50C-407E-A947-70E740481C1C}">
                <a14:useLocalDpi xmlns:a14="http://schemas.microsoft.com/office/drawing/2010/main" val="0"/>
              </a:ext>
            </a:extLst>
          </a:blip>
          <a:stretch>
            <a:fillRect/>
          </a:stretch>
        </p:blipFill>
        <p:spPr>
          <a:xfrm>
            <a:off x="-92951" y="2183771"/>
            <a:ext cx="4402455" cy="3022600"/>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364742521"/>
              </p:ext>
            </p:extLst>
          </p:nvPr>
        </p:nvGraphicFramePr>
        <p:xfrm>
          <a:off x="4311650" y="2045728"/>
          <a:ext cx="4375150" cy="3855720"/>
        </p:xfrm>
        <a:graphic>
          <a:graphicData uri="http://schemas.openxmlformats.org/drawingml/2006/table">
            <a:tbl>
              <a:tblPr firstRow="1" firstCol="1" bandRow="1">
                <a:tableStyleId>{5FD0F851-EC5A-4D38-B0AD-8093EC10F338}</a:tableStyleId>
              </a:tblPr>
              <a:tblGrid>
                <a:gridCol w="2250440"/>
                <a:gridCol w="2124710"/>
              </a:tblGrid>
              <a:tr h="348521">
                <a:tc>
                  <a:txBody>
                    <a:bodyPr/>
                    <a:lstStyle/>
                    <a:p>
                      <a:pPr indent="252095" algn="l">
                        <a:lnSpc>
                          <a:spcPct val="115000"/>
                        </a:lnSpc>
                        <a:spcAft>
                          <a:spcPts val="0"/>
                        </a:spcAft>
                      </a:pPr>
                      <a:r>
                        <a:rPr lang="es-ES" sz="2000">
                          <a:effectLst/>
                        </a:rPr>
                        <a:t>Parámetros</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2000">
                          <a:effectLst/>
                        </a:rPr>
                        <a:t>Detalle</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48521">
                <a:tc>
                  <a:txBody>
                    <a:bodyPr/>
                    <a:lstStyle/>
                    <a:p>
                      <a:pPr indent="252095" algn="l">
                        <a:lnSpc>
                          <a:spcPct val="115000"/>
                        </a:lnSpc>
                        <a:spcAft>
                          <a:spcPts val="0"/>
                        </a:spcAft>
                      </a:pPr>
                      <a:r>
                        <a:rPr lang="es-ES" sz="2000">
                          <a:effectLst/>
                        </a:rPr>
                        <a:t>Modelo</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2000">
                          <a:effectLst/>
                        </a:rPr>
                        <a:t>50KTYZ</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48521">
                <a:tc>
                  <a:txBody>
                    <a:bodyPr/>
                    <a:lstStyle/>
                    <a:p>
                      <a:pPr indent="252095" algn="l">
                        <a:lnSpc>
                          <a:spcPct val="115000"/>
                        </a:lnSpc>
                        <a:spcAft>
                          <a:spcPts val="0"/>
                        </a:spcAft>
                      </a:pPr>
                      <a:r>
                        <a:rPr lang="es-ES" sz="2000" dirty="0">
                          <a:effectLst/>
                        </a:rPr>
                        <a:t>Voltaje de alimentación</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2000">
                          <a:effectLst/>
                        </a:rPr>
                        <a:t>220 VAC</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48521">
                <a:tc>
                  <a:txBody>
                    <a:bodyPr/>
                    <a:lstStyle/>
                    <a:p>
                      <a:pPr indent="252095" algn="l">
                        <a:lnSpc>
                          <a:spcPct val="115000"/>
                        </a:lnSpc>
                        <a:spcAft>
                          <a:spcPts val="0"/>
                        </a:spcAft>
                      </a:pPr>
                      <a:r>
                        <a:rPr lang="es-ES" sz="2000">
                          <a:effectLst/>
                        </a:rPr>
                        <a:t>Potencia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2000">
                          <a:effectLst/>
                        </a:rPr>
                        <a:t>14 W</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48521">
                <a:tc>
                  <a:txBody>
                    <a:bodyPr/>
                    <a:lstStyle/>
                    <a:p>
                      <a:pPr indent="252095" algn="l">
                        <a:lnSpc>
                          <a:spcPct val="115000"/>
                        </a:lnSpc>
                        <a:spcAft>
                          <a:spcPts val="0"/>
                        </a:spcAft>
                      </a:pPr>
                      <a:r>
                        <a:rPr lang="es-ES" sz="2000">
                          <a:effectLst/>
                        </a:rPr>
                        <a:t>Material</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2000">
                          <a:effectLst/>
                        </a:rPr>
                        <a:t>Base Metálica</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48521">
                <a:tc>
                  <a:txBody>
                    <a:bodyPr/>
                    <a:lstStyle/>
                    <a:p>
                      <a:pPr indent="252095" algn="l">
                        <a:lnSpc>
                          <a:spcPct val="115000"/>
                        </a:lnSpc>
                        <a:spcAft>
                          <a:spcPts val="0"/>
                        </a:spcAft>
                      </a:pPr>
                      <a:r>
                        <a:rPr lang="es-ES" sz="2000">
                          <a:effectLst/>
                        </a:rPr>
                        <a:t>Ángulo</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2000">
                          <a:effectLst/>
                        </a:rPr>
                        <a:t>45°</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48521">
                <a:tc>
                  <a:txBody>
                    <a:bodyPr/>
                    <a:lstStyle/>
                    <a:p>
                      <a:pPr indent="252095" algn="l">
                        <a:lnSpc>
                          <a:spcPct val="115000"/>
                        </a:lnSpc>
                        <a:spcAft>
                          <a:spcPts val="0"/>
                        </a:spcAft>
                      </a:pPr>
                      <a:r>
                        <a:rPr lang="es-ES" sz="2000">
                          <a:effectLst/>
                        </a:rPr>
                        <a:t>Velocidad</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2000">
                          <a:effectLst/>
                        </a:rPr>
                        <a:t>2 rpm</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720995">
                <a:tc>
                  <a:txBody>
                    <a:bodyPr/>
                    <a:lstStyle/>
                    <a:p>
                      <a:pPr indent="252095" algn="l">
                        <a:lnSpc>
                          <a:spcPct val="115000"/>
                        </a:lnSpc>
                        <a:spcAft>
                          <a:spcPts val="0"/>
                        </a:spcAft>
                      </a:pPr>
                      <a:r>
                        <a:rPr lang="es-ES" sz="2000">
                          <a:effectLst/>
                        </a:rPr>
                        <a:t>Capacidad </a:t>
                      </a:r>
                      <a:endParaRPr lang="es-EC" sz="20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S" sz="2000" dirty="0">
                          <a:effectLst/>
                        </a:rPr>
                        <a:t>Movimiento para máquinas de 300 huevos</a:t>
                      </a:r>
                      <a:endParaRPr lang="es-EC" sz="20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4476212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445949431"/>
              </p:ext>
            </p:extLst>
          </p:nvPr>
        </p:nvGraphicFramePr>
        <p:xfrm>
          <a:off x="457200" y="685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CRITERIOS DE DISEÑO</a:t>
            </a:r>
            <a:endParaRPr lang="es-ES" dirty="0">
              <a:solidFill>
                <a:schemeClr val="bg1">
                  <a:lumMod val="50000"/>
                </a:schemeClr>
              </a:solidFill>
            </a:endParaRPr>
          </a:p>
        </p:txBody>
      </p:sp>
      <p:sp>
        <p:nvSpPr>
          <p:cNvPr id="8"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pic>
        <p:nvPicPr>
          <p:cNvPr id="9" name="Imagen 8"/>
          <p:cNvPicPr/>
          <p:nvPr/>
        </p:nvPicPr>
        <p:blipFill>
          <a:blip r:embed="rId7">
            <a:extLst>
              <a:ext uri="{28A0092B-C50C-407E-A947-70E740481C1C}">
                <a14:useLocalDpi xmlns:a14="http://schemas.microsoft.com/office/drawing/2010/main" val="0"/>
              </a:ext>
            </a:extLst>
          </a:blip>
          <a:stretch>
            <a:fillRect/>
          </a:stretch>
        </p:blipFill>
        <p:spPr>
          <a:xfrm>
            <a:off x="990600" y="1580882"/>
            <a:ext cx="6858000" cy="4191000"/>
          </a:xfrm>
          <a:prstGeom prst="rect">
            <a:avLst/>
          </a:prstGeom>
        </p:spPr>
      </p:pic>
    </p:spTree>
    <p:extLst>
      <p:ext uri="{BB962C8B-B14F-4D97-AF65-F5344CB8AC3E}">
        <p14:creationId xmlns:p14="http://schemas.microsoft.com/office/powerpoint/2010/main" val="33385933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381001" y="2743200"/>
            <a:ext cx="8381998" cy="1028058"/>
            <a:chOff x="0" y="2096141"/>
            <a:chExt cx="8381998" cy="684516"/>
          </a:xfrm>
        </p:grpSpPr>
        <p:sp>
          <p:nvSpPr>
            <p:cNvPr id="5" name="4 Rectángulo redondeado"/>
            <p:cNvSpPr/>
            <p:nvPr/>
          </p:nvSpPr>
          <p:spPr>
            <a:xfrm>
              <a:off x="0" y="2096141"/>
              <a:ext cx="8381998" cy="684516"/>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5 Rectángulo"/>
            <p:cNvSpPr/>
            <p:nvPr/>
          </p:nvSpPr>
          <p:spPr>
            <a:xfrm>
              <a:off x="20049" y="2116190"/>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b="1" noProof="0" dirty="0" smtClean="0">
                  <a:effectLst>
                    <a:outerShdw blurRad="38100" dist="38100" dir="2700000" algn="tl">
                      <a:srgbClr val="000000">
                        <a:alpha val="43137"/>
                      </a:srgbClr>
                    </a:outerShdw>
                  </a:effectLst>
                </a:rPr>
                <a:t>Programación y Parametrización del PLC</a:t>
              </a:r>
              <a:endParaRPr lang="es-ES" sz="4000" b="1" kern="1200" noProof="0" dirty="0">
                <a:effectLst>
                  <a:outerShdw blurRad="38100" dist="38100" dir="2700000" algn="tl">
                    <a:srgbClr val="000000">
                      <a:alpha val="43137"/>
                    </a:srgbClr>
                  </a:outerShdw>
                </a:effectLst>
              </a:endParaRPr>
            </a:p>
          </p:txBody>
        </p:sp>
      </p:grpSp>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1"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SELECCIÓN DE ELEMENTOS</a:t>
            </a:r>
            <a:endParaRPr lang="es-ES" dirty="0">
              <a:solidFill>
                <a:schemeClr val="bg1">
                  <a:lumMod val="50000"/>
                </a:schemeClr>
              </a:solidFill>
            </a:endParaRPr>
          </a:p>
        </p:txBody>
      </p:sp>
    </p:spTree>
    <p:extLst>
      <p:ext uri="{BB962C8B-B14F-4D97-AF65-F5344CB8AC3E}">
        <p14:creationId xmlns:p14="http://schemas.microsoft.com/office/powerpoint/2010/main" val="1666005387"/>
      </p:ext>
    </p:extLst>
  </p:cSld>
  <p:clrMapOvr>
    <a:masterClrMapping/>
  </p:clrMapOvr>
  <p:transition spd="med">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INTRODUCCIÓN</a:t>
            </a:r>
            <a:endParaRPr lang="es-ES" dirty="0">
              <a:solidFill>
                <a:schemeClr val="bg1">
                  <a:lumMod val="50000"/>
                </a:schemeClr>
              </a:solidFill>
            </a:endParaRPr>
          </a:p>
        </p:txBody>
      </p:sp>
      <p:sp>
        <p:nvSpPr>
          <p:cNvPr id="14"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aphicFrame>
        <p:nvGraphicFramePr>
          <p:cNvPr id="7" name="4 Diagrama"/>
          <p:cNvGraphicFramePr/>
          <p:nvPr>
            <p:extLst>
              <p:ext uri="{D42A27DB-BD31-4B8C-83A1-F6EECF244321}">
                <p14:modId xmlns:p14="http://schemas.microsoft.com/office/powerpoint/2010/main" val="2088777253"/>
              </p:ext>
            </p:extLst>
          </p:nvPr>
        </p:nvGraphicFramePr>
        <p:xfrm>
          <a:off x="304800" y="746833"/>
          <a:ext cx="8382000" cy="25381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Resultado de imagen para huevo eclos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1100" y="3420898"/>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3250" name="Picture 2" descr="Resultado de imagen para incubacion de pollo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98035" y="3420898"/>
            <a:ext cx="3860165" cy="2171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754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04EAAFF2-F757-4829-8DE2-3822D97053BC}"/>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graphicEl>
                                              <a:dgm id="{E71390C3-22EC-4252-819F-F42DBCE732A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pic>
        <p:nvPicPr>
          <p:cNvPr id="7" name="Imagen 6"/>
          <p:cNvPicPr/>
          <p:nvPr/>
        </p:nvPicPr>
        <p:blipFill rotWithShape="1">
          <a:blip r:embed="rId2">
            <a:extLst>
              <a:ext uri="{28A0092B-C50C-407E-A947-70E740481C1C}">
                <a14:useLocalDpi xmlns:a14="http://schemas.microsoft.com/office/drawing/2010/main" val="0"/>
              </a:ext>
            </a:extLst>
          </a:blip>
          <a:srcRect l="18623" r="18924" b="1905"/>
          <a:stretch/>
        </p:blipFill>
        <p:spPr bwMode="auto">
          <a:xfrm>
            <a:off x="1143001" y="609600"/>
            <a:ext cx="6629400" cy="5334000"/>
          </a:xfrm>
          <a:prstGeom prst="rect">
            <a:avLst/>
          </a:prstGeom>
          <a:ln>
            <a:noFill/>
          </a:ln>
          <a:extLst>
            <a:ext uri="{53640926-AAD7-44D8-BBD7-CCE9431645EC}">
              <a14:shadowObscured xmlns:a14="http://schemas.microsoft.com/office/drawing/2010/main"/>
            </a:ext>
          </a:extLst>
        </p:spPr>
      </p:pic>
      <p:grpSp>
        <p:nvGrpSpPr>
          <p:cNvPr id="8" name="Grupo 7"/>
          <p:cNvGrpSpPr/>
          <p:nvPr/>
        </p:nvGrpSpPr>
        <p:grpSpPr>
          <a:xfrm>
            <a:off x="345942" y="173106"/>
            <a:ext cx="8223517" cy="436494"/>
            <a:chOff x="6082" y="304802"/>
            <a:chExt cx="8223517" cy="436494"/>
          </a:xfrm>
        </p:grpSpPr>
        <p:sp>
          <p:nvSpPr>
            <p:cNvPr id="9" name="Rectángulo redondeado 8"/>
            <p:cNvSpPr/>
            <p:nvPr/>
          </p:nvSpPr>
          <p:spPr>
            <a:xfrm>
              <a:off x="6082" y="304802"/>
              <a:ext cx="8223517" cy="436494"/>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Rectángulo 11"/>
            <p:cNvSpPr/>
            <p:nvPr/>
          </p:nvSpPr>
          <p:spPr>
            <a:xfrm>
              <a:off x="18866" y="317586"/>
              <a:ext cx="8197949" cy="4109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dirty="0" smtClean="0">
                  <a:effectLst>
                    <a:outerShdw blurRad="38100" dist="38100" dir="2700000" algn="tl">
                      <a:srgbClr val="000000">
                        <a:alpha val="43137"/>
                      </a:srgbClr>
                    </a:outerShdw>
                  </a:effectLst>
                </a:rPr>
                <a:t>Reseteo del sistema</a:t>
              </a:r>
              <a:r>
                <a:rPr lang="es-ES" sz="3200" b="1" u="none" kern="1200" noProof="0" dirty="0" smtClean="0">
                  <a:effectLst>
                    <a:outerShdw blurRad="38100" dist="38100" dir="2700000" algn="tl">
                      <a:srgbClr val="000000">
                        <a:alpha val="43137"/>
                      </a:srgbClr>
                    </a:outerShdw>
                  </a:effectLst>
                </a:rPr>
                <a:t>	</a:t>
              </a:r>
              <a:endParaRPr lang="es-ES" sz="3200" b="1" u="none" kern="1200" noProof="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039151600"/>
      </p:ext>
    </p:extLst>
  </p:cSld>
  <p:clrMapOvr>
    <a:masterClrMapping/>
  </p:clrMapOvr>
  <p:transition spd="med">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pSp>
        <p:nvGrpSpPr>
          <p:cNvPr id="8" name="Grupo 7"/>
          <p:cNvGrpSpPr/>
          <p:nvPr/>
        </p:nvGrpSpPr>
        <p:grpSpPr>
          <a:xfrm>
            <a:off x="345942" y="173106"/>
            <a:ext cx="8223517" cy="436494"/>
            <a:chOff x="6082" y="304802"/>
            <a:chExt cx="8223517" cy="436494"/>
          </a:xfrm>
        </p:grpSpPr>
        <p:sp>
          <p:nvSpPr>
            <p:cNvPr id="9" name="Rectángulo redondeado 8"/>
            <p:cNvSpPr/>
            <p:nvPr/>
          </p:nvSpPr>
          <p:spPr>
            <a:xfrm>
              <a:off x="6082" y="304802"/>
              <a:ext cx="8223517" cy="436494"/>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Rectángulo 11"/>
            <p:cNvSpPr/>
            <p:nvPr/>
          </p:nvSpPr>
          <p:spPr>
            <a:xfrm>
              <a:off x="18866" y="317586"/>
              <a:ext cx="8197949" cy="4109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dirty="0" smtClean="0">
                  <a:effectLst>
                    <a:outerShdw blurRad="38100" dist="38100" dir="2700000" algn="tl">
                      <a:srgbClr val="000000">
                        <a:alpha val="43137"/>
                      </a:srgbClr>
                    </a:outerShdw>
                  </a:effectLst>
                </a:rPr>
                <a:t>Etapas de Incubación</a:t>
              </a:r>
              <a:r>
                <a:rPr lang="es-ES" sz="3200" b="1" u="none" kern="1200" noProof="0" dirty="0" smtClean="0">
                  <a:effectLst>
                    <a:outerShdw blurRad="38100" dist="38100" dir="2700000" algn="tl">
                      <a:srgbClr val="000000">
                        <a:alpha val="43137"/>
                      </a:srgbClr>
                    </a:outerShdw>
                  </a:effectLst>
                </a:rPr>
                <a:t>	</a:t>
              </a:r>
              <a:endParaRPr lang="es-ES" sz="3200" b="1" u="none" kern="1200" noProof="0" dirty="0">
                <a:effectLst>
                  <a:outerShdw blurRad="38100" dist="38100" dir="2700000" algn="tl">
                    <a:srgbClr val="000000">
                      <a:alpha val="43137"/>
                    </a:srgbClr>
                  </a:outerShdw>
                </a:effectLst>
              </a:endParaRPr>
            </a:p>
          </p:txBody>
        </p:sp>
      </p:grpSp>
      <p:pic>
        <p:nvPicPr>
          <p:cNvPr id="11" name="Imagen 10"/>
          <p:cNvPicPr/>
          <p:nvPr/>
        </p:nvPicPr>
        <p:blipFill rotWithShape="1">
          <a:blip r:embed="rId2" cstate="print">
            <a:extLst>
              <a:ext uri="{28A0092B-C50C-407E-A947-70E740481C1C}">
                <a14:useLocalDpi xmlns:a14="http://schemas.microsoft.com/office/drawing/2010/main" val="0"/>
              </a:ext>
            </a:extLst>
          </a:blip>
          <a:srcRect l="10228" r="10336"/>
          <a:stretch/>
        </p:blipFill>
        <p:spPr bwMode="auto">
          <a:xfrm>
            <a:off x="685801" y="762001"/>
            <a:ext cx="8077200" cy="5334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1429922"/>
      </p:ext>
    </p:extLst>
  </p:cSld>
  <p:clrMapOvr>
    <a:masterClrMapping/>
  </p:clrMapOvr>
  <p:transition spd="med">
    <p:randomBa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pSp>
        <p:nvGrpSpPr>
          <p:cNvPr id="8" name="Grupo 7"/>
          <p:cNvGrpSpPr/>
          <p:nvPr/>
        </p:nvGrpSpPr>
        <p:grpSpPr>
          <a:xfrm>
            <a:off x="345942" y="173106"/>
            <a:ext cx="8223517" cy="436494"/>
            <a:chOff x="6082" y="304802"/>
            <a:chExt cx="8223517" cy="436494"/>
          </a:xfrm>
        </p:grpSpPr>
        <p:sp>
          <p:nvSpPr>
            <p:cNvPr id="9" name="Rectángulo redondeado 8"/>
            <p:cNvSpPr/>
            <p:nvPr/>
          </p:nvSpPr>
          <p:spPr>
            <a:xfrm>
              <a:off x="6082" y="304802"/>
              <a:ext cx="8223517" cy="436494"/>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Rectángulo 11"/>
            <p:cNvSpPr/>
            <p:nvPr/>
          </p:nvSpPr>
          <p:spPr>
            <a:xfrm>
              <a:off x="18866" y="317586"/>
              <a:ext cx="8197949" cy="4109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Control PI	</a:t>
              </a:r>
              <a:endParaRPr lang="es-ES" sz="3200" b="1" u="none" kern="1200" noProof="0" dirty="0">
                <a:effectLst>
                  <a:outerShdw blurRad="38100" dist="38100" dir="2700000" algn="tl">
                    <a:srgbClr val="000000">
                      <a:alpha val="43137"/>
                    </a:srgbClr>
                  </a:outerShdw>
                </a:effectLst>
              </a:endParaRPr>
            </a:p>
          </p:txBody>
        </p:sp>
      </p:grpSp>
      <p:pic>
        <p:nvPicPr>
          <p:cNvPr id="7" name="Imagen 6"/>
          <p:cNvPicPr/>
          <p:nvPr/>
        </p:nvPicPr>
        <p:blipFill>
          <a:blip r:embed="rId2">
            <a:extLst>
              <a:ext uri="{28A0092B-C50C-407E-A947-70E740481C1C}">
                <a14:useLocalDpi xmlns:a14="http://schemas.microsoft.com/office/drawing/2010/main" val="0"/>
              </a:ext>
            </a:extLst>
          </a:blip>
          <a:stretch>
            <a:fillRect/>
          </a:stretch>
        </p:blipFill>
        <p:spPr>
          <a:xfrm>
            <a:off x="777240" y="838200"/>
            <a:ext cx="7223760" cy="5105400"/>
          </a:xfrm>
          <a:prstGeom prst="rect">
            <a:avLst/>
          </a:prstGeom>
        </p:spPr>
      </p:pic>
    </p:spTree>
    <p:extLst>
      <p:ext uri="{BB962C8B-B14F-4D97-AF65-F5344CB8AC3E}">
        <p14:creationId xmlns:p14="http://schemas.microsoft.com/office/powerpoint/2010/main" val="4064774177"/>
      </p:ext>
    </p:extLst>
  </p:cSld>
  <p:clrMapOvr>
    <a:masterClrMapping/>
  </p:clrMapOvr>
  <p:transition spd="med">
    <p:randomBa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pSp>
        <p:nvGrpSpPr>
          <p:cNvPr id="8" name="Grupo 7"/>
          <p:cNvGrpSpPr/>
          <p:nvPr/>
        </p:nvGrpSpPr>
        <p:grpSpPr>
          <a:xfrm>
            <a:off x="345942" y="173106"/>
            <a:ext cx="8223517" cy="436494"/>
            <a:chOff x="6082" y="304802"/>
            <a:chExt cx="8223517" cy="436494"/>
          </a:xfrm>
        </p:grpSpPr>
        <p:sp>
          <p:nvSpPr>
            <p:cNvPr id="9" name="Rectángulo redondeado 8"/>
            <p:cNvSpPr/>
            <p:nvPr/>
          </p:nvSpPr>
          <p:spPr>
            <a:xfrm>
              <a:off x="6082" y="304802"/>
              <a:ext cx="8223517" cy="436494"/>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Rectángulo 11"/>
            <p:cNvSpPr/>
            <p:nvPr/>
          </p:nvSpPr>
          <p:spPr>
            <a:xfrm>
              <a:off x="18866" y="317586"/>
              <a:ext cx="8197949" cy="4109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Control Humedad Relativa	</a:t>
              </a:r>
              <a:endParaRPr lang="es-ES" sz="3200" b="1" u="none" kern="1200" noProof="0" dirty="0">
                <a:effectLst>
                  <a:outerShdw blurRad="38100" dist="38100" dir="2700000" algn="tl">
                    <a:srgbClr val="000000">
                      <a:alpha val="43137"/>
                    </a:srgbClr>
                  </a:outerShdw>
                </a:effectLst>
              </a:endParaRPr>
            </a:p>
          </p:txBody>
        </p:sp>
      </p:grpSp>
      <p:pic>
        <p:nvPicPr>
          <p:cNvPr id="11" name="Imagen 10"/>
          <p:cNvPicPr/>
          <p:nvPr/>
        </p:nvPicPr>
        <p:blipFill>
          <a:blip r:embed="rId2">
            <a:extLst>
              <a:ext uri="{28A0092B-C50C-407E-A947-70E740481C1C}">
                <a14:useLocalDpi xmlns:a14="http://schemas.microsoft.com/office/drawing/2010/main" val="0"/>
              </a:ext>
            </a:extLst>
          </a:blip>
          <a:stretch>
            <a:fillRect/>
          </a:stretch>
        </p:blipFill>
        <p:spPr>
          <a:xfrm>
            <a:off x="967084" y="622384"/>
            <a:ext cx="7578859" cy="5334000"/>
          </a:xfrm>
          <a:prstGeom prst="rect">
            <a:avLst/>
          </a:prstGeom>
        </p:spPr>
      </p:pic>
    </p:spTree>
    <p:extLst>
      <p:ext uri="{BB962C8B-B14F-4D97-AF65-F5344CB8AC3E}">
        <p14:creationId xmlns:p14="http://schemas.microsoft.com/office/powerpoint/2010/main" val="2504559177"/>
      </p:ext>
    </p:extLst>
  </p:cSld>
  <p:clrMapOvr>
    <a:masterClrMapping/>
  </p:clrMapOvr>
  <p:transition spd="med">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pSp>
        <p:nvGrpSpPr>
          <p:cNvPr id="8" name="Grupo 7"/>
          <p:cNvGrpSpPr/>
          <p:nvPr/>
        </p:nvGrpSpPr>
        <p:grpSpPr>
          <a:xfrm>
            <a:off x="345942" y="173106"/>
            <a:ext cx="8223517" cy="436494"/>
            <a:chOff x="6082" y="304802"/>
            <a:chExt cx="8223517" cy="436494"/>
          </a:xfrm>
        </p:grpSpPr>
        <p:sp>
          <p:nvSpPr>
            <p:cNvPr id="9" name="Rectángulo redondeado 8"/>
            <p:cNvSpPr/>
            <p:nvPr/>
          </p:nvSpPr>
          <p:spPr>
            <a:xfrm>
              <a:off x="6082" y="304802"/>
              <a:ext cx="8223517" cy="436494"/>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Rectángulo 11"/>
            <p:cNvSpPr/>
            <p:nvPr/>
          </p:nvSpPr>
          <p:spPr>
            <a:xfrm>
              <a:off x="18866" y="317586"/>
              <a:ext cx="8197949" cy="4109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Control de Nivel	</a:t>
              </a:r>
              <a:endParaRPr lang="es-ES" sz="3200" b="1" u="none" kern="1200" noProof="0" dirty="0">
                <a:effectLst>
                  <a:outerShdw blurRad="38100" dist="38100" dir="2700000" algn="tl">
                    <a:srgbClr val="000000">
                      <a:alpha val="43137"/>
                    </a:srgbClr>
                  </a:outerShdw>
                </a:effectLst>
              </a:endParaRPr>
            </a:p>
          </p:txBody>
        </p:sp>
      </p:grpSp>
      <p:pic>
        <p:nvPicPr>
          <p:cNvPr id="7" name="Imagen 6"/>
          <p:cNvPicPr/>
          <p:nvPr/>
        </p:nvPicPr>
        <p:blipFill>
          <a:blip r:embed="rId2">
            <a:extLst>
              <a:ext uri="{28A0092B-C50C-407E-A947-70E740481C1C}">
                <a14:useLocalDpi xmlns:a14="http://schemas.microsoft.com/office/drawing/2010/main" val="0"/>
              </a:ext>
            </a:extLst>
          </a:blip>
          <a:stretch>
            <a:fillRect/>
          </a:stretch>
        </p:blipFill>
        <p:spPr>
          <a:xfrm>
            <a:off x="1981200" y="914400"/>
            <a:ext cx="4739640" cy="4662487"/>
          </a:xfrm>
          <a:prstGeom prst="rect">
            <a:avLst/>
          </a:prstGeom>
        </p:spPr>
      </p:pic>
    </p:spTree>
    <p:extLst>
      <p:ext uri="{BB962C8B-B14F-4D97-AF65-F5344CB8AC3E}">
        <p14:creationId xmlns:p14="http://schemas.microsoft.com/office/powerpoint/2010/main" val="3311493920"/>
      </p:ext>
    </p:extLst>
  </p:cSld>
  <p:clrMapOvr>
    <a:masterClrMapping/>
  </p:clrMapOvr>
  <p:transition spd="med">
    <p:randomBar dir="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pSp>
        <p:nvGrpSpPr>
          <p:cNvPr id="8" name="Grupo 7"/>
          <p:cNvGrpSpPr/>
          <p:nvPr/>
        </p:nvGrpSpPr>
        <p:grpSpPr>
          <a:xfrm>
            <a:off x="345942" y="173106"/>
            <a:ext cx="8223517" cy="436494"/>
            <a:chOff x="6082" y="304802"/>
            <a:chExt cx="8223517" cy="436494"/>
          </a:xfrm>
        </p:grpSpPr>
        <p:sp>
          <p:nvSpPr>
            <p:cNvPr id="9" name="Rectángulo redondeado 8"/>
            <p:cNvSpPr/>
            <p:nvPr/>
          </p:nvSpPr>
          <p:spPr>
            <a:xfrm>
              <a:off x="6082" y="304802"/>
              <a:ext cx="8223517" cy="436494"/>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Rectángulo 11"/>
            <p:cNvSpPr/>
            <p:nvPr/>
          </p:nvSpPr>
          <p:spPr>
            <a:xfrm>
              <a:off x="18866" y="317586"/>
              <a:ext cx="8197949" cy="4109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Identificación de la planta	</a:t>
              </a:r>
              <a:endParaRPr lang="es-ES" sz="3200" b="1" u="none" kern="1200" noProof="0" dirty="0">
                <a:effectLst>
                  <a:outerShdw blurRad="38100" dist="38100" dir="2700000" algn="tl">
                    <a:srgbClr val="000000">
                      <a:alpha val="43137"/>
                    </a:srgbClr>
                  </a:outerShdw>
                </a:effectLst>
              </a:endParaRPr>
            </a:p>
          </p:txBody>
        </p:sp>
      </p:grpSp>
      <p:pic>
        <p:nvPicPr>
          <p:cNvPr id="11" name="Imagen 10"/>
          <p:cNvPicPr/>
          <p:nvPr/>
        </p:nvPicPr>
        <p:blipFill>
          <a:blip r:embed="rId2">
            <a:extLst>
              <a:ext uri="{28A0092B-C50C-407E-A947-70E740481C1C}">
                <a14:useLocalDpi xmlns:a14="http://schemas.microsoft.com/office/drawing/2010/main" val="0"/>
              </a:ext>
            </a:extLst>
          </a:blip>
          <a:stretch>
            <a:fillRect/>
          </a:stretch>
        </p:blipFill>
        <p:spPr>
          <a:xfrm>
            <a:off x="2514600" y="872591"/>
            <a:ext cx="5190995" cy="2362200"/>
          </a:xfrm>
          <a:prstGeom prst="rect">
            <a:avLst/>
          </a:prstGeom>
        </p:spPr>
      </p:pic>
      <p:pic>
        <p:nvPicPr>
          <p:cNvPr id="13" name="Imagen 12"/>
          <p:cNvPicPr/>
          <p:nvPr/>
        </p:nvPicPr>
        <p:blipFill>
          <a:blip r:embed="rId3">
            <a:extLst>
              <a:ext uri="{28A0092B-C50C-407E-A947-70E740481C1C}">
                <a14:useLocalDpi xmlns:a14="http://schemas.microsoft.com/office/drawing/2010/main" val="0"/>
              </a:ext>
            </a:extLst>
          </a:blip>
          <a:stretch>
            <a:fillRect/>
          </a:stretch>
        </p:blipFill>
        <p:spPr>
          <a:xfrm>
            <a:off x="2454771" y="3577958"/>
            <a:ext cx="5219700" cy="2479675"/>
          </a:xfrm>
          <a:prstGeom prst="rect">
            <a:avLst/>
          </a:prstGeom>
        </p:spPr>
      </p:pic>
      <p:sp>
        <p:nvSpPr>
          <p:cNvPr id="14" name="Rectángulo redondeado 13"/>
          <p:cNvSpPr/>
          <p:nvPr/>
        </p:nvSpPr>
        <p:spPr>
          <a:xfrm>
            <a:off x="457200" y="1447800"/>
            <a:ext cx="1828800" cy="838200"/>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r>
              <a:rPr lang="es-EC" dirty="0" smtClean="0"/>
              <a:t>Circuito de Cruce por cero</a:t>
            </a:r>
            <a:endParaRPr lang="es-EC" dirty="0"/>
          </a:p>
        </p:txBody>
      </p:sp>
      <p:sp>
        <p:nvSpPr>
          <p:cNvPr id="15" name="Rectángulo redondeado 14"/>
          <p:cNvSpPr/>
          <p:nvPr/>
        </p:nvSpPr>
        <p:spPr>
          <a:xfrm>
            <a:off x="482958" y="3998912"/>
            <a:ext cx="1828800" cy="103028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r>
              <a:rPr lang="es-EC" dirty="0" smtClean="0"/>
              <a:t>Circuito de potencia con </a:t>
            </a:r>
            <a:r>
              <a:rPr lang="es-EC" dirty="0" err="1" smtClean="0"/>
              <a:t>optocoplador</a:t>
            </a:r>
            <a:endParaRPr lang="es-EC" dirty="0"/>
          </a:p>
        </p:txBody>
      </p:sp>
    </p:spTree>
    <p:extLst>
      <p:ext uri="{BB962C8B-B14F-4D97-AF65-F5344CB8AC3E}">
        <p14:creationId xmlns:p14="http://schemas.microsoft.com/office/powerpoint/2010/main" val="875510244"/>
      </p:ext>
    </p:extLst>
  </p:cSld>
  <p:clrMapOvr>
    <a:masterClrMapping/>
  </p:clrMapOvr>
  <p:transition spd="med">
    <p:randomBar dir="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pSp>
        <p:nvGrpSpPr>
          <p:cNvPr id="8" name="Grupo 7"/>
          <p:cNvGrpSpPr/>
          <p:nvPr/>
        </p:nvGrpSpPr>
        <p:grpSpPr>
          <a:xfrm>
            <a:off x="345942" y="173106"/>
            <a:ext cx="8223517" cy="436494"/>
            <a:chOff x="6082" y="304802"/>
            <a:chExt cx="8223517" cy="436494"/>
          </a:xfrm>
        </p:grpSpPr>
        <p:sp>
          <p:nvSpPr>
            <p:cNvPr id="9" name="Rectángulo redondeado 8"/>
            <p:cNvSpPr/>
            <p:nvPr/>
          </p:nvSpPr>
          <p:spPr>
            <a:xfrm>
              <a:off x="6082" y="304802"/>
              <a:ext cx="8223517" cy="436494"/>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Rectángulo 11"/>
            <p:cNvSpPr/>
            <p:nvPr/>
          </p:nvSpPr>
          <p:spPr>
            <a:xfrm>
              <a:off x="18866" y="317586"/>
              <a:ext cx="8197949" cy="4109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Identificación de la planta	</a:t>
              </a:r>
              <a:endParaRPr lang="es-ES" sz="3200" b="1" u="none" kern="1200" noProof="0" dirty="0">
                <a:effectLst>
                  <a:outerShdw blurRad="38100" dist="38100" dir="2700000" algn="tl">
                    <a:srgbClr val="000000">
                      <a:alpha val="43137"/>
                    </a:srgbClr>
                  </a:outerShdw>
                </a:effectLst>
              </a:endParaRPr>
            </a:p>
          </p:txBody>
        </p:sp>
      </p:grpSp>
      <p:sp>
        <p:nvSpPr>
          <p:cNvPr id="14" name="Rectángulo redondeado 13"/>
          <p:cNvSpPr/>
          <p:nvPr/>
        </p:nvSpPr>
        <p:spPr>
          <a:xfrm>
            <a:off x="5486400" y="2018577"/>
            <a:ext cx="2971800" cy="1964372"/>
          </a:xfrm>
          <a:prstGeom prst="roundRect">
            <a:avLst>
              <a:gd name="adj" fmla="val 10000"/>
            </a:avLst>
          </a:prstGeom>
        </p:spPr>
        <p:style>
          <a:lnRef idx="2">
            <a:schemeClr val="accent1"/>
          </a:lnRef>
          <a:fillRef idx="1">
            <a:schemeClr val="lt1"/>
          </a:fillRef>
          <a:effectRef idx="0">
            <a:schemeClr val="accent1"/>
          </a:effectRef>
          <a:fontRef idx="minor">
            <a:schemeClr val="dk1"/>
          </a:fontRef>
        </p:style>
        <p:txBody>
          <a:bodyPr/>
          <a:lstStyle/>
          <a:p>
            <a:pPr algn="just"/>
            <a:r>
              <a:rPr lang="es-EC" sz="2000" dirty="0" smtClean="0"/>
              <a:t>El actuador se lo prendió a un 30% de su voltaje para esperar que la planta se estabilice y poder tomar los datos.</a:t>
            </a:r>
            <a:endParaRPr lang="es-EC" sz="2000" dirty="0"/>
          </a:p>
        </p:txBody>
      </p:sp>
      <p:pic>
        <p:nvPicPr>
          <p:cNvPr id="16" name="Imagen 15"/>
          <p:cNvPicPr/>
          <p:nvPr/>
        </p:nvPicPr>
        <p:blipFill rotWithShape="1">
          <a:blip r:embed="rId2" cstate="print">
            <a:extLst>
              <a:ext uri="{28A0092B-C50C-407E-A947-70E740481C1C}">
                <a14:useLocalDpi xmlns:a14="http://schemas.microsoft.com/office/drawing/2010/main" val="0"/>
              </a:ext>
            </a:extLst>
          </a:blip>
          <a:srcRect l="49815" r="359" b="5398"/>
          <a:stretch/>
        </p:blipFill>
        <p:spPr bwMode="auto">
          <a:xfrm>
            <a:off x="1326662" y="3276600"/>
            <a:ext cx="2442845" cy="2607310"/>
          </a:xfrm>
          <a:prstGeom prst="rect">
            <a:avLst/>
          </a:prstGeom>
          <a:ln>
            <a:noFill/>
          </a:ln>
          <a:extLst>
            <a:ext uri="{53640926-AAD7-44D8-BBD7-CCE9431645EC}">
              <a14:shadowObscured xmlns:a14="http://schemas.microsoft.com/office/drawing/2010/main"/>
            </a:ext>
          </a:extLst>
        </p:spPr>
      </p:pic>
      <p:pic>
        <p:nvPicPr>
          <p:cNvPr id="17" name="Imagen 16"/>
          <p:cNvPicPr/>
          <p:nvPr/>
        </p:nvPicPr>
        <p:blipFill rotWithShape="1">
          <a:blip r:embed="rId3" cstate="print">
            <a:extLst>
              <a:ext uri="{28A0092B-C50C-407E-A947-70E740481C1C}">
                <a14:useLocalDpi xmlns:a14="http://schemas.microsoft.com/office/drawing/2010/main" val="0"/>
              </a:ext>
            </a:extLst>
          </a:blip>
          <a:srcRect l="33209" t="11924" b="30351"/>
          <a:stretch/>
        </p:blipFill>
        <p:spPr bwMode="auto">
          <a:xfrm>
            <a:off x="634365" y="1027097"/>
            <a:ext cx="4166235" cy="20237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69382"/>
      </p:ext>
    </p:extLst>
  </p:cSld>
  <p:clrMapOvr>
    <a:masterClrMapping/>
  </p:clrMapOvr>
  <p:transition spd="med">
    <p:randomBar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grpSp>
        <p:nvGrpSpPr>
          <p:cNvPr id="8" name="Grupo 7"/>
          <p:cNvGrpSpPr/>
          <p:nvPr/>
        </p:nvGrpSpPr>
        <p:grpSpPr>
          <a:xfrm>
            <a:off x="345942" y="173106"/>
            <a:ext cx="8223517" cy="436494"/>
            <a:chOff x="6082" y="304802"/>
            <a:chExt cx="8223517" cy="436494"/>
          </a:xfrm>
        </p:grpSpPr>
        <p:sp>
          <p:nvSpPr>
            <p:cNvPr id="9" name="Rectángulo redondeado 8"/>
            <p:cNvSpPr/>
            <p:nvPr/>
          </p:nvSpPr>
          <p:spPr>
            <a:xfrm>
              <a:off x="6082" y="304802"/>
              <a:ext cx="8223517" cy="436494"/>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Rectángulo 11"/>
            <p:cNvSpPr/>
            <p:nvPr/>
          </p:nvSpPr>
          <p:spPr>
            <a:xfrm>
              <a:off x="18866" y="317586"/>
              <a:ext cx="8197949" cy="4109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u="none" kern="1200" noProof="0" dirty="0" smtClean="0">
                  <a:effectLst>
                    <a:outerShdw blurRad="38100" dist="38100" dir="2700000" algn="tl">
                      <a:srgbClr val="000000">
                        <a:alpha val="43137"/>
                      </a:srgbClr>
                    </a:outerShdw>
                  </a:effectLst>
                </a:rPr>
                <a:t>Identificación de la planta	</a:t>
              </a:r>
              <a:endParaRPr lang="es-ES" sz="3200" b="1" u="none" kern="1200" noProof="0" dirty="0">
                <a:effectLst>
                  <a:outerShdw blurRad="38100" dist="38100" dir="2700000" algn="tl">
                    <a:srgbClr val="000000">
                      <a:alpha val="43137"/>
                    </a:srgbClr>
                  </a:outerShdw>
                </a:effectLst>
              </a:endParaRPr>
            </a:p>
          </p:txBody>
        </p:sp>
      </p:grpSp>
      <p:sp>
        <p:nvSpPr>
          <p:cNvPr id="14" name="Rectángulo redondeado 13"/>
          <p:cNvSpPr/>
          <p:nvPr/>
        </p:nvSpPr>
        <p:spPr>
          <a:xfrm>
            <a:off x="685799" y="762000"/>
            <a:ext cx="7870875" cy="990600"/>
          </a:xfrm>
          <a:prstGeom prst="roundRect">
            <a:avLst>
              <a:gd name="adj" fmla="val 10000"/>
            </a:avLst>
          </a:prstGeom>
        </p:spPr>
        <p:style>
          <a:lnRef idx="2">
            <a:schemeClr val="accent1"/>
          </a:lnRef>
          <a:fillRef idx="1">
            <a:schemeClr val="lt1"/>
          </a:fillRef>
          <a:effectRef idx="0">
            <a:schemeClr val="accent1"/>
          </a:effectRef>
          <a:fontRef idx="minor">
            <a:schemeClr val="dk1"/>
          </a:fontRef>
        </p:style>
        <p:txBody>
          <a:bodyPr/>
          <a:lstStyle/>
          <a:p>
            <a:pPr algn="just"/>
            <a:r>
              <a:rPr lang="es-EC" sz="2000" dirty="0" smtClean="0"/>
              <a:t>De los datos obtenidos </a:t>
            </a:r>
            <a:r>
              <a:rPr lang="es-EC" sz="2000" dirty="0" err="1" smtClean="0"/>
              <a:t>Kp</a:t>
            </a:r>
            <a:r>
              <a:rPr lang="es-EC" sz="2000" dirty="0" smtClean="0"/>
              <a:t>, Ki se procedió a dibujar la respuesta de la señal de control.</a:t>
            </a:r>
            <a:endParaRPr lang="es-EC" sz="2000" dirty="0"/>
          </a:p>
        </p:txBody>
      </p:sp>
      <p:pic>
        <p:nvPicPr>
          <p:cNvPr id="13" name="Imagen 12"/>
          <p:cNvPicPr/>
          <p:nvPr/>
        </p:nvPicPr>
        <p:blipFill rotWithShape="1">
          <a:blip r:embed="rId2">
            <a:extLst>
              <a:ext uri="{28A0092B-C50C-407E-A947-70E740481C1C}">
                <a14:useLocalDpi xmlns:a14="http://schemas.microsoft.com/office/drawing/2010/main" val="0"/>
              </a:ext>
            </a:extLst>
          </a:blip>
          <a:srcRect r="35766"/>
          <a:stretch/>
        </p:blipFill>
        <p:spPr>
          <a:xfrm>
            <a:off x="685799" y="2819400"/>
            <a:ext cx="3352801" cy="1737360"/>
          </a:xfrm>
          <a:prstGeom prst="rect">
            <a:avLst/>
          </a:prstGeom>
        </p:spPr>
      </p:pic>
      <p:pic>
        <p:nvPicPr>
          <p:cNvPr id="15" name="Imagen 14"/>
          <p:cNvPicPr/>
          <p:nvPr/>
        </p:nvPicPr>
        <p:blipFill>
          <a:blip r:embed="rId3">
            <a:extLst>
              <a:ext uri="{28A0092B-C50C-407E-A947-70E740481C1C}">
                <a14:useLocalDpi xmlns:a14="http://schemas.microsoft.com/office/drawing/2010/main" val="0"/>
              </a:ext>
            </a:extLst>
          </a:blip>
          <a:stretch>
            <a:fillRect/>
          </a:stretch>
        </p:blipFill>
        <p:spPr>
          <a:xfrm>
            <a:off x="4587966" y="1748307"/>
            <a:ext cx="3981493" cy="4195293"/>
          </a:xfrm>
          <a:prstGeom prst="rect">
            <a:avLst/>
          </a:prstGeom>
        </p:spPr>
      </p:pic>
    </p:spTree>
    <p:extLst>
      <p:ext uri="{BB962C8B-B14F-4D97-AF65-F5344CB8AC3E}">
        <p14:creationId xmlns:p14="http://schemas.microsoft.com/office/powerpoint/2010/main" val="318826131"/>
      </p:ext>
    </p:extLst>
  </p:cSld>
  <p:clrMapOvr>
    <a:masterClrMapping/>
  </p:clrMapOvr>
  <p:transition spd="med">
    <p:randomBar dir="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1981200" y="2819400"/>
            <a:ext cx="5410199" cy="609600"/>
            <a:chOff x="0" y="2096141"/>
            <a:chExt cx="8381998" cy="684516"/>
          </a:xfrm>
        </p:grpSpPr>
        <p:sp>
          <p:nvSpPr>
            <p:cNvPr id="5" name="4 Rectángulo redondeado"/>
            <p:cNvSpPr/>
            <p:nvPr/>
          </p:nvSpPr>
          <p:spPr>
            <a:xfrm>
              <a:off x="0" y="2096141"/>
              <a:ext cx="8381998" cy="684516"/>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5 Rectángulo"/>
            <p:cNvSpPr/>
            <p:nvPr/>
          </p:nvSpPr>
          <p:spPr>
            <a:xfrm>
              <a:off x="20049" y="2116190"/>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b="1" noProof="0" dirty="0" smtClean="0">
                  <a:effectLst>
                    <a:outerShdw blurRad="38100" dist="38100" dir="2700000" algn="tl">
                      <a:srgbClr val="000000">
                        <a:alpha val="43137"/>
                      </a:srgbClr>
                    </a:outerShdw>
                  </a:effectLst>
                </a:rPr>
                <a:t>INTERFAZ HMI</a:t>
              </a:r>
              <a:endParaRPr lang="es-ES" sz="4000" b="1" kern="1200" noProof="0" dirty="0">
                <a:effectLst>
                  <a:outerShdw blurRad="38100" dist="38100" dir="2700000" algn="tl">
                    <a:srgbClr val="000000">
                      <a:alpha val="43137"/>
                    </a:srgbClr>
                  </a:outerShdw>
                </a:effectLst>
              </a:endParaRPr>
            </a:p>
          </p:txBody>
        </p:sp>
      </p:grpSp>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1"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SELECCIÓN DE ELEMENTOS</a:t>
            </a:r>
            <a:endParaRPr lang="es-ES" dirty="0">
              <a:solidFill>
                <a:schemeClr val="bg1">
                  <a:lumMod val="50000"/>
                </a:schemeClr>
              </a:solidFill>
            </a:endParaRPr>
          </a:p>
        </p:txBody>
      </p:sp>
    </p:spTree>
    <p:extLst>
      <p:ext uri="{BB962C8B-B14F-4D97-AF65-F5344CB8AC3E}">
        <p14:creationId xmlns:p14="http://schemas.microsoft.com/office/powerpoint/2010/main" val="4174238768"/>
      </p:ext>
    </p:extLst>
  </p:cSld>
  <p:clrMapOvr>
    <a:masterClrMapping/>
  </p:clrMapOvr>
  <p:transition spd="med">
    <p:randomBar dir="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685800" y="597932"/>
          <a:ext cx="8153400" cy="621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9"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 DEL PROGRAMA</a:t>
            </a:r>
            <a:endParaRPr lang="es-ES" dirty="0">
              <a:solidFill>
                <a:schemeClr val="bg1">
                  <a:lumMod val="50000"/>
                </a:schemeClr>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7" name="Imagen 6"/>
          <p:cNvPicPr/>
          <p:nvPr/>
        </p:nvPicPr>
        <p:blipFill>
          <a:blip r:embed="rId7"/>
          <a:stretch>
            <a:fillRect/>
          </a:stretch>
        </p:blipFill>
        <p:spPr>
          <a:xfrm>
            <a:off x="1447800" y="1817131"/>
            <a:ext cx="6705600" cy="3516869"/>
          </a:xfrm>
          <a:prstGeom prst="rect">
            <a:avLst/>
          </a:prstGeom>
        </p:spPr>
      </p:pic>
    </p:spTree>
    <p:extLst>
      <p:ext uri="{BB962C8B-B14F-4D97-AF65-F5344CB8AC3E}">
        <p14:creationId xmlns:p14="http://schemas.microsoft.com/office/powerpoint/2010/main" val="26543697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577247448"/>
              </p:ext>
            </p:extLst>
          </p:nvPr>
        </p:nvGraphicFramePr>
        <p:xfrm>
          <a:off x="228600" y="609600"/>
          <a:ext cx="86106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INTRODUCCIÓN</a:t>
            </a:r>
            <a:endParaRPr lang="es-ES" dirty="0">
              <a:solidFill>
                <a:schemeClr val="bg1">
                  <a:lumMod val="50000"/>
                </a:schemeClr>
              </a:solidFill>
            </a:endParaRPr>
          </a:p>
        </p:txBody>
      </p:sp>
      <p:sp>
        <p:nvSpPr>
          <p:cNvPr id="5"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Tree>
    <p:extLst>
      <p:ext uri="{BB962C8B-B14F-4D97-AF65-F5344CB8AC3E}">
        <p14:creationId xmlns:p14="http://schemas.microsoft.com/office/powerpoint/2010/main" val="291667631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45B98A4A-0B6D-4F48-B74E-847DD2F0977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777493057"/>
              </p:ext>
            </p:extLst>
          </p:nvPr>
        </p:nvGraphicFramePr>
        <p:xfrm>
          <a:off x="685800" y="597932"/>
          <a:ext cx="8153400" cy="621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9"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 DEL PROGRAMA</a:t>
            </a:r>
            <a:endParaRPr lang="es-ES" dirty="0">
              <a:solidFill>
                <a:schemeClr val="bg1">
                  <a:lumMod val="50000"/>
                </a:schemeClr>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8" name="Imagen 7"/>
          <p:cNvPicPr/>
          <p:nvPr/>
        </p:nvPicPr>
        <p:blipFill>
          <a:blip r:embed="rId7">
            <a:extLst>
              <a:ext uri="{28A0092B-C50C-407E-A947-70E740481C1C}">
                <a14:useLocalDpi xmlns:a14="http://schemas.microsoft.com/office/drawing/2010/main" val="0"/>
              </a:ext>
            </a:extLst>
          </a:blip>
          <a:stretch>
            <a:fillRect/>
          </a:stretch>
        </p:blipFill>
        <p:spPr>
          <a:xfrm>
            <a:off x="457200" y="1949139"/>
            <a:ext cx="4114800" cy="2907270"/>
          </a:xfrm>
          <a:prstGeom prst="rect">
            <a:avLst/>
          </a:prstGeom>
        </p:spPr>
      </p:pic>
      <p:pic>
        <p:nvPicPr>
          <p:cNvPr id="10" name="Imagen 9"/>
          <p:cNvPicPr/>
          <p:nvPr/>
        </p:nvPicPr>
        <p:blipFill>
          <a:blip r:embed="rId8">
            <a:extLst>
              <a:ext uri="{28A0092B-C50C-407E-A947-70E740481C1C}">
                <a14:useLocalDpi xmlns:a14="http://schemas.microsoft.com/office/drawing/2010/main" val="0"/>
              </a:ext>
            </a:extLst>
          </a:blip>
          <a:stretch>
            <a:fillRect/>
          </a:stretch>
        </p:blipFill>
        <p:spPr>
          <a:xfrm>
            <a:off x="4602051" y="1923381"/>
            <a:ext cx="4111580" cy="2933028"/>
          </a:xfrm>
          <a:prstGeom prst="rect">
            <a:avLst/>
          </a:prstGeom>
        </p:spPr>
      </p:pic>
    </p:spTree>
    <p:extLst>
      <p:ext uri="{BB962C8B-B14F-4D97-AF65-F5344CB8AC3E}">
        <p14:creationId xmlns:p14="http://schemas.microsoft.com/office/powerpoint/2010/main" val="25187826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416071948"/>
              </p:ext>
            </p:extLst>
          </p:nvPr>
        </p:nvGraphicFramePr>
        <p:xfrm>
          <a:off x="685800" y="597932"/>
          <a:ext cx="8153400" cy="621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9"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 DEL PROGRAMA</a:t>
            </a:r>
            <a:endParaRPr lang="es-ES" dirty="0">
              <a:solidFill>
                <a:schemeClr val="bg1">
                  <a:lumMod val="50000"/>
                </a:schemeClr>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0" name="Imagen 9"/>
          <p:cNvPicPr/>
          <p:nvPr/>
        </p:nvPicPr>
        <p:blipFill>
          <a:blip r:embed="rId7">
            <a:extLst>
              <a:ext uri="{28A0092B-C50C-407E-A947-70E740481C1C}">
                <a14:useLocalDpi xmlns:a14="http://schemas.microsoft.com/office/drawing/2010/main" val="0"/>
              </a:ext>
            </a:extLst>
          </a:blip>
          <a:stretch>
            <a:fillRect/>
          </a:stretch>
        </p:blipFill>
        <p:spPr>
          <a:xfrm>
            <a:off x="2133600" y="1670161"/>
            <a:ext cx="5167630" cy="3373009"/>
          </a:xfrm>
          <a:prstGeom prst="rect">
            <a:avLst/>
          </a:prstGeom>
        </p:spPr>
      </p:pic>
    </p:spTree>
    <p:extLst>
      <p:ext uri="{BB962C8B-B14F-4D97-AF65-F5344CB8AC3E}">
        <p14:creationId xmlns:p14="http://schemas.microsoft.com/office/powerpoint/2010/main" val="30996436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390380437"/>
              </p:ext>
            </p:extLst>
          </p:nvPr>
        </p:nvGraphicFramePr>
        <p:xfrm>
          <a:off x="685800" y="597932"/>
          <a:ext cx="8153400" cy="621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9"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 DEL PROGRAMA</a:t>
            </a:r>
            <a:endParaRPr lang="es-ES" dirty="0">
              <a:solidFill>
                <a:schemeClr val="bg1">
                  <a:lumMod val="50000"/>
                </a:schemeClr>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8" name="Imagen 7"/>
          <p:cNvPicPr/>
          <p:nvPr/>
        </p:nvPicPr>
        <p:blipFill>
          <a:blip r:embed="rId7">
            <a:extLst>
              <a:ext uri="{28A0092B-C50C-407E-A947-70E740481C1C}">
                <a14:useLocalDpi xmlns:a14="http://schemas.microsoft.com/office/drawing/2010/main" val="0"/>
              </a:ext>
            </a:extLst>
          </a:blip>
          <a:stretch>
            <a:fillRect/>
          </a:stretch>
        </p:blipFill>
        <p:spPr>
          <a:xfrm>
            <a:off x="457200" y="1905000"/>
            <a:ext cx="4191000" cy="3124200"/>
          </a:xfrm>
          <a:prstGeom prst="rect">
            <a:avLst/>
          </a:prstGeom>
        </p:spPr>
      </p:pic>
      <p:pic>
        <p:nvPicPr>
          <p:cNvPr id="10" name="Imagen 9"/>
          <p:cNvPicPr/>
          <p:nvPr/>
        </p:nvPicPr>
        <p:blipFill>
          <a:blip r:embed="rId8">
            <a:extLst>
              <a:ext uri="{28A0092B-C50C-407E-A947-70E740481C1C}">
                <a14:useLocalDpi xmlns:a14="http://schemas.microsoft.com/office/drawing/2010/main" val="0"/>
              </a:ext>
            </a:extLst>
          </a:blip>
          <a:stretch>
            <a:fillRect/>
          </a:stretch>
        </p:blipFill>
        <p:spPr>
          <a:xfrm>
            <a:off x="4648200" y="1817129"/>
            <a:ext cx="4190999" cy="3364471"/>
          </a:xfrm>
          <a:prstGeom prst="rect">
            <a:avLst/>
          </a:prstGeom>
        </p:spPr>
      </p:pic>
    </p:spTree>
    <p:extLst>
      <p:ext uri="{BB962C8B-B14F-4D97-AF65-F5344CB8AC3E}">
        <p14:creationId xmlns:p14="http://schemas.microsoft.com/office/powerpoint/2010/main" val="35111426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188154954"/>
              </p:ext>
            </p:extLst>
          </p:nvPr>
        </p:nvGraphicFramePr>
        <p:xfrm>
          <a:off x="685800" y="597932"/>
          <a:ext cx="8153400" cy="621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9"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DESARROLLO DEL PROGRAMA</a:t>
            </a:r>
            <a:endParaRPr lang="es-ES" dirty="0">
              <a:solidFill>
                <a:schemeClr val="bg1">
                  <a:lumMod val="50000"/>
                </a:schemeClr>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8" name="Imagen 7"/>
          <p:cNvPicPr/>
          <p:nvPr/>
        </p:nvPicPr>
        <p:blipFill>
          <a:blip r:embed="rId7">
            <a:extLst>
              <a:ext uri="{28A0092B-C50C-407E-A947-70E740481C1C}">
                <a14:useLocalDpi xmlns:a14="http://schemas.microsoft.com/office/drawing/2010/main" val="0"/>
              </a:ext>
            </a:extLst>
          </a:blip>
          <a:stretch>
            <a:fillRect/>
          </a:stretch>
        </p:blipFill>
        <p:spPr>
          <a:xfrm>
            <a:off x="1962150" y="1871027"/>
            <a:ext cx="5734050" cy="3462973"/>
          </a:xfrm>
          <a:prstGeom prst="rect">
            <a:avLst/>
          </a:prstGeom>
        </p:spPr>
      </p:pic>
    </p:spTree>
    <p:extLst>
      <p:ext uri="{BB962C8B-B14F-4D97-AF65-F5344CB8AC3E}">
        <p14:creationId xmlns:p14="http://schemas.microsoft.com/office/powerpoint/2010/main" val="4805295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381001" y="3086742"/>
            <a:ext cx="8381998" cy="684516"/>
            <a:chOff x="0" y="2096141"/>
            <a:chExt cx="8381998" cy="684516"/>
          </a:xfrm>
        </p:grpSpPr>
        <p:sp>
          <p:nvSpPr>
            <p:cNvPr id="5" name="4 Rectángulo redondeado"/>
            <p:cNvSpPr/>
            <p:nvPr/>
          </p:nvSpPr>
          <p:spPr>
            <a:xfrm>
              <a:off x="0" y="2096141"/>
              <a:ext cx="8381998" cy="684516"/>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5 Rectángulo"/>
            <p:cNvSpPr/>
            <p:nvPr/>
          </p:nvSpPr>
          <p:spPr>
            <a:xfrm>
              <a:off x="20049" y="2116190"/>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b="1" kern="1200" noProof="0" dirty="0" smtClean="0">
                  <a:effectLst>
                    <a:outerShdw blurRad="38100" dist="38100" dir="2700000" algn="tl">
                      <a:srgbClr val="000000">
                        <a:alpha val="43137"/>
                      </a:srgbClr>
                    </a:outerShdw>
                  </a:effectLst>
                </a:rPr>
                <a:t>Implementación del Sistema</a:t>
              </a:r>
              <a:endParaRPr lang="es-ES" sz="4000" b="1" kern="1200" noProof="0" dirty="0">
                <a:effectLst>
                  <a:outerShdw blurRad="38100" dist="38100" dir="2700000" algn="tl">
                    <a:srgbClr val="000000">
                      <a:alpha val="43137"/>
                    </a:srgbClr>
                  </a:outerShdw>
                </a:effectLst>
              </a:endParaRPr>
            </a:p>
          </p:txBody>
        </p:sp>
      </p:grpSp>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1"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IMPLEMENTACIÓN</a:t>
            </a:r>
            <a:endParaRPr lang="es-ES" dirty="0">
              <a:solidFill>
                <a:schemeClr val="bg1">
                  <a:lumMod val="50000"/>
                </a:schemeClr>
              </a:solidFill>
            </a:endParaRPr>
          </a:p>
        </p:txBody>
      </p:sp>
    </p:spTree>
    <p:extLst>
      <p:ext uri="{BB962C8B-B14F-4D97-AF65-F5344CB8AC3E}">
        <p14:creationId xmlns:p14="http://schemas.microsoft.com/office/powerpoint/2010/main" val="3178817540"/>
      </p:ext>
    </p:extLst>
  </p:cSld>
  <p:clrMapOvr>
    <a:masterClrMapping/>
  </p:clrMapOvr>
  <p:transition spd="med">
    <p:randomBar dir="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180440853"/>
              </p:ext>
            </p:extLst>
          </p:nvPr>
        </p:nvGraphicFramePr>
        <p:xfrm>
          <a:off x="685800" y="597932"/>
          <a:ext cx="7772400" cy="5345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7"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IMPLEMENTACIÓN</a:t>
            </a:r>
            <a:endParaRPr lang="es-ES" dirty="0">
              <a:solidFill>
                <a:schemeClr val="bg1">
                  <a:lumMod val="50000"/>
                </a:schemeClr>
              </a:solidFill>
            </a:endParaRPr>
          </a:p>
        </p:txBody>
      </p:sp>
    </p:spTree>
    <p:extLst>
      <p:ext uri="{BB962C8B-B14F-4D97-AF65-F5344CB8AC3E}">
        <p14:creationId xmlns:p14="http://schemas.microsoft.com/office/powerpoint/2010/main" val="20176244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45B98A4A-0B6D-4F48-B74E-847DD2F0977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027817793"/>
              </p:ext>
            </p:extLst>
          </p:nvPr>
        </p:nvGraphicFramePr>
        <p:xfrm>
          <a:off x="609600" y="674132"/>
          <a:ext cx="8153400" cy="621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0"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IMPLEMENTACIÓN</a:t>
            </a:r>
            <a:endParaRPr lang="es-ES" dirty="0">
              <a:solidFill>
                <a:schemeClr val="bg1">
                  <a:lumMod val="50000"/>
                </a:schemeClr>
              </a:solidFill>
            </a:endParaRPr>
          </a:p>
        </p:txBody>
      </p:sp>
      <p:pic>
        <p:nvPicPr>
          <p:cNvPr id="8" name="Imagen 7" descr="C:\Users\DARWINPC\Pictures\tesis\WhatsApp Image 2017-02-14 at 6.43.16 PM.jpeg"/>
          <p:cNvPicPr/>
          <p:nvPr/>
        </p:nvPicPr>
        <p:blipFill rotWithShape="1">
          <a:blip r:embed="rId7" cstate="print">
            <a:extLst>
              <a:ext uri="{28A0092B-C50C-407E-A947-70E740481C1C}">
                <a14:useLocalDpi xmlns:a14="http://schemas.microsoft.com/office/drawing/2010/main" val="0"/>
              </a:ext>
            </a:extLst>
          </a:blip>
          <a:srcRect l="16606"/>
          <a:stretch/>
        </p:blipFill>
        <p:spPr bwMode="auto">
          <a:xfrm>
            <a:off x="5105400" y="1364947"/>
            <a:ext cx="2660015" cy="2392680"/>
          </a:xfrm>
          <a:prstGeom prst="rect">
            <a:avLst/>
          </a:prstGeom>
          <a:noFill/>
          <a:ln>
            <a:noFill/>
          </a:ln>
          <a:extLst>
            <a:ext uri="{53640926-AAD7-44D8-BBD7-CCE9431645EC}">
              <a14:shadowObscured xmlns:a14="http://schemas.microsoft.com/office/drawing/2010/main"/>
            </a:ext>
          </a:extLst>
        </p:spPr>
      </p:pic>
      <p:pic>
        <p:nvPicPr>
          <p:cNvPr id="9" name="Imagen 8"/>
          <p:cNvPicPr/>
          <p:nvPr/>
        </p:nvPicPr>
        <p:blipFill rotWithShape="1">
          <a:blip r:embed="rId8" cstate="print">
            <a:extLst>
              <a:ext uri="{28A0092B-C50C-407E-A947-70E740481C1C}">
                <a14:useLocalDpi xmlns:a14="http://schemas.microsoft.com/office/drawing/2010/main" val="0"/>
              </a:ext>
            </a:extLst>
          </a:blip>
          <a:srcRect l="12551" r="14235" b="4633"/>
          <a:stretch/>
        </p:blipFill>
        <p:spPr bwMode="auto">
          <a:xfrm>
            <a:off x="5105400" y="3854192"/>
            <a:ext cx="2968625" cy="2061845"/>
          </a:xfrm>
          <a:prstGeom prst="rect">
            <a:avLst/>
          </a:prstGeom>
          <a:ln>
            <a:noFill/>
          </a:ln>
          <a:extLst>
            <a:ext uri="{53640926-AAD7-44D8-BBD7-CCE9431645EC}">
              <a14:shadowObscured xmlns:a14="http://schemas.microsoft.com/office/drawing/2010/main"/>
            </a:ext>
          </a:extLst>
        </p:spPr>
      </p:pic>
      <p:pic>
        <p:nvPicPr>
          <p:cNvPr id="11" name="Imagen 10" descr="https://scontent.fuio2-1.fna.fbcdn.net/v/t34.0-12/18788848_1319860158097562_1774356423_n.jpg?oh=f73685f80057c6d9f86776cd2c8bc1f0&amp;oe=59401F9F"/>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76400" y="1447800"/>
            <a:ext cx="2517775" cy="3928359"/>
          </a:xfrm>
          <a:prstGeom prst="rect">
            <a:avLst/>
          </a:prstGeom>
          <a:noFill/>
          <a:ln>
            <a:noFill/>
          </a:ln>
        </p:spPr>
      </p:pic>
    </p:spTree>
    <p:extLst>
      <p:ext uri="{BB962C8B-B14F-4D97-AF65-F5344CB8AC3E}">
        <p14:creationId xmlns:p14="http://schemas.microsoft.com/office/powerpoint/2010/main" val="24094696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460799784"/>
              </p:ext>
            </p:extLst>
          </p:nvPr>
        </p:nvGraphicFramePr>
        <p:xfrm>
          <a:off x="495300" y="9099"/>
          <a:ext cx="8153400" cy="621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7" name="Imagen 6"/>
          <p:cNvPicPr/>
          <p:nvPr/>
        </p:nvPicPr>
        <p:blipFill rotWithShape="1">
          <a:blip r:embed="rId7" cstate="print">
            <a:extLst>
              <a:ext uri="{28A0092B-C50C-407E-A947-70E740481C1C}">
                <a14:useLocalDpi xmlns:a14="http://schemas.microsoft.com/office/drawing/2010/main" val="0"/>
              </a:ext>
            </a:extLst>
          </a:blip>
          <a:srcRect l="12028" r="11621"/>
          <a:stretch/>
        </p:blipFill>
        <p:spPr bwMode="auto">
          <a:xfrm>
            <a:off x="3405187" y="2138362"/>
            <a:ext cx="2730500" cy="2010410"/>
          </a:xfrm>
          <a:prstGeom prst="rect">
            <a:avLst/>
          </a:prstGeom>
          <a:ln>
            <a:noFill/>
          </a:ln>
          <a:extLst>
            <a:ext uri="{53640926-AAD7-44D8-BBD7-CCE9431645EC}">
              <a14:shadowObscured xmlns:a14="http://schemas.microsoft.com/office/drawing/2010/main"/>
            </a:ext>
          </a:extLst>
        </p:spPr>
      </p:pic>
      <p:pic>
        <p:nvPicPr>
          <p:cNvPr id="9" name="Imagen 8"/>
          <p:cNvPicPr/>
          <p:nvPr/>
        </p:nvPicPr>
        <p:blipFill>
          <a:blip r:embed="rId8" cstate="print">
            <a:extLst>
              <a:ext uri="{28A0092B-C50C-407E-A947-70E740481C1C}">
                <a14:useLocalDpi xmlns:a14="http://schemas.microsoft.com/office/drawing/2010/main" val="0"/>
              </a:ext>
            </a:extLst>
          </a:blip>
          <a:stretch>
            <a:fillRect/>
          </a:stretch>
        </p:blipFill>
        <p:spPr>
          <a:xfrm>
            <a:off x="6477000" y="1219200"/>
            <a:ext cx="2017395" cy="3587115"/>
          </a:xfrm>
          <a:prstGeom prst="rect">
            <a:avLst/>
          </a:prstGeom>
        </p:spPr>
      </p:pic>
      <p:pic>
        <p:nvPicPr>
          <p:cNvPr id="10" name="Imagen 9" descr="C:\Users\DARWINPC\Pictures\tesis\bandeja.JPG"/>
          <p:cNvPicPr/>
          <p:nvPr/>
        </p:nvPicPr>
        <p:blipFill rotWithShape="1">
          <a:blip r:embed="rId9">
            <a:extLst>
              <a:ext uri="{28A0092B-C50C-407E-A947-70E740481C1C}">
                <a14:useLocalDpi xmlns:a14="http://schemas.microsoft.com/office/drawing/2010/main" val="0"/>
              </a:ext>
            </a:extLst>
          </a:blip>
          <a:srcRect b="18824"/>
          <a:stretch/>
        </p:blipFill>
        <p:spPr bwMode="auto">
          <a:xfrm>
            <a:off x="762000" y="1480820"/>
            <a:ext cx="2301875" cy="33254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34474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824529005"/>
              </p:ext>
            </p:extLst>
          </p:nvPr>
        </p:nvGraphicFramePr>
        <p:xfrm>
          <a:off x="495300" y="9099"/>
          <a:ext cx="8153400" cy="621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6" name="Imagen 5" descr="https://scontent.fuio2-1.fna.fbcdn.net/v/t34.0-12/18788862_1319860421430869_725309479_n.jpg?oh=e42c791f37aa037311a33cf8f40c26c2&amp;oe=592EF6C2"/>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860" y="1000983"/>
            <a:ext cx="4267200" cy="2819400"/>
          </a:xfrm>
          <a:prstGeom prst="rect">
            <a:avLst/>
          </a:prstGeom>
          <a:noFill/>
          <a:ln>
            <a:noFill/>
          </a:ln>
        </p:spPr>
      </p:pic>
      <p:pic>
        <p:nvPicPr>
          <p:cNvPr id="8" name="Imagen 7"/>
          <p:cNvPicPr/>
          <p:nvPr/>
        </p:nvPicPr>
        <p:blipFill>
          <a:blip r:embed="rId8">
            <a:extLst>
              <a:ext uri="{28A0092B-C50C-407E-A947-70E740481C1C}">
                <a14:useLocalDpi xmlns:a14="http://schemas.microsoft.com/office/drawing/2010/main" val="0"/>
              </a:ext>
            </a:extLst>
          </a:blip>
          <a:stretch>
            <a:fillRect/>
          </a:stretch>
        </p:blipFill>
        <p:spPr>
          <a:xfrm>
            <a:off x="2546984" y="4191000"/>
            <a:ext cx="4387216" cy="1066800"/>
          </a:xfrm>
          <a:prstGeom prst="rect">
            <a:avLst/>
          </a:prstGeom>
        </p:spPr>
      </p:pic>
    </p:spTree>
    <p:extLst>
      <p:ext uri="{BB962C8B-B14F-4D97-AF65-F5344CB8AC3E}">
        <p14:creationId xmlns:p14="http://schemas.microsoft.com/office/powerpoint/2010/main" val="33204105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972392502"/>
              </p:ext>
            </p:extLst>
          </p:nvPr>
        </p:nvGraphicFramePr>
        <p:xfrm>
          <a:off x="495300" y="9099"/>
          <a:ext cx="8153400" cy="621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7" name="Imagen 6" descr="C:\Users\DARWINPC\Pictures\tesis\DSC_1035.JPG"/>
          <p:cNvPicPr/>
          <p:nvPr/>
        </p:nvPicPr>
        <p:blipFill>
          <a:blip r:embed="rId7">
            <a:extLst>
              <a:ext uri="{28A0092B-C50C-407E-A947-70E740481C1C}">
                <a14:useLocalDpi xmlns:a14="http://schemas.microsoft.com/office/drawing/2010/main" val="0"/>
              </a:ext>
            </a:extLst>
          </a:blip>
          <a:srcRect/>
          <a:stretch>
            <a:fillRect/>
          </a:stretch>
        </p:blipFill>
        <p:spPr bwMode="auto">
          <a:xfrm>
            <a:off x="1828800" y="1223962"/>
            <a:ext cx="2743200" cy="3881438"/>
          </a:xfrm>
          <a:prstGeom prst="rect">
            <a:avLst/>
          </a:prstGeom>
          <a:noFill/>
          <a:ln>
            <a:noFill/>
          </a:ln>
        </p:spPr>
      </p:pic>
      <p:pic>
        <p:nvPicPr>
          <p:cNvPr id="9" name="Imagen 8" descr="C:\Users\DARWINPC\Pictures\tesis\IMG-20170614-WA0017.jpg"/>
          <p:cNvPicPr/>
          <p:nvPr/>
        </p:nvPicPr>
        <p:blipFill rotWithShape="1">
          <a:blip r:embed="rId8">
            <a:extLst>
              <a:ext uri="{28A0092B-C50C-407E-A947-70E740481C1C}">
                <a14:useLocalDpi xmlns:a14="http://schemas.microsoft.com/office/drawing/2010/main" val="0"/>
              </a:ext>
            </a:extLst>
          </a:blip>
          <a:srcRect l="-1" r="15863"/>
          <a:stretch/>
        </p:blipFill>
        <p:spPr bwMode="auto">
          <a:xfrm>
            <a:off x="5105400" y="1223962"/>
            <a:ext cx="2590800" cy="388143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75246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4001025004"/>
              </p:ext>
            </p:extLst>
          </p:nvPr>
        </p:nvGraphicFramePr>
        <p:xfrm>
          <a:off x="228600" y="609600"/>
          <a:ext cx="86106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INTRODUCCIÓN</a:t>
            </a:r>
            <a:endParaRPr lang="es-ES" dirty="0">
              <a:solidFill>
                <a:schemeClr val="bg1">
                  <a:lumMod val="50000"/>
                </a:schemeClr>
              </a:solidFill>
            </a:endParaRPr>
          </a:p>
        </p:txBody>
      </p:sp>
      <p:sp>
        <p:nvSpPr>
          <p:cNvPr id="5"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Tree>
    <p:extLst>
      <p:ext uri="{BB962C8B-B14F-4D97-AF65-F5344CB8AC3E}">
        <p14:creationId xmlns:p14="http://schemas.microsoft.com/office/powerpoint/2010/main" val="30716976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45B98A4A-0B6D-4F48-B74E-847DD2F0977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672A5E56-DE7C-423B-8AF4-B37E93A0E788}"/>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0AFB512E-0A1F-4167-ADE0-87DA96AF7CD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1715E56-94AA-4B98-9426-6B3EB14F8425}"/>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C6D9F065-685B-454C-A568-F7E8DE10350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381001" y="3086742"/>
            <a:ext cx="8381998" cy="684516"/>
            <a:chOff x="0" y="2096141"/>
            <a:chExt cx="8381998" cy="684516"/>
          </a:xfrm>
        </p:grpSpPr>
        <p:sp>
          <p:nvSpPr>
            <p:cNvPr id="5" name="4 Rectángulo redondeado"/>
            <p:cNvSpPr/>
            <p:nvPr/>
          </p:nvSpPr>
          <p:spPr>
            <a:xfrm>
              <a:off x="0" y="2096141"/>
              <a:ext cx="8381998" cy="684516"/>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5 Rectángulo"/>
            <p:cNvSpPr/>
            <p:nvPr/>
          </p:nvSpPr>
          <p:spPr>
            <a:xfrm>
              <a:off x="20049" y="2116190"/>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b="1" kern="1200" noProof="0" dirty="0" smtClean="0">
                  <a:effectLst>
                    <a:outerShdw blurRad="38100" dist="38100" dir="2700000" algn="tl">
                      <a:srgbClr val="000000">
                        <a:alpha val="43137"/>
                      </a:srgbClr>
                    </a:outerShdw>
                  </a:effectLst>
                </a:rPr>
                <a:t>Pruebas y Resultados</a:t>
              </a:r>
              <a:endParaRPr lang="es-ES" sz="4000" b="1" kern="1200" noProof="0" dirty="0">
                <a:effectLst>
                  <a:outerShdw blurRad="38100" dist="38100" dir="2700000" algn="tl">
                    <a:srgbClr val="000000">
                      <a:alpha val="43137"/>
                    </a:srgbClr>
                  </a:outerShdw>
                </a:effectLst>
              </a:endParaRPr>
            </a:p>
          </p:txBody>
        </p:sp>
      </p:grpSp>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1"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RESULTADOS</a:t>
            </a:r>
            <a:endParaRPr lang="es-ES" dirty="0">
              <a:solidFill>
                <a:schemeClr val="bg1">
                  <a:lumMod val="50000"/>
                </a:schemeClr>
              </a:solidFill>
            </a:endParaRPr>
          </a:p>
        </p:txBody>
      </p:sp>
    </p:spTree>
    <p:extLst>
      <p:ext uri="{BB962C8B-B14F-4D97-AF65-F5344CB8AC3E}">
        <p14:creationId xmlns:p14="http://schemas.microsoft.com/office/powerpoint/2010/main" val="1813296309"/>
      </p:ext>
    </p:extLst>
  </p:cSld>
  <p:clrMapOvr>
    <a:masterClrMapping/>
  </p:clrMapOvr>
  <p:transition spd="med">
    <p:randomBar dir="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1"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RESULTADOS</a:t>
            </a:r>
            <a:endParaRPr lang="es-ES" dirty="0">
              <a:solidFill>
                <a:schemeClr val="bg1">
                  <a:lumMod val="50000"/>
                </a:schemeClr>
              </a:solidFill>
            </a:endParaRPr>
          </a:p>
        </p:txBody>
      </p:sp>
      <p:pic>
        <p:nvPicPr>
          <p:cNvPr id="7" name="Imagen 6"/>
          <p:cNvPicPr/>
          <p:nvPr/>
        </p:nvPicPr>
        <p:blipFill rotWithShape="1">
          <a:blip r:embed="rId2" cstate="print">
            <a:extLst>
              <a:ext uri="{28A0092B-C50C-407E-A947-70E740481C1C}">
                <a14:useLocalDpi xmlns:a14="http://schemas.microsoft.com/office/drawing/2010/main" val="0"/>
              </a:ext>
            </a:extLst>
          </a:blip>
          <a:srcRect l="39743" t="26527" r="29665" b="38125"/>
          <a:stretch/>
        </p:blipFill>
        <p:spPr bwMode="auto">
          <a:xfrm>
            <a:off x="1295401" y="914400"/>
            <a:ext cx="2971800" cy="1981200"/>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3">
            <a:extLst>
              <a:ext uri="{28A0092B-C50C-407E-A947-70E740481C1C}">
                <a14:useLocalDpi xmlns:a14="http://schemas.microsoft.com/office/drawing/2010/main" val="0"/>
              </a:ext>
            </a:extLst>
          </a:blip>
          <a:srcRect l="33734" t="-932" r="38030" b="59037"/>
          <a:stretch/>
        </p:blipFill>
        <p:spPr bwMode="auto">
          <a:xfrm>
            <a:off x="5029200" y="829826"/>
            <a:ext cx="2667000" cy="2065774"/>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4" cstate="print">
            <a:extLst>
              <a:ext uri="{28A0092B-C50C-407E-A947-70E740481C1C}">
                <a14:useLocalDpi xmlns:a14="http://schemas.microsoft.com/office/drawing/2010/main" val="0"/>
              </a:ext>
            </a:extLst>
          </a:blip>
          <a:srcRect l="42619" t="41882" r="32538" b="23680"/>
          <a:stretch/>
        </p:blipFill>
        <p:spPr bwMode="auto">
          <a:xfrm>
            <a:off x="1299695" y="3505200"/>
            <a:ext cx="3070225" cy="2392680"/>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5" cstate="print">
            <a:extLst>
              <a:ext uri="{28A0092B-C50C-407E-A947-70E740481C1C}">
                <a14:useLocalDpi xmlns:a14="http://schemas.microsoft.com/office/drawing/2010/main" val="0"/>
              </a:ext>
            </a:extLst>
          </a:blip>
          <a:srcRect l="33991" t="33031" r="51626" b="39514"/>
          <a:stretch/>
        </p:blipFill>
        <p:spPr bwMode="auto">
          <a:xfrm>
            <a:off x="5210577" y="3505200"/>
            <a:ext cx="2485623" cy="23926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70898996"/>
      </p:ext>
    </p:extLst>
  </p:cSld>
  <p:clrMapOvr>
    <a:masterClrMapping/>
  </p:clrMapOvr>
  <p:transition spd="med">
    <p:randomBar dir="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1"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RESULTADOS</a:t>
            </a:r>
            <a:endParaRPr lang="es-ES" dirty="0">
              <a:solidFill>
                <a:schemeClr val="bg1">
                  <a:lumMod val="50000"/>
                </a:schemeClr>
              </a:solidFill>
            </a:endParaRPr>
          </a:p>
        </p:txBody>
      </p:sp>
      <p:pic>
        <p:nvPicPr>
          <p:cNvPr id="4" name="Imagen 3"/>
          <p:cNvPicPr/>
          <p:nvPr/>
        </p:nvPicPr>
        <p:blipFill rotWithShape="1">
          <a:blip r:embed="rId2" cstate="print">
            <a:extLst>
              <a:ext uri="{28A0092B-C50C-407E-A947-70E740481C1C}">
                <a14:useLocalDpi xmlns:a14="http://schemas.microsoft.com/office/drawing/2010/main" val="0"/>
              </a:ext>
            </a:extLst>
          </a:blip>
          <a:srcRect l="22225" t="20004" r="38293" b="26485"/>
          <a:stretch/>
        </p:blipFill>
        <p:spPr bwMode="auto">
          <a:xfrm>
            <a:off x="1143000" y="1600200"/>
            <a:ext cx="3126105" cy="2743200"/>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cstate="print">
            <a:extLst>
              <a:ext uri="{28A0092B-C50C-407E-A947-70E740481C1C}">
                <a14:useLocalDpi xmlns:a14="http://schemas.microsoft.com/office/drawing/2010/main" val="0"/>
              </a:ext>
            </a:extLst>
          </a:blip>
          <a:srcRect l="46802" t="45607" r="28354" b="9716"/>
          <a:stretch/>
        </p:blipFill>
        <p:spPr bwMode="auto">
          <a:xfrm>
            <a:off x="4876800" y="1586546"/>
            <a:ext cx="2649220" cy="27568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0021026"/>
      </p:ext>
    </p:extLst>
  </p:cSld>
  <p:clrMapOvr>
    <a:masterClrMapping/>
  </p:clrMapOvr>
  <p:transition spd="med">
    <p:randomBar dir="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1"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RESULTADOS</a:t>
            </a:r>
            <a:endParaRPr lang="es-ES" dirty="0">
              <a:solidFill>
                <a:schemeClr val="bg1">
                  <a:lumMod val="50000"/>
                </a:schemeClr>
              </a:solidFill>
            </a:endParaRPr>
          </a:p>
        </p:txBody>
      </p:sp>
      <p:pic>
        <p:nvPicPr>
          <p:cNvPr id="4" name="Imagen 3" descr="C:\Users\DARWINPC\Pictures\tesis\2 prueba de incubacion\IMG-20170612-WA0019.jpg"/>
          <p:cNvPicPr/>
          <p:nvPr/>
        </p:nvPicPr>
        <p:blipFill rotWithShape="1">
          <a:blip r:embed="rId2">
            <a:extLst>
              <a:ext uri="{28A0092B-C50C-407E-A947-70E740481C1C}">
                <a14:useLocalDpi xmlns:a14="http://schemas.microsoft.com/office/drawing/2010/main" val="0"/>
              </a:ext>
            </a:extLst>
          </a:blip>
          <a:srcRect t="6683" r="6715" b="26502"/>
          <a:stretch/>
        </p:blipFill>
        <p:spPr bwMode="auto">
          <a:xfrm>
            <a:off x="2272982" y="589949"/>
            <a:ext cx="4293235" cy="2303780"/>
          </a:xfrm>
          <a:prstGeom prst="rect">
            <a:avLst/>
          </a:prstGeom>
          <a:noFill/>
          <a:ln>
            <a:noFill/>
          </a:ln>
          <a:extLst>
            <a:ext uri="{53640926-AAD7-44D8-BBD7-CCE9431645EC}">
              <a14:shadowObscured xmlns:a14="http://schemas.microsoft.com/office/drawing/2010/main"/>
            </a:ext>
          </a:extLst>
        </p:spPr>
      </p:pic>
      <p:pic>
        <p:nvPicPr>
          <p:cNvPr id="5" name="Imagen 4" descr="C:\Users\DARWINPC\Pictures\tesis\DSC_1111.JPG"/>
          <p:cNvPicPr/>
          <p:nvPr/>
        </p:nvPicPr>
        <p:blipFill>
          <a:blip r:embed="rId3">
            <a:extLst>
              <a:ext uri="{28A0092B-C50C-407E-A947-70E740481C1C}">
                <a14:useLocalDpi xmlns:a14="http://schemas.microsoft.com/office/drawing/2010/main" val="0"/>
              </a:ext>
            </a:extLst>
          </a:blip>
          <a:srcRect/>
          <a:stretch>
            <a:fillRect/>
          </a:stretch>
        </p:blipFill>
        <p:spPr bwMode="auto">
          <a:xfrm>
            <a:off x="2272982" y="2970864"/>
            <a:ext cx="4293235" cy="2972736"/>
          </a:xfrm>
          <a:prstGeom prst="rect">
            <a:avLst/>
          </a:prstGeom>
          <a:noFill/>
          <a:ln>
            <a:noFill/>
          </a:ln>
        </p:spPr>
      </p:pic>
    </p:spTree>
    <p:extLst>
      <p:ext uri="{BB962C8B-B14F-4D97-AF65-F5344CB8AC3E}">
        <p14:creationId xmlns:p14="http://schemas.microsoft.com/office/powerpoint/2010/main" val="20601506"/>
      </p:ext>
    </p:extLst>
  </p:cSld>
  <p:clrMapOvr>
    <a:masterClrMapping/>
  </p:clrMapOvr>
  <p:transition spd="med">
    <p:randomBar dir="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1"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RESULTADOS</a:t>
            </a:r>
            <a:endParaRPr lang="es-ES" dirty="0">
              <a:solidFill>
                <a:schemeClr val="bg1">
                  <a:lumMod val="50000"/>
                </a:schemeClr>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29873028"/>
              </p:ext>
            </p:extLst>
          </p:nvPr>
        </p:nvGraphicFramePr>
        <p:xfrm>
          <a:off x="2895600" y="1143000"/>
          <a:ext cx="5213350" cy="2194560"/>
        </p:xfrm>
        <a:graphic>
          <a:graphicData uri="http://schemas.openxmlformats.org/drawingml/2006/table">
            <a:tbl>
              <a:tblPr firstRow="1" firstCol="1" bandRow="1">
                <a:tableStyleId>{5FD0F851-EC5A-4D38-B0AD-8093EC10F338}</a:tableStyleId>
              </a:tblPr>
              <a:tblGrid>
                <a:gridCol w="1389380"/>
                <a:gridCol w="1357630"/>
                <a:gridCol w="1392555"/>
                <a:gridCol w="1073785"/>
              </a:tblGrid>
              <a:tr h="0">
                <a:tc>
                  <a:txBody>
                    <a:bodyPr/>
                    <a:lstStyle/>
                    <a:p>
                      <a:pPr indent="252095" algn="ctr">
                        <a:lnSpc>
                          <a:spcPct val="150000"/>
                        </a:lnSpc>
                        <a:spcAft>
                          <a:spcPts val="0"/>
                        </a:spcAft>
                      </a:pPr>
                      <a:r>
                        <a:rPr lang="es-ES" sz="1600" dirty="0">
                          <a:effectLst/>
                        </a:rPr>
                        <a:t> </a:t>
                      </a:r>
                      <a:endParaRPr lang="es-EC" sz="1600" dirty="0">
                        <a:effectLst/>
                      </a:endParaRPr>
                    </a:p>
                    <a:p>
                      <a:pPr indent="252095" algn="ctr">
                        <a:lnSpc>
                          <a:spcPct val="150000"/>
                        </a:lnSpc>
                        <a:spcAft>
                          <a:spcPts val="0"/>
                        </a:spcAft>
                      </a:pPr>
                      <a:r>
                        <a:rPr lang="es-ES" sz="1600" dirty="0">
                          <a:effectLst/>
                        </a:rPr>
                        <a:t>Total de huevos incubados</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1600">
                          <a:effectLst/>
                        </a:rPr>
                        <a:t> </a:t>
                      </a:r>
                      <a:endParaRPr lang="es-EC" sz="1600">
                        <a:effectLst/>
                      </a:endParaRPr>
                    </a:p>
                    <a:p>
                      <a:pPr indent="252095" algn="ctr">
                        <a:lnSpc>
                          <a:spcPct val="150000"/>
                        </a:lnSpc>
                        <a:spcAft>
                          <a:spcPts val="0"/>
                        </a:spcAft>
                      </a:pPr>
                      <a:r>
                        <a:rPr lang="es-ES" sz="1600">
                          <a:effectLst/>
                        </a:rPr>
                        <a:t>Natalidad total de huevos</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1600">
                          <a:effectLst/>
                        </a:rPr>
                        <a:t> </a:t>
                      </a:r>
                      <a:endParaRPr lang="es-EC" sz="1600">
                        <a:effectLst/>
                      </a:endParaRPr>
                    </a:p>
                    <a:p>
                      <a:pPr indent="252095" algn="ctr">
                        <a:lnSpc>
                          <a:spcPct val="150000"/>
                        </a:lnSpc>
                        <a:spcAft>
                          <a:spcPts val="0"/>
                        </a:spcAft>
                      </a:pPr>
                      <a:r>
                        <a:rPr lang="es-ES" sz="1600">
                          <a:effectLst/>
                        </a:rPr>
                        <a:t>Mortalidad total de huevos</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1600">
                          <a:effectLst/>
                        </a:rPr>
                        <a:t> </a:t>
                      </a:r>
                      <a:endParaRPr lang="es-EC" sz="1600">
                        <a:effectLst/>
                      </a:endParaRPr>
                    </a:p>
                    <a:p>
                      <a:pPr indent="252095" algn="ctr">
                        <a:lnSpc>
                          <a:spcPct val="150000"/>
                        </a:lnSpc>
                        <a:spcAft>
                          <a:spcPts val="0"/>
                        </a:spcAft>
                      </a:pPr>
                      <a:r>
                        <a:rPr lang="es-ES" sz="1600">
                          <a:effectLst/>
                        </a:rPr>
                        <a:t>Infertilidad total de huevos</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59715">
                <a:tc>
                  <a:txBody>
                    <a:bodyPr/>
                    <a:lstStyle/>
                    <a:p>
                      <a:pPr indent="252095" algn="ctr">
                        <a:lnSpc>
                          <a:spcPct val="150000"/>
                        </a:lnSpc>
                        <a:spcAft>
                          <a:spcPts val="0"/>
                        </a:spcAft>
                      </a:pPr>
                      <a:r>
                        <a:rPr lang="es-ES" sz="1600">
                          <a:effectLst/>
                        </a:rPr>
                        <a:t> </a:t>
                      </a:r>
                      <a:endParaRPr lang="es-EC" sz="1600">
                        <a:effectLst/>
                      </a:endParaRPr>
                    </a:p>
                    <a:p>
                      <a:pPr indent="252095" algn="ctr">
                        <a:lnSpc>
                          <a:spcPct val="150000"/>
                        </a:lnSpc>
                        <a:spcAft>
                          <a:spcPts val="0"/>
                        </a:spcAft>
                      </a:pPr>
                      <a:r>
                        <a:rPr lang="es-ES" sz="1600">
                          <a:effectLst/>
                        </a:rPr>
                        <a:t>30</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1600">
                          <a:effectLst/>
                        </a:rPr>
                        <a:t> </a:t>
                      </a:r>
                      <a:endParaRPr lang="es-EC" sz="1600">
                        <a:effectLst/>
                      </a:endParaRPr>
                    </a:p>
                    <a:p>
                      <a:pPr indent="252095" algn="ctr">
                        <a:lnSpc>
                          <a:spcPct val="150000"/>
                        </a:lnSpc>
                        <a:spcAft>
                          <a:spcPts val="0"/>
                        </a:spcAft>
                      </a:pPr>
                      <a:r>
                        <a:rPr lang="es-ES" sz="1600">
                          <a:effectLst/>
                        </a:rPr>
                        <a:t>15</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1600" dirty="0">
                          <a:effectLst/>
                        </a:rPr>
                        <a:t> </a:t>
                      </a:r>
                      <a:endParaRPr lang="es-EC" sz="1600" dirty="0">
                        <a:effectLst/>
                      </a:endParaRPr>
                    </a:p>
                    <a:p>
                      <a:pPr indent="252095" algn="ctr">
                        <a:lnSpc>
                          <a:spcPct val="150000"/>
                        </a:lnSpc>
                        <a:spcAft>
                          <a:spcPts val="0"/>
                        </a:spcAft>
                      </a:pPr>
                      <a:r>
                        <a:rPr lang="es-ES" sz="1600" dirty="0">
                          <a:effectLst/>
                        </a:rPr>
                        <a:t>6</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1600" dirty="0">
                          <a:effectLst/>
                        </a:rPr>
                        <a:t> </a:t>
                      </a:r>
                      <a:endParaRPr lang="es-EC" sz="1600" dirty="0">
                        <a:effectLst/>
                      </a:endParaRPr>
                    </a:p>
                    <a:p>
                      <a:pPr indent="252095" algn="ctr">
                        <a:lnSpc>
                          <a:spcPct val="150000"/>
                        </a:lnSpc>
                        <a:spcAft>
                          <a:spcPts val="0"/>
                        </a:spcAft>
                      </a:pPr>
                      <a:r>
                        <a:rPr lang="es-ES" sz="1600" dirty="0">
                          <a:effectLst/>
                        </a:rPr>
                        <a:t>9</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3008522404"/>
              </p:ext>
            </p:extLst>
          </p:nvPr>
        </p:nvGraphicFramePr>
        <p:xfrm>
          <a:off x="2895600" y="3508950"/>
          <a:ext cx="5213350" cy="2194560"/>
        </p:xfrm>
        <a:graphic>
          <a:graphicData uri="http://schemas.openxmlformats.org/drawingml/2006/table">
            <a:tbl>
              <a:tblPr firstRow="1" firstCol="1" bandRow="1">
                <a:tableStyleId>{5FD0F851-EC5A-4D38-B0AD-8093EC10F338}</a:tableStyleId>
              </a:tblPr>
              <a:tblGrid>
                <a:gridCol w="1389380"/>
                <a:gridCol w="1357630"/>
                <a:gridCol w="1392555"/>
                <a:gridCol w="1073785"/>
              </a:tblGrid>
              <a:tr h="0">
                <a:tc>
                  <a:txBody>
                    <a:bodyPr/>
                    <a:lstStyle/>
                    <a:p>
                      <a:pPr indent="252095" algn="ctr">
                        <a:lnSpc>
                          <a:spcPct val="150000"/>
                        </a:lnSpc>
                        <a:spcAft>
                          <a:spcPts val="0"/>
                        </a:spcAft>
                      </a:pPr>
                      <a:r>
                        <a:rPr lang="es-ES" sz="1600" dirty="0">
                          <a:effectLst/>
                        </a:rPr>
                        <a:t> </a:t>
                      </a:r>
                      <a:endParaRPr lang="es-EC" sz="1600" dirty="0">
                        <a:effectLst/>
                      </a:endParaRPr>
                    </a:p>
                    <a:p>
                      <a:pPr indent="252095" algn="ctr">
                        <a:lnSpc>
                          <a:spcPct val="150000"/>
                        </a:lnSpc>
                        <a:spcAft>
                          <a:spcPts val="0"/>
                        </a:spcAft>
                      </a:pPr>
                      <a:r>
                        <a:rPr lang="es-ES" sz="1600" dirty="0">
                          <a:effectLst/>
                        </a:rPr>
                        <a:t>Total de huevos incubados</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1600">
                          <a:effectLst/>
                        </a:rPr>
                        <a:t> </a:t>
                      </a:r>
                      <a:endParaRPr lang="es-EC" sz="1600">
                        <a:effectLst/>
                      </a:endParaRPr>
                    </a:p>
                    <a:p>
                      <a:pPr indent="252095" algn="ctr">
                        <a:lnSpc>
                          <a:spcPct val="150000"/>
                        </a:lnSpc>
                        <a:spcAft>
                          <a:spcPts val="0"/>
                        </a:spcAft>
                      </a:pPr>
                      <a:r>
                        <a:rPr lang="es-ES" sz="1600">
                          <a:effectLst/>
                        </a:rPr>
                        <a:t>Natalidad total de huevos</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1600">
                          <a:effectLst/>
                        </a:rPr>
                        <a:t> </a:t>
                      </a:r>
                      <a:endParaRPr lang="es-EC" sz="1600">
                        <a:effectLst/>
                      </a:endParaRPr>
                    </a:p>
                    <a:p>
                      <a:pPr indent="252095" algn="ctr">
                        <a:lnSpc>
                          <a:spcPct val="150000"/>
                        </a:lnSpc>
                        <a:spcAft>
                          <a:spcPts val="0"/>
                        </a:spcAft>
                      </a:pPr>
                      <a:r>
                        <a:rPr lang="es-ES" sz="1600">
                          <a:effectLst/>
                        </a:rPr>
                        <a:t>Mortalidad total de huevos</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1600">
                          <a:effectLst/>
                        </a:rPr>
                        <a:t> </a:t>
                      </a:r>
                      <a:endParaRPr lang="es-EC" sz="1600">
                        <a:effectLst/>
                      </a:endParaRPr>
                    </a:p>
                    <a:p>
                      <a:pPr indent="252095" algn="ctr">
                        <a:lnSpc>
                          <a:spcPct val="150000"/>
                        </a:lnSpc>
                        <a:spcAft>
                          <a:spcPts val="0"/>
                        </a:spcAft>
                      </a:pPr>
                      <a:r>
                        <a:rPr lang="es-ES" sz="1600">
                          <a:effectLst/>
                        </a:rPr>
                        <a:t>Infertilidad total de huevos</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59715">
                <a:tc>
                  <a:txBody>
                    <a:bodyPr/>
                    <a:lstStyle/>
                    <a:p>
                      <a:pPr indent="252095" algn="ctr">
                        <a:lnSpc>
                          <a:spcPct val="150000"/>
                        </a:lnSpc>
                        <a:spcAft>
                          <a:spcPts val="0"/>
                        </a:spcAft>
                      </a:pPr>
                      <a:r>
                        <a:rPr lang="es-ES" sz="1600">
                          <a:effectLst/>
                        </a:rPr>
                        <a:t> </a:t>
                      </a:r>
                      <a:endParaRPr lang="es-EC" sz="1600">
                        <a:effectLst/>
                      </a:endParaRPr>
                    </a:p>
                    <a:p>
                      <a:pPr indent="252095" algn="ctr">
                        <a:lnSpc>
                          <a:spcPct val="150000"/>
                        </a:lnSpc>
                        <a:spcAft>
                          <a:spcPts val="0"/>
                        </a:spcAft>
                      </a:pPr>
                      <a:r>
                        <a:rPr lang="es-ES" sz="1600">
                          <a:effectLst/>
                        </a:rPr>
                        <a:t>30</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1600">
                          <a:effectLst/>
                        </a:rPr>
                        <a:t> </a:t>
                      </a:r>
                      <a:endParaRPr lang="es-EC" sz="1600">
                        <a:effectLst/>
                      </a:endParaRPr>
                    </a:p>
                    <a:p>
                      <a:pPr indent="252095" algn="ctr">
                        <a:lnSpc>
                          <a:spcPct val="150000"/>
                        </a:lnSpc>
                        <a:spcAft>
                          <a:spcPts val="0"/>
                        </a:spcAft>
                      </a:pPr>
                      <a:r>
                        <a:rPr lang="es-ES" sz="1600">
                          <a:effectLst/>
                        </a:rPr>
                        <a:t>25</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1600">
                          <a:effectLst/>
                        </a:rPr>
                        <a:t> </a:t>
                      </a:r>
                      <a:endParaRPr lang="es-EC" sz="1600">
                        <a:effectLst/>
                      </a:endParaRPr>
                    </a:p>
                    <a:p>
                      <a:pPr indent="252095" algn="ctr">
                        <a:lnSpc>
                          <a:spcPct val="150000"/>
                        </a:lnSpc>
                        <a:spcAft>
                          <a:spcPts val="0"/>
                        </a:spcAft>
                      </a:pPr>
                      <a:r>
                        <a:rPr lang="es-ES" sz="1600">
                          <a:effectLst/>
                        </a:rPr>
                        <a:t>2</a:t>
                      </a:r>
                      <a:endParaRPr lang="es-EC" sz="16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S" sz="1600" dirty="0">
                          <a:effectLst/>
                        </a:rPr>
                        <a:t> </a:t>
                      </a:r>
                      <a:endParaRPr lang="es-EC" sz="1600" dirty="0">
                        <a:effectLst/>
                      </a:endParaRPr>
                    </a:p>
                    <a:p>
                      <a:pPr indent="252095" algn="ctr">
                        <a:lnSpc>
                          <a:spcPct val="150000"/>
                        </a:lnSpc>
                        <a:spcAft>
                          <a:spcPts val="0"/>
                        </a:spcAft>
                      </a:pPr>
                      <a:r>
                        <a:rPr lang="es-ES" sz="1600" dirty="0">
                          <a:effectLst/>
                        </a:rPr>
                        <a:t>3</a:t>
                      </a:r>
                      <a:endParaRPr lang="es-EC" sz="16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Rectángulo redondeado 5"/>
          <p:cNvSpPr/>
          <p:nvPr/>
        </p:nvSpPr>
        <p:spPr>
          <a:xfrm>
            <a:off x="318752" y="1600200"/>
            <a:ext cx="1828800" cy="838200"/>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r>
              <a:rPr lang="es-EC" dirty="0" smtClean="0"/>
              <a:t>Primera Prueba de incubación</a:t>
            </a:r>
            <a:endParaRPr lang="es-EC" dirty="0"/>
          </a:p>
        </p:txBody>
      </p:sp>
      <p:sp>
        <p:nvSpPr>
          <p:cNvPr id="7" name="Rectángulo redondeado 6"/>
          <p:cNvSpPr/>
          <p:nvPr/>
        </p:nvSpPr>
        <p:spPr>
          <a:xfrm>
            <a:off x="318752" y="4267200"/>
            <a:ext cx="1828800" cy="838200"/>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r>
              <a:rPr lang="es-EC" dirty="0" smtClean="0"/>
              <a:t>Segunda Prueba de incubación</a:t>
            </a:r>
            <a:endParaRPr lang="es-EC" dirty="0"/>
          </a:p>
        </p:txBody>
      </p:sp>
    </p:spTree>
    <p:extLst>
      <p:ext uri="{BB962C8B-B14F-4D97-AF65-F5344CB8AC3E}">
        <p14:creationId xmlns:p14="http://schemas.microsoft.com/office/powerpoint/2010/main" val="4037454250"/>
      </p:ext>
    </p:extLst>
  </p:cSld>
  <p:clrMapOvr>
    <a:masterClrMapping/>
  </p:clrMapOvr>
  <p:transition spd="med">
    <p:randomBar dir="ver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1"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RESULTADOS</a:t>
            </a:r>
            <a:endParaRPr lang="es-ES" dirty="0">
              <a:solidFill>
                <a:schemeClr val="bg1">
                  <a:lumMod val="50000"/>
                </a:schemeClr>
              </a:solidFill>
            </a:endParaRPr>
          </a:p>
        </p:txBody>
      </p:sp>
      <p:sp>
        <p:nvSpPr>
          <p:cNvPr id="6" name="Rectángulo redondeado 5"/>
          <p:cNvSpPr/>
          <p:nvPr/>
        </p:nvSpPr>
        <p:spPr>
          <a:xfrm>
            <a:off x="2788920" y="175017"/>
            <a:ext cx="4175760" cy="369332"/>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r>
              <a:rPr lang="es-EC" dirty="0" smtClean="0"/>
              <a:t>Primera Prueba de incubación</a:t>
            </a:r>
            <a:endParaRPr lang="es-EC" dirty="0"/>
          </a:p>
        </p:txBody>
      </p:sp>
      <p:pic>
        <p:nvPicPr>
          <p:cNvPr id="8" name="Imagen 7"/>
          <p:cNvPicPr/>
          <p:nvPr/>
        </p:nvPicPr>
        <p:blipFill>
          <a:blip r:embed="rId2"/>
          <a:stretch>
            <a:fillRect/>
          </a:stretch>
        </p:blipFill>
        <p:spPr>
          <a:xfrm>
            <a:off x="3124200" y="860876"/>
            <a:ext cx="3429000" cy="2269280"/>
          </a:xfrm>
          <a:prstGeom prst="rect">
            <a:avLst/>
          </a:prstGeom>
        </p:spPr>
      </p:pic>
      <p:graphicFrame>
        <p:nvGraphicFramePr>
          <p:cNvPr id="9" name="Gráfico 8"/>
          <p:cNvGraphicFramePr/>
          <p:nvPr>
            <p:extLst>
              <p:ext uri="{D42A27DB-BD31-4B8C-83A1-F6EECF244321}">
                <p14:modId xmlns:p14="http://schemas.microsoft.com/office/powerpoint/2010/main" val="3529843773"/>
              </p:ext>
            </p:extLst>
          </p:nvPr>
        </p:nvGraphicFramePr>
        <p:xfrm>
          <a:off x="2590800" y="3393878"/>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68871000"/>
      </p:ext>
    </p:extLst>
  </p:cSld>
  <p:clrMapOvr>
    <a:masterClrMapping/>
  </p:clrMapOvr>
  <p:transition spd="med">
    <p:randomBar dir="ver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1"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RESULTADOS</a:t>
            </a:r>
            <a:endParaRPr lang="es-ES" dirty="0">
              <a:solidFill>
                <a:schemeClr val="bg1">
                  <a:lumMod val="50000"/>
                </a:schemeClr>
              </a:solidFill>
            </a:endParaRPr>
          </a:p>
        </p:txBody>
      </p:sp>
      <p:sp>
        <p:nvSpPr>
          <p:cNvPr id="6" name="Rectángulo redondeado 5"/>
          <p:cNvSpPr/>
          <p:nvPr/>
        </p:nvSpPr>
        <p:spPr>
          <a:xfrm>
            <a:off x="2788920" y="175017"/>
            <a:ext cx="4175760" cy="369332"/>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r>
              <a:rPr lang="es-EC" dirty="0" smtClean="0"/>
              <a:t>Segunda Prueba de incubación</a:t>
            </a:r>
            <a:endParaRPr lang="es-EC" dirty="0"/>
          </a:p>
        </p:txBody>
      </p:sp>
      <p:pic>
        <p:nvPicPr>
          <p:cNvPr id="7" name="Imagen 6"/>
          <p:cNvPicPr/>
          <p:nvPr/>
        </p:nvPicPr>
        <p:blipFill>
          <a:blip r:embed="rId2">
            <a:extLst>
              <a:ext uri="{28A0092B-C50C-407E-A947-70E740481C1C}">
                <a14:useLocalDpi xmlns:a14="http://schemas.microsoft.com/office/drawing/2010/main" val="0"/>
              </a:ext>
            </a:extLst>
          </a:blip>
          <a:stretch>
            <a:fillRect/>
          </a:stretch>
        </p:blipFill>
        <p:spPr>
          <a:xfrm>
            <a:off x="3075555" y="616335"/>
            <a:ext cx="3885905" cy="2323347"/>
          </a:xfrm>
          <a:prstGeom prst="rect">
            <a:avLst/>
          </a:prstGeom>
        </p:spPr>
      </p:pic>
      <p:graphicFrame>
        <p:nvGraphicFramePr>
          <p:cNvPr id="12" name="Gráfico 11"/>
          <p:cNvGraphicFramePr/>
          <p:nvPr>
            <p:extLst>
              <p:ext uri="{D42A27DB-BD31-4B8C-83A1-F6EECF244321}">
                <p14:modId xmlns:p14="http://schemas.microsoft.com/office/powerpoint/2010/main" val="3897907177"/>
              </p:ext>
            </p:extLst>
          </p:nvPr>
        </p:nvGraphicFramePr>
        <p:xfrm>
          <a:off x="2509502" y="2895600"/>
          <a:ext cx="4810125" cy="3248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6372222"/>
      </p:ext>
    </p:extLst>
  </p:cSld>
  <p:clrMapOvr>
    <a:masterClrMapping/>
  </p:clrMapOvr>
  <p:transition spd="med">
    <p:randomBar dir="ver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1"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RESULTADOS</a:t>
            </a:r>
            <a:endParaRPr lang="es-ES" dirty="0">
              <a:solidFill>
                <a:schemeClr val="bg1">
                  <a:lumMod val="50000"/>
                </a:schemeClr>
              </a:solidFill>
            </a:endParaRPr>
          </a:p>
        </p:txBody>
      </p:sp>
      <p:graphicFrame>
        <p:nvGraphicFramePr>
          <p:cNvPr id="8" name="Gráfico 7"/>
          <p:cNvGraphicFramePr/>
          <p:nvPr>
            <p:extLst>
              <p:ext uri="{D42A27DB-BD31-4B8C-83A1-F6EECF244321}">
                <p14:modId xmlns:p14="http://schemas.microsoft.com/office/powerpoint/2010/main" val="904156862"/>
              </p:ext>
            </p:extLst>
          </p:nvPr>
        </p:nvGraphicFramePr>
        <p:xfrm>
          <a:off x="2514600" y="60702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p:cNvGraphicFramePr/>
          <p:nvPr>
            <p:extLst>
              <p:ext uri="{D42A27DB-BD31-4B8C-83A1-F6EECF244321}">
                <p14:modId xmlns:p14="http://schemas.microsoft.com/office/powerpoint/2010/main" val="4043372664"/>
              </p:ext>
            </p:extLst>
          </p:nvPr>
        </p:nvGraphicFramePr>
        <p:xfrm>
          <a:off x="2514600" y="335022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ángulo redondeado 12"/>
          <p:cNvSpPr/>
          <p:nvPr/>
        </p:nvSpPr>
        <p:spPr>
          <a:xfrm>
            <a:off x="2346960" y="172792"/>
            <a:ext cx="4907280" cy="369332"/>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r>
              <a:rPr lang="es-EC" dirty="0" smtClean="0"/>
              <a:t>Comparativas con los dos procesos de incubación</a:t>
            </a:r>
            <a:endParaRPr lang="es-EC" dirty="0"/>
          </a:p>
        </p:txBody>
      </p:sp>
    </p:spTree>
    <p:extLst>
      <p:ext uri="{BB962C8B-B14F-4D97-AF65-F5344CB8AC3E}">
        <p14:creationId xmlns:p14="http://schemas.microsoft.com/office/powerpoint/2010/main" val="3872846522"/>
      </p:ext>
    </p:extLst>
  </p:cSld>
  <p:clrMapOvr>
    <a:masterClrMapping/>
  </p:clrMapOvr>
  <p:transition spd="med">
    <p:randomBar dir="ver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1"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RESULTADOS</a:t>
            </a:r>
            <a:endParaRPr lang="es-ES" dirty="0">
              <a:solidFill>
                <a:schemeClr val="bg1">
                  <a:lumMod val="50000"/>
                </a:schemeClr>
              </a:solidFill>
            </a:endParaRPr>
          </a:p>
        </p:txBody>
      </p:sp>
      <p:sp>
        <p:nvSpPr>
          <p:cNvPr id="13" name="Rectángulo redondeado 12"/>
          <p:cNvSpPr/>
          <p:nvPr/>
        </p:nvSpPr>
        <p:spPr>
          <a:xfrm>
            <a:off x="2346960" y="172792"/>
            <a:ext cx="4907280" cy="369332"/>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r>
              <a:rPr lang="es-EC" dirty="0" smtClean="0"/>
              <a:t>Comparativas con los dos procesos de incubación</a:t>
            </a:r>
            <a:endParaRPr lang="es-EC" dirty="0"/>
          </a:p>
        </p:txBody>
      </p:sp>
      <p:graphicFrame>
        <p:nvGraphicFramePr>
          <p:cNvPr id="7" name="Gráfico 6"/>
          <p:cNvGraphicFramePr/>
          <p:nvPr>
            <p:extLst>
              <p:ext uri="{D42A27DB-BD31-4B8C-83A1-F6EECF244321}">
                <p14:modId xmlns:p14="http://schemas.microsoft.com/office/powerpoint/2010/main" val="4246648522"/>
              </p:ext>
            </p:extLst>
          </p:nvPr>
        </p:nvGraphicFramePr>
        <p:xfrm>
          <a:off x="2209800" y="1143000"/>
          <a:ext cx="5257800" cy="3352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67454577"/>
      </p:ext>
    </p:extLst>
  </p:cSld>
  <p:clrMapOvr>
    <a:masterClrMapping/>
  </p:clrMapOvr>
  <p:transition spd="med">
    <p:randomBar dir="ver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1"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RESULTADOS</a:t>
            </a:r>
            <a:endParaRPr lang="es-ES" dirty="0">
              <a:solidFill>
                <a:schemeClr val="bg1">
                  <a:lumMod val="50000"/>
                </a:schemeClr>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1536161623"/>
              </p:ext>
            </p:extLst>
          </p:nvPr>
        </p:nvGraphicFramePr>
        <p:xfrm>
          <a:off x="2177542" y="1066800"/>
          <a:ext cx="5246115" cy="4588990"/>
        </p:xfrm>
        <a:graphic>
          <a:graphicData uri="http://schemas.openxmlformats.org/drawingml/2006/table">
            <a:tbl>
              <a:tblPr firstRow="1" firstCol="1" bandRow="1">
                <a:tableStyleId>{5FD0F851-EC5A-4D38-B0AD-8093EC10F338}</a:tableStyleId>
              </a:tblPr>
              <a:tblGrid>
                <a:gridCol w="1237471"/>
                <a:gridCol w="1087229"/>
                <a:gridCol w="143496"/>
                <a:gridCol w="1024887"/>
                <a:gridCol w="876516"/>
                <a:gridCol w="876516"/>
              </a:tblGrid>
              <a:tr h="378535">
                <a:tc>
                  <a:txBody>
                    <a:bodyPr/>
                    <a:lstStyle/>
                    <a:p>
                      <a:pPr indent="252095" algn="ctr">
                        <a:lnSpc>
                          <a:spcPct val="115000"/>
                        </a:lnSpc>
                        <a:spcAft>
                          <a:spcPts val="0"/>
                        </a:spcAft>
                      </a:pPr>
                      <a:r>
                        <a:rPr lang="es-ES" sz="1100" dirty="0">
                          <a:effectLst/>
                        </a:rPr>
                        <a:t>ELEMENTO</a:t>
                      </a:r>
                      <a:endParaRPr lang="es-EC" sz="12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gridSpan="2">
                  <a:txBody>
                    <a:bodyPr/>
                    <a:lstStyle/>
                    <a:p>
                      <a:pPr indent="252095" algn="ctr">
                        <a:lnSpc>
                          <a:spcPct val="115000"/>
                        </a:lnSpc>
                        <a:spcAft>
                          <a:spcPts val="0"/>
                        </a:spcAft>
                      </a:pPr>
                      <a:r>
                        <a:rPr lang="es-ES" sz="1100">
                          <a:effectLst/>
                        </a:rPr>
                        <a:t>DESCRIPCIÓN</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hMerge="1">
                  <a:txBody>
                    <a:bodyPr/>
                    <a:lstStyle/>
                    <a:p>
                      <a:endParaRPr lang="es-EC"/>
                    </a:p>
                  </a:txBody>
                  <a:tcPr/>
                </a:tc>
                <a:tc>
                  <a:txBody>
                    <a:bodyPr/>
                    <a:lstStyle/>
                    <a:p>
                      <a:pPr indent="252095" algn="ctr">
                        <a:lnSpc>
                          <a:spcPct val="115000"/>
                        </a:lnSpc>
                        <a:spcAft>
                          <a:spcPts val="0"/>
                        </a:spcAft>
                      </a:pPr>
                      <a:r>
                        <a:rPr lang="es-ES" sz="1100">
                          <a:effectLst/>
                        </a:rPr>
                        <a:t>CANTIDAD</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a:txBody>
                    <a:bodyPr/>
                    <a:lstStyle/>
                    <a:p>
                      <a:pPr indent="252095" algn="ctr">
                        <a:lnSpc>
                          <a:spcPct val="115000"/>
                        </a:lnSpc>
                        <a:spcAft>
                          <a:spcPts val="0"/>
                        </a:spcAft>
                      </a:pPr>
                      <a:r>
                        <a:rPr lang="es-ES" sz="1100">
                          <a:effectLst/>
                        </a:rPr>
                        <a:t>COSTO UNITARIO</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a:txBody>
                    <a:bodyPr/>
                    <a:lstStyle/>
                    <a:p>
                      <a:pPr indent="252095" algn="ctr">
                        <a:lnSpc>
                          <a:spcPct val="115000"/>
                        </a:lnSpc>
                        <a:spcAft>
                          <a:spcPts val="0"/>
                        </a:spcAft>
                      </a:pPr>
                      <a:r>
                        <a:rPr lang="es-ES" sz="1100">
                          <a:effectLst/>
                        </a:rPr>
                        <a:t>COSTO TOTAL</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r>
              <a:tr h="567803">
                <a:tc>
                  <a:txBody>
                    <a:bodyPr/>
                    <a:lstStyle/>
                    <a:p>
                      <a:pPr indent="252095" algn="just">
                        <a:lnSpc>
                          <a:spcPct val="115000"/>
                        </a:lnSpc>
                        <a:spcAft>
                          <a:spcPts val="0"/>
                        </a:spcAft>
                      </a:pPr>
                      <a:r>
                        <a:rPr lang="es-ES" sz="1100">
                          <a:effectLst/>
                        </a:rPr>
                        <a:t>Estructura mecánica </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a:txBody>
                    <a:bodyPr/>
                    <a:lstStyle/>
                    <a:p>
                      <a:pPr indent="252095" algn="ctr">
                        <a:lnSpc>
                          <a:spcPct val="115000"/>
                        </a:lnSpc>
                        <a:spcAft>
                          <a:spcPts val="0"/>
                        </a:spcAft>
                      </a:pPr>
                      <a:r>
                        <a:rPr lang="es-ES" sz="1100">
                          <a:effectLst/>
                        </a:rPr>
                        <a:t>Estructura física del sistema</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gridSpan="2">
                  <a:txBody>
                    <a:bodyPr/>
                    <a:lstStyle/>
                    <a:p>
                      <a:pPr indent="252095" algn="ctr">
                        <a:lnSpc>
                          <a:spcPct val="115000"/>
                        </a:lnSpc>
                        <a:spcAft>
                          <a:spcPts val="0"/>
                        </a:spcAft>
                      </a:pPr>
                      <a:r>
                        <a:rPr lang="es-ES" sz="1100">
                          <a:effectLst/>
                        </a:rPr>
                        <a:t>1</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hMerge="1">
                  <a:txBody>
                    <a:bodyPr/>
                    <a:lstStyle/>
                    <a:p>
                      <a:endParaRPr lang="es-EC"/>
                    </a:p>
                  </a:txBody>
                  <a:tcPr/>
                </a:tc>
                <a:tc>
                  <a:txBody>
                    <a:bodyPr/>
                    <a:lstStyle/>
                    <a:p>
                      <a:pPr indent="252095" algn="ctr">
                        <a:lnSpc>
                          <a:spcPct val="115000"/>
                        </a:lnSpc>
                        <a:spcAft>
                          <a:spcPts val="0"/>
                        </a:spcAft>
                      </a:pPr>
                      <a:r>
                        <a:rPr lang="es-ES" sz="1100">
                          <a:effectLst/>
                        </a:rPr>
                        <a:t>$300</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a:txBody>
                    <a:bodyPr/>
                    <a:lstStyle/>
                    <a:p>
                      <a:pPr indent="252095" algn="ctr">
                        <a:lnSpc>
                          <a:spcPct val="115000"/>
                        </a:lnSpc>
                        <a:spcAft>
                          <a:spcPts val="0"/>
                        </a:spcAft>
                      </a:pPr>
                      <a:r>
                        <a:rPr lang="es-ES" sz="1100">
                          <a:effectLst/>
                        </a:rPr>
                        <a:t>$300</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r>
              <a:tr h="567803">
                <a:tc>
                  <a:txBody>
                    <a:bodyPr/>
                    <a:lstStyle/>
                    <a:p>
                      <a:pPr indent="252095" algn="just">
                        <a:lnSpc>
                          <a:spcPct val="115000"/>
                        </a:lnSpc>
                        <a:spcAft>
                          <a:spcPts val="0"/>
                        </a:spcAft>
                      </a:pPr>
                      <a:r>
                        <a:rPr lang="es-ES" sz="1100">
                          <a:effectLst/>
                        </a:rPr>
                        <a:t>Relays</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a:txBody>
                    <a:bodyPr/>
                    <a:lstStyle/>
                    <a:p>
                      <a:pPr indent="252095" algn="ctr">
                        <a:lnSpc>
                          <a:spcPct val="115000"/>
                        </a:lnSpc>
                        <a:spcAft>
                          <a:spcPts val="0"/>
                        </a:spcAft>
                      </a:pPr>
                      <a:r>
                        <a:rPr lang="es-ES" sz="1100">
                          <a:effectLst/>
                        </a:rPr>
                        <a:t>Relays para activaciones</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gridSpan="2">
                  <a:txBody>
                    <a:bodyPr/>
                    <a:lstStyle/>
                    <a:p>
                      <a:pPr indent="252095" algn="ctr">
                        <a:lnSpc>
                          <a:spcPct val="115000"/>
                        </a:lnSpc>
                        <a:spcAft>
                          <a:spcPts val="0"/>
                        </a:spcAft>
                      </a:pPr>
                      <a:r>
                        <a:rPr lang="es-ES" sz="1100">
                          <a:effectLst/>
                        </a:rPr>
                        <a:t>4</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hMerge="1">
                  <a:txBody>
                    <a:bodyPr/>
                    <a:lstStyle/>
                    <a:p>
                      <a:endParaRPr lang="es-EC"/>
                    </a:p>
                  </a:txBody>
                  <a:tcPr/>
                </a:tc>
                <a:tc>
                  <a:txBody>
                    <a:bodyPr/>
                    <a:lstStyle/>
                    <a:p>
                      <a:pPr indent="252095" algn="ctr">
                        <a:lnSpc>
                          <a:spcPct val="115000"/>
                        </a:lnSpc>
                        <a:spcAft>
                          <a:spcPts val="0"/>
                        </a:spcAft>
                      </a:pPr>
                      <a:r>
                        <a:rPr lang="es-ES" sz="1100">
                          <a:effectLst/>
                        </a:rPr>
                        <a:t>$6</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a:txBody>
                    <a:bodyPr/>
                    <a:lstStyle/>
                    <a:p>
                      <a:pPr indent="252095" algn="ctr">
                        <a:lnSpc>
                          <a:spcPct val="115000"/>
                        </a:lnSpc>
                        <a:spcAft>
                          <a:spcPts val="0"/>
                        </a:spcAft>
                      </a:pPr>
                      <a:r>
                        <a:rPr lang="es-ES" sz="1100">
                          <a:effectLst/>
                        </a:rPr>
                        <a:t>$24</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r>
              <a:tr h="378535">
                <a:tc>
                  <a:txBody>
                    <a:bodyPr/>
                    <a:lstStyle/>
                    <a:p>
                      <a:pPr indent="252095" algn="l">
                        <a:lnSpc>
                          <a:spcPct val="115000"/>
                        </a:lnSpc>
                        <a:spcAft>
                          <a:spcPts val="0"/>
                        </a:spcAft>
                      </a:pPr>
                      <a:r>
                        <a:rPr lang="es-ES" sz="1100">
                          <a:effectLst/>
                        </a:rPr>
                        <a:t>PLC </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a:txBody>
                    <a:bodyPr/>
                    <a:lstStyle/>
                    <a:p>
                      <a:pPr indent="252095" algn="ctr">
                        <a:lnSpc>
                          <a:spcPct val="115000"/>
                        </a:lnSpc>
                        <a:spcAft>
                          <a:spcPts val="0"/>
                        </a:spcAft>
                      </a:pPr>
                      <a:r>
                        <a:rPr lang="es-ES" sz="1100">
                          <a:effectLst/>
                        </a:rPr>
                        <a:t>PLC Controllino Mini</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gridSpan="2">
                  <a:txBody>
                    <a:bodyPr/>
                    <a:lstStyle/>
                    <a:p>
                      <a:pPr indent="252095" algn="ctr">
                        <a:lnSpc>
                          <a:spcPct val="115000"/>
                        </a:lnSpc>
                        <a:spcAft>
                          <a:spcPts val="0"/>
                        </a:spcAft>
                      </a:pPr>
                      <a:r>
                        <a:rPr lang="es-ES" sz="1100">
                          <a:effectLst/>
                        </a:rPr>
                        <a:t>1</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hMerge="1">
                  <a:txBody>
                    <a:bodyPr/>
                    <a:lstStyle/>
                    <a:p>
                      <a:endParaRPr lang="es-EC"/>
                    </a:p>
                  </a:txBody>
                  <a:tcPr/>
                </a:tc>
                <a:tc>
                  <a:txBody>
                    <a:bodyPr/>
                    <a:lstStyle/>
                    <a:p>
                      <a:pPr indent="252095" algn="ctr">
                        <a:lnSpc>
                          <a:spcPct val="115000"/>
                        </a:lnSpc>
                        <a:spcAft>
                          <a:spcPts val="0"/>
                        </a:spcAft>
                      </a:pPr>
                      <a:r>
                        <a:rPr lang="es-ES" sz="1100">
                          <a:effectLst/>
                        </a:rPr>
                        <a:t>$140</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a:txBody>
                    <a:bodyPr/>
                    <a:lstStyle/>
                    <a:p>
                      <a:pPr indent="252095" algn="ctr">
                        <a:lnSpc>
                          <a:spcPct val="115000"/>
                        </a:lnSpc>
                        <a:spcAft>
                          <a:spcPts val="0"/>
                        </a:spcAft>
                      </a:pPr>
                      <a:r>
                        <a:rPr lang="es-ES" sz="1100">
                          <a:effectLst/>
                        </a:rPr>
                        <a:t>$140</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r>
              <a:tr h="378535">
                <a:tc>
                  <a:txBody>
                    <a:bodyPr/>
                    <a:lstStyle/>
                    <a:p>
                      <a:pPr indent="252095" algn="just">
                        <a:lnSpc>
                          <a:spcPct val="115000"/>
                        </a:lnSpc>
                        <a:spcAft>
                          <a:spcPts val="0"/>
                        </a:spcAft>
                      </a:pPr>
                      <a:r>
                        <a:rPr lang="es-ES" sz="1100">
                          <a:effectLst/>
                        </a:rPr>
                        <a:t>Protecciones</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a:txBody>
                    <a:bodyPr/>
                    <a:lstStyle/>
                    <a:p>
                      <a:pPr indent="252095" algn="ctr">
                        <a:lnSpc>
                          <a:spcPct val="115000"/>
                        </a:lnSpc>
                        <a:spcAft>
                          <a:spcPts val="0"/>
                        </a:spcAft>
                      </a:pPr>
                      <a:r>
                        <a:rPr lang="es-ES" sz="1100">
                          <a:effectLst/>
                        </a:rPr>
                        <a:t>Protecciones</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gridSpan="2">
                  <a:txBody>
                    <a:bodyPr/>
                    <a:lstStyle/>
                    <a:p>
                      <a:pPr indent="252095" algn="ctr">
                        <a:lnSpc>
                          <a:spcPct val="115000"/>
                        </a:lnSpc>
                        <a:spcAft>
                          <a:spcPts val="0"/>
                        </a:spcAft>
                      </a:pPr>
                      <a:r>
                        <a:rPr lang="es-ES" sz="1100">
                          <a:effectLst/>
                        </a:rPr>
                        <a:t>3</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hMerge="1">
                  <a:txBody>
                    <a:bodyPr/>
                    <a:lstStyle/>
                    <a:p>
                      <a:endParaRPr lang="es-EC"/>
                    </a:p>
                  </a:txBody>
                  <a:tcPr/>
                </a:tc>
                <a:tc>
                  <a:txBody>
                    <a:bodyPr/>
                    <a:lstStyle/>
                    <a:p>
                      <a:pPr indent="252095" algn="ctr">
                        <a:lnSpc>
                          <a:spcPct val="115000"/>
                        </a:lnSpc>
                        <a:spcAft>
                          <a:spcPts val="0"/>
                        </a:spcAft>
                      </a:pPr>
                      <a:r>
                        <a:rPr lang="es-ES" sz="1100">
                          <a:effectLst/>
                        </a:rPr>
                        <a:t>$6</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a:txBody>
                    <a:bodyPr/>
                    <a:lstStyle/>
                    <a:p>
                      <a:pPr indent="252095" algn="ctr">
                        <a:lnSpc>
                          <a:spcPct val="115000"/>
                        </a:lnSpc>
                        <a:spcAft>
                          <a:spcPts val="0"/>
                        </a:spcAft>
                      </a:pPr>
                      <a:r>
                        <a:rPr lang="es-ES" sz="1100">
                          <a:effectLst/>
                        </a:rPr>
                        <a:t>$18</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r>
              <a:tr h="567803">
                <a:tc>
                  <a:txBody>
                    <a:bodyPr/>
                    <a:lstStyle/>
                    <a:p>
                      <a:pPr indent="252095" algn="l">
                        <a:lnSpc>
                          <a:spcPct val="115000"/>
                        </a:lnSpc>
                        <a:spcAft>
                          <a:spcPts val="0"/>
                        </a:spcAft>
                      </a:pPr>
                      <a:r>
                        <a:rPr lang="es-ES" sz="1100">
                          <a:effectLst/>
                        </a:rPr>
                        <a:t>Cable</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a:txBody>
                    <a:bodyPr/>
                    <a:lstStyle/>
                    <a:p>
                      <a:pPr indent="252095" algn="ctr">
                        <a:lnSpc>
                          <a:spcPct val="115000"/>
                        </a:lnSpc>
                        <a:spcAft>
                          <a:spcPts val="0"/>
                        </a:spcAft>
                      </a:pPr>
                      <a:r>
                        <a:rPr lang="es-ES" sz="1100">
                          <a:effectLst/>
                        </a:rPr>
                        <a:t>Cable para el tablero de control</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gridSpan="2">
                  <a:txBody>
                    <a:bodyPr/>
                    <a:lstStyle/>
                    <a:p>
                      <a:pPr indent="252095" algn="ctr">
                        <a:lnSpc>
                          <a:spcPct val="115000"/>
                        </a:lnSpc>
                        <a:spcAft>
                          <a:spcPts val="0"/>
                        </a:spcAft>
                      </a:pPr>
                      <a:r>
                        <a:rPr lang="es-ES" sz="1100">
                          <a:effectLst/>
                        </a:rPr>
                        <a:t>25m</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hMerge="1">
                  <a:txBody>
                    <a:bodyPr/>
                    <a:lstStyle/>
                    <a:p>
                      <a:endParaRPr lang="es-EC"/>
                    </a:p>
                  </a:txBody>
                  <a:tcPr/>
                </a:tc>
                <a:tc>
                  <a:txBody>
                    <a:bodyPr/>
                    <a:lstStyle/>
                    <a:p>
                      <a:pPr indent="252095" algn="ctr">
                        <a:lnSpc>
                          <a:spcPct val="115000"/>
                        </a:lnSpc>
                        <a:spcAft>
                          <a:spcPts val="0"/>
                        </a:spcAft>
                      </a:pPr>
                      <a:r>
                        <a:rPr lang="es-ES" sz="1100">
                          <a:effectLst/>
                        </a:rPr>
                        <a:t>$0.17</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a:txBody>
                    <a:bodyPr/>
                    <a:lstStyle/>
                    <a:p>
                      <a:pPr indent="252095" algn="ctr">
                        <a:lnSpc>
                          <a:spcPct val="115000"/>
                        </a:lnSpc>
                        <a:spcAft>
                          <a:spcPts val="0"/>
                        </a:spcAft>
                      </a:pPr>
                      <a:r>
                        <a:rPr lang="es-ES" sz="1100">
                          <a:effectLst/>
                        </a:rPr>
                        <a:t>$4.25</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r>
              <a:tr h="740612">
                <a:tc>
                  <a:txBody>
                    <a:bodyPr/>
                    <a:lstStyle/>
                    <a:p>
                      <a:pPr indent="252095" algn="just">
                        <a:lnSpc>
                          <a:spcPct val="115000"/>
                        </a:lnSpc>
                        <a:spcAft>
                          <a:spcPts val="0"/>
                        </a:spcAft>
                      </a:pPr>
                      <a:r>
                        <a:rPr lang="es-ES" sz="1100" dirty="0">
                          <a:effectLst/>
                        </a:rPr>
                        <a:t>Pantalla </a:t>
                      </a:r>
                      <a:r>
                        <a:rPr lang="es-ES" sz="1100" dirty="0" smtClean="0">
                          <a:effectLst/>
                        </a:rPr>
                        <a:t>   Nextion</a:t>
                      </a:r>
                      <a:endParaRPr lang="es-EC" sz="12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a:txBody>
                    <a:bodyPr/>
                    <a:lstStyle/>
                    <a:p>
                      <a:pPr indent="252095" algn="ctr">
                        <a:lnSpc>
                          <a:spcPct val="150000"/>
                        </a:lnSpc>
                        <a:spcAft>
                          <a:spcPts val="0"/>
                        </a:spcAft>
                      </a:pPr>
                      <a:r>
                        <a:rPr lang="es-ES" sz="1100" dirty="0">
                          <a:effectLst/>
                        </a:rPr>
                        <a:t>Pantalla para la interfaz HMI</a:t>
                      </a:r>
                      <a:endParaRPr lang="es-EC" sz="12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gridSpan="2">
                  <a:txBody>
                    <a:bodyPr/>
                    <a:lstStyle/>
                    <a:p>
                      <a:pPr indent="252095" algn="ctr">
                        <a:lnSpc>
                          <a:spcPct val="150000"/>
                        </a:lnSpc>
                        <a:spcAft>
                          <a:spcPts val="0"/>
                        </a:spcAft>
                      </a:pPr>
                      <a:r>
                        <a:rPr lang="es-ES" sz="1100">
                          <a:effectLst/>
                        </a:rPr>
                        <a:t>1</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hMerge="1">
                  <a:txBody>
                    <a:bodyPr/>
                    <a:lstStyle/>
                    <a:p>
                      <a:endParaRPr lang="es-EC"/>
                    </a:p>
                  </a:txBody>
                  <a:tcPr/>
                </a:tc>
                <a:tc>
                  <a:txBody>
                    <a:bodyPr/>
                    <a:lstStyle/>
                    <a:p>
                      <a:pPr indent="252095" algn="ctr">
                        <a:lnSpc>
                          <a:spcPct val="115000"/>
                        </a:lnSpc>
                        <a:spcAft>
                          <a:spcPts val="0"/>
                        </a:spcAft>
                      </a:pPr>
                      <a:r>
                        <a:rPr lang="es-ES" sz="1100" dirty="0">
                          <a:effectLst/>
                        </a:rPr>
                        <a:t>$65</a:t>
                      </a:r>
                      <a:endParaRPr lang="es-EC" sz="12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a:txBody>
                    <a:bodyPr/>
                    <a:lstStyle/>
                    <a:p>
                      <a:pPr indent="252095" algn="ctr">
                        <a:lnSpc>
                          <a:spcPct val="115000"/>
                        </a:lnSpc>
                        <a:spcAft>
                          <a:spcPts val="0"/>
                        </a:spcAft>
                      </a:pPr>
                      <a:r>
                        <a:rPr lang="es-ES" sz="1100">
                          <a:effectLst/>
                        </a:rPr>
                        <a:t>$65</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r>
              <a:tr h="567803">
                <a:tc>
                  <a:txBody>
                    <a:bodyPr/>
                    <a:lstStyle/>
                    <a:p>
                      <a:pPr indent="252095" algn="just">
                        <a:lnSpc>
                          <a:spcPct val="115000"/>
                        </a:lnSpc>
                        <a:spcAft>
                          <a:spcPts val="0"/>
                        </a:spcAft>
                      </a:pPr>
                      <a:r>
                        <a:rPr lang="es-ES" sz="1100">
                          <a:effectLst/>
                        </a:rPr>
                        <a:t>Borneras </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a:txBody>
                    <a:bodyPr/>
                    <a:lstStyle/>
                    <a:p>
                      <a:pPr indent="252095" algn="ctr">
                        <a:lnSpc>
                          <a:spcPct val="115000"/>
                        </a:lnSpc>
                        <a:spcAft>
                          <a:spcPts val="0"/>
                        </a:spcAft>
                      </a:pPr>
                      <a:r>
                        <a:rPr lang="es-ES" sz="1100">
                          <a:effectLst/>
                        </a:rPr>
                        <a:t>Borneras puntos comunes</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gridSpan="2">
                  <a:txBody>
                    <a:bodyPr/>
                    <a:lstStyle/>
                    <a:p>
                      <a:pPr indent="252095" algn="ctr">
                        <a:lnSpc>
                          <a:spcPct val="115000"/>
                        </a:lnSpc>
                        <a:spcAft>
                          <a:spcPts val="0"/>
                        </a:spcAft>
                      </a:pPr>
                      <a:r>
                        <a:rPr lang="es-ES" sz="1100">
                          <a:effectLst/>
                        </a:rPr>
                        <a:t>15</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hMerge="1">
                  <a:txBody>
                    <a:bodyPr/>
                    <a:lstStyle/>
                    <a:p>
                      <a:endParaRPr lang="es-EC"/>
                    </a:p>
                  </a:txBody>
                  <a:tcPr/>
                </a:tc>
                <a:tc>
                  <a:txBody>
                    <a:bodyPr/>
                    <a:lstStyle/>
                    <a:p>
                      <a:pPr indent="252095" algn="ctr">
                        <a:lnSpc>
                          <a:spcPct val="115000"/>
                        </a:lnSpc>
                        <a:spcAft>
                          <a:spcPts val="0"/>
                        </a:spcAft>
                      </a:pPr>
                      <a:r>
                        <a:rPr lang="es-ES" sz="1100">
                          <a:effectLst/>
                        </a:rPr>
                        <a:t>$0.30</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a:txBody>
                    <a:bodyPr/>
                    <a:lstStyle/>
                    <a:p>
                      <a:pPr indent="252095" algn="ctr">
                        <a:lnSpc>
                          <a:spcPct val="115000"/>
                        </a:lnSpc>
                        <a:spcAft>
                          <a:spcPts val="0"/>
                        </a:spcAft>
                      </a:pPr>
                      <a:r>
                        <a:rPr lang="es-ES" sz="1100">
                          <a:effectLst/>
                        </a:rPr>
                        <a:t>$4.50</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r>
              <a:tr h="378535">
                <a:tc>
                  <a:txBody>
                    <a:bodyPr/>
                    <a:lstStyle/>
                    <a:p>
                      <a:pPr indent="252095" algn="just">
                        <a:lnSpc>
                          <a:spcPct val="115000"/>
                        </a:lnSpc>
                        <a:spcAft>
                          <a:spcPts val="0"/>
                        </a:spcAft>
                      </a:pPr>
                      <a:r>
                        <a:rPr lang="es-ES" sz="1100">
                          <a:effectLst/>
                        </a:rPr>
                        <a:t>Canaletas</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a:txBody>
                    <a:bodyPr/>
                    <a:lstStyle/>
                    <a:p>
                      <a:pPr indent="252095" algn="ctr">
                        <a:lnSpc>
                          <a:spcPct val="115000"/>
                        </a:lnSpc>
                        <a:spcAft>
                          <a:spcPts val="0"/>
                        </a:spcAft>
                      </a:pPr>
                      <a:r>
                        <a:rPr lang="es-ES" sz="1100">
                          <a:effectLst/>
                        </a:rPr>
                        <a:t>Canaleta ranurada</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gridSpan="2">
                  <a:txBody>
                    <a:bodyPr/>
                    <a:lstStyle/>
                    <a:p>
                      <a:pPr indent="252095" algn="ctr">
                        <a:lnSpc>
                          <a:spcPct val="115000"/>
                        </a:lnSpc>
                        <a:spcAft>
                          <a:spcPts val="0"/>
                        </a:spcAft>
                      </a:pPr>
                      <a:r>
                        <a:rPr lang="es-ES" sz="1100">
                          <a:effectLst/>
                        </a:rPr>
                        <a:t>2</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hMerge="1">
                  <a:txBody>
                    <a:bodyPr/>
                    <a:lstStyle/>
                    <a:p>
                      <a:endParaRPr lang="es-EC"/>
                    </a:p>
                  </a:txBody>
                  <a:tcPr/>
                </a:tc>
                <a:tc>
                  <a:txBody>
                    <a:bodyPr/>
                    <a:lstStyle/>
                    <a:p>
                      <a:pPr indent="252095" algn="ctr">
                        <a:lnSpc>
                          <a:spcPct val="115000"/>
                        </a:lnSpc>
                        <a:spcAft>
                          <a:spcPts val="0"/>
                        </a:spcAft>
                      </a:pPr>
                      <a:r>
                        <a:rPr lang="es-ES" sz="1100">
                          <a:effectLst/>
                        </a:rPr>
                        <a:t>$3.50</a:t>
                      </a:r>
                      <a:endParaRPr lang="es-EC" sz="120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c>
                  <a:txBody>
                    <a:bodyPr/>
                    <a:lstStyle/>
                    <a:p>
                      <a:pPr indent="252095" algn="ctr">
                        <a:lnSpc>
                          <a:spcPct val="115000"/>
                        </a:lnSpc>
                        <a:spcAft>
                          <a:spcPts val="0"/>
                        </a:spcAft>
                      </a:pPr>
                      <a:r>
                        <a:rPr lang="es-ES" sz="1100" dirty="0">
                          <a:effectLst/>
                        </a:rPr>
                        <a:t>$7.00</a:t>
                      </a:r>
                      <a:endParaRPr lang="es-EC" sz="12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endParaRPr>
                    </a:p>
                  </a:txBody>
                  <a:tcPr marL="67328" marR="67328" marT="0" marB="0"/>
                </a:tc>
              </a:tr>
            </a:tbl>
          </a:graphicData>
        </a:graphic>
      </p:graphicFrame>
      <p:sp>
        <p:nvSpPr>
          <p:cNvPr id="8" name="Rectángulo redondeado 7"/>
          <p:cNvSpPr/>
          <p:nvPr/>
        </p:nvSpPr>
        <p:spPr>
          <a:xfrm>
            <a:off x="7499857" y="5135564"/>
            <a:ext cx="1491743" cy="457200"/>
          </a:xfrm>
          <a:prstGeom prst="roundRect">
            <a:avLst>
              <a:gd name="adj" fmla="val 10000"/>
            </a:avLst>
          </a:prstGeom>
        </p:spPr>
        <p:style>
          <a:lnRef idx="2">
            <a:schemeClr val="accent1"/>
          </a:lnRef>
          <a:fillRef idx="1">
            <a:schemeClr val="lt1"/>
          </a:fillRef>
          <a:effectRef idx="0">
            <a:schemeClr val="accent1"/>
          </a:effectRef>
          <a:fontRef idx="minor">
            <a:schemeClr val="dk1"/>
          </a:fontRef>
        </p:style>
        <p:txBody>
          <a:bodyPr/>
          <a:lstStyle/>
          <a:p>
            <a:pPr algn="ctr"/>
            <a:r>
              <a:rPr lang="es-EC" dirty="0"/>
              <a:t>$562,75.</a:t>
            </a:r>
          </a:p>
        </p:txBody>
      </p:sp>
      <p:sp>
        <p:nvSpPr>
          <p:cNvPr id="7" name="Rectángulo redondeado 6"/>
          <p:cNvSpPr/>
          <p:nvPr/>
        </p:nvSpPr>
        <p:spPr>
          <a:xfrm>
            <a:off x="2516377" y="152400"/>
            <a:ext cx="4907280" cy="369332"/>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r>
              <a:rPr lang="es-EC" dirty="0" smtClean="0"/>
              <a:t>Análisis de costos</a:t>
            </a:r>
            <a:endParaRPr lang="es-EC" dirty="0"/>
          </a:p>
        </p:txBody>
      </p:sp>
    </p:spTree>
    <p:extLst>
      <p:ext uri="{BB962C8B-B14F-4D97-AF65-F5344CB8AC3E}">
        <p14:creationId xmlns:p14="http://schemas.microsoft.com/office/powerpoint/2010/main" val="330537064"/>
      </p:ext>
    </p:extLst>
  </p:cSld>
  <p:clrMapOvr>
    <a:masterClrMapping/>
  </p:clrMapOvr>
  <p:transition spd="med">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381001" y="3086742"/>
            <a:ext cx="8381998" cy="684516"/>
            <a:chOff x="0" y="2096141"/>
            <a:chExt cx="8381998" cy="684516"/>
          </a:xfrm>
        </p:grpSpPr>
        <p:sp>
          <p:nvSpPr>
            <p:cNvPr id="5" name="4 Rectángulo redondeado"/>
            <p:cNvSpPr/>
            <p:nvPr/>
          </p:nvSpPr>
          <p:spPr>
            <a:xfrm>
              <a:off x="0" y="2096141"/>
              <a:ext cx="8381998" cy="684516"/>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5 Rectángulo"/>
            <p:cNvSpPr/>
            <p:nvPr/>
          </p:nvSpPr>
          <p:spPr>
            <a:xfrm>
              <a:off x="20049" y="2116190"/>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b="1" kern="1200" noProof="0" dirty="0" smtClean="0">
                  <a:effectLst>
                    <a:outerShdw blurRad="38100" dist="38100" dir="2700000" algn="tl">
                      <a:srgbClr val="000000">
                        <a:alpha val="43137"/>
                      </a:srgbClr>
                    </a:outerShdw>
                  </a:effectLst>
                </a:rPr>
                <a:t>DESARROLLO</a:t>
              </a:r>
              <a:endParaRPr lang="es-ES" sz="4000" b="1" kern="1200" noProof="0" dirty="0">
                <a:effectLst>
                  <a:outerShdw blurRad="38100" dist="38100" dir="2700000" algn="tl">
                    <a:srgbClr val="000000">
                      <a:alpha val="43137"/>
                    </a:srgbClr>
                  </a:outerShdw>
                </a:effectLst>
              </a:endParaRPr>
            </a:p>
          </p:txBody>
        </p:sp>
      </p:grpSp>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Tree>
    <p:extLst>
      <p:ext uri="{BB962C8B-B14F-4D97-AF65-F5344CB8AC3E}">
        <p14:creationId xmlns:p14="http://schemas.microsoft.com/office/powerpoint/2010/main" val="3398075306"/>
      </p:ext>
    </p:extLst>
  </p:cSld>
  <p:clrMapOvr>
    <a:masterClrMapping/>
  </p:clrMapOvr>
  <p:transition spd="med">
    <p:randomBar dir="ver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381001" y="3086742"/>
            <a:ext cx="8381998" cy="684516"/>
            <a:chOff x="0" y="2096141"/>
            <a:chExt cx="8381998" cy="684516"/>
          </a:xfrm>
        </p:grpSpPr>
        <p:sp>
          <p:nvSpPr>
            <p:cNvPr id="5" name="4 Rectángulo redondeado"/>
            <p:cNvSpPr/>
            <p:nvPr/>
          </p:nvSpPr>
          <p:spPr>
            <a:xfrm>
              <a:off x="0" y="2096141"/>
              <a:ext cx="8381998" cy="684516"/>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5 Rectángulo"/>
            <p:cNvSpPr/>
            <p:nvPr/>
          </p:nvSpPr>
          <p:spPr>
            <a:xfrm>
              <a:off x="20049" y="2116190"/>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b="1" kern="1200" noProof="0" dirty="0" smtClean="0">
                  <a:effectLst>
                    <a:outerShdw blurRad="38100" dist="38100" dir="2700000" algn="tl">
                      <a:srgbClr val="000000">
                        <a:alpha val="43137"/>
                      </a:srgbClr>
                    </a:outerShdw>
                  </a:effectLst>
                </a:rPr>
                <a:t>CONCLUSIONES</a:t>
              </a:r>
              <a:endParaRPr lang="es-ES" sz="4000" b="1" kern="1200" noProof="0" dirty="0">
                <a:effectLst>
                  <a:outerShdw blurRad="38100" dist="38100" dir="2700000" algn="tl">
                    <a:srgbClr val="000000">
                      <a:alpha val="43137"/>
                    </a:srgbClr>
                  </a:outerShdw>
                </a:effectLst>
              </a:endParaRPr>
            </a:p>
          </p:txBody>
        </p:sp>
      </p:grpSp>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1"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CONCLUSIONES</a:t>
            </a:r>
            <a:endParaRPr lang="es-ES" dirty="0">
              <a:solidFill>
                <a:schemeClr val="bg1">
                  <a:lumMod val="50000"/>
                </a:schemeClr>
              </a:solidFill>
            </a:endParaRPr>
          </a:p>
        </p:txBody>
      </p:sp>
    </p:spTree>
    <p:extLst>
      <p:ext uri="{BB962C8B-B14F-4D97-AF65-F5344CB8AC3E}">
        <p14:creationId xmlns:p14="http://schemas.microsoft.com/office/powerpoint/2010/main" val="1090923931"/>
      </p:ext>
    </p:extLst>
  </p:cSld>
  <p:clrMapOvr>
    <a:masterClrMapping/>
  </p:clrMapOvr>
  <p:transition spd="med">
    <p:randomBar dir="ver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9"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CONCLUSIONES</a:t>
            </a:r>
            <a:endParaRPr lang="es-ES" dirty="0">
              <a:solidFill>
                <a:schemeClr val="bg1">
                  <a:lumMod val="50000"/>
                </a:schemeClr>
              </a:solidFill>
            </a:endParaRPr>
          </a:p>
        </p:txBody>
      </p:sp>
      <p:graphicFrame>
        <p:nvGraphicFramePr>
          <p:cNvPr id="7" name="6 Diagrama"/>
          <p:cNvGraphicFramePr/>
          <p:nvPr>
            <p:extLst>
              <p:ext uri="{D42A27DB-BD31-4B8C-83A1-F6EECF244321}">
                <p14:modId xmlns:p14="http://schemas.microsoft.com/office/powerpoint/2010/main" val="3678155912"/>
              </p:ext>
            </p:extLst>
          </p:nvPr>
        </p:nvGraphicFramePr>
        <p:xfrm>
          <a:off x="76200" y="521732"/>
          <a:ext cx="8915400" cy="5726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00647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7">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50"/>
                                  </p:stCondLst>
                                  <p:childTnLst>
                                    <p:set>
                                      <p:cBhvr>
                                        <p:cTn id="10" dur="1" fill="hold">
                                          <p:stCondLst>
                                            <p:cond delay="0"/>
                                          </p:stCondLst>
                                        </p:cTn>
                                        <p:tgtEl>
                                          <p:spTgt spid="7">
                                            <p:graphicEl>
                                              <a:dgm id="{1C54D1ED-F290-4180-BFEC-EE9A12279562}"/>
                                            </p:graphicEl>
                                          </p:spTgt>
                                        </p:tgtEl>
                                        <p:attrNameLst>
                                          <p:attrName>style.visibility</p:attrName>
                                        </p:attrNameLst>
                                      </p:cBhvr>
                                      <p:to>
                                        <p:strVal val="visible"/>
                                      </p:to>
                                    </p:set>
                                  </p:childTnLst>
                                </p:cTn>
                              </p:par>
                              <p:par>
                                <p:cTn id="11" presetID="1" presetClass="entr" presetSubtype="0" fill="hold" grpId="0" nodeType="withEffect">
                                  <p:stCondLst>
                                    <p:cond delay="250"/>
                                  </p:stCondLst>
                                  <p:childTnLst>
                                    <p:set>
                                      <p:cBhvr>
                                        <p:cTn id="12" dur="1" fill="hold">
                                          <p:stCondLst>
                                            <p:cond delay="0"/>
                                          </p:stCondLst>
                                        </p:cTn>
                                        <p:tgtEl>
                                          <p:spTgt spid="7">
                                            <p:graphicEl>
                                              <a:dgm id="{F4AA3617-C8F0-4E2B-AF29-036F3E421B9D}"/>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250"/>
                                  </p:stCondLst>
                                  <p:childTnLst>
                                    <p:set>
                                      <p:cBhvr>
                                        <p:cTn id="16" dur="1" fill="hold">
                                          <p:stCondLst>
                                            <p:cond delay="0"/>
                                          </p:stCondLst>
                                        </p:cTn>
                                        <p:tgtEl>
                                          <p:spTgt spid="7">
                                            <p:graphicEl>
                                              <a:dgm id="{8B28C3F2-D470-4E53-8F5D-E0B5D9DF20B2}"/>
                                            </p:graphicEl>
                                          </p:spTgt>
                                        </p:tgtEl>
                                        <p:attrNameLst>
                                          <p:attrName>style.visibility</p:attrName>
                                        </p:attrNameLst>
                                      </p:cBhvr>
                                      <p:to>
                                        <p:strVal val="visible"/>
                                      </p:to>
                                    </p:set>
                                  </p:childTnLst>
                                </p:cTn>
                              </p:par>
                              <p:par>
                                <p:cTn id="17" presetID="1" presetClass="entr" presetSubtype="0" fill="hold" grpId="0" nodeType="withEffect">
                                  <p:stCondLst>
                                    <p:cond delay="250"/>
                                  </p:stCondLst>
                                  <p:childTnLst>
                                    <p:set>
                                      <p:cBhvr>
                                        <p:cTn id="18" dur="1" fill="hold">
                                          <p:stCondLst>
                                            <p:cond delay="0"/>
                                          </p:stCondLst>
                                        </p:cTn>
                                        <p:tgtEl>
                                          <p:spTgt spid="7">
                                            <p:graphicEl>
                                              <a:dgm id="{5B70D20B-9D06-468C-A06D-9ED2B2052FA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9" name="Rectángulo 6"/>
          <p:cNvSpPr/>
          <p:nvPr/>
        </p:nvSpPr>
        <p:spPr>
          <a:xfrm>
            <a:off x="4419600" y="152400"/>
            <a:ext cx="4572000" cy="369332"/>
          </a:xfrm>
          <a:prstGeom prst="rect">
            <a:avLst/>
          </a:prstGeom>
        </p:spPr>
        <p:txBody>
          <a:bodyPr>
            <a:spAutoFit/>
          </a:bodyPr>
          <a:lstStyle/>
          <a:p>
            <a:pPr algn="r"/>
            <a:r>
              <a:rPr lang="es-ES" dirty="0">
                <a:solidFill>
                  <a:schemeClr val="bg1">
                    <a:lumMod val="50000"/>
                  </a:schemeClr>
                </a:solidFill>
              </a:rPr>
              <a:t>CONCLUSIONES</a:t>
            </a:r>
          </a:p>
        </p:txBody>
      </p:sp>
      <p:graphicFrame>
        <p:nvGraphicFramePr>
          <p:cNvPr id="7" name="6 Diagrama"/>
          <p:cNvGraphicFramePr/>
          <p:nvPr>
            <p:extLst>
              <p:ext uri="{D42A27DB-BD31-4B8C-83A1-F6EECF244321}">
                <p14:modId xmlns:p14="http://schemas.microsoft.com/office/powerpoint/2010/main" val="3162282867"/>
              </p:ext>
            </p:extLst>
          </p:nvPr>
        </p:nvGraphicFramePr>
        <p:xfrm>
          <a:off x="76200" y="685800"/>
          <a:ext cx="89154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6823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7">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50"/>
                                  </p:stCondLst>
                                  <p:childTnLst>
                                    <p:set>
                                      <p:cBhvr>
                                        <p:cTn id="10" dur="1" fill="hold">
                                          <p:stCondLst>
                                            <p:cond delay="0"/>
                                          </p:stCondLst>
                                        </p:cTn>
                                        <p:tgtEl>
                                          <p:spTgt spid="7">
                                            <p:graphicEl>
                                              <a:dgm id="{1C54D1ED-F290-4180-BFEC-EE9A12279562}"/>
                                            </p:graphicEl>
                                          </p:spTgt>
                                        </p:tgtEl>
                                        <p:attrNameLst>
                                          <p:attrName>style.visibility</p:attrName>
                                        </p:attrNameLst>
                                      </p:cBhvr>
                                      <p:to>
                                        <p:strVal val="visible"/>
                                      </p:to>
                                    </p:set>
                                  </p:childTnLst>
                                </p:cTn>
                              </p:par>
                              <p:par>
                                <p:cTn id="11" presetID="1" presetClass="entr" presetSubtype="0" fill="hold" grpId="0" nodeType="withEffect">
                                  <p:stCondLst>
                                    <p:cond delay="250"/>
                                  </p:stCondLst>
                                  <p:childTnLst>
                                    <p:set>
                                      <p:cBhvr>
                                        <p:cTn id="12" dur="1" fill="hold">
                                          <p:stCondLst>
                                            <p:cond delay="0"/>
                                          </p:stCondLst>
                                        </p:cTn>
                                        <p:tgtEl>
                                          <p:spTgt spid="7">
                                            <p:graphicEl>
                                              <a:dgm id="{F4AA3617-C8F0-4E2B-AF29-036F3E421B9D}"/>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250"/>
                                  </p:stCondLst>
                                  <p:childTnLst>
                                    <p:set>
                                      <p:cBhvr>
                                        <p:cTn id="16" dur="1" fill="hold">
                                          <p:stCondLst>
                                            <p:cond delay="0"/>
                                          </p:stCondLst>
                                        </p:cTn>
                                        <p:tgtEl>
                                          <p:spTgt spid="7">
                                            <p:graphicEl>
                                              <a:dgm id="{2BAABA8B-567C-416D-BE3B-648D13B6683E}"/>
                                            </p:graphicEl>
                                          </p:spTgt>
                                        </p:tgtEl>
                                        <p:attrNameLst>
                                          <p:attrName>style.visibility</p:attrName>
                                        </p:attrNameLst>
                                      </p:cBhvr>
                                      <p:to>
                                        <p:strVal val="visible"/>
                                      </p:to>
                                    </p:set>
                                  </p:childTnLst>
                                </p:cTn>
                              </p:par>
                              <p:par>
                                <p:cTn id="17" presetID="1" presetClass="entr" presetSubtype="0" fill="hold" grpId="0" nodeType="withEffect">
                                  <p:stCondLst>
                                    <p:cond delay="250"/>
                                  </p:stCondLst>
                                  <p:childTnLst>
                                    <p:set>
                                      <p:cBhvr>
                                        <p:cTn id="18" dur="1" fill="hold">
                                          <p:stCondLst>
                                            <p:cond delay="0"/>
                                          </p:stCondLst>
                                        </p:cTn>
                                        <p:tgtEl>
                                          <p:spTgt spid="7">
                                            <p:graphicEl>
                                              <a:dgm id="{6B5F1476-C129-4780-9AE2-706F16E313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381001" y="3086742"/>
            <a:ext cx="8381998" cy="684516"/>
            <a:chOff x="0" y="2096141"/>
            <a:chExt cx="8381998" cy="684516"/>
          </a:xfrm>
        </p:grpSpPr>
        <p:sp>
          <p:nvSpPr>
            <p:cNvPr id="5" name="4 Rectángulo redondeado"/>
            <p:cNvSpPr/>
            <p:nvPr/>
          </p:nvSpPr>
          <p:spPr>
            <a:xfrm>
              <a:off x="0" y="2096141"/>
              <a:ext cx="8381998" cy="684516"/>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5 Rectángulo"/>
            <p:cNvSpPr/>
            <p:nvPr/>
          </p:nvSpPr>
          <p:spPr>
            <a:xfrm>
              <a:off x="20049" y="2116190"/>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b="1" kern="1200" noProof="0" dirty="0" smtClean="0">
                  <a:effectLst>
                    <a:outerShdw blurRad="38100" dist="38100" dir="2700000" algn="tl">
                      <a:srgbClr val="000000">
                        <a:alpha val="43137"/>
                      </a:srgbClr>
                    </a:outerShdw>
                  </a:effectLst>
                </a:rPr>
                <a:t>RECOMENDACIONES</a:t>
              </a:r>
              <a:endParaRPr lang="es-ES" sz="4000" b="1" kern="1200" noProof="0" dirty="0">
                <a:effectLst>
                  <a:outerShdw blurRad="38100" dist="38100" dir="2700000" algn="tl">
                    <a:srgbClr val="000000">
                      <a:alpha val="43137"/>
                    </a:srgbClr>
                  </a:outerShdw>
                </a:effectLst>
              </a:endParaRPr>
            </a:p>
          </p:txBody>
        </p:sp>
      </p:grpSp>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11"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RECOMENDACIONES</a:t>
            </a:r>
            <a:endParaRPr lang="es-ES" dirty="0">
              <a:solidFill>
                <a:schemeClr val="bg1">
                  <a:lumMod val="50000"/>
                </a:schemeClr>
              </a:solidFill>
            </a:endParaRPr>
          </a:p>
        </p:txBody>
      </p:sp>
    </p:spTree>
    <p:extLst>
      <p:ext uri="{BB962C8B-B14F-4D97-AF65-F5344CB8AC3E}">
        <p14:creationId xmlns:p14="http://schemas.microsoft.com/office/powerpoint/2010/main" val="2688778520"/>
      </p:ext>
    </p:extLst>
  </p:cSld>
  <p:clrMapOvr>
    <a:masterClrMapping/>
  </p:clrMapOvr>
  <p:transition spd="med">
    <p:randomBar dir="ver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9"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RECOMENDACIONES</a:t>
            </a:r>
            <a:endParaRPr lang="es-ES" dirty="0">
              <a:solidFill>
                <a:schemeClr val="bg1">
                  <a:lumMod val="50000"/>
                </a:schemeClr>
              </a:solidFill>
            </a:endParaRPr>
          </a:p>
        </p:txBody>
      </p:sp>
      <p:graphicFrame>
        <p:nvGraphicFramePr>
          <p:cNvPr id="7" name="6 Diagrama"/>
          <p:cNvGraphicFramePr/>
          <p:nvPr>
            <p:extLst>
              <p:ext uri="{D42A27DB-BD31-4B8C-83A1-F6EECF244321}">
                <p14:modId xmlns:p14="http://schemas.microsoft.com/office/powerpoint/2010/main" val="1352966923"/>
              </p:ext>
            </p:extLst>
          </p:nvPr>
        </p:nvGraphicFramePr>
        <p:xfrm>
          <a:off x="76200" y="579314"/>
          <a:ext cx="8915400" cy="5835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25422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7">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50"/>
                                  </p:stCondLst>
                                  <p:childTnLst>
                                    <p:set>
                                      <p:cBhvr>
                                        <p:cTn id="10" dur="1" fill="hold">
                                          <p:stCondLst>
                                            <p:cond delay="0"/>
                                          </p:stCondLst>
                                        </p:cTn>
                                        <p:tgtEl>
                                          <p:spTgt spid="7">
                                            <p:graphicEl>
                                              <a:dgm id="{1C54D1ED-F290-4180-BFEC-EE9A12279562}"/>
                                            </p:graphicEl>
                                          </p:spTgt>
                                        </p:tgtEl>
                                        <p:attrNameLst>
                                          <p:attrName>style.visibility</p:attrName>
                                        </p:attrNameLst>
                                      </p:cBhvr>
                                      <p:to>
                                        <p:strVal val="visible"/>
                                      </p:to>
                                    </p:set>
                                  </p:childTnLst>
                                </p:cTn>
                              </p:par>
                              <p:par>
                                <p:cTn id="11" presetID="1" presetClass="entr" presetSubtype="0" fill="hold" grpId="0" nodeType="withEffect">
                                  <p:stCondLst>
                                    <p:cond delay="250"/>
                                  </p:stCondLst>
                                  <p:childTnLst>
                                    <p:set>
                                      <p:cBhvr>
                                        <p:cTn id="12" dur="1" fill="hold">
                                          <p:stCondLst>
                                            <p:cond delay="0"/>
                                          </p:stCondLst>
                                        </p:cTn>
                                        <p:tgtEl>
                                          <p:spTgt spid="7">
                                            <p:graphicEl>
                                              <a:dgm id="{F4AA3617-C8F0-4E2B-AF29-036F3E421B9D}"/>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250"/>
                                  </p:stCondLst>
                                  <p:childTnLst>
                                    <p:set>
                                      <p:cBhvr>
                                        <p:cTn id="16" dur="1" fill="hold">
                                          <p:stCondLst>
                                            <p:cond delay="0"/>
                                          </p:stCondLst>
                                        </p:cTn>
                                        <p:tgtEl>
                                          <p:spTgt spid="7">
                                            <p:graphicEl>
                                              <a:dgm id="{2BAABA8B-567C-416D-BE3B-648D13B6683E}"/>
                                            </p:graphicEl>
                                          </p:spTgt>
                                        </p:tgtEl>
                                        <p:attrNameLst>
                                          <p:attrName>style.visibility</p:attrName>
                                        </p:attrNameLst>
                                      </p:cBhvr>
                                      <p:to>
                                        <p:strVal val="visible"/>
                                      </p:to>
                                    </p:set>
                                  </p:childTnLst>
                                </p:cTn>
                              </p:par>
                              <p:par>
                                <p:cTn id="17" presetID="1" presetClass="entr" presetSubtype="0" fill="hold" grpId="0" nodeType="withEffect">
                                  <p:stCondLst>
                                    <p:cond delay="250"/>
                                  </p:stCondLst>
                                  <p:childTnLst>
                                    <p:set>
                                      <p:cBhvr>
                                        <p:cTn id="18" dur="1" fill="hold">
                                          <p:stCondLst>
                                            <p:cond delay="0"/>
                                          </p:stCondLst>
                                        </p:cTn>
                                        <p:tgtEl>
                                          <p:spTgt spid="7">
                                            <p:graphicEl>
                                              <a:dgm id="{6B5F1476-C129-4780-9AE2-706F16E313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
        <p:nvSpPr>
          <p:cNvPr id="9" name="Rectángulo 6"/>
          <p:cNvSpPr/>
          <p:nvPr/>
        </p:nvSpPr>
        <p:spPr>
          <a:xfrm>
            <a:off x="4419600" y="152400"/>
            <a:ext cx="4572000" cy="369332"/>
          </a:xfrm>
          <a:prstGeom prst="rect">
            <a:avLst/>
          </a:prstGeom>
        </p:spPr>
        <p:txBody>
          <a:bodyPr>
            <a:spAutoFit/>
          </a:bodyPr>
          <a:lstStyle/>
          <a:p>
            <a:pPr algn="r"/>
            <a:r>
              <a:rPr lang="es-ES" dirty="0" smtClean="0">
                <a:solidFill>
                  <a:schemeClr val="bg1">
                    <a:lumMod val="50000"/>
                  </a:schemeClr>
                </a:solidFill>
              </a:rPr>
              <a:t>RECOMENDACIONES</a:t>
            </a:r>
            <a:endParaRPr lang="es-ES" dirty="0">
              <a:solidFill>
                <a:schemeClr val="bg1">
                  <a:lumMod val="50000"/>
                </a:schemeClr>
              </a:solidFill>
            </a:endParaRPr>
          </a:p>
        </p:txBody>
      </p:sp>
      <p:graphicFrame>
        <p:nvGraphicFramePr>
          <p:cNvPr id="7" name="6 Diagrama"/>
          <p:cNvGraphicFramePr/>
          <p:nvPr>
            <p:extLst>
              <p:ext uri="{D42A27DB-BD31-4B8C-83A1-F6EECF244321}">
                <p14:modId xmlns:p14="http://schemas.microsoft.com/office/powerpoint/2010/main" val="1982955778"/>
              </p:ext>
            </p:extLst>
          </p:nvPr>
        </p:nvGraphicFramePr>
        <p:xfrm>
          <a:off x="76200" y="521732"/>
          <a:ext cx="8915400" cy="5421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317360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7">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50"/>
                                  </p:stCondLst>
                                  <p:childTnLst>
                                    <p:set>
                                      <p:cBhvr>
                                        <p:cTn id="10" dur="1" fill="hold">
                                          <p:stCondLst>
                                            <p:cond delay="0"/>
                                          </p:stCondLst>
                                        </p:cTn>
                                        <p:tgtEl>
                                          <p:spTgt spid="7">
                                            <p:graphicEl>
                                              <a:dgm id="{1C54D1ED-F290-4180-BFEC-EE9A12279562}"/>
                                            </p:graphicEl>
                                          </p:spTgt>
                                        </p:tgtEl>
                                        <p:attrNameLst>
                                          <p:attrName>style.visibility</p:attrName>
                                        </p:attrNameLst>
                                      </p:cBhvr>
                                      <p:to>
                                        <p:strVal val="visible"/>
                                      </p:to>
                                    </p:set>
                                  </p:childTnLst>
                                </p:cTn>
                              </p:par>
                              <p:par>
                                <p:cTn id="11" presetID="1" presetClass="entr" presetSubtype="0" fill="hold" grpId="0" nodeType="withEffect">
                                  <p:stCondLst>
                                    <p:cond delay="250"/>
                                  </p:stCondLst>
                                  <p:childTnLst>
                                    <p:set>
                                      <p:cBhvr>
                                        <p:cTn id="12" dur="1" fill="hold">
                                          <p:stCondLst>
                                            <p:cond delay="0"/>
                                          </p:stCondLst>
                                        </p:cTn>
                                        <p:tgtEl>
                                          <p:spTgt spid="7">
                                            <p:graphicEl>
                                              <a:dgm id="{F4AA3617-C8F0-4E2B-AF29-036F3E421B9D}"/>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250"/>
                                  </p:stCondLst>
                                  <p:childTnLst>
                                    <p:set>
                                      <p:cBhvr>
                                        <p:cTn id="16" dur="1" fill="hold">
                                          <p:stCondLst>
                                            <p:cond delay="0"/>
                                          </p:stCondLst>
                                        </p:cTn>
                                        <p:tgtEl>
                                          <p:spTgt spid="7">
                                            <p:graphicEl>
                                              <a:dgm id="{2BAABA8B-567C-416D-BE3B-648D13B6683E}"/>
                                            </p:graphicEl>
                                          </p:spTgt>
                                        </p:tgtEl>
                                        <p:attrNameLst>
                                          <p:attrName>style.visibility</p:attrName>
                                        </p:attrNameLst>
                                      </p:cBhvr>
                                      <p:to>
                                        <p:strVal val="visible"/>
                                      </p:to>
                                    </p:set>
                                  </p:childTnLst>
                                </p:cTn>
                              </p:par>
                              <p:par>
                                <p:cTn id="17" presetID="1" presetClass="entr" presetSubtype="0" fill="hold" grpId="0" nodeType="withEffect">
                                  <p:stCondLst>
                                    <p:cond delay="250"/>
                                  </p:stCondLst>
                                  <p:childTnLst>
                                    <p:set>
                                      <p:cBhvr>
                                        <p:cTn id="18" dur="1" fill="hold">
                                          <p:stCondLst>
                                            <p:cond delay="0"/>
                                          </p:stCondLst>
                                        </p:cTn>
                                        <p:tgtEl>
                                          <p:spTgt spid="7">
                                            <p:graphicEl>
                                              <a:dgm id="{6B5F1476-C129-4780-9AE2-706F16E313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381001" y="3086742"/>
            <a:ext cx="8381998" cy="684516"/>
            <a:chOff x="0" y="2096141"/>
            <a:chExt cx="8381998" cy="684516"/>
          </a:xfrm>
        </p:grpSpPr>
        <p:sp>
          <p:nvSpPr>
            <p:cNvPr id="5" name="4 Rectángulo redondeado"/>
            <p:cNvSpPr/>
            <p:nvPr/>
          </p:nvSpPr>
          <p:spPr>
            <a:xfrm>
              <a:off x="0" y="2096141"/>
              <a:ext cx="8381998" cy="684516"/>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5 Rectángulo"/>
            <p:cNvSpPr/>
            <p:nvPr/>
          </p:nvSpPr>
          <p:spPr>
            <a:xfrm>
              <a:off x="20049" y="2116190"/>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b="1" kern="1200" noProof="0" dirty="0" smtClean="0">
                  <a:effectLst>
                    <a:outerShdw blurRad="38100" dist="38100" dir="2700000" algn="tl">
                      <a:srgbClr val="000000">
                        <a:alpha val="43137"/>
                      </a:srgbClr>
                    </a:outerShdw>
                  </a:effectLst>
                </a:rPr>
                <a:t>GRACIAS</a:t>
              </a:r>
              <a:endParaRPr lang="es-ES" sz="4000" b="1" kern="1200" noProof="0" dirty="0">
                <a:effectLst>
                  <a:outerShdw blurRad="38100" dist="38100" dir="2700000" algn="tl">
                    <a:srgbClr val="000000">
                      <a:alpha val="43137"/>
                    </a:srgbClr>
                  </a:outerShdw>
                </a:effectLst>
              </a:endParaRPr>
            </a:p>
          </p:txBody>
        </p:sp>
      </p:grpSp>
      <p:sp>
        <p:nvSpPr>
          <p:cNvPr id="10" name="CuadroTexto 6"/>
          <p:cNvSpPr txBox="1"/>
          <p:nvPr/>
        </p:nvSpPr>
        <p:spPr>
          <a:xfrm>
            <a:off x="777240" y="6400800"/>
            <a:ext cx="5943600" cy="369332"/>
          </a:xfrm>
          <a:prstGeom prst="rect">
            <a:avLst/>
          </a:prstGeom>
          <a:noFill/>
        </p:spPr>
        <p:txBody>
          <a:bodyPr wrap="square" rtlCol="0">
            <a:spAutoFit/>
          </a:bodyPr>
          <a:lstStyle/>
          <a:p>
            <a:pPr algn="ctr"/>
            <a:r>
              <a:rPr lang="es-ES" dirty="0" smtClean="0">
                <a:solidFill>
                  <a:schemeClr val="bg1">
                    <a:lumMod val="50000"/>
                  </a:schemeClr>
                </a:solidFill>
              </a:rPr>
              <a:t>DEPARTAMENTO DE ELÉCTRICA Y ELECTRÓNICA</a:t>
            </a:r>
            <a:endParaRPr lang="es-ES" dirty="0">
              <a:solidFill>
                <a:schemeClr val="bg1">
                  <a:lumMod val="50000"/>
                </a:schemeClr>
              </a:solidFill>
            </a:endParaRPr>
          </a:p>
        </p:txBody>
      </p:sp>
    </p:spTree>
    <p:extLst>
      <p:ext uri="{BB962C8B-B14F-4D97-AF65-F5344CB8AC3E}">
        <p14:creationId xmlns:p14="http://schemas.microsoft.com/office/powerpoint/2010/main" val="940623863"/>
      </p:ext>
    </p:extLst>
  </p:cSld>
  <p:clrMapOvr>
    <a:masterClrMapping/>
  </p:clrMapOvr>
  <p:transition spd="med">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668896084"/>
              </p:ext>
            </p:extLst>
          </p:nvPr>
        </p:nvGraphicFramePr>
        <p:xfrm>
          <a:off x="294456" y="476672"/>
          <a:ext cx="8526016"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9</a:t>
            </a:fld>
            <a:endParaRPr lang="es-ES" altLang="en-US" sz="1400"/>
          </a:p>
        </p:txBody>
      </p:sp>
    </p:spTree>
    <p:extLst>
      <p:ext uri="{BB962C8B-B14F-4D97-AF65-F5344CB8AC3E}">
        <p14:creationId xmlns:p14="http://schemas.microsoft.com/office/powerpoint/2010/main" val="10101213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59B6BAF9-1EE2-43AB-A459-FD0FBACBF21E}"/>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F6C98293-6788-4959-8701-87899D3A5AE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CC26813A-3C70-474F-B955-22D5A57A2315}"/>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67999C8A-4352-4DC7-8C6E-BB5B23401E84}"/>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9ED4C765-696D-454D-9ACB-C863AE1F46AA}"/>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0E689972-6746-480E-BAF1-03CE9814368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21&quot;&gt;&lt;object type=&quot;3&quot; unique_id=&quot;10022&quot;&gt;&lt;property id=&quot;20148&quot; value=&quot;5&quot;/&gt;&lt;property id=&quot;20300&quot; value=&quot;Slide 1&quot;/&gt;&lt;property id=&quot;20307&quot; value=&quot;256&quot;/&gt;&lt;/object&gt;&lt;object type=&quot;3&quot; unique_id=&quot;10109&quot;&gt;&lt;property id=&quot;20148&quot; value=&quot;5&quot;/&gt;&lt;property id=&quot;20300&quot; value=&quot;Slide 5&quot;/&gt;&lt;property id=&quot;20307&quot; value=&quot;257&quot;/&gt;&lt;/object&gt;&lt;object type=&quot;3&quot; unique_id=&quot;10139&quot;&gt;&lt;property id=&quot;20148&quot; value=&quot;5&quot;/&gt;&lt;property id=&quot;20300&quot; value=&quot;Slide 2&quot;/&gt;&lt;property id=&quot;20307&quot; value=&quot;259&quot;/&gt;&lt;/object&gt;&lt;object type=&quot;3&quot; unique_id=&quot;10140&quot;&gt;&lt;property id=&quot;20148&quot; value=&quot;5&quot;/&gt;&lt;property id=&quot;20300&quot; value=&quot;Slide 3&quot;/&gt;&lt;property id=&quot;20307&quot; value=&quot;260&quot;/&gt;&lt;/object&gt;&lt;object type=&quot;3&quot; unique_id=&quot;10141&quot;&gt;&lt;property id=&quot;20148&quot; value=&quot;5&quot;/&gt;&lt;property id=&quot;20300&quot; value=&quot;Slide 7&quot;/&gt;&lt;property id=&quot;20307&quot; value=&quot;258&quot;/&gt;&lt;/object&gt;&lt;object type=&quot;3&quot; unique_id=&quot;10184&quot;&gt;&lt;property id=&quot;20148&quot; value=&quot;5&quot;/&gt;&lt;property id=&quot;20300&quot; value=&quot;Slide 4&quot;/&gt;&lt;property id=&quot;20307&quot; value=&quot;261&quot;/&gt;&lt;/object&gt;&lt;object type=&quot;3&quot; unique_id=&quot;10185&quot;&gt;&lt;property id=&quot;20148&quot; value=&quot;5&quot;/&gt;&lt;property id=&quot;20300&quot; value=&quot;Slide 6&quot;/&gt;&lt;property id=&quot;20307&quot; value=&quot;262&quot;/&gt;&lt;/object&gt;&lt;object type=&quot;3&quot; unique_id=&quot;10213&quot;&gt;&lt;property id=&quot;20148&quot; value=&quot;5&quot;/&gt;&lt;property id=&quot;20300&quot; value=&quot;Slide 8&quot;/&gt;&lt;property id=&quot;20307&quot; value=&quot;263&quot;/&gt;&lt;/object&gt;&lt;/object&gt;&lt;object type=&quot;8&quot; unique_id=&quot;10037&quot;&gt;&lt;/object&gt;&lt;/object&gt;&lt;/database&gt;"/>
  <p:tag name="SECTOMILLISECCONVERTED" val="1"/>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RMATO ESPE2013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541098</TotalTime>
  <Words>2592</Words>
  <Application>Microsoft Office PowerPoint</Application>
  <PresentationFormat>Presentación en pantalla (4:3)</PresentationFormat>
  <Paragraphs>634</Paragraphs>
  <Slides>86</Slides>
  <Notes>2</Notes>
  <HiddenSlides>0</HiddenSlides>
  <MMClips>1</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86</vt:i4>
      </vt:variant>
    </vt:vector>
  </HeadingPairs>
  <TitlesOfParts>
    <vt:vector size="93" baseType="lpstr">
      <vt:lpstr>Arial</vt:lpstr>
      <vt:lpstr>Calibri</vt:lpstr>
      <vt:lpstr>Cambria Math</vt:lpstr>
      <vt:lpstr>Times New Roman</vt:lpstr>
      <vt:lpstr>Wingdings</vt:lpstr>
      <vt:lpstr>Theme1</vt:lpstr>
      <vt:lpstr>FORMATO ESPE2013V2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POLITECNICA DEL EJERCITO</dc:title>
  <dc:creator>Alex</dc:creator>
  <cp:lastModifiedBy>Usuario de Windows</cp:lastModifiedBy>
  <cp:revision>379</cp:revision>
  <dcterms:created xsi:type="dcterms:W3CDTF">2012-08-14T15:29:02Z</dcterms:created>
  <dcterms:modified xsi:type="dcterms:W3CDTF">2017-08-08T04:10:32Z</dcterms:modified>
</cp:coreProperties>
</file>