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946" r:id="rId1"/>
  </p:sldMasterIdLst>
  <p:notesMasterIdLst>
    <p:notesMasterId r:id="rId24"/>
  </p:notesMasterIdLst>
  <p:sldIdLst>
    <p:sldId id="257" r:id="rId2"/>
    <p:sldId id="259" r:id="rId3"/>
    <p:sldId id="258" r:id="rId4"/>
    <p:sldId id="358" r:id="rId5"/>
    <p:sldId id="360" r:id="rId6"/>
    <p:sldId id="267" r:id="rId7"/>
    <p:sldId id="361" r:id="rId8"/>
    <p:sldId id="362" r:id="rId9"/>
    <p:sldId id="363" r:id="rId10"/>
    <p:sldId id="364" r:id="rId11"/>
    <p:sldId id="365" r:id="rId12"/>
    <p:sldId id="278" r:id="rId13"/>
    <p:sldId id="343" r:id="rId14"/>
    <p:sldId id="366" r:id="rId15"/>
    <p:sldId id="322" r:id="rId16"/>
    <p:sldId id="268" r:id="rId17"/>
    <p:sldId id="367" r:id="rId18"/>
    <p:sldId id="368" r:id="rId19"/>
    <p:sldId id="300" r:id="rId20"/>
    <p:sldId id="272" r:id="rId21"/>
    <p:sldId id="273" r:id="rId22"/>
    <p:sldId id="266" r:id="rId2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0882889-0688-4199-8D4D-E6B0B53EF81C}">
          <p14:sldIdLst>
            <p14:sldId id="257"/>
          </p14:sldIdLst>
        </p14:section>
        <p14:section name="Sección sin título" id="{5C125EF4-5903-4558-A8A2-26E810742A6F}">
          <p14:sldIdLst>
            <p14:sldId id="259"/>
            <p14:sldId id="258"/>
            <p14:sldId id="358"/>
            <p14:sldId id="360"/>
            <p14:sldId id="267"/>
            <p14:sldId id="361"/>
            <p14:sldId id="362"/>
            <p14:sldId id="363"/>
            <p14:sldId id="364"/>
            <p14:sldId id="365"/>
            <p14:sldId id="278"/>
            <p14:sldId id="343"/>
            <p14:sldId id="366"/>
            <p14:sldId id="322"/>
            <p14:sldId id="268"/>
            <p14:sldId id="367"/>
            <p14:sldId id="368"/>
            <p14:sldId id="300"/>
            <p14:sldId id="272"/>
            <p14:sldId id="273"/>
            <p14:sldId id="2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B6E0C4"/>
    <a:srgbClr val="99FF99"/>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3474" autoAdjust="0"/>
  </p:normalViewPr>
  <p:slideViewPr>
    <p:cSldViewPr>
      <p:cViewPr varScale="1">
        <p:scale>
          <a:sx n="64" d="100"/>
          <a:sy n="64" d="100"/>
        </p:scale>
        <p:origin x="157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8A66BD-03CC-4222-BA9A-61D7AE0585FD}" type="doc">
      <dgm:prSet loTypeId="urn:microsoft.com/office/officeart/2005/8/layout/vList3#1" loCatId="list" qsTypeId="urn:microsoft.com/office/officeart/2005/8/quickstyle/simple2" qsCatId="simple" csTypeId="urn:microsoft.com/office/officeart/2005/8/colors/colorful5" csCatId="colorful" phldr="1"/>
      <dgm:spPr/>
      <dgm:t>
        <a:bodyPr/>
        <a:lstStyle/>
        <a:p>
          <a:endParaRPr lang="es-MX"/>
        </a:p>
      </dgm:t>
    </dgm:pt>
    <dgm:pt modelId="{37E8D5D4-4A4B-41FE-BC8C-3AB98D1F71F3}">
      <dgm:prSet phldrT="[Texto]" custT="1"/>
      <dgm:spPr/>
      <dgm:t>
        <a:bodyPr/>
        <a:lstStyle/>
        <a:p>
          <a:r>
            <a:rPr lang="es-MX" sz="2800" b="1" dirty="0">
              <a:solidFill>
                <a:schemeClr val="tx1"/>
              </a:solidFill>
              <a:latin typeface="Aparajita" panose="020B0604020202020204" pitchFamily="34" charset="0"/>
              <a:cs typeface="Aparajita" panose="020B0604020202020204" pitchFamily="34" charset="0"/>
            </a:rPr>
            <a:t>PROBLEMA DE INVESTIGACIÓN</a:t>
          </a:r>
        </a:p>
      </dgm:t>
    </dgm:pt>
    <dgm:pt modelId="{11B9F9C2-DB76-4848-A0AC-FED25734AB90}" type="sibTrans" cxnId="{C4F225DF-5870-438D-AE76-E2118C9DEAE0}">
      <dgm:prSet/>
      <dgm:spPr/>
      <dgm:t>
        <a:bodyPr/>
        <a:lstStyle/>
        <a:p>
          <a:endParaRPr lang="es-MX"/>
        </a:p>
      </dgm:t>
    </dgm:pt>
    <dgm:pt modelId="{1F32E61F-E00D-485B-B970-D5FD67CF8CE5}" type="parTrans" cxnId="{C4F225DF-5870-438D-AE76-E2118C9DEAE0}">
      <dgm:prSet/>
      <dgm:spPr/>
      <dgm:t>
        <a:bodyPr/>
        <a:lstStyle/>
        <a:p>
          <a:endParaRPr lang="es-MX"/>
        </a:p>
      </dgm:t>
    </dgm:pt>
    <dgm:pt modelId="{7A8A0067-753D-48F6-8165-48E355DB365E}">
      <dgm:prSet phldrT="[Texto]" custT="1"/>
      <dgm:spPr/>
      <dgm:t>
        <a:bodyPr/>
        <a:lstStyle/>
        <a:p>
          <a:r>
            <a:rPr lang="es-MX" sz="2800" b="1" dirty="0">
              <a:solidFill>
                <a:schemeClr val="tx1"/>
              </a:solidFill>
              <a:latin typeface="Aparajita" panose="020B0604020202020204" pitchFamily="34" charset="0"/>
              <a:cs typeface="Aparajita" panose="020B0604020202020204" pitchFamily="34" charset="0"/>
            </a:rPr>
            <a:t>ANTECEDENTES</a:t>
          </a:r>
        </a:p>
      </dgm:t>
    </dgm:pt>
    <dgm:pt modelId="{DBAB59B0-B875-40AA-8BA5-CA4AFC0C1F9D}" type="parTrans" cxnId="{A8CE1E8C-EE5A-4A82-A8FA-201985350A31}">
      <dgm:prSet/>
      <dgm:spPr/>
      <dgm:t>
        <a:bodyPr/>
        <a:lstStyle/>
        <a:p>
          <a:endParaRPr lang="es-EC"/>
        </a:p>
      </dgm:t>
    </dgm:pt>
    <dgm:pt modelId="{D2025D27-2A60-403D-8B09-E5DECB81A2AC}" type="sibTrans" cxnId="{A8CE1E8C-EE5A-4A82-A8FA-201985350A31}">
      <dgm:prSet/>
      <dgm:spPr/>
      <dgm:t>
        <a:bodyPr/>
        <a:lstStyle/>
        <a:p>
          <a:endParaRPr lang="es-EC"/>
        </a:p>
      </dgm:t>
    </dgm:pt>
    <dgm:pt modelId="{9CB12EA6-0543-4BBD-89EA-F96794C7DBF5}">
      <dgm:prSet phldrT="[Texto]" custT="1"/>
      <dgm:spPr/>
      <dgm:t>
        <a:bodyPr/>
        <a:lstStyle/>
        <a:p>
          <a:r>
            <a:rPr lang="es-MX" sz="2800" b="1" dirty="0">
              <a:solidFill>
                <a:schemeClr val="tx1"/>
              </a:solidFill>
              <a:latin typeface="Aparajita" panose="020B0604020202020204" pitchFamily="34" charset="0"/>
              <a:cs typeface="Aparajita" panose="020B0604020202020204" pitchFamily="34" charset="0"/>
            </a:rPr>
            <a:t>GIRO DEL NEGOCIO</a:t>
          </a:r>
        </a:p>
      </dgm:t>
    </dgm:pt>
    <dgm:pt modelId="{906F6EAA-D598-46F1-A6E9-271BF394D4B6}" type="parTrans" cxnId="{E9660A66-C263-4295-898B-BAB2EFD92E1E}">
      <dgm:prSet/>
      <dgm:spPr/>
      <dgm:t>
        <a:bodyPr/>
        <a:lstStyle/>
        <a:p>
          <a:endParaRPr lang="es-EC"/>
        </a:p>
      </dgm:t>
    </dgm:pt>
    <dgm:pt modelId="{FCEFA03B-C39C-4718-8172-C64EC0333938}" type="sibTrans" cxnId="{E9660A66-C263-4295-898B-BAB2EFD92E1E}">
      <dgm:prSet/>
      <dgm:spPr/>
      <dgm:t>
        <a:bodyPr/>
        <a:lstStyle/>
        <a:p>
          <a:endParaRPr lang="es-EC"/>
        </a:p>
      </dgm:t>
    </dgm:pt>
    <dgm:pt modelId="{BF7430F4-CDD7-4F43-A678-65490D25FF8A}" type="pres">
      <dgm:prSet presAssocID="{1B8A66BD-03CC-4222-BA9A-61D7AE0585FD}" presName="linearFlow" presStyleCnt="0">
        <dgm:presLayoutVars>
          <dgm:dir/>
          <dgm:resizeHandles val="exact"/>
        </dgm:presLayoutVars>
      </dgm:prSet>
      <dgm:spPr/>
      <dgm:t>
        <a:bodyPr/>
        <a:lstStyle/>
        <a:p>
          <a:endParaRPr lang="es-EC"/>
        </a:p>
      </dgm:t>
    </dgm:pt>
    <dgm:pt modelId="{17C7AA40-DF7E-4638-873B-9A241DF1D5BF}" type="pres">
      <dgm:prSet presAssocID="{37E8D5D4-4A4B-41FE-BC8C-3AB98D1F71F3}" presName="composite" presStyleCnt="0"/>
      <dgm:spPr/>
    </dgm:pt>
    <dgm:pt modelId="{32767606-214B-4000-A03C-2EAFA8127595}" type="pres">
      <dgm:prSet presAssocID="{37E8D5D4-4A4B-41FE-BC8C-3AB98D1F71F3}" presName="imgShp" presStyleLbl="fgImgPlace1" presStyleIdx="0" presStyleCnt="3" custScaleX="62053" custScaleY="57609" custLinFactNeighborX="-17168" custLinFactNeighborY="6981"/>
      <dgm:spPr>
        <a:blipFill rotWithShape="0">
          <a:blip xmlns:r="http://schemas.openxmlformats.org/officeDocument/2006/relationships" r:embed="rId1"/>
          <a:stretch>
            <a:fillRect/>
          </a:stretch>
        </a:blipFill>
      </dgm:spPr>
    </dgm:pt>
    <dgm:pt modelId="{ECA7E9D9-ED25-4DD8-8C90-9439E7FD5A25}" type="pres">
      <dgm:prSet presAssocID="{37E8D5D4-4A4B-41FE-BC8C-3AB98D1F71F3}" presName="txShp" presStyleLbl="node1" presStyleIdx="0" presStyleCnt="3" custScaleY="42918" custLinFactNeighborX="15477" custLinFactNeighborY="70378">
        <dgm:presLayoutVars>
          <dgm:bulletEnabled val="1"/>
        </dgm:presLayoutVars>
      </dgm:prSet>
      <dgm:spPr/>
      <dgm:t>
        <a:bodyPr/>
        <a:lstStyle/>
        <a:p>
          <a:endParaRPr lang="es-EC"/>
        </a:p>
      </dgm:t>
    </dgm:pt>
    <dgm:pt modelId="{251CF24A-29A6-4677-A375-59B7E9C25E61}" type="pres">
      <dgm:prSet presAssocID="{11B9F9C2-DB76-4848-A0AC-FED25734AB90}" presName="spacing" presStyleCnt="0"/>
      <dgm:spPr/>
    </dgm:pt>
    <dgm:pt modelId="{6B5C8AB2-2399-46B5-A49F-0E199864B4BD}" type="pres">
      <dgm:prSet presAssocID="{7A8A0067-753D-48F6-8165-48E355DB365E}" presName="composite" presStyleCnt="0"/>
      <dgm:spPr/>
    </dgm:pt>
    <dgm:pt modelId="{62387765-4D4C-410A-AE02-2649025B459E}" type="pres">
      <dgm:prSet presAssocID="{7A8A0067-753D-48F6-8165-48E355DB365E}" presName="imgShp" presStyleLbl="fgImgPlace1" presStyleIdx="1" presStyleCnt="3" custScaleX="64408" custScaleY="53032" custLinFactNeighborX="-21481" custLinFactNeighborY="-3641"/>
      <dgm:spPr>
        <a:blipFill>
          <a:blip xmlns:r="http://schemas.openxmlformats.org/officeDocument/2006/relationships" r:embed="rId2">
            <a:extLst/>
          </a:blip>
          <a:srcRect/>
          <a:stretch>
            <a:fillRect l="-42000" r="-42000"/>
          </a:stretch>
        </a:blipFill>
      </dgm:spPr>
    </dgm:pt>
    <dgm:pt modelId="{023A9508-F152-4FCE-82C3-5D74B473F03F}" type="pres">
      <dgm:prSet presAssocID="{7A8A0067-753D-48F6-8165-48E355DB365E}" presName="txShp" presStyleLbl="node1" presStyleIdx="1" presStyleCnt="3" custScaleY="46234" custLinFactNeighborX="16505" custLinFactNeighborY="-80182">
        <dgm:presLayoutVars>
          <dgm:bulletEnabled val="1"/>
        </dgm:presLayoutVars>
      </dgm:prSet>
      <dgm:spPr/>
      <dgm:t>
        <a:bodyPr/>
        <a:lstStyle/>
        <a:p>
          <a:endParaRPr lang="es-EC"/>
        </a:p>
      </dgm:t>
    </dgm:pt>
    <dgm:pt modelId="{789D7211-48FA-4FF0-99A3-66C4F9C77DAA}" type="pres">
      <dgm:prSet presAssocID="{D2025D27-2A60-403D-8B09-E5DECB81A2AC}" presName="spacing" presStyleCnt="0"/>
      <dgm:spPr/>
    </dgm:pt>
    <dgm:pt modelId="{CFA7C703-82D2-441D-AFFA-55497DF2CFC1}" type="pres">
      <dgm:prSet presAssocID="{9CB12EA6-0543-4BBD-89EA-F96794C7DBF5}" presName="composite" presStyleCnt="0"/>
      <dgm:spPr/>
    </dgm:pt>
    <dgm:pt modelId="{9E8F942F-5052-4DE7-8040-D303EDC13A0E}" type="pres">
      <dgm:prSet presAssocID="{9CB12EA6-0543-4BBD-89EA-F96794C7DBF5}" presName="imgShp" presStyleLbl="fgImgPlace1" presStyleIdx="2" presStyleCnt="3" custScaleX="70992" custScaleY="56689" custLinFactNeighborX="-26664" custLinFactNeighborY="-19477"/>
      <dgm:spPr>
        <a:blipFill>
          <a:blip xmlns:r="http://schemas.openxmlformats.org/officeDocument/2006/relationships" r:embed="rId3">
            <a:extLst/>
          </a:blip>
          <a:srcRect/>
          <a:stretch>
            <a:fillRect l="-17000" r="-17000"/>
          </a:stretch>
        </a:blipFill>
      </dgm:spPr>
    </dgm:pt>
    <dgm:pt modelId="{D1674D80-8D03-4F56-A9D6-DD09E41FC95F}" type="pres">
      <dgm:prSet presAssocID="{9CB12EA6-0543-4BBD-89EA-F96794C7DBF5}" presName="txShp" presStyleLbl="node1" presStyleIdx="2" presStyleCnt="3" custScaleX="94083" custScaleY="43001" custLinFactNeighborX="17615" custLinFactNeighborY="-20561">
        <dgm:presLayoutVars>
          <dgm:bulletEnabled val="1"/>
        </dgm:presLayoutVars>
      </dgm:prSet>
      <dgm:spPr/>
      <dgm:t>
        <a:bodyPr/>
        <a:lstStyle/>
        <a:p>
          <a:endParaRPr lang="es-EC"/>
        </a:p>
      </dgm:t>
    </dgm:pt>
  </dgm:ptLst>
  <dgm:cxnLst>
    <dgm:cxn modelId="{F3ABED37-4C15-43DA-BAF0-B4133DDC4E4A}" type="presOf" srcId="{37E8D5D4-4A4B-41FE-BC8C-3AB98D1F71F3}" destId="{ECA7E9D9-ED25-4DD8-8C90-9439E7FD5A25}" srcOrd="0" destOrd="0" presId="urn:microsoft.com/office/officeart/2005/8/layout/vList3#1"/>
    <dgm:cxn modelId="{A8CE1E8C-EE5A-4A82-A8FA-201985350A31}" srcId="{1B8A66BD-03CC-4222-BA9A-61D7AE0585FD}" destId="{7A8A0067-753D-48F6-8165-48E355DB365E}" srcOrd="1" destOrd="0" parTransId="{DBAB59B0-B875-40AA-8BA5-CA4AFC0C1F9D}" sibTransId="{D2025D27-2A60-403D-8B09-E5DECB81A2AC}"/>
    <dgm:cxn modelId="{C4F225DF-5870-438D-AE76-E2118C9DEAE0}" srcId="{1B8A66BD-03CC-4222-BA9A-61D7AE0585FD}" destId="{37E8D5D4-4A4B-41FE-BC8C-3AB98D1F71F3}" srcOrd="0" destOrd="0" parTransId="{1F32E61F-E00D-485B-B970-D5FD67CF8CE5}" sibTransId="{11B9F9C2-DB76-4848-A0AC-FED25734AB90}"/>
    <dgm:cxn modelId="{A80155CD-9245-4AA8-B2EA-DD42CF4086A7}" type="presOf" srcId="{7A8A0067-753D-48F6-8165-48E355DB365E}" destId="{023A9508-F152-4FCE-82C3-5D74B473F03F}" srcOrd="0" destOrd="0" presId="urn:microsoft.com/office/officeart/2005/8/layout/vList3#1"/>
    <dgm:cxn modelId="{90B91C05-C3CF-4B41-8374-308D080870C7}" type="presOf" srcId="{9CB12EA6-0543-4BBD-89EA-F96794C7DBF5}" destId="{D1674D80-8D03-4F56-A9D6-DD09E41FC95F}" srcOrd="0" destOrd="0" presId="urn:microsoft.com/office/officeart/2005/8/layout/vList3#1"/>
    <dgm:cxn modelId="{E9660A66-C263-4295-898B-BAB2EFD92E1E}" srcId="{1B8A66BD-03CC-4222-BA9A-61D7AE0585FD}" destId="{9CB12EA6-0543-4BBD-89EA-F96794C7DBF5}" srcOrd="2" destOrd="0" parTransId="{906F6EAA-D598-46F1-A6E9-271BF394D4B6}" sibTransId="{FCEFA03B-C39C-4718-8172-C64EC0333938}"/>
    <dgm:cxn modelId="{4952186E-70EF-4D05-AA3F-CE9B0264C1B7}" type="presOf" srcId="{1B8A66BD-03CC-4222-BA9A-61D7AE0585FD}" destId="{BF7430F4-CDD7-4F43-A678-65490D25FF8A}" srcOrd="0" destOrd="0" presId="urn:microsoft.com/office/officeart/2005/8/layout/vList3#1"/>
    <dgm:cxn modelId="{3CAA2E5E-2A65-4E13-BF24-26BE331F1859}" type="presParOf" srcId="{BF7430F4-CDD7-4F43-A678-65490D25FF8A}" destId="{17C7AA40-DF7E-4638-873B-9A241DF1D5BF}" srcOrd="0" destOrd="0" presId="urn:microsoft.com/office/officeart/2005/8/layout/vList3#1"/>
    <dgm:cxn modelId="{3EA0A31D-AEBA-45A2-B195-7DC3B4C16130}" type="presParOf" srcId="{17C7AA40-DF7E-4638-873B-9A241DF1D5BF}" destId="{32767606-214B-4000-A03C-2EAFA8127595}" srcOrd="0" destOrd="0" presId="urn:microsoft.com/office/officeart/2005/8/layout/vList3#1"/>
    <dgm:cxn modelId="{ABA4286B-6920-4169-A0E5-ABD62B73C5B9}" type="presParOf" srcId="{17C7AA40-DF7E-4638-873B-9A241DF1D5BF}" destId="{ECA7E9D9-ED25-4DD8-8C90-9439E7FD5A25}" srcOrd="1" destOrd="0" presId="urn:microsoft.com/office/officeart/2005/8/layout/vList3#1"/>
    <dgm:cxn modelId="{0D17DB4D-037A-475B-BEDD-E3A73325B64C}" type="presParOf" srcId="{BF7430F4-CDD7-4F43-A678-65490D25FF8A}" destId="{251CF24A-29A6-4677-A375-59B7E9C25E61}" srcOrd="1" destOrd="0" presId="urn:microsoft.com/office/officeart/2005/8/layout/vList3#1"/>
    <dgm:cxn modelId="{C909C2FE-65DE-4EF2-85E7-7243E06C0832}" type="presParOf" srcId="{BF7430F4-CDD7-4F43-A678-65490D25FF8A}" destId="{6B5C8AB2-2399-46B5-A49F-0E199864B4BD}" srcOrd="2" destOrd="0" presId="urn:microsoft.com/office/officeart/2005/8/layout/vList3#1"/>
    <dgm:cxn modelId="{F5C93D6B-9F4A-4827-80F4-E1813E70F216}" type="presParOf" srcId="{6B5C8AB2-2399-46B5-A49F-0E199864B4BD}" destId="{62387765-4D4C-410A-AE02-2649025B459E}" srcOrd="0" destOrd="0" presId="urn:microsoft.com/office/officeart/2005/8/layout/vList3#1"/>
    <dgm:cxn modelId="{6F08452F-97DD-4071-BCBE-7F7F9668D19E}" type="presParOf" srcId="{6B5C8AB2-2399-46B5-A49F-0E199864B4BD}" destId="{023A9508-F152-4FCE-82C3-5D74B473F03F}" srcOrd="1" destOrd="0" presId="urn:microsoft.com/office/officeart/2005/8/layout/vList3#1"/>
    <dgm:cxn modelId="{482B1BFE-A9E2-49EE-869F-4341DEAAF3DB}" type="presParOf" srcId="{BF7430F4-CDD7-4F43-A678-65490D25FF8A}" destId="{789D7211-48FA-4FF0-99A3-66C4F9C77DAA}" srcOrd="3" destOrd="0" presId="urn:microsoft.com/office/officeart/2005/8/layout/vList3#1"/>
    <dgm:cxn modelId="{93100587-F04B-4AE7-A40C-3339270B0501}" type="presParOf" srcId="{BF7430F4-CDD7-4F43-A678-65490D25FF8A}" destId="{CFA7C703-82D2-441D-AFFA-55497DF2CFC1}" srcOrd="4" destOrd="0" presId="urn:microsoft.com/office/officeart/2005/8/layout/vList3#1"/>
    <dgm:cxn modelId="{95AD6A50-A249-4BEA-9134-BE930ACF41D1}" type="presParOf" srcId="{CFA7C703-82D2-441D-AFFA-55497DF2CFC1}" destId="{9E8F942F-5052-4DE7-8040-D303EDC13A0E}" srcOrd="0" destOrd="0" presId="urn:microsoft.com/office/officeart/2005/8/layout/vList3#1"/>
    <dgm:cxn modelId="{5A7F2956-5EB0-4DF0-8E5D-DDB1656B19E1}" type="presParOf" srcId="{CFA7C703-82D2-441D-AFFA-55497DF2CFC1}" destId="{D1674D80-8D03-4F56-A9D6-DD09E41FC95F}"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0858C45-5F55-454B-BD1C-18C0235798B7}" type="doc">
      <dgm:prSet loTypeId="urn:microsoft.com/office/officeart/2005/8/layout/chevron2" loCatId="list" qsTypeId="urn:microsoft.com/office/officeart/2005/8/quickstyle/3d2" qsCatId="3D" csTypeId="urn:microsoft.com/office/officeart/2005/8/colors/colorful3" csCatId="colorful" phldr="1"/>
      <dgm:spPr/>
      <dgm:t>
        <a:bodyPr/>
        <a:lstStyle/>
        <a:p>
          <a:endParaRPr lang="es-EC"/>
        </a:p>
      </dgm:t>
    </dgm:pt>
    <dgm:pt modelId="{4AA2C0A9-EAF6-42FA-9D50-E2251E4D8E58}">
      <dgm:prSet phldrT="[Texto]"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endParaRPr lang="es-EC" sz="2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parajita"/>
          </a:endParaRPr>
        </a:p>
      </dgm:t>
    </dgm:pt>
    <dgm:pt modelId="{FD06F1E9-51C7-446D-820E-E7F4E51C7424}" type="parTrans" cxnId="{17A35565-A16D-47BB-AB47-787EB198EB9A}">
      <dgm:prSet/>
      <dgm:spPr/>
      <dgm:t>
        <a:bodyPr/>
        <a:lstStyle/>
        <a:p>
          <a:endParaRPr lang="es-EC"/>
        </a:p>
      </dgm:t>
    </dgm:pt>
    <dgm:pt modelId="{EBEE6365-E5CC-4246-A163-6DD8F361EA2C}" type="sibTrans" cxnId="{17A35565-A16D-47BB-AB47-787EB198EB9A}">
      <dgm:prSet/>
      <dgm:spPr/>
      <dgm:t>
        <a:bodyPr/>
        <a:lstStyle/>
        <a:p>
          <a:endParaRPr lang="es-EC"/>
        </a:p>
      </dgm:t>
    </dgm:pt>
    <dgm:pt modelId="{11FA33BD-862C-4C91-B502-D3FAAEB7EEE5}">
      <dgm:prSet phldrT="[Texto]" custT="1"/>
      <dgm:spPr/>
      <dgm:t>
        <a:bodyPr/>
        <a:lstStyle/>
        <a:p>
          <a:pPr algn="just"/>
          <a:r>
            <a:rPr lang="es-EC" sz="1600" dirty="0">
              <a:latin typeface="Aparajita" panose="020B0604020202020204" pitchFamily="34" charset="0"/>
            </a:rPr>
            <a:t>Se pudo evidenciar mediante encuestas que aún falta mucho por mejorar en cuanto al manejo de turistas y difusión profesional de la información que algunos guías manejan.</a:t>
          </a:r>
          <a:endParaRPr lang="es-EC" sz="1600" dirty="0">
            <a:latin typeface="Aparajita" panose="020B0604020202020204" pitchFamily="34" charset="0"/>
            <a:cs typeface="Aparajita" panose="020B0604020202020204" pitchFamily="34" charset="0"/>
          </a:endParaRPr>
        </a:p>
      </dgm:t>
    </dgm:pt>
    <dgm:pt modelId="{1E7D0018-3B45-4F99-80CF-50A9832BED60}" type="parTrans" cxnId="{993026C9-A53A-477E-83FF-5C9AC7BD91CC}">
      <dgm:prSet/>
      <dgm:spPr/>
      <dgm:t>
        <a:bodyPr/>
        <a:lstStyle/>
        <a:p>
          <a:endParaRPr lang="es-EC"/>
        </a:p>
      </dgm:t>
    </dgm:pt>
    <dgm:pt modelId="{BAEE5D96-D4C9-4184-B69D-097ED1258B7B}" type="sibTrans" cxnId="{993026C9-A53A-477E-83FF-5C9AC7BD91CC}">
      <dgm:prSet/>
      <dgm:spPr/>
      <dgm:t>
        <a:bodyPr/>
        <a:lstStyle/>
        <a:p>
          <a:endParaRPr lang="es-EC"/>
        </a:p>
      </dgm:t>
    </dgm:pt>
    <dgm:pt modelId="{53F58F01-3DC5-4994-98A6-178C817FFDF9}">
      <dgm:prSet phldrT="[Texto]" custT="1"/>
      <dgm:spPr/>
      <dgm:t>
        <a:bodyPr/>
        <a:lstStyle/>
        <a:p>
          <a:r>
            <a:rPr lang="es-ES" sz="1600" dirty="0">
              <a:latin typeface="Aparajita" panose="020B0604020202020204" pitchFamily="34" charset="0"/>
              <a:cs typeface="Aparajita" panose="020B0604020202020204" pitchFamily="34" charset="0"/>
            </a:rPr>
            <a:t>La</a:t>
          </a:r>
          <a:r>
            <a:rPr lang="es-EC" sz="1600" dirty="0">
              <a:latin typeface="Aparajita" panose="020B0604020202020204" pitchFamily="34" charset="0"/>
            </a:rPr>
            <a:t> falta de capacitación e inclusión de los guías, a afectado tanto a la historia como a la cultura de la ciudad El Coca, lo cual comprende una parte importante de turismo que debería ser destacada.</a:t>
          </a:r>
          <a:endParaRPr lang="es-EC" sz="1600" dirty="0">
            <a:latin typeface="Aparajita" panose="020B0604020202020204" pitchFamily="34" charset="0"/>
            <a:cs typeface="Aparajita" panose="020B0604020202020204" pitchFamily="34" charset="0"/>
          </a:endParaRPr>
        </a:p>
      </dgm:t>
    </dgm:pt>
    <dgm:pt modelId="{AD140E33-17D7-4631-A301-B3F463B2D0A7}" type="parTrans" cxnId="{0D3C0F48-D4BC-425E-B832-4CC4310E9E84}">
      <dgm:prSet/>
      <dgm:spPr/>
      <dgm:t>
        <a:bodyPr/>
        <a:lstStyle/>
        <a:p>
          <a:endParaRPr lang="es-EC"/>
        </a:p>
      </dgm:t>
    </dgm:pt>
    <dgm:pt modelId="{BCCE4477-AF18-4962-937E-C4295860719F}" type="sibTrans" cxnId="{0D3C0F48-D4BC-425E-B832-4CC4310E9E84}">
      <dgm:prSet/>
      <dgm:spPr/>
      <dgm:t>
        <a:bodyPr/>
        <a:lstStyle/>
        <a:p>
          <a:endParaRPr lang="es-EC"/>
        </a:p>
      </dgm:t>
    </dgm:pt>
    <dgm:pt modelId="{1E437A67-4892-46EE-A34E-8E60A66C547F}">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endParaRPr lang="es-EC"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parajita"/>
          </a:endParaRPr>
        </a:p>
      </dgm:t>
    </dgm:pt>
    <dgm:pt modelId="{7D1CD655-2789-4ED2-ACD2-E71F363A4ABE}" type="parTrans" cxnId="{9955641D-1F95-4E03-9060-4BBDE05B33DE}">
      <dgm:prSet/>
      <dgm:spPr/>
      <dgm:t>
        <a:bodyPr/>
        <a:lstStyle/>
        <a:p>
          <a:endParaRPr lang="es-EC"/>
        </a:p>
      </dgm:t>
    </dgm:pt>
    <dgm:pt modelId="{527C201F-834C-42FF-8389-A93B6B0EBDA0}" type="sibTrans" cxnId="{9955641D-1F95-4E03-9060-4BBDE05B33DE}">
      <dgm:prSet/>
      <dgm:spPr/>
      <dgm:t>
        <a:bodyPr/>
        <a:lstStyle/>
        <a:p>
          <a:endParaRPr lang="es-EC"/>
        </a:p>
      </dgm:t>
    </dgm:pt>
    <dgm:pt modelId="{235059D0-564C-44A2-865C-D8ECF499C48A}">
      <dgm:prSet custT="1"/>
      <dgm:spPr/>
      <dgm:t>
        <a:bodyPr/>
        <a:lstStyle/>
        <a:p>
          <a:pPr algn="just"/>
          <a:r>
            <a:rPr lang="es-EC" sz="1600" dirty="0">
              <a:latin typeface="Aparajita" panose="020B0604020202020204" pitchFamily="34" charset="0"/>
            </a:rPr>
            <a:t>Los guiones turísticos etnográficos, tienen gran incidencia para atraer turistas </a:t>
          </a:r>
          <a:r>
            <a:rPr lang="es-ES" sz="1600" dirty="0">
              <a:latin typeface="Aparajita" panose="020B0604020202020204" pitchFamily="34" charset="0"/>
              <a:cs typeface="Aparajita" panose="020B0604020202020204" pitchFamily="34" charset="0"/>
            </a:rPr>
            <a:t> </a:t>
          </a:r>
          <a:endParaRPr lang="es-EC" sz="1600" dirty="0">
            <a:latin typeface="Aparajita" panose="020B0604020202020204" pitchFamily="34" charset="0"/>
            <a:cs typeface="Aparajita" panose="020B0604020202020204" pitchFamily="34" charset="0"/>
          </a:endParaRPr>
        </a:p>
      </dgm:t>
    </dgm:pt>
    <dgm:pt modelId="{519FD0D1-690F-40D6-AF63-7CA8AA656AF0}" type="parTrans" cxnId="{2613045C-0698-4615-A715-918AB56C9417}">
      <dgm:prSet/>
      <dgm:spPr/>
      <dgm:t>
        <a:bodyPr/>
        <a:lstStyle/>
        <a:p>
          <a:endParaRPr lang="es-EC"/>
        </a:p>
      </dgm:t>
    </dgm:pt>
    <dgm:pt modelId="{2DF0FEAF-4C4E-4C44-8905-0C523FB1FD66}" type="sibTrans" cxnId="{2613045C-0698-4615-A715-918AB56C9417}">
      <dgm:prSet/>
      <dgm:spPr/>
      <dgm:t>
        <a:bodyPr/>
        <a:lstStyle/>
        <a:p>
          <a:endParaRPr lang="es-EC"/>
        </a:p>
      </dgm:t>
    </dgm:pt>
    <dgm:pt modelId="{0FA3FAF9-B366-4ABD-8ACB-86A1B13A5047}">
      <dgm:prSet phldrT="[Texto]"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endParaRPr lang="es-EC" sz="2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parajita"/>
          </a:endParaRPr>
        </a:p>
      </dgm:t>
    </dgm:pt>
    <dgm:pt modelId="{D91AAE13-AF6F-439E-BA8D-091145D6DBD1}" type="sibTrans" cxnId="{9EA12545-7D59-41BC-9AFC-EF131B4AC8E5}">
      <dgm:prSet/>
      <dgm:spPr/>
      <dgm:t>
        <a:bodyPr/>
        <a:lstStyle/>
        <a:p>
          <a:endParaRPr lang="es-EC"/>
        </a:p>
      </dgm:t>
    </dgm:pt>
    <dgm:pt modelId="{7EB9C7A3-0F9A-428A-8459-EEA45C9EE563}" type="parTrans" cxnId="{9EA12545-7D59-41BC-9AFC-EF131B4AC8E5}">
      <dgm:prSet/>
      <dgm:spPr/>
      <dgm:t>
        <a:bodyPr/>
        <a:lstStyle/>
        <a:p>
          <a:endParaRPr lang="es-EC"/>
        </a:p>
      </dgm:t>
    </dgm:pt>
    <dgm:pt modelId="{CA89689C-2BF4-468F-9308-B8E1077948DE}">
      <dgm:prSet phldrT="[Texto]" custT="1"/>
      <dgm:spPr/>
      <dgm:t>
        <a:bodyPr/>
        <a:lstStyle/>
        <a:p>
          <a:endParaRPr lang="es-EC" sz="1600" dirty="0">
            <a:latin typeface="Aparajita" panose="020B0604020202020204" pitchFamily="34" charset="0"/>
            <a:cs typeface="Aparajita" panose="020B0604020202020204" pitchFamily="34" charset="0"/>
          </a:endParaRPr>
        </a:p>
      </dgm:t>
    </dgm:pt>
    <dgm:pt modelId="{0C5E5D4D-4176-481E-8DD2-2B26675C719E}" type="parTrans" cxnId="{9D7A33F0-5B17-43C7-9124-AE342F8EFB80}">
      <dgm:prSet/>
      <dgm:spPr/>
      <dgm:t>
        <a:bodyPr/>
        <a:lstStyle/>
        <a:p>
          <a:endParaRPr lang="es-ES"/>
        </a:p>
      </dgm:t>
    </dgm:pt>
    <dgm:pt modelId="{5B74DB04-2B96-4FDE-B269-EA4D803A8509}" type="sibTrans" cxnId="{9D7A33F0-5B17-43C7-9124-AE342F8EFB80}">
      <dgm:prSet/>
      <dgm:spPr/>
      <dgm:t>
        <a:bodyPr/>
        <a:lstStyle/>
        <a:p>
          <a:endParaRPr lang="es-ES"/>
        </a:p>
      </dgm:t>
    </dgm:pt>
    <dgm:pt modelId="{DC91BC78-DE5A-4B10-B4C4-E087A1C3AB6B}">
      <dgm:prSet phldrT="[Texto]"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endParaRPr lang="es-EC" sz="2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parajita"/>
          </a:endParaRPr>
        </a:p>
      </dgm:t>
    </dgm:pt>
    <dgm:pt modelId="{68D2F483-2B39-4FC5-B538-1E2737B431FA}" type="parTrans" cxnId="{47A7EF23-0F6C-42BE-ADC4-833E3AF90A66}">
      <dgm:prSet/>
      <dgm:spPr/>
      <dgm:t>
        <a:bodyPr/>
        <a:lstStyle/>
        <a:p>
          <a:endParaRPr lang="es-ES"/>
        </a:p>
      </dgm:t>
    </dgm:pt>
    <dgm:pt modelId="{B9458473-41D0-45C7-8E56-753839D4006A}" type="sibTrans" cxnId="{47A7EF23-0F6C-42BE-ADC4-833E3AF90A66}">
      <dgm:prSet/>
      <dgm:spPr/>
      <dgm:t>
        <a:bodyPr/>
        <a:lstStyle/>
        <a:p>
          <a:endParaRPr lang="es-ES"/>
        </a:p>
      </dgm:t>
    </dgm:pt>
    <dgm:pt modelId="{0FD7A80D-F2F7-4A04-BAB5-81EEE8B956B4}">
      <dgm:prSet phldrT="[Texto]"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endParaRPr lang="es-EC" sz="2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parajita"/>
          </a:endParaRPr>
        </a:p>
      </dgm:t>
    </dgm:pt>
    <dgm:pt modelId="{CB16C2E8-5432-42BB-A615-2C45691E0347}" type="parTrans" cxnId="{6D4A19AB-9CBE-4EDD-BD97-9528739C6AA5}">
      <dgm:prSet/>
      <dgm:spPr/>
      <dgm:t>
        <a:bodyPr/>
        <a:lstStyle/>
        <a:p>
          <a:endParaRPr lang="es-ES"/>
        </a:p>
      </dgm:t>
    </dgm:pt>
    <dgm:pt modelId="{E05F0BE1-EB82-4EFE-ADF5-267F59ED69BF}" type="sibTrans" cxnId="{6D4A19AB-9CBE-4EDD-BD97-9528739C6AA5}">
      <dgm:prSet/>
      <dgm:spPr/>
      <dgm:t>
        <a:bodyPr/>
        <a:lstStyle/>
        <a:p>
          <a:endParaRPr lang="es-ES"/>
        </a:p>
      </dgm:t>
    </dgm:pt>
    <dgm:pt modelId="{AD58C486-A628-4749-A32C-CA5FBB46A507}">
      <dgm:prSet phldrT="[Texto]" custT="1"/>
      <dgm:spPr/>
      <dgm:t>
        <a:bodyPr/>
        <a:lstStyle/>
        <a:p>
          <a:r>
            <a:rPr lang="es-EC" sz="1600" dirty="0">
              <a:latin typeface="Aparajita" panose="020B0604020202020204" pitchFamily="34" charset="0"/>
            </a:rPr>
            <a:t>Los guiones deben ser implementados en aquellas empresas y actividades de turismo, como materiales de trabajo para uso de todos los guías, como su herramienta de soporte.</a:t>
          </a:r>
          <a:endParaRPr lang="es-ES" dirty="0"/>
        </a:p>
      </dgm:t>
    </dgm:pt>
    <dgm:pt modelId="{2368292D-61F4-41D9-BCDA-E85CE25D7BFD}" type="parTrans" cxnId="{44FDE734-69C8-41F4-A0C4-080D7D8AB6C7}">
      <dgm:prSet/>
      <dgm:spPr/>
      <dgm:t>
        <a:bodyPr/>
        <a:lstStyle/>
        <a:p>
          <a:endParaRPr lang="es-ES"/>
        </a:p>
      </dgm:t>
    </dgm:pt>
    <dgm:pt modelId="{D5728355-5D91-4724-A4D6-72D8BDFFAD16}" type="sibTrans" cxnId="{44FDE734-69C8-41F4-A0C4-080D7D8AB6C7}">
      <dgm:prSet/>
      <dgm:spPr/>
      <dgm:t>
        <a:bodyPr/>
        <a:lstStyle/>
        <a:p>
          <a:endParaRPr lang="es-ES"/>
        </a:p>
      </dgm:t>
    </dgm:pt>
    <dgm:pt modelId="{BB93D44C-5B43-419B-B87F-2978A2D91907}">
      <dgm:prSet custT="1"/>
      <dgm:spPr/>
      <dgm:t>
        <a:bodyPr/>
        <a:lstStyle/>
        <a:p>
          <a:r>
            <a:rPr lang="es-EC" sz="2000" dirty="0">
              <a:latin typeface="Times New Roman" panose="02020603050405020304" pitchFamily="18" charset="0"/>
              <a:cs typeface="Times New Roman" panose="02020603050405020304" pitchFamily="18" charset="0"/>
            </a:rPr>
            <a:t>Se identificó la necesidad de implementar y potenciar el uso de los guiones como herramienta de trabajo para los guías.</a:t>
          </a:r>
          <a:endParaRPr lang="es-ES" sz="2000" dirty="0">
            <a:latin typeface="Times New Roman" panose="02020603050405020304" pitchFamily="18" charset="0"/>
            <a:cs typeface="Times New Roman" panose="02020603050405020304" pitchFamily="18" charset="0"/>
          </a:endParaRPr>
        </a:p>
      </dgm:t>
    </dgm:pt>
    <dgm:pt modelId="{3F45CD1E-2C52-4323-BD61-83AC12EFC274}" type="parTrans" cxnId="{1C44DFE2-3953-4E80-9E87-36C803A6D0F9}">
      <dgm:prSet/>
      <dgm:spPr/>
      <dgm:t>
        <a:bodyPr/>
        <a:lstStyle/>
        <a:p>
          <a:endParaRPr lang="es-ES"/>
        </a:p>
      </dgm:t>
    </dgm:pt>
    <dgm:pt modelId="{8290A1B0-6187-4931-B801-D9B8F2F13DFF}" type="sibTrans" cxnId="{1C44DFE2-3953-4E80-9E87-36C803A6D0F9}">
      <dgm:prSet/>
      <dgm:spPr/>
      <dgm:t>
        <a:bodyPr/>
        <a:lstStyle/>
        <a:p>
          <a:endParaRPr lang="es-ES"/>
        </a:p>
      </dgm:t>
    </dgm:pt>
    <dgm:pt modelId="{95707197-A9F7-43F4-90CE-C03CBE02A475}" type="pres">
      <dgm:prSet presAssocID="{80858C45-5F55-454B-BD1C-18C0235798B7}" presName="linearFlow" presStyleCnt="0">
        <dgm:presLayoutVars>
          <dgm:dir/>
          <dgm:animLvl val="lvl"/>
          <dgm:resizeHandles val="exact"/>
        </dgm:presLayoutVars>
      </dgm:prSet>
      <dgm:spPr/>
      <dgm:t>
        <a:bodyPr/>
        <a:lstStyle/>
        <a:p>
          <a:endParaRPr lang="es-EC"/>
        </a:p>
      </dgm:t>
    </dgm:pt>
    <dgm:pt modelId="{5446827A-18C6-4C18-8628-8B4221F1CB27}" type="pres">
      <dgm:prSet presAssocID="{1E437A67-4892-46EE-A34E-8E60A66C547F}" presName="composite" presStyleCnt="0"/>
      <dgm:spPr/>
    </dgm:pt>
    <dgm:pt modelId="{2310E06C-9CCF-4295-86D5-76A506BF49E8}" type="pres">
      <dgm:prSet presAssocID="{1E437A67-4892-46EE-A34E-8E60A66C547F}" presName="parentText" presStyleLbl="alignNode1" presStyleIdx="0" presStyleCnt="5">
        <dgm:presLayoutVars>
          <dgm:chMax val="1"/>
          <dgm:bulletEnabled val="1"/>
        </dgm:presLayoutVars>
      </dgm:prSet>
      <dgm:spPr/>
      <dgm:t>
        <a:bodyPr/>
        <a:lstStyle/>
        <a:p>
          <a:endParaRPr lang="es-EC"/>
        </a:p>
      </dgm:t>
    </dgm:pt>
    <dgm:pt modelId="{99EE7889-F35E-42A4-9450-0B8E6C033082}" type="pres">
      <dgm:prSet presAssocID="{1E437A67-4892-46EE-A34E-8E60A66C547F}" presName="descendantText" presStyleLbl="alignAcc1" presStyleIdx="0" presStyleCnt="5" custScaleY="115391">
        <dgm:presLayoutVars>
          <dgm:bulletEnabled val="1"/>
        </dgm:presLayoutVars>
      </dgm:prSet>
      <dgm:spPr/>
      <dgm:t>
        <a:bodyPr/>
        <a:lstStyle/>
        <a:p>
          <a:endParaRPr lang="es-EC"/>
        </a:p>
      </dgm:t>
    </dgm:pt>
    <dgm:pt modelId="{5E151AAA-B1B4-4B97-AB54-188E4112A6D0}" type="pres">
      <dgm:prSet presAssocID="{527C201F-834C-42FF-8389-A93B6B0EBDA0}" presName="sp" presStyleCnt="0"/>
      <dgm:spPr/>
    </dgm:pt>
    <dgm:pt modelId="{C2695B57-DE5D-477D-872B-C2A7512C7A2F}" type="pres">
      <dgm:prSet presAssocID="{4AA2C0A9-EAF6-42FA-9D50-E2251E4D8E58}" presName="composite" presStyleCnt="0"/>
      <dgm:spPr/>
    </dgm:pt>
    <dgm:pt modelId="{157B7C33-2E25-4616-B70C-FCEE11F8EB8C}" type="pres">
      <dgm:prSet presAssocID="{4AA2C0A9-EAF6-42FA-9D50-E2251E4D8E58}" presName="parentText" presStyleLbl="alignNode1" presStyleIdx="1" presStyleCnt="5" custScaleY="112645">
        <dgm:presLayoutVars>
          <dgm:chMax val="1"/>
          <dgm:bulletEnabled val="1"/>
        </dgm:presLayoutVars>
      </dgm:prSet>
      <dgm:spPr/>
      <dgm:t>
        <a:bodyPr/>
        <a:lstStyle/>
        <a:p>
          <a:endParaRPr lang="es-EC"/>
        </a:p>
      </dgm:t>
    </dgm:pt>
    <dgm:pt modelId="{0FACC5A8-2631-4BB8-93D0-B1D7D8B68BB9}" type="pres">
      <dgm:prSet presAssocID="{4AA2C0A9-EAF6-42FA-9D50-E2251E4D8E58}" presName="descendantText" presStyleLbl="alignAcc1" presStyleIdx="1" presStyleCnt="5" custScaleY="136585">
        <dgm:presLayoutVars>
          <dgm:bulletEnabled val="1"/>
        </dgm:presLayoutVars>
      </dgm:prSet>
      <dgm:spPr/>
      <dgm:t>
        <a:bodyPr/>
        <a:lstStyle/>
        <a:p>
          <a:endParaRPr lang="es-EC"/>
        </a:p>
      </dgm:t>
    </dgm:pt>
    <dgm:pt modelId="{4AE93D11-2451-412C-AFC7-05B37F901ACE}" type="pres">
      <dgm:prSet presAssocID="{EBEE6365-E5CC-4246-A163-6DD8F361EA2C}" presName="sp" presStyleCnt="0"/>
      <dgm:spPr/>
    </dgm:pt>
    <dgm:pt modelId="{06EF8E55-2494-4326-9A31-FA426D11BF1A}" type="pres">
      <dgm:prSet presAssocID="{0FA3FAF9-B366-4ABD-8ACB-86A1B13A5047}" presName="composite" presStyleCnt="0"/>
      <dgm:spPr/>
    </dgm:pt>
    <dgm:pt modelId="{860F5273-38B1-4328-B75B-867F30A33465}" type="pres">
      <dgm:prSet presAssocID="{0FA3FAF9-B366-4ABD-8ACB-86A1B13A5047}" presName="parentText" presStyleLbl="alignNode1" presStyleIdx="2" presStyleCnt="5">
        <dgm:presLayoutVars>
          <dgm:chMax val="1"/>
          <dgm:bulletEnabled val="1"/>
        </dgm:presLayoutVars>
      </dgm:prSet>
      <dgm:spPr/>
      <dgm:t>
        <a:bodyPr/>
        <a:lstStyle/>
        <a:p>
          <a:endParaRPr lang="es-EC"/>
        </a:p>
      </dgm:t>
    </dgm:pt>
    <dgm:pt modelId="{44A675CA-FC2D-4C92-B43C-3D373C997678}" type="pres">
      <dgm:prSet presAssocID="{0FA3FAF9-B366-4ABD-8ACB-86A1B13A5047}" presName="descendantText" presStyleLbl="alignAcc1" presStyleIdx="2" presStyleCnt="5" custLinFactY="64507" custLinFactNeighborX="378" custLinFactNeighborY="100000">
        <dgm:presLayoutVars>
          <dgm:bulletEnabled val="1"/>
        </dgm:presLayoutVars>
      </dgm:prSet>
      <dgm:spPr/>
      <dgm:t>
        <a:bodyPr/>
        <a:lstStyle/>
        <a:p>
          <a:endParaRPr lang="es-EC"/>
        </a:p>
      </dgm:t>
    </dgm:pt>
    <dgm:pt modelId="{FFAF3F00-804D-4738-9E99-E7B4591E19C4}" type="pres">
      <dgm:prSet presAssocID="{D91AAE13-AF6F-439E-BA8D-091145D6DBD1}" presName="sp" presStyleCnt="0"/>
      <dgm:spPr/>
    </dgm:pt>
    <dgm:pt modelId="{6D92AE15-A7D5-45E2-974A-C347A77D7289}" type="pres">
      <dgm:prSet presAssocID="{0FD7A80D-F2F7-4A04-BAB5-81EEE8B956B4}" presName="composite" presStyleCnt="0"/>
      <dgm:spPr/>
    </dgm:pt>
    <dgm:pt modelId="{1A7C3CB0-8518-412B-8598-9235DD0A9EA3}" type="pres">
      <dgm:prSet presAssocID="{0FD7A80D-F2F7-4A04-BAB5-81EEE8B956B4}" presName="parentText" presStyleLbl="alignNode1" presStyleIdx="3" presStyleCnt="5">
        <dgm:presLayoutVars>
          <dgm:chMax val="1"/>
          <dgm:bulletEnabled val="1"/>
        </dgm:presLayoutVars>
      </dgm:prSet>
      <dgm:spPr/>
      <dgm:t>
        <a:bodyPr/>
        <a:lstStyle/>
        <a:p>
          <a:endParaRPr lang="es-EC"/>
        </a:p>
      </dgm:t>
    </dgm:pt>
    <dgm:pt modelId="{E7858C48-5904-41EA-B141-D1104F2C215B}" type="pres">
      <dgm:prSet presAssocID="{0FD7A80D-F2F7-4A04-BAB5-81EEE8B956B4}" presName="descendantText" presStyleLbl="alignAcc1" presStyleIdx="3" presStyleCnt="5" custLinFactY="54507" custLinFactNeighborX="1179" custLinFactNeighborY="100000">
        <dgm:presLayoutVars>
          <dgm:bulletEnabled val="1"/>
        </dgm:presLayoutVars>
      </dgm:prSet>
      <dgm:spPr/>
      <dgm:t>
        <a:bodyPr/>
        <a:lstStyle/>
        <a:p>
          <a:endParaRPr lang="es-EC"/>
        </a:p>
      </dgm:t>
    </dgm:pt>
    <dgm:pt modelId="{F064CB83-91AE-48E4-8702-27A1F7ABBDF8}" type="pres">
      <dgm:prSet presAssocID="{E05F0BE1-EB82-4EFE-ADF5-267F59ED69BF}" presName="sp" presStyleCnt="0"/>
      <dgm:spPr/>
    </dgm:pt>
    <dgm:pt modelId="{14E44BC1-E94F-43E6-9DBE-B9B0BD727A77}" type="pres">
      <dgm:prSet presAssocID="{DC91BC78-DE5A-4B10-B4C4-E087A1C3AB6B}" presName="composite" presStyleCnt="0"/>
      <dgm:spPr/>
    </dgm:pt>
    <dgm:pt modelId="{3E85C606-49A2-4D4E-9A1F-3BBCD4FA6B07}" type="pres">
      <dgm:prSet presAssocID="{DC91BC78-DE5A-4B10-B4C4-E087A1C3AB6B}" presName="parentText" presStyleLbl="alignNode1" presStyleIdx="4" presStyleCnt="5">
        <dgm:presLayoutVars>
          <dgm:chMax val="1"/>
          <dgm:bulletEnabled val="1"/>
        </dgm:presLayoutVars>
      </dgm:prSet>
      <dgm:spPr/>
      <dgm:t>
        <a:bodyPr/>
        <a:lstStyle/>
        <a:p>
          <a:endParaRPr lang="es-EC"/>
        </a:p>
      </dgm:t>
    </dgm:pt>
    <dgm:pt modelId="{49414AE2-92B1-4320-BE9D-81BF0EDE9934}" type="pres">
      <dgm:prSet presAssocID="{DC91BC78-DE5A-4B10-B4C4-E087A1C3AB6B}" presName="descendantText" presStyleLbl="alignAcc1" presStyleIdx="4" presStyleCnt="5" custScaleY="132548" custLinFactY="-100000" custLinFactNeighborX="364" custLinFactNeighborY="-168611">
        <dgm:presLayoutVars>
          <dgm:bulletEnabled val="1"/>
        </dgm:presLayoutVars>
      </dgm:prSet>
      <dgm:spPr/>
      <dgm:t>
        <a:bodyPr/>
        <a:lstStyle/>
        <a:p>
          <a:endParaRPr lang="es-EC"/>
        </a:p>
      </dgm:t>
    </dgm:pt>
  </dgm:ptLst>
  <dgm:cxnLst>
    <dgm:cxn modelId="{45D5D077-9FA6-4231-99EE-3A68FB01041E}" type="presOf" srcId="{AD58C486-A628-4749-A32C-CA5FBB46A507}" destId="{44A675CA-FC2D-4C92-B43C-3D373C997678}" srcOrd="0" destOrd="0" presId="urn:microsoft.com/office/officeart/2005/8/layout/chevron2"/>
    <dgm:cxn modelId="{586D04DC-40FF-4B2E-803D-9E29DDB9F9AB}" type="presOf" srcId="{1E437A67-4892-46EE-A34E-8E60A66C547F}" destId="{2310E06C-9CCF-4295-86D5-76A506BF49E8}" srcOrd="0" destOrd="0" presId="urn:microsoft.com/office/officeart/2005/8/layout/chevron2"/>
    <dgm:cxn modelId="{527E338E-A1C9-4812-AC5E-4AEB1586CC68}" type="presOf" srcId="{235059D0-564C-44A2-865C-D8ECF499C48A}" destId="{99EE7889-F35E-42A4-9450-0B8E6C033082}" srcOrd="0" destOrd="0" presId="urn:microsoft.com/office/officeart/2005/8/layout/chevron2"/>
    <dgm:cxn modelId="{0D3C0F48-D4BC-425E-B832-4CC4310E9E84}" srcId="{DC91BC78-DE5A-4B10-B4C4-E087A1C3AB6B}" destId="{53F58F01-3DC5-4994-98A6-178C817FFDF9}" srcOrd="0" destOrd="0" parTransId="{AD140E33-17D7-4631-A301-B3F463B2D0A7}" sibTransId="{BCCE4477-AF18-4962-937E-C4295860719F}"/>
    <dgm:cxn modelId="{9EA12545-7D59-41BC-9AFC-EF131B4AC8E5}" srcId="{80858C45-5F55-454B-BD1C-18C0235798B7}" destId="{0FA3FAF9-B366-4ABD-8ACB-86A1B13A5047}" srcOrd="2" destOrd="0" parTransId="{7EB9C7A3-0F9A-428A-8459-EEA45C9EE563}" sibTransId="{D91AAE13-AF6F-439E-BA8D-091145D6DBD1}"/>
    <dgm:cxn modelId="{47A7EF23-0F6C-42BE-ADC4-833E3AF90A66}" srcId="{80858C45-5F55-454B-BD1C-18C0235798B7}" destId="{DC91BC78-DE5A-4B10-B4C4-E087A1C3AB6B}" srcOrd="4" destOrd="0" parTransId="{68D2F483-2B39-4FC5-B538-1E2737B431FA}" sibTransId="{B9458473-41D0-45C7-8E56-753839D4006A}"/>
    <dgm:cxn modelId="{054F9109-79EB-4CEC-B801-CA1704F24474}" type="presOf" srcId="{4AA2C0A9-EAF6-42FA-9D50-E2251E4D8E58}" destId="{157B7C33-2E25-4616-B70C-FCEE11F8EB8C}" srcOrd="0" destOrd="0" presId="urn:microsoft.com/office/officeart/2005/8/layout/chevron2"/>
    <dgm:cxn modelId="{4814022E-8C70-42B1-9E4F-A02BAEE83E5D}" type="presOf" srcId="{80858C45-5F55-454B-BD1C-18C0235798B7}" destId="{95707197-A9F7-43F4-90CE-C03CBE02A475}" srcOrd="0" destOrd="0" presId="urn:microsoft.com/office/officeart/2005/8/layout/chevron2"/>
    <dgm:cxn modelId="{9955641D-1F95-4E03-9060-4BBDE05B33DE}" srcId="{80858C45-5F55-454B-BD1C-18C0235798B7}" destId="{1E437A67-4892-46EE-A34E-8E60A66C547F}" srcOrd="0" destOrd="0" parTransId="{7D1CD655-2789-4ED2-ACD2-E71F363A4ABE}" sibTransId="{527C201F-834C-42FF-8389-A93B6B0EBDA0}"/>
    <dgm:cxn modelId="{2613045C-0698-4615-A715-918AB56C9417}" srcId="{1E437A67-4892-46EE-A34E-8E60A66C547F}" destId="{235059D0-564C-44A2-865C-D8ECF499C48A}" srcOrd="0" destOrd="0" parTransId="{519FD0D1-690F-40D6-AF63-7CA8AA656AF0}" sibTransId="{2DF0FEAF-4C4E-4C44-8905-0C523FB1FD66}"/>
    <dgm:cxn modelId="{5E64ACA9-BE52-468F-BD83-21A9D77EA9F2}" type="presOf" srcId="{DC91BC78-DE5A-4B10-B4C4-E087A1C3AB6B}" destId="{3E85C606-49A2-4D4E-9A1F-3BBCD4FA6B07}" srcOrd="0" destOrd="0" presId="urn:microsoft.com/office/officeart/2005/8/layout/chevron2"/>
    <dgm:cxn modelId="{260D096D-9844-4EF7-B8EF-713E1033930E}" type="presOf" srcId="{CA89689C-2BF4-468F-9308-B8E1077948DE}" destId="{49414AE2-92B1-4320-BE9D-81BF0EDE9934}" srcOrd="0" destOrd="1" presId="urn:microsoft.com/office/officeart/2005/8/layout/chevron2"/>
    <dgm:cxn modelId="{ED109DE4-99C5-4455-96C8-76162495AF73}" type="presOf" srcId="{0FA3FAF9-B366-4ABD-8ACB-86A1B13A5047}" destId="{860F5273-38B1-4328-B75B-867F30A33465}" srcOrd="0" destOrd="0" presId="urn:microsoft.com/office/officeart/2005/8/layout/chevron2"/>
    <dgm:cxn modelId="{17A35565-A16D-47BB-AB47-787EB198EB9A}" srcId="{80858C45-5F55-454B-BD1C-18C0235798B7}" destId="{4AA2C0A9-EAF6-42FA-9D50-E2251E4D8E58}" srcOrd="1" destOrd="0" parTransId="{FD06F1E9-51C7-446D-820E-E7F4E51C7424}" sibTransId="{EBEE6365-E5CC-4246-A163-6DD8F361EA2C}"/>
    <dgm:cxn modelId="{C22BECA9-2629-4D8E-B97B-6CC1CFB56FCA}" type="presOf" srcId="{53F58F01-3DC5-4994-98A6-178C817FFDF9}" destId="{49414AE2-92B1-4320-BE9D-81BF0EDE9934}" srcOrd="0" destOrd="0" presId="urn:microsoft.com/office/officeart/2005/8/layout/chevron2"/>
    <dgm:cxn modelId="{9D7A33F0-5B17-43C7-9124-AE342F8EFB80}" srcId="{DC91BC78-DE5A-4B10-B4C4-E087A1C3AB6B}" destId="{CA89689C-2BF4-468F-9308-B8E1077948DE}" srcOrd="1" destOrd="0" parTransId="{0C5E5D4D-4176-481E-8DD2-2B26675C719E}" sibTransId="{5B74DB04-2B96-4FDE-B269-EA4D803A8509}"/>
    <dgm:cxn modelId="{19C3EB7A-C7BA-4B39-AB48-D071E31ED10C}" type="presOf" srcId="{11FA33BD-862C-4C91-B502-D3FAAEB7EEE5}" destId="{0FACC5A8-2631-4BB8-93D0-B1D7D8B68BB9}" srcOrd="0" destOrd="0" presId="urn:microsoft.com/office/officeart/2005/8/layout/chevron2"/>
    <dgm:cxn modelId="{6D4A19AB-9CBE-4EDD-BD97-9528739C6AA5}" srcId="{80858C45-5F55-454B-BD1C-18C0235798B7}" destId="{0FD7A80D-F2F7-4A04-BAB5-81EEE8B956B4}" srcOrd="3" destOrd="0" parTransId="{CB16C2E8-5432-42BB-A615-2C45691E0347}" sibTransId="{E05F0BE1-EB82-4EFE-ADF5-267F59ED69BF}"/>
    <dgm:cxn modelId="{BD4AEA23-9380-4C0E-801B-0E48F1A5063A}" type="presOf" srcId="{BB93D44C-5B43-419B-B87F-2978A2D91907}" destId="{E7858C48-5904-41EA-B141-D1104F2C215B}" srcOrd="0" destOrd="0" presId="urn:microsoft.com/office/officeart/2005/8/layout/chevron2"/>
    <dgm:cxn modelId="{993026C9-A53A-477E-83FF-5C9AC7BD91CC}" srcId="{4AA2C0A9-EAF6-42FA-9D50-E2251E4D8E58}" destId="{11FA33BD-862C-4C91-B502-D3FAAEB7EEE5}" srcOrd="0" destOrd="0" parTransId="{1E7D0018-3B45-4F99-80CF-50A9832BED60}" sibTransId="{BAEE5D96-D4C9-4184-B69D-097ED1258B7B}"/>
    <dgm:cxn modelId="{44FDE734-69C8-41F4-A0C4-080D7D8AB6C7}" srcId="{0FA3FAF9-B366-4ABD-8ACB-86A1B13A5047}" destId="{AD58C486-A628-4749-A32C-CA5FBB46A507}" srcOrd="0" destOrd="0" parTransId="{2368292D-61F4-41D9-BCDA-E85CE25D7BFD}" sibTransId="{D5728355-5D91-4724-A4D6-72D8BDFFAD16}"/>
    <dgm:cxn modelId="{754393B1-AC1D-494F-99DA-4056A41CCF7A}" type="presOf" srcId="{0FD7A80D-F2F7-4A04-BAB5-81EEE8B956B4}" destId="{1A7C3CB0-8518-412B-8598-9235DD0A9EA3}" srcOrd="0" destOrd="0" presId="urn:microsoft.com/office/officeart/2005/8/layout/chevron2"/>
    <dgm:cxn modelId="{1C44DFE2-3953-4E80-9E87-36C803A6D0F9}" srcId="{0FD7A80D-F2F7-4A04-BAB5-81EEE8B956B4}" destId="{BB93D44C-5B43-419B-B87F-2978A2D91907}" srcOrd="0" destOrd="0" parTransId="{3F45CD1E-2C52-4323-BD61-83AC12EFC274}" sibTransId="{8290A1B0-6187-4931-B801-D9B8F2F13DFF}"/>
    <dgm:cxn modelId="{8B8FBED5-F0D9-4DA5-B549-5F8CA80F6E5E}" type="presParOf" srcId="{95707197-A9F7-43F4-90CE-C03CBE02A475}" destId="{5446827A-18C6-4C18-8628-8B4221F1CB27}" srcOrd="0" destOrd="0" presId="urn:microsoft.com/office/officeart/2005/8/layout/chevron2"/>
    <dgm:cxn modelId="{40A812F1-8BF4-418D-9311-BB1B0F289A3E}" type="presParOf" srcId="{5446827A-18C6-4C18-8628-8B4221F1CB27}" destId="{2310E06C-9CCF-4295-86D5-76A506BF49E8}" srcOrd="0" destOrd="0" presId="urn:microsoft.com/office/officeart/2005/8/layout/chevron2"/>
    <dgm:cxn modelId="{251EBE2F-EE16-49C6-AB5D-74C8F1AA24DD}" type="presParOf" srcId="{5446827A-18C6-4C18-8628-8B4221F1CB27}" destId="{99EE7889-F35E-42A4-9450-0B8E6C033082}" srcOrd="1" destOrd="0" presId="urn:microsoft.com/office/officeart/2005/8/layout/chevron2"/>
    <dgm:cxn modelId="{C47973A8-1B6E-42B4-BF67-F7B0010C40E3}" type="presParOf" srcId="{95707197-A9F7-43F4-90CE-C03CBE02A475}" destId="{5E151AAA-B1B4-4B97-AB54-188E4112A6D0}" srcOrd="1" destOrd="0" presId="urn:microsoft.com/office/officeart/2005/8/layout/chevron2"/>
    <dgm:cxn modelId="{D0A661D4-CD94-4779-A17B-6C1A7AA278E5}" type="presParOf" srcId="{95707197-A9F7-43F4-90CE-C03CBE02A475}" destId="{C2695B57-DE5D-477D-872B-C2A7512C7A2F}" srcOrd="2" destOrd="0" presId="urn:microsoft.com/office/officeart/2005/8/layout/chevron2"/>
    <dgm:cxn modelId="{8363B24C-5BDC-43C4-9098-35937E946F39}" type="presParOf" srcId="{C2695B57-DE5D-477D-872B-C2A7512C7A2F}" destId="{157B7C33-2E25-4616-B70C-FCEE11F8EB8C}" srcOrd="0" destOrd="0" presId="urn:microsoft.com/office/officeart/2005/8/layout/chevron2"/>
    <dgm:cxn modelId="{8F9C097F-1D47-417A-8F37-B0830590C07D}" type="presParOf" srcId="{C2695B57-DE5D-477D-872B-C2A7512C7A2F}" destId="{0FACC5A8-2631-4BB8-93D0-B1D7D8B68BB9}" srcOrd="1" destOrd="0" presId="urn:microsoft.com/office/officeart/2005/8/layout/chevron2"/>
    <dgm:cxn modelId="{A0F02E36-20D0-4ACF-8C10-4E6D06A04311}" type="presParOf" srcId="{95707197-A9F7-43F4-90CE-C03CBE02A475}" destId="{4AE93D11-2451-412C-AFC7-05B37F901ACE}" srcOrd="3" destOrd="0" presId="urn:microsoft.com/office/officeart/2005/8/layout/chevron2"/>
    <dgm:cxn modelId="{DD215AFE-A6CD-43A7-8E2A-7188AA3D4BD6}" type="presParOf" srcId="{95707197-A9F7-43F4-90CE-C03CBE02A475}" destId="{06EF8E55-2494-4326-9A31-FA426D11BF1A}" srcOrd="4" destOrd="0" presId="urn:microsoft.com/office/officeart/2005/8/layout/chevron2"/>
    <dgm:cxn modelId="{B4343429-B91E-4B8C-BE47-C7BFE83A3A07}" type="presParOf" srcId="{06EF8E55-2494-4326-9A31-FA426D11BF1A}" destId="{860F5273-38B1-4328-B75B-867F30A33465}" srcOrd="0" destOrd="0" presId="urn:microsoft.com/office/officeart/2005/8/layout/chevron2"/>
    <dgm:cxn modelId="{61B8F0D4-0AD0-44F4-9CA8-A1F13EAF330E}" type="presParOf" srcId="{06EF8E55-2494-4326-9A31-FA426D11BF1A}" destId="{44A675CA-FC2D-4C92-B43C-3D373C997678}" srcOrd="1" destOrd="0" presId="urn:microsoft.com/office/officeart/2005/8/layout/chevron2"/>
    <dgm:cxn modelId="{E077C7CD-36B3-4E93-9252-17F6BCA26E2B}" type="presParOf" srcId="{95707197-A9F7-43F4-90CE-C03CBE02A475}" destId="{FFAF3F00-804D-4738-9E99-E7B4591E19C4}" srcOrd="5" destOrd="0" presId="urn:microsoft.com/office/officeart/2005/8/layout/chevron2"/>
    <dgm:cxn modelId="{0AD6AA7C-B5AE-49BD-9721-57DADDBA3BA0}" type="presParOf" srcId="{95707197-A9F7-43F4-90CE-C03CBE02A475}" destId="{6D92AE15-A7D5-45E2-974A-C347A77D7289}" srcOrd="6" destOrd="0" presId="urn:microsoft.com/office/officeart/2005/8/layout/chevron2"/>
    <dgm:cxn modelId="{4420C40F-04E4-44E1-8B3B-B44B01E6A1A3}" type="presParOf" srcId="{6D92AE15-A7D5-45E2-974A-C347A77D7289}" destId="{1A7C3CB0-8518-412B-8598-9235DD0A9EA3}" srcOrd="0" destOrd="0" presId="urn:microsoft.com/office/officeart/2005/8/layout/chevron2"/>
    <dgm:cxn modelId="{8C352AF6-CE9C-4609-BBB1-83E7CAF39A8C}" type="presParOf" srcId="{6D92AE15-A7D5-45E2-974A-C347A77D7289}" destId="{E7858C48-5904-41EA-B141-D1104F2C215B}" srcOrd="1" destOrd="0" presId="urn:microsoft.com/office/officeart/2005/8/layout/chevron2"/>
    <dgm:cxn modelId="{C324031C-9034-4261-8FCB-E66CAFA3A211}" type="presParOf" srcId="{95707197-A9F7-43F4-90CE-C03CBE02A475}" destId="{F064CB83-91AE-48E4-8702-27A1F7ABBDF8}" srcOrd="7" destOrd="0" presId="urn:microsoft.com/office/officeart/2005/8/layout/chevron2"/>
    <dgm:cxn modelId="{61AF4396-C439-46D8-B830-89DAC0C7CF9B}" type="presParOf" srcId="{95707197-A9F7-43F4-90CE-C03CBE02A475}" destId="{14E44BC1-E94F-43E6-9DBE-B9B0BD727A77}" srcOrd="8" destOrd="0" presId="urn:microsoft.com/office/officeart/2005/8/layout/chevron2"/>
    <dgm:cxn modelId="{591F1041-D6E2-4BB8-A2B9-9ABD1FC22E46}" type="presParOf" srcId="{14E44BC1-E94F-43E6-9DBE-B9B0BD727A77}" destId="{3E85C606-49A2-4D4E-9A1F-3BBCD4FA6B07}" srcOrd="0" destOrd="0" presId="urn:microsoft.com/office/officeart/2005/8/layout/chevron2"/>
    <dgm:cxn modelId="{CB9BBDD8-F87F-4717-813B-FECD335F41A4}" type="presParOf" srcId="{14E44BC1-E94F-43E6-9DBE-B9B0BD727A77}" destId="{49414AE2-92B1-4320-BE9D-81BF0EDE993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0858C45-5F55-454B-BD1C-18C0235798B7}" type="doc">
      <dgm:prSet loTypeId="urn:microsoft.com/office/officeart/2005/8/layout/chevron2" loCatId="list" qsTypeId="urn:microsoft.com/office/officeart/2005/8/quickstyle/3d2" qsCatId="3D" csTypeId="urn:microsoft.com/office/officeart/2005/8/colors/colorful3" csCatId="colorful" phldr="1"/>
      <dgm:spPr/>
      <dgm:t>
        <a:bodyPr/>
        <a:lstStyle/>
        <a:p>
          <a:endParaRPr lang="es-EC"/>
        </a:p>
      </dgm:t>
    </dgm:pt>
    <dgm:pt modelId="{16AFC9E9-8874-477B-814C-FA654DCE2B0E}">
      <dgm:prSet phldrT="[Texto]" custT="1"/>
      <dgm:spPr/>
      <dgm:t>
        <a:bodyPr/>
        <a:lstStyle/>
        <a:p>
          <a:r>
            <a:rPr lang="es-EC" sz="2000" dirty="0">
              <a:latin typeface="Aparajita" pitchFamily="34" charset="0"/>
              <a:cs typeface="Aparajita" pitchFamily="34" charset="0"/>
            </a:rPr>
            <a:t>1.</a:t>
          </a:r>
        </a:p>
      </dgm:t>
    </dgm:pt>
    <dgm:pt modelId="{73F67E8A-B0DB-4426-8416-9EA42C838DEB}" type="parTrans" cxnId="{8966EC97-D8B2-4EF1-BEEA-60304641D73B}">
      <dgm:prSet/>
      <dgm:spPr/>
      <dgm:t>
        <a:bodyPr/>
        <a:lstStyle/>
        <a:p>
          <a:endParaRPr lang="es-EC"/>
        </a:p>
      </dgm:t>
    </dgm:pt>
    <dgm:pt modelId="{3ECB0F5F-4A06-41C4-9D1A-78234CC3BEA1}" type="sibTrans" cxnId="{8966EC97-D8B2-4EF1-BEEA-60304641D73B}">
      <dgm:prSet/>
      <dgm:spPr/>
      <dgm:t>
        <a:bodyPr/>
        <a:lstStyle/>
        <a:p>
          <a:endParaRPr lang="es-EC"/>
        </a:p>
      </dgm:t>
    </dgm:pt>
    <dgm:pt modelId="{2B8E8DCC-757F-49B4-ACB5-5D00EACAF7CC}">
      <dgm:prSet phldrT="[Texto]" custT="1"/>
      <dgm:spPr/>
      <dgm:t>
        <a:bodyPr/>
        <a:lstStyle/>
        <a:p>
          <a:pPr algn="just"/>
          <a:r>
            <a:rPr lang="es-EC" sz="1800" dirty="0">
              <a:latin typeface="Aparajita"/>
            </a:rPr>
            <a:t>utilizar los guiones como herramienta de trabajo de los guías turísticos, orientados a satisfacer las necesidades y expectativas en las rutas, circuitos y similares.</a:t>
          </a:r>
          <a:endParaRPr lang="es-EC" sz="1800" dirty="0">
            <a:latin typeface="Aparajita"/>
            <a:cs typeface="Aparajita" pitchFamily="34" charset="0"/>
          </a:endParaRPr>
        </a:p>
      </dgm:t>
    </dgm:pt>
    <dgm:pt modelId="{42B9A258-EAF6-42B4-AFC1-881EC953EBFF}" type="parTrans" cxnId="{56C0DCC6-A236-4EF2-986C-B4B71F8FEDCB}">
      <dgm:prSet/>
      <dgm:spPr/>
      <dgm:t>
        <a:bodyPr/>
        <a:lstStyle/>
        <a:p>
          <a:endParaRPr lang="es-EC"/>
        </a:p>
      </dgm:t>
    </dgm:pt>
    <dgm:pt modelId="{0190FDA2-7C91-4C32-9201-D54B45C0970E}" type="sibTrans" cxnId="{56C0DCC6-A236-4EF2-986C-B4B71F8FEDCB}">
      <dgm:prSet/>
      <dgm:spPr/>
      <dgm:t>
        <a:bodyPr/>
        <a:lstStyle/>
        <a:p>
          <a:endParaRPr lang="es-EC"/>
        </a:p>
      </dgm:t>
    </dgm:pt>
    <dgm:pt modelId="{4AA2C0A9-EAF6-42FA-9D50-E2251E4D8E58}">
      <dgm:prSet phldrT="[Texto]" custT="1"/>
      <dgm:spPr/>
      <dgm:t>
        <a:bodyPr/>
        <a:lstStyle/>
        <a:p>
          <a:r>
            <a:rPr lang="es-EC" sz="2000" dirty="0">
              <a:latin typeface="Aparajita" pitchFamily="34" charset="0"/>
              <a:cs typeface="Aparajita" pitchFamily="34" charset="0"/>
            </a:rPr>
            <a:t>4.</a:t>
          </a:r>
        </a:p>
      </dgm:t>
    </dgm:pt>
    <dgm:pt modelId="{FD06F1E9-51C7-446D-820E-E7F4E51C7424}" type="parTrans" cxnId="{17A35565-A16D-47BB-AB47-787EB198EB9A}">
      <dgm:prSet/>
      <dgm:spPr/>
      <dgm:t>
        <a:bodyPr/>
        <a:lstStyle/>
        <a:p>
          <a:endParaRPr lang="es-EC"/>
        </a:p>
      </dgm:t>
    </dgm:pt>
    <dgm:pt modelId="{EBEE6365-E5CC-4246-A163-6DD8F361EA2C}" type="sibTrans" cxnId="{17A35565-A16D-47BB-AB47-787EB198EB9A}">
      <dgm:prSet/>
      <dgm:spPr/>
      <dgm:t>
        <a:bodyPr/>
        <a:lstStyle/>
        <a:p>
          <a:endParaRPr lang="es-EC"/>
        </a:p>
      </dgm:t>
    </dgm:pt>
    <dgm:pt modelId="{11FA33BD-862C-4C91-B502-D3FAAEB7EEE5}">
      <dgm:prSet phldrT="[Texto]" custT="1"/>
      <dgm:spPr/>
      <dgm:t>
        <a:bodyPr/>
        <a:lstStyle/>
        <a:p>
          <a:r>
            <a:rPr lang="es-EC" sz="1800" dirty="0">
              <a:latin typeface="Aparajita"/>
            </a:rPr>
            <a:t>Procurar que los conocimientos del guía sean más amplios, completos, a fin de transmitir una información real, adecuada y en tiempo oportuno</a:t>
          </a:r>
          <a:r>
            <a:rPr lang="es-EC" sz="1600" dirty="0">
              <a:latin typeface="Aparajita"/>
            </a:rPr>
            <a:t>.</a:t>
          </a:r>
        </a:p>
      </dgm:t>
    </dgm:pt>
    <dgm:pt modelId="{1E7D0018-3B45-4F99-80CF-50A9832BED60}" type="parTrans" cxnId="{993026C9-A53A-477E-83FF-5C9AC7BD91CC}">
      <dgm:prSet/>
      <dgm:spPr/>
      <dgm:t>
        <a:bodyPr/>
        <a:lstStyle/>
        <a:p>
          <a:endParaRPr lang="es-EC"/>
        </a:p>
      </dgm:t>
    </dgm:pt>
    <dgm:pt modelId="{BAEE5D96-D4C9-4184-B69D-097ED1258B7B}" type="sibTrans" cxnId="{993026C9-A53A-477E-83FF-5C9AC7BD91CC}">
      <dgm:prSet/>
      <dgm:spPr/>
      <dgm:t>
        <a:bodyPr/>
        <a:lstStyle/>
        <a:p>
          <a:endParaRPr lang="es-EC"/>
        </a:p>
      </dgm:t>
    </dgm:pt>
    <dgm:pt modelId="{1E437A67-4892-46EE-A34E-8E60A66C547F}">
      <dgm:prSet custT="1"/>
      <dgm:spPr/>
      <dgm:t>
        <a:bodyPr/>
        <a:lstStyle/>
        <a:p>
          <a:r>
            <a:rPr lang="es-EC" sz="2000" dirty="0">
              <a:latin typeface="Aparajita" pitchFamily="34" charset="0"/>
              <a:cs typeface="Aparajita" pitchFamily="34" charset="0"/>
            </a:rPr>
            <a:t>3.</a:t>
          </a:r>
        </a:p>
      </dgm:t>
    </dgm:pt>
    <dgm:pt modelId="{7D1CD655-2789-4ED2-ACD2-E71F363A4ABE}" type="parTrans" cxnId="{9955641D-1F95-4E03-9060-4BBDE05B33DE}">
      <dgm:prSet/>
      <dgm:spPr/>
      <dgm:t>
        <a:bodyPr/>
        <a:lstStyle/>
        <a:p>
          <a:endParaRPr lang="es-EC"/>
        </a:p>
      </dgm:t>
    </dgm:pt>
    <dgm:pt modelId="{527C201F-834C-42FF-8389-A93B6B0EBDA0}" type="sibTrans" cxnId="{9955641D-1F95-4E03-9060-4BBDE05B33DE}">
      <dgm:prSet/>
      <dgm:spPr/>
      <dgm:t>
        <a:bodyPr/>
        <a:lstStyle/>
        <a:p>
          <a:endParaRPr lang="es-EC"/>
        </a:p>
      </dgm:t>
    </dgm:pt>
    <dgm:pt modelId="{235059D0-564C-44A2-865C-D8ECF499C48A}">
      <dgm:prSet custT="1"/>
      <dgm:spPr/>
      <dgm:t>
        <a:bodyPr/>
        <a:lstStyle/>
        <a:p>
          <a:pPr algn="just"/>
          <a:r>
            <a:rPr lang="es-EC" sz="1800" dirty="0">
              <a:latin typeface="Aparajita"/>
            </a:rPr>
            <a:t>capacitar a los guías constantemente, ya que constituyen los representantes de la ciudad al estar en contacto directo con el turista.</a:t>
          </a:r>
        </a:p>
      </dgm:t>
    </dgm:pt>
    <dgm:pt modelId="{519FD0D1-690F-40D6-AF63-7CA8AA656AF0}" type="parTrans" cxnId="{2613045C-0698-4615-A715-918AB56C9417}">
      <dgm:prSet/>
      <dgm:spPr/>
      <dgm:t>
        <a:bodyPr/>
        <a:lstStyle/>
        <a:p>
          <a:endParaRPr lang="es-EC"/>
        </a:p>
      </dgm:t>
    </dgm:pt>
    <dgm:pt modelId="{2DF0FEAF-4C4E-4C44-8905-0C523FB1FD66}" type="sibTrans" cxnId="{2613045C-0698-4615-A715-918AB56C9417}">
      <dgm:prSet/>
      <dgm:spPr/>
      <dgm:t>
        <a:bodyPr/>
        <a:lstStyle/>
        <a:p>
          <a:endParaRPr lang="es-EC"/>
        </a:p>
      </dgm:t>
    </dgm:pt>
    <dgm:pt modelId="{30AE1AF4-7A4F-4600-931E-32FCC0EF754F}">
      <dgm:prSet phldrT="[Texto]" custT="1"/>
      <dgm:spPr/>
      <dgm:t>
        <a:bodyPr/>
        <a:lstStyle/>
        <a:p>
          <a:pPr algn="ctr"/>
          <a:r>
            <a:rPr lang="es-EC" sz="1800" dirty="0">
              <a:latin typeface="Aparajita"/>
              <a:cs typeface="Aparajita" pitchFamily="34" charset="0"/>
            </a:rPr>
            <a:t>2.</a:t>
          </a:r>
        </a:p>
      </dgm:t>
    </dgm:pt>
    <dgm:pt modelId="{A14990C4-86D4-48E5-B834-32EFADE109AA}" type="parTrans" cxnId="{59DA4165-A518-4EAC-BFA0-9B406B2514D9}">
      <dgm:prSet/>
      <dgm:spPr/>
      <dgm:t>
        <a:bodyPr/>
        <a:lstStyle/>
        <a:p>
          <a:endParaRPr lang="es-ES"/>
        </a:p>
      </dgm:t>
    </dgm:pt>
    <dgm:pt modelId="{2F479F9C-E927-44F0-9D10-B23A42E0D362}" type="sibTrans" cxnId="{59DA4165-A518-4EAC-BFA0-9B406B2514D9}">
      <dgm:prSet/>
      <dgm:spPr/>
      <dgm:t>
        <a:bodyPr/>
        <a:lstStyle/>
        <a:p>
          <a:endParaRPr lang="es-ES"/>
        </a:p>
      </dgm:t>
    </dgm:pt>
    <dgm:pt modelId="{42B1E4D8-22E7-4BBE-AC36-3DC2FD3A7A41}">
      <dgm:prSet/>
      <dgm:spPr/>
      <dgm:t>
        <a:bodyPr/>
        <a:lstStyle/>
        <a:p>
          <a:r>
            <a:rPr lang="es-EC" dirty="0">
              <a:latin typeface="Aparajita"/>
            </a:rPr>
            <a:t>Considerar la notable incidencia de los guiones en los tres aspectos del turista: intelectual-informativo, físico y emocional.</a:t>
          </a:r>
          <a:endParaRPr lang="es-ES" dirty="0">
            <a:latin typeface="Aparajita"/>
          </a:endParaRPr>
        </a:p>
      </dgm:t>
    </dgm:pt>
    <dgm:pt modelId="{9E86CABE-B6ED-4116-B903-FD431755F2DA}" type="parTrans" cxnId="{0A53BD47-F08F-4EF6-A250-B1D611B8AD05}">
      <dgm:prSet/>
      <dgm:spPr/>
      <dgm:t>
        <a:bodyPr/>
        <a:lstStyle/>
        <a:p>
          <a:endParaRPr lang="es-ES"/>
        </a:p>
      </dgm:t>
    </dgm:pt>
    <dgm:pt modelId="{A5358C44-8E1A-4216-BCA9-934AC26B51B1}" type="sibTrans" cxnId="{0A53BD47-F08F-4EF6-A250-B1D611B8AD05}">
      <dgm:prSet/>
      <dgm:spPr/>
      <dgm:t>
        <a:bodyPr/>
        <a:lstStyle/>
        <a:p>
          <a:endParaRPr lang="es-ES"/>
        </a:p>
      </dgm:t>
    </dgm:pt>
    <dgm:pt modelId="{95707197-A9F7-43F4-90CE-C03CBE02A475}" type="pres">
      <dgm:prSet presAssocID="{80858C45-5F55-454B-BD1C-18C0235798B7}" presName="linearFlow" presStyleCnt="0">
        <dgm:presLayoutVars>
          <dgm:dir/>
          <dgm:animLvl val="lvl"/>
          <dgm:resizeHandles val="exact"/>
        </dgm:presLayoutVars>
      </dgm:prSet>
      <dgm:spPr/>
      <dgm:t>
        <a:bodyPr/>
        <a:lstStyle/>
        <a:p>
          <a:endParaRPr lang="es-EC"/>
        </a:p>
      </dgm:t>
    </dgm:pt>
    <dgm:pt modelId="{C463D558-FD02-43E0-B742-EF49AD22CE20}" type="pres">
      <dgm:prSet presAssocID="{16AFC9E9-8874-477B-814C-FA654DCE2B0E}" presName="composite" presStyleCnt="0"/>
      <dgm:spPr/>
    </dgm:pt>
    <dgm:pt modelId="{F824E0D9-B496-432F-B055-0664C5FFCB4A}" type="pres">
      <dgm:prSet presAssocID="{16AFC9E9-8874-477B-814C-FA654DCE2B0E}" presName="parentText" presStyleLbl="alignNode1" presStyleIdx="0" presStyleCnt="4">
        <dgm:presLayoutVars>
          <dgm:chMax val="1"/>
          <dgm:bulletEnabled val="1"/>
        </dgm:presLayoutVars>
      </dgm:prSet>
      <dgm:spPr/>
      <dgm:t>
        <a:bodyPr/>
        <a:lstStyle/>
        <a:p>
          <a:endParaRPr lang="es-EC"/>
        </a:p>
      </dgm:t>
    </dgm:pt>
    <dgm:pt modelId="{0BE41B91-B0C5-41F8-9D6A-9BED41FCCD1C}" type="pres">
      <dgm:prSet presAssocID="{16AFC9E9-8874-477B-814C-FA654DCE2B0E}" presName="descendantText" presStyleLbl="alignAcc1" presStyleIdx="0" presStyleCnt="4" custScaleX="98690" custScaleY="100000" custLinFactNeighborX="-440" custLinFactNeighborY="7121">
        <dgm:presLayoutVars>
          <dgm:bulletEnabled val="1"/>
        </dgm:presLayoutVars>
      </dgm:prSet>
      <dgm:spPr/>
      <dgm:t>
        <a:bodyPr/>
        <a:lstStyle/>
        <a:p>
          <a:endParaRPr lang="es-EC"/>
        </a:p>
      </dgm:t>
    </dgm:pt>
    <dgm:pt modelId="{12375E73-2E7C-4A90-8E66-1FEBBB5300A1}" type="pres">
      <dgm:prSet presAssocID="{3ECB0F5F-4A06-41C4-9D1A-78234CC3BEA1}" presName="sp" presStyleCnt="0"/>
      <dgm:spPr/>
    </dgm:pt>
    <dgm:pt modelId="{9783B4F0-2833-4FCA-BE1F-04A7A8C42FF2}" type="pres">
      <dgm:prSet presAssocID="{30AE1AF4-7A4F-4600-931E-32FCC0EF754F}" presName="composite" presStyleCnt="0"/>
      <dgm:spPr/>
    </dgm:pt>
    <dgm:pt modelId="{FD08C5D6-D89B-434A-B7D8-802D5D891B09}" type="pres">
      <dgm:prSet presAssocID="{30AE1AF4-7A4F-4600-931E-32FCC0EF754F}" presName="parentText" presStyleLbl="alignNode1" presStyleIdx="1" presStyleCnt="4">
        <dgm:presLayoutVars>
          <dgm:chMax val="1"/>
          <dgm:bulletEnabled val="1"/>
        </dgm:presLayoutVars>
      </dgm:prSet>
      <dgm:spPr/>
      <dgm:t>
        <a:bodyPr/>
        <a:lstStyle/>
        <a:p>
          <a:endParaRPr lang="es-EC"/>
        </a:p>
      </dgm:t>
    </dgm:pt>
    <dgm:pt modelId="{95C8D027-41C3-4EBF-88B0-38AEC01C31BD}" type="pres">
      <dgm:prSet presAssocID="{30AE1AF4-7A4F-4600-931E-32FCC0EF754F}" presName="descendantText" presStyleLbl="alignAcc1" presStyleIdx="1" presStyleCnt="4">
        <dgm:presLayoutVars>
          <dgm:bulletEnabled val="1"/>
        </dgm:presLayoutVars>
      </dgm:prSet>
      <dgm:spPr/>
      <dgm:t>
        <a:bodyPr/>
        <a:lstStyle/>
        <a:p>
          <a:endParaRPr lang="es-EC"/>
        </a:p>
      </dgm:t>
    </dgm:pt>
    <dgm:pt modelId="{F01A3CC4-4FD0-4A59-90A6-62B7B4501D75}" type="pres">
      <dgm:prSet presAssocID="{2F479F9C-E927-44F0-9D10-B23A42E0D362}" presName="sp" presStyleCnt="0"/>
      <dgm:spPr/>
    </dgm:pt>
    <dgm:pt modelId="{5446827A-18C6-4C18-8628-8B4221F1CB27}" type="pres">
      <dgm:prSet presAssocID="{1E437A67-4892-46EE-A34E-8E60A66C547F}" presName="composite" presStyleCnt="0"/>
      <dgm:spPr/>
    </dgm:pt>
    <dgm:pt modelId="{2310E06C-9CCF-4295-86D5-76A506BF49E8}" type="pres">
      <dgm:prSet presAssocID="{1E437A67-4892-46EE-A34E-8E60A66C547F}" presName="parentText" presStyleLbl="alignNode1" presStyleIdx="2" presStyleCnt="4">
        <dgm:presLayoutVars>
          <dgm:chMax val="1"/>
          <dgm:bulletEnabled val="1"/>
        </dgm:presLayoutVars>
      </dgm:prSet>
      <dgm:spPr/>
      <dgm:t>
        <a:bodyPr/>
        <a:lstStyle/>
        <a:p>
          <a:endParaRPr lang="es-EC"/>
        </a:p>
      </dgm:t>
    </dgm:pt>
    <dgm:pt modelId="{99EE7889-F35E-42A4-9450-0B8E6C033082}" type="pres">
      <dgm:prSet presAssocID="{1E437A67-4892-46EE-A34E-8E60A66C547F}" presName="descendantText" presStyleLbl="alignAcc1" presStyleIdx="2" presStyleCnt="4" custScaleY="115391">
        <dgm:presLayoutVars>
          <dgm:bulletEnabled val="1"/>
        </dgm:presLayoutVars>
      </dgm:prSet>
      <dgm:spPr/>
      <dgm:t>
        <a:bodyPr/>
        <a:lstStyle/>
        <a:p>
          <a:endParaRPr lang="es-EC"/>
        </a:p>
      </dgm:t>
    </dgm:pt>
    <dgm:pt modelId="{5E151AAA-B1B4-4B97-AB54-188E4112A6D0}" type="pres">
      <dgm:prSet presAssocID="{527C201F-834C-42FF-8389-A93B6B0EBDA0}" presName="sp" presStyleCnt="0"/>
      <dgm:spPr/>
    </dgm:pt>
    <dgm:pt modelId="{C2695B57-DE5D-477D-872B-C2A7512C7A2F}" type="pres">
      <dgm:prSet presAssocID="{4AA2C0A9-EAF6-42FA-9D50-E2251E4D8E58}" presName="composite" presStyleCnt="0"/>
      <dgm:spPr/>
    </dgm:pt>
    <dgm:pt modelId="{157B7C33-2E25-4616-B70C-FCEE11F8EB8C}" type="pres">
      <dgm:prSet presAssocID="{4AA2C0A9-EAF6-42FA-9D50-E2251E4D8E58}" presName="parentText" presStyleLbl="alignNode1" presStyleIdx="3" presStyleCnt="4" custScaleY="110314">
        <dgm:presLayoutVars>
          <dgm:chMax val="1"/>
          <dgm:bulletEnabled val="1"/>
        </dgm:presLayoutVars>
      </dgm:prSet>
      <dgm:spPr/>
      <dgm:t>
        <a:bodyPr/>
        <a:lstStyle/>
        <a:p>
          <a:endParaRPr lang="es-EC"/>
        </a:p>
      </dgm:t>
    </dgm:pt>
    <dgm:pt modelId="{0FACC5A8-2631-4BB8-93D0-B1D7D8B68BB9}" type="pres">
      <dgm:prSet presAssocID="{4AA2C0A9-EAF6-42FA-9D50-E2251E4D8E58}" presName="descendantText" presStyleLbl="alignAcc1" presStyleIdx="3" presStyleCnt="4" custScaleY="111319">
        <dgm:presLayoutVars>
          <dgm:bulletEnabled val="1"/>
        </dgm:presLayoutVars>
      </dgm:prSet>
      <dgm:spPr/>
      <dgm:t>
        <a:bodyPr/>
        <a:lstStyle/>
        <a:p>
          <a:endParaRPr lang="es-EC"/>
        </a:p>
      </dgm:t>
    </dgm:pt>
  </dgm:ptLst>
  <dgm:cxnLst>
    <dgm:cxn modelId="{9955641D-1F95-4E03-9060-4BBDE05B33DE}" srcId="{80858C45-5F55-454B-BD1C-18C0235798B7}" destId="{1E437A67-4892-46EE-A34E-8E60A66C547F}" srcOrd="2" destOrd="0" parTransId="{7D1CD655-2789-4ED2-ACD2-E71F363A4ABE}" sibTransId="{527C201F-834C-42FF-8389-A93B6B0EBDA0}"/>
    <dgm:cxn modelId="{68FBA989-2DDB-4236-8998-B005EBEA497E}" type="presOf" srcId="{1E437A67-4892-46EE-A34E-8E60A66C547F}" destId="{2310E06C-9CCF-4295-86D5-76A506BF49E8}" srcOrd="0" destOrd="0" presId="urn:microsoft.com/office/officeart/2005/8/layout/chevron2"/>
    <dgm:cxn modelId="{B8A0B750-8221-4353-AB1F-B3373FFBB288}" type="presOf" srcId="{4AA2C0A9-EAF6-42FA-9D50-E2251E4D8E58}" destId="{157B7C33-2E25-4616-B70C-FCEE11F8EB8C}" srcOrd="0" destOrd="0" presId="urn:microsoft.com/office/officeart/2005/8/layout/chevron2"/>
    <dgm:cxn modelId="{15E2C17C-9C08-4F50-B7ED-FFA9B9551722}" type="presOf" srcId="{30AE1AF4-7A4F-4600-931E-32FCC0EF754F}" destId="{FD08C5D6-D89B-434A-B7D8-802D5D891B09}" srcOrd="0" destOrd="0" presId="urn:microsoft.com/office/officeart/2005/8/layout/chevron2"/>
    <dgm:cxn modelId="{6B4B6EA1-EEF9-4D41-A1F6-042CBF8872FD}" type="presOf" srcId="{42B1E4D8-22E7-4BBE-AC36-3DC2FD3A7A41}" destId="{95C8D027-41C3-4EBF-88B0-38AEC01C31BD}" srcOrd="0" destOrd="0" presId="urn:microsoft.com/office/officeart/2005/8/layout/chevron2"/>
    <dgm:cxn modelId="{EE5E75A2-7794-4FD1-994C-76B504F29517}" type="presOf" srcId="{235059D0-564C-44A2-865C-D8ECF499C48A}" destId="{99EE7889-F35E-42A4-9450-0B8E6C033082}" srcOrd="0" destOrd="0" presId="urn:microsoft.com/office/officeart/2005/8/layout/chevron2"/>
    <dgm:cxn modelId="{993026C9-A53A-477E-83FF-5C9AC7BD91CC}" srcId="{4AA2C0A9-EAF6-42FA-9D50-E2251E4D8E58}" destId="{11FA33BD-862C-4C91-B502-D3FAAEB7EEE5}" srcOrd="0" destOrd="0" parTransId="{1E7D0018-3B45-4F99-80CF-50A9832BED60}" sibTransId="{BAEE5D96-D4C9-4184-B69D-097ED1258B7B}"/>
    <dgm:cxn modelId="{17A35565-A16D-47BB-AB47-787EB198EB9A}" srcId="{80858C45-5F55-454B-BD1C-18C0235798B7}" destId="{4AA2C0A9-EAF6-42FA-9D50-E2251E4D8E58}" srcOrd="3" destOrd="0" parTransId="{FD06F1E9-51C7-446D-820E-E7F4E51C7424}" sibTransId="{EBEE6365-E5CC-4246-A163-6DD8F361EA2C}"/>
    <dgm:cxn modelId="{8966EC97-D8B2-4EF1-BEEA-60304641D73B}" srcId="{80858C45-5F55-454B-BD1C-18C0235798B7}" destId="{16AFC9E9-8874-477B-814C-FA654DCE2B0E}" srcOrd="0" destOrd="0" parTransId="{73F67E8A-B0DB-4426-8416-9EA42C838DEB}" sibTransId="{3ECB0F5F-4A06-41C4-9D1A-78234CC3BEA1}"/>
    <dgm:cxn modelId="{97CB5B85-F1AC-45C9-BA2C-462DDE9A6059}" type="presOf" srcId="{2B8E8DCC-757F-49B4-ACB5-5D00EACAF7CC}" destId="{0BE41B91-B0C5-41F8-9D6A-9BED41FCCD1C}" srcOrd="0" destOrd="0" presId="urn:microsoft.com/office/officeart/2005/8/layout/chevron2"/>
    <dgm:cxn modelId="{2613045C-0698-4615-A715-918AB56C9417}" srcId="{1E437A67-4892-46EE-A34E-8E60A66C547F}" destId="{235059D0-564C-44A2-865C-D8ECF499C48A}" srcOrd="0" destOrd="0" parTransId="{519FD0D1-690F-40D6-AF63-7CA8AA656AF0}" sibTransId="{2DF0FEAF-4C4E-4C44-8905-0C523FB1FD66}"/>
    <dgm:cxn modelId="{C418A317-C2EF-4927-B1B8-51B36DE447F7}" type="presOf" srcId="{11FA33BD-862C-4C91-B502-D3FAAEB7EEE5}" destId="{0FACC5A8-2631-4BB8-93D0-B1D7D8B68BB9}" srcOrd="0" destOrd="0" presId="urn:microsoft.com/office/officeart/2005/8/layout/chevron2"/>
    <dgm:cxn modelId="{1D4194DF-ED28-43EE-BDF0-31B438FF171F}" type="presOf" srcId="{16AFC9E9-8874-477B-814C-FA654DCE2B0E}" destId="{F824E0D9-B496-432F-B055-0664C5FFCB4A}" srcOrd="0" destOrd="0" presId="urn:microsoft.com/office/officeart/2005/8/layout/chevron2"/>
    <dgm:cxn modelId="{0A53BD47-F08F-4EF6-A250-B1D611B8AD05}" srcId="{30AE1AF4-7A4F-4600-931E-32FCC0EF754F}" destId="{42B1E4D8-22E7-4BBE-AC36-3DC2FD3A7A41}" srcOrd="0" destOrd="0" parTransId="{9E86CABE-B6ED-4116-B903-FD431755F2DA}" sibTransId="{A5358C44-8E1A-4216-BCA9-934AC26B51B1}"/>
    <dgm:cxn modelId="{6FC18FFC-DB57-4F18-A230-C1634969B1CE}" type="presOf" srcId="{80858C45-5F55-454B-BD1C-18C0235798B7}" destId="{95707197-A9F7-43F4-90CE-C03CBE02A475}" srcOrd="0" destOrd="0" presId="urn:microsoft.com/office/officeart/2005/8/layout/chevron2"/>
    <dgm:cxn modelId="{59DA4165-A518-4EAC-BFA0-9B406B2514D9}" srcId="{80858C45-5F55-454B-BD1C-18C0235798B7}" destId="{30AE1AF4-7A4F-4600-931E-32FCC0EF754F}" srcOrd="1" destOrd="0" parTransId="{A14990C4-86D4-48E5-B834-32EFADE109AA}" sibTransId="{2F479F9C-E927-44F0-9D10-B23A42E0D362}"/>
    <dgm:cxn modelId="{56C0DCC6-A236-4EF2-986C-B4B71F8FEDCB}" srcId="{16AFC9E9-8874-477B-814C-FA654DCE2B0E}" destId="{2B8E8DCC-757F-49B4-ACB5-5D00EACAF7CC}" srcOrd="0" destOrd="0" parTransId="{42B9A258-EAF6-42B4-AFC1-881EC953EBFF}" sibTransId="{0190FDA2-7C91-4C32-9201-D54B45C0970E}"/>
    <dgm:cxn modelId="{768B9F3F-AFF8-4597-9498-E58CAA78A5DE}" type="presParOf" srcId="{95707197-A9F7-43F4-90CE-C03CBE02A475}" destId="{C463D558-FD02-43E0-B742-EF49AD22CE20}" srcOrd="0" destOrd="0" presId="urn:microsoft.com/office/officeart/2005/8/layout/chevron2"/>
    <dgm:cxn modelId="{05BF303C-A58E-4633-9355-3F340887627E}" type="presParOf" srcId="{C463D558-FD02-43E0-B742-EF49AD22CE20}" destId="{F824E0D9-B496-432F-B055-0664C5FFCB4A}" srcOrd="0" destOrd="0" presId="urn:microsoft.com/office/officeart/2005/8/layout/chevron2"/>
    <dgm:cxn modelId="{89B9C332-9EBB-4205-B03E-F3A55FEAD919}" type="presParOf" srcId="{C463D558-FD02-43E0-B742-EF49AD22CE20}" destId="{0BE41B91-B0C5-41F8-9D6A-9BED41FCCD1C}" srcOrd="1" destOrd="0" presId="urn:microsoft.com/office/officeart/2005/8/layout/chevron2"/>
    <dgm:cxn modelId="{319A1565-59C7-4C48-9AAF-46ECAD6F39EA}" type="presParOf" srcId="{95707197-A9F7-43F4-90CE-C03CBE02A475}" destId="{12375E73-2E7C-4A90-8E66-1FEBBB5300A1}" srcOrd="1" destOrd="0" presId="urn:microsoft.com/office/officeart/2005/8/layout/chevron2"/>
    <dgm:cxn modelId="{AD150D90-938B-405F-BCCB-1261D1555B85}" type="presParOf" srcId="{95707197-A9F7-43F4-90CE-C03CBE02A475}" destId="{9783B4F0-2833-4FCA-BE1F-04A7A8C42FF2}" srcOrd="2" destOrd="0" presId="urn:microsoft.com/office/officeart/2005/8/layout/chevron2"/>
    <dgm:cxn modelId="{3FF185AD-D455-4B93-8715-17ED865EF4D3}" type="presParOf" srcId="{9783B4F0-2833-4FCA-BE1F-04A7A8C42FF2}" destId="{FD08C5D6-D89B-434A-B7D8-802D5D891B09}" srcOrd="0" destOrd="0" presId="urn:microsoft.com/office/officeart/2005/8/layout/chevron2"/>
    <dgm:cxn modelId="{866DA52A-453E-4D15-80BB-CB8ADA80C9E8}" type="presParOf" srcId="{9783B4F0-2833-4FCA-BE1F-04A7A8C42FF2}" destId="{95C8D027-41C3-4EBF-88B0-38AEC01C31BD}" srcOrd="1" destOrd="0" presId="urn:microsoft.com/office/officeart/2005/8/layout/chevron2"/>
    <dgm:cxn modelId="{42E3FC26-7E8F-4F57-A9AD-96DC163E0368}" type="presParOf" srcId="{95707197-A9F7-43F4-90CE-C03CBE02A475}" destId="{F01A3CC4-4FD0-4A59-90A6-62B7B4501D75}" srcOrd="3" destOrd="0" presId="urn:microsoft.com/office/officeart/2005/8/layout/chevron2"/>
    <dgm:cxn modelId="{DA88217A-B305-49D7-B0C1-81147852C176}" type="presParOf" srcId="{95707197-A9F7-43F4-90CE-C03CBE02A475}" destId="{5446827A-18C6-4C18-8628-8B4221F1CB27}" srcOrd="4" destOrd="0" presId="urn:microsoft.com/office/officeart/2005/8/layout/chevron2"/>
    <dgm:cxn modelId="{F66E2568-FCD4-4AB0-8283-CC1A2CD76968}" type="presParOf" srcId="{5446827A-18C6-4C18-8628-8B4221F1CB27}" destId="{2310E06C-9CCF-4295-86D5-76A506BF49E8}" srcOrd="0" destOrd="0" presId="urn:microsoft.com/office/officeart/2005/8/layout/chevron2"/>
    <dgm:cxn modelId="{88225FCE-306F-4E13-ACFA-3954AE4236EB}" type="presParOf" srcId="{5446827A-18C6-4C18-8628-8B4221F1CB27}" destId="{99EE7889-F35E-42A4-9450-0B8E6C033082}" srcOrd="1" destOrd="0" presId="urn:microsoft.com/office/officeart/2005/8/layout/chevron2"/>
    <dgm:cxn modelId="{E81C26F3-84D0-4CCC-B3FD-2ED7E948C358}" type="presParOf" srcId="{95707197-A9F7-43F4-90CE-C03CBE02A475}" destId="{5E151AAA-B1B4-4B97-AB54-188E4112A6D0}" srcOrd="5" destOrd="0" presId="urn:microsoft.com/office/officeart/2005/8/layout/chevron2"/>
    <dgm:cxn modelId="{B5BFBEB9-9350-4B31-9F59-D3A883AD790E}" type="presParOf" srcId="{95707197-A9F7-43F4-90CE-C03CBE02A475}" destId="{C2695B57-DE5D-477D-872B-C2A7512C7A2F}" srcOrd="6" destOrd="0" presId="urn:microsoft.com/office/officeart/2005/8/layout/chevron2"/>
    <dgm:cxn modelId="{E92B5115-0C66-4513-83E0-AAE43BAB9381}" type="presParOf" srcId="{C2695B57-DE5D-477D-872B-C2A7512C7A2F}" destId="{157B7C33-2E25-4616-B70C-FCEE11F8EB8C}" srcOrd="0" destOrd="0" presId="urn:microsoft.com/office/officeart/2005/8/layout/chevron2"/>
    <dgm:cxn modelId="{1CD06430-7D89-4F7D-85D4-DC4DC98EB03F}" type="presParOf" srcId="{C2695B57-DE5D-477D-872B-C2A7512C7A2F}" destId="{0FACC5A8-2631-4BB8-93D0-B1D7D8B68BB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65F2F5-1CD2-4524-B545-A423DBBDFD08}" type="doc">
      <dgm:prSet loTypeId="urn:microsoft.com/office/officeart/2008/layout/VerticalCurvedList" loCatId="list" qsTypeId="urn:microsoft.com/office/officeart/2005/8/quickstyle/simple3" qsCatId="simple" csTypeId="urn:microsoft.com/office/officeart/2005/8/colors/colorful3" csCatId="colorful" phldr="1"/>
      <dgm:spPr/>
      <dgm:t>
        <a:bodyPr/>
        <a:lstStyle/>
        <a:p>
          <a:endParaRPr lang="es-EC"/>
        </a:p>
      </dgm:t>
    </dgm:pt>
    <dgm:pt modelId="{A81A8D15-F885-488C-9456-0CDD8C283E92}">
      <dgm:prSet phldrT="[Texto]" custT="1"/>
      <dgm:spPr/>
      <dgm:t>
        <a:bodyPr/>
        <a:lstStyle/>
        <a:p>
          <a:pPr algn="just" defTabSz="457200">
            <a:tabLst/>
          </a:pPr>
          <a:r>
            <a:rPr lang="es-ES_tradnl" sz="2000" i="1" dirty="0">
              <a:latin typeface="Aparajita" panose="020B0604020202020204" pitchFamily="34" charset="0"/>
            </a:rPr>
            <a:t>“</a:t>
          </a:r>
          <a:r>
            <a:rPr lang="es-EC" sz="2000" dirty="0">
              <a:latin typeface="Aparajita" panose="020B0604020202020204" pitchFamily="34" charset="0"/>
            </a:rPr>
            <a:t>Promover y difundir a todas y cada uno de los profesionales que tengan competencia con la rama de turística a manejar los guiones como material de trabajo, así como mejorar el desarrollo del Turismo, impulsando la transformación productiva y fortaleciendo el servicio al turista nacional y extranjero mediante el mejoramiento continuo”</a:t>
          </a:r>
          <a:endParaRPr lang="es-EC" sz="2000" i="0" dirty="0">
            <a:latin typeface="Aparajita" pitchFamily="34" charset="0"/>
            <a:cs typeface="Aparajita" pitchFamily="34" charset="0"/>
          </a:endParaRPr>
        </a:p>
      </dgm:t>
    </dgm:pt>
    <dgm:pt modelId="{393475BD-6669-4482-93BA-E104C11C5C5A}" type="parTrans" cxnId="{3047248A-60B7-434B-97EA-A7422B47225D}">
      <dgm:prSet/>
      <dgm:spPr/>
      <dgm:t>
        <a:bodyPr/>
        <a:lstStyle/>
        <a:p>
          <a:endParaRPr lang="es-EC"/>
        </a:p>
      </dgm:t>
    </dgm:pt>
    <dgm:pt modelId="{405FD39E-15E0-4C98-9F23-1A312A649F61}" type="sibTrans" cxnId="{3047248A-60B7-434B-97EA-A7422B47225D}">
      <dgm:prSet/>
      <dgm:spPr/>
      <dgm:t>
        <a:bodyPr/>
        <a:lstStyle/>
        <a:p>
          <a:endParaRPr lang="es-EC"/>
        </a:p>
      </dgm:t>
    </dgm:pt>
    <dgm:pt modelId="{099524E0-531E-4D10-AC1C-0309A7CACEE3}">
      <dgm:prSet phldrT="[Texto]"/>
      <dgm:spPr/>
      <dgm:t>
        <a:bodyPr/>
        <a:lstStyle/>
        <a:p>
          <a:r>
            <a:rPr lang="es-EC" i="0" dirty="0">
              <a:latin typeface="Aparajita" pitchFamily="34" charset="0"/>
            </a:rPr>
            <a:t>Al 2022 el GAP de Orellana será el pionero y líder en manejo de guiones turísticos que permitan optimizar tiempo y recursos a todos los profesionales de la rama turística con la finalidad de realzar la historia residente en la ciudad del Coca.</a:t>
          </a:r>
          <a:endParaRPr lang="es-EC" i="0" dirty="0">
            <a:latin typeface="Aparajita" pitchFamily="34" charset="0"/>
            <a:cs typeface="Aparajita" pitchFamily="34" charset="0"/>
          </a:endParaRPr>
        </a:p>
      </dgm:t>
    </dgm:pt>
    <dgm:pt modelId="{C72753DB-6BA1-4459-BDE5-BB73ECF30841}" type="parTrans" cxnId="{DF341B2A-AA55-4013-AD31-F9505A8EF03E}">
      <dgm:prSet/>
      <dgm:spPr/>
      <dgm:t>
        <a:bodyPr/>
        <a:lstStyle/>
        <a:p>
          <a:endParaRPr lang="es-ES"/>
        </a:p>
      </dgm:t>
    </dgm:pt>
    <dgm:pt modelId="{F6EA4D08-F7CA-4E96-B43B-AA59D90C2321}" type="sibTrans" cxnId="{DF341B2A-AA55-4013-AD31-F9505A8EF03E}">
      <dgm:prSet/>
      <dgm:spPr/>
      <dgm:t>
        <a:bodyPr/>
        <a:lstStyle/>
        <a:p>
          <a:endParaRPr lang="es-ES"/>
        </a:p>
      </dgm:t>
    </dgm:pt>
    <dgm:pt modelId="{B5AE15E6-0811-43C8-B83F-63474EE94DB4}" type="pres">
      <dgm:prSet presAssocID="{EA65F2F5-1CD2-4524-B545-A423DBBDFD08}" presName="Name0" presStyleCnt="0">
        <dgm:presLayoutVars>
          <dgm:chMax val="7"/>
          <dgm:chPref val="7"/>
          <dgm:dir/>
        </dgm:presLayoutVars>
      </dgm:prSet>
      <dgm:spPr/>
      <dgm:t>
        <a:bodyPr/>
        <a:lstStyle/>
        <a:p>
          <a:endParaRPr lang="es-EC"/>
        </a:p>
      </dgm:t>
    </dgm:pt>
    <dgm:pt modelId="{60488419-70A5-4A4A-AEF3-439A01526E3A}" type="pres">
      <dgm:prSet presAssocID="{EA65F2F5-1CD2-4524-B545-A423DBBDFD08}" presName="Name1" presStyleCnt="0"/>
      <dgm:spPr/>
    </dgm:pt>
    <dgm:pt modelId="{1E2650B0-E558-4E02-A863-C43275D6274C}" type="pres">
      <dgm:prSet presAssocID="{EA65F2F5-1CD2-4524-B545-A423DBBDFD08}" presName="cycle" presStyleCnt="0"/>
      <dgm:spPr/>
    </dgm:pt>
    <dgm:pt modelId="{9CF402FC-7F98-4C05-B016-45F3C4CBCBC6}" type="pres">
      <dgm:prSet presAssocID="{EA65F2F5-1CD2-4524-B545-A423DBBDFD08}" presName="srcNode" presStyleLbl="node1" presStyleIdx="0" presStyleCnt="2"/>
      <dgm:spPr/>
    </dgm:pt>
    <dgm:pt modelId="{3561924C-6835-4E6B-89D6-C4DB5F2F15BF}" type="pres">
      <dgm:prSet presAssocID="{EA65F2F5-1CD2-4524-B545-A423DBBDFD08}" presName="conn" presStyleLbl="parChTrans1D2" presStyleIdx="0" presStyleCnt="1"/>
      <dgm:spPr/>
      <dgm:t>
        <a:bodyPr/>
        <a:lstStyle/>
        <a:p>
          <a:endParaRPr lang="es-EC"/>
        </a:p>
      </dgm:t>
    </dgm:pt>
    <dgm:pt modelId="{4D30C429-007F-474B-9D32-92A747EAF562}" type="pres">
      <dgm:prSet presAssocID="{EA65F2F5-1CD2-4524-B545-A423DBBDFD08}" presName="extraNode" presStyleLbl="node1" presStyleIdx="0" presStyleCnt="2"/>
      <dgm:spPr/>
    </dgm:pt>
    <dgm:pt modelId="{707E5383-7DB1-44ED-B93D-0D53ED8220D8}" type="pres">
      <dgm:prSet presAssocID="{EA65F2F5-1CD2-4524-B545-A423DBBDFD08}" presName="dstNode" presStyleLbl="node1" presStyleIdx="0" presStyleCnt="2"/>
      <dgm:spPr/>
    </dgm:pt>
    <dgm:pt modelId="{15A452AF-757E-4621-8B64-9CC825B1A1AE}" type="pres">
      <dgm:prSet presAssocID="{A81A8D15-F885-488C-9456-0CDD8C283E92}" presName="text_1" presStyleLbl="node1" presStyleIdx="0" presStyleCnt="2" custScaleY="136370" custLinFactNeighborX="-648" custLinFactNeighborY="-1818">
        <dgm:presLayoutVars>
          <dgm:bulletEnabled val="1"/>
        </dgm:presLayoutVars>
      </dgm:prSet>
      <dgm:spPr/>
      <dgm:t>
        <a:bodyPr/>
        <a:lstStyle/>
        <a:p>
          <a:endParaRPr lang="es-EC"/>
        </a:p>
      </dgm:t>
    </dgm:pt>
    <dgm:pt modelId="{15953EBF-AA77-4637-A3B8-780BF575E594}" type="pres">
      <dgm:prSet presAssocID="{A81A8D15-F885-488C-9456-0CDD8C283E92}" presName="accent_1" presStyleCnt="0"/>
      <dgm:spPr/>
    </dgm:pt>
    <dgm:pt modelId="{A3CF0D35-CF58-4498-9485-FA30B055EC2C}" type="pres">
      <dgm:prSet presAssocID="{A81A8D15-F885-488C-9456-0CDD8C283E92}" presName="accentRepeatNode" presStyleLbl="solidFgAcc1" presStyleIdx="0" presStyleCnt="2" custScaleX="112975" custScaleY="107294"/>
      <dgm:spPr>
        <a:blipFill rotWithShape="0">
          <a:blip xmlns:r="http://schemas.openxmlformats.org/officeDocument/2006/relationships" r:embed="rId1"/>
          <a:stretch>
            <a:fillRect/>
          </a:stretch>
        </a:blipFill>
      </dgm:spPr>
    </dgm:pt>
    <dgm:pt modelId="{E9166C6B-828A-466A-AF53-D406576F189D}" type="pres">
      <dgm:prSet presAssocID="{099524E0-531E-4D10-AC1C-0309A7CACEE3}" presName="text_2" presStyleLbl="node1" presStyleIdx="1" presStyleCnt="2" custScaleY="160006" custLinFactNeighborX="3399" custLinFactNeighborY="36005">
        <dgm:presLayoutVars>
          <dgm:bulletEnabled val="1"/>
        </dgm:presLayoutVars>
      </dgm:prSet>
      <dgm:spPr/>
      <dgm:t>
        <a:bodyPr/>
        <a:lstStyle/>
        <a:p>
          <a:endParaRPr lang="es-EC"/>
        </a:p>
      </dgm:t>
    </dgm:pt>
    <dgm:pt modelId="{74EFD3C8-D12B-4004-ACDE-BD40D2570DF8}" type="pres">
      <dgm:prSet presAssocID="{099524E0-531E-4D10-AC1C-0309A7CACEE3}" presName="accent_2" presStyleCnt="0"/>
      <dgm:spPr/>
    </dgm:pt>
    <dgm:pt modelId="{9ADAAF10-F894-494E-9860-00BF25AE809B}" type="pres">
      <dgm:prSet presAssocID="{099524E0-531E-4D10-AC1C-0309A7CACEE3}" presName="accentRepeatNode" presStyleLbl="solidFgAcc1" presStyleIdx="1" presStyleCnt="2"/>
      <dgm:spPr>
        <a:blipFill rotWithShape="0">
          <a:blip xmlns:r="http://schemas.openxmlformats.org/officeDocument/2006/relationships" r:embed="rId2"/>
          <a:stretch>
            <a:fillRect/>
          </a:stretch>
        </a:blipFill>
      </dgm:spPr>
    </dgm:pt>
  </dgm:ptLst>
  <dgm:cxnLst>
    <dgm:cxn modelId="{DF341B2A-AA55-4013-AD31-F9505A8EF03E}" srcId="{EA65F2F5-1CD2-4524-B545-A423DBBDFD08}" destId="{099524E0-531E-4D10-AC1C-0309A7CACEE3}" srcOrd="1" destOrd="0" parTransId="{C72753DB-6BA1-4459-BDE5-BB73ECF30841}" sibTransId="{F6EA4D08-F7CA-4E96-B43B-AA59D90C2321}"/>
    <dgm:cxn modelId="{5ECC5EAB-6711-4FF2-9B2A-EE6B9B13ABD8}" type="presOf" srcId="{405FD39E-15E0-4C98-9F23-1A312A649F61}" destId="{3561924C-6835-4E6B-89D6-C4DB5F2F15BF}" srcOrd="0" destOrd="0" presId="urn:microsoft.com/office/officeart/2008/layout/VerticalCurvedList"/>
    <dgm:cxn modelId="{3047248A-60B7-434B-97EA-A7422B47225D}" srcId="{EA65F2F5-1CD2-4524-B545-A423DBBDFD08}" destId="{A81A8D15-F885-488C-9456-0CDD8C283E92}" srcOrd="0" destOrd="0" parTransId="{393475BD-6669-4482-93BA-E104C11C5C5A}" sibTransId="{405FD39E-15E0-4C98-9F23-1A312A649F61}"/>
    <dgm:cxn modelId="{F18F8ABA-5A5F-4B96-BDCE-FE3CA8D0B2ED}" type="presOf" srcId="{EA65F2F5-1CD2-4524-B545-A423DBBDFD08}" destId="{B5AE15E6-0811-43C8-B83F-63474EE94DB4}" srcOrd="0" destOrd="0" presId="urn:microsoft.com/office/officeart/2008/layout/VerticalCurvedList"/>
    <dgm:cxn modelId="{99F3CDF9-3903-49F3-A95C-7657F2569DB6}" type="presOf" srcId="{A81A8D15-F885-488C-9456-0CDD8C283E92}" destId="{15A452AF-757E-4621-8B64-9CC825B1A1AE}" srcOrd="0" destOrd="0" presId="urn:microsoft.com/office/officeart/2008/layout/VerticalCurvedList"/>
    <dgm:cxn modelId="{8CF49450-0DAC-49A0-9C55-7DB398129690}" type="presOf" srcId="{099524E0-531E-4D10-AC1C-0309A7CACEE3}" destId="{E9166C6B-828A-466A-AF53-D406576F189D}" srcOrd="0" destOrd="0" presId="urn:microsoft.com/office/officeart/2008/layout/VerticalCurvedList"/>
    <dgm:cxn modelId="{C196C30E-C52A-4DC3-8081-5E55E81FAA44}" type="presParOf" srcId="{B5AE15E6-0811-43C8-B83F-63474EE94DB4}" destId="{60488419-70A5-4A4A-AEF3-439A01526E3A}" srcOrd="0" destOrd="0" presId="urn:microsoft.com/office/officeart/2008/layout/VerticalCurvedList"/>
    <dgm:cxn modelId="{4D743462-92EE-4388-8196-13131785F661}" type="presParOf" srcId="{60488419-70A5-4A4A-AEF3-439A01526E3A}" destId="{1E2650B0-E558-4E02-A863-C43275D6274C}" srcOrd="0" destOrd="0" presId="urn:microsoft.com/office/officeart/2008/layout/VerticalCurvedList"/>
    <dgm:cxn modelId="{819AD556-E8CA-4AE0-98FC-8B44DD026C70}" type="presParOf" srcId="{1E2650B0-E558-4E02-A863-C43275D6274C}" destId="{9CF402FC-7F98-4C05-B016-45F3C4CBCBC6}" srcOrd="0" destOrd="0" presId="urn:microsoft.com/office/officeart/2008/layout/VerticalCurvedList"/>
    <dgm:cxn modelId="{9160F197-60F3-49D1-9777-6D3B2F9911DA}" type="presParOf" srcId="{1E2650B0-E558-4E02-A863-C43275D6274C}" destId="{3561924C-6835-4E6B-89D6-C4DB5F2F15BF}" srcOrd="1" destOrd="0" presId="urn:microsoft.com/office/officeart/2008/layout/VerticalCurvedList"/>
    <dgm:cxn modelId="{58DE9B16-E970-4395-9612-91EE8A4D36FA}" type="presParOf" srcId="{1E2650B0-E558-4E02-A863-C43275D6274C}" destId="{4D30C429-007F-474B-9D32-92A747EAF562}" srcOrd="2" destOrd="0" presId="urn:microsoft.com/office/officeart/2008/layout/VerticalCurvedList"/>
    <dgm:cxn modelId="{E8907E56-9715-4670-ACFA-6FBBE0C312CC}" type="presParOf" srcId="{1E2650B0-E558-4E02-A863-C43275D6274C}" destId="{707E5383-7DB1-44ED-B93D-0D53ED8220D8}" srcOrd="3" destOrd="0" presId="urn:microsoft.com/office/officeart/2008/layout/VerticalCurvedList"/>
    <dgm:cxn modelId="{1DCD81DB-5D24-4517-AF9C-E2919BBEFE8F}" type="presParOf" srcId="{60488419-70A5-4A4A-AEF3-439A01526E3A}" destId="{15A452AF-757E-4621-8B64-9CC825B1A1AE}" srcOrd="1" destOrd="0" presId="urn:microsoft.com/office/officeart/2008/layout/VerticalCurvedList"/>
    <dgm:cxn modelId="{C4A00F47-FCB3-4B94-807F-D38391E4ADED}" type="presParOf" srcId="{60488419-70A5-4A4A-AEF3-439A01526E3A}" destId="{15953EBF-AA77-4637-A3B8-780BF575E594}" srcOrd="2" destOrd="0" presId="urn:microsoft.com/office/officeart/2008/layout/VerticalCurvedList"/>
    <dgm:cxn modelId="{389AB1B1-C5F4-41C1-A892-51893D3C086F}" type="presParOf" srcId="{15953EBF-AA77-4637-A3B8-780BF575E594}" destId="{A3CF0D35-CF58-4498-9485-FA30B055EC2C}" srcOrd="0" destOrd="0" presId="urn:microsoft.com/office/officeart/2008/layout/VerticalCurvedList"/>
    <dgm:cxn modelId="{E1DC2A7D-AD6B-486D-8AAE-A98678625D30}" type="presParOf" srcId="{60488419-70A5-4A4A-AEF3-439A01526E3A}" destId="{E9166C6B-828A-466A-AF53-D406576F189D}" srcOrd="3" destOrd="0" presId="urn:microsoft.com/office/officeart/2008/layout/VerticalCurvedList"/>
    <dgm:cxn modelId="{6E8C93F8-60AA-4B6B-A757-894D930B00C9}" type="presParOf" srcId="{60488419-70A5-4A4A-AEF3-439A01526E3A}" destId="{74EFD3C8-D12B-4004-ACDE-BD40D2570DF8}" srcOrd="4" destOrd="0" presId="urn:microsoft.com/office/officeart/2008/layout/VerticalCurvedList"/>
    <dgm:cxn modelId="{D9245F09-8CB1-457A-A60C-D7EE6749D5AF}" type="presParOf" srcId="{74EFD3C8-D12B-4004-ACDE-BD40D2570DF8}" destId="{9ADAAF10-F894-494E-9860-00BF25AE809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52639A-5F54-4096-B845-968E4B4D9B81}"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s-ES"/>
        </a:p>
      </dgm:t>
    </dgm:pt>
    <dgm:pt modelId="{E7BF8F2D-04D9-42CD-B8A7-7FBCC562A91A}">
      <dgm:prSet phldrT="[Texto]"/>
      <dgm:spPr/>
      <dgm:t>
        <a:bodyPr/>
        <a:lstStyle/>
        <a:p>
          <a:pPr algn="ctr"/>
          <a:r>
            <a:rPr lang="es-EC" i="1" dirty="0"/>
            <a:t>Desarrollar GAP Municipal una sección </a:t>
          </a:r>
          <a:endParaRPr lang="es-ES" i="1" dirty="0"/>
        </a:p>
      </dgm:t>
    </dgm:pt>
    <dgm:pt modelId="{101F5DDE-FAC0-4ABF-8564-F020D4530833}" type="parTrans" cxnId="{D50C8F61-64D2-4D6A-8AE7-97811F23D149}">
      <dgm:prSet/>
      <dgm:spPr/>
      <dgm:t>
        <a:bodyPr/>
        <a:lstStyle/>
        <a:p>
          <a:endParaRPr lang="es-ES"/>
        </a:p>
      </dgm:t>
    </dgm:pt>
    <dgm:pt modelId="{C45B37EF-4490-4775-8D85-2C3DCDA41D1B}" type="sibTrans" cxnId="{D50C8F61-64D2-4D6A-8AE7-97811F23D149}">
      <dgm:prSet/>
      <dgm:spPr/>
      <dgm:t>
        <a:bodyPr/>
        <a:lstStyle/>
        <a:p>
          <a:endParaRPr lang="es-ES"/>
        </a:p>
      </dgm:t>
    </dgm:pt>
    <dgm:pt modelId="{AEB84C24-47DC-4453-B86E-8E7D6AD5DAA6}">
      <dgm:prSet phldrT="[Texto]"/>
      <dgm:spPr/>
      <dgm:t>
        <a:bodyPr/>
        <a:lstStyle/>
        <a:p>
          <a:pPr algn="ctr"/>
          <a:r>
            <a:rPr lang="es-EC" i="1" dirty="0"/>
            <a:t>Implementar los guiones en guías del cantón </a:t>
          </a:r>
          <a:endParaRPr lang="es-ES" dirty="0"/>
        </a:p>
      </dgm:t>
    </dgm:pt>
    <dgm:pt modelId="{D360EA81-91DC-45C0-934E-0E6FD77CF943}" type="parTrans" cxnId="{D67E43B1-0B85-4550-B914-FAB3C840B023}">
      <dgm:prSet/>
      <dgm:spPr/>
      <dgm:t>
        <a:bodyPr/>
        <a:lstStyle/>
        <a:p>
          <a:endParaRPr lang="es-ES"/>
        </a:p>
      </dgm:t>
    </dgm:pt>
    <dgm:pt modelId="{962C439B-A795-4498-AB9F-0B9E3278BD41}" type="sibTrans" cxnId="{D67E43B1-0B85-4550-B914-FAB3C840B023}">
      <dgm:prSet/>
      <dgm:spPr/>
      <dgm:t>
        <a:bodyPr/>
        <a:lstStyle/>
        <a:p>
          <a:endParaRPr lang="es-ES"/>
        </a:p>
      </dgm:t>
    </dgm:pt>
    <dgm:pt modelId="{F6672157-5DCC-473B-BEFD-735CAB4B410C}">
      <dgm:prSet phldrT="[Texto]"/>
      <dgm:spPr/>
      <dgm:t>
        <a:bodyPr/>
        <a:lstStyle/>
        <a:p>
          <a:pPr algn="ctr"/>
          <a:r>
            <a:rPr lang="es-ES" i="1" dirty="0"/>
            <a:t>Potenciar turismo, cultura, tradiciones</a:t>
          </a:r>
        </a:p>
      </dgm:t>
    </dgm:pt>
    <dgm:pt modelId="{6D577C5B-D3C8-43AA-B1DF-6CA267963690}" type="parTrans" cxnId="{EDFA816D-AD57-4D4F-80CE-BE1BA48A9018}">
      <dgm:prSet/>
      <dgm:spPr/>
      <dgm:t>
        <a:bodyPr/>
        <a:lstStyle/>
        <a:p>
          <a:endParaRPr lang="es-ES"/>
        </a:p>
      </dgm:t>
    </dgm:pt>
    <dgm:pt modelId="{47EDC6B9-3676-4589-B9DF-E5C0E1C41181}" type="sibTrans" cxnId="{EDFA816D-AD57-4D4F-80CE-BE1BA48A9018}">
      <dgm:prSet/>
      <dgm:spPr/>
      <dgm:t>
        <a:bodyPr/>
        <a:lstStyle/>
        <a:p>
          <a:endParaRPr lang="es-ES"/>
        </a:p>
      </dgm:t>
    </dgm:pt>
    <dgm:pt modelId="{B5AAFC5E-36B2-4196-B32C-3DC6E871B764}" type="pres">
      <dgm:prSet presAssocID="{1C52639A-5F54-4096-B845-968E4B4D9B81}" presName="rootnode" presStyleCnt="0">
        <dgm:presLayoutVars>
          <dgm:chMax/>
          <dgm:chPref/>
          <dgm:dir/>
          <dgm:animLvl val="lvl"/>
        </dgm:presLayoutVars>
      </dgm:prSet>
      <dgm:spPr/>
      <dgm:t>
        <a:bodyPr/>
        <a:lstStyle/>
        <a:p>
          <a:endParaRPr lang="es-EC"/>
        </a:p>
      </dgm:t>
    </dgm:pt>
    <dgm:pt modelId="{6B775F97-61C0-4C62-BBE9-5559D0727131}" type="pres">
      <dgm:prSet presAssocID="{E7BF8F2D-04D9-42CD-B8A7-7FBCC562A91A}" presName="composite" presStyleCnt="0"/>
      <dgm:spPr/>
    </dgm:pt>
    <dgm:pt modelId="{B0E65648-9A45-429D-94B2-15B3F4022DA5}" type="pres">
      <dgm:prSet presAssocID="{E7BF8F2D-04D9-42CD-B8A7-7FBCC562A91A}" presName="LShape" presStyleLbl="alignNode1" presStyleIdx="0" presStyleCnt="5"/>
      <dgm:spPr/>
    </dgm:pt>
    <dgm:pt modelId="{D7C41925-B4FC-40C5-8E32-718FDEFE74EE}" type="pres">
      <dgm:prSet presAssocID="{E7BF8F2D-04D9-42CD-B8A7-7FBCC562A91A}" presName="ParentText" presStyleLbl="revTx" presStyleIdx="0" presStyleCnt="3">
        <dgm:presLayoutVars>
          <dgm:chMax val="0"/>
          <dgm:chPref val="0"/>
          <dgm:bulletEnabled val="1"/>
        </dgm:presLayoutVars>
      </dgm:prSet>
      <dgm:spPr/>
      <dgm:t>
        <a:bodyPr/>
        <a:lstStyle/>
        <a:p>
          <a:endParaRPr lang="es-EC"/>
        </a:p>
      </dgm:t>
    </dgm:pt>
    <dgm:pt modelId="{47EFAD85-9538-4F09-9889-9BC014696AA6}" type="pres">
      <dgm:prSet presAssocID="{E7BF8F2D-04D9-42CD-B8A7-7FBCC562A91A}" presName="Triangle" presStyleLbl="alignNode1" presStyleIdx="1" presStyleCnt="5"/>
      <dgm:spPr/>
    </dgm:pt>
    <dgm:pt modelId="{1CA722F4-13E5-4E47-A4F5-CEABE5E53B12}" type="pres">
      <dgm:prSet presAssocID="{C45B37EF-4490-4775-8D85-2C3DCDA41D1B}" presName="sibTrans" presStyleCnt="0"/>
      <dgm:spPr/>
    </dgm:pt>
    <dgm:pt modelId="{EFF2B940-C306-4426-8F9E-AE0F463175DB}" type="pres">
      <dgm:prSet presAssocID="{C45B37EF-4490-4775-8D85-2C3DCDA41D1B}" presName="space" presStyleCnt="0"/>
      <dgm:spPr/>
    </dgm:pt>
    <dgm:pt modelId="{6DC8241E-A0EE-4DF2-BF28-F4DA30E912A4}" type="pres">
      <dgm:prSet presAssocID="{AEB84C24-47DC-4453-B86E-8E7D6AD5DAA6}" presName="composite" presStyleCnt="0"/>
      <dgm:spPr/>
    </dgm:pt>
    <dgm:pt modelId="{3834C86C-C1E9-4AA4-8533-A4AB13019A45}" type="pres">
      <dgm:prSet presAssocID="{AEB84C24-47DC-4453-B86E-8E7D6AD5DAA6}" presName="LShape" presStyleLbl="alignNode1" presStyleIdx="2" presStyleCnt="5"/>
      <dgm:spPr/>
    </dgm:pt>
    <dgm:pt modelId="{461C2D60-6BF0-405F-A50F-F18341D0C8F0}" type="pres">
      <dgm:prSet presAssocID="{AEB84C24-47DC-4453-B86E-8E7D6AD5DAA6}" presName="ParentText" presStyleLbl="revTx" presStyleIdx="1" presStyleCnt="3">
        <dgm:presLayoutVars>
          <dgm:chMax val="0"/>
          <dgm:chPref val="0"/>
          <dgm:bulletEnabled val="1"/>
        </dgm:presLayoutVars>
      </dgm:prSet>
      <dgm:spPr/>
      <dgm:t>
        <a:bodyPr/>
        <a:lstStyle/>
        <a:p>
          <a:endParaRPr lang="es-EC"/>
        </a:p>
      </dgm:t>
    </dgm:pt>
    <dgm:pt modelId="{C7613803-0D1C-4CF6-A900-AA23626BDED4}" type="pres">
      <dgm:prSet presAssocID="{AEB84C24-47DC-4453-B86E-8E7D6AD5DAA6}" presName="Triangle" presStyleLbl="alignNode1" presStyleIdx="3" presStyleCnt="5"/>
      <dgm:spPr/>
    </dgm:pt>
    <dgm:pt modelId="{13FB8DAD-E561-4DF8-8A24-8FC7085321BD}" type="pres">
      <dgm:prSet presAssocID="{962C439B-A795-4498-AB9F-0B9E3278BD41}" presName="sibTrans" presStyleCnt="0"/>
      <dgm:spPr/>
    </dgm:pt>
    <dgm:pt modelId="{F4774523-DCD4-4756-AA6C-465ED7059128}" type="pres">
      <dgm:prSet presAssocID="{962C439B-A795-4498-AB9F-0B9E3278BD41}" presName="space" presStyleCnt="0"/>
      <dgm:spPr/>
    </dgm:pt>
    <dgm:pt modelId="{65072F77-9BC4-499C-B921-E2F4EC73327E}" type="pres">
      <dgm:prSet presAssocID="{F6672157-5DCC-473B-BEFD-735CAB4B410C}" presName="composite" presStyleCnt="0"/>
      <dgm:spPr/>
    </dgm:pt>
    <dgm:pt modelId="{5653575C-94E9-41A0-BE13-D3520826A008}" type="pres">
      <dgm:prSet presAssocID="{F6672157-5DCC-473B-BEFD-735CAB4B410C}" presName="LShape" presStyleLbl="alignNode1" presStyleIdx="4" presStyleCnt="5"/>
      <dgm:spPr/>
    </dgm:pt>
    <dgm:pt modelId="{8D0D72A9-8353-42DB-962F-94EC790A1779}" type="pres">
      <dgm:prSet presAssocID="{F6672157-5DCC-473B-BEFD-735CAB4B410C}" presName="ParentText" presStyleLbl="revTx" presStyleIdx="2" presStyleCnt="3">
        <dgm:presLayoutVars>
          <dgm:chMax val="0"/>
          <dgm:chPref val="0"/>
          <dgm:bulletEnabled val="1"/>
        </dgm:presLayoutVars>
      </dgm:prSet>
      <dgm:spPr/>
      <dgm:t>
        <a:bodyPr/>
        <a:lstStyle/>
        <a:p>
          <a:endParaRPr lang="es-EC"/>
        </a:p>
      </dgm:t>
    </dgm:pt>
  </dgm:ptLst>
  <dgm:cxnLst>
    <dgm:cxn modelId="{0DA67C23-FEB1-4033-AA54-77548A532898}" type="presOf" srcId="{E7BF8F2D-04D9-42CD-B8A7-7FBCC562A91A}" destId="{D7C41925-B4FC-40C5-8E32-718FDEFE74EE}" srcOrd="0" destOrd="0" presId="urn:microsoft.com/office/officeart/2009/3/layout/StepUpProcess"/>
    <dgm:cxn modelId="{D50C8F61-64D2-4D6A-8AE7-97811F23D149}" srcId="{1C52639A-5F54-4096-B845-968E4B4D9B81}" destId="{E7BF8F2D-04D9-42CD-B8A7-7FBCC562A91A}" srcOrd="0" destOrd="0" parTransId="{101F5DDE-FAC0-4ABF-8564-F020D4530833}" sibTransId="{C45B37EF-4490-4775-8D85-2C3DCDA41D1B}"/>
    <dgm:cxn modelId="{F00ABF23-7F37-47E9-A2E0-182AE0D93DDC}" type="presOf" srcId="{AEB84C24-47DC-4453-B86E-8E7D6AD5DAA6}" destId="{461C2D60-6BF0-405F-A50F-F18341D0C8F0}" srcOrd="0" destOrd="0" presId="urn:microsoft.com/office/officeart/2009/3/layout/StepUpProcess"/>
    <dgm:cxn modelId="{BD8766AD-99CC-4B01-9EE6-D6F1266CF81C}" type="presOf" srcId="{F6672157-5DCC-473B-BEFD-735CAB4B410C}" destId="{8D0D72A9-8353-42DB-962F-94EC790A1779}" srcOrd="0" destOrd="0" presId="urn:microsoft.com/office/officeart/2009/3/layout/StepUpProcess"/>
    <dgm:cxn modelId="{EDFA816D-AD57-4D4F-80CE-BE1BA48A9018}" srcId="{1C52639A-5F54-4096-B845-968E4B4D9B81}" destId="{F6672157-5DCC-473B-BEFD-735CAB4B410C}" srcOrd="2" destOrd="0" parTransId="{6D577C5B-D3C8-43AA-B1DF-6CA267963690}" sibTransId="{47EDC6B9-3676-4589-B9DF-E5C0E1C41181}"/>
    <dgm:cxn modelId="{0EA39BBE-FD35-4792-8D93-B9A46054C94B}" type="presOf" srcId="{1C52639A-5F54-4096-B845-968E4B4D9B81}" destId="{B5AAFC5E-36B2-4196-B32C-3DC6E871B764}" srcOrd="0" destOrd="0" presId="urn:microsoft.com/office/officeart/2009/3/layout/StepUpProcess"/>
    <dgm:cxn modelId="{D67E43B1-0B85-4550-B914-FAB3C840B023}" srcId="{1C52639A-5F54-4096-B845-968E4B4D9B81}" destId="{AEB84C24-47DC-4453-B86E-8E7D6AD5DAA6}" srcOrd="1" destOrd="0" parTransId="{D360EA81-91DC-45C0-934E-0E6FD77CF943}" sibTransId="{962C439B-A795-4498-AB9F-0B9E3278BD41}"/>
    <dgm:cxn modelId="{5F439357-EC39-45BE-BA45-A5D127524967}" type="presParOf" srcId="{B5AAFC5E-36B2-4196-B32C-3DC6E871B764}" destId="{6B775F97-61C0-4C62-BBE9-5559D0727131}" srcOrd="0" destOrd="0" presId="urn:microsoft.com/office/officeart/2009/3/layout/StepUpProcess"/>
    <dgm:cxn modelId="{C2DA59ED-B67C-4B9B-BF04-93E883DE4050}" type="presParOf" srcId="{6B775F97-61C0-4C62-BBE9-5559D0727131}" destId="{B0E65648-9A45-429D-94B2-15B3F4022DA5}" srcOrd="0" destOrd="0" presId="urn:microsoft.com/office/officeart/2009/3/layout/StepUpProcess"/>
    <dgm:cxn modelId="{F8EE4063-BB66-4195-9715-4B89DAC15A82}" type="presParOf" srcId="{6B775F97-61C0-4C62-BBE9-5559D0727131}" destId="{D7C41925-B4FC-40C5-8E32-718FDEFE74EE}" srcOrd="1" destOrd="0" presId="urn:microsoft.com/office/officeart/2009/3/layout/StepUpProcess"/>
    <dgm:cxn modelId="{B8529AD7-1D21-40AC-B240-13D59630DDB4}" type="presParOf" srcId="{6B775F97-61C0-4C62-BBE9-5559D0727131}" destId="{47EFAD85-9538-4F09-9889-9BC014696AA6}" srcOrd="2" destOrd="0" presId="urn:microsoft.com/office/officeart/2009/3/layout/StepUpProcess"/>
    <dgm:cxn modelId="{2AC27268-86AE-4E57-8719-EE8315F3089E}" type="presParOf" srcId="{B5AAFC5E-36B2-4196-B32C-3DC6E871B764}" destId="{1CA722F4-13E5-4E47-A4F5-CEABE5E53B12}" srcOrd="1" destOrd="0" presId="urn:microsoft.com/office/officeart/2009/3/layout/StepUpProcess"/>
    <dgm:cxn modelId="{9FC71B5E-1A49-4C4D-BCC5-F6ADFFB38E88}" type="presParOf" srcId="{1CA722F4-13E5-4E47-A4F5-CEABE5E53B12}" destId="{EFF2B940-C306-4426-8F9E-AE0F463175DB}" srcOrd="0" destOrd="0" presId="urn:microsoft.com/office/officeart/2009/3/layout/StepUpProcess"/>
    <dgm:cxn modelId="{2BCC8979-5EFB-4003-9697-926BC61A5CBA}" type="presParOf" srcId="{B5AAFC5E-36B2-4196-B32C-3DC6E871B764}" destId="{6DC8241E-A0EE-4DF2-BF28-F4DA30E912A4}" srcOrd="2" destOrd="0" presId="urn:microsoft.com/office/officeart/2009/3/layout/StepUpProcess"/>
    <dgm:cxn modelId="{14A06A7A-46A4-43A8-8D1A-1B80C12FFB4D}" type="presParOf" srcId="{6DC8241E-A0EE-4DF2-BF28-F4DA30E912A4}" destId="{3834C86C-C1E9-4AA4-8533-A4AB13019A45}" srcOrd="0" destOrd="0" presId="urn:microsoft.com/office/officeart/2009/3/layout/StepUpProcess"/>
    <dgm:cxn modelId="{6FCCA031-5ADC-4C90-8F0E-31E6310CB55A}" type="presParOf" srcId="{6DC8241E-A0EE-4DF2-BF28-F4DA30E912A4}" destId="{461C2D60-6BF0-405F-A50F-F18341D0C8F0}" srcOrd="1" destOrd="0" presId="urn:microsoft.com/office/officeart/2009/3/layout/StepUpProcess"/>
    <dgm:cxn modelId="{D8112D16-E2BF-46F1-A62F-DE1D4B785B40}" type="presParOf" srcId="{6DC8241E-A0EE-4DF2-BF28-F4DA30E912A4}" destId="{C7613803-0D1C-4CF6-A900-AA23626BDED4}" srcOrd="2" destOrd="0" presId="urn:microsoft.com/office/officeart/2009/3/layout/StepUpProcess"/>
    <dgm:cxn modelId="{48B87A62-01ED-4A5D-B083-6C9B213B2F1E}" type="presParOf" srcId="{B5AAFC5E-36B2-4196-B32C-3DC6E871B764}" destId="{13FB8DAD-E561-4DF8-8A24-8FC7085321BD}" srcOrd="3" destOrd="0" presId="urn:microsoft.com/office/officeart/2009/3/layout/StepUpProcess"/>
    <dgm:cxn modelId="{C7A5C99E-7A6B-4E0F-B810-4070ACD06025}" type="presParOf" srcId="{13FB8DAD-E561-4DF8-8A24-8FC7085321BD}" destId="{F4774523-DCD4-4756-AA6C-465ED7059128}" srcOrd="0" destOrd="0" presId="urn:microsoft.com/office/officeart/2009/3/layout/StepUpProcess"/>
    <dgm:cxn modelId="{452B3337-2FB4-4554-BD18-52BB15230421}" type="presParOf" srcId="{B5AAFC5E-36B2-4196-B32C-3DC6E871B764}" destId="{65072F77-9BC4-499C-B921-E2F4EC73327E}" srcOrd="4" destOrd="0" presId="urn:microsoft.com/office/officeart/2009/3/layout/StepUpProcess"/>
    <dgm:cxn modelId="{C7BB52F4-38ED-4EDC-A756-B5C41D0CB0C5}" type="presParOf" srcId="{65072F77-9BC4-499C-B921-E2F4EC73327E}" destId="{5653575C-94E9-41A0-BE13-D3520826A008}" srcOrd="0" destOrd="0" presId="urn:microsoft.com/office/officeart/2009/3/layout/StepUpProcess"/>
    <dgm:cxn modelId="{AE2C3C65-20EE-4CBD-8ACA-9A2937A5F061}" type="presParOf" srcId="{65072F77-9BC4-499C-B921-E2F4EC73327E}" destId="{8D0D72A9-8353-42DB-962F-94EC790A1779}"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58AA9B-640A-4F24-8E4A-9A1AD4602B4D}" type="doc">
      <dgm:prSet loTypeId="urn:microsoft.com/office/officeart/2005/8/layout/arrow2" loCatId="process" qsTypeId="urn:microsoft.com/office/officeart/2005/8/quickstyle/3d3" qsCatId="3D" csTypeId="urn:microsoft.com/office/officeart/2005/8/colors/accent3_5" csCatId="accent3" phldr="1"/>
      <dgm:spPr/>
    </dgm:pt>
    <dgm:pt modelId="{88C6AA60-0E73-4229-8750-ABE48ABF7B54}">
      <dgm:prSet phldrT="[Texto]" custT="1"/>
      <dgm:spPr/>
      <dgm:t>
        <a:bodyPr/>
        <a:lstStyle/>
        <a:p>
          <a:r>
            <a:rPr lang="es-EC" sz="2000" b="1" dirty="0">
              <a:latin typeface="Aparajita" pitchFamily="34" charset="0"/>
              <a:cs typeface="Aparajita" pitchFamily="34" charset="0"/>
            </a:rPr>
            <a:t>OBJETIVOS</a:t>
          </a:r>
        </a:p>
      </dgm:t>
    </dgm:pt>
    <dgm:pt modelId="{798C0007-4E25-47A6-B094-A0477905850D}" type="parTrans" cxnId="{662901E2-325A-4131-B913-9B2BBCE80EC0}">
      <dgm:prSet/>
      <dgm:spPr/>
      <dgm:t>
        <a:bodyPr/>
        <a:lstStyle/>
        <a:p>
          <a:endParaRPr lang="es-EC">
            <a:latin typeface="Aparajita" panose="020B0604020202020204" pitchFamily="34" charset="0"/>
            <a:cs typeface="Aparajita" panose="020B0604020202020204" pitchFamily="34" charset="0"/>
          </a:endParaRPr>
        </a:p>
      </dgm:t>
    </dgm:pt>
    <dgm:pt modelId="{FC49D3AB-20D2-40C3-BEA4-14CA71525358}" type="sibTrans" cxnId="{662901E2-325A-4131-B913-9B2BBCE80EC0}">
      <dgm:prSet/>
      <dgm:spPr/>
      <dgm:t>
        <a:bodyPr/>
        <a:lstStyle/>
        <a:p>
          <a:endParaRPr lang="es-EC">
            <a:latin typeface="Aparajita" panose="020B0604020202020204" pitchFamily="34" charset="0"/>
            <a:cs typeface="Aparajita" panose="020B0604020202020204" pitchFamily="34" charset="0"/>
          </a:endParaRPr>
        </a:p>
      </dgm:t>
    </dgm:pt>
    <dgm:pt modelId="{D7318364-3662-46EF-B4E1-1F9B2E74A466}">
      <dgm:prSet phldrT="[Texto]" custT="1"/>
      <dgm:spPr/>
      <dgm:t>
        <a:bodyPr/>
        <a:lstStyle/>
        <a:p>
          <a:r>
            <a:rPr lang="es-EC" sz="2000" b="1" dirty="0">
              <a:latin typeface="Aparajita" pitchFamily="34" charset="0"/>
              <a:cs typeface="Aparajita" pitchFamily="34" charset="0"/>
            </a:rPr>
            <a:t>ESTRATEGIA</a:t>
          </a:r>
        </a:p>
      </dgm:t>
    </dgm:pt>
    <dgm:pt modelId="{C69B65E1-11A0-479B-B71B-C574DC60FF85}" type="parTrans" cxnId="{AAF68337-1B2E-48A2-B3F2-0B6197B39B2D}">
      <dgm:prSet/>
      <dgm:spPr/>
      <dgm:t>
        <a:bodyPr/>
        <a:lstStyle/>
        <a:p>
          <a:endParaRPr lang="es-ES"/>
        </a:p>
      </dgm:t>
    </dgm:pt>
    <dgm:pt modelId="{CDED9B18-82DA-4D38-A95F-8B6A09A78C1B}" type="sibTrans" cxnId="{AAF68337-1B2E-48A2-B3F2-0B6197B39B2D}">
      <dgm:prSet/>
      <dgm:spPr/>
      <dgm:t>
        <a:bodyPr/>
        <a:lstStyle/>
        <a:p>
          <a:endParaRPr lang="es-ES"/>
        </a:p>
      </dgm:t>
    </dgm:pt>
    <dgm:pt modelId="{2EADD5DB-2377-4742-BCD1-B3682F597925}" type="pres">
      <dgm:prSet presAssocID="{8458AA9B-640A-4F24-8E4A-9A1AD4602B4D}" presName="arrowDiagram" presStyleCnt="0">
        <dgm:presLayoutVars>
          <dgm:chMax val="5"/>
          <dgm:dir/>
          <dgm:resizeHandles val="exact"/>
        </dgm:presLayoutVars>
      </dgm:prSet>
      <dgm:spPr/>
    </dgm:pt>
    <dgm:pt modelId="{104E4E7A-F431-4637-97F3-DDE2077DDBDB}" type="pres">
      <dgm:prSet presAssocID="{8458AA9B-640A-4F24-8E4A-9A1AD4602B4D}" presName="arrow" presStyleLbl="bgShp" presStyleIdx="0" presStyleCnt="1" custLinFactNeighborX="-332" custLinFactNeighborY="252"/>
      <dgm:spPr>
        <a:solidFill>
          <a:schemeClr val="accent2">
            <a:lumMod val="40000"/>
            <a:lumOff val="60000"/>
          </a:schemeClr>
        </a:solidFill>
      </dgm:spPr>
    </dgm:pt>
    <dgm:pt modelId="{09AFC2A5-5EC4-4C66-9379-2AFEC50C730E}" type="pres">
      <dgm:prSet presAssocID="{8458AA9B-640A-4F24-8E4A-9A1AD4602B4D}" presName="arrowDiagram2" presStyleCnt="0"/>
      <dgm:spPr/>
    </dgm:pt>
    <dgm:pt modelId="{9920F470-E311-40FF-B419-F3764994D11E}" type="pres">
      <dgm:prSet presAssocID="{D7318364-3662-46EF-B4E1-1F9B2E74A466}" presName="bullet2a" presStyleLbl="node1" presStyleIdx="0" presStyleCnt="2" custLinFactX="5608" custLinFactY="-32170" custLinFactNeighborX="100000" custLinFactNeighborY="-100000"/>
      <dgm:spPr>
        <a:solidFill>
          <a:schemeClr val="accent1">
            <a:lumMod val="75000"/>
            <a:alpha val="90000"/>
          </a:schemeClr>
        </a:solidFill>
      </dgm:spPr>
    </dgm:pt>
    <dgm:pt modelId="{776F283B-0FAC-43C3-8115-5C3F8B2172E2}" type="pres">
      <dgm:prSet presAssocID="{D7318364-3662-46EF-B4E1-1F9B2E74A466}" presName="textBox2a" presStyleLbl="revTx" presStyleIdx="0" presStyleCnt="2" custLinFactNeighborX="13681" custLinFactNeighborY="-23485">
        <dgm:presLayoutVars>
          <dgm:bulletEnabled val="1"/>
        </dgm:presLayoutVars>
      </dgm:prSet>
      <dgm:spPr/>
      <dgm:t>
        <a:bodyPr/>
        <a:lstStyle/>
        <a:p>
          <a:endParaRPr lang="es-EC"/>
        </a:p>
      </dgm:t>
    </dgm:pt>
    <dgm:pt modelId="{AB0C787D-E9ED-4D6D-917A-951549478882}" type="pres">
      <dgm:prSet presAssocID="{88C6AA60-0E73-4229-8750-ABE48ABF7B54}" presName="bullet2b" presStyleLbl="node1" presStyleIdx="1" presStyleCnt="2" custLinFactNeighborX="72024" custLinFactNeighborY="-31850"/>
      <dgm:spPr>
        <a:solidFill>
          <a:schemeClr val="accent1">
            <a:lumMod val="75000"/>
            <a:alpha val="50000"/>
          </a:schemeClr>
        </a:solidFill>
      </dgm:spPr>
    </dgm:pt>
    <dgm:pt modelId="{824F021B-7468-4B39-9A10-05CCCA7D64AE}" type="pres">
      <dgm:prSet presAssocID="{88C6AA60-0E73-4229-8750-ABE48ABF7B54}" presName="textBox2b" presStyleLbl="revTx" presStyleIdx="1" presStyleCnt="2" custScaleX="103581" custScaleY="102180" custLinFactNeighborX="16584" custLinFactNeighborY="-6263">
        <dgm:presLayoutVars>
          <dgm:bulletEnabled val="1"/>
        </dgm:presLayoutVars>
      </dgm:prSet>
      <dgm:spPr/>
      <dgm:t>
        <a:bodyPr/>
        <a:lstStyle/>
        <a:p>
          <a:endParaRPr lang="es-EC"/>
        </a:p>
      </dgm:t>
    </dgm:pt>
  </dgm:ptLst>
  <dgm:cxnLst>
    <dgm:cxn modelId="{662901E2-325A-4131-B913-9B2BBCE80EC0}" srcId="{8458AA9B-640A-4F24-8E4A-9A1AD4602B4D}" destId="{88C6AA60-0E73-4229-8750-ABE48ABF7B54}" srcOrd="1" destOrd="0" parTransId="{798C0007-4E25-47A6-B094-A0477905850D}" sibTransId="{FC49D3AB-20D2-40C3-BEA4-14CA71525358}"/>
    <dgm:cxn modelId="{F82CD4AF-F67B-4DFC-8D88-1F1A103C8273}" type="presOf" srcId="{88C6AA60-0E73-4229-8750-ABE48ABF7B54}" destId="{824F021B-7468-4B39-9A10-05CCCA7D64AE}" srcOrd="0" destOrd="0" presId="urn:microsoft.com/office/officeart/2005/8/layout/arrow2"/>
    <dgm:cxn modelId="{8362A627-5C71-4124-B364-D71722E3666B}" type="presOf" srcId="{8458AA9B-640A-4F24-8E4A-9A1AD4602B4D}" destId="{2EADD5DB-2377-4742-BCD1-B3682F597925}" srcOrd="0" destOrd="0" presId="urn:microsoft.com/office/officeart/2005/8/layout/arrow2"/>
    <dgm:cxn modelId="{AAF68337-1B2E-48A2-B3F2-0B6197B39B2D}" srcId="{8458AA9B-640A-4F24-8E4A-9A1AD4602B4D}" destId="{D7318364-3662-46EF-B4E1-1F9B2E74A466}" srcOrd="0" destOrd="0" parTransId="{C69B65E1-11A0-479B-B71B-C574DC60FF85}" sibTransId="{CDED9B18-82DA-4D38-A95F-8B6A09A78C1B}"/>
    <dgm:cxn modelId="{6A5C2A2F-7ADF-421B-BC99-2CB83533C53F}" type="presOf" srcId="{D7318364-3662-46EF-B4E1-1F9B2E74A466}" destId="{776F283B-0FAC-43C3-8115-5C3F8B2172E2}" srcOrd="0" destOrd="0" presId="urn:microsoft.com/office/officeart/2005/8/layout/arrow2"/>
    <dgm:cxn modelId="{88BC5DBB-D6AE-41E3-AC84-D496421DAF2B}" type="presParOf" srcId="{2EADD5DB-2377-4742-BCD1-B3682F597925}" destId="{104E4E7A-F431-4637-97F3-DDE2077DDBDB}" srcOrd="0" destOrd="0" presId="urn:microsoft.com/office/officeart/2005/8/layout/arrow2"/>
    <dgm:cxn modelId="{F4DAF021-112F-4FE1-9276-8C4BA8C8E413}" type="presParOf" srcId="{2EADD5DB-2377-4742-BCD1-B3682F597925}" destId="{09AFC2A5-5EC4-4C66-9379-2AFEC50C730E}" srcOrd="1" destOrd="0" presId="urn:microsoft.com/office/officeart/2005/8/layout/arrow2"/>
    <dgm:cxn modelId="{FF4AA5FD-DB8A-4182-8FFB-3EB6F9095603}" type="presParOf" srcId="{09AFC2A5-5EC4-4C66-9379-2AFEC50C730E}" destId="{9920F470-E311-40FF-B419-F3764994D11E}" srcOrd="0" destOrd="0" presId="urn:microsoft.com/office/officeart/2005/8/layout/arrow2"/>
    <dgm:cxn modelId="{3CE0E11E-033D-453C-9AA2-88DE1AA41CB6}" type="presParOf" srcId="{09AFC2A5-5EC4-4C66-9379-2AFEC50C730E}" destId="{776F283B-0FAC-43C3-8115-5C3F8B2172E2}" srcOrd="1" destOrd="0" presId="urn:microsoft.com/office/officeart/2005/8/layout/arrow2"/>
    <dgm:cxn modelId="{C7808B3F-FAE0-43F7-B715-3DA7AF333940}" type="presParOf" srcId="{09AFC2A5-5EC4-4C66-9379-2AFEC50C730E}" destId="{AB0C787D-E9ED-4D6D-917A-951549478882}" srcOrd="2" destOrd="0" presId="urn:microsoft.com/office/officeart/2005/8/layout/arrow2"/>
    <dgm:cxn modelId="{529BF276-1444-448D-979C-34202FE1E6EA}" type="presParOf" srcId="{09AFC2A5-5EC4-4C66-9379-2AFEC50C730E}" destId="{824F021B-7468-4B39-9A10-05CCCA7D64AE}" srcOrd="3"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FC5BE0-F471-4AA6-8F18-73DF56D61C7A}"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s-EC"/>
        </a:p>
      </dgm:t>
    </dgm:pt>
    <dgm:pt modelId="{6650DE44-034B-4B34-AA2B-43798F5DE272}">
      <dgm:prSet phldrT="[Texto]"/>
      <dgm:spPr/>
      <dgm:t>
        <a:bodyPr/>
        <a:lstStyle/>
        <a:p>
          <a:r>
            <a:rPr lang="es-EC" b="1" dirty="0">
              <a:solidFill>
                <a:schemeClr val="tx1"/>
              </a:solidFill>
            </a:rPr>
            <a:t>DISEÑO DE TIPO DE INVESTIGACION</a:t>
          </a:r>
        </a:p>
      </dgm:t>
    </dgm:pt>
    <dgm:pt modelId="{36AE533B-930B-4604-AFB2-29C560B9825B}" type="parTrans" cxnId="{ED1F9768-15DD-4DE4-B8DD-94683B02E7B2}">
      <dgm:prSet/>
      <dgm:spPr/>
      <dgm:t>
        <a:bodyPr/>
        <a:lstStyle/>
        <a:p>
          <a:endParaRPr lang="es-EC"/>
        </a:p>
      </dgm:t>
    </dgm:pt>
    <dgm:pt modelId="{765375AD-1A60-40E5-83A3-1B824CD5DF93}" type="sibTrans" cxnId="{ED1F9768-15DD-4DE4-B8DD-94683B02E7B2}">
      <dgm:prSet/>
      <dgm:spPr/>
      <dgm:t>
        <a:bodyPr/>
        <a:lstStyle/>
        <a:p>
          <a:endParaRPr lang="es-EC"/>
        </a:p>
      </dgm:t>
    </dgm:pt>
    <dgm:pt modelId="{1B6C2604-D5AC-440F-91B3-924D84AF2F49}">
      <dgm:prSet phldrT="[Texto]" custT="1"/>
      <dgm:spPr>
        <a:solidFill>
          <a:srgbClr val="FFFF00"/>
        </a:solidFill>
      </dgm:spPr>
      <dgm:t>
        <a:bodyPr/>
        <a:lstStyle/>
        <a:p>
          <a:r>
            <a:rPr lang="es-EC" sz="1600" b="1" dirty="0">
              <a:solidFill>
                <a:schemeClr val="tx1"/>
              </a:solidFill>
            </a:rPr>
            <a:t>DESCRIPTIVO</a:t>
          </a:r>
        </a:p>
      </dgm:t>
    </dgm:pt>
    <dgm:pt modelId="{C1C93C7D-51D4-4020-8E55-70F5E4033797}" type="parTrans" cxnId="{1598C8C8-9D38-47A7-8992-D07932297A7A}">
      <dgm:prSet/>
      <dgm:spPr/>
      <dgm:t>
        <a:bodyPr/>
        <a:lstStyle/>
        <a:p>
          <a:endParaRPr lang="es-EC"/>
        </a:p>
      </dgm:t>
    </dgm:pt>
    <dgm:pt modelId="{84FB0BAC-48D3-4050-AD25-130F08223EF1}" type="sibTrans" cxnId="{1598C8C8-9D38-47A7-8992-D07932297A7A}">
      <dgm:prSet/>
      <dgm:spPr/>
      <dgm:t>
        <a:bodyPr/>
        <a:lstStyle/>
        <a:p>
          <a:endParaRPr lang="es-EC"/>
        </a:p>
      </dgm:t>
    </dgm:pt>
    <dgm:pt modelId="{AF8B47D2-4DA1-4569-8D0A-AE95ADF1E0E9}">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C" sz="1600" b="1" dirty="0">
              <a:solidFill>
                <a:schemeClr val="tx1"/>
              </a:solidFill>
            </a:rPr>
            <a:t>Encuesta</a:t>
          </a:r>
        </a:p>
      </dgm:t>
    </dgm:pt>
    <dgm:pt modelId="{B6EE2704-4848-4DF6-B501-833B7CD06514}" type="parTrans" cxnId="{B2C75B5D-4480-44CE-A2E2-2D18875EB600}">
      <dgm:prSet/>
      <dgm:spPr/>
      <dgm:t>
        <a:bodyPr/>
        <a:lstStyle/>
        <a:p>
          <a:endParaRPr lang="es-EC"/>
        </a:p>
      </dgm:t>
    </dgm:pt>
    <dgm:pt modelId="{0C627AE1-BAD1-4F33-BCF0-87B190E24E2C}" type="sibTrans" cxnId="{B2C75B5D-4480-44CE-A2E2-2D18875EB600}">
      <dgm:prSet/>
      <dgm:spPr/>
      <dgm:t>
        <a:bodyPr/>
        <a:lstStyle/>
        <a:p>
          <a:endParaRPr lang="es-EC"/>
        </a:p>
      </dgm:t>
    </dgm:pt>
    <dgm:pt modelId="{D382BAD3-8A9B-4AC7-BA7F-AC028926A921}">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C" sz="1600" b="1" dirty="0">
              <a:solidFill>
                <a:schemeClr val="tx1"/>
              </a:solidFill>
            </a:rPr>
            <a:t>Observación</a:t>
          </a:r>
        </a:p>
      </dgm:t>
    </dgm:pt>
    <dgm:pt modelId="{BDC12F03-5731-44A1-96EF-75514186E8E0}" type="parTrans" cxnId="{D493FC48-4101-4E74-B434-4F78380EBAA0}">
      <dgm:prSet/>
      <dgm:spPr/>
      <dgm:t>
        <a:bodyPr/>
        <a:lstStyle/>
        <a:p>
          <a:endParaRPr lang="es-EC"/>
        </a:p>
      </dgm:t>
    </dgm:pt>
    <dgm:pt modelId="{13DD1713-93B2-4274-B27B-DE260FDEB7AB}" type="sibTrans" cxnId="{D493FC48-4101-4E74-B434-4F78380EBAA0}">
      <dgm:prSet/>
      <dgm:spPr/>
      <dgm:t>
        <a:bodyPr/>
        <a:lstStyle/>
        <a:p>
          <a:endParaRPr lang="es-EC"/>
        </a:p>
      </dgm:t>
    </dgm:pt>
    <dgm:pt modelId="{236E96FA-8656-4962-9074-EF160515CCC0}">
      <dgm:prSet phldrT="[Texto]"/>
      <dgm:spPr/>
      <dgm:t>
        <a:bodyPr/>
        <a:lstStyle/>
        <a:p>
          <a:r>
            <a:rPr lang="es-EC" b="1" dirty="0">
              <a:solidFill>
                <a:schemeClr val="tx1"/>
              </a:solidFill>
            </a:rPr>
            <a:t>EXPLORATORIA</a:t>
          </a:r>
        </a:p>
      </dgm:t>
    </dgm:pt>
    <dgm:pt modelId="{341FD5B2-A81B-4ED3-B048-FD43E7E0AFE3}" type="parTrans" cxnId="{CA5CC7C0-ED91-40E3-9225-B4666F338346}">
      <dgm:prSet/>
      <dgm:spPr/>
      <dgm:t>
        <a:bodyPr/>
        <a:lstStyle/>
        <a:p>
          <a:endParaRPr lang="es-EC"/>
        </a:p>
      </dgm:t>
    </dgm:pt>
    <dgm:pt modelId="{26B9A4E6-0F0C-4068-91EB-1CF853DA515C}" type="sibTrans" cxnId="{CA5CC7C0-ED91-40E3-9225-B4666F338346}">
      <dgm:prSet/>
      <dgm:spPr/>
      <dgm:t>
        <a:bodyPr/>
        <a:lstStyle/>
        <a:p>
          <a:endParaRPr lang="es-EC"/>
        </a:p>
      </dgm:t>
    </dgm:pt>
    <dgm:pt modelId="{FCF16CD6-1ED4-4BA6-AF96-50D6572A5297}">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C" sz="1600" b="1" dirty="0">
              <a:solidFill>
                <a:schemeClr val="tx1"/>
              </a:solidFill>
            </a:rPr>
            <a:t>Grupos Focales</a:t>
          </a:r>
        </a:p>
      </dgm:t>
    </dgm:pt>
    <dgm:pt modelId="{A8B821BC-8179-4463-AE31-5C285A3B1066}" type="parTrans" cxnId="{B2931B82-279F-438E-9BAB-8F5653F469F3}">
      <dgm:prSet/>
      <dgm:spPr/>
      <dgm:t>
        <a:bodyPr/>
        <a:lstStyle/>
        <a:p>
          <a:endParaRPr lang="es-EC"/>
        </a:p>
      </dgm:t>
    </dgm:pt>
    <dgm:pt modelId="{3D03757A-F629-44B6-9447-3EB8AFCABD26}" type="sibTrans" cxnId="{B2931B82-279F-438E-9BAB-8F5653F469F3}">
      <dgm:prSet/>
      <dgm:spPr/>
      <dgm:t>
        <a:bodyPr/>
        <a:lstStyle/>
        <a:p>
          <a:endParaRPr lang="es-EC"/>
        </a:p>
      </dgm:t>
    </dgm:pt>
    <dgm:pt modelId="{FDBCDA49-9BCC-49FC-9AD9-728237A6B13C}">
      <dgm:prSet custT="1"/>
      <dgm:spPr/>
      <dgm:t>
        <a:bodyPr/>
        <a:lstStyle/>
        <a:p>
          <a:r>
            <a:rPr lang="es-EC" sz="1600" b="1" dirty="0">
              <a:solidFill>
                <a:schemeClr val="tx1"/>
              </a:solidFill>
            </a:rPr>
            <a:t>CAUSAL</a:t>
          </a:r>
        </a:p>
      </dgm:t>
    </dgm:pt>
    <dgm:pt modelId="{546FE996-7213-49DF-B7FE-4802E5D211CC}" type="parTrans" cxnId="{FAE64E46-F4EE-4073-A3D6-734093741C4C}">
      <dgm:prSet/>
      <dgm:spPr/>
      <dgm:t>
        <a:bodyPr/>
        <a:lstStyle/>
        <a:p>
          <a:endParaRPr lang="es-EC"/>
        </a:p>
      </dgm:t>
    </dgm:pt>
    <dgm:pt modelId="{D2FD1A57-0B4D-4262-8720-054217758FE0}" type="sibTrans" cxnId="{FAE64E46-F4EE-4073-A3D6-734093741C4C}">
      <dgm:prSet/>
      <dgm:spPr/>
      <dgm:t>
        <a:bodyPr/>
        <a:lstStyle/>
        <a:p>
          <a:endParaRPr lang="es-EC"/>
        </a:p>
      </dgm:t>
    </dgm:pt>
    <dgm:pt modelId="{E8A466DC-B2E7-4F08-BE96-ED6AB67D7AD1}">
      <dgm:prSet custT="1"/>
      <dgm:spPr/>
      <dgm:t>
        <a:bodyPr/>
        <a:lstStyle/>
        <a:p>
          <a:r>
            <a:rPr lang="es-EC" sz="1600" b="1" dirty="0">
              <a:solidFill>
                <a:schemeClr val="tx1"/>
              </a:solidFill>
            </a:rPr>
            <a:t>CONCLUYENTE</a:t>
          </a:r>
        </a:p>
      </dgm:t>
    </dgm:pt>
    <dgm:pt modelId="{BE636898-0457-4C3D-9DC6-5C7ECA9D6250}" type="parTrans" cxnId="{AFDC8CEF-B305-4F5E-AF39-E799DEE4DCA4}">
      <dgm:prSet/>
      <dgm:spPr/>
      <dgm:t>
        <a:bodyPr/>
        <a:lstStyle/>
        <a:p>
          <a:endParaRPr lang="es-EC"/>
        </a:p>
      </dgm:t>
    </dgm:pt>
    <dgm:pt modelId="{CCA7F840-752E-461B-A881-BCB4FAABB5D6}" type="sibTrans" cxnId="{AFDC8CEF-B305-4F5E-AF39-E799DEE4DCA4}">
      <dgm:prSet/>
      <dgm:spPr/>
      <dgm:t>
        <a:bodyPr/>
        <a:lstStyle/>
        <a:p>
          <a:endParaRPr lang="es-EC"/>
        </a:p>
      </dgm:t>
    </dgm:pt>
    <dgm:pt modelId="{C0CB24AD-41FA-4B53-BA01-235D2B548176}">
      <dgm:prSet custT="1">
        <dgm:style>
          <a:lnRef idx="1">
            <a:schemeClr val="accent2"/>
          </a:lnRef>
          <a:fillRef idx="2">
            <a:schemeClr val="accent2"/>
          </a:fillRef>
          <a:effectRef idx="1">
            <a:schemeClr val="accent2"/>
          </a:effectRef>
          <a:fontRef idx="minor">
            <a:schemeClr val="dk1"/>
          </a:fontRef>
        </dgm:style>
      </dgm:prSet>
      <dgm:spPr/>
      <dgm:t>
        <a:bodyPr/>
        <a:lstStyle/>
        <a:p>
          <a:r>
            <a:rPr lang="es-EC" sz="1600" b="1">
              <a:solidFill>
                <a:schemeClr val="tx1"/>
              </a:solidFill>
            </a:rPr>
            <a:t>Entrevista</a:t>
          </a:r>
        </a:p>
      </dgm:t>
    </dgm:pt>
    <dgm:pt modelId="{55D86C74-FD5C-4B44-97BE-1DE8497BF71C}" type="parTrans" cxnId="{F26DC940-DE18-4D37-B15A-D28D5A02C9A2}">
      <dgm:prSet/>
      <dgm:spPr/>
      <dgm:t>
        <a:bodyPr/>
        <a:lstStyle/>
        <a:p>
          <a:endParaRPr lang="es-EC"/>
        </a:p>
      </dgm:t>
    </dgm:pt>
    <dgm:pt modelId="{10369AB0-0A07-44F0-AC2F-BB80E79E7CE4}" type="sibTrans" cxnId="{F26DC940-DE18-4D37-B15A-D28D5A02C9A2}">
      <dgm:prSet/>
      <dgm:spPr/>
      <dgm:t>
        <a:bodyPr/>
        <a:lstStyle/>
        <a:p>
          <a:endParaRPr lang="es-EC"/>
        </a:p>
      </dgm:t>
    </dgm:pt>
    <dgm:pt modelId="{888C9E8D-A244-4BEE-AA03-993759CE8DDD}">
      <dgm:prSet custT="1">
        <dgm:style>
          <a:lnRef idx="1">
            <a:schemeClr val="accent2"/>
          </a:lnRef>
          <a:fillRef idx="2">
            <a:schemeClr val="accent2"/>
          </a:fillRef>
          <a:effectRef idx="1">
            <a:schemeClr val="accent2"/>
          </a:effectRef>
          <a:fontRef idx="minor">
            <a:schemeClr val="dk1"/>
          </a:fontRef>
        </dgm:style>
      </dgm:prSet>
      <dgm:spPr/>
      <dgm:t>
        <a:bodyPr/>
        <a:lstStyle/>
        <a:p>
          <a:r>
            <a:rPr lang="es-EC" sz="1600" b="1" dirty="0">
              <a:solidFill>
                <a:schemeClr val="tx1"/>
              </a:solidFill>
            </a:rPr>
            <a:t>Técnicas  Proyectivas</a:t>
          </a:r>
        </a:p>
      </dgm:t>
    </dgm:pt>
    <dgm:pt modelId="{AA131C78-7995-4C40-8662-58ED1559272B}" type="parTrans" cxnId="{CD3CCBAA-120E-4FFE-BCD8-CF5545074F27}">
      <dgm:prSet/>
      <dgm:spPr/>
      <dgm:t>
        <a:bodyPr/>
        <a:lstStyle/>
        <a:p>
          <a:endParaRPr lang="es-EC"/>
        </a:p>
      </dgm:t>
    </dgm:pt>
    <dgm:pt modelId="{FAE14BBB-FB11-4415-8A43-FDEF96130A3F}" type="sibTrans" cxnId="{CD3CCBAA-120E-4FFE-BCD8-CF5545074F27}">
      <dgm:prSet/>
      <dgm:spPr/>
      <dgm:t>
        <a:bodyPr/>
        <a:lstStyle/>
        <a:p>
          <a:endParaRPr lang="es-EC"/>
        </a:p>
      </dgm:t>
    </dgm:pt>
    <dgm:pt modelId="{9D2475AF-9863-4E70-868A-1393B067393A}">
      <dgm:prSet custT="1">
        <dgm:style>
          <a:lnRef idx="1">
            <a:schemeClr val="accent3"/>
          </a:lnRef>
          <a:fillRef idx="2">
            <a:schemeClr val="accent3"/>
          </a:fillRef>
          <a:effectRef idx="1">
            <a:schemeClr val="accent3"/>
          </a:effectRef>
          <a:fontRef idx="minor">
            <a:schemeClr val="dk1"/>
          </a:fontRef>
        </dgm:style>
      </dgm:prSet>
      <dgm:spPr/>
      <dgm:t>
        <a:bodyPr/>
        <a:lstStyle/>
        <a:p>
          <a:r>
            <a:rPr lang="es-EC" sz="1600" b="1" dirty="0">
              <a:solidFill>
                <a:schemeClr val="tx1"/>
              </a:solidFill>
            </a:rPr>
            <a:t>Causa-Efecto</a:t>
          </a:r>
        </a:p>
      </dgm:t>
    </dgm:pt>
    <dgm:pt modelId="{2F11D192-D67F-4559-A011-2A0A220D2835}" type="parTrans" cxnId="{1C3407C2-407D-4C8D-B901-723B7214A6DC}">
      <dgm:prSet/>
      <dgm:spPr/>
      <dgm:t>
        <a:bodyPr/>
        <a:lstStyle/>
        <a:p>
          <a:endParaRPr lang="es-EC"/>
        </a:p>
      </dgm:t>
    </dgm:pt>
    <dgm:pt modelId="{EB11615D-E208-4A4B-8AB8-1A99D4C43AFF}" type="sibTrans" cxnId="{1C3407C2-407D-4C8D-B901-723B7214A6DC}">
      <dgm:prSet/>
      <dgm:spPr/>
      <dgm:t>
        <a:bodyPr/>
        <a:lstStyle/>
        <a:p>
          <a:endParaRPr lang="es-EC"/>
        </a:p>
      </dgm:t>
    </dgm:pt>
    <dgm:pt modelId="{24A583BE-1431-4AA7-9E0D-3C0906CB22AA}">
      <dgm:prSet custT="1">
        <dgm:style>
          <a:lnRef idx="1">
            <a:schemeClr val="accent5"/>
          </a:lnRef>
          <a:fillRef idx="2">
            <a:schemeClr val="accent5"/>
          </a:fillRef>
          <a:effectRef idx="1">
            <a:schemeClr val="accent5"/>
          </a:effectRef>
          <a:fontRef idx="minor">
            <a:schemeClr val="dk1"/>
          </a:fontRef>
        </dgm:style>
      </dgm:prSet>
      <dgm:spPr/>
      <dgm:t>
        <a:bodyPr/>
        <a:lstStyle/>
        <a:p>
          <a:r>
            <a:rPr lang="es-EC" sz="1600" b="1" dirty="0">
              <a:solidFill>
                <a:schemeClr val="tx1"/>
              </a:solidFill>
            </a:rPr>
            <a:t>Mezcla de descriptiva  y causal</a:t>
          </a:r>
        </a:p>
      </dgm:t>
    </dgm:pt>
    <dgm:pt modelId="{49B19003-9094-43FA-B5A2-9B32777403E4}" type="parTrans" cxnId="{255C28A8-B911-4271-9FB0-FF2861D032C1}">
      <dgm:prSet/>
      <dgm:spPr/>
      <dgm:t>
        <a:bodyPr/>
        <a:lstStyle/>
        <a:p>
          <a:endParaRPr lang="es-EC"/>
        </a:p>
      </dgm:t>
    </dgm:pt>
    <dgm:pt modelId="{717895C3-F6B5-4145-A282-585CFD11B049}" type="sibTrans" cxnId="{255C28A8-B911-4271-9FB0-FF2861D032C1}">
      <dgm:prSet/>
      <dgm:spPr/>
      <dgm:t>
        <a:bodyPr/>
        <a:lstStyle/>
        <a:p>
          <a:endParaRPr lang="es-EC"/>
        </a:p>
      </dgm:t>
    </dgm:pt>
    <dgm:pt modelId="{0418753D-7E58-4DE2-90B1-F45CC09BDF31}" type="pres">
      <dgm:prSet presAssocID="{E7FC5BE0-F471-4AA6-8F18-73DF56D61C7A}" presName="diagram" presStyleCnt="0">
        <dgm:presLayoutVars>
          <dgm:chPref val="1"/>
          <dgm:dir/>
          <dgm:animOne val="branch"/>
          <dgm:animLvl val="lvl"/>
          <dgm:resizeHandles val="exact"/>
        </dgm:presLayoutVars>
      </dgm:prSet>
      <dgm:spPr/>
      <dgm:t>
        <a:bodyPr/>
        <a:lstStyle/>
        <a:p>
          <a:endParaRPr lang="es-EC"/>
        </a:p>
      </dgm:t>
    </dgm:pt>
    <dgm:pt modelId="{0D42CBD6-5E72-4A33-AE2B-4CD852D5E47A}" type="pres">
      <dgm:prSet presAssocID="{6650DE44-034B-4B34-AA2B-43798F5DE272}" presName="root1" presStyleCnt="0"/>
      <dgm:spPr/>
    </dgm:pt>
    <dgm:pt modelId="{E31A1228-4E61-4E32-B06E-883BAD685768}" type="pres">
      <dgm:prSet presAssocID="{6650DE44-034B-4B34-AA2B-43798F5DE272}" presName="LevelOneTextNode" presStyleLbl="node0" presStyleIdx="0" presStyleCnt="1" custScaleX="137061" custScaleY="110863" custLinFactNeighborX="-67848" custLinFactNeighborY="-10219">
        <dgm:presLayoutVars>
          <dgm:chPref val="3"/>
        </dgm:presLayoutVars>
      </dgm:prSet>
      <dgm:spPr/>
      <dgm:t>
        <a:bodyPr/>
        <a:lstStyle/>
        <a:p>
          <a:endParaRPr lang="es-EC"/>
        </a:p>
      </dgm:t>
    </dgm:pt>
    <dgm:pt modelId="{4E3E207C-5E2F-4362-99E4-4E3473F3F0E0}" type="pres">
      <dgm:prSet presAssocID="{6650DE44-034B-4B34-AA2B-43798F5DE272}" presName="level2hierChild" presStyleCnt="0"/>
      <dgm:spPr/>
    </dgm:pt>
    <dgm:pt modelId="{ED661C88-3EB0-4DBA-B4A9-F24478DBC48D}" type="pres">
      <dgm:prSet presAssocID="{C1C93C7D-51D4-4020-8E55-70F5E4033797}" presName="conn2-1" presStyleLbl="parChTrans1D2" presStyleIdx="0" presStyleCnt="4"/>
      <dgm:spPr/>
      <dgm:t>
        <a:bodyPr/>
        <a:lstStyle/>
        <a:p>
          <a:endParaRPr lang="es-EC"/>
        </a:p>
      </dgm:t>
    </dgm:pt>
    <dgm:pt modelId="{DF406A89-8339-4778-832A-4F793A5FD192}" type="pres">
      <dgm:prSet presAssocID="{C1C93C7D-51D4-4020-8E55-70F5E4033797}" presName="connTx" presStyleLbl="parChTrans1D2" presStyleIdx="0" presStyleCnt="4"/>
      <dgm:spPr/>
      <dgm:t>
        <a:bodyPr/>
        <a:lstStyle/>
        <a:p>
          <a:endParaRPr lang="es-EC"/>
        </a:p>
      </dgm:t>
    </dgm:pt>
    <dgm:pt modelId="{F8EA5C74-41DB-4D11-9010-6C3BF2CC83F4}" type="pres">
      <dgm:prSet presAssocID="{1B6C2604-D5AC-440F-91B3-924D84AF2F49}" presName="root2" presStyleCnt="0"/>
      <dgm:spPr/>
    </dgm:pt>
    <dgm:pt modelId="{027BA584-A99E-446F-9171-9DDCCEB9AA50}" type="pres">
      <dgm:prSet presAssocID="{1B6C2604-D5AC-440F-91B3-924D84AF2F49}" presName="LevelTwoTextNode" presStyleLbl="node2" presStyleIdx="0" presStyleCnt="4">
        <dgm:presLayoutVars>
          <dgm:chPref val="3"/>
        </dgm:presLayoutVars>
      </dgm:prSet>
      <dgm:spPr/>
      <dgm:t>
        <a:bodyPr/>
        <a:lstStyle/>
        <a:p>
          <a:endParaRPr lang="es-EC"/>
        </a:p>
      </dgm:t>
    </dgm:pt>
    <dgm:pt modelId="{39DB6590-EEC0-46D4-B4D4-359ED6AC2640}" type="pres">
      <dgm:prSet presAssocID="{1B6C2604-D5AC-440F-91B3-924D84AF2F49}" presName="level3hierChild" presStyleCnt="0"/>
      <dgm:spPr/>
    </dgm:pt>
    <dgm:pt modelId="{06822421-1C6F-4A1C-8032-2DFD21B1685C}" type="pres">
      <dgm:prSet presAssocID="{B6EE2704-4848-4DF6-B501-833B7CD06514}" presName="conn2-1" presStyleLbl="parChTrans1D3" presStyleIdx="0" presStyleCnt="7"/>
      <dgm:spPr/>
      <dgm:t>
        <a:bodyPr/>
        <a:lstStyle/>
        <a:p>
          <a:endParaRPr lang="es-EC"/>
        </a:p>
      </dgm:t>
    </dgm:pt>
    <dgm:pt modelId="{B5A723C3-9FA4-4718-8FEC-735A9EF36CDE}" type="pres">
      <dgm:prSet presAssocID="{B6EE2704-4848-4DF6-B501-833B7CD06514}" presName="connTx" presStyleLbl="parChTrans1D3" presStyleIdx="0" presStyleCnt="7"/>
      <dgm:spPr/>
      <dgm:t>
        <a:bodyPr/>
        <a:lstStyle/>
        <a:p>
          <a:endParaRPr lang="es-EC"/>
        </a:p>
      </dgm:t>
    </dgm:pt>
    <dgm:pt modelId="{F2EF6E88-C3B0-40D8-A9AA-0B4513F35464}" type="pres">
      <dgm:prSet presAssocID="{AF8B47D2-4DA1-4569-8D0A-AE95ADF1E0E9}" presName="root2" presStyleCnt="0"/>
      <dgm:spPr/>
    </dgm:pt>
    <dgm:pt modelId="{FDB31252-E15D-4FAC-9906-6F30EAC8DAB3}" type="pres">
      <dgm:prSet presAssocID="{AF8B47D2-4DA1-4569-8D0A-AE95ADF1E0E9}" presName="LevelTwoTextNode" presStyleLbl="node3" presStyleIdx="0" presStyleCnt="7">
        <dgm:presLayoutVars>
          <dgm:chPref val="3"/>
        </dgm:presLayoutVars>
      </dgm:prSet>
      <dgm:spPr/>
      <dgm:t>
        <a:bodyPr/>
        <a:lstStyle/>
        <a:p>
          <a:endParaRPr lang="es-EC"/>
        </a:p>
      </dgm:t>
    </dgm:pt>
    <dgm:pt modelId="{BC797C1E-2849-4D51-8159-91C3E69C3A5F}" type="pres">
      <dgm:prSet presAssocID="{AF8B47D2-4DA1-4569-8D0A-AE95ADF1E0E9}" presName="level3hierChild" presStyleCnt="0"/>
      <dgm:spPr/>
    </dgm:pt>
    <dgm:pt modelId="{AB2B2DC6-01A7-479E-B2C6-9B339990D4F0}" type="pres">
      <dgm:prSet presAssocID="{BDC12F03-5731-44A1-96EF-75514186E8E0}" presName="conn2-1" presStyleLbl="parChTrans1D3" presStyleIdx="1" presStyleCnt="7"/>
      <dgm:spPr/>
      <dgm:t>
        <a:bodyPr/>
        <a:lstStyle/>
        <a:p>
          <a:endParaRPr lang="es-EC"/>
        </a:p>
      </dgm:t>
    </dgm:pt>
    <dgm:pt modelId="{DBB42062-28A3-417C-8BB1-A3320EF5DCB0}" type="pres">
      <dgm:prSet presAssocID="{BDC12F03-5731-44A1-96EF-75514186E8E0}" presName="connTx" presStyleLbl="parChTrans1D3" presStyleIdx="1" presStyleCnt="7"/>
      <dgm:spPr/>
      <dgm:t>
        <a:bodyPr/>
        <a:lstStyle/>
        <a:p>
          <a:endParaRPr lang="es-EC"/>
        </a:p>
      </dgm:t>
    </dgm:pt>
    <dgm:pt modelId="{6A5F33BA-4D4B-435C-B33A-230CD5F40BCA}" type="pres">
      <dgm:prSet presAssocID="{D382BAD3-8A9B-4AC7-BA7F-AC028926A921}" presName="root2" presStyleCnt="0"/>
      <dgm:spPr/>
    </dgm:pt>
    <dgm:pt modelId="{7EEE26C8-FBE8-4744-BD80-7696698F9F8B}" type="pres">
      <dgm:prSet presAssocID="{D382BAD3-8A9B-4AC7-BA7F-AC028926A921}" presName="LevelTwoTextNode" presStyleLbl="node3" presStyleIdx="1" presStyleCnt="7">
        <dgm:presLayoutVars>
          <dgm:chPref val="3"/>
        </dgm:presLayoutVars>
      </dgm:prSet>
      <dgm:spPr/>
      <dgm:t>
        <a:bodyPr/>
        <a:lstStyle/>
        <a:p>
          <a:endParaRPr lang="es-EC"/>
        </a:p>
      </dgm:t>
    </dgm:pt>
    <dgm:pt modelId="{F1BB69D0-BDFB-4DB7-A942-AE4945BD28B3}" type="pres">
      <dgm:prSet presAssocID="{D382BAD3-8A9B-4AC7-BA7F-AC028926A921}" presName="level3hierChild" presStyleCnt="0"/>
      <dgm:spPr/>
    </dgm:pt>
    <dgm:pt modelId="{492ECA07-EB15-4D14-BE98-61B988A0FAC2}" type="pres">
      <dgm:prSet presAssocID="{341FD5B2-A81B-4ED3-B048-FD43E7E0AFE3}" presName="conn2-1" presStyleLbl="parChTrans1D2" presStyleIdx="1" presStyleCnt="4"/>
      <dgm:spPr/>
      <dgm:t>
        <a:bodyPr/>
        <a:lstStyle/>
        <a:p>
          <a:endParaRPr lang="es-EC"/>
        </a:p>
      </dgm:t>
    </dgm:pt>
    <dgm:pt modelId="{D5693990-601E-4587-A5DD-60528499DDA2}" type="pres">
      <dgm:prSet presAssocID="{341FD5B2-A81B-4ED3-B048-FD43E7E0AFE3}" presName="connTx" presStyleLbl="parChTrans1D2" presStyleIdx="1" presStyleCnt="4"/>
      <dgm:spPr/>
      <dgm:t>
        <a:bodyPr/>
        <a:lstStyle/>
        <a:p>
          <a:endParaRPr lang="es-EC"/>
        </a:p>
      </dgm:t>
    </dgm:pt>
    <dgm:pt modelId="{E4EFF5F8-7995-493D-A38F-88D7ADF53A96}" type="pres">
      <dgm:prSet presAssocID="{236E96FA-8656-4962-9074-EF160515CCC0}" presName="root2" presStyleCnt="0"/>
      <dgm:spPr/>
    </dgm:pt>
    <dgm:pt modelId="{3D0EA661-E37D-42DD-9AD4-27C3CDB91168}" type="pres">
      <dgm:prSet presAssocID="{236E96FA-8656-4962-9074-EF160515CCC0}" presName="LevelTwoTextNode" presStyleLbl="node2" presStyleIdx="1" presStyleCnt="4">
        <dgm:presLayoutVars>
          <dgm:chPref val="3"/>
        </dgm:presLayoutVars>
      </dgm:prSet>
      <dgm:spPr/>
      <dgm:t>
        <a:bodyPr/>
        <a:lstStyle/>
        <a:p>
          <a:endParaRPr lang="es-EC"/>
        </a:p>
      </dgm:t>
    </dgm:pt>
    <dgm:pt modelId="{406C4692-0722-4DFF-85F6-1E85B471CB24}" type="pres">
      <dgm:prSet presAssocID="{236E96FA-8656-4962-9074-EF160515CCC0}" presName="level3hierChild" presStyleCnt="0"/>
      <dgm:spPr/>
    </dgm:pt>
    <dgm:pt modelId="{0C79CB36-FA6D-46A5-A7FB-C65432DDC2FD}" type="pres">
      <dgm:prSet presAssocID="{A8B821BC-8179-4463-AE31-5C285A3B1066}" presName="conn2-1" presStyleLbl="parChTrans1D3" presStyleIdx="2" presStyleCnt="7"/>
      <dgm:spPr/>
      <dgm:t>
        <a:bodyPr/>
        <a:lstStyle/>
        <a:p>
          <a:endParaRPr lang="es-EC"/>
        </a:p>
      </dgm:t>
    </dgm:pt>
    <dgm:pt modelId="{267B2676-09D6-4030-A4C8-8600B7CA01BE}" type="pres">
      <dgm:prSet presAssocID="{A8B821BC-8179-4463-AE31-5C285A3B1066}" presName="connTx" presStyleLbl="parChTrans1D3" presStyleIdx="2" presStyleCnt="7"/>
      <dgm:spPr/>
      <dgm:t>
        <a:bodyPr/>
        <a:lstStyle/>
        <a:p>
          <a:endParaRPr lang="es-EC"/>
        </a:p>
      </dgm:t>
    </dgm:pt>
    <dgm:pt modelId="{3BCEB507-307E-4C59-BC94-F99912512D26}" type="pres">
      <dgm:prSet presAssocID="{FCF16CD6-1ED4-4BA6-AF96-50D6572A5297}" presName="root2" presStyleCnt="0"/>
      <dgm:spPr/>
    </dgm:pt>
    <dgm:pt modelId="{47EFA525-BC64-43CF-86B6-3BDC64BE37FA}" type="pres">
      <dgm:prSet presAssocID="{FCF16CD6-1ED4-4BA6-AF96-50D6572A5297}" presName="LevelTwoTextNode" presStyleLbl="node3" presStyleIdx="2" presStyleCnt="7">
        <dgm:presLayoutVars>
          <dgm:chPref val="3"/>
        </dgm:presLayoutVars>
      </dgm:prSet>
      <dgm:spPr/>
      <dgm:t>
        <a:bodyPr/>
        <a:lstStyle/>
        <a:p>
          <a:endParaRPr lang="es-EC"/>
        </a:p>
      </dgm:t>
    </dgm:pt>
    <dgm:pt modelId="{E4BC7BFD-6968-4244-A4A3-DF63933EDFBE}" type="pres">
      <dgm:prSet presAssocID="{FCF16CD6-1ED4-4BA6-AF96-50D6572A5297}" presName="level3hierChild" presStyleCnt="0"/>
      <dgm:spPr/>
    </dgm:pt>
    <dgm:pt modelId="{E3DE40AD-A4F6-440A-9DF7-901F08F0A07A}" type="pres">
      <dgm:prSet presAssocID="{55D86C74-FD5C-4B44-97BE-1DE8497BF71C}" presName="conn2-1" presStyleLbl="parChTrans1D3" presStyleIdx="3" presStyleCnt="7"/>
      <dgm:spPr/>
      <dgm:t>
        <a:bodyPr/>
        <a:lstStyle/>
        <a:p>
          <a:endParaRPr lang="es-EC"/>
        </a:p>
      </dgm:t>
    </dgm:pt>
    <dgm:pt modelId="{7AC074A1-3499-4237-BCC1-FB9F251A7954}" type="pres">
      <dgm:prSet presAssocID="{55D86C74-FD5C-4B44-97BE-1DE8497BF71C}" presName="connTx" presStyleLbl="parChTrans1D3" presStyleIdx="3" presStyleCnt="7"/>
      <dgm:spPr/>
      <dgm:t>
        <a:bodyPr/>
        <a:lstStyle/>
        <a:p>
          <a:endParaRPr lang="es-EC"/>
        </a:p>
      </dgm:t>
    </dgm:pt>
    <dgm:pt modelId="{2E3F1CD0-338D-4F40-B040-E5CCC9968836}" type="pres">
      <dgm:prSet presAssocID="{C0CB24AD-41FA-4B53-BA01-235D2B548176}" presName="root2" presStyleCnt="0"/>
      <dgm:spPr/>
    </dgm:pt>
    <dgm:pt modelId="{D1E793B9-74F5-4FE8-BE9C-CAAC9B75F601}" type="pres">
      <dgm:prSet presAssocID="{C0CB24AD-41FA-4B53-BA01-235D2B548176}" presName="LevelTwoTextNode" presStyleLbl="node3" presStyleIdx="3" presStyleCnt="7">
        <dgm:presLayoutVars>
          <dgm:chPref val="3"/>
        </dgm:presLayoutVars>
      </dgm:prSet>
      <dgm:spPr/>
      <dgm:t>
        <a:bodyPr/>
        <a:lstStyle/>
        <a:p>
          <a:endParaRPr lang="es-EC"/>
        </a:p>
      </dgm:t>
    </dgm:pt>
    <dgm:pt modelId="{9BAD50F0-F6D9-4D19-B257-DF372CDE8CA4}" type="pres">
      <dgm:prSet presAssocID="{C0CB24AD-41FA-4B53-BA01-235D2B548176}" presName="level3hierChild" presStyleCnt="0"/>
      <dgm:spPr/>
    </dgm:pt>
    <dgm:pt modelId="{B52C24F2-BD2D-48D6-B611-1B38E034F0BD}" type="pres">
      <dgm:prSet presAssocID="{AA131C78-7995-4C40-8662-58ED1559272B}" presName="conn2-1" presStyleLbl="parChTrans1D3" presStyleIdx="4" presStyleCnt="7"/>
      <dgm:spPr/>
      <dgm:t>
        <a:bodyPr/>
        <a:lstStyle/>
        <a:p>
          <a:endParaRPr lang="es-EC"/>
        </a:p>
      </dgm:t>
    </dgm:pt>
    <dgm:pt modelId="{9F932FDD-B859-4817-9ACF-636C3AB0FCB8}" type="pres">
      <dgm:prSet presAssocID="{AA131C78-7995-4C40-8662-58ED1559272B}" presName="connTx" presStyleLbl="parChTrans1D3" presStyleIdx="4" presStyleCnt="7"/>
      <dgm:spPr/>
      <dgm:t>
        <a:bodyPr/>
        <a:lstStyle/>
        <a:p>
          <a:endParaRPr lang="es-EC"/>
        </a:p>
      </dgm:t>
    </dgm:pt>
    <dgm:pt modelId="{800639F0-AA27-4727-AE5A-0FDC3505D9A0}" type="pres">
      <dgm:prSet presAssocID="{888C9E8D-A244-4BEE-AA03-993759CE8DDD}" presName="root2" presStyleCnt="0"/>
      <dgm:spPr/>
    </dgm:pt>
    <dgm:pt modelId="{55A4D224-FD98-4BEE-9802-46D7AABBEE7E}" type="pres">
      <dgm:prSet presAssocID="{888C9E8D-A244-4BEE-AA03-993759CE8DDD}" presName="LevelTwoTextNode" presStyleLbl="node3" presStyleIdx="4" presStyleCnt="7">
        <dgm:presLayoutVars>
          <dgm:chPref val="3"/>
        </dgm:presLayoutVars>
      </dgm:prSet>
      <dgm:spPr/>
      <dgm:t>
        <a:bodyPr/>
        <a:lstStyle/>
        <a:p>
          <a:endParaRPr lang="es-EC"/>
        </a:p>
      </dgm:t>
    </dgm:pt>
    <dgm:pt modelId="{A54DB721-C405-4C57-9319-013AE44E5C09}" type="pres">
      <dgm:prSet presAssocID="{888C9E8D-A244-4BEE-AA03-993759CE8DDD}" presName="level3hierChild" presStyleCnt="0"/>
      <dgm:spPr/>
    </dgm:pt>
    <dgm:pt modelId="{801AF498-0870-4149-8AB0-5283DD46AA7A}" type="pres">
      <dgm:prSet presAssocID="{546FE996-7213-49DF-B7FE-4802E5D211CC}" presName="conn2-1" presStyleLbl="parChTrans1D2" presStyleIdx="2" presStyleCnt="4"/>
      <dgm:spPr/>
      <dgm:t>
        <a:bodyPr/>
        <a:lstStyle/>
        <a:p>
          <a:endParaRPr lang="es-EC"/>
        </a:p>
      </dgm:t>
    </dgm:pt>
    <dgm:pt modelId="{17134E82-2BA2-4F98-8AD7-96826701AA2C}" type="pres">
      <dgm:prSet presAssocID="{546FE996-7213-49DF-B7FE-4802E5D211CC}" presName="connTx" presStyleLbl="parChTrans1D2" presStyleIdx="2" presStyleCnt="4"/>
      <dgm:spPr/>
      <dgm:t>
        <a:bodyPr/>
        <a:lstStyle/>
        <a:p>
          <a:endParaRPr lang="es-EC"/>
        </a:p>
      </dgm:t>
    </dgm:pt>
    <dgm:pt modelId="{E19E4C90-E32F-43EC-9ADC-6E26D4B92A79}" type="pres">
      <dgm:prSet presAssocID="{FDBCDA49-9BCC-49FC-9AD9-728237A6B13C}" presName="root2" presStyleCnt="0"/>
      <dgm:spPr/>
    </dgm:pt>
    <dgm:pt modelId="{2044D3E6-58B9-4463-808C-E94258B5D504}" type="pres">
      <dgm:prSet presAssocID="{FDBCDA49-9BCC-49FC-9AD9-728237A6B13C}" presName="LevelTwoTextNode" presStyleLbl="node2" presStyleIdx="2" presStyleCnt="4">
        <dgm:presLayoutVars>
          <dgm:chPref val="3"/>
        </dgm:presLayoutVars>
      </dgm:prSet>
      <dgm:spPr/>
      <dgm:t>
        <a:bodyPr/>
        <a:lstStyle/>
        <a:p>
          <a:endParaRPr lang="es-EC"/>
        </a:p>
      </dgm:t>
    </dgm:pt>
    <dgm:pt modelId="{7AB9BBDF-A961-4E41-A862-BB1481356220}" type="pres">
      <dgm:prSet presAssocID="{FDBCDA49-9BCC-49FC-9AD9-728237A6B13C}" presName="level3hierChild" presStyleCnt="0"/>
      <dgm:spPr/>
    </dgm:pt>
    <dgm:pt modelId="{DD2F7048-69AB-48E2-B251-0CCFA6F9FA4D}" type="pres">
      <dgm:prSet presAssocID="{2F11D192-D67F-4559-A011-2A0A220D2835}" presName="conn2-1" presStyleLbl="parChTrans1D3" presStyleIdx="5" presStyleCnt="7"/>
      <dgm:spPr/>
      <dgm:t>
        <a:bodyPr/>
        <a:lstStyle/>
        <a:p>
          <a:endParaRPr lang="es-EC"/>
        </a:p>
      </dgm:t>
    </dgm:pt>
    <dgm:pt modelId="{A734C17A-5597-4A19-9285-172DF92A6FC2}" type="pres">
      <dgm:prSet presAssocID="{2F11D192-D67F-4559-A011-2A0A220D2835}" presName="connTx" presStyleLbl="parChTrans1D3" presStyleIdx="5" presStyleCnt="7"/>
      <dgm:spPr/>
      <dgm:t>
        <a:bodyPr/>
        <a:lstStyle/>
        <a:p>
          <a:endParaRPr lang="es-EC"/>
        </a:p>
      </dgm:t>
    </dgm:pt>
    <dgm:pt modelId="{797FD7E0-8C21-4ECC-923E-98E9835094E4}" type="pres">
      <dgm:prSet presAssocID="{9D2475AF-9863-4E70-868A-1393B067393A}" presName="root2" presStyleCnt="0"/>
      <dgm:spPr/>
    </dgm:pt>
    <dgm:pt modelId="{F1D35013-B692-4B05-82AE-96688E9D7125}" type="pres">
      <dgm:prSet presAssocID="{9D2475AF-9863-4E70-868A-1393B067393A}" presName="LevelTwoTextNode" presStyleLbl="node3" presStyleIdx="5" presStyleCnt="7">
        <dgm:presLayoutVars>
          <dgm:chPref val="3"/>
        </dgm:presLayoutVars>
      </dgm:prSet>
      <dgm:spPr/>
      <dgm:t>
        <a:bodyPr/>
        <a:lstStyle/>
        <a:p>
          <a:endParaRPr lang="es-EC"/>
        </a:p>
      </dgm:t>
    </dgm:pt>
    <dgm:pt modelId="{104273F0-66C2-460D-91B0-17D4A9B52244}" type="pres">
      <dgm:prSet presAssocID="{9D2475AF-9863-4E70-868A-1393B067393A}" presName="level3hierChild" presStyleCnt="0"/>
      <dgm:spPr/>
    </dgm:pt>
    <dgm:pt modelId="{4B9AC370-AF22-42EC-AC60-AF3241E86896}" type="pres">
      <dgm:prSet presAssocID="{BE636898-0457-4C3D-9DC6-5C7ECA9D6250}" presName="conn2-1" presStyleLbl="parChTrans1D2" presStyleIdx="3" presStyleCnt="4"/>
      <dgm:spPr/>
      <dgm:t>
        <a:bodyPr/>
        <a:lstStyle/>
        <a:p>
          <a:endParaRPr lang="es-EC"/>
        </a:p>
      </dgm:t>
    </dgm:pt>
    <dgm:pt modelId="{CF84E6B4-C3A0-4E5E-AB0C-0EA5C414FDA2}" type="pres">
      <dgm:prSet presAssocID="{BE636898-0457-4C3D-9DC6-5C7ECA9D6250}" presName="connTx" presStyleLbl="parChTrans1D2" presStyleIdx="3" presStyleCnt="4"/>
      <dgm:spPr/>
      <dgm:t>
        <a:bodyPr/>
        <a:lstStyle/>
        <a:p>
          <a:endParaRPr lang="es-EC"/>
        </a:p>
      </dgm:t>
    </dgm:pt>
    <dgm:pt modelId="{F38835B1-6E98-4369-BD58-1EA6280FCAEF}" type="pres">
      <dgm:prSet presAssocID="{E8A466DC-B2E7-4F08-BE96-ED6AB67D7AD1}" presName="root2" presStyleCnt="0"/>
      <dgm:spPr/>
    </dgm:pt>
    <dgm:pt modelId="{5D40D805-0573-43CA-B473-BBB54C688AC9}" type="pres">
      <dgm:prSet presAssocID="{E8A466DC-B2E7-4F08-BE96-ED6AB67D7AD1}" presName="LevelTwoTextNode" presStyleLbl="node2" presStyleIdx="3" presStyleCnt="4">
        <dgm:presLayoutVars>
          <dgm:chPref val="3"/>
        </dgm:presLayoutVars>
      </dgm:prSet>
      <dgm:spPr/>
      <dgm:t>
        <a:bodyPr/>
        <a:lstStyle/>
        <a:p>
          <a:endParaRPr lang="es-EC"/>
        </a:p>
      </dgm:t>
    </dgm:pt>
    <dgm:pt modelId="{DB146E0D-863B-4FD7-91AB-1640FC7960C0}" type="pres">
      <dgm:prSet presAssocID="{E8A466DC-B2E7-4F08-BE96-ED6AB67D7AD1}" presName="level3hierChild" presStyleCnt="0"/>
      <dgm:spPr/>
    </dgm:pt>
    <dgm:pt modelId="{233AAF4D-CE79-4262-8337-E3553D07A3C6}" type="pres">
      <dgm:prSet presAssocID="{49B19003-9094-43FA-B5A2-9B32777403E4}" presName="conn2-1" presStyleLbl="parChTrans1D3" presStyleIdx="6" presStyleCnt="7"/>
      <dgm:spPr/>
      <dgm:t>
        <a:bodyPr/>
        <a:lstStyle/>
        <a:p>
          <a:endParaRPr lang="es-EC"/>
        </a:p>
      </dgm:t>
    </dgm:pt>
    <dgm:pt modelId="{4B39866B-7EB3-4D29-BF76-66DA9FE12AD0}" type="pres">
      <dgm:prSet presAssocID="{49B19003-9094-43FA-B5A2-9B32777403E4}" presName="connTx" presStyleLbl="parChTrans1D3" presStyleIdx="6" presStyleCnt="7"/>
      <dgm:spPr/>
      <dgm:t>
        <a:bodyPr/>
        <a:lstStyle/>
        <a:p>
          <a:endParaRPr lang="es-EC"/>
        </a:p>
      </dgm:t>
    </dgm:pt>
    <dgm:pt modelId="{E0486CBA-F474-4B4E-BF78-DDDA38336BEB}" type="pres">
      <dgm:prSet presAssocID="{24A583BE-1431-4AA7-9E0D-3C0906CB22AA}" presName="root2" presStyleCnt="0"/>
      <dgm:spPr/>
    </dgm:pt>
    <dgm:pt modelId="{D6B7887F-C450-4A6B-8F01-E73E95599854}" type="pres">
      <dgm:prSet presAssocID="{24A583BE-1431-4AA7-9E0D-3C0906CB22AA}" presName="LevelTwoTextNode" presStyleLbl="node3" presStyleIdx="6" presStyleCnt="7">
        <dgm:presLayoutVars>
          <dgm:chPref val="3"/>
        </dgm:presLayoutVars>
      </dgm:prSet>
      <dgm:spPr/>
      <dgm:t>
        <a:bodyPr/>
        <a:lstStyle/>
        <a:p>
          <a:endParaRPr lang="es-EC"/>
        </a:p>
      </dgm:t>
    </dgm:pt>
    <dgm:pt modelId="{B2C10840-2119-4717-970F-5901B732DB6D}" type="pres">
      <dgm:prSet presAssocID="{24A583BE-1431-4AA7-9E0D-3C0906CB22AA}" presName="level3hierChild" presStyleCnt="0"/>
      <dgm:spPr/>
    </dgm:pt>
  </dgm:ptLst>
  <dgm:cxnLst>
    <dgm:cxn modelId="{2CF7722B-F4C9-4064-AF36-E084AC29D6F4}" type="presOf" srcId="{2F11D192-D67F-4559-A011-2A0A220D2835}" destId="{DD2F7048-69AB-48E2-B251-0CCFA6F9FA4D}" srcOrd="0" destOrd="0" presId="urn:microsoft.com/office/officeart/2005/8/layout/hierarchy2"/>
    <dgm:cxn modelId="{410897E8-3F4C-43F8-ABB4-F95EC63B4590}" type="presOf" srcId="{6650DE44-034B-4B34-AA2B-43798F5DE272}" destId="{E31A1228-4E61-4E32-B06E-883BAD685768}" srcOrd="0" destOrd="0" presId="urn:microsoft.com/office/officeart/2005/8/layout/hierarchy2"/>
    <dgm:cxn modelId="{B2C75B5D-4480-44CE-A2E2-2D18875EB600}" srcId="{1B6C2604-D5AC-440F-91B3-924D84AF2F49}" destId="{AF8B47D2-4DA1-4569-8D0A-AE95ADF1E0E9}" srcOrd="0" destOrd="0" parTransId="{B6EE2704-4848-4DF6-B501-833B7CD06514}" sibTransId="{0C627AE1-BAD1-4F33-BCF0-87B190E24E2C}"/>
    <dgm:cxn modelId="{DF374E98-4EEA-4A53-9CFB-606C7BD60971}" type="presOf" srcId="{AF8B47D2-4DA1-4569-8D0A-AE95ADF1E0E9}" destId="{FDB31252-E15D-4FAC-9906-6F30EAC8DAB3}" srcOrd="0" destOrd="0" presId="urn:microsoft.com/office/officeart/2005/8/layout/hierarchy2"/>
    <dgm:cxn modelId="{5AC7185F-755E-4090-AC17-FDFBB3C20B49}" type="presOf" srcId="{C0CB24AD-41FA-4B53-BA01-235D2B548176}" destId="{D1E793B9-74F5-4FE8-BE9C-CAAC9B75F601}" srcOrd="0" destOrd="0" presId="urn:microsoft.com/office/officeart/2005/8/layout/hierarchy2"/>
    <dgm:cxn modelId="{9CE84805-0CA4-4F0A-9B75-811ABF1AF209}" type="presOf" srcId="{236E96FA-8656-4962-9074-EF160515CCC0}" destId="{3D0EA661-E37D-42DD-9AD4-27C3CDB91168}" srcOrd="0" destOrd="0" presId="urn:microsoft.com/office/officeart/2005/8/layout/hierarchy2"/>
    <dgm:cxn modelId="{B2931B82-279F-438E-9BAB-8F5653F469F3}" srcId="{236E96FA-8656-4962-9074-EF160515CCC0}" destId="{FCF16CD6-1ED4-4BA6-AF96-50D6572A5297}" srcOrd="0" destOrd="0" parTransId="{A8B821BC-8179-4463-AE31-5C285A3B1066}" sibTransId="{3D03757A-F629-44B6-9447-3EB8AFCABD26}"/>
    <dgm:cxn modelId="{376DECA9-F740-4E65-9F4B-C7DAE4AAAA63}" type="presOf" srcId="{E8A466DC-B2E7-4F08-BE96-ED6AB67D7AD1}" destId="{5D40D805-0573-43CA-B473-BBB54C688AC9}" srcOrd="0" destOrd="0" presId="urn:microsoft.com/office/officeart/2005/8/layout/hierarchy2"/>
    <dgm:cxn modelId="{CD3CCBAA-120E-4FFE-BCD8-CF5545074F27}" srcId="{236E96FA-8656-4962-9074-EF160515CCC0}" destId="{888C9E8D-A244-4BEE-AA03-993759CE8DDD}" srcOrd="2" destOrd="0" parTransId="{AA131C78-7995-4C40-8662-58ED1559272B}" sibTransId="{FAE14BBB-FB11-4415-8A43-FDEF96130A3F}"/>
    <dgm:cxn modelId="{F26DC940-DE18-4D37-B15A-D28D5A02C9A2}" srcId="{236E96FA-8656-4962-9074-EF160515CCC0}" destId="{C0CB24AD-41FA-4B53-BA01-235D2B548176}" srcOrd="1" destOrd="0" parTransId="{55D86C74-FD5C-4B44-97BE-1DE8497BF71C}" sibTransId="{10369AB0-0A07-44F0-AC2F-BB80E79E7CE4}"/>
    <dgm:cxn modelId="{1393AA5C-38A2-4E06-A7C1-4041FC517C4B}" type="presOf" srcId="{49B19003-9094-43FA-B5A2-9B32777403E4}" destId="{233AAF4D-CE79-4262-8337-E3553D07A3C6}" srcOrd="0" destOrd="0" presId="urn:microsoft.com/office/officeart/2005/8/layout/hierarchy2"/>
    <dgm:cxn modelId="{B05CE4FC-8B67-41A0-A6D4-3956404A22AA}" type="presOf" srcId="{546FE996-7213-49DF-B7FE-4802E5D211CC}" destId="{17134E82-2BA2-4F98-8AD7-96826701AA2C}" srcOrd="1" destOrd="0" presId="urn:microsoft.com/office/officeart/2005/8/layout/hierarchy2"/>
    <dgm:cxn modelId="{AFDC8CEF-B305-4F5E-AF39-E799DEE4DCA4}" srcId="{6650DE44-034B-4B34-AA2B-43798F5DE272}" destId="{E8A466DC-B2E7-4F08-BE96-ED6AB67D7AD1}" srcOrd="3" destOrd="0" parTransId="{BE636898-0457-4C3D-9DC6-5C7ECA9D6250}" sibTransId="{CCA7F840-752E-461B-A881-BCB4FAABB5D6}"/>
    <dgm:cxn modelId="{8454CF5B-27E3-4EA1-BDC1-C9EA1A8D9104}" type="presOf" srcId="{1B6C2604-D5AC-440F-91B3-924D84AF2F49}" destId="{027BA584-A99E-446F-9171-9DDCCEB9AA50}" srcOrd="0" destOrd="0" presId="urn:microsoft.com/office/officeart/2005/8/layout/hierarchy2"/>
    <dgm:cxn modelId="{CC2E16FA-E4AB-4E02-AA6C-60F6965E9696}" type="presOf" srcId="{55D86C74-FD5C-4B44-97BE-1DE8497BF71C}" destId="{E3DE40AD-A4F6-440A-9DF7-901F08F0A07A}" srcOrd="0" destOrd="0" presId="urn:microsoft.com/office/officeart/2005/8/layout/hierarchy2"/>
    <dgm:cxn modelId="{D7E306A4-2E0F-4F93-8D00-FC6DDC0B22BF}" type="presOf" srcId="{BE636898-0457-4C3D-9DC6-5C7ECA9D6250}" destId="{4B9AC370-AF22-42EC-AC60-AF3241E86896}" srcOrd="0" destOrd="0" presId="urn:microsoft.com/office/officeart/2005/8/layout/hierarchy2"/>
    <dgm:cxn modelId="{FD5A3E16-81FD-4B63-869E-67F0C566497B}" type="presOf" srcId="{FDBCDA49-9BCC-49FC-9AD9-728237A6B13C}" destId="{2044D3E6-58B9-4463-808C-E94258B5D504}" srcOrd="0" destOrd="0" presId="urn:microsoft.com/office/officeart/2005/8/layout/hierarchy2"/>
    <dgm:cxn modelId="{DDD56DCF-3639-47D0-924F-49BAACC0C28D}" type="presOf" srcId="{D382BAD3-8A9B-4AC7-BA7F-AC028926A921}" destId="{7EEE26C8-FBE8-4744-BD80-7696698F9F8B}" srcOrd="0" destOrd="0" presId="urn:microsoft.com/office/officeart/2005/8/layout/hierarchy2"/>
    <dgm:cxn modelId="{A50A1A69-2108-438C-8354-EC3A261DFC6E}" type="presOf" srcId="{BDC12F03-5731-44A1-96EF-75514186E8E0}" destId="{AB2B2DC6-01A7-479E-B2C6-9B339990D4F0}" srcOrd="0" destOrd="0" presId="urn:microsoft.com/office/officeart/2005/8/layout/hierarchy2"/>
    <dgm:cxn modelId="{2827C8B6-492A-4D78-A4CA-E06949A1EC69}" type="presOf" srcId="{A8B821BC-8179-4463-AE31-5C285A3B1066}" destId="{0C79CB36-FA6D-46A5-A7FB-C65432DDC2FD}" srcOrd="0" destOrd="0" presId="urn:microsoft.com/office/officeart/2005/8/layout/hierarchy2"/>
    <dgm:cxn modelId="{FAE64E46-F4EE-4073-A3D6-734093741C4C}" srcId="{6650DE44-034B-4B34-AA2B-43798F5DE272}" destId="{FDBCDA49-9BCC-49FC-9AD9-728237A6B13C}" srcOrd="2" destOrd="0" parTransId="{546FE996-7213-49DF-B7FE-4802E5D211CC}" sibTransId="{D2FD1A57-0B4D-4262-8720-054217758FE0}"/>
    <dgm:cxn modelId="{D493FC48-4101-4E74-B434-4F78380EBAA0}" srcId="{1B6C2604-D5AC-440F-91B3-924D84AF2F49}" destId="{D382BAD3-8A9B-4AC7-BA7F-AC028926A921}" srcOrd="1" destOrd="0" parTransId="{BDC12F03-5731-44A1-96EF-75514186E8E0}" sibTransId="{13DD1713-93B2-4274-B27B-DE260FDEB7AB}"/>
    <dgm:cxn modelId="{E766C0D6-1B85-42B6-9B34-22537F0F96F0}" type="presOf" srcId="{A8B821BC-8179-4463-AE31-5C285A3B1066}" destId="{267B2676-09D6-4030-A4C8-8600B7CA01BE}" srcOrd="1" destOrd="0" presId="urn:microsoft.com/office/officeart/2005/8/layout/hierarchy2"/>
    <dgm:cxn modelId="{CA55F18C-56FC-4978-8D99-F2B0302F14EC}" type="presOf" srcId="{2F11D192-D67F-4559-A011-2A0A220D2835}" destId="{A734C17A-5597-4A19-9285-172DF92A6FC2}" srcOrd="1" destOrd="0" presId="urn:microsoft.com/office/officeart/2005/8/layout/hierarchy2"/>
    <dgm:cxn modelId="{3D5BAEEB-E371-437F-96FA-282AB15750D9}" type="presOf" srcId="{BDC12F03-5731-44A1-96EF-75514186E8E0}" destId="{DBB42062-28A3-417C-8BB1-A3320EF5DCB0}" srcOrd="1" destOrd="0" presId="urn:microsoft.com/office/officeart/2005/8/layout/hierarchy2"/>
    <dgm:cxn modelId="{255C28A8-B911-4271-9FB0-FF2861D032C1}" srcId="{E8A466DC-B2E7-4F08-BE96-ED6AB67D7AD1}" destId="{24A583BE-1431-4AA7-9E0D-3C0906CB22AA}" srcOrd="0" destOrd="0" parTransId="{49B19003-9094-43FA-B5A2-9B32777403E4}" sibTransId="{717895C3-F6B5-4145-A282-585CFD11B049}"/>
    <dgm:cxn modelId="{1598C8C8-9D38-47A7-8992-D07932297A7A}" srcId="{6650DE44-034B-4B34-AA2B-43798F5DE272}" destId="{1B6C2604-D5AC-440F-91B3-924D84AF2F49}" srcOrd="0" destOrd="0" parTransId="{C1C93C7D-51D4-4020-8E55-70F5E4033797}" sibTransId="{84FB0BAC-48D3-4050-AD25-130F08223EF1}"/>
    <dgm:cxn modelId="{DCB3E5A0-AE1F-46ED-AC11-37F795622B91}" type="presOf" srcId="{B6EE2704-4848-4DF6-B501-833B7CD06514}" destId="{B5A723C3-9FA4-4718-8FEC-735A9EF36CDE}" srcOrd="1" destOrd="0" presId="urn:microsoft.com/office/officeart/2005/8/layout/hierarchy2"/>
    <dgm:cxn modelId="{27524A85-745A-4FA8-BDEC-580A8C5508F0}" type="presOf" srcId="{AA131C78-7995-4C40-8662-58ED1559272B}" destId="{9F932FDD-B859-4817-9ACF-636C3AB0FCB8}" srcOrd="1" destOrd="0" presId="urn:microsoft.com/office/officeart/2005/8/layout/hierarchy2"/>
    <dgm:cxn modelId="{A32C186A-4D0B-4F62-8650-0D756652AE48}" type="presOf" srcId="{BE636898-0457-4C3D-9DC6-5C7ECA9D6250}" destId="{CF84E6B4-C3A0-4E5E-AB0C-0EA5C414FDA2}" srcOrd="1" destOrd="0" presId="urn:microsoft.com/office/officeart/2005/8/layout/hierarchy2"/>
    <dgm:cxn modelId="{E8DD2F3F-1B7D-4663-BC25-E888ADBF3F36}" type="presOf" srcId="{AA131C78-7995-4C40-8662-58ED1559272B}" destId="{B52C24F2-BD2D-48D6-B611-1B38E034F0BD}" srcOrd="0" destOrd="0" presId="urn:microsoft.com/office/officeart/2005/8/layout/hierarchy2"/>
    <dgm:cxn modelId="{ED1F9768-15DD-4DE4-B8DD-94683B02E7B2}" srcId="{E7FC5BE0-F471-4AA6-8F18-73DF56D61C7A}" destId="{6650DE44-034B-4B34-AA2B-43798F5DE272}" srcOrd="0" destOrd="0" parTransId="{36AE533B-930B-4604-AFB2-29C560B9825B}" sibTransId="{765375AD-1A60-40E5-83A3-1B824CD5DF93}"/>
    <dgm:cxn modelId="{CB47B5F0-C66D-427B-ADFC-0DA3B9199D74}" type="presOf" srcId="{341FD5B2-A81B-4ED3-B048-FD43E7E0AFE3}" destId="{492ECA07-EB15-4D14-BE98-61B988A0FAC2}" srcOrd="0" destOrd="0" presId="urn:microsoft.com/office/officeart/2005/8/layout/hierarchy2"/>
    <dgm:cxn modelId="{9FF40F90-8D35-40F9-8CE3-C2A08FC8CDC8}" type="presOf" srcId="{9D2475AF-9863-4E70-868A-1393B067393A}" destId="{F1D35013-B692-4B05-82AE-96688E9D7125}" srcOrd="0" destOrd="0" presId="urn:microsoft.com/office/officeart/2005/8/layout/hierarchy2"/>
    <dgm:cxn modelId="{1898E9CC-9B22-44E9-9975-00AEB47696BA}" type="presOf" srcId="{FCF16CD6-1ED4-4BA6-AF96-50D6572A5297}" destId="{47EFA525-BC64-43CF-86B6-3BDC64BE37FA}" srcOrd="0" destOrd="0" presId="urn:microsoft.com/office/officeart/2005/8/layout/hierarchy2"/>
    <dgm:cxn modelId="{AB027684-0034-4456-8A2B-0AC27EC4D0EC}" type="presOf" srcId="{341FD5B2-A81B-4ED3-B048-FD43E7E0AFE3}" destId="{D5693990-601E-4587-A5DD-60528499DDA2}" srcOrd="1" destOrd="0" presId="urn:microsoft.com/office/officeart/2005/8/layout/hierarchy2"/>
    <dgm:cxn modelId="{A7640860-2277-442D-9492-DA5BA7F71852}" type="presOf" srcId="{55D86C74-FD5C-4B44-97BE-1DE8497BF71C}" destId="{7AC074A1-3499-4237-BCC1-FB9F251A7954}" srcOrd="1" destOrd="0" presId="urn:microsoft.com/office/officeart/2005/8/layout/hierarchy2"/>
    <dgm:cxn modelId="{1C3407C2-407D-4C8D-B901-723B7214A6DC}" srcId="{FDBCDA49-9BCC-49FC-9AD9-728237A6B13C}" destId="{9D2475AF-9863-4E70-868A-1393B067393A}" srcOrd="0" destOrd="0" parTransId="{2F11D192-D67F-4559-A011-2A0A220D2835}" sibTransId="{EB11615D-E208-4A4B-8AB8-1A99D4C43AFF}"/>
    <dgm:cxn modelId="{AB848D1B-9696-4876-A324-D1AD323AD152}" type="presOf" srcId="{C1C93C7D-51D4-4020-8E55-70F5E4033797}" destId="{DF406A89-8339-4778-832A-4F793A5FD192}" srcOrd="1" destOrd="0" presId="urn:microsoft.com/office/officeart/2005/8/layout/hierarchy2"/>
    <dgm:cxn modelId="{CA5CC7C0-ED91-40E3-9225-B4666F338346}" srcId="{6650DE44-034B-4B34-AA2B-43798F5DE272}" destId="{236E96FA-8656-4962-9074-EF160515CCC0}" srcOrd="1" destOrd="0" parTransId="{341FD5B2-A81B-4ED3-B048-FD43E7E0AFE3}" sibTransId="{26B9A4E6-0F0C-4068-91EB-1CF853DA515C}"/>
    <dgm:cxn modelId="{ED61F007-B6CF-43EA-A1C7-3D456795BFBE}" type="presOf" srcId="{546FE996-7213-49DF-B7FE-4802E5D211CC}" destId="{801AF498-0870-4149-8AB0-5283DD46AA7A}" srcOrd="0" destOrd="0" presId="urn:microsoft.com/office/officeart/2005/8/layout/hierarchy2"/>
    <dgm:cxn modelId="{2BCB44A0-272F-4295-9D7C-F34A869EC211}" type="presOf" srcId="{49B19003-9094-43FA-B5A2-9B32777403E4}" destId="{4B39866B-7EB3-4D29-BF76-66DA9FE12AD0}" srcOrd="1" destOrd="0" presId="urn:microsoft.com/office/officeart/2005/8/layout/hierarchy2"/>
    <dgm:cxn modelId="{0C962FE0-1E0B-4BA8-93B8-4B09E3D3FBAD}" type="presOf" srcId="{E7FC5BE0-F471-4AA6-8F18-73DF56D61C7A}" destId="{0418753D-7E58-4DE2-90B1-F45CC09BDF31}" srcOrd="0" destOrd="0" presId="urn:microsoft.com/office/officeart/2005/8/layout/hierarchy2"/>
    <dgm:cxn modelId="{85EFCC84-7B30-4884-B532-47B020D42698}" type="presOf" srcId="{24A583BE-1431-4AA7-9E0D-3C0906CB22AA}" destId="{D6B7887F-C450-4A6B-8F01-E73E95599854}" srcOrd="0" destOrd="0" presId="urn:microsoft.com/office/officeart/2005/8/layout/hierarchy2"/>
    <dgm:cxn modelId="{E4EA081A-CAE8-4C1F-9F1E-D5E6DF58970C}" type="presOf" srcId="{888C9E8D-A244-4BEE-AA03-993759CE8DDD}" destId="{55A4D224-FD98-4BEE-9802-46D7AABBEE7E}" srcOrd="0" destOrd="0" presId="urn:microsoft.com/office/officeart/2005/8/layout/hierarchy2"/>
    <dgm:cxn modelId="{E7C4F279-E7C2-4091-8450-AE180BAAFDD6}" type="presOf" srcId="{B6EE2704-4848-4DF6-B501-833B7CD06514}" destId="{06822421-1C6F-4A1C-8032-2DFD21B1685C}" srcOrd="0" destOrd="0" presId="urn:microsoft.com/office/officeart/2005/8/layout/hierarchy2"/>
    <dgm:cxn modelId="{10C22410-B1A8-4CD8-9307-914DF9D4D09A}" type="presOf" srcId="{C1C93C7D-51D4-4020-8E55-70F5E4033797}" destId="{ED661C88-3EB0-4DBA-B4A9-F24478DBC48D}" srcOrd="0" destOrd="0" presId="urn:microsoft.com/office/officeart/2005/8/layout/hierarchy2"/>
    <dgm:cxn modelId="{24A108C0-148F-4433-80F8-78F40EAD4D57}" type="presParOf" srcId="{0418753D-7E58-4DE2-90B1-F45CC09BDF31}" destId="{0D42CBD6-5E72-4A33-AE2B-4CD852D5E47A}" srcOrd="0" destOrd="0" presId="urn:microsoft.com/office/officeart/2005/8/layout/hierarchy2"/>
    <dgm:cxn modelId="{2EF981EB-2102-4B58-9D8A-E4D36B4243D4}" type="presParOf" srcId="{0D42CBD6-5E72-4A33-AE2B-4CD852D5E47A}" destId="{E31A1228-4E61-4E32-B06E-883BAD685768}" srcOrd="0" destOrd="0" presId="urn:microsoft.com/office/officeart/2005/8/layout/hierarchy2"/>
    <dgm:cxn modelId="{2842BDB9-9452-470B-B00B-B321C3BBAD83}" type="presParOf" srcId="{0D42CBD6-5E72-4A33-AE2B-4CD852D5E47A}" destId="{4E3E207C-5E2F-4362-99E4-4E3473F3F0E0}" srcOrd="1" destOrd="0" presId="urn:microsoft.com/office/officeart/2005/8/layout/hierarchy2"/>
    <dgm:cxn modelId="{9B0A3398-2FFD-407D-8FB9-F24B90668FF6}" type="presParOf" srcId="{4E3E207C-5E2F-4362-99E4-4E3473F3F0E0}" destId="{ED661C88-3EB0-4DBA-B4A9-F24478DBC48D}" srcOrd="0" destOrd="0" presId="urn:microsoft.com/office/officeart/2005/8/layout/hierarchy2"/>
    <dgm:cxn modelId="{360C5D3B-BB06-45C4-B892-C16F264947E6}" type="presParOf" srcId="{ED661C88-3EB0-4DBA-B4A9-F24478DBC48D}" destId="{DF406A89-8339-4778-832A-4F793A5FD192}" srcOrd="0" destOrd="0" presId="urn:microsoft.com/office/officeart/2005/8/layout/hierarchy2"/>
    <dgm:cxn modelId="{B904CC82-A1A5-44A1-9530-3A8347D63B0D}" type="presParOf" srcId="{4E3E207C-5E2F-4362-99E4-4E3473F3F0E0}" destId="{F8EA5C74-41DB-4D11-9010-6C3BF2CC83F4}" srcOrd="1" destOrd="0" presId="urn:microsoft.com/office/officeart/2005/8/layout/hierarchy2"/>
    <dgm:cxn modelId="{4B653833-1074-4FFB-9F87-24D36CFC0C70}" type="presParOf" srcId="{F8EA5C74-41DB-4D11-9010-6C3BF2CC83F4}" destId="{027BA584-A99E-446F-9171-9DDCCEB9AA50}" srcOrd="0" destOrd="0" presId="urn:microsoft.com/office/officeart/2005/8/layout/hierarchy2"/>
    <dgm:cxn modelId="{01F10F5A-4F8C-4578-8F85-D57724DC814A}" type="presParOf" srcId="{F8EA5C74-41DB-4D11-9010-6C3BF2CC83F4}" destId="{39DB6590-EEC0-46D4-B4D4-359ED6AC2640}" srcOrd="1" destOrd="0" presId="urn:microsoft.com/office/officeart/2005/8/layout/hierarchy2"/>
    <dgm:cxn modelId="{65BB0319-8C86-475F-8AA4-3185A703A8B9}" type="presParOf" srcId="{39DB6590-EEC0-46D4-B4D4-359ED6AC2640}" destId="{06822421-1C6F-4A1C-8032-2DFD21B1685C}" srcOrd="0" destOrd="0" presId="urn:microsoft.com/office/officeart/2005/8/layout/hierarchy2"/>
    <dgm:cxn modelId="{83FF1A75-CF1F-44F6-98D7-710B92F4CBC4}" type="presParOf" srcId="{06822421-1C6F-4A1C-8032-2DFD21B1685C}" destId="{B5A723C3-9FA4-4718-8FEC-735A9EF36CDE}" srcOrd="0" destOrd="0" presId="urn:microsoft.com/office/officeart/2005/8/layout/hierarchy2"/>
    <dgm:cxn modelId="{27B8E896-AFE1-475F-B7DF-C62583D9B598}" type="presParOf" srcId="{39DB6590-EEC0-46D4-B4D4-359ED6AC2640}" destId="{F2EF6E88-C3B0-40D8-A9AA-0B4513F35464}" srcOrd="1" destOrd="0" presId="urn:microsoft.com/office/officeart/2005/8/layout/hierarchy2"/>
    <dgm:cxn modelId="{A99C997A-083D-4CBA-BAFB-70B2256FDDAC}" type="presParOf" srcId="{F2EF6E88-C3B0-40D8-A9AA-0B4513F35464}" destId="{FDB31252-E15D-4FAC-9906-6F30EAC8DAB3}" srcOrd="0" destOrd="0" presId="urn:microsoft.com/office/officeart/2005/8/layout/hierarchy2"/>
    <dgm:cxn modelId="{11E6F13A-887E-4981-AF8A-B9AFAE574553}" type="presParOf" srcId="{F2EF6E88-C3B0-40D8-A9AA-0B4513F35464}" destId="{BC797C1E-2849-4D51-8159-91C3E69C3A5F}" srcOrd="1" destOrd="0" presId="urn:microsoft.com/office/officeart/2005/8/layout/hierarchy2"/>
    <dgm:cxn modelId="{C2C892BB-18C8-4B23-AA77-5809F1399A93}" type="presParOf" srcId="{39DB6590-EEC0-46D4-B4D4-359ED6AC2640}" destId="{AB2B2DC6-01A7-479E-B2C6-9B339990D4F0}" srcOrd="2" destOrd="0" presId="urn:microsoft.com/office/officeart/2005/8/layout/hierarchy2"/>
    <dgm:cxn modelId="{CAA11AA6-61A9-4333-BC56-082E479B6ADC}" type="presParOf" srcId="{AB2B2DC6-01A7-479E-B2C6-9B339990D4F0}" destId="{DBB42062-28A3-417C-8BB1-A3320EF5DCB0}" srcOrd="0" destOrd="0" presId="urn:microsoft.com/office/officeart/2005/8/layout/hierarchy2"/>
    <dgm:cxn modelId="{5324DB4F-33C8-4A81-9309-47C5F1D644BA}" type="presParOf" srcId="{39DB6590-EEC0-46D4-B4D4-359ED6AC2640}" destId="{6A5F33BA-4D4B-435C-B33A-230CD5F40BCA}" srcOrd="3" destOrd="0" presId="urn:microsoft.com/office/officeart/2005/8/layout/hierarchy2"/>
    <dgm:cxn modelId="{803E1BD4-1760-4235-A02E-FB90C28D85E8}" type="presParOf" srcId="{6A5F33BA-4D4B-435C-B33A-230CD5F40BCA}" destId="{7EEE26C8-FBE8-4744-BD80-7696698F9F8B}" srcOrd="0" destOrd="0" presId="urn:microsoft.com/office/officeart/2005/8/layout/hierarchy2"/>
    <dgm:cxn modelId="{F2091F79-F553-4F0F-95C0-85BF469D0996}" type="presParOf" srcId="{6A5F33BA-4D4B-435C-B33A-230CD5F40BCA}" destId="{F1BB69D0-BDFB-4DB7-A942-AE4945BD28B3}" srcOrd="1" destOrd="0" presId="urn:microsoft.com/office/officeart/2005/8/layout/hierarchy2"/>
    <dgm:cxn modelId="{1CA1B9FE-2555-49D8-A7C3-89D358C0E06B}" type="presParOf" srcId="{4E3E207C-5E2F-4362-99E4-4E3473F3F0E0}" destId="{492ECA07-EB15-4D14-BE98-61B988A0FAC2}" srcOrd="2" destOrd="0" presId="urn:microsoft.com/office/officeart/2005/8/layout/hierarchy2"/>
    <dgm:cxn modelId="{BE7ADFB5-77D2-4742-A177-0C3F34FA36B5}" type="presParOf" srcId="{492ECA07-EB15-4D14-BE98-61B988A0FAC2}" destId="{D5693990-601E-4587-A5DD-60528499DDA2}" srcOrd="0" destOrd="0" presId="urn:microsoft.com/office/officeart/2005/8/layout/hierarchy2"/>
    <dgm:cxn modelId="{96CC8333-3F7D-4061-88B0-876172D04357}" type="presParOf" srcId="{4E3E207C-5E2F-4362-99E4-4E3473F3F0E0}" destId="{E4EFF5F8-7995-493D-A38F-88D7ADF53A96}" srcOrd="3" destOrd="0" presId="urn:microsoft.com/office/officeart/2005/8/layout/hierarchy2"/>
    <dgm:cxn modelId="{5B080726-E5EC-4ADB-810A-58B5CAF3CD48}" type="presParOf" srcId="{E4EFF5F8-7995-493D-A38F-88D7ADF53A96}" destId="{3D0EA661-E37D-42DD-9AD4-27C3CDB91168}" srcOrd="0" destOrd="0" presId="urn:microsoft.com/office/officeart/2005/8/layout/hierarchy2"/>
    <dgm:cxn modelId="{A38C83BD-C753-4A76-8F56-A8D66188508C}" type="presParOf" srcId="{E4EFF5F8-7995-493D-A38F-88D7ADF53A96}" destId="{406C4692-0722-4DFF-85F6-1E85B471CB24}" srcOrd="1" destOrd="0" presId="urn:microsoft.com/office/officeart/2005/8/layout/hierarchy2"/>
    <dgm:cxn modelId="{EFE0AD4F-5235-49D7-8DE2-28BC39241C9D}" type="presParOf" srcId="{406C4692-0722-4DFF-85F6-1E85B471CB24}" destId="{0C79CB36-FA6D-46A5-A7FB-C65432DDC2FD}" srcOrd="0" destOrd="0" presId="urn:microsoft.com/office/officeart/2005/8/layout/hierarchy2"/>
    <dgm:cxn modelId="{45223437-2B9E-4714-806D-9C4DF93794DC}" type="presParOf" srcId="{0C79CB36-FA6D-46A5-A7FB-C65432DDC2FD}" destId="{267B2676-09D6-4030-A4C8-8600B7CA01BE}" srcOrd="0" destOrd="0" presId="urn:microsoft.com/office/officeart/2005/8/layout/hierarchy2"/>
    <dgm:cxn modelId="{150D8952-1F66-4652-8FE6-A762B67A0E0F}" type="presParOf" srcId="{406C4692-0722-4DFF-85F6-1E85B471CB24}" destId="{3BCEB507-307E-4C59-BC94-F99912512D26}" srcOrd="1" destOrd="0" presId="urn:microsoft.com/office/officeart/2005/8/layout/hierarchy2"/>
    <dgm:cxn modelId="{8EC54ACC-720F-42F7-9129-9D6AE519848B}" type="presParOf" srcId="{3BCEB507-307E-4C59-BC94-F99912512D26}" destId="{47EFA525-BC64-43CF-86B6-3BDC64BE37FA}" srcOrd="0" destOrd="0" presId="urn:microsoft.com/office/officeart/2005/8/layout/hierarchy2"/>
    <dgm:cxn modelId="{EBEFF149-13F0-4549-AF1F-E2E496DBF49D}" type="presParOf" srcId="{3BCEB507-307E-4C59-BC94-F99912512D26}" destId="{E4BC7BFD-6968-4244-A4A3-DF63933EDFBE}" srcOrd="1" destOrd="0" presId="urn:microsoft.com/office/officeart/2005/8/layout/hierarchy2"/>
    <dgm:cxn modelId="{BD702DC4-56BF-4C11-AE83-A16E04D20F2C}" type="presParOf" srcId="{406C4692-0722-4DFF-85F6-1E85B471CB24}" destId="{E3DE40AD-A4F6-440A-9DF7-901F08F0A07A}" srcOrd="2" destOrd="0" presId="urn:microsoft.com/office/officeart/2005/8/layout/hierarchy2"/>
    <dgm:cxn modelId="{0565362D-596E-4713-A0A6-2BF164838DAC}" type="presParOf" srcId="{E3DE40AD-A4F6-440A-9DF7-901F08F0A07A}" destId="{7AC074A1-3499-4237-BCC1-FB9F251A7954}" srcOrd="0" destOrd="0" presId="urn:microsoft.com/office/officeart/2005/8/layout/hierarchy2"/>
    <dgm:cxn modelId="{915C6E8C-B2E3-465A-8D67-8E62ED7D2D7F}" type="presParOf" srcId="{406C4692-0722-4DFF-85F6-1E85B471CB24}" destId="{2E3F1CD0-338D-4F40-B040-E5CCC9968836}" srcOrd="3" destOrd="0" presId="urn:microsoft.com/office/officeart/2005/8/layout/hierarchy2"/>
    <dgm:cxn modelId="{62847148-81DD-4F50-BFA5-1CD2DE3F75B0}" type="presParOf" srcId="{2E3F1CD0-338D-4F40-B040-E5CCC9968836}" destId="{D1E793B9-74F5-4FE8-BE9C-CAAC9B75F601}" srcOrd="0" destOrd="0" presId="urn:microsoft.com/office/officeart/2005/8/layout/hierarchy2"/>
    <dgm:cxn modelId="{97780B1C-294E-410A-AC66-B20ED78B00E6}" type="presParOf" srcId="{2E3F1CD0-338D-4F40-B040-E5CCC9968836}" destId="{9BAD50F0-F6D9-4D19-B257-DF372CDE8CA4}" srcOrd="1" destOrd="0" presId="urn:microsoft.com/office/officeart/2005/8/layout/hierarchy2"/>
    <dgm:cxn modelId="{50C1E709-50FF-4ADC-898D-39A222FF8CF6}" type="presParOf" srcId="{406C4692-0722-4DFF-85F6-1E85B471CB24}" destId="{B52C24F2-BD2D-48D6-B611-1B38E034F0BD}" srcOrd="4" destOrd="0" presId="urn:microsoft.com/office/officeart/2005/8/layout/hierarchy2"/>
    <dgm:cxn modelId="{8EF85265-542E-420D-AAF0-742134D3E620}" type="presParOf" srcId="{B52C24F2-BD2D-48D6-B611-1B38E034F0BD}" destId="{9F932FDD-B859-4817-9ACF-636C3AB0FCB8}" srcOrd="0" destOrd="0" presId="urn:microsoft.com/office/officeart/2005/8/layout/hierarchy2"/>
    <dgm:cxn modelId="{DC3628A2-CE56-442A-B70F-7AF59CC1044B}" type="presParOf" srcId="{406C4692-0722-4DFF-85F6-1E85B471CB24}" destId="{800639F0-AA27-4727-AE5A-0FDC3505D9A0}" srcOrd="5" destOrd="0" presId="urn:microsoft.com/office/officeart/2005/8/layout/hierarchy2"/>
    <dgm:cxn modelId="{58B6DCCB-C453-444F-B70A-3DF937376E9B}" type="presParOf" srcId="{800639F0-AA27-4727-AE5A-0FDC3505D9A0}" destId="{55A4D224-FD98-4BEE-9802-46D7AABBEE7E}" srcOrd="0" destOrd="0" presId="urn:microsoft.com/office/officeart/2005/8/layout/hierarchy2"/>
    <dgm:cxn modelId="{CE753BB4-1860-4D9A-B722-2B7AA878DA85}" type="presParOf" srcId="{800639F0-AA27-4727-AE5A-0FDC3505D9A0}" destId="{A54DB721-C405-4C57-9319-013AE44E5C09}" srcOrd="1" destOrd="0" presId="urn:microsoft.com/office/officeart/2005/8/layout/hierarchy2"/>
    <dgm:cxn modelId="{0B231376-97A3-4445-AB87-B400959DC3CC}" type="presParOf" srcId="{4E3E207C-5E2F-4362-99E4-4E3473F3F0E0}" destId="{801AF498-0870-4149-8AB0-5283DD46AA7A}" srcOrd="4" destOrd="0" presId="urn:microsoft.com/office/officeart/2005/8/layout/hierarchy2"/>
    <dgm:cxn modelId="{E86CA3D0-B1F3-40FD-992D-0C6A64B0CC09}" type="presParOf" srcId="{801AF498-0870-4149-8AB0-5283DD46AA7A}" destId="{17134E82-2BA2-4F98-8AD7-96826701AA2C}" srcOrd="0" destOrd="0" presId="urn:microsoft.com/office/officeart/2005/8/layout/hierarchy2"/>
    <dgm:cxn modelId="{E4B84721-E6A8-4397-AC18-C869BF0BA136}" type="presParOf" srcId="{4E3E207C-5E2F-4362-99E4-4E3473F3F0E0}" destId="{E19E4C90-E32F-43EC-9ADC-6E26D4B92A79}" srcOrd="5" destOrd="0" presId="urn:microsoft.com/office/officeart/2005/8/layout/hierarchy2"/>
    <dgm:cxn modelId="{609E4E78-134A-4BED-AC8E-A67B6ADF34B3}" type="presParOf" srcId="{E19E4C90-E32F-43EC-9ADC-6E26D4B92A79}" destId="{2044D3E6-58B9-4463-808C-E94258B5D504}" srcOrd="0" destOrd="0" presId="urn:microsoft.com/office/officeart/2005/8/layout/hierarchy2"/>
    <dgm:cxn modelId="{382EAE60-1D0F-4E1A-A1AE-A689A056124C}" type="presParOf" srcId="{E19E4C90-E32F-43EC-9ADC-6E26D4B92A79}" destId="{7AB9BBDF-A961-4E41-A862-BB1481356220}" srcOrd="1" destOrd="0" presId="urn:microsoft.com/office/officeart/2005/8/layout/hierarchy2"/>
    <dgm:cxn modelId="{61F67824-DE28-494D-B634-5D340C03D57C}" type="presParOf" srcId="{7AB9BBDF-A961-4E41-A862-BB1481356220}" destId="{DD2F7048-69AB-48E2-B251-0CCFA6F9FA4D}" srcOrd="0" destOrd="0" presId="urn:microsoft.com/office/officeart/2005/8/layout/hierarchy2"/>
    <dgm:cxn modelId="{EF316F5E-A110-4BBF-8393-325F9D0FDC03}" type="presParOf" srcId="{DD2F7048-69AB-48E2-B251-0CCFA6F9FA4D}" destId="{A734C17A-5597-4A19-9285-172DF92A6FC2}" srcOrd="0" destOrd="0" presId="urn:microsoft.com/office/officeart/2005/8/layout/hierarchy2"/>
    <dgm:cxn modelId="{864F0B26-FA40-4E8C-9494-837E0FE33E25}" type="presParOf" srcId="{7AB9BBDF-A961-4E41-A862-BB1481356220}" destId="{797FD7E0-8C21-4ECC-923E-98E9835094E4}" srcOrd="1" destOrd="0" presId="urn:microsoft.com/office/officeart/2005/8/layout/hierarchy2"/>
    <dgm:cxn modelId="{6D077ADE-3465-4299-B770-D976BCC1ABBD}" type="presParOf" srcId="{797FD7E0-8C21-4ECC-923E-98E9835094E4}" destId="{F1D35013-B692-4B05-82AE-96688E9D7125}" srcOrd="0" destOrd="0" presId="urn:microsoft.com/office/officeart/2005/8/layout/hierarchy2"/>
    <dgm:cxn modelId="{49C200E3-9193-452F-8E3F-59B7866622C2}" type="presParOf" srcId="{797FD7E0-8C21-4ECC-923E-98E9835094E4}" destId="{104273F0-66C2-460D-91B0-17D4A9B52244}" srcOrd="1" destOrd="0" presId="urn:microsoft.com/office/officeart/2005/8/layout/hierarchy2"/>
    <dgm:cxn modelId="{D2774D58-A4FD-4285-BB1C-1722F9099EC3}" type="presParOf" srcId="{4E3E207C-5E2F-4362-99E4-4E3473F3F0E0}" destId="{4B9AC370-AF22-42EC-AC60-AF3241E86896}" srcOrd="6" destOrd="0" presId="urn:microsoft.com/office/officeart/2005/8/layout/hierarchy2"/>
    <dgm:cxn modelId="{75555D1E-4194-465B-AF61-542F0A640B43}" type="presParOf" srcId="{4B9AC370-AF22-42EC-AC60-AF3241E86896}" destId="{CF84E6B4-C3A0-4E5E-AB0C-0EA5C414FDA2}" srcOrd="0" destOrd="0" presId="urn:microsoft.com/office/officeart/2005/8/layout/hierarchy2"/>
    <dgm:cxn modelId="{78D27944-A9F8-4D65-AA4E-C0D62BE1D34C}" type="presParOf" srcId="{4E3E207C-5E2F-4362-99E4-4E3473F3F0E0}" destId="{F38835B1-6E98-4369-BD58-1EA6280FCAEF}" srcOrd="7" destOrd="0" presId="urn:microsoft.com/office/officeart/2005/8/layout/hierarchy2"/>
    <dgm:cxn modelId="{E1B36ADB-58F1-4F0A-969E-DCE50BC14868}" type="presParOf" srcId="{F38835B1-6E98-4369-BD58-1EA6280FCAEF}" destId="{5D40D805-0573-43CA-B473-BBB54C688AC9}" srcOrd="0" destOrd="0" presId="urn:microsoft.com/office/officeart/2005/8/layout/hierarchy2"/>
    <dgm:cxn modelId="{79BF0F32-0C0F-408A-9EDF-C3C86EC561BC}" type="presParOf" srcId="{F38835B1-6E98-4369-BD58-1EA6280FCAEF}" destId="{DB146E0D-863B-4FD7-91AB-1640FC7960C0}" srcOrd="1" destOrd="0" presId="urn:microsoft.com/office/officeart/2005/8/layout/hierarchy2"/>
    <dgm:cxn modelId="{0F1DDC0C-EE63-482C-827F-0FA6A6C9C6D1}" type="presParOf" srcId="{DB146E0D-863B-4FD7-91AB-1640FC7960C0}" destId="{233AAF4D-CE79-4262-8337-E3553D07A3C6}" srcOrd="0" destOrd="0" presId="urn:microsoft.com/office/officeart/2005/8/layout/hierarchy2"/>
    <dgm:cxn modelId="{99085F1B-8885-4466-BF5C-3E467228BE4D}" type="presParOf" srcId="{233AAF4D-CE79-4262-8337-E3553D07A3C6}" destId="{4B39866B-7EB3-4D29-BF76-66DA9FE12AD0}" srcOrd="0" destOrd="0" presId="urn:microsoft.com/office/officeart/2005/8/layout/hierarchy2"/>
    <dgm:cxn modelId="{C45092C6-082D-4F52-AB96-7FEE598DDB5E}" type="presParOf" srcId="{DB146E0D-863B-4FD7-91AB-1640FC7960C0}" destId="{E0486CBA-F474-4B4E-BF78-DDDA38336BEB}" srcOrd="1" destOrd="0" presId="urn:microsoft.com/office/officeart/2005/8/layout/hierarchy2"/>
    <dgm:cxn modelId="{80A0B92A-E95B-4A5F-9B44-B1B8666869FB}" type="presParOf" srcId="{E0486CBA-F474-4B4E-BF78-DDDA38336BEB}" destId="{D6B7887F-C450-4A6B-8F01-E73E95599854}" srcOrd="0" destOrd="0" presId="urn:microsoft.com/office/officeart/2005/8/layout/hierarchy2"/>
    <dgm:cxn modelId="{C07361F9-6CCC-45F8-BFC2-A4F27591B8F1}" type="presParOf" srcId="{E0486CBA-F474-4B4E-BF78-DDDA38336BEB}" destId="{B2C10840-2119-4717-970F-5901B732DB6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D2DF97-8D08-4C54-BD5F-FD1C2939AE74}" type="doc">
      <dgm:prSet loTypeId="urn:microsoft.com/office/officeart/2005/8/layout/pyramid1" loCatId="pyramid" qsTypeId="urn:microsoft.com/office/officeart/2005/8/quickstyle/simple3" qsCatId="simple" csTypeId="urn:microsoft.com/office/officeart/2005/8/colors/colorful4" csCatId="colorful" phldr="1"/>
      <dgm:spPr/>
      <dgm:t>
        <a:bodyPr/>
        <a:lstStyle/>
        <a:p>
          <a:endParaRPr lang="es-ES"/>
        </a:p>
      </dgm:t>
    </dgm:pt>
    <dgm:pt modelId="{8DD237B9-DB5F-4EC6-AB19-2125B58A1A83}">
      <dgm:prSet custT="1"/>
      <dgm:spPr/>
      <dgm:t>
        <a:bodyPr/>
        <a:lstStyle/>
        <a:p>
          <a:r>
            <a:rPr lang="es-EC" sz="2000" dirty="0">
              <a:latin typeface="Times New Roman" panose="02020603050405020304" pitchFamily="18" charset="0"/>
              <a:cs typeface="Times New Roman" panose="02020603050405020304" pitchFamily="18" charset="0"/>
            </a:rPr>
            <a:t>Aleatorio Simple</a:t>
          </a:r>
          <a:endParaRPr lang="es-ES" sz="2000" dirty="0">
            <a:latin typeface="Times New Roman" panose="02020603050405020304" pitchFamily="18" charset="0"/>
            <a:cs typeface="Times New Roman" panose="02020603050405020304" pitchFamily="18" charset="0"/>
          </a:endParaRPr>
        </a:p>
      </dgm:t>
    </dgm:pt>
    <dgm:pt modelId="{F340041F-1B71-4FC1-9294-EC3227F2B280}" type="parTrans" cxnId="{F816478B-966C-4C77-9338-56DDE61BC72C}">
      <dgm:prSet/>
      <dgm:spPr/>
      <dgm:t>
        <a:bodyPr/>
        <a:lstStyle/>
        <a:p>
          <a:endParaRPr lang="es-ES"/>
        </a:p>
      </dgm:t>
    </dgm:pt>
    <dgm:pt modelId="{50A08088-FBEB-4DDA-B623-28C4A1C8C09E}" type="sibTrans" cxnId="{F816478B-966C-4C77-9338-56DDE61BC72C}">
      <dgm:prSet/>
      <dgm:spPr/>
      <dgm:t>
        <a:bodyPr/>
        <a:lstStyle/>
        <a:p>
          <a:endParaRPr lang="es-ES"/>
        </a:p>
      </dgm:t>
    </dgm:pt>
    <dgm:pt modelId="{BF0AE6E7-3C0F-4DBE-B0F7-6668909EB7BF}">
      <dgm:prSet custT="1"/>
      <dgm:spPr/>
      <dgm:t>
        <a:bodyPr/>
        <a:lstStyle/>
        <a:p>
          <a:r>
            <a:rPr lang="es-EC" sz="2000" dirty="0">
              <a:latin typeface="Times New Roman" panose="02020603050405020304" pitchFamily="18" charset="0"/>
              <a:cs typeface="Times New Roman" panose="02020603050405020304" pitchFamily="18" charset="0"/>
            </a:rPr>
            <a:t>Sistemático</a:t>
          </a:r>
          <a:endParaRPr lang="es-CO" sz="2000" dirty="0">
            <a:latin typeface="Times New Roman" panose="02020603050405020304" pitchFamily="18" charset="0"/>
            <a:cs typeface="Times New Roman" panose="02020603050405020304" pitchFamily="18" charset="0"/>
          </a:endParaRPr>
        </a:p>
      </dgm:t>
    </dgm:pt>
    <dgm:pt modelId="{9684608C-6B0B-46F9-8775-F4E0ABDCE70F}" type="parTrans" cxnId="{CC2B5C96-E3E9-4DD9-A770-79C8B55AB31D}">
      <dgm:prSet/>
      <dgm:spPr/>
      <dgm:t>
        <a:bodyPr/>
        <a:lstStyle/>
        <a:p>
          <a:endParaRPr lang="es-ES"/>
        </a:p>
      </dgm:t>
    </dgm:pt>
    <dgm:pt modelId="{42A060B8-657B-419D-847E-0E408159AEDA}" type="sibTrans" cxnId="{CC2B5C96-E3E9-4DD9-A770-79C8B55AB31D}">
      <dgm:prSet/>
      <dgm:spPr/>
      <dgm:t>
        <a:bodyPr/>
        <a:lstStyle/>
        <a:p>
          <a:endParaRPr lang="es-ES"/>
        </a:p>
      </dgm:t>
    </dgm:pt>
    <dgm:pt modelId="{BFC96CD0-51E1-4579-937C-D1B3F5B31083}">
      <dgm:prSet custT="1"/>
      <dgm:spPr/>
      <dgm:t>
        <a:bodyPr/>
        <a:lstStyle/>
        <a:p>
          <a:r>
            <a:rPr lang="es-EC" sz="2000" dirty="0">
              <a:latin typeface="Times New Roman" panose="02020603050405020304" pitchFamily="18" charset="0"/>
              <a:cs typeface="Times New Roman" panose="02020603050405020304" pitchFamily="18" charset="0"/>
            </a:rPr>
            <a:t>Conglomerados</a:t>
          </a:r>
          <a:endParaRPr lang="es-CO" sz="2000" dirty="0">
            <a:latin typeface="Times New Roman" panose="02020603050405020304" pitchFamily="18" charset="0"/>
            <a:cs typeface="Times New Roman" panose="02020603050405020304" pitchFamily="18" charset="0"/>
          </a:endParaRPr>
        </a:p>
      </dgm:t>
    </dgm:pt>
    <dgm:pt modelId="{63ACDF7F-F68B-48B5-AA2E-38717D993957}" type="parTrans" cxnId="{26BDAAAF-0646-423C-9BD3-C2451C53711A}">
      <dgm:prSet/>
      <dgm:spPr/>
      <dgm:t>
        <a:bodyPr/>
        <a:lstStyle/>
        <a:p>
          <a:endParaRPr lang="es-ES"/>
        </a:p>
      </dgm:t>
    </dgm:pt>
    <dgm:pt modelId="{B510F328-93A7-402F-89A0-EE6AD47E9349}" type="sibTrans" cxnId="{26BDAAAF-0646-423C-9BD3-C2451C53711A}">
      <dgm:prSet/>
      <dgm:spPr/>
      <dgm:t>
        <a:bodyPr/>
        <a:lstStyle/>
        <a:p>
          <a:endParaRPr lang="es-ES"/>
        </a:p>
      </dgm:t>
    </dgm:pt>
    <dgm:pt modelId="{2DAD63A8-521D-48DF-BC57-7A2D68BE07D2}">
      <dgm:prSet custT="1"/>
      <dgm:spPr/>
      <dgm:t>
        <a:bodyPr/>
        <a:lstStyle/>
        <a:p>
          <a:r>
            <a:rPr lang="es-EC" sz="2000" dirty="0">
              <a:latin typeface="Times New Roman" panose="02020603050405020304" pitchFamily="18" charset="0"/>
              <a:cs typeface="Times New Roman" panose="02020603050405020304" pitchFamily="18" charset="0"/>
            </a:rPr>
            <a:t>Estratificado</a:t>
          </a:r>
          <a:endParaRPr lang="es-CO" sz="2000" dirty="0">
            <a:latin typeface="Times New Roman" panose="02020603050405020304" pitchFamily="18" charset="0"/>
            <a:cs typeface="Times New Roman" panose="02020603050405020304" pitchFamily="18" charset="0"/>
          </a:endParaRPr>
        </a:p>
      </dgm:t>
    </dgm:pt>
    <dgm:pt modelId="{F8867E18-D9C4-4400-9003-67C9F666FDB1}" type="parTrans" cxnId="{D9E8802A-70A8-4FB2-B49A-F9C3F8B201FA}">
      <dgm:prSet/>
      <dgm:spPr/>
      <dgm:t>
        <a:bodyPr/>
        <a:lstStyle/>
        <a:p>
          <a:endParaRPr lang="es-ES"/>
        </a:p>
      </dgm:t>
    </dgm:pt>
    <dgm:pt modelId="{6332C10F-4DA6-4FAC-8438-FF3F007AC6EC}" type="sibTrans" cxnId="{D9E8802A-70A8-4FB2-B49A-F9C3F8B201FA}">
      <dgm:prSet/>
      <dgm:spPr/>
      <dgm:t>
        <a:bodyPr/>
        <a:lstStyle/>
        <a:p>
          <a:endParaRPr lang="es-ES"/>
        </a:p>
      </dgm:t>
    </dgm:pt>
    <dgm:pt modelId="{EDE80438-D549-4DDC-9DCB-B7F5C77045B3}">
      <dgm:prSet custT="1"/>
      <dgm:spPr/>
      <dgm:t>
        <a:bodyPr/>
        <a:lstStyle/>
        <a:p>
          <a:r>
            <a:rPr lang="es-EC" sz="2000" dirty="0">
              <a:latin typeface="Times New Roman" panose="02020603050405020304" pitchFamily="18" charset="0"/>
              <a:cs typeface="Times New Roman" panose="02020603050405020304" pitchFamily="18" charset="0"/>
            </a:rPr>
            <a:t>Sistemático Replicado</a:t>
          </a:r>
          <a:endParaRPr lang="es-CO" sz="2000" dirty="0">
            <a:latin typeface="Times New Roman" panose="02020603050405020304" pitchFamily="18" charset="0"/>
            <a:cs typeface="Times New Roman" panose="02020603050405020304" pitchFamily="18" charset="0"/>
          </a:endParaRPr>
        </a:p>
      </dgm:t>
    </dgm:pt>
    <dgm:pt modelId="{BC89E1DC-732C-4934-AE77-8FEA46A19D1F}" type="parTrans" cxnId="{384CFDDD-3D9F-4D69-AC1F-D8FD588B6AED}">
      <dgm:prSet/>
      <dgm:spPr/>
      <dgm:t>
        <a:bodyPr/>
        <a:lstStyle/>
        <a:p>
          <a:endParaRPr lang="es-ES"/>
        </a:p>
      </dgm:t>
    </dgm:pt>
    <dgm:pt modelId="{7FB5DF83-26AE-4A3E-835C-CD0C67CEB656}" type="sibTrans" cxnId="{384CFDDD-3D9F-4D69-AC1F-D8FD588B6AED}">
      <dgm:prSet/>
      <dgm:spPr/>
      <dgm:t>
        <a:bodyPr/>
        <a:lstStyle/>
        <a:p>
          <a:endParaRPr lang="es-ES"/>
        </a:p>
      </dgm:t>
    </dgm:pt>
    <dgm:pt modelId="{D5E203F6-5738-41AC-B807-2DE4E70DA08B}" type="pres">
      <dgm:prSet presAssocID="{A8D2DF97-8D08-4C54-BD5F-FD1C2939AE74}" presName="Name0" presStyleCnt="0">
        <dgm:presLayoutVars>
          <dgm:dir/>
          <dgm:animLvl val="lvl"/>
          <dgm:resizeHandles val="exact"/>
        </dgm:presLayoutVars>
      </dgm:prSet>
      <dgm:spPr/>
      <dgm:t>
        <a:bodyPr/>
        <a:lstStyle/>
        <a:p>
          <a:endParaRPr lang="es-EC"/>
        </a:p>
      </dgm:t>
    </dgm:pt>
    <dgm:pt modelId="{9F7911C3-AFA4-4A35-9E00-DFE51699E87F}" type="pres">
      <dgm:prSet presAssocID="{8DD237B9-DB5F-4EC6-AB19-2125B58A1A83}" presName="Name8" presStyleCnt="0"/>
      <dgm:spPr/>
    </dgm:pt>
    <dgm:pt modelId="{84DFF75E-765F-4D3F-8AA3-FA34C2DBD72B}" type="pres">
      <dgm:prSet presAssocID="{8DD237B9-DB5F-4EC6-AB19-2125B58A1A83}" presName="level" presStyleLbl="node1" presStyleIdx="0" presStyleCnt="5" custScaleX="121212">
        <dgm:presLayoutVars>
          <dgm:chMax val="1"/>
          <dgm:bulletEnabled val="1"/>
        </dgm:presLayoutVars>
      </dgm:prSet>
      <dgm:spPr/>
      <dgm:t>
        <a:bodyPr/>
        <a:lstStyle/>
        <a:p>
          <a:endParaRPr lang="es-EC"/>
        </a:p>
      </dgm:t>
    </dgm:pt>
    <dgm:pt modelId="{0C84BB40-87D5-4FE7-BE70-CC38F03A5C31}" type="pres">
      <dgm:prSet presAssocID="{8DD237B9-DB5F-4EC6-AB19-2125B58A1A83}" presName="levelTx" presStyleLbl="revTx" presStyleIdx="0" presStyleCnt="0">
        <dgm:presLayoutVars>
          <dgm:chMax val="1"/>
          <dgm:bulletEnabled val="1"/>
        </dgm:presLayoutVars>
      </dgm:prSet>
      <dgm:spPr/>
      <dgm:t>
        <a:bodyPr/>
        <a:lstStyle/>
        <a:p>
          <a:endParaRPr lang="es-EC"/>
        </a:p>
      </dgm:t>
    </dgm:pt>
    <dgm:pt modelId="{7E51F2E0-77EE-4D0D-B9E9-DD8B35F7C34D}" type="pres">
      <dgm:prSet presAssocID="{BF0AE6E7-3C0F-4DBE-B0F7-6668909EB7BF}" presName="Name8" presStyleCnt="0"/>
      <dgm:spPr/>
    </dgm:pt>
    <dgm:pt modelId="{50C5CF7A-B6A2-4491-ACFC-901CEC8FE7CA}" type="pres">
      <dgm:prSet presAssocID="{BF0AE6E7-3C0F-4DBE-B0F7-6668909EB7BF}" presName="level" presStyleLbl="node1" presStyleIdx="1" presStyleCnt="5" custScaleX="106061">
        <dgm:presLayoutVars>
          <dgm:chMax val="1"/>
          <dgm:bulletEnabled val="1"/>
        </dgm:presLayoutVars>
      </dgm:prSet>
      <dgm:spPr/>
      <dgm:t>
        <a:bodyPr/>
        <a:lstStyle/>
        <a:p>
          <a:endParaRPr lang="es-EC"/>
        </a:p>
      </dgm:t>
    </dgm:pt>
    <dgm:pt modelId="{02ED24F8-23C2-45B6-A0D6-A6DD1E35D3CA}" type="pres">
      <dgm:prSet presAssocID="{BF0AE6E7-3C0F-4DBE-B0F7-6668909EB7BF}" presName="levelTx" presStyleLbl="revTx" presStyleIdx="0" presStyleCnt="0">
        <dgm:presLayoutVars>
          <dgm:chMax val="1"/>
          <dgm:bulletEnabled val="1"/>
        </dgm:presLayoutVars>
      </dgm:prSet>
      <dgm:spPr/>
      <dgm:t>
        <a:bodyPr/>
        <a:lstStyle/>
        <a:p>
          <a:endParaRPr lang="es-EC"/>
        </a:p>
      </dgm:t>
    </dgm:pt>
    <dgm:pt modelId="{702B6798-37E0-4772-B3AE-02B3B8D372B8}" type="pres">
      <dgm:prSet presAssocID="{BFC96CD0-51E1-4579-937C-D1B3F5B31083}" presName="Name8" presStyleCnt="0"/>
      <dgm:spPr/>
    </dgm:pt>
    <dgm:pt modelId="{6AB45EDE-F216-437A-A2AD-DCD95FEF1198}" type="pres">
      <dgm:prSet presAssocID="{BFC96CD0-51E1-4579-937C-D1B3F5B31083}" presName="level" presStyleLbl="node1" presStyleIdx="2" presStyleCnt="5" custScaleX="106061">
        <dgm:presLayoutVars>
          <dgm:chMax val="1"/>
          <dgm:bulletEnabled val="1"/>
        </dgm:presLayoutVars>
      </dgm:prSet>
      <dgm:spPr/>
      <dgm:t>
        <a:bodyPr/>
        <a:lstStyle/>
        <a:p>
          <a:endParaRPr lang="es-EC"/>
        </a:p>
      </dgm:t>
    </dgm:pt>
    <dgm:pt modelId="{5C8B540B-A6B0-4AB5-99CA-C80C2EA23FA2}" type="pres">
      <dgm:prSet presAssocID="{BFC96CD0-51E1-4579-937C-D1B3F5B31083}" presName="levelTx" presStyleLbl="revTx" presStyleIdx="0" presStyleCnt="0">
        <dgm:presLayoutVars>
          <dgm:chMax val="1"/>
          <dgm:bulletEnabled val="1"/>
        </dgm:presLayoutVars>
      </dgm:prSet>
      <dgm:spPr/>
      <dgm:t>
        <a:bodyPr/>
        <a:lstStyle/>
        <a:p>
          <a:endParaRPr lang="es-EC"/>
        </a:p>
      </dgm:t>
    </dgm:pt>
    <dgm:pt modelId="{F30E91A4-1CAF-4DDE-9D2A-3FFDAB4EF2A1}" type="pres">
      <dgm:prSet presAssocID="{2DAD63A8-521D-48DF-BC57-7A2D68BE07D2}" presName="Name8" presStyleCnt="0"/>
      <dgm:spPr/>
    </dgm:pt>
    <dgm:pt modelId="{8CCD3953-7DB7-4E5A-8C64-A1F341D60576}" type="pres">
      <dgm:prSet presAssocID="{2DAD63A8-521D-48DF-BC57-7A2D68BE07D2}" presName="level" presStyleLbl="node1" presStyleIdx="3" presStyleCnt="5" custScaleX="106061">
        <dgm:presLayoutVars>
          <dgm:chMax val="1"/>
          <dgm:bulletEnabled val="1"/>
        </dgm:presLayoutVars>
      </dgm:prSet>
      <dgm:spPr/>
      <dgm:t>
        <a:bodyPr/>
        <a:lstStyle/>
        <a:p>
          <a:endParaRPr lang="es-EC"/>
        </a:p>
      </dgm:t>
    </dgm:pt>
    <dgm:pt modelId="{492C6F7F-1296-4930-9FF3-BA6AA472868E}" type="pres">
      <dgm:prSet presAssocID="{2DAD63A8-521D-48DF-BC57-7A2D68BE07D2}" presName="levelTx" presStyleLbl="revTx" presStyleIdx="0" presStyleCnt="0">
        <dgm:presLayoutVars>
          <dgm:chMax val="1"/>
          <dgm:bulletEnabled val="1"/>
        </dgm:presLayoutVars>
      </dgm:prSet>
      <dgm:spPr/>
      <dgm:t>
        <a:bodyPr/>
        <a:lstStyle/>
        <a:p>
          <a:endParaRPr lang="es-EC"/>
        </a:p>
      </dgm:t>
    </dgm:pt>
    <dgm:pt modelId="{3D2FB01F-E666-4FE2-A04D-DF5F824436B1}" type="pres">
      <dgm:prSet presAssocID="{EDE80438-D549-4DDC-9DCB-B7F5C77045B3}" presName="Name8" presStyleCnt="0"/>
      <dgm:spPr/>
    </dgm:pt>
    <dgm:pt modelId="{6930E89D-BD3F-43E3-8587-F90DDA08CC44}" type="pres">
      <dgm:prSet presAssocID="{EDE80438-D549-4DDC-9DCB-B7F5C77045B3}" presName="level" presStyleLbl="node1" presStyleIdx="4" presStyleCnt="5">
        <dgm:presLayoutVars>
          <dgm:chMax val="1"/>
          <dgm:bulletEnabled val="1"/>
        </dgm:presLayoutVars>
      </dgm:prSet>
      <dgm:spPr/>
      <dgm:t>
        <a:bodyPr/>
        <a:lstStyle/>
        <a:p>
          <a:endParaRPr lang="es-EC"/>
        </a:p>
      </dgm:t>
    </dgm:pt>
    <dgm:pt modelId="{087B5C15-2DE2-4B09-AE38-2815F6C36F0A}" type="pres">
      <dgm:prSet presAssocID="{EDE80438-D549-4DDC-9DCB-B7F5C77045B3}" presName="levelTx" presStyleLbl="revTx" presStyleIdx="0" presStyleCnt="0">
        <dgm:presLayoutVars>
          <dgm:chMax val="1"/>
          <dgm:bulletEnabled val="1"/>
        </dgm:presLayoutVars>
      </dgm:prSet>
      <dgm:spPr/>
      <dgm:t>
        <a:bodyPr/>
        <a:lstStyle/>
        <a:p>
          <a:endParaRPr lang="es-EC"/>
        </a:p>
      </dgm:t>
    </dgm:pt>
  </dgm:ptLst>
  <dgm:cxnLst>
    <dgm:cxn modelId="{384CFDDD-3D9F-4D69-AC1F-D8FD588B6AED}" srcId="{A8D2DF97-8D08-4C54-BD5F-FD1C2939AE74}" destId="{EDE80438-D549-4DDC-9DCB-B7F5C77045B3}" srcOrd="4" destOrd="0" parTransId="{BC89E1DC-732C-4934-AE77-8FEA46A19D1F}" sibTransId="{7FB5DF83-26AE-4A3E-835C-CD0C67CEB656}"/>
    <dgm:cxn modelId="{D43E5D5A-42B1-4F41-A2A1-72F4A454F720}" type="presOf" srcId="{BFC96CD0-51E1-4579-937C-D1B3F5B31083}" destId="{6AB45EDE-F216-437A-A2AD-DCD95FEF1198}" srcOrd="0" destOrd="0" presId="urn:microsoft.com/office/officeart/2005/8/layout/pyramid1"/>
    <dgm:cxn modelId="{99688586-49C8-4FD6-9482-B12D443A5734}" type="presOf" srcId="{2DAD63A8-521D-48DF-BC57-7A2D68BE07D2}" destId="{492C6F7F-1296-4930-9FF3-BA6AA472868E}" srcOrd="1" destOrd="0" presId="urn:microsoft.com/office/officeart/2005/8/layout/pyramid1"/>
    <dgm:cxn modelId="{8A4B7BF0-6AE2-4311-AE7D-529215592FAB}" type="presOf" srcId="{A8D2DF97-8D08-4C54-BD5F-FD1C2939AE74}" destId="{D5E203F6-5738-41AC-B807-2DE4E70DA08B}" srcOrd="0" destOrd="0" presId="urn:microsoft.com/office/officeart/2005/8/layout/pyramid1"/>
    <dgm:cxn modelId="{87D9142D-3FEA-4CE2-9B96-1F98F0282486}" type="presOf" srcId="{8DD237B9-DB5F-4EC6-AB19-2125B58A1A83}" destId="{0C84BB40-87D5-4FE7-BE70-CC38F03A5C31}" srcOrd="1" destOrd="0" presId="urn:microsoft.com/office/officeart/2005/8/layout/pyramid1"/>
    <dgm:cxn modelId="{5FB21F20-2380-4BFC-9907-E9E326B61C7B}" type="presOf" srcId="{8DD237B9-DB5F-4EC6-AB19-2125B58A1A83}" destId="{84DFF75E-765F-4D3F-8AA3-FA34C2DBD72B}" srcOrd="0" destOrd="0" presId="urn:microsoft.com/office/officeart/2005/8/layout/pyramid1"/>
    <dgm:cxn modelId="{D9E8802A-70A8-4FB2-B49A-F9C3F8B201FA}" srcId="{A8D2DF97-8D08-4C54-BD5F-FD1C2939AE74}" destId="{2DAD63A8-521D-48DF-BC57-7A2D68BE07D2}" srcOrd="3" destOrd="0" parTransId="{F8867E18-D9C4-4400-9003-67C9F666FDB1}" sibTransId="{6332C10F-4DA6-4FAC-8438-FF3F007AC6EC}"/>
    <dgm:cxn modelId="{CC2B5C96-E3E9-4DD9-A770-79C8B55AB31D}" srcId="{A8D2DF97-8D08-4C54-BD5F-FD1C2939AE74}" destId="{BF0AE6E7-3C0F-4DBE-B0F7-6668909EB7BF}" srcOrd="1" destOrd="0" parTransId="{9684608C-6B0B-46F9-8775-F4E0ABDCE70F}" sibTransId="{42A060B8-657B-419D-847E-0E408159AEDA}"/>
    <dgm:cxn modelId="{0B883D40-8ECC-4EBB-9B88-4ADE6CA72902}" type="presOf" srcId="{BFC96CD0-51E1-4579-937C-D1B3F5B31083}" destId="{5C8B540B-A6B0-4AB5-99CA-C80C2EA23FA2}" srcOrd="1" destOrd="0" presId="urn:microsoft.com/office/officeart/2005/8/layout/pyramid1"/>
    <dgm:cxn modelId="{9B0BEC89-07B8-4DCB-B382-D80BF8F4638B}" type="presOf" srcId="{EDE80438-D549-4DDC-9DCB-B7F5C77045B3}" destId="{087B5C15-2DE2-4B09-AE38-2815F6C36F0A}" srcOrd="1" destOrd="0" presId="urn:microsoft.com/office/officeart/2005/8/layout/pyramid1"/>
    <dgm:cxn modelId="{8E8AB718-E61F-4F44-B2B2-506A9806338E}" type="presOf" srcId="{EDE80438-D549-4DDC-9DCB-B7F5C77045B3}" destId="{6930E89D-BD3F-43E3-8587-F90DDA08CC44}" srcOrd="0" destOrd="0" presId="urn:microsoft.com/office/officeart/2005/8/layout/pyramid1"/>
    <dgm:cxn modelId="{CAF663D4-A7CF-418B-92BA-425646FB1F08}" type="presOf" srcId="{2DAD63A8-521D-48DF-BC57-7A2D68BE07D2}" destId="{8CCD3953-7DB7-4E5A-8C64-A1F341D60576}" srcOrd="0" destOrd="0" presId="urn:microsoft.com/office/officeart/2005/8/layout/pyramid1"/>
    <dgm:cxn modelId="{26BDAAAF-0646-423C-9BD3-C2451C53711A}" srcId="{A8D2DF97-8D08-4C54-BD5F-FD1C2939AE74}" destId="{BFC96CD0-51E1-4579-937C-D1B3F5B31083}" srcOrd="2" destOrd="0" parTransId="{63ACDF7F-F68B-48B5-AA2E-38717D993957}" sibTransId="{B510F328-93A7-402F-89A0-EE6AD47E9349}"/>
    <dgm:cxn modelId="{69F39921-21B7-4E11-B730-F1AA73796AA9}" type="presOf" srcId="{BF0AE6E7-3C0F-4DBE-B0F7-6668909EB7BF}" destId="{02ED24F8-23C2-45B6-A0D6-A6DD1E35D3CA}" srcOrd="1" destOrd="0" presId="urn:microsoft.com/office/officeart/2005/8/layout/pyramid1"/>
    <dgm:cxn modelId="{F816478B-966C-4C77-9338-56DDE61BC72C}" srcId="{A8D2DF97-8D08-4C54-BD5F-FD1C2939AE74}" destId="{8DD237B9-DB5F-4EC6-AB19-2125B58A1A83}" srcOrd="0" destOrd="0" parTransId="{F340041F-1B71-4FC1-9294-EC3227F2B280}" sibTransId="{50A08088-FBEB-4DDA-B623-28C4A1C8C09E}"/>
    <dgm:cxn modelId="{27B6C410-FF14-4DEE-8A92-C47BB236FF01}" type="presOf" srcId="{BF0AE6E7-3C0F-4DBE-B0F7-6668909EB7BF}" destId="{50C5CF7A-B6A2-4491-ACFC-901CEC8FE7CA}" srcOrd="0" destOrd="0" presId="urn:microsoft.com/office/officeart/2005/8/layout/pyramid1"/>
    <dgm:cxn modelId="{68D53ECE-A5AA-45FD-BC60-A329E57846D8}" type="presParOf" srcId="{D5E203F6-5738-41AC-B807-2DE4E70DA08B}" destId="{9F7911C3-AFA4-4A35-9E00-DFE51699E87F}" srcOrd="0" destOrd="0" presId="urn:microsoft.com/office/officeart/2005/8/layout/pyramid1"/>
    <dgm:cxn modelId="{D53B3441-FDD9-41A1-A16B-930A1CC93FB4}" type="presParOf" srcId="{9F7911C3-AFA4-4A35-9E00-DFE51699E87F}" destId="{84DFF75E-765F-4D3F-8AA3-FA34C2DBD72B}" srcOrd="0" destOrd="0" presId="urn:microsoft.com/office/officeart/2005/8/layout/pyramid1"/>
    <dgm:cxn modelId="{CE2C87C2-1D7C-4470-A509-047E25359E45}" type="presParOf" srcId="{9F7911C3-AFA4-4A35-9E00-DFE51699E87F}" destId="{0C84BB40-87D5-4FE7-BE70-CC38F03A5C31}" srcOrd="1" destOrd="0" presId="urn:microsoft.com/office/officeart/2005/8/layout/pyramid1"/>
    <dgm:cxn modelId="{28636887-D738-4548-87F8-BEBEA737ABC5}" type="presParOf" srcId="{D5E203F6-5738-41AC-B807-2DE4E70DA08B}" destId="{7E51F2E0-77EE-4D0D-B9E9-DD8B35F7C34D}" srcOrd="1" destOrd="0" presId="urn:microsoft.com/office/officeart/2005/8/layout/pyramid1"/>
    <dgm:cxn modelId="{6DF226E7-54E9-45C9-B7D2-57E6E30CC59D}" type="presParOf" srcId="{7E51F2E0-77EE-4D0D-B9E9-DD8B35F7C34D}" destId="{50C5CF7A-B6A2-4491-ACFC-901CEC8FE7CA}" srcOrd="0" destOrd="0" presId="urn:microsoft.com/office/officeart/2005/8/layout/pyramid1"/>
    <dgm:cxn modelId="{7495D052-F27C-45A0-A6C7-127071D8D132}" type="presParOf" srcId="{7E51F2E0-77EE-4D0D-B9E9-DD8B35F7C34D}" destId="{02ED24F8-23C2-45B6-A0D6-A6DD1E35D3CA}" srcOrd="1" destOrd="0" presId="urn:microsoft.com/office/officeart/2005/8/layout/pyramid1"/>
    <dgm:cxn modelId="{419532FB-5ACB-48CE-B508-83942FC83612}" type="presParOf" srcId="{D5E203F6-5738-41AC-B807-2DE4E70DA08B}" destId="{702B6798-37E0-4772-B3AE-02B3B8D372B8}" srcOrd="2" destOrd="0" presId="urn:microsoft.com/office/officeart/2005/8/layout/pyramid1"/>
    <dgm:cxn modelId="{3D06766F-070E-4A3D-97EC-9A582D0F69D5}" type="presParOf" srcId="{702B6798-37E0-4772-B3AE-02B3B8D372B8}" destId="{6AB45EDE-F216-437A-A2AD-DCD95FEF1198}" srcOrd="0" destOrd="0" presId="urn:microsoft.com/office/officeart/2005/8/layout/pyramid1"/>
    <dgm:cxn modelId="{37BEE7F7-B4C9-4B33-B92A-0AD121FB55FE}" type="presParOf" srcId="{702B6798-37E0-4772-B3AE-02B3B8D372B8}" destId="{5C8B540B-A6B0-4AB5-99CA-C80C2EA23FA2}" srcOrd="1" destOrd="0" presId="urn:microsoft.com/office/officeart/2005/8/layout/pyramid1"/>
    <dgm:cxn modelId="{99DC8D21-137A-4452-9BA0-F8AD8B659681}" type="presParOf" srcId="{D5E203F6-5738-41AC-B807-2DE4E70DA08B}" destId="{F30E91A4-1CAF-4DDE-9D2A-3FFDAB4EF2A1}" srcOrd="3" destOrd="0" presId="urn:microsoft.com/office/officeart/2005/8/layout/pyramid1"/>
    <dgm:cxn modelId="{37CAC71C-69DE-4016-95EE-DDC6E91B9ABD}" type="presParOf" srcId="{F30E91A4-1CAF-4DDE-9D2A-3FFDAB4EF2A1}" destId="{8CCD3953-7DB7-4E5A-8C64-A1F341D60576}" srcOrd="0" destOrd="0" presId="urn:microsoft.com/office/officeart/2005/8/layout/pyramid1"/>
    <dgm:cxn modelId="{C5F57054-411B-413D-B3CE-4130F3D798DB}" type="presParOf" srcId="{F30E91A4-1CAF-4DDE-9D2A-3FFDAB4EF2A1}" destId="{492C6F7F-1296-4930-9FF3-BA6AA472868E}" srcOrd="1" destOrd="0" presId="urn:microsoft.com/office/officeart/2005/8/layout/pyramid1"/>
    <dgm:cxn modelId="{B26A459F-7D63-4605-A2B6-8376C3AAF09D}" type="presParOf" srcId="{D5E203F6-5738-41AC-B807-2DE4E70DA08B}" destId="{3D2FB01F-E666-4FE2-A04D-DF5F824436B1}" srcOrd="4" destOrd="0" presId="urn:microsoft.com/office/officeart/2005/8/layout/pyramid1"/>
    <dgm:cxn modelId="{178CF512-9F45-4CD7-B26A-C9D9E71E0C72}" type="presParOf" srcId="{3D2FB01F-E666-4FE2-A04D-DF5F824436B1}" destId="{6930E89D-BD3F-43E3-8587-F90DDA08CC44}" srcOrd="0" destOrd="0" presId="urn:microsoft.com/office/officeart/2005/8/layout/pyramid1"/>
    <dgm:cxn modelId="{141D70CA-FF1A-4BA2-B9CF-91096453A7AC}" type="presParOf" srcId="{3D2FB01F-E666-4FE2-A04D-DF5F824436B1}" destId="{087B5C15-2DE2-4B09-AE38-2815F6C36F0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30A782-7581-4072-AB19-4D421B316BF1}" type="doc">
      <dgm:prSet loTypeId="urn:microsoft.com/office/officeart/2005/8/layout/pyramid3" loCatId="pyramid" qsTypeId="urn:microsoft.com/office/officeart/2005/8/quickstyle/simple1" qsCatId="simple" csTypeId="urn:microsoft.com/office/officeart/2005/8/colors/colorful2" csCatId="colorful" phldr="1"/>
      <dgm:spPr/>
    </dgm:pt>
    <dgm:pt modelId="{89712145-F19A-46CB-89ED-C9F81D251484}">
      <dgm:prSet phldrT="[Texto]" custT="1"/>
      <dgm:spPr/>
      <dgm:t>
        <a:bodyPr/>
        <a:lstStyle/>
        <a:p>
          <a:r>
            <a:rPr lang="es-EC" sz="2400" dirty="0">
              <a:latin typeface="Times New Roman" panose="02020603050405020304" pitchFamily="18" charset="0"/>
              <a:cs typeface="Times New Roman" panose="02020603050405020304" pitchFamily="18" charset="0"/>
            </a:rPr>
            <a:t>Bola de Nieve</a:t>
          </a:r>
          <a:endParaRPr lang="es-ES" sz="2400" dirty="0">
            <a:latin typeface="Times New Roman" panose="02020603050405020304" pitchFamily="18" charset="0"/>
            <a:cs typeface="Times New Roman" panose="02020603050405020304" pitchFamily="18" charset="0"/>
          </a:endParaRPr>
        </a:p>
      </dgm:t>
    </dgm:pt>
    <dgm:pt modelId="{4284B93E-1332-4026-9E64-86885248C23B}" type="parTrans" cxnId="{50043924-6F11-4F71-9118-EAA4089FC472}">
      <dgm:prSet/>
      <dgm:spPr/>
      <dgm:t>
        <a:bodyPr/>
        <a:lstStyle/>
        <a:p>
          <a:endParaRPr lang="es-ES"/>
        </a:p>
      </dgm:t>
    </dgm:pt>
    <dgm:pt modelId="{6AEF2204-FF5F-41BA-9200-9273EA840A11}" type="sibTrans" cxnId="{50043924-6F11-4F71-9118-EAA4089FC472}">
      <dgm:prSet/>
      <dgm:spPr/>
      <dgm:t>
        <a:bodyPr/>
        <a:lstStyle/>
        <a:p>
          <a:endParaRPr lang="es-ES"/>
        </a:p>
      </dgm:t>
    </dgm:pt>
    <dgm:pt modelId="{59B35536-CA03-4630-AE8F-D05155607B08}">
      <dgm:prSet custT="1"/>
      <dgm:spPr/>
      <dgm:t>
        <a:bodyPr/>
        <a:lstStyle/>
        <a:p>
          <a:r>
            <a:rPr lang="es-EC" sz="2400" dirty="0">
              <a:latin typeface="Times New Roman" panose="02020603050405020304" pitchFamily="18" charset="0"/>
              <a:cs typeface="Times New Roman" panose="02020603050405020304" pitchFamily="18" charset="0"/>
            </a:rPr>
            <a:t>Por Conveniencia</a:t>
          </a:r>
          <a:endParaRPr lang="es-CO" sz="2400" dirty="0">
            <a:latin typeface="Times New Roman" panose="02020603050405020304" pitchFamily="18" charset="0"/>
            <a:cs typeface="Times New Roman" panose="02020603050405020304" pitchFamily="18" charset="0"/>
          </a:endParaRPr>
        </a:p>
      </dgm:t>
    </dgm:pt>
    <dgm:pt modelId="{AD3E151E-54E2-48D4-9BAC-415E6932FFA9}" type="parTrans" cxnId="{8ACD32A6-75B7-4ACA-8783-2632DF36A4FD}">
      <dgm:prSet/>
      <dgm:spPr/>
      <dgm:t>
        <a:bodyPr/>
        <a:lstStyle/>
        <a:p>
          <a:endParaRPr lang="es-ES"/>
        </a:p>
      </dgm:t>
    </dgm:pt>
    <dgm:pt modelId="{4F8B42C2-C6C7-4FC9-BEF9-C3AFCC5E71EA}" type="sibTrans" cxnId="{8ACD32A6-75B7-4ACA-8783-2632DF36A4FD}">
      <dgm:prSet/>
      <dgm:spPr/>
      <dgm:t>
        <a:bodyPr/>
        <a:lstStyle/>
        <a:p>
          <a:endParaRPr lang="es-ES"/>
        </a:p>
      </dgm:t>
    </dgm:pt>
    <dgm:pt modelId="{2B848EE4-C8E1-4FA3-8B35-AA971D6070BD}">
      <dgm:prSet custT="1"/>
      <dgm:spPr/>
      <dgm:t>
        <a:bodyPr/>
        <a:lstStyle/>
        <a:p>
          <a:r>
            <a:rPr lang="es-EC" sz="2400" dirty="0">
              <a:latin typeface="Times New Roman" panose="02020603050405020304" pitchFamily="18" charset="0"/>
              <a:cs typeface="Times New Roman" panose="02020603050405020304" pitchFamily="18" charset="0"/>
            </a:rPr>
            <a:t>Por Cuota</a:t>
          </a:r>
          <a:endParaRPr lang="es-CO" sz="2400" dirty="0">
            <a:latin typeface="Times New Roman" panose="02020603050405020304" pitchFamily="18" charset="0"/>
            <a:cs typeface="Times New Roman" panose="02020603050405020304" pitchFamily="18" charset="0"/>
          </a:endParaRPr>
        </a:p>
      </dgm:t>
    </dgm:pt>
    <dgm:pt modelId="{C271ED59-D63D-43EF-8264-DADFA5C58E87}" type="parTrans" cxnId="{0A8301B1-BCF8-431B-A773-4C210386F0E6}">
      <dgm:prSet/>
      <dgm:spPr/>
      <dgm:t>
        <a:bodyPr/>
        <a:lstStyle/>
        <a:p>
          <a:endParaRPr lang="es-ES"/>
        </a:p>
      </dgm:t>
    </dgm:pt>
    <dgm:pt modelId="{F525B431-6B6C-43B9-BC1C-1EB72D1F19CD}" type="sibTrans" cxnId="{0A8301B1-BCF8-431B-A773-4C210386F0E6}">
      <dgm:prSet/>
      <dgm:spPr/>
      <dgm:t>
        <a:bodyPr/>
        <a:lstStyle/>
        <a:p>
          <a:endParaRPr lang="es-ES"/>
        </a:p>
      </dgm:t>
    </dgm:pt>
    <dgm:pt modelId="{145E3562-EAE7-44C8-B331-196720C75538}">
      <dgm:prSet/>
      <dgm:spPr/>
      <dgm:t>
        <a:bodyPr/>
        <a:lstStyle/>
        <a:p>
          <a:endParaRPr lang="es-CO" dirty="0"/>
        </a:p>
      </dgm:t>
    </dgm:pt>
    <dgm:pt modelId="{4D06DF6C-C495-445D-A053-6EC31C51E413}" type="parTrans" cxnId="{1C925A78-F64A-4AEC-B608-91101D1C1F89}">
      <dgm:prSet/>
      <dgm:spPr/>
      <dgm:t>
        <a:bodyPr/>
        <a:lstStyle/>
        <a:p>
          <a:endParaRPr lang="es-ES"/>
        </a:p>
      </dgm:t>
    </dgm:pt>
    <dgm:pt modelId="{A2FE76BC-EE0C-4E39-B141-2FF3D863551A}" type="sibTrans" cxnId="{1C925A78-F64A-4AEC-B608-91101D1C1F89}">
      <dgm:prSet/>
      <dgm:spPr/>
      <dgm:t>
        <a:bodyPr/>
        <a:lstStyle/>
        <a:p>
          <a:endParaRPr lang="es-ES"/>
        </a:p>
      </dgm:t>
    </dgm:pt>
    <dgm:pt modelId="{E0C690E2-7B1D-47E7-8587-7E692921FFD1}" type="pres">
      <dgm:prSet presAssocID="{6230A782-7581-4072-AB19-4D421B316BF1}" presName="Name0" presStyleCnt="0">
        <dgm:presLayoutVars>
          <dgm:dir/>
          <dgm:animLvl val="lvl"/>
          <dgm:resizeHandles val="exact"/>
        </dgm:presLayoutVars>
      </dgm:prSet>
      <dgm:spPr/>
    </dgm:pt>
    <dgm:pt modelId="{EFB317B0-1B3C-4E00-BB1A-B3194F0874FC}" type="pres">
      <dgm:prSet presAssocID="{89712145-F19A-46CB-89ED-C9F81D251484}" presName="Name8" presStyleCnt="0"/>
      <dgm:spPr/>
    </dgm:pt>
    <dgm:pt modelId="{D1357E4C-FFA5-48BC-AB97-7339DDB1FB73}" type="pres">
      <dgm:prSet presAssocID="{89712145-F19A-46CB-89ED-C9F81D251484}" presName="level" presStyleLbl="node1" presStyleIdx="0" presStyleCnt="4">
        <dgm:presLayoutVars>
          <dgm:chMax val="1"/>
          <dgm:bulletEnabled val="1"/>
        </dgm:presLayoutVars>
      </dgm:prSet>
      <dgm:spPr/>
      <dgm:t>
        <a:bodyPr/>
        <a:lstStyle/>
        <a:p>
          <a:endParaRPr lang="es-EC"/>
        </a:p>
      </dgm:t>
    </dgm:pt>
    <dgm:pt modelId="{CE63724E-6B2D-4AB2-9117-209AD682ED97}" type="pres">
      <dgm:prSet presAssocID="{89712145-F19A-46CB-89ED-C9F81D251484}" presName="levelTx" presStyleLbl="revTx" presStyleIdx="0" presStyleCnt="0">
        <dgm:presLayoutVars>
          <dgm:chMax val="1"/>
          <dgm:bulletEnabled val="1"/>
        </dgm:presLayoutVars>
      </dgm:prSet>
      <dgm:spPr/>
      <dgm:t>
        <a:bodyPr/>
        <a:lstStyle/>
        <a:p>
          <a:endParaRPr lang="es-EC"/>
        </a:p>
      </dgm:t>
    </dgm:pt>
    <dgm:pt modelId="{4BCB2641-DA43-4086-A17D-5EE1ED26B804}" type="pres">
      <dgm:prSet presAssocID="{59B35536-CA03-4630-AE8F-D05155607B08}" presName="Name8" presStyleCnt="0"/>
      <dgm:spPr/>
    </dgm:pt>
    <dgm:pt modelId="{982D5E18-6766-4074-9B3F-054E5E6EF8D8}" type="pres">
      <dgm:prSet presAssocID="{59B35536-CA03-4630-AE8F-D05155607B08}" presName="level" presStyleLbl="node1" presStyleIdx="1" presStyleCnt="4">
        <dgm:presLayoutVars>
          <dgm:chMax val="1"/>
          <dgm:bulletEnabled val="1"/>
        </dgm:presLayoutVars>
      </dgm:prSet>
      <dgm:spPr/>
      <dgm:t>
        <a:bodyPr/>
        <a:lstStyle/>
        <a:p>
          <a:endParaRPr lang="es-EC"/>
        </a:p>
      </dgm:t>
    </dgm:pt>
    <dgm:pt modelId="{56E32C5B-C977-4C75-840B-6440B36E2130}" type="pres">
      <dgm:prSet presAssocID="{59B35536-CA03-4630-AE8F-D05155607B08}" presName="levelTx" presStyleLbl="revTx" presStyleIdx="0" presStyleCnt="0">
        <dgm:presLayoutVars>
          <dgm:chMax val="1"/>
          <dgm:bulletEnabled val="1"/>
        </dgm:presLayoutVars>
      </dgm:prSet>
      <dgm:spPr/>
      <dgm:t>
        <a:bodyPr/>
        <a:lstStyle/>
        <a:p>
          <a:endParaRPr lang="es-EC"/>
        </a:p>
      </dgm:t>
    </dgm:pt>
    <dgm:pt modelId="{BB589609-CB4B-43D0-827C-592026A04F4D}" type="pres">
      <dgm:prSet presAssocID="{2B848EE4-C8E1-4FA3-8B35-AA971D6070BD}" presName="Name8" presStyleCnt="0"/>
      <dgm:spPr/>
    </dgm:pt>
    <dgm:pt modelId="{3E128B29-FEB6-4D6D-BD24-A4F092950858}" type="pres">
      <dgm:prSet presAssocID="{2B848EE4-C8E1-4FA3-8B35-AA971D6070BD}" presName="level" presStyleLbl="node1" presStyleIdx="2" presStyleCnt="4">
        <dgm:presLayoutVars>
          <dgm:chMax val="1"/>
          <dgm:bulletEnabled val="1"/>
        </dgm:presLayoutVars>
      </dgm:prSet>
      <dgm:spPr/>
      <dgm:t>
        <a:bodyPr/>
        <a:lstStyle/>
        <a:p>
          <a:endParaRPr lang="es-EC"/>
        </a:p>
      </dgm:t>
    </dgm:pt>
    <dgm:pt modelId="{BEBCC64B-1CC6-48F4-B785-FFB104C1A9D4}" type="pres">
      <dgm:prSet presAssocID="{2B848EE4-C8E1-4FA3-8B35-AA971D6070BD}" presName="levelTx" presStyleLbl="revTx" presStyleIdx="0" presStyleCnt="0">
        <dgm:presLayoutVars>
          <dgm:chMax val="1"/>
          <dgm:bulletEnabled val="1"/>
        </dgm:presLayoutVars>
      </dgm:prSet>
      <dgm:spPr/>
      <dgm:t>
        <a:bodyPr/>
        <a:lstStyle/>
        <a:p>
          <a:endParaRPr lang="es-EC"/>
        </a:p>
      </dgm:t>
    </dgm:pt>
    <dgm:pt modelId="{8EFE108F-5306-4513-BC9C-0FC09B72F0E0}" type="pres">
      <dgm:prSet presAssocID="{145E3562-EAE7-44C8-B331-196720C75538}" presName="Name8" presStyleCnt="0"/>
      <dgm:spPr/>
    </dgm:pt>
    <dgm:pt modelId="{74BEA0F0-FAB0-4183-A1C2-122CFEF1F295}" type="pres">
      <dgm:prSet presAssocID="{145E3562-EAE7-44C8-B331-196720C75538}" presName="level" presStyleLbl="node1" presStyleIdx="3" presStyleCnt="4">
        <dgm:presLayoutVars>
          <dgm:chMax val="1"/>
          <dgm:bulletEnabled val="1"/>
        </dgm:presLayoutVars>
      </dgm:prSet>
      <dgm:spPr/>
      <dgm:t>
        <a:bodyPr/>
        <a:lstStyle/>
        <a:p>
          <a:endParaRPr lang="es-EC"/>
        </a:p>
      </dgm:t>
    </dgm:pt>
    <dgm:pt modelId="{769032D4-66CC-4777-BAF5-A20B9BCF9354}" type="pres">
      <dgm:prSet presAssocID="{145E3562-EAE7-44C8-B331-196720C75538}" presName="levelTx" presStyleLbl="revTx" presStyleIdx="0" presStyleCnt="0">
        <dgm:presLayoutVars>
          <dgm:chMax val="1"/>
          <dgm:bulletEnabled val="1"/>
        </dgm:presLayoutVars>
      </dgm:prSet>
      <dgm:spPr/>
      <dgm:t>
        <a:bodyPr/>
        <a:lstStyle/>
        <a:p>
          <a:endParaRPr lang="es-EC"/>
        </a:p>
      </dgm:t>
    </dgm:pt>
  </dgm:ptLst>
  <dgm:cxnLst>
    <dgm:cxn modelId="{D777A118-7CAC-48A5-AC50-BD4A4340CA10}" type="presOf" srcId="{2B848EE4-C8E1-4FA3-8B35-AA971D6070BD}" destId="{3E128B29-FEB6-4D6D-BD24-A4F092950858}" srcOrd="0" destOrd="0" presId="urn:microsoft.com/office/officeart/2005/8/layout/pyramid3"/>
    <dgm:cxn modelId="{CA4CB5DB-06B0-4A60-BE1E-B200CDF59BA1}" type="presOf" srcId="{89712145-F19A-46CB-89ED-C9F81D251484}" destId="{D1357E4C-FFA5-48BC-AB97-7339DDB1FB73}" srcOrd="0" destOrd="0" presId="urn:microsoft.com/office/officeart/2005/8/layout/pyramid3"/>
    <dgm:cxn modelId="{40E817A0-4839-4A61-AD39-533746FA8F3D}" type="presOf" srcId="{2B848EE4-C8E1-4FA3-8B35-AA971D6070BD}" destId="{BEBCC64B-1CC6-48F4-B785-FFB104C1A9D4}" srcOrd="1" destOrd="0" presId="urn:microsoft.com/office/officeart/2005/8/layout/pyramid3"/>
    <dgm:cxn modelId="{0A8301B1-BCF8-431B-A773-4C210386F0E6}" srcId="{6230A782-7581-4072-AB19-4D421B316BF1}" destId="{2B848EE4-C8E1-4FA3-8B35-AA971D6070BD}" srcOrd="2" destOrd="0" parTransId="{C271ED59-D63D-43EF-8264-DADFA5C58E87}" sibTransId="{F525B431-6B6C-43B9-BC1C-1EB72D1F19CD}"/>
    <dgm:cxn modelId="{754888AC-7496-4572-9D12-95C96A621759}" type="presOf" srcId="{145E3562-EAE7-44C8-B331-196720C75538}" destId="{74BEA0F0-FAB0-4183-A1C2-122CFEF1F295}" srcOrd="0" destOrd="0" presId="urn:microsoft.com/office/officeart/2005/8/layout/pyramid3"/>
    <dgm:cxn modelId="{50043924-6F11-4F71-9118-EAA4089FC472}" srcId="{6230A782-7581-4072-AB19-4D421B316BF1}" destId="{89712145-F19A-46CB-89ED-C9F81D251484}" srcOrd="0" destOrd="0" parTransId="{4284B93E-1332-4026-9E64-86885248C23B}" sibTransId="{6AEF2204-FF5F-41BA-9200-9273EA840A11}"/>
    <dgm:cxn modelId="{AB3294F7-BE92-4FE8-AE83-16E7A1C53F63}" type="presOf" srcId="{6230A782-7581-4072-AB19-4D421B316BF1}" destId="{E0C690E2-7B1D-47E7-8587-7E692921FFD1}" srcOrd="0" destOrd="0" presId="urn:microsoft.com/office/officeart/2005/8/layout/pyramid3"/>
    <dgm:cxn modelId="{32456F4C-1ADA-4794-A592-11599631742D}" type="presOf" srcId="{145E3562-EAE7-44C8-B331-196720C75538}" destId="{769032D4-66CC-4777-BAF5-A20B9BCF9354}" srcOrd="1" destOrd="0" presId="urn:microsoft.com/office/officeart/2005/8/layout/pyramid3"/>
    <dgm:cxn modelId="{06CDEBA0-C2EE-4A89-A86A-302B655125E3}" type="presOf" srcId="{59B35536-CA03-4630-AE8F-D05155607B08}" destId="{56E32C5B-C977-4C75-840B-6440B36E2130}" srcOrd="1" destOrd="0" presId="urn:microsoft.com/office/officeart/2005/8/layout/pyramid3"/>
    <dgm:cxn modelId="{92482A5E-E97C-41AB-AAEB-634CD80869BE}" type="presOf" srcId="{89712145-F19A-46CB-89ED-C9F81D251484}" destId="{CE63724E-6B2D-4AB2-9117-209AD682ED97}" srcOrd="1" destOrd="0" presId="urn:microsoft.com/office/officeart/2005/8/layout/pyramid3"/>
    <dgm:cxn modelId="{8ACD32A6-75B7-4ACA-8783-2632DF36A4FD}" srcId="{6230A782-7581-4072-AB19-4D421B316BF1}" destId="{59B35536-CA03-4630-AE8F-D05155607B08}" srcOrd="1" destOrd="0" parTransId="{AD3E151E-54E2-48D4-9BAC-415E6932FFA9}" sibTransId="{4F8B42C2-C6C7-4FC9-BEF9-C3AFCC5E71EA}"/>
    <dgm:cxn modelId="{81565803-524C-495F-AC29-3F8D1202A920}" type="presOf" srcId="{59B35536-CA03-4630-AE8F-D05155607B08}" destId="{982D5E18-6766-4074-9B3F-054E5E6EF8D8}" srcOrd="0" destOrd="0" presId="urn:microsoft.com/office/officeart/2005/8/layout/pyramid3"/>
    <dgm:cxn modelId="{1C925A78-F64A-4AEC-B608-91101D1C1F89}" srcId="{6230A782-7581-4072-AB19-4D421B316BF1}" destId="{145E3562-EAE7-44C8-B331-196720C75538}" srcOrd="3" destOrd="0" parTransId="{4D06DF6C-C495-445D-A053-6EC31C51E413}" sibTransId="{A2FE76BC-EE0C-4E39-B141-2FF3D863551A}"/>
    <dgm:cxn modelId="{95FD4BF0-A3AE-42C4-81EE-1AD92AB0661E}" type="presParOf" srcId="{E0C690E2-7B1D-47E7-8587-7E692921FFD1}" destId="{EFB317B0-1B3C-4E00-BB1A-B3194F0874FC}" srcOrd="0" destOrd="0" presId="urn:microsoft.com/office/officeart/2005/8/layout/pyramid3"/>
    <dgm:cxn modelId="{BA80C4D6-D030-4C72-8763-A96906427ED3}" type="presParOf" srcId="{EFB317B0-1B3C-4E00-BB1A-B3194F0874FC}" destId="{D1357E4C-FFA5-48BC-AB97-7339DDB1FB73}" srcOrd="0" destOrd="0" presId="urn:microsoft.com/office/officeart/2005/8/layout/pyramid3"/>
    <dgm:cxn modelId="{C9C154D5-3BBC-4408-B518-E38864E7019A}" type="presParOf" srcId="{EFB317B0-1B3C-4E00-BB1A-B3194F0874FC}" destId="{CE63724E-6B2D-4AB2-9117-209AD682ED97}" srcOrd="1" destOrd="0" presId="urn:microsoft.com/office/officeart/2005/8/layout/pyramid3"/>
    <dgm:cxn modelId="{B53C0886-999E-46AC-9656-90A8E6C4D663}" type="presParOf" srcId="{E0C690E2-7B1D-47E7-8587-7E692921FFD1}" destId="{4BCB2641-DA43-4086-A17D-5EE1ED26B804}" srcOrd="1" destOrd="0" presId="urn:microsoft.com/office/officeart/2005/8/layout/pyramid3"/>
    <dgm:cxn modelId="{583A28B9-67A8-4362-81E2-E4C74B74EF15}" type="presParOf" srcId="{4BCB2641-DA43-4086-A17D-5EE1ED26B804}" destId="{982D5E18-6766-4074-9B3F-054E5E6EF8D8}" srcOrd="0" destOrd="0" presId="urn:microsoft.com/office/officeart/2005/8/layout/pyramid3"/>
    <dgm:cxn modelId="{6B5EFCC5-0ACE-4CA3-8588-E8D9414D0AE7}" type="presParOf" srcId="{4BCB2641-DA43-4086-A17D-5EE1ED26B804}" destId="{56E32C5B-C977-4C75-840B-6440B36E2130}" srcOrd="1" destOrd="0" presId="urn:microsoft.com/office/officeart/2005/8/layout/pyramid3"/>
    <dgm:cxn modelId="{0462B227-4735-4653-9031-2BFE978DA71F}" type="presParOf" srcId="{E0C690E2-7B1D-47E7-8587-7E692921FFD1}" destId="{BB589609-CB4B-43D0-827C-592026A04F4D}" srcOrd="2" destOrd="0" presId="urn:microsoft.com/office/officeart/2005/8/layout/pyramid3"/>
    <dgm:cxn modelId="{169F8FB4-0522-4793-8071-398E94397C34}" type="presParOf" srcId="{BB589609-CB4B-43D0-827C-592026A04F4D}" destId="{3E128B29-FEB6-4D6D-BD24-A4F092950858}" srcOrd="0" destOrd="0" presId="urn:microsoft.com/office/officeart/2005/8/layout/pyramid3"/>
    <dgm:cxn modelId="{BC0369E8-EC4A-4A84-B2DB-8C733624F655}" type="presParOf" srcId="{BB589609-CB4B-43D0-827C-592026A04F4D}" destId="{BEBCC64B-1CC6-48F4-B785-FFB104C1A9D4}" srcOrd="1" destOrd="0" presId="urn:microsoft.com/office/officeart/2005/8/layout/pyramid3"/>
    <dgm:cxn modelId="{7280798E-07AF-4E15-8108-0723D7DFBAD1}" type="presParOf" srcId="{E0C690E2-7B1D-47E7-8587-7E692921FFD1}" destId="{8EFE108F-5306-4513-BC9C-0FC09B72F0E0}" srcOrd="3" destOrd="0" presId="urn:microsoft.com/office/officeart/2005/8/layout/pyramid3"/>
    <dgm:cxn modelId="{C3199201-8B4C-4FF2-8E37-F9EA5F7E798B}" type="presParOf" srcId="{8EFE108F-5306-4513-BC9C-0FC09B72F0E0}" destId="{74BEA0F0-FAB0-4183-A1C2-122CFEF1F295}" srcOrd="0" destOrd="0" presId="urn:microsoft.com/office/officeart/2005/8/layout/pyramid3"/>
    <dgm:cxn modelId="{9CE7FFA6-2DE2-4B1B-B886-72955B577556}" type="presParOf" srcId="{8EFE108F-5306-4513-BC9C-0FC09B72F0E0}" destId="{769032D4-66CC-4777-BAF5-A20B9BCF9354}" srcOrd="1" destOrd="0" presId="urn:microsoft.com/office/officeart/2005/8/layout/pyramid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0E85ED-AD9D-4213-8D6C-AB18E0DB8074}"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es-EC"/>
        </a:p>
      </dgm:t>
    </dgm:pt>
    <dgm:pt modelId="{50867176-3A1E-4C39-BDD0-50E71CDDA962}">
      <dgm:prSet phldrT="[Texto]" custT="1"/>
      <dgm:spPr/>
      <dgm:t>
        <a:bodyPr/>
        <a:lstStyle/>
        <a:p>
          <a:r>
            <a:rPr lang="es-EC" sz="2000" dirty="0">
              <a:latin typeface="Arial" panose="020B0604020202020204" pitchFamily="34" charset="0"/>
              <a:cs typeface="Arial" panose="020B0604020202020204" pitchFamily="34" charset="0"/>
            </a:rPr>
            <a:t>1. Profesión del Guía</a:t>
          </a:r>
        </a:p>
      </dgm:t>
    </dgm:pt>
    <dgm:pt modelId="{5C2AD50E-F732-4796-9BC5-8BFF55B11C55}" type="parTrans" cxnId="{C8325387-9EEC-46F3-9C11-91EB5543A16B}">
      <dgm:prSet/>
      <dgm:spPr/>
      <dgm:t>
        <a:bodyPr/>
        <a:lstStyle/>
        <a:p>
          <a:endParaRPr lang="es-EC"/>
        </a:p>
      </dgm:t>
    </dgm:pt>
    <dgm:pt modelId="{6A3BC13F-8804-4CF3-8DA7-753689AE3D65}" type="sibTrans" cxnId="{C8325387-9EEC-46F3-9C11-91EB5543A16B}">
      <dgm:prSet/>
      <dgm:spPr/>
      <dgm:t>
        <a:bodyPr/>
        <a:lstStyle/>
        <a:p>
          <a:endParaRPr lang="es-EC"/>
        </a:p>
      </dgm:t>
    </dgm:pt>
    <dgm:pt modelId="{1A2206CC-CB75-4718-A6CB-517102FDAC2F}">
      <dgm:prSet phldrT="[Texto]" custT="1"/>
      <dgm:spPr/>
      <dgm:t>
        <a:bodyPr/>
        <a:lstStyle/>
        <a:p>
          <a:r>
            <a:rPr lang="es-EC" sz="2000" dirty="0">
              <a:latin typeface="Arial" panose="020B0604020202020204" pitchFamily="34" charset="0"/>
              <a:cs typeface="Arial" panose="020B0604020202020204" pitchFamily="34" charset="0"/>
            </a:rPr>
            <a:t>2. Estructura y dinámica de grupos</a:t>
          </a:r>
        </a:p>
      </dgm:t>
    </dgm:pt>
    <dgm:pt modelId="{CB62BD65-7C1E-4EDE-8B8B-298C2568601D}" type="parTrans" cxnId="{BC381BBB-133F-4987-89BA-6567C6A2B8DC}">
      <dgm:prSet/>
      <dgm:spPr/>
      <dgm:t>
        <a:bodyPr/>
        <a:lstStyle/>
        <a:p>
          <a:endParaRPr lang="es-EC"/>
        </a:p>
      </dgm:t>
    </dgm:pt>
    <dgm:pt modelId="{DB4045CE-4456-4979-B608-475A6AA6744C}" type="sibTrans" cxnId="{BC381BBB-133F-4987-89BA-6567C6A2B8DC}">
      <dgm:prSet/>
      <dgm:spPr/>
      <dgm:t>
        <a:bodyPr/>
        <a:lstStyle/>
        <a:p>
          <a:endParaRPr lang="es-EC"/>
        </a:p>
      </dgm:t>
    </dgm:pt>
    <dgm:pt modelId="{1EEC17EA-9736-4A8F-9E6F-D8D9219D7A38}">
      <dgm:prSet phldrT="[Texto]" custT="1"/>
      <dgm:spPr/>
      <dgm:t>
        <a:bodyPr/>
        <a:lstStyle/>
        <a:p>
          <a:r>
            <a:rPr lang="es-EC" sz="2000" dirty="0">
              <a:latin typeface="Arial" panose="020B0604020202020204" pitchFamily="34" charset="0"/>
              <a:cs typeface="Arial" panose="020B0604020202020204" pitchFamily="34" charset="0"/>
            </a:rPr>
            <a:t>3. Visita Guiada</a:t>
          </a:r>
        </a:p>
      </dgm:t>
    </dgm:pt>
    <dgm:pt modelId="{D94766F2-E9CD-48FE-B73D-A87276D2896A}" type="parTrans" cxnId="{EF7CAC4B-0DE4-48AA-BF99-54212621027F}">
      <dgm:prSet/>
      <dgm:spPr/>
      <dgm:t>
        <a:bodyPr/>
        <a:lstStyle/>
        <a:p>
          <a:endParaRPr lang="es-EC"/>
        </a:p>
      </dgm:t>
    </dgm:pt>
    <dgm:pt modelId="{F3CC4A5A-6958-467A-9E4F-17A6EC7EF663}" type="sibTrans" cxnId="{EF7CAC4B-0DE4-48AA-BF99-54212621027F}">
      <dgm:prSet/>
      <dgm:spPr/>
      <dgm:t>
        <a:bodyPr/>
        <a:lstStyle/>
        <a:p>
          <a:endParaRPr lang="es-EC"/>
        </a:p>
      </dgm:t>
    </dgm:pt>
    <dgm:pt modelId="{1F1F5270-A443-44D3-BA77-DE9C1431EABB}">
      <dgm:prSet phldrT="[Texto]" custT="1"/>
      <dgm:spPr/>
      <dgm:t>
        <a:bodyPr/>
        <a:lstStyle/>
        <a:p>
          <a:r>
            <a:rPr lang="es-EC" sz="2000" dirty="0">
              <a:latin typeface="Arial" panose="020B0604020202020204" pitchFamily="34" charset="0"/>
              <a:cs typeface="Arial" panose="020B0604020202020204" pitchFamily="34" charset="0"/>
            </a:rPr>
            <a:t>4. El Cliente</a:t>
          </a:r>
        </a:p>
      </dgm:t>
    </dgm:pt>
    <dgm:pt modelId="{B492BB42-0248-4966-856D-C72818CA129C}" type="parTrans" cxnId="{8CFD9818-D6C4-4EF0-B77B-87B89599EE48}">
      <dgm:prSet/>
      <dgm:spPr/>
      <dgm:t>
        <a:bodyPr/>
        <a:lstStyle/>
        <a:p>
          <a:endParaRPr lang="es-EC"/>
        </a:p>
      </dgm:t>
    </dgm:pt>
    <dgm:pt modelId="{0D1D1CB3-0B4F-49BC-AAFC-169C5F247D02}" type="sibTrans" cxnId="{8CFD9818-D6C4-4EF0-B77B-87B89599EE48}">
      <dgm:prSet/>
      <dgm:spPr/>
      <dgm:t>
        <a:bodyPr/>
        <a:lstStyle/>
        <a:p>
          <a:endParaRPr lang="es-EC"/>
        </a:p>
      </dgm:t>
    </dgm:pt>
    <dgm:pt modelId="{A3AED94E-5892-4F86-945A-A1F6B5781102}">
      <dgm:prSet phldrT="[Texto]" custT="1"/>
      <dgm:spPr/>
      <dgm:t>
        <a:bodyPr/>
        <a:lstStyle/>
        <a:p>
          <a:r>
            <a:rPr lang="es-EC" sz="2000" dirty="0">
              <a:latin typeface="Arial" panose="020B0604020202020204" pitchFamily="34" charset="0"/>
              <a:cs typeface="Arial" panose="020B0604020202020204" pitchFamily="34" charset="0"/>
            </a:rPr>
            <a:t>5. Diseño de rutas y guiones</a:t>
          </a:r>
        </a:p>
      </dgm:t>
    </dgm:pt>
    <dgm:pt modelId="{E2A8EDA1-CBD5-44F1-99B8-B8E4144D5125}" type="parTrans" cxnId="{1BDA8CEA-995B-4CC0-8FD4-2027E8E77C89}">
      <dgm:prSet/>
      <dgm:spPr/>
      <dgm:t>
        <a:bodyPr/>
        <a:lstStyle/>
        <a:p>
          <a:endParaRPr lang="es-EC"/>
        </a:p>
      </dgm:t>
    </dgm:pt>
    <dgm:pt modelId="{B8D45B1F-7E21-4C45-9B88-A2EFCD53649B}" type="sibTrans" cxnId="{1BDA8CEA-995B-4CC0-8FD4-2027E8E77C89}">
      <dgm:prSet/>
      <dgm:spPr/>
      <dgm:t>
        <a:bodyPr/>
        <a:lstStyle/>
        <a:p>
          <a:endParaRPr lang="es-EC"/>
        </a:p>
      </dgm:t>
    </dgm:pt>
    <dgm:pt modelId="{E5CCC129-D3A4-4A64-9475-9F347C3D353B}" type="pres">
      <dgm:prSet presAssocID="{9E0E85ED-AD9D-4213-8D6C-AB18E0DB8074}" presName="cycle" presStyleCnt="0">
        <dgm:presLayoutVars>
          <dgm:dir/>
          <dgm:resizeHandles val="exact"/>
        </dgm:presLayoutVars>
      </dgm:prSet>
      <dgm:spPr/>
      <dgm:t>
        <a:bodyPr/>
        <a:lstStyle/>
        <a:p>
          <a:endParaRPr lang="es-EC"/>
        </a:p>
      </dgm:t>
    </dgm:pt>
    <dgm:pt modelId="{D85C091F-5E3A-4071-AB05-322EE52D88BE}" type="pres">
      <dgm:prSet presAssocID="{50867176-3A1E-4C39-BDD0-50E71CDDA962}" presName="node" presStyleLbl="node1" presStyleIdx="0" presStyleCnt="5">
        <dgm:presLayoutVars>
          <dgm:bulletEnabled val="1"/>
        </dgm:presLayoutVars>
      </dgm:prSet>
      <dgm:spPr/>
      <dgm:t>
        <a:bodyPr/>
        <a:lstStyle/>
        <a:p>
          <a:endParaRPr lang="es-EC"/>
        </a:p>
      </dgm:t>
    </dgm:pt>
    <dgm:pt modelId="{6A8594F3-4657-44AD-A7BD-F251E7CA9A4C}" type="pres">
      <dgm:prSet presAssocID="{6A3BC13F-8804-4CF3-8DA7-753689AE3D65}" presName="sibTrans" presStyleLbl="sibTrans2D1" presStyleIdx="0" presStyleCnt="5"/>
      <dgm:spPr/>
      <dgm:t>
        <a:bodyPr/>
        <a:lstStyle/>
        <a:p>
          <a:endParaRPr lang="es-EC"/>
        </a:p>
      </dgm:t>
    </dgm:pt>
    <dgm:pt modelId="{7FC283CB-7ACA-40B8-BFF7-AF4EAFB9FBC5}" type="pres">
      <dgm:prSet presAssocID="{6A3BC13F-8804-4CF3-8DA7-753689AE3D65}" presName="connectorText" presStyleLbl="sibTrans2D1" presStyleIdx="0" presStyleCnt="5"/>
      <dgm:spPr/>
      <dgm:t>
        <a:bodyPr/>
        <a:lstStyle/>
        <a:p>
          <a:endParaRPr lang="es-EC"/>
        </a:p>
      </dgm:t>
    </dgm:pt>
    <dgm:pt modelId="{4AC9BD97-94FA-489E-A3CE-3A1A8C1B5DF4}" type="pres">
      <dgm:prSet presAssocID="{1A2206CC-CB75-4718-A6CB-517102FDAC2F}" presName="node" presStyleLbl="node1" presStyleIdx="1" presStyleCnt="5">
        <dgm:presLayoutVars>
          <dgm:bulletEnabled val="1"/>
        </dgm:presLayoutVars>
      </dgm:prSet>
      <dgm:spPr/>
      <dgm:t>
        <a:bodyPr/>
        <a:lstStyle/>
        <a:p>
          <a:endParaRPr lang="es-EC"/>
        </a:p>
      </dgm:t>
    </dgm:pt>
    <dgm:pt modelId="{C1024BAD-5D44-48D3-AB8B-29E53DACB567}" type="pres">
      <dgm:prSet presAssocID="{DB4045CE-4456-4979-B608-475A6AA6744C}" presName="sibTrans" presStyleLbl="sibTrans2D1" presStyleIdx="1" presStyleCnt="5"/>
      <dgm:spPr/>
      <dgm:t>
        <a:bodyPr/>
        <a:lstStyle/>
        <a:p>
          <a:endParaRPr lang="es-EC"/>
        </a:p>
      </dgm:t>
    </dgm:pt>
    <dgm:pt modelId="{77540568-49B9-4F24-9CB3-5ACF852F18C3}" type="pres">
      <dgm:prSet presAssocID="{DB4045CE-4456-4979-B608-475A6AA6744C}" presName="connectorText" presStyleLbl="sibTrans2D1" presStyleIdx="1" presStyleCnt="5"/>
      <dgm:spPr/>
      <dgm:t>
        <a:bodyPr/>
        <a:lstStyle/>
        <a:p>
          <a:endParaRPr lang="es-EC"/>
        </a:p>
      </dgm:t>
    </dgm:pt>
    <dgm:pt modelId="{62CF92CD-FBAE-4058-9DFD-DBBF39CB404C}" type="pres">
      <dgm:prSet presAssocID="{1EEC17EA-9736-4A8F-9E6F-D8D9219D7A38}" presName="node" presStyleLbl="node1" presStyleIdx="2" presStyleCnt="5">
        <dgm:presLayoutVars>
          <dgm:bulletEnabled val="1"/>
        </dgm:presLayoutVars>
      </dgm:prSet>
      <dgm:spPr/>
      <dgm:t>
        <a:bodyPr/>
        <a:lstStyle/>
        <a:p>
          <a:endParaRPr lang="es-EC"/>
        </a:p>
      </dgm:t>
    </dgm:pt>
    <dgm:pt modelId="{15D51021-DEA7-4A88-B69A-578265B8B54E}" type="pres">
      <dgm:prSet presAssocID="{F3CC4A5A-6958-467A-9E4F-17A6EC7EF663}" presName="sibTrans" presStyleLbl="sibTrans2D1" presStyleIdx="2" presStyleCnt="5"/>
      <dgm:spPr/>
      <dgm:t>
        <a:bodyPr/>
        <a:lstStyle/>
        <a:p>
          <a:endParaRPr lang="es-EC"/>
        </a:p>
      </dgm:t>
    </dgm:pt>
    <dgm:pt modelId="{FA9AF300-268D-4BDA-850F-ADA181506DBE}" type="pres">
      <dgm:prSet presAssocID="{F3CC4A5A-6958-467A-9E4F-17A6EC7EF663}" presName="connectorText" presStyleLbl="sibTrans2D1" presStyleIdx="2" presStyleCnt="5"/>
      <dgm:spPr/>
      <dgm:t>
        <a:bodyPr/>
        <a:lstStyle/>
        <a:p>
          <a:endParaRPr lang="es-EC"/>
        </a:p>
      </dgm:t>
    </dgm:pt>
    <dgm:pt modelId="{9FBD92A7-5382-4FBD-8840-C15AAF9C2FF0}" type="pres">
      <dgm:prSet presAssocID="{1F1F5270-A443-44D3-BA77-DE9C1431EABB}" presName="node" presStyleLbl="node1" presStyleIdx="3" presStyleCnt="5">
        <dgm:presLayoutVars>
          <dgm:bulletEnabled val="1"/>
        </dgm:presLayoutVars>
      </dgm:prSet>
      <dgm:spPr/>
      <dgm:t>
        <a:bodyPr/>
        <a:lstStyle/>
        <a:p>
          <a:endParaRPr lang="es-EC"/>
        </a:p>
      </dgm:t>
    </dgm:pt>
    <dgm:pt modelId="{95D26995-E755-462F-BC33-77A05CC8D00D}" type="pres">
      <dgm:prSet presAssocID="{0D1D1CB3-0B4F-49BC-AAFC-169C5F247D02}" presName="sibTrans" presStyleLbl="sibTrans2D1" presStyleIdx="3" presStyleCnt="5"/>
      <dgm:spPr/>
      <dgm:t>
        <a:bodyPr/>
        <a:lstStyle/>
        <a:p>
          <a:endParaRPr lang="es-EC"/>
        </a:p>
      </dgm:t>
    </dgm:pt>
    <dgm:pt modelId="{8806D287-25D1-4CB5-AED4-49EA1F506008}" type="pres">
      <dgm:prSet presAssocID="{0D1D1CB3-0B4F-49BC-AAFC-169C5F247D02}" presName="connectorText" presStyleLbl="sibTrans2D1" presStyleIdx="3" presStyleCnt="5"/>
      <dgm:spPr/>
      <dgm:t>
        <a:bodyPr/>
        <a:lstStyle/>
        <a:p>
          <a:endParaRPr lang="es-EC"/>
        </a:p>
      </dgm:t>
    </dgm:pt>
    <dgm:pt modelId="{F9B7902A-3B03-4CDA-8A0C-539250760DD3}" type="pres">
      <dgm:prSet presAssocID="{A3AED94E-5892-4F86-945A-A1F6B5781102}" presName="node" presStyleLbl="node1" presStyleIdx="4" presStyleCnt="5">
        <dgm:presLayoutVars>
          <dgm:bulletEnabled val="1"/>
        </dgm:presLayoutVars>
      </dgm:prSet>
      <dgm:spPr/>
      <dgm:t>
        <a:bodyPr/>
        <a:lstStyle/>
        <a:p>
          <a:endParaRPr lang="es-EC"/>
        </a:p>
      </dgm:t>
    </dgm:pt>
    <dgm:pt modelId="{AB0415D9-6708-42F7-9BF7-2D9A4A96C4C8}" type="pres">
      <dgm:prSet presAssocID="{B8D45B1F-7E21-4C45-9B88-A2EFCD53649B}" presName="sibTrans" presStyleLbl="sibTrans2D1" presStyleIdx="4" presStyleCnt="5"/>
      <dgm:spPr/>
      <dgm:t>
        <a:bodyPr/>
        <a:lstStyle/>
        <a:p>
          <a:endParaRPr lang="es-EC"/>
        </a:p>
      </dgm:t>
    </dgm:pt>
    <dgm:pt modelId="{89258604-37C7-4478-B252-DA9EA0B79284}" type="pres">
      <dgm:prSet presAssocID="{B8D45B1F-7E21-4C45-9B88-A2EFCD53649B}" presName="connectorText" presStyleLbl="sibTrans2D1" presStyleIdx="4" presStyleCnt="5"/>
      <dgm:spPr/>
      <dgm:t>
        <a:bodyPr/>
        <a:lstStyle/>
        <a:p>
          <a:endParaRPr lang="es-EC"/>
        </a:p>
      </dgm:t>
    </dgm:pt>
  </dgm:ptLst>
  <dgm:cxnLst>
    <dgm:cxn modelId="{3FE1ADD7-19B6-43C2-840A-BFBEDA1A5335}" type="presOf" srcId="{A3AED94E-5892-4F86-945A-A1F6B5781102}" destId="{F9B7902A-3B03-4CDA-8A0C-539250760DD3}" srcOrd="0" destOrd="0" presId="urn:microsoft.com/office/officeart/2005/8/layout/cycle2"/>
    <dgm:cxn modelId="{5E1BD350-8FB0-4506-9ABD-6F50EEEF5B19}" type="presOf" srcId="{50867176-3A1E-4C39-BDD0-50E71CDDA962}" destId="{D85C091F-5E3A-4071-AB05-322EE52D88BE}" srcOrd="0" destOrd="0" presId="urn:microsoft.com/office/officeart/2005/8/layout/cycle2"/>
    <dgm:cxn modelId="{E8D7A26C-C0A2-4174-92EB-F14975848B2C}" type="presOf" srcId="{B8D45B1F-7E21-4C45-9B88-A2EFCD53649B}" destId="{AB0415D9-6708-42F7-9BF7-2D9A4A96C4C8}" srcOrd="0" destOrd="0" presId="urn:microsoft.com/office/officeart/2005/8/layout/cycle2"/>
    <dgm:cxn modelId="{81141E9B-042C-4D63-AE52-8480371AE0BF}" type="presOf" srcId="{DB4045CE-4456-4979-B608-475A6AA6744C}" destId="{77540568-49B9-4F24-9CB3-5ACF852F18C3}" srcOrd="1" destOrd="0" presId="urn:microsoft.com/office/officeart/2005/8/layout/cycle2"/>
    <dgm:cxn modelId="{8D3066F5-FB62-472E-9372-D9DE3F517952}" type="presOf" srcId="{0D1D1CB3-0B4F-49BC-AAFC-169C5F247D02}" destId="{8806D287-25D1-4CB5-AED4-49EA1F506008}" srcOrd="1" destOrd="0" presId="urn:microsoft.com/office/officeart/2005/8/layout/cycle2"/>
    <dgm:cxn modelId="{033B421D-0F7C-4A74-A773-CFBB8BEECBFD}" type="presOf" srcId="{0D1D1CB3-0B4F-49BC-AAFC-169C5F247D02}" destId="{95D26995-E755-462F-BC33-77A05CC8D00D}" srcOrd="0" destOrd="0" presId="urn:microsoft.com/office/officeart/2005/8/layout/cycle2"/>
    <dgm:cxn modelId="{C79F6557-E7EC-4721-8CCA-BA44E3CE6461}" type="presOf" srcId="{F3CC4A5A-6958-467A-9E4F-17A6EC7EF663}" destId="{FA9AF300-268D-4BDA-850F-ADA181506DBE}" srcOrd="1" destOrd="0" presId="urn:microsoft.com/office/officeart/2005/8/layout/cycle2"/>
    <dgm:cxn modelId="{EF7CAC4B-0DE4-48AA-BF99-54212621027F}" srcId="{9E0E85ED-AD9D-4213-8D6C-AB18E0DB8074}" destId="{1EEC17EA-9736-4A8F-9E6F-D8D9219D7A38}" srcOrd="2" destOrd="0" parTransId="{D94766F2-E9CD-48FE-B73D-A87276D2896A}" sibTransId="{F3CC4A5A-6958-467A-9E4F-17A6EC7EF663}"/>
    <dgm:cxn modelId="{F3EA388C-DC6F-4B94-8167-DDED9806896A}" type="presOf" srcId="{1EEC17EA-9736-4A8F-9E6F-D8D9219D7A38}" destId="{62CF92CD-FBAE-4058-9DFD-DBBF39CB404C}" srcOrd="0" destOrd="0" presId="urn:microsoft.com/office/officeart/2005/8/layout/cycle2"/>
    <dgm:cxn modelId="{1BDA8CEA-995B-4CC0-8FD4-2027E8E77C89}" srcId="{9E0E85ED-AD9D-4213-8D6C-AB18E0DB8074}" destId="{A3AED94E-5892-4F86-945A-A1F6B5781102}" srcOrd="4" destOrd="0" parTransId="{E2A8EDA1-CBD5-44F1-99B8-B8E4144D5125}" sibTransId="{B8D45B1F-7E21-4C45-9B88-A2EFCD53649B}"/>
    <dgm:cxn modelId="{6A584172-09D5-48D7-B7D9-C587C82B0C46}" type="presOf" srcId="{1F1F5270-A443-44D3-BA77-DE9C1431EABB}" destId="{9FBD92A7-5382-4FBD-8840-C15AAF9C2FF0}" srcOrd="0" destOrd="0" presId="urn:microsoft.com/office/officeart/2005/8/layout/cycle2"/>
    <dgm:cxn modelId="{8CFD9818-D6C4-4EF0-B77B-87B89599EE48}" srcId="{9E0E85ED-AD9D-4213-8D6C-AB18E0DB8074}" destId="{1F1F5270-A443-44D3-BA77-DE9C1431EABB}" srcOrd="3" destOrd="0" parTransId="{B492BB42-0248-4966-856D-C72818CA129C}" sibTransId="{0D1D1CB3-0B4F-49BC-AAFC-169C5F247D02}"/>
    <dgm:cxn modelId="{BC381BBB-133F-4987-89BA-6567C6A2B8DC}" srcId="{9E0E85ED-AD9D-4213-8D6C-AB18E0DB8074}" destId="{1A2206CC-CB75-4718-A6CB-517102FDAC2F}" srcOrd="1" destOrd="0" parTransId="{CB62BD65-7C1E-4EDE-8B8B-298C2568601D}" sibTransId="{DB4045CE-4456-4979-B608-475A6AA6744C}"/>
    <dgm:cxn modelId="{4CEEB2BA-D04A-4088-8015-96E541028787}" type="presOf" srcId="{1A2206CC-CB75-4718-A6CB-517102FDAC2F}" destId="{4AC9BD97-94FA-489E-A3CE-3A1A8C1B5DF4}" srcOrd="0" destOrd="0" presId="urn:microsoft.com/office/officeart/2005/8/layout/cycle2"/>
    <dgm:cxn modelId="{FD6BB669-7135-40D9-BBAF-70E90D732E57}" type="presOf" srcId="{B8D45B1F-7E21-4C45-9B88-A2EFCD53649B}" destId="{89258604-37C7-4478-B252-DA9EA0B79284}" srcOrd="1" destOrd="0" presId="urn:microsoft.com/office/officeart/2005/8/layout/cycle2"/>
    <dgm:cxn modelId="{60D316ED-118C-43B8-B080-91B9813F6E55}" type="presOf" srcId="{6A3BC13F-8804-4CF3-8DA7-753689AE3D65}" destId="{7FC283CB-7ACA-40B8-BFF7-AF4EAFB9FBC5}" srcOrd="1" destOrd="0" presId="urn:microsoft.com/office/officeart/2005/8/layout/cycle2"/>
    <dgm:cxn modelId="{CE09761C-109D-4AB7-B1AE-E8A89CF862D0}" type="presOf" srcId="{9E0E85ED-AD9D-4213-8D6C-AB18E0DB8074}" destId="{E5CCC129-D3A4-4A64-9475-9F347C3D353B}" srcOrd="0" destOrd="0" presId="urn:microsoft.com/office/officeart/2005/8/layout/cycle2"/>
    <dgm:cxn modelId="{ABDEEC21-21C2-4864-8043-D2829C90D022}" type="presOf" srcId="{6A3BC13F-8804-4CF3-8DA7-753689AE3D65}" destId="{6A8594F3-4657-44AD-A7BD-F251E7CA9A4C}" srcOrd="0" destOrd="0" presId="urn:microsoft.com/office/officeart/2005/8/layout/cycle2"/>
    <dgm:cxn modelId="{29738208-3391-47EF-AAF8-B3E1579D67B2}" type="presOf" srcId="{DB4045CE-4456-4979-B608-475A6AA6744C}" destId="{C1024BAD-5D44-48D3-AB8B-29E53DACB567}" srcOrd="0" destOrd="0" presId="urn:microsoft.com/office/officeart/2005/8/layout/cycle2"/>
    <dgm:cxn modelId="{C8325387-9EEC-46F3-9C11-91EB5543A16B}" srcId="{9E0E85ED-AD9D-4213-8D6C-AB18E0DB8074}" destId="{50867176-3A1E-4C39-BDD0-50E71CDDA962}" srcOrd="0" destOrd="0" parTransId="{5C2AD50E-F732-4796-9BC5-8BFF55B11C55}" sibTransId="{6A3BC13F-8804-4CF3-8DA7-753689AE3D65}"/>
    <dgm:cxn modelId="{A60825AD-A9C9-4343-8C44-40C00027A289}" type="presOf" srcId="{F3CC4A5A-6958-467A-9E4F-17A6EC7EF663}" destId="{15D51021-DEA7-4A88-B69A-578265B8B54E}" srcOrd="0" destOrd="0" presId="urn:microsoft.com/office/officeart/2005/8/layout/cycle2"/>
    <dgm:cxn modelId="{43D7E75D-86AF-49AB-A7B1-16EA7D0776A8}" type="presParOf" srcId="{E5CCC129-D3A4-4A64-9475-9F347C3D353B}" destId="{D85C091F-5E3A-4071-AB05-322EE52D88BE}" srcOrd="0" destOrd="0" presId="urn:microsoft.com/office/officeart/2005/8/layout/cycle2"/>
    <dgm:cxn modelId="{13CE81E1-1FA9-4D1F-8BE1-D4B2C180B34B}" type="presParOf" srcId="{E5CCC129-D3A4-4A64-9475-9F347C3D353B}" destId="{6A8594F3-4657-44AD-A7BD-F251E7CA9A4C}" srcOrd="1" destOrd="0" presId="urn:microsoft.com/office/officeart/2005/8/layout/cycle2"/>
    <dgm:cxn modelId="{4145F033-76E7-48D9-A9BB-02981F9361D4}" type="presParOf" srcId="{6A8594F3-4657-44AD-A7BD-F251E7CA9A4C}" destId="{7FC283CB-7ACA-40B8-BFF7-AF4EAFB9FBC5}" srcOrd="0" destOrd="0" presId="urn:microsoft.com/office/officeart/2005/8/layout/cycle2"/>
    <dgm:cxn modelId="{107E0EE6-628B-407C-B5A3-A9303F809948}" type="presParOf" srcId="{E5CCC129-D3A4-4A64-9475-9F347C3D353B}" destId="{4AC9BD97-94FA-489E-A3CE-3A1A8C1B5DF4}" srcOrd="2" destOrd="0" presId="urn:microsoft.com/office/officeart/2005/8/layout/cycle2"/>
    <dgm:cxn modelId="{5B0C62BA-EFDE-459B-A809-C4792F431E05}" type="presParOf" srcId="{E5CCC129-D3A4-4A64-9475-9F347C3D353B}" destId="{C1024BAD-5D44-48D3-AB8B-29E53DACB567}" srcOrd="3" destOrd="0" presId="urn:microsoft.com/office/officeart/2005/8/layout/cycle2"/>
    <dgm:cxn modelId="{FDAB6335-4245-4BAF-B7DE-42BE48422310}" type="presParOf" srcId="{C1024BAD-5D44-48D3-AB8B-29E53DACB567}" destId="{77540568-49B9-4F24-9CB3-5ACF852F18C3}" srcOrd="0" destOrd="0" presId="urn:microsoft.com/office/officeart/2005/8/layout/cycle2"/>
    <dgm:cxn modelId="{784503A4-AAC5-4CD8-A2F8-4FA85EA34FA5}" type="presParOf" srcId="{E5CCC129-D3A4-4A64-9475-9F347C3D353B}" destId="{62CF92CD-FBAE-4058-9DFD-DBBF39CB404C}" srcOrd="4" destOrd="0" presId="urn:microsoft.com/office/officeart/2005/8/layout/cycle2"/>
    <dgm:cxn modelId="{DE684A1A-ACB4-4118-9DEF-B117A6D316D6}" type="presParOf" srcId="{E5CCC129-D3A4-4A64-9475-9F347C3D353B}" destId="{15D51021-DEA7-4A88-B69A-578265B8B54E}" srcOrd="5" destOrd="0" presId="urn:microsoft.com/office/officeart/2005/8/layout/cycle2"/>
    <dgm:cxn modelId="{7053157D-04BB-4416-97F7-38DBE6B3D51D}" type="presParOf" srcId="{15D51021-DEA7-4A88-B69A-578265B8B54E}" destId="{FA9AF300-268D-4BDA-850F-ADA181506DBE}" srcOrd="0" destOrd="0" presId="urn:microsoft.com/office/officeart/2005/8/layout/cycle2"/>
    <dgm:cxn modelId="{4820EBA7-FA37-47A0-8E33-87763ECE856D}" type="presParOf" srcId="{E5CCC129-D3A4-4A64-9475-9F347C3D353B}" destId="{9FBD92A7-5382-4FBD-8840-C15AAF9C2FF0}" srcOrd="6" destOrd="0" presId="urn:microsoft.com/office/officeart/2005/8/layout/cycle2"/>
    <dgm:cxn modelId="{D41955C9-5245-484C-814E-55CD209C754B}" type="presParOf" srcId="{E5CCC129-D3A4-4A64-9475-9F347C3D353B}" destId="{95D26995-E755-462F-BC33-77A05CC8D00D}" srcOrd="7" destOrd="0" presId="urn:microsoft.com/office/officeart/2005/8/layout/cycle2"/>
    <dgm:cxn modelId="{9177579B-F94A-4AB0-AFFA-217AD511E15B}" type="presParOf" srcId="{95D26995-E755-462F-BC33-77A05CC8D00D}" destId="{8806D287-25D1-4CB5-AED4-49EA1F506008}" srcOrd="0" destOrd="0" presId="urn:microsoft.com/office/officeart/2005/8/layout/cycle2"/>
    <dgm:cxn modelId="{CC89FC02-2F94-4950-B8C5-B0C5048834AF}" type="presParOf" srcId="{E5CCC129-D3A4-4A64-9475-9F347C3D353B}" destId="{F9B7902A-3B03-4CDA-8A0C-539250760DD3}" srcOrd="8" destOrd="0" presId="urn:microsoft.com/office/officeart/2005/8/layout/cycle2"/>
    <dgm:cxn modelId="{805A5BC0-4B4F-47D8-8CFB-9B6F02C70A37}" type="presParOf" srcId="{E5CCC129-D3A4-4A64-9475-9F347C3D353B}" destId="{AB0415D9-6708-42F7-9BF7-2D9A4A96C4C8}" srcOrd="9" destOrd="0" presId="urn:microsoft.com/office/officeart/2005/8/layout/cycle2"/>
    <dgm:cxn modelId="{DA45531E-292B-46B2-8D74-D2A6BB809DE3}" type="presParOf" srcId="{AB0415D9-6708-42F7-9BF7-2D9A4A96C4C8}" destId="{89258604-37C7-4478-B252-DA9EA0B7928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956F39B-6176-41D3-8124-43926E1DCBC4}" type="doc">
      <dgm:prSet loTypeId="urn:microsoft.com/office/officeart/2008/layout/HorizontalMultiLevelHierarchy" loCatId="hierarchy" qsTypeId="urn:microsoft.com/office/officeart/2005/8/quickstyle/3d1" qsCatId="3D" csTypeId="urn:microsoft.com/office/officeart/2005/8/colors/accent0_2" csCatId="mainScheme" phldr="1"/>
      <dgm:spPr/>
      <dgm:t>
        <a:bodyPr/>
        <a:lstStyle/>
        <a:p>
          <a:endParaRPr lang="es-EC"/>
        </a:p>
      </dgm:t>
    </dgm:pt>
    <dgm:pt modelId="{34DACD1E-32D0-4F39-B42A-7FA875390891}">
      <dgm:prSet phldrT="[Texto]"/>
      <dgm:spPr/>
      <dgm:t>
        <a:bodyPr/>
        <a:lstStyle/>
        <a:p>
          <a:r>
            <a:rPr lang="es-EC" dirty="0">
              <a:solidFill>
                <a:schemeClr val="tx1"/>
              </a:solidFill>
            </a:rPr>
            <a:t>CUALIDADES DE UN BUEN GUIA</a:t>
          </a:r>
        </a:p>
      </dgm:t>
    </dgm:pt>
    <dgm:pt modelId="{6A585BE8-78D7-40A8-ABA6-1DF69E5C26FE}" type="parTrans" cxnId="{7F04590C-6DA5-49FA-A404-B8F1CE694E11}">
      <dgm:prSet/>
      <dgm:spPr/>
      <dgm:t>
        <a:bodyPr/>
        <a:lstStyle/>
        <a:p>
          <a:endParaRPr lang="es-EC"/>
        </a:p>
      </dgm:t>
    </dgm:pt>
    <dgm:pt modelId="{8085C50B-CD24-4466-A804-7487B5C78ED5}" type="sibTrans" cxnId="{7F04590C-6DA5-49FA-A404-B8F1CE694E11}">
      <dgm:prSet/>
      <dgm:spPr/>
      <dgm:t>
        <a:bodyPr/>
        <a:lstStyle/>
        <a:p>
          <a:endParaRPr lang="es-EC"/>
        </a:p>
      </dgm:t>
    </dgm:pt>
    <dgm:pt modelId="{EC9021F6-CEF7-445C-B4C8-42CBEDD208D5}">
      <dgm:prSet phldrT="[Texto]"/>
      <dgm:spPr/>
      <dgm:t>
        <a:bodyPr/>
        <a:lstStyle/>
        <a:p>
          <a:r>
            <a:rPr lang="es-EC" dirty="0">
              <a:solidFill>
                <a:schemeClr val="tx1"/>
              </a:solidFill>
            </a:rPr>
            <a:t>Ser puntual, responsable y ético.</a:t>
          </a:r>
        </a:p>
      </dgm:t>
    </dgm:pt>
    <dgm:pt modelId="{0C016580-F4E7-40B6-9855-2815F99001B0}" type="parTrans" cxnId="{0D746ECE-ACDD-4F62-89DE-21B163D73583}">
      <dgm:prSet/>
      <dgm:spPr/>
      <dgm:t>
        <a:bodyPr/>
        <a:lstStyle/>
        <a:p>
          <a:endParaRPr lang="es-EC"/>
        </a:p>
      </dgm:t>
    </dgm:pt>
    <dgm:pt modelId="{1E8B9232-9EFD-4409-985B-F22C25E8771F}" type="sibTrans" cxnId="{0D746ECE-ACDD-4F62-89DE-21B163D73583}">
      <dgm:prSet/>
      <dgm:spPr/>
      <dgm:t>
        <a:bodyPr/>
        <a:lstStyle/>
        <a:p>
          <a:endParaRPr lang="es-EC"/>
        </a:p>
      </dgm:t>
    </dgm:pt>
    <dgm:pt modelId="{F1598D85-B12B-4759-A22C-7E8EC875E6E9}">
      <dgm:prSet phldrT="[Texto]"/>
      <dgm:spPr/>
      <dgm:t>
        <a:bodyPr/>
        <a:lstStyle/>
        <a:p>
          <a:r>
            <a:rPr lang="es-EC" dirty="0">
              <a:solidFill>
                <a:schemeClr val="tx1"/>
              </a:solidFill>
            </a:rPr>
            <a:t>Tener conocimiento de la zona.</a:t>
          </a:r>
        </a:p>
      </dgm:t>
    </dgm:pt>
    <dgm:pt modelId="{85F75654-9450-4F21-B4A6-9ACF937E6B2B}" type="parTrans" cxnId="{70A6A13B-60E2-4AFA-96C7-73141A66836B}">
      <dgm:prSet/>
      <dgm:spPr/>
      <dgm:t>
        <a:bodyPr/>
        <a:lstStyle/>
        <a:p>
          <a:endParaRPr lang="es-EC"/>
        </a:p>
      </dgm:t>
    </dgm:pt>
    <dgm:pt modelId="{54CFD05F-AAE3-4A33-AB3D-FF826A23316F}" type="sibTrans" cxnId="{70A6A13B-60E2-4AFA-96C7-73141A66836B}">
      <dgm:prSet/>
      <dgm:spPr/>
      <dgm:t>
        <a:bodyPr/>
        <a:lstStyle/>
        <a:p>
          <a:endParaRPr lang="es-EC"/>
        </a:p>
      </dgm:t>
    </dgm:pt>
    <dgm:pt modelId="{AAD7DF34-824C-4ED0-918D-388AE0D3922E}">
      <dgm:prSet phldrT="[Texto]"/>
      <dgm:spPr/>
      <dgm:t>
        <a:bodyPr/>
        <a:lstStyle/>
        <a:p>
          <a:r>
            <a:rPr lang="es-EC" dirty="0">
              <a:solidFill>
                <a:schemeClr val="tx1"/>
              </a:solidFill>
            </a:rPr>
            <a:t>Conocimiento de primeros auxilios.</a:t>
          </a:r>
        </a:p>
      </dgm:t>
    </dgm:pt>
    <dgm:pt modelId="{D5A188B5-29FF-44FD-9983-A68383E96F83}" type="parTrans" cxnId="{B9519790-74B6-4837-A77C-93D3A36668BF}">
      <dgm:prSet/>
      <dgm:spPr/>
      <dgm:t>
        <a:bodyPr/>
        <a:lstStyle/>
        <a:p>
          <a:endParaRPr lang="es-EC"/>
        </a:p>
      </dgm:t>
    </dgm:pt>
    <dgm:pt modelId="{A6C976FF-ACC3-4732-A05A-7717F7CB5C40}" type="sibTrans" cxnId="{B9519790-74B6-4837-A77C-93D3A36668BF}">
      <dgm:prSet/>
      <dgm:spPr/>
      <dgm:t>
        <a:bodyPr/>
        <a:lstStyle/>
        <a:p>
          <a:endParaRPr lang="es-EC"/>
        </a:p>
      </dgm:t>
    </dgm:pt>
    <dgm:pt modelId="{D56AE1CB-203A-48D7-950B-924D7A0D7A05}">
      <dgm:prSet/>
      <dgm:spPr/>
      <dgm:t>
        <a:bodyPr/>
        <a:lstStyle/>
        <a:p>
          <a:r>
            <a:rPr lang="es-EC" dirty="0">
              <a:solidFill>
                <a:schemeClr val="tx1"/>
              </a:solidFill>
            </a:rPr>
            <a:t>Tener conocimientos de cultura e historia.</a:t>
          </a:r>
        </a:p>
      </dgm:t>
    </dgm:pt>
    <dgm:pt modelId="{CFBCFF72-0905-41DF-9378-CA4AD94DA1D2}" type="parTrans" cxnId="{2052990B-028B-4888-8DE2-FDE2072C013B}">
      <dgm:prSet/>
      <dgm:spPr/>
      <dgm:t>
        <a:bodyPr/>
        <a:lstStyle/>
        <a:p>
          <a:endParaRPr lang="es-EC"/>
        </a:p>
      </dgm:t>
    </dgm:pt>
    <dgm:pt modelId="{2E06D4D9-8E4A-40B6-ACA3-1E2AD814A379}" type="sibTrans" cxnId="{2052990B-028B-4888-8DE2-FDE2072C013B}">
      <dgm:prSet/>
      <dgm:spPr/>
      <dgm:t>
        <a:bodyPr/>
        <a:lstStyle/>
        <a:p>
          <a:endParaRPr lang="es-EC"/>
        </a:p>
      </dgm:t>
    </dgm:pt>
    <dgm:pt modelId="{EAA57B8E-1272-449F-835F-48990153FD15}">
      <dgm:prSet/>
      <dgm:spPr/>
      <dgm:t>
        <a:bodyPr/>
        <a:lstStyle/>
        <a:p>
          <a:r>
            <a:rPr lang="es-EC" dirty="0">
              <a:solidFill>
                <a:schemeClr val="tx1"/>
              </a:solidFill>
            </a:rPr>
            <a:t>Ser respetuoso y condescendiente.</a:t>
          </a:r>
        </a:p>
      </dgm:t>
    </dgm:pt>
    <dgm:pt modelId="{E98C27AF-AAFF-431E-AE21-A1F3F1378754}" type="parTrans" cxnId="{7EF09891-0D45-4C4A-9289-48012FC79C71}">
      <dgm:prSet/>
      <dgm:spPr/>
      <dgm:t>
        <a:bodyPr/>
        <a:lstStyle/>
        <a:p>
          <a:endParaRPr lang="es-EC"/>
        </a:p>
      </dgm:t>
    </dgm:pt>
    <dgm:pt modelId="{A4A5FE2B-63C1-4E6B-8195-F69CE998C0E9}" type="sibTrans" cxnId="{7EF09891-0D45-4C4A-9289-48012FC79C71}">
      <dgm:prSet/>
      <dgm:spPr/>
      <dgm:t>
        <a:bodyPr/>
        <a:lstStyle/>
        <a:p>
          <a:endParaRPr lang="es-EC"/>
        </a:p>
      </dgm:t>
    </dgm:pt>
    <dgm:pt modelId="{37549742-2414-48F8-9696-54477551C752}">
      <dgm:prSet/>
      <dgm:spPr/>
      <dgm:t>
        <a:bodyPr/>
        <a:lstStyle/>
        <a:p>
          <a:r>
            <a:rPr lang="es-EC" dirty="0">
              <a:solidFill>
                <a:schemeClr val="tx1"/>
              </a:solidFill>
            </a:rPr>
            <a:t>Obtener la acreditación correspondiente como guía.</a:t>
          </a:r>
        </a:p>
      </dgm:t>
    </dgm:pt>
    <dgm:pt modelId="{6B1A4198-0530-4A53-996E-A18BE352688B}" type="parTrans" cxnId="{1D92B4FC-7DAA-4515-A705-2A5B5A07FCC4}">
      <dgm:prSet/>
      <dgm:spPr/>
      <dgm:t>
        <a:bodyPr/>
        <a:lstStyle/>
        <a:p>
          <a:endParaRPr lang="es-EC"/>
        </a:p>
      </dgm:t>
    </dgm:pt>
    <dgm:pt modelId="{CA39CDF6-BB05-4ECE-8C44-E157969CFD4C}" type="sibTrans" cxnId="{1D92B4FC-7DAA-4515-A705-2A5B5A07FCC4}">
      <dgm:prSet/>
      <dgm:spPr/>
      <dgm:t>
        <a:bodyPr/>
        <a:lstStyle/>
        <a:p>
          <a:endParaRPr lang="es-EC"/>
        </a:p>
      </dgm:t>
    </dgm:pt>
    <dgm:pt modelId="{257FDD7A-ADDD-483E-A668-1B9BC8F273A3}" type="pres">
      <dgm:prSet presAssocID="{C956F39B-6176-41D3-8124-43926E1DCBC4}" presName="Name0" presStyleCnt="0">
        <dgm:presLayoutVars>
          <dgm:chPref val="1"/>
          <dgm:dir/>
          <dgm:animOne val="branch"/>
          <dgm:animLvl val="lvl"/>
          <dgm:resizeHandles val="exact"/>
        </dgm:presLayoutVars>
      </dgm:prSet>
      <dgm:spPr/>
      <dgm:t>
        <a:bodyPr/>
        <a:lstStyle/>
        <a:p>
          <a:endParaRPr lang="es-EC"/>
        </a:p>
      </dgm:t>
    </dgm:pt>
    <dgm:pt modelId="{26ECB4C9-769D-4D43-ACE7-04708AF693A3}" type="pres">
      <dgm:prSet presAssocID="{34DACD1E-32D0-4F39-B42A-7FA875390891}" presName="root1" presStyleCnt="0"/>
      <dgm:spPr/>
    </dgm:pt>
    <dgm:pt modelId="{9D247F39-2C40-4845-A84B-6B33A23C5EF0}" type="pres">
      <dgm:prSet presAssocID="{34DACD1E-32D0-4F39-B42A-7FA875390891}" presName="LevelOneTextNode" presStyleLbl="node0" presStyleIdx="0" presStyleCnt="1">
        <dgm:presLayoutVars>
          <dgm:chPref val="3"/>
        </dgm:presLayoutVars>
      </dgm:prSet>
      <dgm:spPr/>
      <dgm:t>
        <a:bodyPr/>
        <a:lstStyle/>
        <a:p>
          <a:endParaRPr lang="es-EC"/>
        </a:p>
      </dgm:t>
    </dgm:pt>
    <dgm:pt modelId="{2CA7E78C-873D-4628-8B01-2B72B238C15C}" type="pres">
      <dgm:prSet presAssocID="{34DACD1E-32D0-4F39-B42A-7FA875390891}" presName="level2hierChild" presStyleCnt="0"/>
      <dgm:spPr/>
    </dgm:pt>
    <dgm:pt modelId="{942A18FE-086F-4035-A74A-19961F51C251}" type="pres">
      <dgm:prSet presAssocID="{0C016580-F4E7-40B6-9855-2815F99001B0}" presName="conn2-1" presStyleLbl="parChTrans1D2" presStyleIdx="0" presStyleCnt="6"/>
      <dgm:spPr/>
      <dgm:t>
        <a:bodyPr/>
        <a:lstStyle/>
        <a:p>
          <a:endParaRPr lang="es-EC"/>
        </a:p>
      </dgm:t>
    </dgm:pt>
    <dgm:pt modelId="{07FC8DC1-CA47-469B-8E66-AD743FA41A7D}" type="pres">
      <dgm:prSet presAssocID="{0C016580-F4E7-40B6-9855-2815F99001B0}" presName="connTx" presStyleLbl="parChTrans1D2" presStyleIdx="0" presStyleCnt="6"/>
      <dgm:spPr/>
      <dgm:t>
        <a:bodyPr/>
        <a:lstStyle/>
        <a:p>
          <a:endParaRPr lang="es-EC"/>
        </a:p>
      </dgm:t>
    </dgm:pt>
    <dgm:pt modelId="{8AFB0838-8885-4523-99B1-0258B7635FDB}" type="pres">
      <dgm:prSet presAssocID="{EC9021F6-CEF7-445C-B4C8-42CBEDD208D5}" presName="root2" presStyleCnt="0"/>
      <dgm:spPr/>
    </dgm:pt>
    <dgm:pt modelId="{CEDF1507-0D75-4583-A4BE-032E712C4924}" type="pres">
      <dgm:prSet presAssocID="{EC9021F6-CEF7-445C-B4C8-42CBEDD208D5}" presName="LevelTwoTextNode" presStyleLbl="node2" presStyleIdx="0" presStyleCnt="6">
        <dgm:presLayoutVars>
          <dgm:chPref val="3"/>
        </dgm:presLayoutVars>
      </dgm:prSet>
      <dgm:spPr/>
      <dgm:t>
        <a:bodyPr/>
        <a:lstStyle/>
        <a:p>
          <a:endParaRPr lang="es-EC"/>
        </a:p>
      </dgm:t>
    </dgm:pt>
    <dgm:pt modelId="{AE69405A-97FA-46B4-AF10-A34C486BFE5A}" type="pres">
      <dgm:prSet presAssocID="{EC9021F6-CEF7-445C-B4C8-42CBEDD208D5}" presName="level3hierChild" presStyleCnt="0"/>
      <dgm:spPr/>
    </dgm:pt>
    <dgm:pt modelId="{E75AF00F-4471-4DE5-B048-FF949A6B16DE}" type="pres">
      <dgm:prSet presAssocID="{85F75654-9450-4F21-B4A6-9ACF937E6B2B}" presName="conn2-1" presStyleLbl="parChTrans1D2" presStyleIdx="1" presStyleCnt="6"/>
      <dgm:spPr/>
      <dgm:t>
        <a:bodyPr/>
        <a:lstStyle/>
        <a:p>
          <a:endParaRPr lang="es-EC"/>
        </a:p>
      </dgm:t>
    </dgm:pt>
    <dgm:pt modelId="{7B017811-8F77-4958-BF71-CA43F9AD3802}" type="pres">
      <dgm:prSet presAssocID="{85F75654-9450-4F21-B4A6-9ACF937E6B2B}" presName="connTx" presStyleLbl="parChTrans1D2" presStyleIdx="1" presStyleCnt="6"/>
      <dgm:spPr/>
      <dgm:t>
        <a:bodyPr/>
        <a:lstStyle/>
        <a:p>
          <a:endParaRPr lang="es-EC"/>
        </a:p>
      </dgm:t>
    </dgm:pt>
    <dgm:pt modelId="{3A55F73C-98E2-475B-8117-18200AE9D32D}" type="pres">
      <dgm:prSet presAssocID="{F1598D85-B12B-4759-A22C-7E8EC875E6E9}" presName="root2" presStyleCnt="0"/>
      <dgm:spPr/>
    </dgm:pt>
    <dgm:pt modelId="{ECA218BF-E980-4A47-89BC-2A442127FB4F}" type="pres">
      <dgm:prSet presAssocID="{F1598D85-B12B-4759-A22C-7E8EC875E6E9}" presName="LevelTwoTextNode" presStyleLbl="node2" presStyleIdx="1" presStyleCnt="6">
        <dgm:presLayoutVars>
          <dgm:chPref val="3"/>
        </dgm:presLayoutVars>
      </dgm:prSet>
      <dgm:spPr/>
      <dgm:t>
        <a:bodyPr/>
        <a:lstStyle/>
        <a:p>
          <a:endParaRPr lang="es-EC"/>
        </a:p>
      </dgm:t>
    </dgm:pt>
    <dgm:pt modelId="{7E8CCF94-4682-4D3B-B17B-ACEACEB7BA37}" type="pres">
      <dgm:prSet presAssocID="{F1598D85-B12B-4759-A22C-7E8EC875E6E9}" presName="level3hierChild" presStyleCnt="0"/>
      <dgm:spPr/>
    </dgm:pt>
    <dgm:pt modelId="{DAA5392B-4D85-4A2A-A776-66D5AB56C89B}" type="pres">
      <dgm:prSet presAssocID="{D5A188B5-29FF-44FD-9983-A68383E96F83}" presName="conn2-1" presStyleLbl="parChTrans1D2" presStyleIdx="2" presStyleCnt="6"/>
      <dgm:spPr/>
      <dgm:t>
        <a:bodyPr/>
        <a:lstStyle/>
        <a:p>
          <a:endParaRPr lang="es-EC"/>
        </a:p>
      </dgm:t>
    </dgm:pt>
    <dgm:pt modelId="{4B556FA3-E560-44F3-BCB1-C08912A8FC67}" type="pres">
      <dgm:prSet presAssocID="{D5A188B5-29FF-44FD-9983-A68383E96F83}" presName="connTx" presStyleLbl="parChTrans1D2" presStyleIdx="2" presStyleCnt="6"/>
      <dgm:spPr/>
      <dgm:t>
        <a:bodyPr/>
        <a:lstStyle/>
        <a:p>
          <a:endParaRPr lang="es-EC"/>
        </a:p>
      </dgm:t>
    </dgm:pt>
    <dgm:pt modelId="{B2E45A2E-7F96-430E-A244-63AEBF449A4C}" type="pres">
      <dgm:prSet presAssocID="{AAD7DF34-824C-4ED0-918D-388AE0D3922E}" presName="root2" presStyleCnt="0"/>
      <dgm:spPr/>
    </dgm:pt>
    <dgm:pt modelId="{1621F1C9-2AEE-4CAB-90F3-F02D8F2968ED}" type="pres">
      <dgm:prSet presAssocID="{AAD7DF34-824C-4ED0-918D-388AE0D3922E}" presName="LevelTwoTextNode" presStyleLbl="node2" presStyleIdx="2" presStyleCnt="6">
        <dgm:presLayoutVars>
          <dgm:chPref val="3"/>
        </dgm:presLayoutVars>
      </dgm:prSet>
      <dgm:spPr/>
      <dgm:t>
        <a:bodyPr/>
        <a:lstStyle/>
        <a:p>
          <a:endParaRPr lang="es-EC"/>
        </a:p>
      </dgm:t>
    </dgm:pt>
    <dgm:pt modelId="{4C777060-2B91-4816-9FD0-52796C20B723}" type="pres">
      <dgm:prSet presAssocID="{AAD7DF34-824C-4ED0-918D-388AE0D3922E}" presName="level3hierChild" presStyleCnt="0"/>
      <dgm:spPr/>
    </dgm:pt>
    <dgm:pt modelId="{34BBF4D8-148F-4553-96CC-931D46478E78}" type="pres">
      <dgm:prSet presAssocID="{CFBCFF72-0905-41DF-9378-CA4AD94DA1D2}" presName="conn2-1" presStyleLbl="parChTrans1D2" presStyleIdx="3" presStyleCnt="6"/>
      <dgm:spPr/>
      <dgm:t>
        <a:bodyPr/>
        <a:lstStyle/>
        <a:p>
          <a:endParaRPr lang="es-EC"/>
        </a:p>
      </dgm:t>
    </dgm:pt>
    <dgm:pt modelId="{E5B1A68C-349E-4B4E-98F0-BF651677D2DF}" type="pres">
      <dgm:prSet presAssocID="{CFBCFF72-0905-41DF-9378-CA4AD94DA1D2}" presName="connTx" presStyleLbl="parChTrans1D2" presStyleIdx="3" presStyleCnt="6"/>
      <dgm:spPr/>
      <dgm:t>
        <a:bodyPr/>
        <a:lstStyle/>
        <a:p>
          <a:endParaRPr lang="es-EC"/>
        </a:p>
      </dgm:t>
    </dgm:pt>
    <dgm:pt modelId="{22E0AE19-8FDE-4643-858B-D1FA34D8605B}" type="pres">
      <dgm:prSet presAssocID="{D56AE1CB-203A-48D7-950B-924D7A0D7A05}" presName="root2" presStyleCnt="0"/>
      <dgm:spPr/>
    </dgm:pt>
    <dgm:pt modelId="{AB91ABB7-BB14-46EA-A742-6A09D7F90437}" type="pres">
      <dgm:prSet presAssocID="{D56AE1CB-203A-48D7-950B-924D7A0D7A05}" presName="LevelTwoTextNode" presStyleLbl="node2" presStyleIdx="3" presStyleCnt="6">
        <dgm:presLayoutVars>
          <dgm:chPref val="3"/>
        </dgm:presLayoutVars>
      </dgm:prSet>
      <dgm:spPr/>
      <dgm:t>
        <a:bodyPr/>
        <a:lstStyle/>
        <a:p>
          <a:endParaRPr lang="es-EC"/>
        </a:p>
      </dgm:t>
    </dgm:pt>
    <dgm:pt modelId="{BC47AF7E-F2CD-4829-A222-5B8664E089B8}" type="pres">
      <dgm:prSet presAssocID="{D56AE1CB-203A-48D7-950B-924D7A0D7A05}" presName="level3hierChild" presStyleCnt="0"/>
      <dgm:spPr/>
    </dgm:pt>
    <dgm:pt modelId="{B8D89A2A-086A-4AB5-BFB1-CCEB6479CE7A}" type="pres">
      <dgm:prSet presAssocID="{E98C27AF-AAFF-431E-AE21-A1F3F1378754}" presName="conn2-1" presStyleLbl="parChTrans1D2" presStyleIdx="4" presStyleCnt="6"/>
      <dgm:spPr/>
      <dgm:t>
        <a:bodyPr/>
        <a:lstStyle/>
        <a:p>
          <a:endParaRPr lang="es-EC"/>
        </a:p>
      </dgm:t>
    </dgm:pt>
    <dgm:pt modelId="{C5F789D2-44EC-4538-AEA7-DEDD19746A1D}" type="pres">
      <dgm:prSet presAssocID="{E98C27AF-AAFF-431E-AE21-A1F3F1378754}" presName="connTx" presStyleLbl="parChTrans1D2" presStyleIdx="4" presStyleCnt="6"/>
      <dgm:spPr/>
      <dgm:t>
        <a:bodyPr/>
        <a:lstStyle/>
        <a:p>
          <a:endParaRPr lang="es-EC"/>
        </a:p>
      </dgm:t>
    </dgm:pt>
    <dgm:pt modelId="{1892168D-B1CE-402B-8067-CD3B0AF40823}" type="pres">
      <dgm:prSet presAssocID="{EAA57B8E-1272-449F-835F-48990153FD15}" presName="root2" presStyleCnt="0"/>
      <dgm:spPr/>
    </dgm:pt>
    <dgm:pt modelId="{51858E6D-55BE-4674-9A66-44F8FABCC555}" type="pres">
      <dgm:prSet presAssocID="{EAA57B8E-1272-449F-835F-48990153FD15}" presName="LevelTwoTextNode" presStyleLbl="node2" presStyleIdx="4" presStyleCnt="6">
        <dgm:presLayoutVars>
          <dgm:chPref val="3"/>
        </dgm:presLayoutVars>
      </dgm:prSet>
      <dgm:spPr/>
      <dgm:t>
        <a:bodyPr/>
        <a:lstStyle/>
        <a:p>
          <a:endParaRPr lang="es-EC"/>
        </a:p>
      </dgm:t>
    </dgm:pt>
    <dgm:pt modelId="{9C19DDB1-791C-4972-9A97-C7F54F39B8F1}" type="pres">
      <dgm:prSet presAssocID="{EAA57B8E-1272-449F-835F-48990153FD15}" presName="level3hierChild" presStyleCnt="0"/>
      <dgm:spPr/>
    </dgm:pt>
    <dgm:pt modelId="{331251F4-2265-4B88-AA04-76DDC78DD4AC}" type="pres">
      <dgm:prSet presAssocID="{6B1A4198-0530-4A53-996E-A18BE352688B}" presName="conn2-1" presStyleLbl="parChTrans1D2" presStyleIdx="5" presStyleCnt="6"/>
      <dgm:spPr/>
      <dgm:t>
        <a:bodyPr/>
        <a:lstStyle/>
        <a:p>
          <a:endParaRPr lang="es-EC"/>
        </a:p>
      </dgm:t>
    </dgm:pt>
    <dgm:pt modelId="{F53A57BE-B2D1-4CAA-8E8A-2C1CA4303FEB}" type="pres">
      <dgm:prSet presAssocID="{6B1A4198-0530-4A53-996E-A18BE352688B}" presName="connTx" presStyleLbl="parChTrans1D2" presStyleIdx="5" presStyleCnt="6"/>
      <dgm:spPr/>
      <dgm:t>
        <a:bodyPr/>
        <a:lstStyle/>
        <a:p>
          <a:endParaRPr lang="es-EC"/>
        </a:p>
      </dgm:t>
    </dgm:pt>
    <dgm:pt modelId="{9BCD2F26-871F-45E3-A05E-B89C8A9E0D4A}" type="pres">
      <dgm:prSet presAssocID="{37549742-2414-48F8-9696-54477551C752}" presName="root2" presStyleCnt="0"/>
      <dgm:spPr/>
    </dgm:pt>
    <dgm:pt modelId="{F7B09EEC-759C-4AD6-A495-49788E460EBC}" type="pres">
      <dgm:prSet presAssocID="{37549742-2414-48F8-9696-54477551C752}" presName="LevelTwoTextNode" presStyleLbl="node2" presStyleIdx="5" presStyleCnt="6">
        <dgm:presLayoutVars>
          <dgm:chPref val="3"/>
        </dgm:presLayoutVars>
      </dgm:prSet>
      <dgm:spPr/>
      <dgm:t>
        <a:bodyPr/>
        <a:lstStyle/>
        <a:p>
          <a:endParaRPr lang="es-EC"/>
        </a:p>
      </dgm:t>
    </dgm:pt>
    <dgm:pt modelId="{6F340869-3919-4C83-ACFA-93C5210F7536}" type="pres">
      <dgm:prSet presAssocID="{37549742-2414-48F8-9696-54477551C752}" presName="level3hierChild" presStyleCnt="0"/>
      <dgm:spPr/>
    </dgm:pt>
  </dgm:ptLst>
  <dgm:cxnLst>
    <dgm:cxn modelId="{FF14ACC3-E1D5-4AEC-92D0-81D7467208FE}" type="presOf" srcId="{E98C27AF-AAFF-431E-AE21-A1F3F1378754}" destId="{B8D89A2A-086A-4AB5-BFB1-CCEB6479CE7A}" srcOrd="0" destOrd="0" presId="urn:microsoft.com/office/officeart/2008/layout/HorizontalMultiLevelHierarchy"/>
    <dgm:cxn modelId="{EFCBBA0B-6B66-4360-9568-E0384785080D}" type="presOf" srcId="{37549742-2414-48F8-9696-54477551C752}" destId="{F7B09EEC-759C-4AD6-A495-49788E460EBC}" srcOrd="0" destOrd="0" presId="urn:microsoft.com/office/officeart/2008/layout/HorizontalMultiLevelHierarchy"/>
    <dgm:cxn modelId="{70A6A13B-60E2-4AFA-96C7-73141A66836B}" srcId="{34DACD1E-32D0-4F39-B42A-7FA875390891}" destId="{F1598D85-B12B-4759-A22C-7E8EC875E6E9}" srcOrd="1" destOrd="0" parTransId="{85F75654-9450-4F21-B4A6-9ACF937E6B2B}" sibTransId="{54CFD05F-AAE3-4A33-AB3D-FF826A23316F}"/>
    <dgm:cxn modelId="{BA31A57C-CBEE-4628-8FF6-777561550B6C}" type="presOf" srcId="{0C016580-F4E7-40B6-9855-2815F99001B0}" destId="{942A18FE-086F-4035-A74A-19961F51C251}" srcOrd="0" destOrd="0" presId="urn:microsoft.com/office/officeart/2008/layout/HorizontalMultiLevelHierarchy"/>
    <dgm:cxn modelId="{A2FF293F-37CF-4782-9105-C74E0C0C4722}" type="presOf" srcId="{D56AE1CB-203A-48D7-950B-924D7A0D7A05}" destId="{AB91ABB7-BB14-46EA-A742-6A09D7F90437}" srcOrd="0" destOrd="0" presId="urn:microsoft.com/office/officeart/2008/layout/HorizontalMultiLevelHierarchy"/>
    <dgm:cxn modelId="{CF8BC5BA-65D7-4E8D-B35A-18F4E211DAAE}" type="presOf" srcId="{EC9021F6-CEF7-445C-B4C8-42CBEDD208D5}" destId="{CEDF1507-0D75-4583-A4BE-032E712C4924}" srcOrd="0" destOrd="0" presId="urn:microsoft.com/office/officeart/2008/layout/HorizontalMultiLevelHierarchy"/>
    <dgm:cxn modelId="{7F04590C-6DA5-49FA-A404-B8F1CE694E11}" srcId="{C956F39B-6176-41D3-8124-43926E1DCBC4}" destId="{34DACD1E-32D0-4F39-B42A-7FA875390891}" srcOrd="0" destOrd="0" parTransId="{6A585BE8-78D7-40A8-ABA6-1DF69E5C26FE}" sibTransId="{8085C50B-CD24-4466-A804-7487B5C78ED5}"/>
    <dgm:cxn modelId="{EA14476D-2663-47E6-8240-B3B69F675BF6}" type="presOf" srcId="{C956F39B-6176-41D3-8124-43926E1DCBC4}" destId="{257FDD7A-ADDD-483E-A668-1B9BC8F273A3}" srcOrd="0" destOrd="0" presId="urn:microsoft.com/office/officeart/2008/layout/HorizontalMultiLevelHierarchy"/>
    <dgm:cxn modelId="{9045C563-417B-4C4A-984D-77F09600F468}" type="presOf" srcId="{EAA57B8E-1272-449F-835F-48990153FD15}" destId="{51858E6D-55BE-4674-9A66-44F8FABCC555}" srcOrd="0" destOrd="0" presId="urn:microsoft.com/office/officeart/2008/layout/HorizontalMultiLevelHierarchy"/>
    <dgm:cxn modelId="{37CC2556-D4CB-4934-BBDC-3A23B2E6489D}" type="presOf" srcId="{CFBCFF72-0905-41DF-9378-CA4AD94DA1D2}" destId="{E5B1A68C-349E-4B4E-98F0-BF651677D2DF}" srcOrd="1" destOrd="0" presId="urn:microsoft.com/office/officeart/2008/layout/HorizontalMultiLevelHierarchy"/>
    <dgm:cxn modelId="{B9519790-74B6-4837-A77C-93D3A36668BF}" srcId="{34DACD1E-32D0-4F39-B42A-7FA875390891}" destId="{AAD7DF34-824C-4ED0-918D-388AE0D3922E}" srcOrd="2" destOrd="0" parTransId="{D5A188B5-29FF-44FD-9983-A68383E96F83}" sibTransId="{A6C976FF-ACC3-4732-A05A-7717F7CB5C40}"/>
    <dgm:cxn modelId="{5FE6EEF3-EF35-46F2-94E8-81338EDE58FF}" type="presOf" srcId="{6B1A4198-0530-4A53-996E-A18BE352688B}" destId="{F53A57BE-B2D1-4CAA-8E8A-2C1CA4303FEB}" srcOrd="1" destOrd="0" presId="urn:microsoft.com/office/officeart/2008/layout/HorizontalMultiLevelHierarchy"/>
    <dgm:cxn modelId="{1D92B4FC-7DAA-4515-A705-2A5B5A07FCC4}" srcId="{34DACD1E-32D0-4F39-B42A-7FA875390891}" destId="{37549742-2414-48F8-9696-54477551C752}" srcOrd="5" destOrd="0" parTransId="{6B1A4198-0530-4A53-996E-A18BE352688B}" sibTransId="{CA39CDF6-BB05-4ECE-8C44-E157969CFD4C}"/>
    <dgm:cxn modelId="{1E01426E-6AE5-4C47-89FE-FA4D013E2664}" type="presOf" srcId="{F1598D85-B12B-4759-A22C-7E8EC875E6E9}" destId="{ECA218BF-E980-4A47-89BC-2A442127FB4F}" srcOrd="0" destOrd="0" presId="urn:microsoft.com/office/officeart/2008/layout/HorizontalMultiLevelHierarchy"/>
    <dgm:cxn modelId="{9403F06D-BA7D-48B1-B8A8-11F84EAF8A67}" type="presOf" srcId="{34DACD1E-32D0-4F39-B42A-7FA875390891}" destId="{9D247F39-2C40-4845-A84B-6B33A23C5EF0}" srcOrd="0" destOrd="0" presId="urn:microsoft.com/office/officeart/2008/layout/HorizontalMultiLevelHierarchy"/>
    <dgm:cxn modelId="{59FB3848-A1A6-4F4A-B28D-6A4E638C95CC}" type="presOf" srcId="{85F75654-9450-4F21-B4A6-9ACF937E6B2B}" destId="{7B017811-8F77-4958-BF71-CA43F9AD3802}" srcOrd="1" destOrd="0" presId="urn:microsoft.com/office/officeart/2008/layout/HorizontalMultiLevelHierarchy"/>
    <dgm:cxn modelId="{E5D3264E-D3CF-4ED6-9D04-456ECE989489}" type="presOf" srcId="{CFBCFF72-0905-41DF-9378-CA4AD94DA1D2}" destId="{34BBF4D8-148F-4553-96CC-931D46478E78}" srcOrd="0" destOrd="0" presId="urn:microsoft.com/office/officeart/2008/layout/HorizontalMultiLevelHierarchy"/>
    <dgm:cxn modelId="{7EF09891-0D45-4C4A-9289-48012FC79C71}" srcId="{34DACD1E-32D0-4F39-B42A-7FA875390891}" destId="{EAA57B8E-1272-449F-835F-48990153FD15}" srcOrd="4" destOrd="0" parTransId="{E98C27AF-AAFF-431E-AE21-A1F3F1378754}" sibTransId="{A4A5FE2B-63C1-4E6B-8195-F69CE998C0E9}"/>
    <dgm:cxn modelId="{1C7384C5-4FC8-4527-9EBB-08D62181FFAF}" type="presOf" srcId="{E98C27AF-AAFF-431E-AE21-A1F3F1378754}" destId="{C5F789D2-44EC-4538-AEA7-DEDD19746A1D}" srcOrd="1" destOrd="0" presId="urn:microsoft.com/office/officeart/2008/layout/HorizontalMultiLevelHierarchy"/>
    <dgm:cxn modelId="{4CE5A95F-8011-48EF-A871-C0EA6273324E}" type="presOf" srcId="{6B1A4198-0530-4A53-996E-A18BE352688B}" destId="{331251F4-2265-4B88-AA04-76DDC78DD4AC}" srcOrd="0" destOrd="0" presId="urn:microsoft.com/office/officeart/2008/layout/HorizontalMultiLevelHierarchy"/>
    <dgm:cxn modelId="{2267E6E3-9583-4BCD-BA21-A078DC1A4EFE}" type="presOf" srcId="{D5A188B5-29FF-44FD-9983-A68383E96F83}" destId="{4B556FA3-E560-44F3-BCB1-C08912A8FC67}" srcOrd="1" destOrd="0" presId="urn:microsoft.com/office/officeart/2008/layout/HorizontalMultiLevelHierarchy"/>
    <dgm:cxn modelId="{0D746ECE-ACDD-4F62-89DE-21B163D73583}" srcId="{34DACD1E-32D0-4F39-B42A-7FA875390891}" destId="{EC9021F6-CEF7-445C-B4C8-42CBEDD208D5}" srcOrd="0" destOrd="0" parTransId="{0C016580-F4E7-40B6-9855-2815F99001B0}" sibTransId="{1E8B9232-9EFD-4409-985B-F22C25E8771F}"/>
    <dgm:cxn modelId="{CB92B1F4-C900-470D-A317-8226B49D11DD}" type="presOf" srcId="{0C016580-F4E7-40B6-9855-2815F99001B0}" destId="{07FC8DC1-CA47-469B-8E66-AD743FA41A7D}" srcOrd="1" destOrd="0" presId="urn:microsoft.com/office/officeart/2008/layout/HorizontalMultiLevelHierarchy"/>
    <dgm:cxn modelId="{2B8A62B6-35FB-4DA7-B030-35DB8C31EF48}" type="presOf" srcId="{AAD7DF34-824C-4ED0-918D-388AE0D3922E}" destId="{1621F1C9-2AEE-4CAB-90F3-F02D8F2968ED}" srcOrd="0" destOrd="0" presId="urn:microsoft.com/office/officeart/2008/layout/HorizontalMultiLevelHierarchy"/>
    <dgm:cxn modelId="{5808DA29-4605-4D92-B080-A2A2EA995E1A}" type="presOf" srcId="{D5A188B5-29FF-44FD-9983-A68383E96F83}" destId="{DAA5392B-4D85-4A2A-A776-66D5AB56C89B}" srcOrd="0" destOrd="0" presId="urn:microsoft.com/office/officeart/2008/layout/HorizontalMultiLevelHierarchy"/>
    <dgm:cxn modelId="{2674A0F7-4C39-4A5F-8147-06BC30F5BCEC}" type="presOf" srcId="{85F75654-9450-4F21-B4A6-9ACF937E6B2B}" destId="{E75AF00F-4471-4DE5-B048-FF949A6B16DE}" srcOrd="0" destOrd="0" presId="urn:microsoft.com/office/officeart/2008/layout/HorizontalMultiLevelHierarchy"/>
    <dgm:cxn modelId="{2052990B-028B-4888-8DE2-FDE2072C013B}" srcId="{34DACD1E-32D0-4F39-B42A-7FA875390891}" destId="{D56AE1CB-203A-48D7-950B-924D7A0D7A05}" srcOrd="3" destOrd="0" parTransId="{CFBCFF72-0905-41DF-9378-CA4AD94DA1D2}" sibTransId="{2E06D4D9-8E4A-40B6-ACA3-1E2AD814A379}"/>
    <dgm:cxn modelId="{ADD8013D-DE22-4F1A-994D-D776178A54CF}" type="presParOf" srcId="{257FDD7A-ADDD-483E-A668-1B9BC8F273A3}" destId="{26ECB4C9-769D-4D43-ACE7-04708AF693A3}" srcOrd="0" destOrd="0" presId="urn:microsoft.com/office/officeart/2008/layout/HorizontalMultiLevelHierarchy"/>
    <dgm:cxn modelId="{2DCE9445-E269-4C21-9924-E77D51979765}" type="presParOf" srcId="{26ECB4C9-769D-4D43-ACE7-04708AF693A3}" destId="{9D247F39-2C40-4845-A84B-6B33A23C5EF0}" srcOrd="0" destOrd="0" presId="urn:microsoft.com/office/officeart/2008/layout/HorizontalMultiLevelHierarchy"/>
    <dgm:cxn modelId="{80B81D2A-D140-425E-A0CE-0A2DFC89FFD6}" type="presParOf" srcId="{26ECB4C9-769D-4D43-ACE7-04708AF693A3}" destId="{2CA7E78C-873D-4628-8B01-2B72B238C15C}" srcOrd="1" destOrd="0" presId="urn:microsoft.com/office/officeart/2008/layout/HorizontalMultiLevelHierarchy"/>
    <dgm:cxn modelId="{517FDD78-72EF-4970-B15D-ED1F133A6F38}" type="presParOf" srcId="{2CA7E78C-873D-4628-8B01-2B72B238C15C}" destId="{942A18FE-086F-4035-A74A-19961F51C251}" srcOrd="0" destOrd="0" presId="urn:microsoft.com/office/officeart/2008/layout/HorizontalMultiLevelHierarchy"/>
    <dgm:cxn modelId="{69910EE7-760E-4B93-9071-B8C19410AE58}" type="presParOf" srcId="{942A18FE-086F-4035-A74A-19961F51C251}" destId="{07FC8DC1-CA47-469B-8E66-AD743FA41A7D}" srcOrd="0" destOrd="0" presId="urn:microsoft.com/office/officeart/2008/layout/HorizontalMultiLevelHierarchy"/>
    <dgm:cxn modelId="{A8D0FC46-6691-4AE4-AD5E-424FA658B872}" type="presParOf" srcId="{2CA7E78C-873D-4628-8B01-2B72B238C15C}" destId="{8AFB0838-8885-4523-99B1-0258B7635FDB}" srcOrd="1" destOrd="0" presId="urn:microsoft.com/office/officeart/2008/layout/HorizontalMultiLevelHierarchy"/>
    <dgm:cxn modelId="{37BEDB22-B578-4E82-8CB4-708F543B0C2B}" type="presParOf" srcId="{8AFB0838-8885-4523-99B1-0258B7635FDB}" destId="{CEDF1507-0D75-4583-A4BE-032E712C4924}" srcOrd="0" destOrd="0" presId="urn:microsoft.com/office/officeart/2008/layout/HorizontalMultiLevelHierarchy"/>
    <dgm:cxn modelId="{E33873AF-4BCC-475C-BB55-9567E4537AD6}" type="presParOf" srcId="{8AFB0838-8885-4523-99B1-0258B7635FDB}" destId="{AE69405A-97FA-46B4-AF10-A34C486BFE5A}" srcOrd="1" destOrd="0" presId="urn:microsoft.com/office/officeart/2008/layout/HorizontalMultiLevelHierarchy"/>
    <dgm:cxn modelId="{6555AFC9-C109-42BE-B5E8-9A716508E786}" type="presParOf" srcId="{2CA7E78C-873D-4628-8B01-2B72B238C15C}" destId="{E75AF00F-4471-4DE5-B048-FF949A6B16DE}" srcOrd="2" destOrd="0" presId="urn:microsoft.com/office/officeart/2008/layout/HorizontalMultiLevelHierarchy"/>
    <dgm:cxn modelId="{2995953E-098A-456D-91D9-DDF9729F2F53}" type="presParOf" srcId="{E75AF00F-4471-4DE5-B048-FF949A6B16DE}" destId="{7B017811-8F77-4958-BF71-CA43F9AD3802}" srcOrd="0" destOrd="0" presId="urn:microsoft.com/office/officeart/2008/layout/HorizontalMultiLevelHierarchy"/>
    <dgm:cxn modelId="{841E8F58-EB97-43FE-ADF4-4D5881B72B37}" type="presParOf" srcId="{2CA7E78C-873D-4628-8B01-2B72B238C15C}" destId="{3A55F73C-98E2-475B-8117-18200AE9D32D}" srcOrd="3" destOrd="0" presId="urn:microsoft.com/office/officeart/2008/layout/HorizontalMultiLevelHierarchy"/>
    <dgm:cxn modelId="{A4ABBC26-8483-4054-8465-BD080840D609}" type="presParOf" srcId="{3A55F73C-98E2-475B-8117-18200AE9D32D}" destId="{ECA218BF-E980-4A47-89BC-2A442127FB4F}" srcOrd="0" destOrd="0" presId="urn:microsoft.com/office/officeart/2008/layout/HorizontalMultiLevelHierarchy"/>
    <dgm:cxn modelId="{29BF4893-29A7-4573-9E08-4694A595346D}" type="presParOf" srcId="{3A55F73C-98E2-475B-8117-18200AE9D32D}" destId="{7E8CCF94-4682-4D3B-B17B-ACEACEB7BA37}" srcOrd="1" destOrd="0" presId="urn:microsoft.com/office/officeart/2008/layout/HorizontalMultiLevelHierarchy"/>
    <dgm:cxn modelId="{FD89185F-84E7-4EFC-AE28-3C089229305B}" type="presParOf" srcId="{2CA7E78C-873D-4628-8B01-2B72B238C15C}" destId="{DAA5392B-4D85-4A2A-A776-66D5AB56C89B}" srcOrd="4" destOrd="0" presId="urn:microsoft.com/office/officeart/2008/layout/HorizontalMultiLevelHierarchy"/>
    <dgm:cxn modelId="{A38DB81A-D4D9-450B-A3F3-B569168B7A10}" type="presParOf" srcId="{DAA5392B-4D85-4A2A-A776-66D5AB56C89B}" destId="{4B556FA3-E560-44F3-BCB1-C08912A8FC67}" srcOrd="0" destOrd="0" presId="urn:microsoft.com/office/officeart/2008/layout/HorizontalMultiLevelHierarchy"/>
    <dgm:cxn modelId="{61E84A61-85D0-4FBE-A5A5-49406660C062}" type="presParOf" srcId="{2CA7E78C-873D-4628-8B01-2B72B238C15C}" destId="{B2E45A2E-7F96-430E-A244-63AEBF449A4C}" srcOrd="5" destOrd="0" presId="urn:microsoft.com/office/officeart/2008/layout/HorizontalMultiLevelHierarchy"/>
    <dgm:cxn modelId="{24E494E1-5131-4E2F-A91D-92452752FA26}" type="presParOf" srcId="{B2E45A2E-7F96-430E-A244-63AEBF449A4C}" destId="{1621F1C9-2AEE-4CAB-90F3-F02D8F2968ED}" srcOrd="0" destOrd="0" presId="urn:microsoft.com/office/officeart/2008/layout/HorizontalMultiLevelHierarchy"/>
    <dgm:cxn modelId="{05A5538E-F2F2-45A8-A348-0BAB5999A5CE}" type="presParOf" srcId="{B2E45A2E-7F96-430E-A244-63AEBF449A4C}" destId="{4C777060-2B91-4816-9FD0-52796C20B723}" srcOrd="1" destOrd="0" presId="urn:microsoft.com/office/officeart/2008/layout/HorizontalMultiLevelHierarchy"/>
    <dgm:cxn modelId="{370CD7C9-E414-4A0F-B223-1DBC007DB57A}" type="presParOf" srcId="{2CA7E78C-873D-4628-8B01-2B72B238C15C}" destId="{34BBF4D8-148F-4553-96CC-931D46478E78}" srcOrd="6" destOrd="0" presId="urn:microsoft.com/office/officeart/2008/layout/HorizontalMultiLevelHierarchy"/>
    <dgm:cxn modelId="{F4676709-75F4-4E1A-AEAC-5D1A46F89E10}" type="presParOf" srcId="{34BBF4D8-148F-4553-96CC-931D46478E78}" destId="{E5B1A68C-349E-4B4E-98F0-BF651677D2DF}" srcOrd="0" destOrd="0" presId="urn:microsoft.com/office/officeart/2008/layout/HorizontalMultiLevelHierarchy"/>
    <dgm:cxn modelId="{2E5EAFC1-C37D-4CD0-AB23-140C8F147FEA}" type="presParOf" srcId="{2CA7E78C-873D-4628-8B01-2B72B238C15C}" destId="{22E0AE19-8FDE-4643-858B-D1FA34D8605B}" srcOrd="7" destOrd="0" presId="urn:microsoft.com/office/officeart/2008/layout/HorizontalMultiLevelHierarchy"/>
    <dgm:cxn modelId="{1E03A1E8-B30E-4811-8494-57CA39CD5A55}" type="presParOf" srcId="{22E0AE19-8FDE-4643-858B-D1FA34D8605B}" destId="{AB91ABB7-BB14-46EA-A742-6A09D7F90437}" srcOrd="0" destOrd="0" presId="urn:microsoft.com/office/officeart/2008/layout/HorizontalMultiLevelHierarchy"/>
    <dgm:cxn modelId="{616BA49C-BFDD-4BEB-80C0-45C292D110A3}" type="presParOf" srcId="{22E0AE19-8FDE-4643-858B-D1FA34D8605B}" destId="{BC47AF7E-F2CD-4829-A222-5B8664E089B8}" srcOrd="1" destOrd="0" presId="urn:microsoft.com/office/officeart/2008/layout/HorizontalMultiLevelHierarchy"/>
    <dgm:cxn modelId="{F4B8B969-638C-444A-9620-3CAA6C95FC6F}" type="presParOf" srcId="{2CA7E78C-873D-4628-8B01-2B72B238C15C}" destId="{B8D89A2A-086A-4AB5-BFB1-CCEB6479CE7A}" srcOrd="8" destOrd="0" presId="urn:microsoft.com/office/officeart/2008/layout/HorizontalMultiLevelHierarchy"/>
    <dgm:cxn modelId="{CBBE1CBE-57D1-46E4-8751-93092461EFDF}" type="presParOf" srcId="{B8D89A2A-086A-4AB5-BFB1-CCEB6479CE7A}" destId="{C5F789D2-44EC-4538-AEA7-DEDD19746A1D}" srcOrd="0" destOrd="0" presId="urn:microsoft.com/office/officeart/2008/layout/HorizontalMultiLevelHierarchy"/>
    <dgm:cxn modelId="{AF8BFF6A-6584-4EB7-BEB1-F1793396B3EA}" type="presParOf" srcId="{2CA7E78C-873D-4628-8B01-2B72B238C15C}" destId="{1892168D-B1CE-402B-8067-CD3B0AF40823}" srcOrd="9" destOrd="0" presId="urn:microsoft.com/office/officeart/2008/layout/HorizontalMultiLevelHierarchy"/>
    <dgm:cxn modelId="{11FDAEAD-120A-4D98-A648-A61049522291}" type="presParOf" srcId="{1892168D-B1CE-402B-8067-CD3B0AF40823}" destId="{51858E6D-55BE-4674-9A66-44F8FABCC555}" srcOrd="0" destOrd="0" presId="urn:microsoft.com/office/officeart/2008/layout/HorizontalMultiLevelHierarchy"/>
    <dgm:cxn modelId="{C52089E7-614D-4EEC-91D9-BFDBD7D8D6A1}" type="presParOf" srcId="{1892168D-B1CE-402B-8067-CD3B0AF40823}" destId="{9C19DDB1-791C-4972-9A97-C7F54F39B8F1}" srcOrd="1" destOrd="0" presId="urn:microsoft.com/office/officeart/2008/layout/HorizontalMultiLevelHierarchy"/>
    <dgm:cxn modelId="{61499AC8-0971-4EF3-9440-B4A7D42D8B9C}" type="presParOf" srcId="{2CA7E78C-873D-4628-8B01-2B72B238C15C}" destId="{331251F4-2265-4B88-AA04-76DDC78DD4AC}" srcOrd="10" destOrd="0" presId="urn:microsoft.com/office/officeart/2008/layout/HorizontalMultiLevelHierarchy"/>
    <dgm:cxn modelId="{FF28789F-57B9-439B-BBF1-4074697A2F6D}" type="presParOf" srcId="{331251F4-2265-4B88-AA04-76DDC78DD4AC}" destId="{F53A57BE-B2D1-4CAA-8E8A-2C1CA4303FEB}" srcOrd="0" destOrd="0" presId="urn:microsoft.com/office/officeart/2008/layout/HorizontalMultiLevelHierarchy"/>
    <dgm:cxn modelId="{7B4C152F-5CFE-4304-9F38-88B9287839CC}" type="presParOf" srcId="{2CA7E78C-873D-4628-8B01-2B72B238C15C}" destId="{9BCD2F26-871F-45E3-A05E-B89C8A9E0D4A}" srcOrd="11" destOrd="0" presId="urn:microsoft.com/office/officeart/2008/layout/HorizontalMultiLevelHierarchy"/>
    <dgm:cxn modelId="{F97C5E3C-F58D-47F9-BC53-6CF859520853}" type="presParOf" srcId="{9BCD2F26-871F-45E3-A05E-B89C8A9E0D4A}" destId="{F7B09EEC-759C-4AD6-A495-49788E460EBC}" srcOrd="0" destOrd="0" presId="urn:microsoft.com/office/officeart/2008/layout/HorizontalMultiLevelHierarchy"/>
    <dgm:cxn modelId="{94002BD4-8CBC-444B-884F-BDC793AA6445}" type="presParOf" srcId="{9BCD2F26-871F-45E3-A05E-B89C8A9E0D4A}" destId="{6F340869-3919-4C83-ACFA-93C5210F753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7E9D9-ED25-4DD8-8C90-9439E7FD5A25}">
      <dsp:nvSpPr>
        <dsp:cNvPr id="0" name=""/>
        <dsp:cNvSpPr/>
      </dsp:nvSpPr>
      <dsp:spPr>
        <a:xfrm rot="10800000">
          <a:off x="2664307" y="1836995"/>
          <a:ext cx="5650467" cy="1014065"/>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41928" tIns="106680" rIns="199136" bIns="106680" numCol="1" spcCol="1270" anchor="ctr" anchorCtr="0">
          <a:noAutofit/>
        </a:bodyPr>
        <a:lstStyle/>
        <a:p>
          <a:pPr lvl="0" algn="ctr" defTabSz="1244600">
            <a:lnSpc>
              <a:spcPct val="90000"/>
            </a:lnSpc>
            <a:spcBef>
              <a:spcPct val="0"/>
            </a:spcBef>
            <a:spcAft>
              <a:spcPct val="35000"/>
            </a:spcAft>
          </a:pPr>
          <a:r>
            <a:rPr lang="es-MX" sz="2800" b="1" kern="1200" dirty="0">
              <a:solidFill>
                <a:schemeClr val="tx1"/>
              </a:solidFill>
              <a:latin typeface="Aparajita" panose="020B0604020202020204" pitchFamily="34" charset="0"/>
              <a:cs typeface="Aparajita" panose="020B0604020202020204" pitchFamily="34" charset="0"/>
            </a:rPr>
            <a:t>PROBLEMA DE INVESTIGACIÓN</a:t>
          </a:r>
        </a:p>
      </dsp:txBody>
      <dsp:txXfrm rot="10800000">
        <a:off x="2917823" y="1836995"/>
        <a:ext cx="5396951" cy="1014065"/>
      </dsp:txXfrm>
    </dsp:sp>
    <dsp:sp modelId="{32767606-214B-4000-A03C-2EAFA8127595}">
      <dsp:nvSpPr>
        <dsp:cNvPr id="0" name=""/>
        <dsp:cNvSpPr/>
      </dsp:nvSpPr>
      <dsp:spPr>
        <a:xfrm>
          <a:off x="651046" y="165493"/>
          <a:ext cx="1466186" cy="136118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023A9508-F152-4FCE-82C3-5D74B473F03F}">
      <dsp:nvSpPr>
        <dsp:cNvPr id="0" name=""/>
        <dsp:cNvSpPr/>
      </dsp:nvSpPr>
      <dsp:spPr>
        <a:xfrm rot="10800000">
          <a:off x="2736305" y="252816"/>
          <a:ext cx="5650467" cy="1092415"/>
        </a:xfrm>
        <a:prstGeom prst="homePlate">
          <a:avLst/>
        </a:prstGeom>
        <a:solidFill>
          <a:schemeClr val="accent5">
            <a:hueOff val="-4990872"/>
            <a:satOff val="-7727"/>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41928" tIns="106680" rIns="199136" bIns="106680" numCol="1" spcCol="1270" anchor="ctr" anchorCtr="0">
          <a:noAutofit/>
        </a:bodyPr>
        <a:lstStyle/>
        <a:p>
          <a:pPr lvl="0" algn="ctr" defTabSz="1244600">
            <a:lnSpc>
              <a:spcPct val="90000"/>
            </a:lnSpc>
            <a:spcBef>
              <a:spcPct val="0"/>
            </a:spcBef>
            <a:spcAft>
              <a:spcPct val="35000"/>
            </a:spcAft>
          </a:pPr>
          <a:r>
            <a:rPr lang="es-MX" sz="2800" b="1" kern="1200" dirty="0">
              <a:solidFill>
                <a:schemeClr val="tx1"/>
              </a:solidFill>
              <a:latin typeface="Aparajita" panose="020B0604020202020204" pitchFamily="34" charset="0"/>
              <a:cs typeface="Aparajita" panose="020B0604020202020204" pitchFamily="34" charset="0"/>
            </a:rPr>
            <a:t>ANTECEDENTES</a:t>
          </a:r>
        </a:p>
      </dsp:txBody>
      <dsp:txXfrm rot="10800000">
        <a:off x="3009409" y="252816"/>
        <a:ext cx="5377363" cy="1092415"/>
      </dsp:txXfrm>
    </dsp:sp>
    <dsp:sp modelId="{62387765-4D4C-410A-AE02-2649025B459E}">
      <dsp:nvSpPr>
        <dsp:cNvPr id="0" name=""/>
        <dsp:cNvSpPr/>
      </dsp:nvSpPr>
      <dsp:spPr>
        <a:xfrm>
          <a:off x="535227" y="1981013"/>
          <a:ext cx="1521830" cy="1253038"/>
        </a:xfrm>
        <a:prstGeom prst="ellipse">
          <a:avLst/>
        </a:prstGeom>
        <a:blipFill>
          <a:blip xmlns:r="http://schemas.openxmlformats.org/officeDocument/2006/relationships" r:embed="rId2">
            <a:extLst/>
          </a:blip>
          <a:srcRect/>
          <a:stretch>
            <a:fillRect l="-42000" r="-42000"/>
          </a:stretch>
        </a:blip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D1674D80-8D03-4F56-A9D6-DD09E41FC95F}">
      <dsp:nvSpPr>
        <dsp:cNvPr id="0" name=""/>
        <dsp:cNvSpPr/>
      </dsp:nvSpPr>
      <dsp:spPr>
        <a:xfrm rot="10800000">
          <a:off x="3088670" y="3701289"/>
          <a:ext cx="5316129" cy="1016026"/>
        </a:xfrm>
        <a:prstGeom prst="homePlate">
          <a:avLst/>
        </a:prstGeom>
        <a:solidFill>
          <a:schemeClr val="accent5">
            <a:hueOff val="-9981745"/>
            <a:satOff val="-15454"/>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41928" tIns="106680" rIns="199136" bIns="106680" numCol="1" spcCol="1270" anchor="ctr" anchorCtr="0">
          <a:noAutofit/>
        </a:bodyPr>
        <a:lstStyle/>
        <a:p>
          <a:pPr lvl="0" algn="ctr" defTabSz="1244600">
            <a:lnSpc>
              <a:spcPct val="90000"/>
            </a:lnSpc>
            <a:spcBef>
              <a:spcPct val="0"/>
            </a:spcBef>
            <a:spcAft>
              <a:spcPct val="35000"/>
            </a:spcAft>
          </a:pPr>
          <a:r>
            <a:rPr lang="es-MX" sz="2800" b="1" kern="1200" dirty="0">
              <a:solidFill>
                <a:schemeClr val="tx1"/>
              </a:solidFill>
              <a:latin typeface="Aparajita" panose="020B0604020202020204" pitchFamily="34" charset="0"/>
              <a:cs typeface="Aparajita" panose="020B0604020202020204" pitchFamily="34" charset="0"/>
            </a:rPr>
            <a:t>GIRO DEL NEGOCIO</a:t>
          </a:r>
        </a:p>
      </dsp:txBody>
      <dsp:txXfrm rot="10800000">
        <a:off x="3342676" y="3701289"/>
        <a:ext cx="5062123" cy="1016026"/>
      </dsp:txXfrm>
    </dsp:sp>
    <dsp:sp modelId="{9E8F942F-5052-4DE7-8040-D303EDC13A0E}">
      <dsp:nvSpPr>
        <dsp:cNvPr id="0" name=""/>
        <dsp:cNvSpPr/>
      </dsp:nvSpPr>
      <dsp:spPr>
        <a:xfrm>
          <a:off x="457456" y="3565192"/>
          <a:ext cx="1677397" cy="1339446"/>
        </a:xfrm>
        <a:prstGeom prst="ellipse">
          <a:avLst/>
        </a:prstGeom>
        <a:blipFill>
          <a:blip xmlns:r="http://schemas.openxmlformats.org/officeDocument/2006/relationships" r:embed="rId3">
            <a:extLst/>
          </a:blip>
          <a:srcRect/>
          <a:stretch>
            <a:fillRect l="-17000" r="-17000"/>
          </a:stretch>
        </a:blip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0E06C-9CCF-4295-86D5-76A506BF49E8}">
      <dsp:nvSpPr>
        <dsp:cNvPr id="0" name=""/>
        <dsp:cNvSpPr/>
      </dsp:nvSpPr>
      <dsp:spPr>
        <a:xfrm rot="5400000">
          <a:off x="-159428" y="220787"/>
          <a:ext cx="1062854" cy="743998"/>
        </a:xfrm>
        <a:prstGeom prst="chevron">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ctr" defTabSz="889000">
            <a:lnSpc>
              <a:spcPct val="90000"/>
            </a:lnSpc>
            <a:spcBef>
              <a:spcPct val="0"/>
            </a:spcBef>
            <a:spcAft>
              <a:spcPct val="35000"/>
            </a:spcAft>
          </a:pPr>
          <a:endParaRPr lang="es-EC"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parajita"/>
          </a:endParaRPr>
        </a:p>
      </dsp:txBody>
      <dsp:txXfrm rot="-5400000">
        <a:off x="0" y="433358"/>
        <a:ext cx="743998" cy="318856"/>
      </dsp:txXfrm>
    </dsp:sp>
    <dsp:sp modelId="{99EE7889-F35E-42A4-9450-0B8E6C033082}">
      <dsp:nvSpPr>
        <dsp:cNvPr id="0" name=""/>
        <dsp:cNvSpPr/>
      </dsp:nvSpPr>
      <dsp:spPr>
        <a:xfrm rot="5400000">
          <a:off x="4293886" y="-3541693"/>
          <a:ext cx="797185" cy="7896961"/>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a:latin typeface="Aparajita" panose="020B0604020202020204" pitchFamily="34" charset="0"/>
            </a:rPr>
            <a:t>Los guiones turísticos etnográficos, tienen gran incidencia para atraer turistas </a:t>
          </a:r>
          <a:r>
            <a:rPr lang="es-ES" sz="1600" kern="1200" dirty="0">
              <a:latin typeface="Aparajita" panose="020B0604020202020204" pitchFamily="34" charset="0"/>
              <a:cs typeface="Aparajita" panose="020B0604020202020204" pitchFamily="34" charset="0"/>
            </a:rPr>
            <a:t> </a:t>
          </a:r>
          <a:endParaRPr lang="es-EC" sz="1600" kern="1200" dirty="0">
            <a:latin typeface="Aparajita" panose="020B0604020202020204" pitchFamily="34" charset="0"/>
            <a:cs typeface="Aparajita" panose="020B0604020202020204" pitchFamily="34" charset="0"/>
          </a:endParaRPr>
        </a:p>
      </dsp:txBody>
      <dsp:txXfrm rot="-5400000">
        <a:off x="743999" y="47109"/>
        <a:ext cx="7858046" cy="719355"/>
      </dsp:txXfrm>
    </dsp:sp>
    <dsp:sp modelId="{157B7C33-2E25-4616-B70C-FCEE11F8EB8C}">
      <dsp:nvSpPr>
        <dsp:cNvPr id="0" name=""/>
        <dsp:cNvSpPr/>
      </dsp:nvSpPr>
      <dsp:spPr>
        <a:xfrm rot="5400000">
          <a:off x="-226627" y="1301705"/>
          <a:ext cx="1197252" cy="743998"/>
        </a:xfrm>
        <a:prstGeom prst="chevron">
          <a:avLst/>
        </a:prstGeom>
        <a:gradFill rotWithShape="0">
          <a:gsLst>
            <a:gs pos="0">
              <a:schemeClr val="accent3">
                <a:hueOff val="-404391"/>
                <a:satOff val="10347"/>
                <a:lumOff val="392"/>
                <a:alphaOff val="0"/>
                <a:tint val="96000"/>
                <a:satMod val="120000"/>
                <a:lumMod val="120000"/>
              </a:schemeClr>
            </a:gs>
            <a:gs pos="100000">
              <a:schemeClr val="accent3">
                <a:hueOff val="-404391"/>
                <a:satOff val="10347"/>
                <a:lumOff val="392"/>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ctr" defTabSz="889000">
            <a:lnSpc>
              <a:spcPct val="90000"/>
            </a:lnSpc>
            <a:spcBef>
              <a:spcPct val="0"/>
            </a:spcBef>
            <a:spcAft>
              <a:spcPct val="35000"/>
            </a:spcAft>
          </a:pPr>
          <a:endParaRPr lang="es-EC" sz="2000" b="1" kern="12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parajita"/>
          </a:endParaRPr>
        </a:p>
      </dsp:txBody>
      <dsp:txXfrm rot="-5400000">
        <a:off x="0" y="1447077"/>
        <a:ext cx="743998" cy="453254"/>
      </dsp:txXfrm>
    </dsp:sp>
    <dsp:sp modelId="{0FACC5A8-2631-4BB8-93D0-B1D7D8B68BB9}">
      <dsp:nvSpPr>
        <dsp:cNvPr id="0" name=""/>
        <dsp:cNvSpPr/>
      </dsp:nvSpPr>
      <dsp:spPr>
        <a:xfrm rot="5400000">
          <a:off x="4220676" y="-2460775"/>
          <a:ext cx="943604" cy="7896961"/>
        </a:xfrm>
        <a:prstGeom prst="round2SameRect">
          <a:avLst/>
        </a:prstGeom>
        <a:solidFill>
          <a:schemeClr val="lt1">
            <a:alpha val="90000"/>
            <a:hueOff val="0"/>
            <a:satOff val="0"/>
            <a:lumOff val="0"/>
            <a:alphaOff val="0"/>
          </a:schemeClr>
        </a:solidFill>
        <a:ln w="9525" cap="flat" cmpd="sng" algn="ctr">
          <a:solidFill>
            <a:schemeClr val="accent3">
              <a:hueOff val="-404391"/>
              <a:satOff val="10347"/>
              <a:lumOff val="392"/>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a:latin typeface="Aparajita" panose="020B0604020202020204" pitchFamily="34" charset="0"/>
            </a:rPr>
            <a:t>Se pudo evidenciar mediante encuestas que aún falta mucho por mejorar en cuanto al manejo de turistas y difusión profesional de la información que algunos guías manejan.</a:t>
          </a:r>
          <a:endParaRPr lang="es-EC" sz="1600" kern="1200" dirty="0">
            <a:latin typeface="Aparajita" panose="020B0604020202020204" pitchFamily="34" charset="0"/>
            <a:cs typeface="Aparajita" panose="020B0604020202020204" pitchFamily="34" charset="0"/>
          </a:endParaRPr>
        </a:p>
      </dsp:txBody>
      <dsp:txXfrm rot="-5400000">
        <a:off x="743998" y="1061966"/>
        <a:ext cx="7850898" cy="851478"/>
      </dsp:txXfrm>
    </dsp:sp>
    <dsp:sp modelId="{860F5273-38B1-4328-B75B-867F30A33465}">
      <dsp:nvSpPr>
        <dsp:cNvPr id="0" name=""/>
        <dsp:cNvSpPr/>
      </dsp:nvSpPr>
      <dsp:spPr>
        <a:xfrm rot="5400000">
          <a:off x="-159428" y="2323447"/>
          <a:ext cx="1062854" cy="743998"/>
        </a:xfrm>
        <a:prstGeom prst="chevron">
          <a:avLst/>
        </a:prstGeom>
        <a:gradFill rotWithShape="0">
          <a:gsLst>
            <a:gs pos="0">
              <a:schemeClr val="accent3">
                <a:hueOff val="-808782"/>
                <a:satOff val="20694"/>
                <a:lumOff val="784"/>
                <a:alphaOff val="0"/>
                <a:tint val="96000"/>
                <a:satMod val="120000"/>
                <a:lumMod val="120000"/>
              </a:schemeClr>
            </a:gs>
            <a:gs pos="100000">
              <a:schemeClr val="accent3">
                <a:hueOff val="-808782"/>
                <a:satOff val="20694"/>
                <a:lumOff val="784"/>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ctr" defTabSz="889000">
            <a:lnSpc>
              <a:spcPct val="90000"/>
            </a:lnSpc>
            <a:spcBef>
              <a:spcPct val="0"/>
            </a:spcBef>
            <a:spcAft>
              <a:spcPct val="35000"/>
            </a:spcAft>
          </a:pPr>
          <a:endParaRPr lang="es-EC" sz="2000" b="1" kern="12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parajita"/>
          </a:endParaRPr>
        </a:p>
      </dsp:txBody>
      <dsp:txXfrm rot="-5400000">
        <a:off x="0" y="2536018"/>
        <a:ext cx="743998" cy="318856"/>
      </dsp:txXfrm>
    </dsp:sp>
    <dsp:sp modelId="{44A675CA-FC2D-4C92-B43C-3D373C997678}">
      <dsp:nvSpPr>
        <dsp:cNvPr id="0" name=""/>
        <dsp:cNvSpPr/>
      </dsp:nvSpPr>
      <dsp:spPr>
        <a:xfrm rot="5400000">
          <a:off x="4347051" y="-302528"/>
          <a:ext cx="690855" cy="7896961"/>
        </a:xfrm>
        <a:prstGeom prst="round2SameRect">
          <a:avLst/>
        </a:prstGeom>
        <a:solidFill>
          <a:schemeClr val="lt1">
            <a:alpha val="90000"/>
            <a:hueOff val="0"/>
            <a:satOff val="0"/>
            <a:lumOff val="0"/>
            <a:alphaOff val="0"/>
          </a:schemeClr>
        </a:solidFill>
        <a:ln w="9525" cap="flat" cmpd="sng" algn="ctr">
          <a:solidFill>
            <a:schemeClr val="accent3">
              <a:hueOff val="-808782"/>
              <a:satOff val="20694"/>
              <a:lumOff val="784"/>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latin typeface="Aparajita" panose="020B0604020202020204" pitchFamily="34" charset="0"/>
            </a:rPr>
            <a:t>Los guiones deben ser implementados en aquellas empresas y actividades de turismo, como materiales de trabajo para uso de todos los guías, como su herramienta de soporte.</a:t>
          </a:r>
          <a:endParaRPr lang="es-ES" kern="1200" dirty="0"/>
        </a:p>
      </dsp:txBody>
      <dsp:txXfrm rot="-5400000">
        <a:off x="743999" y="3334249"/>
        <a:ext cx="7863236" cy="623405"/>
      </dsp:txXfrm>
    </dsp:sp>
    <dsp:sp modelId="{1A7C3CB0-8518-412B-8598-9235DD0A9EA3}">
      <dsp:nvSpPr>
        <dsp:cNvPr id="0" name=""/>
        <dsp:cNvSpPr/>
      </dsp:nvSpPr>
      <dsp:spPr>
        <a:xfrm rot="5400000">
          <a:off x="-159428" y="3277990"/>
          <a:ext cx="1062854" cy="743998"/>
        </a:xfrm>
        <a:prstGeom prst="chevron">
          <a:avLst/>
        </a:prstGeom>
        <a:gradFill rotWithShape="0">
          <a:gsLst>
            <a:gs pos="0">
              <a:schemeClr val="accent3">
                <a:hueOff val="-1213174"/>
                <a:satOff val="31040"/>
                <a:lumOff val="1176"/>
                <a:alphaOff val="0"/>
                <a:tint val="96000"/>
                <a:satMod val="120000"/>
                <a:lumMod val="120000"/>
              </a:schemeClr>
            </a:gs>
            <a:gs pos="100000">
              <a:schemeClr val="accent3">
                <a:hueOff val="-1213174"/>
                <a:satOff val="31040"/>
                <a:lumOff val="1176"/>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ctr" defTabSz="889000">
            <a:lnSpc>
              <a:spcPct val="90000"/>
            </a:lnSpc>
            <a:spcBef>
              <a:spcPct val="0"/>
            </a:spcBef>
            <a:spcAft>
              <a:spcPct val="35000"/>
            </a:spcAft>
          </a:pPr>
          <a:endParaRPr lang="es-EC" sz="2000" b="1" kern="12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parajita"/>
          </a:endParaRPr>
        </a:p>
      </dsp:txBody>
      <dsp:txXfrm rot="-5400000">
        <a:off x="0" y="3490561"/>
        <a:ext cx="743998" cy="318856"/>
      </dsp:txXfrm>
    </dsp:sp>
    <dsp:sp modelId="{E7858C48-5904-41EA-B141-D1104F2C215B}">
      <dsp:nvSpPr>
        <dsp:cNvPr id="0" name=""/>
        <dsp:cNvSpPr/>
      </dsp:nvSpPr>
      <dsp:spPr>
        <a:xfrm rot="5400000">
          <a:off x="4347051" y="582928"/>
          <a:ext cx="690855" cy="7896961"/>
        </a:xfrm>
        <a:prstGeom prst="round2SameRect">
          <a:avLst/>
        </a:prstGeom>
        <a:solidFill>
          <a:schemeClr val="lt1">
            <a:alpha val="90000"/>
            <a:hueOff val="0"/>
            <a:satOff val="0"/>
            <a:lumOff val="0"/>
            <a:alphaOff val="0"/>
          </a:schemeClr>
        </a:solidFill>
        <a:ln w="9525" cap="flat" cmpd="sng" algn="ctr">
          <a:solidFill>
            <a:schemeClr val="accent3">
              <a:hueOff val="-1213174"/>
              <a:satOff val="31040"/>
              <a:lumOff val="1176"/>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a:latin typeface="Times New Roman" panose="02020603050405020304" pitchFamily="18" charset="0"/>
              <a:cs typeface="Times New Roman" panose="02020603050405020304" pitchFamily="18" charset="0"/>
            </a:rPr>
            <a:t>Se identificó la necesidad de implementar y potenciar el uso de los guiones como herramienta de trabajo para los guías.</a:t>
          </a:r>
          <a:endParaRPr lang="es-ES" sz="2000" kern="1200" dirty="0">
            <a:latin typeface="Times New Roman" panose="02020603050405020304" pitchFamily="18" charset="0"/>
            <a:cs typeface="Times New Roman" panose="02020603050405020304" pitchFamily="18" charset="0"/>
          </a:endParaRPr>
        </a:p>
      </dsp:txBody>
      <dsp:txXfrm rot="-5400000">
        <a:off x="743999" y="4219706"/>
        <a:ext cx="7863236" cy="623405"/>
      </dsp:txXfrm>
    </dsp:sp>
    <dsp:sp modelId="{3E85C606-49A2-4D4E-9A1F-3BBCD4FA6B07}">
      <dsp:nvSpPr>
        <dsp:cNvPr id="0" name=""/>
        <dsp:cNvSpPr/>
      </dsp:nvSpPr>
      <dsp:spPr>
        <a:xfrm rot="5400000">
          <a:off x="-159428" y="4344962"/>
          <a:ext cx="1062854" cy="743998"/>
        </a:xfrm>
        <a:prstGeom prst="chevron">
          <a:avLst/>
        </a:prstGeom>
        <a:gradFill rotWithShape="0">
          <a:gsLst>
            <a:gs pos="0">
              <a:schemeClr val="accent3">
                <a:hueOff val="-1617565"/>
                <a:satOff val="41387"/>
                <a:lumOff val="1568"/>
                <a:alphaOff val="0"/>
                <a:tint val="96000"/>
                <a:satMod val="120000"/>
                <a:lumMod val="120000"/>
              </a:schemeClr>
            </a:gs>
            <a:gs pos="100000">
              <a:schemeClr val="accent3">
                <a:hueOff val="-1617565"/>
                <a:satOff val="41387"/>
                <a:lumOff val="1568"/>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ctr" defTabSz="889000">
            <a:lnSpc>
              <a:spcPct val="90000"/>
            </a:lnSpc>
            <a:spcBef>
              <a:spcPct val="0"/>
            </a:spcBef>
            <a:spcAft>
              <a:spcPct val="35000"/>
            </a:spcAft>
          </a:pPr>
          <a:endParaRPr lang="es-EC" sz="2000" b="1" kern="12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parajita"/>
          </a:endParaRPr>
        </a:p>
      </dsp:txBody>
      <dsp:txXfrm rot="-5400000">
        <a:off x="0" y="4557533"/>
        <a:ext cx="743998" cy="318856"/>
      </dsp:txXfrm>
    </dsp:sp>
    <dsp:sp modelId="{49414AE2-92B1-4320-BE9D-81BF0EDE9934}">
      <dsp:nvSpPr>
        <dsp:cNvPr id="0" name=""/>
        <dsp:cNvSpPr/>
      </dsp:nvSpPr>
      <dsp:spPr>
        <a:xfrm rot="5400000">
          <a:off x="4234621" y="-1273232"/>
          <a:ext cx="915715" cy="7896961"/>
        </a:xfrm>
        <a:prstGeom prst="round2SameRect">
          <a:avLst/>
        </a:prstGeom>
        <a:solidFill>
          <a:schemeClr val="lt1">
            <a:alpha val="90000"/>
            <a:hueOff val="0"/>
            <a:satOff val="0"/>
            <a:lumOff val="0"/>
            <a:alphaOff val="0"/>
          </a:schemeClr>
        </a:solidFill>
        <a:ln w="9525" cap="flat" cmpd="sng" algn="ctr">
          <a:solidFill>
            <a:schemeClr val="accent3">
              <a:hueOff val="-1617565"/>
              <a:satOff val="41387"/>
              <a:lumOff val="1568"/>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latin typeface="Aparajita" panose="020B0604020202020204" pitchFamily="34" charset="0"/>
              <a:cs typeface="Aparajita" panose="020B0604020202020204" pitchFamily="34" charset="0"/>
            </a:rPr>
            <a:t>La</a:t>
          </a:r>
          <a:r>
            <a:rPr lang="es-EC" sz="1600" kern="1200" dirty="0">
              <a:latin typeface="Aparajita" panose="020B0604020202020204" pitchFamily="34" charset="0"/>
            </a:rPr>
            <a:t> falta de capacitación e inclusión de los guías, a afectado tanto a la historia como a la cultura de la ciudad El Coca, lo cual comprende una parte importante de turismo que debería ser destacada.</a:t>
          </a:r>
          <a:endParaRPr lang="es-EC" sz="1600" kern="1200" dirty="0">
            <a:latin typeface="Aparajita" panose="020B0604020202020204" pitchFamily="34" charset="0"/>
            <a:cs typeface="Aparajita" panose="020B0604020202020204" pitchFamily="34" charset="0"/>
          </a:endParaRPr>
        </a:p>
        <a:p>
          <a:pPr marL="171450" lvl="1" indent="-171450" algn="l" defTabSz="711200">
            <a:lnSpc>
              <a:spcPct val="90000"/>
            </a:lnSpc>
            <a:spcBef>
              <a:spcPct val="0"/>
            </a:spcBef>
            <a:spcAft>
              <a:spcPct val="15000"/>
            </a:spcAft>
            <a:buChar char="••"/>
          </a:pPr>
          <a:endParaRPr lang="es-EC" sz="1600" kern="1200" dirty="0">
            <a:latin typeface="Aparajita" panose="020B0604020202020204" pitchFamily="34" charset="0"/>
            <a:cs typeface="Aparajita" panose="020B0604020202020204" pitchFamily="34" charset="0"/>
          </a:endParaRPr>
        </a:p>
      </dsp:txBody>
      <dsp:txXfrm rot="-5400000">
        <a:off x="743998" y="2262093"/>
        <a:ext cx="7852259" cy="8263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4E0D9-B496-432F-B055-0664C5FFCB4A}">
      <dsp:nvSpPr>
        <dsp:cNvPr id="0" name=""/>
        <dsp:cNvSpPr/>
      </dsp:nvSpPr>
      <dsp:spPr>
        <a:xfrm rot="5400000">
          <a:off x="-204436" y="210864"/>
          <a:ext cx="1362913" cy="954039"/>
        </a:xfrm>
        <a:prstGeom prst="chevron">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a:latin typeface="Aparajita" pitchFamily="34" charset="0"/>
              <a:cs typeface="Aparajita" pitchFamily="34" charset="0"/>
            </a:rPr>
            <a:t>1.</a:t>
          </a:r>
        </a:p>
      </dsp:txBody>
      <dsp:txXfrm rot="-5400000">
        <a:off x="2" y="483447"/>
        <a:ext cx="954039" cy="408874"/>
      </dsp:txXfrm>
    </dsp:sp>
    <dsp:sp modelId="{0BE41B91-B0C5-41F8-9D6A-9BED41FCCD1C}">
      <dsp:nvSpPr>
        <dsp:cNvPr id="0" name=""/>
        <dsp:cNvSpPr/>
      </dsp:nvSpPr>
      <dsp:spPr>
        <a:xfrm rot="5400000">
          <a:off x="3732143" y="-2694618"/>
          <a:ext cx="885893" cy="6414156"/>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EC" sz="1800" kern="1200" dirty="0">
              <a:latin typeface="Aparajita"/>
            </a:rPr>
            <a:t>utilizar los guiones como herramienta de trabajo de los guías turísticos, orientados a satisfacer las necesidades y expectativas en las rutas, circuitos y similares.</a:t>
          </a:r>
          <a:endParaRPr lang="es-EC" sz="1800" kern="1200" dirty="0">
            <a:latin typeface="Aparajita"/>
            <a:cs typeface="Aparajita" pitchFamily="34" charset="0"/>
          </a:endParaRPr>
        </a:p>
      </dsp:txBody>
      <dsp:txXfrm rot="-5400000">
        <a:off x="968012" y="112759"/>
        <a:ext cx="6370910" cy="799401"/>
      </dsp:txXfrm>
    </dsp:sp>
    <dsp:sp modelId="{FD08C5D6-D89B-434A-B7D8-802D5D891B09}">
      <dsp:nvSpPr>
        <dsp:cNvPr id="0" name=""/>
        <dsp:cNvSpPr/>
      </dsp:nvSpPr>
      <dsp:spPr>
        <a:xfrm rot="5400000">
          <a:off x="-204436" y="1434888"/>
          <a:ext cx="1362913" cy="954039"/>
        </a:xfrm>
        <a:prstGeom prst="chevron">
          <a:avLst/>
        </a:prstGeom>
        <a:gradFill rotWithShape="0">
          <a:gsLst>
            <a:gs pos="0">
              <a:schemeClr val="accent3">
                <a:hueOff val="-539188"/>
                <a:satOff val="13796"/>
                <a:lumOff val="523"/>
                <a:alphaOff val="0"/>
                <a:tint val="96000"/>
                <a:satMod val="120000"/>
                <a:lumMod val="120000"/>
              </a:schemeClr>
            </a:gs>
            <a:gs pos="100000">
              <a:schemeClr val="accent3">
                <a:hueOff val="-539188"/>
                <a:satOff val="13796"/>
                <a:lumOff val="523"/>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a:latin typeface="Aparajita"/>
              <a:cs typeface="Aparajita" pitchFamily="34" charset="0"/>
            </a:rPr>
            <a:t>2.</a:t>
          </a:r>
        </a:p>
      </dsp:txBody>
      <dsp:txXfrm rot="-5400000">
        <a:off x="2" y="1707471"/>
        <a:ext cx="954039" cy="408874"/>
      </dsp:txXfrm>
    </dsp:sp>
    <dsp:sp modelId="{95C8D027-41C3-4EBF-88B0-38AEC01C31BD}">
      <dsp:nvSpPr>
        <dsp:cNvPr id="0" name=""/>
        <dsp:cNvSpPr/>
      </dsp:nvSpPr>
      <dsp:spPr>
        <a:xfrm rot="5400000">
          <a:off x="3760740" y="-1576250"/>
          <a:ext cx="885893" cy="6499296"/>
        </a:xfrm>
        <a:prstGeom prst="round2SameRect">
          <a:avLst/>
        </a:prstGeom>
        <a:solidFill>
          <a:schemeClr val="lt1">
            <a:alpha val="90000"/>
            <a:hueOff val="0"/>
            <a:satOff val="0"/>
            <a:lumOff val="0"/>
            <a:alphaOff val="0"/>
          </a:schemeClr>
        </a:solidFill>
        <a:ln w="9525" cap="flat" cmpd="sng" algn="ctr">
          <a:solidFill>
            <a:schemeClr val="accent3">
              <a:hueOff val="-539188"/>
              <a:satOff val="13796"/>
              <a:lumOff val="523"/>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C" sz="2300" kern="1200" dirty="0">
              <a:latin typeface="Aparajita"/>
            </a:rPr>
            <a:t>Considerar la notable incidencia de los guiones en los tres aspectos del turista: intelectual-informativo, físico y emocional.</a:t>
          </a:r>
          <a:endParaRPr lang="es-ES" sz="2300" kern="1200" dirty="0">
            <a:latin typeface="Aparajita"/>
          </a:endParaRPr>
        </a:p>
      </dsp:txBody>
      <dsp:txXfrm rot="-5400000">
        <a:off x="954039" y="1273697"/>
        <a:ext cx="6456050" cy="799401"/>
      </dsp:txXfrm>
    </dsp:sp>
    <dsp:sp modelId="{2310E06C-9CCF-4295-86D5-76A506BF49E8}">
      <dsp:nvSpPr>
        <dsp:cNvPr id="0" name=""/>
        <dsp:cNvSpPr/>
      </dsp:nvSpPr>
      <dsp:spPr>
        <a:xfrm rot="5400000">
          <a:off x="-204436" y="2727085"/>
          <a:ext cx="1362913" cy="954039"/>
        </a:xfrm>
        <a:prstGeom prst="chevron">
          <a:avLst/>
        </a:prstGeom>
        <a:gradFill rotWithShape="0">
          <a:gsLst>
            <a:gs pos="0">
              <a:schemeClr val="accent3">
                <a:hueOff val="-1078377"/>
                <a:satOff val="27591"/>
                <a:lumOff val="1045"/>
                <a:alphaOff val="0"/>
                <a:tint val="96000"/>
                <a:satMod val="120000"/>
                <a:lumMod val="120000"/>
              </a:schemeClr>
            </a:gs>
            <a:gs pos="100000">
              <a:schemeClr val="accent3">
                <a:hueOff val="-1078377"/>
                <a:satOff val="27591"/>
                <a:lumOff val="1045"/>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a:latin typeface="Aparajita" pitchFamily="34" charset="0"/>
              <a:cs typeface="Aparajita" pitchFamily="34" charset="0"/>
            </a:rPr>
            <a:t>3.</a:t>
          </a:r>
        </a:p>
      </dsp:txBody>
      <dsp:txXfrm rot="-5400000">
        <a:off x="2" y="2999668"/>
        <a:ext cx="954039" cy="408874"/>
      </dsp:txXfrm>
    </dsp:sp>
    <dsp:sp modelId="{99EE7889-F35E-42A4-9450-0B8E6C033082}">
      <dsp:nvSpPr>
        <dsp:cNvPr id="0" name=""/>
        <dsp:cNvSpPr/>
      </dsp:nvSpPr>
      <dsp:spPr>
        <a:xfrm rot="5400000">
          <a:off x="3692566" y="-284052"/>
          <a:ext cx="1022241" cy="6499296"/>
        </a:xfrm>
        <a:prstGeom prst="round2SameRect">
          <a:avLst/>
        </a:prstGeom>
        <a:solidFill>
          <a:schemeClr val="lt1">
            <a:alpha val="90000"/>
            <a:hueOff val="0"/>
            <a:satOff val="0"/>
            <a:lumOff val="0"/>
            <a:alphaOff val="0"/>
          </a:schemeClr>
        </a:solidFill>
        <a:ln w="9525" cap="flat" cmpd="sng" algn="ctr">
          <a:solidFill>
            <a:schemeClr val="accent3">
              <a:hueOff val="-1078377"/>
              <a:satOff val="27591"/>
              <a:lumOff val="1045"/>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EC" sz="1800" kern="1200" dirty="0">
              <a:latin typeface="Aparajita"/>
            </a:rPr>
            <a:t>capacitar a los guías constantemente, ya que constituyen los representantes de la ciudad al estar en contacto directo con el turista.</a:t>
          </a:r>
        </a:p>
      </dsp:txBody>
      <dsp:txXfrm rot="-5400000">
        <a:off x="954039" y="2504377"/>
        <a:ext cx="6449394" cy="922437"/>
      </dsp:txXfrm>
    </dsp:sp>
    <dsp:sp modelId="{157B7C33-2E25-4616-B70C-FCEE11F8EB8C}">
      <dsp:nvSpPr>
        <dsp:cNvPr id="0" name=""/>
        <dsp:cNvSpPr/>
      </dsp:nvSpPr>
      <dsp:spPr>
        <a:xfrm rot="5400000">
          <a:off x="-274722" y="4021394"/>
          <a:ext cx="1503483" cy="954039"/>
        </a:xfrm>
        <a:prstGeom prst="chevron">
          <a:avLst/>
        </a:prstGeom>
        <a:gradFill rotWithShape="0">
          <a:gsLst>
            <a:gs pos="0">
              <a:schemeClr val="accent3">
                <a:hueOff val="-1617565"/>
                <a:satOff val="41387"/>
                <a:lumOff val="1568"/>
                <a:alphaOff val="0"/>
                <a:tint val="96000"/>
                <a:satMod val="120000"/>
                <a:lumMod val="120000"/>
              </a:schemeClr>
            </a:gs>
            <a:gs pos="100000">
              <a:schemeClr val="accent3">
                <a:hueOff val="-1617565"/>
                <a:satOff val="41387"/>
                <a:lumOff val="1568"/>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a:latin typeface="Aparajita" pitchFamily="34" charset="0"/>
              <a:cs typeface="Aparajita" pitchFamily="34" charset="0"/>
            </a:rPr>
            <a:t>4.</a:t>
          </a:r>
        </a:p>
      </dsp:txBody>
      <dsp:txXfrm rot="-5400000">
        <a:off x="1" y="4223692"/>
        <a:ext cx="954039" cy="549444"/>
      </dsp:txXfrm>
    </dsp:sp>
    <dsp:sp modelId="{0FACC5A8-2631-4BB8-93D0-B1D7D8B68BB9}">
      <dsp:nvSpPr>
        <dsp:cNvPr id="0" name=""/>
        <dsp:cNvSpPr/>
      </dsp:nvSpPr>
      <dsp:spPr>
        <a:xfrm rot="5400000">
          <a:off x="3710603" y="1010255"/>
          <a:ext cx="986167" cy="6499296"/>
        </a:xfrm>
        <a:prstGeom prst="round2SameRect">
          <a:avLst/>
        </a:prstGeom>
        <a:solidFill>
          <a:schemeClr val="lt1">
            <a:alpha val="90000"/>
            <a:hueOff val="0"/>
            <a:satOff val="0"/>
            <a:lumOff val="0"/>
            <a:alphaOff val="0"/>
          </a:schemeClr>
        </a:solidFill>
        <a:ln w="9525" cap="flat" cmpd="sng" algn="ctr">
          <a:solidFill>
            <a:schemeClr val="accent3">
              <a:hueOff val="-1617565"/>
              <a:satOff val="41387"/>
              <a:lumOff val="1568"/>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a:latin typeface="Aparajita"/>
            </a:rPr>
            <a:t>Procurar que los conocimientos del guía sean más amplios, completos, a fin de transmitir una información real, adecuada y en tiempo oportuno</a:t>
          </a:r>
          <a:r>
            <a:rPr lang="es-EC" sz="1600" kern="1200" dirty="0">
              <a:latin typeface="Aparajita"/>
            </a:rPr>
            <a:t>.</a:t>
          </a:r>
        </a:p>
      </dsp:txBody>
      <dsp:txXfrm rot="-5400000">
        <a:off x="954039" y="3814961"/>
        <a:ext cx="6451155" cy="889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1924C-6835-4E6B-89D6-C4DB5F2F15BF}">
      <dsp:nvSpPr>
        <dsp:cNvPr id="0" name=""/>
        <dsp:cNvSpPr/>
      </dsp:nvSpPr>
      <dsp:spPr>
        <a:xfrm>
          <a:off x="-5596789" y="-872376"/>
          <a:ext cx="6785312" cy="6785312"/>
        </a:xfrm>
        <a:prstGeom prst="blockArc">
          <a:avLst>
            <a:gd name="adj1" fmla="val 18900000"/>
            <a:gd name="adj2" fmla="val 2700000"/>
            <a:gd name="adj3" fmla="val 318"/>
          </a:avLst>
        </a:pr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A452AF-757E-4621-8B64-9CC825B1A1AE}">
      <dsp:nvSpPr>
        <dsp:cNvPr id="0" name=""/>
        <dsp:cNvSpPr/>
      </dsp:nvSpPr>
      <dsp:spPr>
        <a:xfrm>
          <a:off x="936084" y="432053"/>
          <a:ext cx="7543774" cy="1963710"/>
        </a:xfrm>
        <a:prstGeom prst="rect">
          <a:avLst/>
        </a:prstGeom>
        <a:gradFill rotWithShape="0">
          <a:gsLst>
            <a:gs pos="0">
              <a:schemeClr val="accent3">
                <a:hueOff val="0"/>
                <a:satOff val="0"/>
                <a:lumOff val="0"/>
                <a:alphaOff val="0"/>
                <a:tint val="0"/>
              </a:schemeClr>
            </a:gs>
            <a:gs pos="44000">
              <a:schemeClr val="accent3">
                <a:hueOff val="0"/>
                <a:satOff val="0"/>
                <a:lumOff val="0"/>
                <a:alphaOff val="0"/>
                <a:tint val="60000"/>
                <a:satMod val="120000"/>
              </a:schemeClr>
            </a:gs>
            <a:gs pos="100000">
              <a:schemeClr val="accent3">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2990" tIns="50800" rIns="50800" bIns="50800" numCol="1" spcCol="1270" anchor="ctr" anchorCtr="0">
          <a:noAutofit/>
        </a:bodyPr>
        <a:lstStyle/>
        <a:p>
          <a:pPr lvl="0" algn="just" defTabSz="457200">
            <a:lnSpc>
              <a:spcPct val="90000"/>
            </a:lnSpc>
            <a:spcBef>
              <a:spcPct val="0"/>
            </a:spcBef>
            <a:spcAft>
              <a:spcPct val="35000"/>
            </a:spcAft>
            <a:tabLst/>
          </a:pPr>
          <a:r>
            <a:rPr lang="es-ES_tradnl" sz="2000" i="1" kern="1200" dirty="0">
              <a:latin typeface="Aparajita" panose="020B0604020202020204" pitchFamily="34" charset="0"/>
            </a:rPr>
            <a:t>“</a:t>
          </a:r>
          <a:r>
            <a:rPr lang="es-EC" sz="2000" kern="1200" dirty="0">
              <a:latin typeface="Aparajita" panose="020B0604020202020204" pitchFamily="34" charset="0"/>
            </a:rPr>
            <a:t>Promover y difundir a todas y cada uno de los profesionales que tengan competencia con la rama de turística a manejar los guiones como material de trabajo, así como mejorar el desarrollo del Turismo, impulsando la transformación productiva y fortaleciendo el servicio al turista nacional y extranjero mediante el mejoramiento continuo”</a:t>
          </a:r>
          <a:endParaRPr lang="es-EC" sz="2000" i="0" kern="1200" dirty="0">
            <a:latin typeface="Aparajita" pitchFamily="34" charset="0"/>
            <a:cs typeface="Aparajita" pitchFamily="34" charset="0"/>
          </a:endParaRPr>
        </a:p>
      </dsp:txBody>
      <dsp:txXfrm>
        <a:off x="936084" y="432053"/>
        <a:ext cx="7543774" cy="1963710"/>
      </dsp:txXfrm>
    </dsp:sp>
    <dsp:sp modelId="{A3CF0D35-CF58-4498-9485-FA30B055EC2C}">
      <dsp:nvSpPr>
        <dsp:cNvPr id="0" name=""/>
        <dsp:cNvSpPr/>
      </dsp:nvSpPr>
      <dsp:spPr>
        <a:xfrm>
          <a:off x="-31798" y="474450"/>
          <a:ext cx="2033531" cy="1931274"/>
        </a:xfrm>
        <a:prstGeom prst="ellipse">
          <a:avLst/>
        </a:prstGeom>
        <a:blipFill rotWithShape="0">
          <a:blip xmlns:r="http://schemas.openxmlformats.org/officeDocument/2006/relationships" r:embed="rId1"/>
          <a:stretch>
            <a:fillRect/>
          </a:stretch>
        </a:blip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9166C6B-828A-466A-AF53-D406576F189D}">
      <dsp:nvSpPr>
        <dsp:cNvPr id="0" name=""/>
        <dsp:cNvSpPr/>
      </dsp:nvSpPr>
      <dsp:spPr>
        <a:xfrm>
          <a:off x="984967" y="2736494"/>
          <a:ext cx="7543774" cy="2304065"/>
        </a:xfrm>
        <a:prstGeom prst="rect">
          <a:avLst/>
        </a:prstGeom>
        <a:gradFill rotWithShape="0">
          <a:gsLst>
            <a:gs pos="0">
              <a:schemeClr val="accent3">
                <a:hueOff val="-1617565"/>
                <a:satOff val="41387"/>
                <a:lumOff val="1568"/>
                <a:alphaOff val="0"/>
                <a:tint val="0"/>
              </a:schemeClr>
            </a:gs>
            <a:gs pos="44000">
              <a:schemeClr val="accent3">
                <a:hueOff val="-1617565"/>
                <a:satOff val="41387"/>
                <a:lumOff val="1568"/>
                <a:alphaOff val="0"/>
                <a:tint val="60000"/>
                <a:satMod val="120000"/>
              </a:schemeClr>
            </a:gs>
            <a:gs pos="100000">
              <a:schemeClr val="accent3">
                <a:hueOff val="-1617565"/>
                <a:satOff val="41387"/>
                <a:lumOff val="1568"/>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2990" tIns="73660" rIns="73660" bIns="73660" numCol="1" spcCol="1270" anchor="ctr" anchorCtr="0">
          <a:noAutofit/>
        </a:bodyPr>
        <a:lstStyle/>
        <a:p>
          <a:pPr lvl="0" algn="l" defTabSz="1289050">
            <a:lnSpc>
              <a:spcPct val="90000"/>
            </a:lnSpc>
            <a:spcBef>
              <a:spcPct val="0"/>
            </a:spcBef>
            <a:spcAft>
              <a:spcPct val="35000"/>
            </a:spcAft>
          </a:pPr>
          <a:r>
            <a:rPr lang="es-EC" sz="2900" i="0" kern="1200" dirty="0">
              <a:latin typeface="Aparajita" pitchFamily="34" charset="0"/>
            </a:rPr>
            <a:t>Al 2022 el GAP de Orellana será el pionero y líder en manejo de guiones turísticos que permitan optimizar tiempo y recursos a todos los profesionales de la rama turística con la finalidad de realzar la historia residente en la ciudad del Coca.</a:t>
          </a:r>
          <a:endParaRPr lang="es-EC" sz="2900" i="0" kern="1200" dirty="0">
            <a:latin typeface="Aparajita" pitchFamily="34" charset="0"/>
            <a:cs typeface="Aparajita" pitchFamily="34" charset="0"/>
          </a:endParaRPr>
        </a:p>
      </dsp:txBody>
      <dsp:txXfrm>
        <a:off x="984967" y="2736494"/>
        <a:ext cx="7543774" cy="2304065"/>
      </dsp:txXfrm>
    </dsp:sp>
    <dsp:sp modelId="{9ADAAF10-F894-494E-9860-00BF25AE809B}">
      <dsp:nvSpPr>
        <dsp:cNvPr id="0" name=""/>
        <dsp:cNvSpPr/>
      </dsp:nvSpPr>
      <dsp:spPr>
        <a:xfrm>
          <a:off x="84975" y="2700480"/>
          <a:ext cx="1799983" cy="1799983"/>
        </a:xfrm>
        <a:prstGeom prst="ellipse">
          <a:avLst/>
        </a:prstGeom>
        <a:blipFill rotWithShape="0">
          <a:blip xmlns:r="http://schemas.openxmlformats.org/officeDocument/2006/relationships" r:embed="rId2"/>
          <a:stretch>
            <a:fillRect/>
          </a:stretch>
        </a:blipFill>
        <a:ln w="9525" cap="flat" cmpd="sng" algn="ctr">
          <a:solidFill>
            <a:schemeClr val="accent3">
              <a:hueOff val="-1617565"/>
              <a:satOff val="41387"/>
              <a:lumOff val="1568"/>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65648-9A45-429D-94B2-15B3F4022DA5}">
      <dsp:nvSpPr>
        <dsp:cNvPr id="0" name=""/>
        <dsp:cNvSpPr/>
      </dsp:nvSpPr>
      <dsp:spPr>
        <a:xfrm rot="5400000">
          <a:off x="381711" y="981794"/>
          <a:ext cx="1139092" cy="1895424"/>
        </a:xfrm>
        <a:prstGeom prst="corner">
          <a:avLst>
            <a:gd name="adj1" fmla="val 16120"/>
            <a:gd name="adj2" fmla="val 1611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C41925-B4FC-40C5-8E32-718FDEFE74EE}">
      <dsp:nvSpPr>
        <dsp:cNvPr id="0" name=""/>
        <dsp:cNvSpPr/>
      </dsp:nvSpPr>
      <dsp:spPr>
        <a:xfrm>
          <a:off x="191568" y="1548118"/>
          <a:ext cx="1711199" cy="149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s-EC" sz="2200" i="1" kern="1200" dirty="0"/>
            <a:t>Desarrollar GAP Municipal una sección </a:t>
          </a:r>
          <a:endParaRPr lang="es-ES" sz="2200" i="1" kern="1200" dirty="0"/>
        </a:p>
      </dsp:txBody>
      <dsp:txXfrm>
        <a:off x="191568" y="1548118"/>
        <a:ext cx="1711199" cy="1499966"/>
      </dsp:txXfrm>
    </dsp:sp>
    <dsp:sp modelId="{47EFAD85-9538-4F09-9889-9BC014696AA6}">
      <dsp:nvSpPr>
        <dsp:cNvPr id="0" name=""/>
        <dsp:cNvSpPr/>
      </dsp:nvSpPr>
      <dsp:spPr>
        <a:xfrm>
          <a:off x="1579900" y="842251"/>
          <a:ext cx="322867" cy="322867"/>
        </a:xfrm>
        <a:prstGeom prst="triangle">
          <a:avLst>
            <a:gd name="adj" fmla="val 100000"/>
          </a:avLst>
        </a:prstGeom>
        <a:solidFill>
          <a:schemeClr val="accent4">
            <a:hueOff val="1871245"/>
            <a:satOff val="-10347"/>
            <a:lumOff val="-882"/>
            <a:alphaOff val="0"/>
          </a:schemeClr>
        </a:solidFill>
        <a:ln w="15875" cap="flat" cmpd="sng" algn="ctr">
          <a:solidFill>
            <a:schemeClr val="accent4">
              <a:hueOff val="1871245"/>
              <a:satOff val="-10347"/>
              <a:lumOff val="-8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34C86C-C1E9-4AA4-8533-A4AB13019A45}">
      <dsp:nvSpPr>
        <dsp:cNvPr id="0" name=""/>
        <dsp:cNvSpPr/>
      </dsp:nvSpPr>
      <dsp:spPr>
        <a:xfrm rot="5400000">
          <a:off x="2476554" y="463423"/>
          <a:ext cx="1139092" cy="1895424"/>
        </a:xfrm>
        <a:prstGeom prst="corner">
          <a:avLst>
            <a:gd name="adj1" fmla="val 16120"/>
            <a:gd name="adj2" fmla="val 16110"/>
          </a:avLst>
        </a:prstGeom>
        <a:solidFill>
          <a:schemeClr val="accent4">
            <a:hueOff val="3742489"/>
            <a:satOff val="-20694"/>
            <a:lumOff val="-1765"/>
            <a:alphaOff val="0"/>
          </a:schemeClr>
        </a:solidFill>
        <a:ln w="15875" cap="flat" cmpd="sng" algn="ctr">
          <a:solidFill>
            <a:schemeClr val="accent4">
              <a:hueOff val="3742489"/>
              <a:satOff val="-20694"/>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C2D60-6BF0-405F-A50F-F18341D0C8F0}">
      <dsp:nvSpPr>
        <dsp:cNvPr id="0" name=""/>
        <dsp:cNvSpPr/>
      </dsp:nvSpPr>
      <dsp:spPr>
        <a:xfrm>
          <a:off x="2286411" y="1029747"/>
          <a:ext cx="1711199" cy="149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s-EC" sz="2200" i="1" kern="1200" dirty="0"/>
            <a:t>Implementar los guiones en guías del cantón </a:t>
          </a:r>
          <a:endParaRPr lang="es-ES" sz="2200" kern="1200" dirty="0"/>
        </a:p>
      </dsp:txBody>
      <dsp:txXfrm>
        <a:off x="2286411" y="1029747"/>
        <a:ext cx="1711199" cy="1499966"/>
      </dsp:txXfrm>
    </dsp:sp>
    <dsp:sp modelId="{C7613803-0D1C-4CF6-A900-AA23626BDED4}">
      <dsp:nvSpPr>
        <dsp:cNvPr id="0" name=""/>
        <dsp:cNvSpPr/>
      </dsp:nvSpPr>
      <dsp:spPr>
        <a:xfrm>
          <a:off x="3674743" y="323880"/>
          <a:ext cx="322867" cy="322867"/>
        </a:xfrm>
        <a:prstGeom prst="triangle">
          <a:avLst>
            <a:gd name="adj" fmla="val 100000"/>
          </a:avLst>
        </a:prstGeom>
        <a:solidFill>
          <a:schemeClr val="accent4">
            <a:hueOff val="5613734"/>
            <a:satOff val="-31040"/>
            <a:lumOff val="-2647"/>
            <a:alphaOff val="0"/>
          </a:schemeClr>
        </a:solidFill>
        <a:ln w="15875" cap="flat" cmpd="sng" algn="ctr">
          <a:solidFill>
            <a:schemeClr val="accent4">
              <a:hueOff val="5613734"/>
              <a:satOff val="-31040"/>
              <a:lumOff val="-2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53575C-94E9-41A0-BE13-D3520826A008}">
      <dsp:nvSpPr>
        <dsp:cNvPr id="0" name=""/>
        <dsp:cNvSpPr/>
      </dsp:nvSpPr>
      <dsp:spPr>
        <a:xfrm rot="5400000">
          <a:off x="4571397" y="-54947"/>
          <a:ext cx="1139092" cy="1895424"/>
        </a:xfrm>
        <a:prstGeom prst="corner">
          <a:avLst>
            <a:gd name="adj1" fmla="val 16120"/>
            <a:gd name="adj2" fmla="val 16110"/>
          </a:avLst>
        </a:prstGeom>
        <a:solidFill>
          <a:schemeClr val="accent4">
            <a:hueOff val="7484979"/>
            <a:satOff val="-41387"/>
            <a:lumOff val="-3529"/>
            <a:alphaOff val="0"/>
          </a:schemeClr>
        </a:solidFill>
        <a:ln w="15875" cap="flat" cmpd="sng" algn="ctr">
          <a:solidFill>
            <a:schemeClr val="accent4">
              <a:hueOff val="7484979"/>
              <a:satOff val="-41387"/>
              <a:lumOff val="-35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0D72A9-8353-42DB-962F-94EC790A1779}">
      <dsp:nvSpPr>
        <dsp:cNvPr id="0" name=""/>
        <dsp:cNvSpPr/>
      </dsp:nvSpPr>
      <dsp:spPr>
        <a:xfrm>
          <a:off x="4381254" y="511376"/>
          <a:ext cx="1711199" cy="149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s-ES" sz="2200" i="1" kern="1200" dirty="0"/>
            <a:t>Potenciar turismo, cultura, tradiciones</a:t>
          </a:r>
        </a:p>
      </dsp:txBody>
      <dsp:txXfrm>
        <a:off x="4381254" y="511376"/>
        <a:ext cx="1711199" cy="14999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E4E7A-F431-4637-97F3-DDE2077DDBDB}">
      <dsp:nvSpPr>
        <dsp:cNvPr id="0" name=""/>
        <dsp:cNvSpPr/>
      </dsp:nvSpPr>
      <dsp:spPr>
        <a:xfrm>
          <a:off x="317004" y="-5020"/>
          <a:ext cx="7383313" cy="4614571"/>
        </a:xfrm>
        <a:prstGeom prst="swooshArrow">
          <a:avLst>
            <a:gd name="adj1" fmla="val 25000"/>
            <a:gd name="adj2" fmla="val 25000"/>
          </a:avLst>
        </a:prstGeom>
        <a:solidFill>
          <a:schemeClr val="accent2">
            <a:lumMod val="40000"/>
            <a:lumOff val="6000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920F470-E311-40FF-B419-F3764994D11E}">
      <dsp:nvSpPr>
        <dsp:cNvPr id="0" name=""/>
        <dsp:cNvSpPr/>
      </dsp:nvSpPr>
      <dsp:spPr>
        <a:xfrm>
          <a:off x="2331045" y="2156743"/>
          <a:ext cx="258415" cy="258415"/>
        </a:xfrm>
        <a:prstGeom prst="ellipse">
          <a:avLst/>
        </a:prstGeom>
        <a:solidFill>
          <a:schemeClr val="accent1">
            <a:lumMod val="75000"/>
            <a:alpha val="9000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76F283B-0FAC-43C3-8115-5C3F8B2172E2}">
      <dsp:nvSpPr>
        <dsp:cNvPr id="0" name=""/>
        <dsp:cNvSpPr/>
      </dsp:nvSpPr>
      <dsp:spPr>
        <a:xfrm>
          <a:off x="2515631" y="2164746"/>
          <a:ext cx="2399576" cy="197042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36929" tIns="0" rIns="0" bIns="0" numCol="1" spcCol="1270" anchor="t" anchorCtr="0">
          <a:noAutofit/>
        </a:bodyPr>
        <a:lstStyle/>
        <a:p>
          <a:pPr lvl="0" algn="l" defTabSz="889000">
            <a:lnSpc>
              <a:spcPct val="90000"/>
            </a:lnSpc>
            <a:spcBef>
              <a:spcPct val="0"/>
            </a:spcBef>
            <a:spcAft>
              <a:spcPct val="35000"/>
            </a:spcAft>
          </a:pPr>
          <a:r>
            <a:rPr lang="es-EC" sz="2000" b="1" kern="1200" dirty="0">
              <a:latin typeface="Aparajita" pitchFamily="34" charset="0"/>
              <a:cs typeface="Aparajita" pitchFamily="34" charset="0"/>
            </a:rPr>
            <a:t>ESTRATEGIA</a:t>
          </a:r>
        </a:p>
      </dsp:txBody>
      <dsp:txXfrm>
        <a:off x="2515631" y="2164746"/>
        <a:ext cx="2399576" cy="1970421"/>
      </dsp:txXfrm>
    </dsp:sp>
    <dsp:sp modelId="{AB0C787D-E9ED-4D6D-917A-951549478882}">
      <dsp:nvSpPr>
        <dsp:cNvPr id="0" name=""/>
        <dsp:cNvSpPr/>
      </dsp:nvSpPr>
      <dsp:spPr>
        <a:xfrm>
          <a:off x="4758321" y="1180481"/>
          <a:ext cx="442998" cy="442998"/>
        </a:xfrm>
        <a:prstGeom prst="ellipse">
          <a:avLst/>
        </a:prstGeom>
        <a:solidFill>
          <a:schemeClr val="accent1">
            <a:lumMod val="75000"/>
            <a:alpha val="5000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24F021B-7468-4B39-9A10-05CCCA7D64AE}">
      <dsp:nvSpPr>
        <dsp:cNvPr id="0" name=""/>
        <dsp:cNvSpPr/>
      </dsp:nvSpPr>
      <dsp:spPr>
        <a:xfrm>
          <a:off x="5015737" y="1318453"/>
          <a:ext cx="2485505" cy="312144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34736" tIns="0" rIns="0" bIns="0" numCol="1" spcCol="1270" anchor="t" anchorCtr="0">
          <a:noAutofit/>
        </a:bodyPr>
        <a:lstStyle/>
        <a:p>
          <a:pPr lvl="0" algn="l" defTabSz="889000">
            <a:lnSpc>
              <a:spcPct val="90000"/>
            </a:lnSpc>
            <a:spcBef>
              <a:spcPct val="0"/>
            </a:spcBef>
            <a:spcAft>
              <a:spcPct val="35000"/>
            </a:spcAft>
          </a:pPr>
          <a:r>
            <a:rPr lang="es-EC" sz="2000" b="1" kern="1200" dirty="0">
              <a:latin typeface="Aparajita" pitchFamily="34" charset="0"/>
              <a:cs typeface="Aparajita" pitchFamily="34" charset="0"/>
            </a:rPr>
            <a:t>OBJETIVOS</a:t>
          </a:r>
        </a:p>
      </dsp:txBody>
      <dsp:txXfrm>
        <a:off x="5015737" y="1318453"/>
        <a:ext cx="2485505" cy="31214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A1228-4E61-4E32-B06E-883BAD685768}">
      <dsp:nvSpPr>
        <dsp:cNvPr id="0" name=""/>
        <dsp:cNvSpPr/>
      </dsp:nvSpPr>
      <dsp:spPr>
        <a:xfrm>
          <a:off x="446073" y="2448520"/>
          <a:ext cx="1870386" cy="75643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a:solidFill>
                <a:schemeClr val="tx1"/>
              </a:solidFill>
            </a:rPr>
            <a:t>DISEÑO DE TIPO DE INVESTIGACION</a:t>
          </a:r>
        </a:p>
      </dsp:txBody>
      <dsp:txXfrm>
        <a:off x="468228" y="2470675"/>
        <a:ext cx="1826076" cy="712129"/>
      </dsp:txXfrm>
    </dsp:sp>
    <dsp:sp modelId="{ED661C88-3EB0-4DBA-B4A9-F24478DBC48D}">
      <dsp:nvSpPr>
        <dsp:cNvPr id="0" name=""/>
        <dsp:cNvSpPr/>
      </dsp:nvSpPr>
      <dsp:spPr>
        <a:xfrm rot="18310611">
          <a:off x="1775006" y="1771315"/>
          <a:ext cx="2554642" cy="22741"/>
        </a:xfrm>
        <a:custGeom>
          <a:avLst/>
          <a:gdLst/>
          <a:ahLst/>
          <a:cxnLst/>
          <a:rect l="0" t="0" r="0" b="0"/>
          <a:pathLst>
            <a:path>
              <a:moveTo>
                <a:pt x="0" y="11370"/>
              </a:moveTo>
              <a:lnTo>
                <a:pt x="2554642" y="1137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2988461" y="1718820"/>
        <a:ext cx="127732" cy="127732"/>
      </dsp:txXfrm>
    </dsp:sp>
    <dsp:sp modelId="{027BA584-A99E-446F-9171-9DDCCEB9AA50}">
      <dsp:nvSpPr>
        <dsp:cNvPr id="0" name=""/>
        <dsp:cNvSpPr/>
      </dsp:nvSpPr>
      <dsp:spPr>
        <a:xfrm>
          <a:off x="3788195" y="397473"/>
          <a:ext cx="1364638" cy="682319"/>
        </a:xfrm>
        <a:prstGeom prst="roundRect">
          <a:avLst>
            <a:gd name="adj" fmla="val 10000"/>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a:solidFill>
                <a:schemeClr val="tx1"/>
              </a:solidFill>
            </a:rPr>
            <a:t>DESCRIPTIVO</a:t>
          </a:r>
        </a:p>
      </dsp:txBody>
      <dsp:txXfrm>
        <a:off x="3808179" y="417457"/>
        <a:ext cx="1324670" cy="642351"/>
      </dsp:txXfrm>
    </dsp:sp>
    <dsp:sp modelId="{06822421-1C6F-4A1C-8032-2DFD21B1685C}">
      <dsp:nvSpPr>
        <dsp:cNvPr id="0" name=""/>
        <dsp:cNvSpPr/>
      </dsp:nvSpPr>
      <dsp:spPr>
        <a:xfrm rot="19457599">
          <a:off x="5089649" y="531095"/>
          <a:ext cx="672222" cy="22741"/>
        </a:xfrm>
        <a:custGeom>
          <a:avLst/>
          <a:gdLst/>
          <a:ahLst/>
          <a:cxnLst/>
          <a:rect l="0" t="0" r="0" b="0"/>
          <a:pathLst>
            <a:path>
              <a:moveTo>
                <a:pt x="0" y="11370"/>
              </a:moveTo>
              <a:lnTo>
                <a:pt x="672222" y="1137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408955" y="525660"/>
        <a:ext cx="33611" cy="33611"/>
      </dsp:txXfrm>
    </dsp:sp>
    <dsp:sp modelId="{FDB31252-E15D-4FAC-9906-6F30EAC8DAB3}">
      <dsp:nvSpPr>
        <dsp:cNvPr id="0" name=""/>
        <dsp:cNvSpPr/>
      </dsp:nvSpPr>
      <dsp:spPr>
        <a:xfrm>
          <a:off x="5698688" y="5139"/>
          <a:ext cx="1364638" cy="682319"/>
        </a:xfrm>
        <a:prstGeom prst="roundRect">
          <a:avLst>
            <a:gd name="adj" fmla="val 10000"/>
          </a:avLst>
        </a:prstGeom>
        <a:gradFill rotWithShape="1">
          <a:gsLst>
            <a:gs pos="0">
              <a:schemeClr val="accent6">
                <a:tint val="0"/>
              </a:schemeClr>
            </a:gs>
            <a:gs pos="44000">
              <a:schemeClr val="accent6">
                <a:tint val="60000"/>
                <a:satMod val="120000"/>
              </a:schemeClr>
            </a:gs>
            <a:gs pos="100000">
              <a:schemeClr val="accent6">
                <a:tint val="90000"/>
                <a:alpha val="100000"/>
                <a:lumMod val="90000"/>
              </a:schemeClr>
            </a:gs>
          </a:gsLst>
          <a:lin ang="5400000" scaled="0"/>
        </a:gradFill>
        <a:ln w="9525"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a:solidFill>
                <a:schemeClr val="tx1"/>
              </a:solidFill>
            </a:rPr>
            <a:t>Encuesta</a:t>
          </a:r>
        </a:p>
      </dsp:txBody>
      <dsp:txXfrm>
        <a:off x="5718672" y="25123"/>
        <a:ext cx="1324670" cy="642351"/>
      </dsp:txXfrm>
    </dsp:sp>
    <dsp:sp modelId="{AB2B2DC6-01A7-479E-B2C6-9B339990D4F0}">
      <dsp:nvSpPr>
        <dsp:cNvPr id="0" name=""/>
        <dsp:cNvSpPr/>
      </dsp:nvSpPr>
      <dsp:spPr>
        <a:xfrm rot="2142401">
          <a:off x="5089649" y="923428"/>
          <a:ext cx="672222" cy="22741"/>
        </a:xfrm>
        <a:custGeom>
          <a:avLst/>
          <a:gdLst/>
          <a:ahLst/>
          <a:cxnLst/>
          <a:rect l="0" t="0" r="0" b="0"/>
          <a:pathLst>
            <a:path>
              <a:moveTo>
                <a:pt x="0" y="11370"/>
              </a:moveTo>
              <a:lnTo>
                <a:pt x="672222" y="1137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408955" y="917993"/>
        <a:ext cx="33611" cy="33611"/>
      </dsp:txXfrm>
    </dsp:sp>
    <dsp:sp modelId="{7EEE26C8-FBE8-4744-BD80-7696698F9F8B}">
      <dsp:nvSpPr>
        <dsp:cNvPr id="0" name=""/>
        <dsp:cNvSpPr/>
      </dsp:nvSpPr>
      <dsp:spPr>
        <a:xfrm>
          <a:off x="5698688" y="789806"/>
          <a:ext cx="1364638" cy="682319"/>
        </a:xfrm>
        <a:prstGeom prst="roundRect">
          <a:avLst>
            <a:gd name="adj" fmla="val 10000"/>
          </a:avLst>
        </a:prstGeom>
        <a:gradFill rotWithShape="1">
          <a:gsLst>
            <a:gs pos="0">
              <a:schemeClr val="accent6">
                <a:tint val="0"/>
              </a:schemeClr>
            </a:gs>
            <a:gs pos="44000">
              <a:schemeClr val="accent6">
                <a:tint val="60000"/>
                <a:satMod val="120000"/>
              </a:schemeClr>
            </a:gs>
            <a:gs pos="100000">
              <a:schemeClr val="accent6">
                <a:tint val="90000"/>
                <a:alpha val="100000"/>
                <a:lumMod val="90000"/>
              </a:schemeClr>
            </a:gs>
          </a:gsLst>
          <a:lin ang="5400000" scaled="0"/>
        </a:gradFill>
        <a:ln w="9525"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a:solidFill>
                <a:schemeClr val="tx1"/>
              </a:solidFill>
            </a:rPr>
            <a:t>Observación</a:t>
          </a:r>
        </a:p>
      </dsp:txBody>
      <dsp:txXfrm>
        <a:off x="5718672" y="809790"/>
        <a:ext cx="1324670" cy="642351"/>
      </dsp:txXfrm>
    </dsp:sp>
    <dsp:sp modelId="{492ECA07-EB15-4D14-BE98-61B988A0FAC2}">
      <dsp:nvSpPr>
        <dsp:cNvPr id="0" name=""/>
        <dsp:cNvSpPr/>
      </dsp:nvSpPr>
      <dsp:spPr>
        <a:xfrm rot="21305378">
          <a:off x="2313749" y="2752149"/>
          <a:ext cx="1477156" cy="22741"/>
        </a:xfrm>
        <a:custGeom>
          <a:avLst/>
          <a:gdLst/>
          <a:ahLst/>
          <a:cxnLst/>
          <a:rect l="0" t="0" r="0" b="0"/>
          <a:pathLst>
            <a:path>
              <a:moveTo>
                <a:pt x="0" y="11370"/>
              </a:moveTo>
              <a:lnTo>
                <a:pt x="1477156" y="1137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015398" y="2726591"/>
        <a:ext cx="73857" cy="73857"/>
      </dsp:txXfrm>
    </dsp:sp>
    <dsp:sp modelId="{3D0EA661-E37D-42DD-9AD4-27C3CDB91168}">
      <dsp:nvSpPr>
        <dsp:cNvPr id="0" name=""/>
        <dsp:cNvSpPr/>
      </dsp:nvSpPr>
      <dsp:spPr>
        <a:xfrm>
          <a:off x="3788195" y="2359140"/>
          <a:ext cx="1364638" cy="682319"/>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a:solidFill>
                <a:schemeClr val="tx1"/>
              </a:solidFill>
            </a:rPr>
            <a:t>EXPLORATORIA</a:t>
          </a:r>
        </a:p>
      </dsp:txBody>
      <dsp:txXfrm>
        <a:off x="3808179" y="2379124"/>
        <a:ext cx="1324670" cy="642351"/>
      </dsp:txXfrm>
    </dsp:sp>
    <dsp:sp modelId="{0C79CB36-FA6D-46A5-A7FB-C65432DDC2FD}">
      <dsp:nvSpPr>
        <dsp:cNvPr id="0" name=""/>
        <dsp:cNvSpPr/>
      </dsp:nvSpPr>
      <dsp:spPr>
        <a:xfrm rot="18289469">
          <a:off x="4947833" y="2296595"/>
          <a:ext cx="955855" cy="22741"/>
        </a:xfrm>
        <a:custGeom>
          <a:avLst/>
          <a:gdLst/>
          <a:ahLst/>
          <a:cxnLst/>
          <a:rect l="0" t="0" r="0" b="0"/>
          <a:pathLst>
            <a:path>
              <a:moveTo>
                <a:pt x="0" y="11370"/>
              </a:moveTo>
              <a:lnTo>
                <a:pt x="955855" y="1137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401864" y="2284070"/>
        <a:ext cx="47792" cy="47792"/>
      </dsp:txXfrm>
    </dsp:sp>
    <dsp:sp modelId="{47EFA525-BC64-43CF-86B6-3BDC64BE37FA}">
      <dsp:nvSpPr>
        <dsp:cNvPr id="0" name=""/>
        <dsp:cNvSpPr/>
      </dsp:nvSpPr>
      <dsp:spPr>
        <a:xfrm>
          <a:off x="5698688" y="1574473"/>
          <a:ext cx="1364638" cy="682319"/>
        </a:xfrm>
        <a:prstGeom prst="roundRect">
          <a:avLst>
            <a:gd name="adj" fmla="val 10000"/>
          </a:avLst>
        </a:prstGeom>
        <a:gradFill rotWithShape="1">
          <a:gsLst>
            <a:gs pos="0">
              <a:schemeClr val="accent2">
                <a:tint val="0"/>
              </a:schemeClr>
            </a:gs>
            <a:gs pos="44000">
              <a:schemeClr val="accent2">
                <a:tint val="60000"/>
                <a:satMod val="120000"/>
              </a:schemeClr>
            </a:gs>
            <a:gs pos="100000">
              <a:schemeClr val="accent2">
                <a:tint val="90000"/>
                <a:alpha val="100000"/>
                <a:lumMod val="90000"/>
              </a:schemeClr>
            </a:gs>
          </a:gsLst>
          <a:lin ang="5400000" scaled="0"/>
        </a:gra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a:solidFill>
                <a:schemeClr val="tx1"/>
              </a:solidFill>
            </a:rPr>
            <a:t>Grupos Focales</a:t>
          </a:r>
        </a:p>
      </dsp:txBody>
      <dsp:txXfrm>
        <a:off x="5718672" y="1594457"/>
        <a:ext cx="1324670" cy="642351"/>
      </dsp:txXfrm>
    </dsp:sp>
    <dsp:sp modelId="{E3DE40AD-A4F6-440A-9DF7-901F08F0A07A}">
      <dsp:nvSpPr>
        <dsp:cNvPr id="0" name=""/>
        <dsp:cNvSpPr/>
      </dsp:nvSpPr>
      <dsp:spPr>
        <a:xfrm>
          <a:off x="5152833" y="2688929"/>
          <a:ext cx="545855" cy="22741"/>
        </a:xfrm>
        <a:custGeom>
          <a:avLst/>
          <a:gdLst/>
          <a:ahLst/>
          <a:cxnLst/>
          <a:rect l="0" t="0" r="0" b="0"/>
          <a:pathLst>
            <a:path>
              <a:moveTo>
                <a:pt x="0" y="11370"/>
              </a:moveTo>
              <a:lnTo>
                <a:pt x="545855" y="1137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412114" y="2686653"/>
        <a:ext cx="27292" cy="27292"/>
      </dsp:txXfrm>
    </dsp:sp>
    <dsp:sp modelId="{D1E793B9-74F5-4FE8-BE9C-CAAC9B75F601}">
      <dsp:nvSpPr>
        <dsp:cNvPr id="0" name=""/>
        <dsp:cNvSpPr/>
      </dsp:nvSpPr>
      <dsp:spPr>
        <a:xfrm>
          <a:off x="5698688" y="2359140"/>
          <a:ext cx="1364638" cy="682319"/>
        </a:xfrm>
        <a:prstGeom prst="roundRect">
          <a:avLst>
            <a:gd name="adj" fmla="val 10000"/>
          </a:avLst>
        </a:prstGeom>
        <a:gradFill rotWithShape="1">
          <a:gsLst>
            <a:gs pos="0">
              <a:schemeClr val="accent2">
                <a:tint val="0"/>
              </a:schemeClr>
            </a:gs>
            <a:gs pos="44000">
              <a:schemeClr val="accent2">
                <a:tint val="60000"/>
                <a:satMod val="120000"/>
              </a:schemeClr>
            </a:gs>
            <a:gs pos="100000">
              <a:schemeClr val="accent2">
                <a:tint val="90000"/>
                <a:alpha val="100000"/>
                <a:lumMod val="90000"/>
              </a:schemeClr>
            </a:gs>
          </a:gsLst>
          <a:lin ang="5400000" scaled="0"/>
        </a:gra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a:solidFill>
                <a:schemeClr val="tx1"/>
              </a:solidFill>
            </a:rPr>
            <a:t>Entrevista</a:t>
          </a:r>
        </a:p>
      </dsp:txBody>
      <dsp:txXfrm>
        <a:off x="5718672" y="2379124"/>
        <a:ext cx="1324670" cy="642351"/>
      </dsp:txXfrm>
    </dsp:sp>
    <dsp:sp modelId="{B52C24F2-BD2D-48D6-B611-1B38E034F0BD}">
      <dsp:nvSpPr>
        <dsp:cNvPr id="0" name=""/>
        <dsp:cNvSpPr/>
      </dsp:nvSpPr>
      <dsp:spPr>
        <a:xfrm rot="3310531">
          <a:off x="4947833" y="3081262"/>
          <a:ext cx="955855" cy="22741"/>
        </a:xfrm>
        <a:custGeom>
          <a:avLst/>
          <a:gdLst/>
          <a:ahLst/>
          <a:cxnLst/>
          <a:rect l="0" t="0" r="0" b="0"/>
          <a:pathLst>
            <a:path>
              <a:moveTo>
                <a:pt x="0" y="11370"/>
              </a:moveTo>
              <a:lnTo>
                <a:pt x="955855" y="1137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401864" y="3068737"/>
        <a:ext cx="47792" cy="47792"/>
      </dsp:txXfrm>
    </dsp:sp>
    <dsp:sp modelId="{55A4D224-FD98-4BEE-9802-46D7AABBEE7E}">
      <dsp:nvSpPr>
        <dsp:cNvPr id="0" name=""/>
        <dsp:cNvSpPr/>
      </dsp:nvSpPr>
      <dsp:spPr>
        <a:xfrm>
          <a:off x="5698688" y="3143807"/>
          <a:ext cx="1364638" cy="682319"/>
        </a:xfrm>
        <a:prstGeom prst="roundRect">
          <a:avLst>
            <a:gd name="adj" fmla="val 10000"/>
          </a:avLst>
        </a:prstGeom>
        <a:gradFill rotWithShape="1">
          <a:gsLst>
            <a:gs pos="0">
              <a:schemeClr val="accent2">
                <a:tint val="0"/>
              </a:schemeClr>
            </a:gs>
            <a:gs pos="44000">
              <a:schemeClr val="accent2">
                <a:tint val="60000"/>
                <a:satMod val="120000"/>
              </a:schemeClr>
            </a:gs>
            <a:gs pos="100000">
              <a:schemeClr val="accent2">
                <a:tint val="90000"/>
                <a:alpha val="100000"/>
                <a:lumMod val="90000"/>
              </a:schemeClr>
            </a:gs>
          </a:gsLst>
          <a:lin ang="5400000" scaled="0"/>
        </a:gra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a:solidFill>
                <a:schemeClr val="tx1"/>
              </a:solidFill>
            </a:rPr>
            <a:t>Técnicas  Proyectivas</a:t>
          </a:r>
        </a:p>
      </dsp:txBody>
      <dsp:txXfrm>
        <a:off x="5718672" y="3163791"/>
        <a:ext cx="1324670" cy="642351"/>
      </dsp:txXfrm>
    </dsp:sp>
    <dsp:sp modelId="{801AF498-0870-4149-8AB0-5283DD46AA7A}">
      <dsp:nvSpPr>
        <dsp:cNvPr id="0" name=""/>
        <dsp:cNvSpPr/>
      </dsp:nvSpPr>
      <dsp:spPr>
        <a:xfrm rot="2665983">
          <a:off x="2021800" y="3536816"/>
          <a:ext cx="2061054" cy="22741"/>
        </a:xfrm>
        <a:custGeom>
          <a:avLst/>
          <a:gdLst/>
          <a:ahLst/>
          <a:cxnLst/>
          <a:rect l="0" t="0" r="0" b="0"/>
          <a:pathLst>
            <a:path>
              <a:moveTo>
                <a:pt x="0" y="11370"/>
              </a:moveTo>
              <a:lnTo>
                <a:pt x="2061054" y="1137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p>
      </dsp:txBody>
      <dsp:txXfrm>
        <a:off x="3000801" y="3496660"/>
        <a:ext cx="103052" cy="103052"/>
      </dsp:txXfrm>
    </dsp:sp>
    <dsp:sp modelId="{2044D3E6-58B9-4463-808C-E94258B5D504}">
      <dsp:nvSpPr>
        <dsp:cNvPr id="0" name=""/>
        <dsp:cNvSpPr/>
      </dsp:nvSpPr>
      <dsp:spPr>
        <a:xfrm>
          <a:off x="3788195" y="3928474"/>
          <a:ext cx="1364638" cy="682319"/>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a:solidFill>
                <a:schemeClr val="tx1"/>
              </a:solidFill>
            </a:rPr>
            <a:t>CAUSAL</a:t>
          </a:r>
        </a:p>
      </dsp:txBody>
      <dsp:txXfrm>
        <a:off x="3808179" y="3948458"/>
        <a:ext cx="1324670" cy="642351"/>
      </dsp:txXfrm>
    </dsp:sp>
    <dsp:sp modelId="{DD2F7048-69AB-48E2-B251-0CCFA6F9FA4D}">
      <dsp:nvSpPr>
        <dsp:cNvPr id="0" name=""/>
        <dsp:cNvSpPr/>
      </dsp:nvSpPr>
      <dsp:spPr>
        <a:xfrm>
          <a:off x="5152833" y="4258263"/>
          <a:ext cx="545855" cy="22741"/>
        </a:xfrm>
        <a:custGeom>
          <a:avLst/>
          <a:gdLst/>
          <a:ahLst/>
          <a:cxnLst/>
          <a:rect l="0" t="0" r="0" b="0"/>
          <a:pathLst>
            <a:path>
              <a:moveTo>
                <a:pt x="0" y="11370"/>
              </a:moveTo>
              <a:lnTo>
                <a:pt x="545855" y="1137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412114" y="4255987"/>
        <a:ext cx="27292" cy="27292"/>
      </dsp:txXfrm>
    </dsp:sp>
    <dsp:sp modelId="{F1D35013-B692-4B05-82AE-96688E9D7125}">
      <dsp:nvSpPr>
        <dsp:cNvPr id="0" name=""/>
        <dsp:cNvSpPr/>
      </dsp:nvSpPr>
      <dsp:spPr>
        <a:xfrm>
          <a:off x="5698688" y="3928474"/>
          <a:ext cx="1364638" cy="682319"/>
        </a:xfrm>
        <a:prstGeom prst="roundRect">
          <a:avLst>
            <a:gd name="adj" fmla="val 10000"/>
          </a:avLst>
        </a:prstGeom>
        <a:gradFill rotWithShape="1">
          <a:gsLst>
            <a:gs pos="0">
              <a:schemeClr val="accent3">
                <a:tint val="0"/>
              </a:schemeClr>
            </a:gs>
            <a:gs pos="44000">
              <a:schemeClr val="accent3">
                <a:tint val="60000"/>
                <a:satMod val="120000"/>
              </a:schemeClr>
            </a:gs>
            <a:gs pos="100000">
              <a:schemeClr val="accent3">
                <a:tint val="90000"/>
                <a:alpha val="100000"/>
                <a:lumMod val="90000"/>
              </a:schemeClr>
            </a:gs>
          </a:gsLst>
          <a:lin ang="5400000" scaled="0"/>
        </a:gra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a:solidFill>
                <a:schemeClr val="tx1"/>
              </a:solidFill>
            </a:rPr>
            <a:t>Causa-Efecto</a:t>
          </a:r>
        </a:p>
      </dsp:txBody>
      <dsp:txXfrm>
        <a:off x="5718672" y="3948458"/>
        <a:ext cx="1324670" cy="642351"/>
      </dsp:txXfrm>
    </dsp:sp>
    <dsp:sp modelId="{4B9AC370-AF22-42EC-AC60-AF3241E86896}">
      <dsp:nvSpPr>
        <dsp:cNvPr id="0" name=""/>
        <dsp:cNvSpPr/>
      </dsp:nvSpPr>
      <dsp:spPr>
        <a:xfrm rot="3392851">
          <a:off x="1717409" y="3929149"/>
          <a:ext cx="2669836" cy="22741"/>
        </a:xfrm>
        <a:custGeom>
          <a:avLst/>
          <a:gdLst/>
          <a:ahLst/>
          <a:cxnLst/>
          <a:rect l="0" t="0" r="0" b="0"/>
          <a:pathLst>
            <a:path>
              <a:moveTo>
                <a:pt x="0" y="11370"/>
              </a:moveTo>
              <a:lnTo>
                <a:pt x="2669836" y="1137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2985581" y="3873774"/>
        <a:ext cx="133491" cy="133491"/>
      </dsp:txXfrm>
    </dsp:sp>
    <dsp:sp modelId="{5D40D805-0573-43CA-B473-BBB54C688AC9}">
      <dsp:nvSpPr>
        <dsp:cNvPr id="0" name=""/>
        <dsp:cNvSpPr/>
      </dsp:nvSpPr>
      <dsp:spPr>
        <a:xfrm>
          <a:off x="3788195" y="4713141"/>
          <a:ext cx="1364638" cy="682319"/>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a:solidFill>
                <a:schemeClr val="tx1"/>
              </a:solidFill>
            </a:rPr>
            <a:t>CONCLUYENTE</a:t>
          </a:r>
        </a:p>
      </dsp:txBody>
      <dsp:txXfrm>
        <a:off x="3808179" y="4733125"/>
        <a:ext cx="1324670" cy="642351"/>
      </dsp:txXfrm>
    </dsp:sp>
    <dsp:sp modelId="{233AAF4D-CE79-4262-8337-E3553D07A3C6}">
      <dsp:nvSpPr>
        <dsp:cNvPr id="0" name=""/>
        <dsp:cNvSpPr/>
      </dsp:nvSpPr>
      <dsp:spPr>
        <a:xfrm>
          <a:off x="5152833" y="5042930"/>
          <a:ext cx="545855" cy="22741"/>
        </a:xfrm>
        <a:custGeom>
          <a:avLst/>
          <a:gdLst/>
          <a:ahLst/>
          <a:cxnLst/>
          <a:rect l="0" t="0" r="0" b="0"/>
          <a:pathLst>
            <a:path>
              <a:moveTo>
                <a:pt x="0" y="11370"/>
              </a:moveTo>
              <a:lnTo>
                <a:pt x="545855" y="1137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412114" y="5040654"/>
        <a:ext cx="27292" cy="27292"/>
      </dsp:txXfrm>
    </dsp:sp>
    <dsp:sp modelId="{D6B7887F-C450-4A6B-8F01-E73E95599854}">
      <dsp:nvSpPr>
        <dsp:cNvPr id="0" name=""/>
        <dsp:cNvSpPr/>
      </dsp:nvSpPr>
      <dsp:spPr>
        <a:xfrm>
          <a:off x="5698688" y="4713141"/>
          <a:ext cx="1364638" cy="682319"/>
        </a:xfrm>
        <a:prstGeom prst="roundRect">
          <a:avLst>
            <a:gd name="adj" fmla="val 10000"/>
          </a:avLst>
        </a:prstGeom>
        <a:gradFill rotWithShape="1">
          <a:gsLst>
            <a:gs pos="0">
              <a:schemeClr val="accent5">
                <a:tint val="0"/>
              </a:schemeClr>
            </a:gs>
            <a:gs pos="44000">
              <a:schemeClr val="accent5">
                <a:tint val="60000"/>
                <a:satMod val="120000"/>
              </a:schemeClr>
            </a:gs>
            <a:gs pos="100000">
              <a:schemeClr val="accent5">
                <a:tint val="90000"/>
                <a:alpha val="100000"/>
                <a:lumMod val="90000"/>
              </a:schemeClr>
            </a:gs>
          </a:gsLst>
          <a:lin ang="5400000" scaled="0"/>
        </a:gradFill>
        <a:ln w="9525"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a:solidFill>
                <a:schemeClr val="tx1"/>
              </a:solidFill>
            </a:rPr>
            <a:t>Mezcla de descriptiva  y causal</a:t>
          </a:r>
        </a:p>
      </dsp:txBody>
      <dsp:txXfrm>
        <a:off x="5718672" y="4733125"/>
        <a:ext cx="1324670" cy="6423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FF75E-765F-4D3F-8AA3-FA34C2DBD72B}">
      <dsp:nvSpPr>
        <dsp:cNvPr id="0" name=""/>
        <dsp:cNvSpPr/>
      </dsp:nvSpPr>
      <dsp:spPr>
        <a:xfrm>
          <a:off x="1745649" y="0"/>
          <a:ext cx="1117213" cy="1072028"/>
        </a:xfrm>
        <a:prstGeom prst="trapezoid">
          <a:avLst>
            <a:gd name="adj" fmla="val 42989"/>
          </a:avLst>
        </a:prstGeom>
        <a:gradFill rotWithShape="0">
          <a:gsLst>
            <a:gs pos="0">
              <a:schemeClr val="accent4">
                <a:hueOff val="0"/>
                <a:satOff val="0"/>
                <a:lumOff val="0"/>
                <a:alphaOff val="0"/>
                <a:tint val="0"/>
              </a:schemeClr>
            </a:gs>
            <a:gs pos="44000">
              <a:schemeClr val="accent4">
                <a:hueOff val="0"/>
                <a:satOff val="0"/>
                <a:lumOff val="0"/>
                <a:alphaOff val="0"/>
                <a:tint val="60000"/>
                <a:satMod val="120000"/>
              </a:schemeClr>
            </a:gs>
            <a:gs pos="100000">
              <a:schemeClr val="accent4">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a:latin typeface="Times New Roman" panose="02020603050405020304" pitchFamily="18" charset="0"/>
              <a:cs typeface="Times New Roman" panose="02020603050405020304" pitchFamily="18" charset="0"/>
            </a:rPr>
            <a:t>Aleatorio Simple</a:t>
          </a:r>
          <a:endParaRPr lang="es-ES" sz="2000" kern="1200" dirty="0">
            <a:latin typeface="Times New Roman" panose="02020603050405020304" pitchFamily="18" charset="0"/>
            <a:cs typeface="Times New Roman" panose="02020603050405020304" pitchFamily="18" charset="0"/>
          </a:endParaRPr>
        </a:p>
      </dsp:txBody>
      <dsp:txXfrm>
        <a:off x="1745649" y="0"/>
        <a:ext cx="1117213" cy="1072028"/>
      </dsp:txXfrm>
    </dsp:sp>
    <dsp:sp modelId="{50C5CF7A-B6A2-4491-ACFC-901CEC8FE7CA}">
      <dsp:nvSpPr>
        <dsp:cNvPr id="0" name=""/>
        <dsp:cNvSpPr/>
      </dsp:nvSpPr>
      <dsp:spPr>
        <a:xfrm>
          <a:off x="1326689" y="1072028"/>
          <a:ext cx="1955133" cy="1072028"/>
        </a:xfrm>
        <a:prstGeom prst="trapezoid">
          <a:avLst>
            <a:gd name="adj" fmla="val 42989"/>
          </a:avLst>
        </a:prstGeom>
        <a:gradFill rotWithShape="0">
          <a:gsLst>
            <a:gs pos="0">
              <a:schemeClr val="accent4">
                <a:hueOff val="1871245"/>
                <a:satOff val="-10347"/>
                <a:lumOff val="-882"/>
                <a:alphaOff val="0"/>
                <a:tint val="0"/>
              </a:schemeClr>
            </a:gs>
            <a:gs pos="44000">
              <a:schemeClr val="accent4">
                <a:hueOff val="1871245"/>
                <a:satOff val="-10347"/>
                <a:lumOff val="-882"/>
                <a:alphaOff val="0"/>
                <a:tint val="60000"/>
                <a:satMod val="120000"/>
              </a:schemeClr>
            </a:gs>
            <a:gs pos="100000">
              <a:schemeClr val="accent4">
                <a:hueOff val="1871245"/>
                <a:satOff val="-10347"/>
                <a:lumOff val="-882"/>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a:latin typeface="Times New Roman" panose="02020603050405020304" pitchFamily="18" charset="0"/>
              <a:cs typeface="Times New Roman" panose="02020603050405020304" pitchFamily="18" charset="0"/>
            </a:rPr>
            <a:t>Sistemático</a:t>
          </a:r>
          <a:endParaRPr lang="es-CO" sz="2000" kern="1200" dirty="0">
            <a:latin typeface="Times New Roman" panose="02020603050405020304" pitchFamily="18" charset="0"/>
            <a:cs typeface="Times New Roman" panose="02020603050405020304" pitchFamily="18" charset="0"/>
          </a:endParaRPr>
        </a:p>
      </dsp:txBody>
      <dsp:txXfrm>
        <a:off x="1668837" y="1072028"/>
        <a:ext cx="1270836" cy="1072028"/>
      </dsp:txXfrm>
    </dsp:sp>
    <dsp:sp modelId="{6AB45EDE-F216-437A-A2AD-DCD95FEF1198}">
      <dsp:nvSpPr>
        <dsp:cNvPr id="0" name=""/>
        <dsp:cNvSpPr/>
      </dsp:nvSpPr>
      <dsp:spPr>
        <a:xfrm>
          <a:off x="837905" y="2144057"/>
          <a:ext cx="2932700" cy="1072028"/>
        </a:xfrm>
        <a:prstGeom prst="trapezoid">
          <a:avLst>
            <a:gd name="adj" fmla="val 42989"/>
          </a:avLst>
        </a:prstGeom>
        <a:gradFill rotWithShape="0">
          <a:gsLst>
            <a:gs pos="0">
              <a:schemeClr val="accent4">
                <a:hueOff val="3742489"/>
                <a:satOff val="-20694"/>
                <a:lumOff val="-1765"/>
                <a:alphaOff val="0"/>
                <a:tint val="0"/>
              </a:schemeClr>
            </a:gs>
            <a:gs pos="44000">
              <a:schemeClr val="accent4">
                <a:hueOff val="3742489"/>
                <a:satOff val="-20694"/>
                <a:lumOff val="-1765"/>
                <a:alphaOff val="0"/>
                <a:tint val="60000"/>
                <a:satMod val="120000"/>
              </a:schemeClr>
            </a:gs>
            <a:gs pos="100000">
              <a:schemeClr val="accent4">
                <a:hueOff val="3742489"/>
                <a:satOff val="-20694"/>
                <a:lumOff val="-1765"/>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a:latin typeface="Times New Roman" panose="02020603050405020304" pitchFamily="18" charset="0"/>
              <a:cs typeface="Times New Roman" panose="02020603050405020304" pitchFamily="18" charset="0"/>
            </a:rPr>
            <a:t>Conglomerados</a:t>
          </a:r>
          <a:endParaRPr lang="es-CO" sz="2000" kern="1200" dirty="0">
            <a:latin typeface="Times New Roman" panose="02020603050405020304" pitchFamily="18" charset="0"/>
            <a:cs typeface="Times New Roman" panose="02020603050405020304" pitchFamily="18" charset="0"/>
          </a:endParaRPr>
        </a:p>
      </dsp:txBody>
      <dsp:txXfrm>
        <a:off x="1351128" y="2144057"/>
        <a:ext cx="1906255" cy="1072028"/>
      </dsp:txXfrm>
    </dsp:sp>
    <dsp:sp modelId="{8CCD3953-7DB7-4E5A-8C64-A1F341D60576}">
      <dsp:nvSpPr>
        <dsp:cNvPr id="0" name=""/>
        <dsp:cNvSpPr/>
      </dsp:nvSpPr>
      <dsp:spPr>
        <a:xfrm>
          <a:off x="349122" y="3216086"/>
          <a:ext cx="3910267" cy="1072028"/>
        </a:xfrm>
        <a:prstGeom prst="trapezoid">
          <a:avLst>
            <a:gd name="adj" fmla="val 42989"/>
          </a:avLst>
        </a:prstGeom>
        <a:gradFill rotWithShape="0">
          <a:gsLst>
            <a:gs pos="0">
              <a:schemeClr val="accent4">
                <a:hueOff val="5613734"/>
                <a:satOff val="-31040"/>
                <a:lumOff val="-2647"/>
                <a:alphaOff val="0"/>
                <a:tint val="0"/>
              </a:schemeClr>
            </a:gs>
            <a:gs pos="44000">
              <a:schemeClr val="accent4">
                <a:hueOff val="5613734"/>
                <a:satOff val="-31040"/>
                <a:lumOff val="-2647"/>
                <a:alphaOff val="0"/>
                <a:tint val="60000"/>
                <a:satMod val="120000"/>
              </a:schemeClr>
            </a:gs>
            <a:gs pos="100000">
              <a:schemeClr val="accent4">
                <a:hueOff val="5613734"/>
                <a:satOff val="-31040"/>
                <a:lumOff val="-2647"/>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a:latin typeface="Times New Roman" panose="02020603050405020304" pitchFamily="18" charset="0"/>
              <a:cs typeface="Times New Roman" panose="02020603050405020304" pitchFamily="18" charset="0"/>
            </a:rPr>
            <a:t>Estratificado</a:t>
          </a:r>
          <a:endParaRPr lang="es-CO" sz="2000" kern="1200" dirty="0">
            <a:latin typeface="Times New Roman" panose="02020603050405020304" pitchFamily="18" charset="0"/>
            <a:cs typeface="Times New Roman" panose="02020603050405020304" pitchFamily="18" charset="0"/>
          </a:endParaRPr>
        </a:p>
      </dsp:txBody>
      <dsp:txXfrm>
        <a:off x="1033419" y="3216086"/>
        <a:ext cx="2541673" cy="1072028"/>
      </dsp:txXfrm>
    </dsp:sp>
    <dsp:sp modelId="{6930E89D-BD3F-43E3-8587-F90DDA08CC44}">
      <dsp:nvSpPr>
        <dsp:cNvPr id="0" name=""/>
        <dsp:cNvSpPr/>
      </dsp:nvSpPr>
      <dsp:spPr>
        <a:xfrm>
          <a:off x="0" y="4288115"/>
          <a:ext cx="4608512" cy="1072028"/>
        </a:xfrm>
        <a:prstGeom prst="trapezoid">
          <a:avLst>
            <a:gd name="adj" fmla="val 42989"/>
          </a:avLst>
        </a:prstGeom>
        <a:gradFill rotWithShape="0">
          <a:gsLst>
            <a:gs pos="0">
              <a:schemeClr val="accent4">
                <a:hueOff val="7484979"/>
                <a:satOff val="-41387"/>
                <a:lumOff val="-3529"/>
                <a:alphaOff val="0"/>
                <a:tint val="0"/>
              </a:schemeClr>
            </a:gs>
            <a:gs pos="44000">
              <a:schemeClr val="accent4">
                <a:hueOff val="7484979"/>
                <a:satOff val="-41387"/>
                <a:lumOff val="-3529"/>
                <a:alphaOff val="0"/>
                <a:tint val="60000"/>
                <a:satMod val="120000"/>
              </a:schemeClr>
            </a:gs>
            <a:gs pos="100000">
              <a:schemeClr val="accent4">
                <a:hueOff val="7484979"/>
                <a:satOff val="-41387"/>
                <a:lumOff val="-3529"/>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a:latin typeface="Times New Roman" panose="02020603050405020304" pitchFamily="18" charset="0"/>
              <a:cs typeface="Times New Roman" panose="02020603050405020304" pitchFamily="18" charset="0"/>
            </a:rPr>
            <a:t>Sistemático Replicado</a:t>
          </a:r>
          <a:endParaRPr lang="es-CO" sz="2000" kern="1200" dirty="0">
            <a:latin typeface="Times New Roman" panose="02020603050405020304" pitchFamily="18" charset="0"/>
            <a:cs typeface="Times New Roman" panose="02020603050405020304" pitchFamily="18" charset="0"/>
          </a:endParaRPr>
        </a:p>
      </dsp:txBody>
      <dsp:txXfrm>
        <a:off x="806489" y="4288115"/>
        <a:ext cx="2995532" cy="10720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57E4C-FFA5-48BC-AB97-7339DDB1FB73}">
      <dsp:nvSpPr>
        <dsp:cNvPr id="0" name=""/>
        <dsp:cNvSpPr/>
      </dsp:nvSpPr>
      <dsp:spPr>
        <a:xfrm rot="10800000">
          <a:off x="0" y="0"/>
          <a:ext cx="4176464" cy="1008971"/>
        </a:xfrm>
        <a:prstGeom prst="trapezoid">
          <a:avLst>
            <a:gd name="adj" fmla="val 51742"/>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kern="1200" dirty="0">
              <a:latin typeface="Times New Roman" panose="02020603050405020304" pitchFamily="18" charset="0"/>
              <a:cs typeface="Times New Roman" panose="02020603050405020304" pitchFamily="18" charset="0"/>
            </a:rPr>
            <a:t>Bola de Nieve</a:t>
          </a:r>
          <a:endParaRPr lang="es-ES" sz="2400" kern="1200" dirty="0">
            <a:latin typeface="Times New Roman" panose="02020603050405020304" pitchFamily="18" charset="0"/>
            <a:cs typeface="Times New Roman" panose="02020603050405020304" pitchFamily="18" charset="0"/>
          </a:endParaRPr>
        </a:p>
      </dsp:txBody>
      <dsp:txXfrm rot="-10800000">
        <a:off x="730881" y="0"/>
        <a:ext cx="2714701" cy="1008971"/>
      </dsp:txXfrm>
    </dsp:sp>
    <dsp:sp modelId="{982D5E18-6766-4074-9B3F-054E5E6EF8D8}">
      <dsp:nvSpPr>
        <dsp:cNvPr id="0" name=""/>
        <dsp:cNvSpPr/>
      </dsp:nvSpPr>
      <dsp:spPr>
        <a:xfrm rot="10800000">
          <a:off x="522058" y="1008971"/>
          <a:ext cx="3132347" cy="1008971"/>
        </a:xfrm>
        <a:prstGeom prst="trapezoid">
          <a:avLst>
            <a:gd name="adj" fmla="val 51742"/>
          </a:avLst>
        </a:prstGeom>
        <a:solidFill>
          <a:schemeClr val="accent2">
            <a:hueOff val="915447"/>
            <a:satOff val="-16269"/>
            <a:lumOff val="5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kern="1200" dirty="0">
              <a:latin typeface="Times New Roman" panose="02020603050405020304" pitchFamily="18" charset="0"/>
              <a:cs typeface="Times New Roman" panose="02020603050405020304" pitchFamily="18" charset="0"/>
            </a:rPr>
            <a:t>Por Conveniencia</a:t>
          </a:r>
          <a:endParaRPr lang="es-CO" sz="2400" kern="1200" dirty="0">
            <a:latin typeface="Times New Roman" panose="02020603050405020304" pitchFamily="18" charset="0"/>
            <a:cs typeface="Times New Roman" panose="02020603050405020304" pitchFamily="18" charset="0"/>
          </a:endParaRPr>
        </a:p>
      </dsp:txBody>
      <dsp:txXfrm rot="-10800000">
        <a:off x="1070218" y="1008971"/>
        <a:ext cx="2036026" cy="1008971"/>
      </dsp:txXfrm>
    </dsp:sp>
    <dsp:sp modelId="{3E128B29-FEB6-4D6D-BD24-A4F092950858}">
      <dsp:nvSpPr>
        <dsp:cNvPr id="0" name=""/>
        <dsp:cNvSpPr/>
      </dsp:nvSpPr>
      <dsp:spPr>
        <a:xfrm rot="10800000">
          <a:off x="1044116" y="2017942"/>
          <a:ext cx="2088232" cy="1008971"/>
        </a:xfrm>
        <a:prstGeom prst="trapezoid">
          <a:avLst>
            <a:gd name="adj" fmla="val 51742"/>
          </a:avLst>
        </a:prstGeom>
        <a:solidFill>
          <a:schemeClr val="accent2">
            <a:hueOff val="1830893"/>
            <a:satOff val="-32539"/>
            <a:lumOff val="10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kern="1200" dirty="0">
              <a:latin typeface="Times New Roman" panose="02020603050405020304" pitchFamily="18" charset="0"/>
              <a:cs typeface="Times New Roman" panose="02020603050405020304" pitchFamily="18" charset="0"/>
            </a:rPr>
            <a:t>Por Cuota</a:t>
          </a:r>
          <a:endParaRPr lang="es-CO" sz="2400" kern="1200" dirty="0">
            <a:latin typeface="Times New Roman" panose="02020603050405020304" pitchFamily="18" charset="0"/>
            <a:cs typeface="Times New Roman" panose="02020603050405020304" pitchFamily="18" charset="0"/>
          </a:endParaRPr>
        </a:p>
      </dsp:txBody>
      <dsp:txXfrm rot="-10800000">
        <a:off x="1409556" y="2017942"/>
        <a:ext cx="1357350" cy="1008971"/>
      </dsp:txXfrm>
    </dsp:sp>
    <dsp:sp modelId="{74BEA0F0-FAB0-4183-A1C2-122CFEF1F295}">
      <dsp:nvSpPr>
        <dsp:cNvPr id="0" name=""/>
        <dsp:cNvSpPr/>
      </dsp:nvSpPr>
      <dsp:spPr>
        <a:xfrm rot="10800000">
          <a:off x="1566174" y="3026913"/>
          <a:ext cx="1044116" cy="1008971"/>
        </a:xfrm>
        <a:prstGeom prst="trapezoid">
          <a:avLst>
            <a:gd name="adj" fmla="val 51742"/>
          </a:avLst>
        </a:prstGeom>
        <a:solidFill>
          <a:schemeClr val="accent2">
            <a:hueOff val="2746340"/>
            <a:satOff val="-48808"/>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s-CO" sz="6100" kern="1200" dirty="0"/>
        </a:p>
      </dsp:txBody>
      <dsp:txXfrm rot="-10800000">
        <a:off x="1566174" y="3026913"/>
        <a:ext cx="1044116" cy="10089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C091F-5E3A-4071-AB05-322EE52D88BE}">
      <dsp:nvSpPr>
        <dsp:cNvPr id="0" name=""/>
        <dsp:cNvSpPr/>
      </dsp:nvSpPr>
      <dsp:spPr>
        <a:xfrm>
          <a:off x="3248886" y="1563"/>
          <a:ext cx="1783147" cy="1783147"/>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a:latin typeface="Arial" panose="020B0604020202020204" pitchFamily="34" charset="0"/>
              <a:cs typeface="Arial" panose="020B0604020202020204" pitchFamily="34" charset="0"/>
            </a:rPr>
            <a:t>1. Profesión del Guía</a:t>
          </a:r>
        </a:p>
      </dsp:txBody>
      <dsp:txXfrm>
        <a:off x="3510022" y="262699"/>
        <a:ext cx="1260875" cy="1260875"/>
      </dsp:txXfrm>
    </dsp:sp>
    <dsp:sp modelId="{6A8594F3-4657-44AD-A7BD-F251E7CA9A4C}">
      <dsp:nvSpPr>
        <dsp:cNvPr id="0" name=""/>
        <dsp:cNvSpPr/>
      </dsp:nvSpPr>
      <dsp:spPr>
        <a:xfrm rot="2160000">
          <a:off x="4975520" y="1370897"/>
          <a:ext cx="473363" cy="60181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C" sz="2500" kern="1200"/>
        </a:p>
      </dsp:txBody>
      <dsp:txXfrm>
        <a:off x="4989081" y="1449524"/>
        <a:ext cx="331354" cy="361088"/>
      </dsp:txXfrm>
    </dsp:sp>
    <dsp:sp modelId="{4AC9BD97-94FA-489E-A3CE-3A1A8C1B5DF4}">
      <dsp:nvSpPr>
        <dsp:cNvPr id="0" name=""/>
        <dsp:cNvSpPr/>
      </dsp:nvSpPr>
      <dsp:spPr>
        <a:xfrm>
          <a:off x="5414047" y="1574645"/>
          <a:ext cx="1783147" cy="1783147"/>
        </a:xfrm>
        <a:prstGeom prst="ellipse">
          <a:avLst/>
        </a:prstGeom>
        <a:solidFill>
          <a:schemeClr val="accent4">
            <a:hueOff val="1871245"/>
            <a:satOff val="-10347"/>
            <a:lumOff val="-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a:latin typeface="Arial" panose="020B0604020202020204" pitchFamily="34" charset="0"/>
              <a:cs typeface="Arial" panose="020B0604020202020204" pitchFamily="34" charset="0"/>
            </a:rPr>
            <a:t>2. Estructura y dinámica de grupos</a:t>
          </a:r>
        </a:p>
      </dsp:txBody>
      <dsp:txXfrm>
        <a:off x="5675183" y="1835781"/>
        <a:ext cx="1260875" cy="1260875"/>
      </dsp:txXfrm>
    </dsp:sp>
    <dsp:sp modelId="{C1024BAD-5D44-48D3-AB8B-29E53DACB567}">
      <dsp:nvSpPr>
        <dsp:cNvPr id="0" name=""/>
        <dsp:cNvSpPr/>
      </dsp:nvSpPr>
      <dsp:spPr>
        <a:xfrm rot="6480000">
          <a:off x="5659570" y="3425221"/>
          <a:ext cx="473363" cy="601812"/>
        </a:xfrm>
        <a:prstGeom prst="rightArrow">
          <a:avLst>
            <a:gd name="adj1" fmla="val 60000"/>
            <a:gd name="adj2" fmla="val 50000"/>
          </a:avLst>
        </a:prstGeom>
        <a:solidFill>
          <a:schemeClr val="accent4">
            <a:hueOff val="1871245"/>
            <a:satOff val="-10347"/>
            <a:lumOff val="-88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C" sz="2500" kern="1200"/>
        </a:p>
      </dsp:txBody>
      <dsp:txXfrm rot="10800000">
        <a:off x="5752516" y="3478054"/>
        <a:ext cx="331354" cy="361088"/>
      </dsp:txXfrm>
    </dsp:sp>
    <dsp:sp modelId="{62CF92CD-FBAE-4058-9DFD-DBBF39CB404C}">
      <dsp:nvSpPr>
        <dsp:cNvPr id="0" name=""/>
        <dsp:cNvSpPr/>
      </dsp:nvSpPr>
      <dsp:spPr>
        <a:xfrm>
          <a:off x="4587029" y="4119944"/>
          <a:ext cx="1783147" cy="1783147"/>
        </a:xfrm>
        <a:prstGeom prst="ellipse">
          <a:avLst/>
        </a:prstGeom>
        <a:solidFill>
          <a:schemeClr val="accent4">
            <a:hueOff val="3742489"/>
            <a:satOff val="-20694"/>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a:latin typeface="Arial" panose="020B0604020202020204" pitchFamily="34" charset="0"/>
              <a:cs typeface="Arial" panose="020B0604020202020204" pitchFamily="34" charset="0"/>
            </a:rPr>
            <a:t>3. Visita Guiada</a:t>
          </a:r>
        </a:p>
      </dsp:txBody>
      <dsp:txXfrm>
        <a:off x="4848165" y="4381080"/>
        <a:ext cx="1260875" cy="1260875"/>
      </dsp:txXfrm>
    </dsp:sp>
    <dsp:sp modelId="{15D51021-DEA7-4A88-B69A-578265B8B54E}">
      <dsp:nvSpPr>
        <dsp:cNvPr id="0" name=""/>
        <dsp:cNvSpPr/>
      </dsp:nvSpPr>
      <dsp:spPr>
        <a:xfrm rot="10800000">
          <a:off x="3917175" y="4710612"/>
          <a:ext cx="473363" cy="601812"/>
        </a:xfrm>
        <a:prstGeom prst="rightArrow">
          <a:avLst>
            <a:gd name="adj1" fmla="val 60000"/>
            <a:gd name="adj2" fmla="val 50000"/>
          </a:avLst>
        </a:prstGeom>
        <a:solidFill>
          <a:schemeClr val="accent4">
            <a:hueOff val="3742489"/>
            <a:satOff val="-20694"/>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C" sz="2500" kern="1200"/>
        </a:p>
      </dsp:txBody>
      <dsp:txXfrm rot="10800000">
        <a:off x="4059184" y="4830974"/>
        <a:ext cx="331354" cy="361088"/>
      </dsp:txXfrm>
    </dsp:sp>
    <dsp:sp modelId="{9FBD92A7-5382-4FBD-8840-C15AAF9C2FF0}">
      <dsp:nvSpPr>
        <dsp:cNvPr id="0" name=""/>
        <dsp:cNvSpPr/>
      </dsp:nvSpPr>
      <dsp:spPr>
        <a:xfrm>
          <a:off x="1910743" y="4119944"/>
          <a:ext cx="1783147" cy="1783147"/>
        </a:xfrm>
        <a:prstGeom prst="ellipse">
          <a:avLst/>
        </a:prstGeom>
        <a:solidFill>
          <a:schemeClr val="accent4">
            <a:hueOff val="5613734"/>
            <a:satOff val="-31040"/>
            <a:lumOff val="-2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a:latin typeface="Arial" panose="020B0604020202020204" pitchFamily="34" charset="0"/>
              <a:cs typeface="Arial" panose="020B0604020202020204" pitchFamily="34" charset="0"/>
            </a:rPr>
            <a:t>4. El Cliente</a:t>
          </a:r>
        </a:p>
      </dsp:txBody>
      <dsp:txXfrm>
        <a:off x="2171879" y="4381080"/>
        <a:ext cx="1260875" cy="1260875"/>
      </dsp:txXfrm>
    </dsp:sp>
    <dsp:sp modelId="{95D26995-E755-462F-BC33-77A05CC8D00D}">
      <dsp:nvSpPr>
        <dsp:cNvPr id="0" name=""/>
        <dsp:cNvSpPr/>
      </dsp:nvSpPr>
      <dsp:spPr>
        <a:xfrm rot="15120000">
          <a:off x="2156266" y="3450704"/>
          <a:ext cx="473363" cy="601812"/>
        </a:xfrm>
        <a:prstGeom prst="rightArrow">
          <a:avLst>
            <a:gd name="adj1" fmla="val 60000"/>
            <a:gd name="adj2" fmla="val 50000"/>
          </a:avLst>
        </a:prstGeom>
        <a:solidFill>
          <a:schemeClr val="accent4">
            <a:hueOff val="5613734"/>
            <a:satOff val="-31040"/>
            <a:lumOff val="-26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C" sz="2500" kern="1200"/>
        </a:p>
      </dsp:txBody>
      <dsp:txXfrm rot="10800000">
        <a:off x="2249212" y="3638595"/>
        <a:ext cx="331354" cy="361088"/>
      </dsp:txXfrm>
    </dsp:sp>
    <dsp:sp modelId="{F9B7902A-3B03-4CDA-8A0C-539250760DD3}">
      <dsp:nvSpPr>
        <dsp:cNvPr id="0" name=""/>
        <dsp:cNvSpPr/>
      </dsp:nvSpPr>
      <dsp:spPr>
        <a:xfrm>
          <a:off x="1083725" y="1574645"/>
          <a:ext cx="1783147" cy="1783147"/>
        </a:xfrm>
        <a:prstGeom prst="ellipse">
          <a:avLst/>
        </a:prstGeom>
        <a:solidFill>
          <a:schemeClr val="accent4">
            <a:hueOff val="7484979"/>
            <a:satOff val="-41387"/>
            <a:lumOff val="-35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a:latin typeface="Arial" panose="020B0604020202020204" pitchFamily="34" charset="0"/>
              <a:cs typeface="Arial" panose="020B0604020202020204" pitchFamily="34" charset="0"/>
            </a:rPr>
            <a:t>5. Diseño de rutas y guiones</a:t>
          </a:r>
        </a:p>
      </dsp:txBody>
      <dsp:txXfrm>
        <a:off x="1344861" y="1835781"/>
        <a:ext cx="1260875" cy="1260875"/>
      </dsp:txXfrm>
    </dsp:sp>
    <dsp:sp modelId="{AB0415D9-6708-42F7-9BF7-2D9A4A96C4C8}">
      <dsp:nvSpPr>
        <dsp:cNvPr id="0" name=""/>
        <dsp:cNvSpPr/>
      </dsp:nvSpPr>
      <dsp:spPr>
        <a:xfrm rot="19440000">
          <a:off x="2810359" y="1386646"/>
          <a:ext cx="473363" cy="601812"/>
        </a:xfrm>
        <a:prstGeom prst="rightArrow">
          <a:avLst>
            <a:gd name="adj1" fmla="val 60000"/>
            <a:gd name="adj2" fmla="val 50000"/>
          </a:avLst>
        </a:prstGeom>
        <a:solidFill>
          <a:schemeClr val="accent4">
            <a:hueOff val="7484979"/>
            <a:satOff val="-41387"/>
            <a:lumOff val="-35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C" sz="2500" kern="1200"/>
        </a:p>
      </dsp:txBody>
      <dsp:txXfrm>
        <a:off x="2823920" y="1548743"/>
        <a:ext cx="331354" cy="3610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251F4-2265-4B88-AA04-76DDC78DD4AC}">
      <dsp:nvSpPr>
        <dsp:cNvPr id="0" name=""/>
        <dsp:cNvSpPr/>
      </dsp:nvSpPr>
      <dsp:spPr>
        <a:xfrm>
          <a:off x="1220621" y="3033025"/>
          <a:ext cx="548595" cy="2613355"/>
        </a:xfrm>
        <a:custGeom>
          <a:avLst/>
          <a:gdLst/>
          <a:ahLst/>
          <a:cxnLst/>
          <a:rect l="0" t="0" r="0" b="0"/>
          <a:pathLst>
            <a:path>
              <a:moveTo>
                <a:pt x="0" y="0"/>
              </a:moveTo>
              <a:lnTo>
                <a:pt x="274297" y="0"/>
              </a:lnTo>
              <a:lnTo>
                <a:pt x="274297" y="2613355"/>
              </a:lnTo>
              <a:lnTo>
                <a:pt x="548595" y="2613355"/>
              </a:lnTo>
            </a:path>
          </a:pathLst>
        </a:custGeom>
        <a:noFill/>
        <a:ln w="1587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1428161" y="4272945"/>
        <a:ext cx="133515" cy="133515"/>
      </dsp:txXfrm>
    </dsp:sp>
    <dsp:sp modelId="{B8D89A2A-086A-4AB5-BFB1-CCEB6479CE7A}">
      <dsp:nvSpPr>
        <dsp:cNvPr id="0" name=""/>
        <dsp:cNvSpPr/>
      </dsp:nvSpPr>
      <dsp:spPr>
        <a:xfrm>
          <a:off x="1220621" y="3033025"/>
          <a:ext cx="548595" cy="1568013"/>
        </a:xfrm>
        <a:custGeom>
          <a:avLst/>
          <a:gdLst/>
          <a:ahLst/>
          <a:cxnLst/>
          <a:rect l="0" t="0" r="0" b="0"/>
          <a:pathLst>
            <a:path>
              <a:moveTo>
                <a:pt x="0" y="0"/>
              </a:moveTo>
              <a:lnTo>
                <a:pt x="274297" y="0"/>
              </a:lnTo>
              <a:lnTo>
                <a:pt x="274297" y="1568013"/>
              </a:lnTo>
              <a:lnTo>
                <a:pt x="548595" y="1568013"/>
              </a:lnTo>
            </a:path>
          </a:pathLst>
        </a:custGeom>
        <a:noFill/>
        <a:ln w="1587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453389" y="3775501"/>
        <a:ext cx="83060" cy="83060"/>
      </dsp:txXfrm>
    </dsp:sp>
    <dsp:sp modelId="{34BBF4D8-148F-4553-96CC-931D46478E78}">
      <dsp:nvSpPr>
        <dsp:cNvPr id="0" name=""/>
        <dsp:cNvSpPr/>
      </dsp:nvSpPr>
      <dsp:spPr>
        <a:xfrm>
          <a:off x="1220621" y="3033025"/>
          <a:ext cx="548595" cy="522671"/>
        </a:xfrm>
        <a:custGeom>
          <a:avLst/>
          <a:gdLst/>
          <a:ahLst/>
          <a:cxnLst/>
          <a:rect l="0" t="0" r="0" b="0"/>
          <a:pathLst>
            <a:path>
              <a:moveTo>
                <a:pt x="0" y="0"/>
              </a:moveTo>
              <a:lnTo>
                <a:pt x="274297" y="0"/>
              </a:lnTo>
              <a:lnTo>
                <a:pt x="274297" y="522671"/>
              </a:lnTo>
              <a:lnTo>
                <a:pt x="548595" y="522671"/>
              </a:lnTo>
            </a:path>
          </a:pathLst>
        </a:custGeom>
        <a:noFill/>
        <a:ln w="1587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475976" y="3275418"/>
        <a:ext cx="37886" cy="37886"/>
      </dsp:txXfrm>
    </dsp:sp>
    <dsp:sp modelId="{DAA5392B-4D85-4A2A-A776-66D5AB56C89B}">
      <dsp:nvSpPr>
        <dsp:cNvPr id="0" name=""/>
        <dsp:cNvSpPr/>
      </dsp:nvSpPr>
      <dsp:spPr>
        <a:xfrm>
          <a:off x="1220621" y="2510354"/>
          <a:ext cx="548595" cy="522671"/>
        </a:xfrm>
        <a:custGeom>
          <a:avLst/>
          <a:gdLst/>
          <a:ahLst/>
          <a:cxnLst/>
          <a:rect l="0" t="0" r="0" b="0"/>
          <a:pathLst>
            <a:path>
              <a:moveTo>
                <a:pt x="0" y="522671"/>
              </a:moveTo>
              <a:lnTo>
                <a:pt x="274297" y="522671"/>
              </a:lnTo>
              <a:lnTo>
                <a:pt x="274297" y="0"/>
              </a:lnTo>
              <a:lnTo>
                <a:pt x="548595" y="0"/>
              </a:lnTo>
            </a:path>
          </a:pathLst>
        </a:custGeom>
        <a:noFill/>
        <a:ln w="1587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475976" y="2752746"/>
        <a:ext cx="37886" cy="37886"/>
      </dsp:txXfrm>
    </dsp:sp>
    <dsp:sp modelId="{E75AF00F-4471-4DE5-B048-FF949A6B16DE}">
      <dsp:nvSpPr>
        <dsp:cNvPr id="0" name=""/>
        <dsp:cNvSpPr/>
      </dsp:nvSpPr>
      <dsp:spPr>
        <a:xfrm>
          <a:off x="1220621" y="1465012"/>
          <a:ext cx="548595" cy="1568013"/>
        </a:xfrm>
        <a:custGeom>
          <a:avLst/>
          <a:gdLst/>
          <a:ahLst/>
          <a:cxnLst/>
          <a:rect l="0" t="0" r="0" b="0"/>
          <a:pathLst>
            <a:path>
              <a:moveTo>
                <a:pt x="0" y="1568013"/>
              </a:moveTo>
              <a:lnTo>
                <a:pt x="274297" y="1568013"/>
              </a:lnTo>
              <a:lnTo>
                <a:pt x="274297" y="0"/>
              </a:lnTo>
              <a:lnTo>
                <a:pt x="548595" y="0"/>
              </a:lnTo>
            </a:path>
          </a:pathLst>
        </a:custGeom>
        <a:noFill/>
        <a:ln w="1587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453389" y="2207488"/>
        <a:ext cx="83060" cy="83060"/>
      </dsp:txXfrm>
    </dsp:sp>
    <dsp:sp modelId="{942A18FE-086F-4035-A74A-19961F51C251}">
      <dsp:nvSpPr>
        <dsp:cNvPr id="0" name=""/>
        <dsp:cNvSpPr/>
      </dsp:nvSpPr>
      <dsp:spPr>
        <a:xfrm>
          <a:off x="1220621" y="419669"/>
          <a:ext cx="548595" cy="2613355"/>
        </a:xfrm>
        <a:custGeom>
          <a:avLst/>
          <a:gdLst/>
          <a:ahLst/>
          <a:cxnLst/>
          <a:rect l="0" t="0" r="0" b="0"/>
          <a:pathLst>
            <a:path>
              <a:moveTo>
                <a:pt x="0" y="2613355"/>
              </a:moveTo>
              <a:lnTo>
                <a:pt x="274297" y="2613355"/>
              </a:lnTo>
              <a:lnTo>
                <a:pt x="274297" y="0"/>
              </a:lnTo>
              <a:lnTo>
                <a:pt x="548595" y="0"/>
              </a:lnTo>
            </a:path>
          </a:pathLst>
        </a:custGeom>
        <a:noFill/>
        <a:ln w="1587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1428161" y="1659589"/>
        <a:ext cx="133515" cy="133515"/>
      </dsp:txXfrm>
    </dsp:sp>
    <dsp:sp modelId="{9D247F39-2C40-4845-A84B-6B33A23C5EF0}">
      <dsp:nvSpPr>
        <dsp:cNvPr id="0" name=""/>
        <dsp:cNvSpPr/>
      </dsp:nvSpPr>
      <dsp:spPr>
        <a:xfrm rot="16200000">
          <a:off x="-1398235" y="2614888"/>
          <a:ext cx="4401441" cy="836273"/>
        </a:xfrm>
        <a:prstGeom prst="rect">
          <a:avLst/>
        </a:prstGeom>
        <a:gradFill rotWithShape="0">
          <a:gsLst>
            <a:gs pos="0">
              <a:schemeClr val="lt1">
                <a:hueOff val="0"/>
                <a:satOff val="0"/>
                <a:lumOff val="0"/>
                <a:alphaOff val="0"/>
                <a:tint val="96000"/>
                <a:satMod val="120000"/>
                <a:lumMod val="120000"/>
              </a:schemeClr>
            </a:gs>
            <a:gs pos="100000">
              <a:schemeClr val="l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C" sz="2800" kern="1200" dirty="0">
              <a:solidFill>
                <a:schemeClr val="tx1"/>
              </a:solidFill>
            </a:rPr>
            <a:t>CUALIDADES DE UN BUEN GUIA</a:t>
          </a:r>
        </a:p>
      </dsp:txBody>
      <dsp:txXfrm>
        <a:off x="-1398235" y="2614888"/>
        <a:ext cx="4401441" cy="836273"/>
      </dsp:txXfrm>
    </dsp:sp>
    <dsp:sp modelId="{CEDF1507-0D75-4583-A4BE-032E712C4924}">
      <dsp:nvSpPr>
        <dsp:cNvPr id="0" name=""/>
        <dsp:cNvSpPr/>
      </dsp:nvSpPr>
      <dsp:spPr>
        <a:xfrm>
          <a:off x="1769217" y="1532"/>
          <a:ext cx="2742978" cy="836273"/>
        </a:xfrm>
        <a:prstGeom prst="rect">
          <a:avLst/>
        </a:prstGeom>
        <a:gradFill rotWithShape="0">
          <a:gsLst>
            <a:gs pos="0">
              <a:schemeClr val="lt1">
                <a:hueOff val="0"/>
                <a:satOff val="0"/>
                <a:lumOff val="0"/>
                <a:alphaOff val="0"/>
                <a:tint val="96000"/>
                <a:satMod val="120000"/>
                <a:lumMod val="120000"/>
              </a:schemeClr>
            </a:gs>
            <a:gs pos="100000">
              <a:schemeClr val="lt1">
                <a:hueOff val="0"/>
                <a:satOff val="0"/>
                <a:lumOff val="0"/>
                <a:alphaOff val="0"/>
                <a:shade val="89000"/>
                <a:lumMod val="9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Ser puntual, responsable y ético.</a:t>
          </a:r>
        </a:p>
      </dsp:txBody>
      <dsp:txXfrm>
        <a:off x="1769217" y="1532"/>
        <a:ext cx="2742978" cy="836273"/>
      </dsp:txXfrm>
    </dsp:sp>
    <dsp:sp modelId="{ECA218BF-E980-4A47-89BC-2A442127FB4F}">
      <dsp:nvSpPr>
        <dsp:cNvPr id="0" name=""/>
        <dsp:cNvSpPr/>
      </dsp:nvSpPr>
      <dsp:spPr>
        <a:xfrm>
          <a:off x="1769217" y="1046875"/>
          <a:ext cx="2742978" cy="836273"/>
        </a:xfrm>
        <a:prstGeom prst="rect">
          <a:avLst/>
        </a:prstGeom>
        <a:gradFill rotWithShape="0">
          <a:gsLst>
            <a:gs pos="0">
              <a:schemeClr val="lt1">
                <a:hueOff val="0"/>
                <a:satOff val="0"/>
                <a:lumOff val="0"/>
                <a:alphaOff val="0"/>
                <a:tint val="96000"/>
                <a:satMod val="120000"/>
                <a:lumMod val="120000"/>
              </a:schemeClr>
            </a:gs>
            <a:gs pos="100000">
              <a:schemeClr val="lt1">
                <a:hueOff val="0"/>
                <a:satOff val="0"/>
                <a:lumOff val="0"/>
                <a:alphaOff val="0"/>
                <a:shade val="89000"/>
                <a:lumMod val="9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Tener conocimiento de la zona.</a:t>
          </a:r>
        </a:p>
      </dsp:txBody>
      <dsp:txXfrm>
        <a:off x="1769217" y="1046875"/>
        <a:ext cx="2742978" cy="836273"/>
      </dsp:txXfrm>
    </dsp:sp>
    <dsp:sp modelId="{1621F1C9-2AEE-4CAB-90F3-F02D8F2968ED}">
      <dsp:nvSpPr>
        <dsp:cNvPr id="0" name=""/>
        <dsp:cNvSpPr/>
      </dsp:nvSpPr>
      <dsp:spPr>
        <a:xfrm>
          <a:off x="1769217" y="2092217"/>
          <a:ext cx="2742978" cy="836273"/>
        </a:xfrm>
        <a:prstGeom prst="rect">
          <a:avLst/>
        </a:prstGeom>
        <a:gradFill rotWithShape="0">
          <a:gsLst>
            <a:gs pos="0">
              <a:schemeClr val="lt1">
                <a:hueOff val="0"/>
                <a:satOff val="0"/>
                <a:lumOff val="0"/>
                <a:alphaOff val="0"/>
                <a:tint val="96000"/>
                <a:satMod val="120000"/>
                <a:lumMod val="120000"/>
              </a:schemeClr>
            </a:gs>
            <a:gs pos="100000">
              <a:schemeClr val="lt1">
                <a:hueOff val="0"/>
                <a:satOff val="0"/>
                <a:lumOff val="0"/>
                <a:alphaOff val="0"/>
                <a:shade val="89000"/>
                <a:lumMod val="9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Conocimiento de primeros auxilios.</a:t>
          </a:r>
        </a:p>
      </dsp:txBody>
      <dsp:txXfrm>
        <a:off x="1769217" y="2092217"/>
        <a:ext cx="2742978" cy="836273"/>
      </dsp:txXfrm>
    </dsp:sp>
    <dsp:sp modelId="{AB91ABB7-BB14-46EA-A742-6A09D7F90437}">
      <dsp:nvSpPr>
        <dsp:cNvPr id="0" name=""/>
        <dsp:cNvSpPr/>
      </dsp:nvSpPr>
      <dsp:spPr>
        <a:xfrm>
          <a:off x="1769217" y="3137559"/>
          <a:ext cx="2742978" cy="836273"/>
        </a:xfrm>
        <a:prstGeom prst="rect">
          <a:avLst/>
        </a:prstGeom>
        <a:gradFill rotWithShape="0">
          <a:gsLst>
            <a:gs pos="0">
              <a:schemeClr val="lt1">
                <a:hueOff val="0"/>
                <a:satOff val="0"/>
                <a:lumOff val="0"/>
                <a:alphaOff val="0"/>
                <a:tint val="96000"/>
                <a:satMod val="120000"/>
                <a:lumMod val="120000"/>
              </a:schemeClr>
            </a:gs>
            <a:gs pos="100000">
              <a:schemeClr val="lt1">
                <a:hueOff val="0"/>
                <a:satOff val="0"/>
                <a:lumOff val="0"/>
                <a:alphaOff val="0"/>
                <a:shade val="89000"/>
                <a:lumMod val="9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Tener conocimientos de cultura e historia.</a:t>
          </a:r>
        </a:p>
      </dsp:txBody>
      <dsp:txXfrm>
        <a:off x="1769217" y="3137559"/>
        <a:ext cx="2742978" cy="836273"/>
      </dsp:txXfrm>
    </dsp:sp>
    <dsp:sp modelId="{51858E6D-55BE-4674-9A66-44F8FABCC555}">
      <dsp:nvSpPr>
        <dsp:cNvPr id="0" name=""/>
        <dsp:cNvSpPr/>
      </dsp:nvSpPr>
      <dsp:spPr>
        <a:xfrm>
          <a:off x="1769217" y="4182902"/>
          <a:ext cx="2742978" cy="836273"/>
        </a:xfrm>
        <a:prstGeom prst="rect">
          <a:avLst/>
        </a:prstGeom>
        <a:gradFill rotWithShape="0">
          <a:gsLst>
            <a:gs pos="0">
              <a:schemeClr val="lt1">
                <a:hueOff val="0"/>
                <a:satOff val="0"/>
                <a:lumOff val="0"/>
                <a:alphaOff val="0"/>
                <a:tint val="96000"/>
                <a:satMod val="120000"/>
                <a:lumMod val="120000"/>
              </a:schemeClr>
            </a:gs>
            <a:gs pos="100000">
              <a:schemeClr val="lt1">
                <a:hueOff val="0"/>
                <a:satOff val="0"/>
                <a:lumOff val="0"/>
                <a:alphaOff val="0"/>
                <a:shade val="89000"/>
                <a:lumMod val="9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Ser respetuoso y condescendiente.</a:t>
          </a:r>
        </a:p>
      </dsp:txBody>
      <dsp:txXfrm>
        <a:off x="1769217" y="4182902"/>
        <a:ext cx="2742978" cy="836273"/>
      </dsp:txXfrm>
    </dsp:sp>
    <dsp:sp modelId="{F7B09EEC-759C-4AD6-A495-49788E460EBC}">
      <dsp:nvSpPr>
        <dsp:cNvPr id="0" name=""/>
        <dsp:cNvSpPr/>
      </dsp:nvSpPr>
      <dsp:spPr>
        <a:xfrm>
          <a:off x="1769217" y="5228244"/>
          <a:ext cx="2742978" cy="836273"/>
        </a:xfrm>
        <a:prstGeom prst="rect">
          <a:avLst/>
        </a:prstGeom>
        <a:gradFill rotWithShape="0">
          <a:gsLst>
            <a:gs pos="0">
              <a:schemeClr val="lt1">
                <a:hueOff val="0"/>
                <a:satOff val="0"/>
                <a:lumOff val="0"/>
                <a:alphaOff val="0"/>
                <a:tint val="96000"/>
                <a:satMod val="120000"/>
                <a:lumMod val="120000"/>
              </a:schemeClr>
            </a:gs>
            <a:gs pos="100000">
              <a:schemeClr val="lt1">
                <a:hueOff val="0"/>
                <a:satOff val="0"/>
                <a:lumOff val="0"/>
                <a:alphaOff val="0"/>
                <a:shade val="89000"/>
                <a:lumMod val="9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Obtener la acreditación correspondiente como guía.</a:t>
          </a:r>
        </a:p>
      </dsp:txBody>
      <dsp:txXfrm>
        <a:off x="1769217" y="5228244"/>
        <a:ext cx="2742978" cy="836273"/>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96E19C-CE7E-41D7-BBD4-9AE377BF3D13}" type="datetimeFigureOut">
              <a:rPr lang="es-EC" smtClean="0"/>
              <a:t>22/06/2017</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53A056-BCB0-416E-840C-ACECB498120C}" type="slidenum">
              <a:rPr lang="es-EC" smtClean="0"/>
              <a:t>‹Nº›</a:t>
            </a:fld>
            <a:endParaRPr lang="es-EC" dirty="0"/>
          </a:p>
        </p:txBody>
      </p:sp>
    </p:spTree>
    <p:extLst>
      <p:ext uri="{BB962C8B-B14F-4D97-AF65-F5344CB8AC3E}">
        <p14:creationId xmlns:p14="http://schemas.microsoft.com/office/powerpoint/2010/main" val="1604128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6C53A056-BCB0-416E-840C-ACECB498120C}" type="slidenum">
              <a:rPr lang="es-EC" smtClean="0"/>
              <a:t>8</a:t>
            </a:fld>
            <a:endParaRPr lang="es-EC" dirty="0"/>
          </a:p>
        </p:txBody>
      </p:sp>
    </p:spTree>
    <p:extLst>
      <p:ext uri="{BB962C8B-B14F-4D97-AF65-F5344CB8AC3E}">
        <p14:creationId xmlns:p14="http://schemas.microsoft.com/office/powerpoint/2010/main" val="2785415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C53A056-BCB0-416E-840C-ACECB498120C}" type="slidenum">
              <a:rPr lang="es-EC" smtClean="0"/>
              <a:t>22</a:t>
            </a:fld>
            <a:endParaRPr lang="es-EC" dirty="0"/>
          </a:p>
        </p:txBody>
      </p:sp>
    </p:spTree>
    <p:extLst>
      <p:ext uri="{BB962C8B-B14F-4D97-AF65-F5344CB8AC3E}">
        <p14:creationId xmlns:p14="http://schemas.microsoft.com/office/powerpoint/2010/main" val="3260441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66F9736-EE4D-4036-A7D5-586D6DEDFBCF}" type="datetimeFigureOut">
              <a:rPr lang="es-EC" smtClean="0"/>
              <a:t>22/06/2017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29381A3-6824-4A09-A675-45659D0367ED}" type="slidenum">
              <a:rPr lang="es-EC" smtClean="0"/>
              <a:t>‹Nº›</a:t>
            </a:fld>
            <a:endParaRPr lang="es-EC"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66F9736-EE4D-4036-A7D5-586D6DEDFBCF}" type="datetimeFigureOut">
              <a:rPr lang="es-EC" smtClean="0"/>
              <a:t>22/06/2017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29381A3-6824-4A09-A675-45659D0367ED}" type="slidenum">
              <a:rPr lang="es-EC" smtClean="0"/>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566F9736-EE4D-4036-A7D5-586D6DEDFBCF}" type="datetimeFigureOut">
              <a:rPr lang="es-EC" smtClean="0"/>
              <a:t>22/06/2017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29381A3-6824-4A09-A675-45659D0367ED}" type="slidenum">
              <a:rPr lang="es-EC" smtClean="0"/>
              <a:t>‹Nº›</a:t>
            </a:fld>
            <a:endParaRPr lang="es-EC"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66F9736-EE4D-4036-A7D5-586D6DEDFBCF}" type="datetimeFigureOut">
              <a:rPr lang="es-EC" smtClean="0"/>
              <a:t>22/06/2017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29381A3-6824-4A09-A675-45659D0367ED}" type="slidenum">
              <a:rPr lang="es-EC" smtClean="0"/>
              <a:t>‹Nº›</a:t>
            </a:fld>
            <a:endParaRPr lang="es-EC" dirty="0"/>
          </a:p>
        </p:txBody>
      </p:sp>
      <p:sp>
        <p:nvSpPr>
          <p:cNvPr id="7" name="Title 6"/>
          <p:cNvSpPr>
            <a:spLocks noGrp="1"/>
          </p:cNvSpPr>
          <p:nvPr>
            <p:ph type="title"/>
          </p:nvPr>
        </p:nvSpPr>
        <p:spPr/>
        <p:txBody>
          <a:bodyPr/>
          <a:lstStyle/>
          <a:p>
            <a:r>
              <a:rPr lang="es-ES"/>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66F9736-EE4D-4036-A7D5-586D6DEDFBCF}" type="datetimeFigureOut">
              <a:rPr lang="es-EC" smtClean="0"/>
              <a:t>22/06/2017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D29381A3-6824-4A09-A675-45659D0367ED}" type="slidenum">
              <a:rPr lang="es-EC" smtClean="0"/>
              <a:t>‹Nº›</a:t>
            </a:fld>
            <a:endParaRPr lang="es-EC"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5" name="Date Placeholder 4"/>
          <p:cNvSpPr>
            <a:spLocks noGrp="1"/>
          </p:cNvSpPr>
          <p:nvPr>
            <p:ph type="dt" sz="half" idx="10"/>
          </p:nvPr>
        </p:nvSpPr>
        <p:spPr/>
        <p:txBody>
          <a:bodyPr/>
          <a:lstStyle/>
          <a:p>
            <a:fld id="{566F9736-EE4D-4036-A7D5-586D6DEDFBCF}" type="datetimeFigureOut">
              <a:rPr lang="es-EC" smtClean="0"/>
              <a:t>22/06/2017</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D29381A3-6824-4A09-A675-45659D0367ED}" type="slidenum">
              <a:rPr lang="es-EC" smtClean="0"/>
              <a:t>‹Nº›</a:t>
            </a:fld>
            <a:endParaRPr lang="es-EC" dirty="0"/>
          </a:p>
        </p:txBody>
      </p:sp>
      <p:sp>
        <p:nvSpPr>
          <p:cNvPr id="9" name="Content Placeholder 8"/>
          <p:cNvSpPr>
            <a:spLocks noGrp="1"/>
          </p:cNvSpPr>
          <p:nvPr>
            <p:ph sz="quarter" idx="13"/>
          </p:nvPr>
        </p:nvSpPr>
        <p:spPr>
          <a:xfrm>
            <a:off x="676655" y="2679192"/>
            <a:ext cx="3822192" cy="34472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66F9736-EE4D-4036-A7D5-586D6DEDFBCF}" type="datetimeFigureOut">
              <a:rPr lang="es-EC" smtClean="0"/>
              <a:t>22/06/2017</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D29381A3-6824-4A09-A675-45659D0367ED}" type="slidenum">
              <a:rPr lang="es-EC" smtClean="0"/>
              <a:t>‹Nº›</a:t>
            </a:fld>
            <a:endParaRPr lang="es-EC"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566F9736-EE4D-4036-A7D5-586D6DEDFBCF}" type="datetimeFigureOut">
              <a:rPr lang="es-EC" smtClean="0"/>
              <a:t>22/06/2017</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D29381A3-6824-4A09-A675-45659D0367ED}" type="slidenum">
              <a:rPr lang="es-EC" smtClean="0"/>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566F9736-EE4D-4036-A7D5-586D6DEDFBCF}" type="datetimeFigureOut">
              <a:rPr lang="es-EC" smtClean="0"/>
              <a:t>22/06/2017</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D29381A3-6824-4A09-A675-45659D0367ED}" type="slidenum">
              <a:rPr lang="es-EC" smtClean="0"/>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566F9736-EE4D-4036-A7D5-586D6DEDFBCF}" type="datetimeFigureOut">
              <a:rPr lang="es-EC" smtClean="0"/>
              <a:t>22/06/2017</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D29381A3-6824-4A09-A675-45659D0367ED}" type="slidenum">
              <a:rPr lang="es-EC" smtClean="0"/>
              <a:t>‹Nº›</a:t>
            </a:fld>
            <a:endParaRPr lang="es-EC"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66F9736-EE4D-4036-A7D5-586D6DEDFBCF}" type="datetimeFigureOut">
              <a:rPr lang="es-EC" smtClean="0"/>
              <a:t>22/06/2017</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D29381A3-6824-4A09-A675-45659D0367ED}" type="slidenum">
              <a:rPr lang="es-EC" smtClean="0"/>
              <a:t>‹Nº›</a:t>
            </a:fld>
            <a:endParaRPr lang="es-EC"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66F9736-EE4D-4036-A7D5-586D6DEDFBCF}" type="datetimeFigureOut">
              <a:rPr lang="es-EC" smtClean="0"/>
              <a:t>22/06/2017</a:t>
            </a:fld>
            <a:endParaRPr lang="es-EC"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EC"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29381A3-6824-4A09-A675-45659D0367ED}" type="slidenum">
              <a:rPr lang="es-EC" smtClean="0"/>
              <a:t>‹Nº›</a:t>
            </a:fld>
            <a:endParaRPr lang="es-EC"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xml"/><Relationship Id="rId1" Type="http://schemas.openxmlformats.org/officeDocument/2006/relationships/slideLayout" Target="../slideLayouts/slideLayout3.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9.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11.xml"/><Relationship Id="rId7" Type="http://schemas.openxmlformats.org/officeDocument/2006/relationships/slide" Target="slide20.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 Id="rId9" Type="http://schemas.microsoft.com/office/2007/relationships/hdphoto" Target="../media/hdphoto6.wdp"/></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9.pn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slide" Target="slide22.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2762596" y="854710"/>
            <a:ext cx="663394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C" sz="4800" b="1" dirty="0">
              <a:solidFill>
                <a:schemeClr val="bg1"/>
              </a:solidFill>
            </a:endParaRPr>
          </a:p>
        </p:txBody>
      </p:sp>
      <p:sp>
        <p:nvSpPr>
          <p:cNvPr id="11" name="10 CuadroTexto"/>
          <p:cNvSpPr txBox="1"/>
          <p:nvPr/>
        </p:nvSpPr>
        <p:spPr>
          <a:xfrm>
            <a:off x="2762596" y="2204864"/>
            <a:ext cx="6048672" cy="4355038"/>
          </a:xfrm>
          <a:prstGeom prst="rect">
            <a:avLst/>
          </a:prstGeom>
          <a:noFill/>
        </p:spPr>
        <p:txBody>
          <a:bodyPr wrap="square" rtlCol="0">
            <a:spAutoFit/>
          </a:bodyPr>
          <a:lstStyle/>
          <a:p>
            <a:pPr algn="ctr"/>
            <a:r>
              <a:rPr lang="es-CO" sz="2400" b="1" dirty="0"/>
              <a:t>ESTUDIO QUE DETERMINE LA INCIDENCIA DE LOS GUIONES TURÍSTICOS ETNOGRÁFICOS, PARA TURISTAS NACIONALES Y EXTRANJEROS DE 25 A 60 AÑOS DE EDAD EN EL CANTÓN FRANCISCO DE ORELLANA, EN LA CIUDAD DEL COCA.</a:t>
            </a:r>
            <a:r>
              <a:rPr lang="es-ES" sz="2400" b="1" dirty="0"/>
              <a:t>.</a:t>
            </a:r>
          </a:p>
          <a:p>
            <a:pPr algn="ctr"/>
            <a:endParaRPr lang="es-ES" sz="800" b="1" dirty="0">
              <a:latin typeface="Aparajita"/>
            </a:endParaRPr>
          </a:p>
          <a:p>
            <a:pPr algn="ctr"/>
            <a:endParaRPr lang="es-ES" sz="1100" b="1" dirty="0">
              <a:latin typeface="Aparajita"/>
            </a:endParaRPr>
          </a:p>
          <a:p>
            <a:pPr algn="ctr"/>
            <a:r>
              <a:rPr lang="es-ES" b="1" dirty="0">
                <a:latin typeface="Aparajita"/>
              </a:rPr>
              <a:t>  </a:t>
            </a:r>
          </a:p>
          <a:p>
            <a:pPr algn="ctr"/>
            <a:r>
              <a:rPr lang="es-ES" sz="2400" b="1" dirty="0">
                <a:latin typeface="Aparajita"/>
                <a:cs typeface="Aparajita" pitchFamily="34" charset="0"/>
              </a:rPr>
              <a:t>AUTORA:</a:t>
            </a:r>
          </a:p>
          <a:p>
            <a:pPr algn="ctr"/>
            <a:r>
              <a:rPr lang="es-EC" sz="2400" b="1" dirty="0">
                <a:latin typeface="Aparajita" pitchFamily="34" charset="0"/>
                <a:cs typeface="Aparajita" pitchFamily="34" charset="0"/>
              </a:rPr>
              <a:t>SASKYA YOHANNA GIRALDO VINCES</a:t>
            </a:r>
          </a:p>
          <a:p>
            <a:pPr algn="ctr"/>
            <a:endParaRPr lang="es-EC" sz="2400" b="1" dirty="0">
              <a:latin typeface="Aparajita" pitchFamily="34" charset="0"/>
              <a:cs typeface="Aparajita" pitchFamily="34" charset="0"/>
            </a:endParaRPr>
          </a:p>
          <a:p>
            <a:pPr algn="ctr"/>
            <a:r>
              <a:rPr lang="es-EC" sz="2400" b="1" dirty="0">
                <a:latin typeface="Aparajita" pitchFamily="34" charset="0"/>
                <a:cs typeface="Aparajita" pitchFamily="34" charset="0"/>
              </a:rPr>
              <a:t>2017</a:t>
            </a:r>
          </a:p>
        </p:txBody>
      </p:sp>
      <p:pic>
        <p:nvPicPr>
          <p:cNvPr id="4" name="irc_mi" descr="http://blogs.espe.edu.ec/wp-content/uploads/2014/01/Logo-RP-UFA-ESPE7.jpg"/>
          <p:cNvPicPr/>
          <p:nvPr/>
        </p:nvPicPr>
        <p:blipFill rotWithShape="1">
          <a:blip r:embed="rId2">
            <a:extLst>
              <a:ext uri="{28A0092B-C50C-407E-A947-70E740481C1C}">
                <a14:useLocalDpi xmlns:a14="http://schemas.microsoft.com/office/drawing/2010/main" val="0"/>
              </a:ext>
            </a:extLst>
          </a:blip>
          <a:srcRect l="25924" b="15845"/>
          <a:stretch/>
        </p:blipFill>
        <p:spPr bwMode="auto">
          <a:xfrm>
            <a:off x="2915816" y="419815"/>
            <a:ext cx="5715316" cy="1548130"/>
          </a:xfrm>
          <a:prstGeom prst="rect">
            <a:avLst/>
          </a:prstGeom>
          <a:noFill/>
          <a:ln>
            <a:noFill/>
          </a:ln>
        </p:spPr>
      </p:pic>
      <p:pic>
        <p:nvPicPr>
          <p:cNvPr id="5" name="irc_mi" descr="http://blogs.espe.edu.ec/wp-content/uploads/2014/01/Logo-RP-UFA-ESPE7.jpg"/>
          <p:cNvPicPr/>
          <p:nvPr/>
        </p:nvPicPr>
        <p:blipFill rotWithShape="1">
          <a:blip r:embed="rId2">
            <a:extLst>
              <a:ext uri="{28A0092B-C50C-407E-A947-70E740481C1C}">
                <a14:useLocalDpi xmlns:a14="http://schemas.microsoft.com/office/drawing/2010/main" val="0"/>
              </a:ext>
            </a:extLst>
          </a:blip>
          <a:srcRect t="3914" r="73005" b="11931"/>
          <a:stretch/>
        </p:blipFill>
        <p:spPr bwMode="auto">
          <a:xfrm>
            <a:off x="530348" y="2432605"/>
            <a:ext cx="2232248" cy="2016224"/>
          </a:xfrm>
          <a:prstGeom prst="rect">
            <a:avLst/>
          </a:prstGeom>
          <a:noFill/>
          <a:ln>
            <a:noFill/>
          </a:ln>
        </p:spPr>
      </p:pic>
    </p:spTree>
    <p:extLst>
      <p:ext uri="{BB962C8B-B14F-4D97-AF65-F5344CB8AC3E}">
        <p14:creationId xmlns:p14="http://schemas.microsoft.com/office/powerpoint/2010/main" val="94719866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756988528"/>
              </p:ext>
            </p:extLst>
          </p:nvPr>
        </p:nvGraphicFramePr>
        <p:xfrm>
          <a:off x="457200" y="1196752"/>
          <a:ext cx="843528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Título"/>
          <p:cNvSpPr>
            <a:spLocks noGrp="1"/>
          </p:cNvSpPr>
          <p:nvPr>
            <p:ph type="title"/>
          </p:nvPr>
        </p:nvSpPr>
        <p:spPr>
          <a:xfrm>
            <a:off x="1475656" y="188640"/>
            <a:ext cx="6840760" cy="1143000"/>
          </a:xfrm>
        </p:spPr>
        <p:txBody>
          <a:bodyPr>
            <a:noAutofit/>
          </a:bodyPr>
          <a:lstStyle/>
          <a:p>
            <a:pPr algn="ctr"/>
            <a:r>
              <a:rPr lang="es-EC" sz="4000" b="1" dirty="0">
                <a:solidFill>
                  <a:schemeClr val="tx1"/>
                </a:solidFill>
                <a:effectLst>
                  <a:outerShdw blurRad="38100" dist="38100" dir="2700000" algn="tl">
                    <a:srgbClr val="000000">
                      <a:alpha val="43137"/>
                    </a:srgbClr>
                  </a:outerShdw>
                </a:effectLst>
                <a:latin typeface="Aparajita" pitchFamily="34" charset="0"/>
                <a:ea typeface="+mn-ea"/>
                <a:cs typeface="Aparajita" pitchFamily="34" charset="0"/>
              </a:rPr>
              <a:t>FASE METODOLÓGICA</a:t>
            </a:r>
          </a:p>
        </p:txBody>
      </p:sp>
    </p:spTree>
    <p:extLst>
      <p:ext uri="{BB962C8B-B14F-4D97-AF65-F5344CB8AC3E}">
        <p14:creationId xmlns:p14="http://schemas.microsoft.com/office/powerpoint/2010/main" val="11379779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475656" y="188640"/>
            <a:ext cx="6840760" cy="1143000"/>
          </a:xfrm>
        </p:spPr>
        <p:txBody>
          <a:bodyPr>
            <a:noAutofit/>
          </a:bodyPr>
          <a:lstStyle/>
          <a:p>
            <a:pPr algn="ctr"/>
            <a:r>
              <a:rPr lang="es-EC" sz="4000" b="1" dirty="0">
                <a:solidFill>
                  <a:schemeClr val="tx1"/>
                </a:solidFill>
                <a:effectLst>
                  <a:outerShdw blurRad="38100" dist="38100" dir="2700000" algn="tl">
                    <a:srgbClr val="000000">
                      <a:alpha val="43137"/>
                    </a:srgbClr>
                  </a:outerShdw>
                </a:effectLst>
                <a:latin typeface="Aparajita" pitchFamily="34" charset="0"/>
                <a:ea typeface="+mn-ea"/>
                <a:cs typeface="Aparajita" pitchFamily="34" charset="0"/>
              </a:rPr>
              <a:t>TÉCNICAS DE MUESTREO</a:t>
            </a:r>
          </a:p>
        </p:txBody>
      </p:sp>
      <p:graphicFrame>
        <p:nvGraphicFramePr>
          <p:cNvPr id="2" name="Diagrama 1"/>
          <p:cNvGraphicFramePr/>
          <p:nvPr>
            <p:extLst>
              <p:ext uri="{D42A27DB-BD31-4B8C-83A1-F6EECF244321}">
                <p14:modId xmlns:p14="http://schemas.microsoft.com/office/powerpoint/2010/main" val="3370114268"/>
              </p:ext>
            </p:extLst>
          </p:nvPr>
        </p:nvGraphicFramePr>
        <p:xfrm>
          <a:off x="1475656" y="1365357"/>
          <a:ext cx="4608512" cy="5360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1897559266"/>
              </p:ext>
            </p:extLst>
          </p:nvPr>
        </p:nvGraphicFramePr>
        <p:xfrm>
          <a:off x="4868394" y="2524558"/>
          <a:ext cx="4176464" cy="40358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ángulo redondeado 5"/>
          <p:cNvSpPr/>
          <p:nvPr/>
        </p:nvSpPr>
        <p:spPr>
          <a:xfrm>
            <a:off x="4716016" y="1454554"/>
            <a:ext cx="4168102" cy="7200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b="1" dirty="0">
                <a:latin typeface="Times New Roman" panose="02020603050405020304" pitchFamily="18" charset="0"/>
                <a:cs typeface="Times New Roman" panose="02020603050405020304" pitchFamily="18" charset="0"/>
              </a:rPr>
              <a:t>M</a:t>
            </a:r>
            <a:r>
              <a:rPr lang="es-CO" b="1" dirty="0" smtClean="0">
                <a:latin typeface="Times New Roman" panose="02020603050405020304" pitchFamily="18" charset="0"/>
                <a:cs typeface="Times New Roman" panose="02020603050405020304" pitchFamily="18" charset="0"/>
              </a:rPr>
              <a:t>. NO </a:t>
            </a:r>
            <a:r>
              <a:rPr lang="es-CO" b="1" dirty="0">
                <a:latin typeface="Times New Roman" panose="02020603050405020304" pitchFamily="18" charset="0"/>
                <a:cs typeface="Times New Roman" panose="02020603050405020304" pitchFamily="18" charset="0"/>
              </a:rPr>
              <a:t>PROBABILÍSTICO</a:t>
            </a:r>
          </a:p>
        </p:txBody>
      </p:sp>
      <p:sp>
        <p:nvSpPr>
          <p:cNvPr id="8" name="Rectángulo redondeado 7"/>
          <p:cNvSpPr/>
          <p:nvPr/>
        </p:nvSpPr>
        <p:spPr>
          <a:xfrm>
            <a:off x="323528" y="2174634"/>
            <a:ext cx="2664296"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000" b="1" dirty="0" smtClean="0">
                <a:latin typeface="Times New Roman" panose="02020603050405020304" pitchFamily="18" charset="0"/>
                <a:cs typeface="Times New Roman" panose="02020603050405020304" pitchFamily="18" charset="0"/>
              </a:rPr>
              <a:t>MUESTREO</a:t>
            </a:r>
            <a:r>
              <a:rPr lang="es-CO" sz="2400" b="1" dirty="0" smtClean="0">
                <a:latin typeface="Times New Roman" panose="02020603050405020304" pitchFamily="18" charset="0"/>
                <a:cs typeface="Times New Roman" panose="02020603050405020304" pitchFamily="18" charset="0"/>
              </a:rPr>
              <a:t> </a:t>
            </a:r>
            <a:r>
              <a:rPr lang="es-CO" sz="2000" b="1" dirty="0">
                <a:latin typeface="Times New Roman" panose="02020603050405020304" pitchFamily="18" charset="0"/>
                <a:cs typeface="Times New Roman" panose="02020603050405020304" pitchFamily="18" charset="0"/>
              </a:rPr>
              <a:t>PROBABILÍSTICO</a:t>
            </a:r>
          </a:p>
        </p:txBody>
      </p:sp>
    </p:spTree>
    <p:extLst>
      <p:ext uri="{BB962C8B-B14F-4D97-AF65-F5344CB8AC3E}">
        <p14:creationId xmlns:p14="http://schemas.microsoft.com/office/powerpoint/2010/main" val="342069584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04664"/>
            <a:ext cx="7470648" cy="1143000"/>
          </a:xfrm>
        </p:spPr>
        <p:txBody>
          <a:bodyPr>
            <a:noAutofit/>
          </a:bodyPr>
          <a:lstStyle/>
          <a:p>
            <a:pPr algn="ctr"/>
            <a:r>
              <a:rPr lang="es-EC" sz="4000" b="1" dirty="0" smtClean="0">
                <a:solidFill>
                  <a:schemeClr val="tx1"/>
                </a:solidFill>
                <a:effectLst>
                  <a:outerShdw blurRad="38100" dist="38100" dir="2700000" algn="tl">
                    <a:srgbClr val="000000">
                      <a:alpha val="43137"/>
                    </a:srgbClr>
                  </a:outerShdw>
                </a:effectLst>
                <a:latin typeface="Aparajita" pitchFamily="34" charset="0"/>
                <a:ea typeface="+mn-ea"/>
                <a:cs typeface="Aparajita" pitchFamily="34" charset="0"/>
              </a:rPr>
              <a:t>SELECCIÓN DE LA MUESTRA</a:t>
            </a:r>
            <a:r>
              <a:rPr lang="es-EC" sz="4000" b="1" dirty="0" smtClean="0">
                <a:solidFill>
                  <a:schemeClr val="tx1"/>
                </a:solidFill>
                <a:effectLst>
                  <a:outerShdw blurRad="38100" dist="38100" dir="2700000" algn="tl">
                    <a:srgbClr val="000000">
                      <a:alpha val="43137"/>
                    </a:srgbClr>
                  </a:outerShdw>
                </a:effectLst>
                <a:latin typeface="Aparajita" pitchFamily="34" charset="0"/>
                <a:ea typeface="+mn-ea"/>
                <a:cs typeface="Aparajita" pitchFamily="34" charset="0"/>
              </a:rPr>
              <a:t> </a:t>
            </a:r>
            <a:endParaRPr lang="es-EC" sz="4000" b="1" dirty="0">
              <a:solidFill>
                <a:schemeClr val="tx1"/>
              </a:solidFill>
              <a:effectLst>
                <a:outerShdw blurRad="38100" dist="38100" dir="2700000" algn="tl">
                  <a:srgbClr val="000000">
                    <a:alpha val="43137"/>
                  </a:srgbClr>
                </a:outerShdw>
              </a:effectLst>
              <a:latin typeface="Aparajita" pitchFamily="34" charset="0"/>
              <a:ea typeface="+mn-ea"/>
              <a:cs typeface="Aparajita" pitchFamily="34" charset="0"/>
            </a:endParaRPr>
          </a:p>
        </p:txBody>
      </p:sp>
      <p:graphicFrame>
        <p:nvGraphicFramePr>
          <p:cNvPr id="3" name="2 Objeto"/>
          <p:cNvGraphicFramePr>
            <a:graphicFrameLocks noChangeAspect="1"/>
          </p:cNvGraphicFramePr>
          <p:nvPr>
            <p:extLst>
              <p:ext uri="{D42A27DB-BD31-4B8C-83A1-F6EECF244321}">
                <p14:modId xmlns:p14="http://schemas.microsoft.com/office/powerpoint/2010/main" val="1579104008"/>
              </p:ext>
            </p:extLst>
          </p:nvPr>
        </p:nvGraphicFramePr>
        <p:xfrm>
          <a:off x="179512" y="2722364"/>
          <a:ext cx="3914775" cy="1282700"/>
        </p:xfrm>
        <a:graphic>
          <a:graphicData uri="http://schemas.openxmlformats.org/presentationml/2006/ole">
            <mc:AlternateContent xmlns:mc="http://schemas.openxmlformats.org/markup-compatibility/2006">
              <mc:Choice xmlns:v="urn:schemas-microsoft-com:vml" Requires="v">
                <p:oleObj spid="_x0000_s1059" name="Ecuación" r:id="rId3" imgW="1485720" imgH="685800" progId="Equation.3">
                  <p:embed/>
                </p:oleObj>
              </mc:Choice>
              <mc:Fallback>
                <p:oleObj name="Ecuación" r:id="rId3" imgW="1485720" imgH="685800" progId="Equation.3">
                  <p:embed/>
                  <p:pic>
                    <p:nvPicPr>
                      <p:cNvPr id="3" name="2 Objeto"/>
                      <p:cNvPicPr>
                        <a:picLocks noChangeAspect="1" noChangeArrowheads="1"/>
                      </p:cNvPicPr>
                      <p:nvPr/>
                    </p:nvPicPr>
                    <p:blipFill>
                      <a:blip r:embed="rId4"/>
                      <a:srcRect/>
                      <a:stretch>
                        <a:fillRect/>
                      </a:stretch>
                    </p:blipFill>
                    <p:spPr bwMode="auto">
                      <a:xfrm>
                        <a:off x="179512" y="2722364"/>
                        <a:ext cx="3914775" cy="1282700"/>
                      </a:xfrm>
                      <a:prstGeom prst="rect">
                        <a:avLst/>
                      </a:prstGeom>
                      <a:noFill/>
                      <a:ln>
                        <a:noFill/>
                      </a:ln>
                    </p:spPr>
                  </p:pic>
                </p:oleObj>
              </mc:Fallback>
            </mc:AlternateContent>
          </a:graphicData>
        </a:graphic>
      </p:graphicFrame>
      <p:graphicFrame>
        <p:nvGraphicFramePr>
          <p:cNvPr id="7" name="6 Tabla"/>
          <p:cNvGraphicFramePr>
            <a:graphicFrameLocks noGrp="1"/>
          </p:cNvGraphicFramePr>
          <p:nvPr>
            <p:extLst>
              <p:ext uri="{D42A27DB-BD31-4B8C-83A1-F6EECF244321}">
                <p14:modId xmlns:p14="http://schemas.microsoft.com/office/powerpoint/2010/main" val="1303402786"/>
              </p:ext>
            </p:extLst>
          </p:nvPr>
        </p:nvGraphicFramePr>
        <p:xfrm>
          <a:off x="4211960" y="2276872"/>
          <a:ext cx="4672775" cy="4360350"/>
        </p:xfrm>
        <a:graphic>
          <a:graphicData uri="http://schemas.openxmlformats.org/drawingml/2006/table">
            <a:tbl>
              <a:tblPr firstRow="1" firstCol="1" bandRow="1">
                <a:tableStyleId>{0E3FDE45-AF77-4B5C-9715-49D594BDF05E}</a:tableStyleId>
              </a:tblPr>
              <a:tblGrid>
                <a:gridCol w="3681403">
                  <a:extLst>
                    <a:ext uri="{9D8B030D-6E8A-4147-A177-3AD203B41FA5}">
                      <a16:colId xmlns="" xmlns:a16="http://schemas.microsoft.com/office/drawing/2014/main" val="20000"/>
                    </a:ext>
                  </a:extLst>
                </a:gridCol>
                <a:gridCol w="991372">
                  <a:extLst>
                    <a:ext uri="{9D8B030D-6E8A-4147-A177-3AD203B41FA5}">
                      <a16:colId xmlns="" xmlns:a16="http://schemas.microsoft.com/office/drawing/2014/main" val="20001"/>
                    </a:ext>
                  </a:extLst>
                </a:gridCol>
              </a:tblGrid>
              <a:tr h="288033">
                <a:tc>
                  <a:txBody>
                    <a:bodyPr/>
                    <a:lstStyle/>
                    <a:p>
                      <a:pPr algn="ctr">
                        <a:lnSpc>
                          <a:spcPct val="150000"/>
                        </a:lnSpc>
                        <a:spcAft>
                          <a:spcPts val="0"/>
                        </a:spcAft>
                      </a:pPr>
                      <a:r>
                        <a:rPr lang="es-ES" sz="1800" dirty="0">
                          <a:effectLst/>
                          <a:latin typeface="Times New Roman" panose="02020603050405020304" pitchFamily="18" charset="0"/>
                          <a:cs typeface="Times New Roman" panose="02020603050405020304" pitchFamily="18" charset="0"/>
                        </a:rPr>
                        <a:t>DATOS</a:t>
                      </a:r>
                      <a:endParaRPr lang="es-EC" sz="1800" dirty="0">
                        <a:effectLst/>
                        <a:latin typeface="Times New Roman" panose="02020603050405020304" pitchFamily="18" charset="0"/>
                        <a:ea typeface="Times New Roman"/>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800" dirty="0">
                          <a:effectLst/>
                          <a:latin typeface="Times New Roman" panose="02020603050405020304" pitchFamily="18" charset="0"/>
                          <a:cs typeface="Times New Roman" panose="02020603050405020304" pitchFamily="18" charset="0"/>
                        </a:rPr>
                        <a:t>VALOR</a:t>
                      </a:r>
                      <a:endParaRPr lang="es-EC" sz="1800" dirty="0">
                        <a:effectLst/>
                        <a:latin typeface="Times New Roman" panose="02020603050405020304" pitchFamily="18" charset="0"/>
                        <a:ea typeface="Times New Roman"/>
                        <a:cs typeface="Times New Roman" panose="02020603050405020304" pitchFamily="18" charset="0"/>
                      </a:endParaRPr>
                    </a:p>
                  </a:txBody>
                  <a:tcPr marL="44450" marR="44450" marT="0" marB="0" anchor="b"/>
                </a:tc>
                <a:extLst>
                  <a:ext uri="{0D108BD9-81ED-4DB2-BD59-A6C34878D82A}">
                    <a16:rowId xmlns="" xmlns:a16="http://schemas.microsoft.com/office/drawing/2014/main" val="10000"/>
                  </a:ext>
                </a:extLst>
              </a:tr>
              <a:tr h="496520">
                <a:tc>
                  <a:txBody>
                    <a:bodyPr/>
                    <a:lstStyle/>
                    <a:p>
                      <a:pPr algn="ctr">
                        <a:lnSpc>
                          <a:spcPct val="150000"/>
                        </a:lnSpc>
                        <a:spcAft>
                          <a:spcPts val="0"/>
                        </a:spcAft>
                      </a:pPr>
                      <a:r>
                        <a:rPr lang="pt-BR" sz="1800" b="0" dirty="0">
                          <a:effectLst/>
                          <a:latin typeface="Times New Roman" panose="02020603050405020304" pitchFamily="18" charset="0"/>
                          <a:cs typeface="Times New Roman" panose="02020603050405020304" pitchFamily="18" charset="0"/>
                        </a:rPr>
                        <a:t>n =</a:t>
                      </a:r>
                      <a:endParaRPr lang="es-EC" sz="1800" b="0" dirty="0">
                        <a:effectLst/>
                        <a:latin typeface="Times New Roman" panose="02020603050405020304" pitchFamily="18" charset="0"/>
                        <a:ea typeface="Times New Roman"/>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800" b="1" dirty="0">
                          <a:effectLst/>
                          <a:latin typeface="Times New Roman" panose="02020603050405020304" pitchFamily="18" charset="0"/>
                          <a:cs typeface="Times New Roman" panose="02020603050405020304" pitchFamily="18" charset="0"/>
                        </a:rPr>
                        <a:t>?</a:t>
                      </a:r>
                      <a:endParaRPr lang="es-EC" sz="1800" b="1" dirty="0">
                        <a:effectLst/>
                        <a:latin typeface="Times New Roman" panose="02020603050405020304" pitchFamily="18" charset="0"/>
                        <a:ea typeface="Times New Roman"/>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981395">
                <a:tc>
                  <a:txBody>
                    <a:bodyPr/>
                    <a:lstStyle/>
                    <a:p>
                      <a:pPr>
                        <a:lnSpc>
                          <a:spcPct val="150000"/>
                        </a:lnSpc>
                        <a:spcAft>
                          <a:spcPts val="0"/>
                        </a:spcAft>
                      </a:pPr>
                      <a:r>
                        <a:rPr lang="es-ES" sz="1800" b="0" dirty="0">
                          <a:effectLst/>
                          <a:latin typeface="Times New Roman" panose="02020603050405020304" pitchFamily="18" charset="0"/>
                          <a:cs typeface="Times New Roman" panose="02020603050405020304" pitchFamily="18" charset="0"/>
                        </a:rPr>
                        <a:t>Valor del nivel de confianza (Z) =</a:t>
                      </a:r>
                      <a:endParaRPr lang="es-EC" sz="1800" b="0" dirty="0">
                        <a:effectLst/>
                        <a:latin typeface="Times New Roman" panose="02020603050405020304" pitchFamily="18" charset="0"/>
                        <a:ea typeface="Times New Roman"/>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800" b="1" dirty="0">
                          <a:effectLst/>
                          <a:latin typeface="Times New Roman" panose="02020603050405020304" pitchFamily="18" charset="0"/>
                          <a:cs typeface="Times New Roman" panose="02020603050405020304" pitchFamily="18" charset="0"/>
                        </a:rPr>
                        <a:t>1,96  (95%)</a:t>
                      </a:r>
                      <a:endParaRPr lang="es-EC" sz="1800" b="1" dirty="0">
                        <a:effectLst/>
                        <a:latin typeface="Times New Roman" panose="02020603050405020304" pitchFamily="18" charset="0"/>
                        <a:ea typeface="Times New Roman"/>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r h="496520">
                <a:tc>
                  <a:txBody>
                    <a:bodyPr/>
                    <a:lstStyle/>
                    <a:p>
                      <a:pPr>
                        <a:lnSpc>
                          <a:spcPct val="150000"/>
                        </a:lnSpc>
                        <a:spcAft>
                          <a:spcPts val="0"/>
                        </a:spcAft>
                      </a:pPr>
                      <a:r>
                        <a:rPr lang="es-ES" sz="1800" b="0" dirty="0">
                          <a:effectLst/>
                          <a:latin typeface="Times New Roman" panose="02020603050405020304" pitchFamily="18" charset="0"/>
                          <a:cs typeface="Times New Roman" panose="02020603050405020304" pitchFamily="18" charset="0"/>
                        </a:rPr>
                        <a:t>Error de estimación (e) =</a:t>
                      </a:r>
                      <a:endParaRPr lang="es-EC" sz="1800" b="0" dirty="0">
                        <a:effectLst/>
                        <a:latin typeface="Times New Roman" panose="02020603050405020304" pitchFamily="18" charset="0"/>
                        <a:ea typeface="Times New Roman"/>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800" b="1" dirty="0">
                          <a:effectLst/>
                          <a:latin typeface="Times New Roman" panose="02020603050405020304" pitchFamily="18" charset="0"/>
                          <a:cs typeface="Times New Roman" panose="02020603050405020304" pitchFamily="18" charset="0"/>
                        </a:rPr>
                        <a:t>6%</a:t>
                      </a:r>
                      <a:endParaRPr lang="es-EC" sz="1800" b="1" dirty="0">
                        <a:effectLst/>
                        <a:latin typeface="Times New Roman" panose="02020603050405020304" pitchFamily="18" charset="0"/>
                        <a:ea typeface="Times New Roman"/>
                        <a:cs typeface="Times New Roman" panose="02020603050405020304" pitchFamily="18" charset="0"/>
                      </a:endParaRPr>
                    </a:p>
                  </a:txBody>
                  <a:tcPr marL="44450" marR="44450" marT="0" marB="0" anchor="ctr"/>
                </a:tc>
                <a:extLst>
                  <a:ext uri="{0D108BD9-81ED-4DB2-BD59-A6C34878D82A}">
                    <a16:rowId xmlns="" xmlns:a16="http://schemas.microsoft.com/office/drawing/2014/main" val="10003"/>
                  </a:ext>
                </a:extLst>
              </a:tr>
              <a:tr h="496520">
                <a:tc>
                  <a:txBody>
                    <a:bodyPr/>
                    <a:lstStyle/>
                    <a:p>
                      <a:pPr>
                        <a:lnSpc>
                          <a:spcPct val="150000"/>
                        </a:lnSpc>
                        <a:spcAft>
                          <a:spcPts val="0"/>
                        </a:spcAft>
                      </a:pPr>
                      <a:r>
                        <a:rPr lang="es-ES" sz="1800" b="0" dirty="0">
                          <a:effectLst/>
                          <a:latin typeface="Times New Roman" panose="02020603050405020304" pitchFamily="18" charset="0"/>
                          <a:cs typeface="Times New Roman" panose="02020603050405020304" pitchFamily="18" charset="0"/>
                        </a:rPr>
                        <a:t>Población Objetivo (N) =</a:t>
                      </a:r>
                      <a:endParaRPr lang="es-EC" sz="1800" b="0" dirty="0">
                        <a:effectLst/>
                        <a:latin typeface="Times New Roman" panose="02020603050405020304" pitchFamily="18" charset="0"/>
                        <a:ea typeface="Times New Roman"/>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800" b="1" dirty="0">
                          <a:effectLst/>
                          <a:latin typeface="Times New Roman" panose="02020603050405020304" pitchFamily="18" charset="0"/>
                          <a:cs typeface="Times New Roman" panose="02020603050405020304" pitchFamily="18" charset="0"/>
                        </a:rPr>
                        <a:t>795</a:t>
                      </a:r>
                      <a:endParaRPr lang="es-EC" sz="1800" b="1" dirty="0">
                        <a:effectLst/>
                        <a:latin typeface="Times New Roman" panose="02020603050405020304" pitchFamily="18" charset="0"/>
                        <a:ea typeface="Times New Roman"/>
                        <a:cs typeface="Times New Roman" panose="02020603050405020304" pitchFamily="18" charset="0"/>
                      </a:endParaRPr>
                    </a:p>
                  </a:txBody>
                  <a:tcPr marL="44450" marR="44450" marT="0" marB="0" anchor="ctr"/>
                </a:tc>
                <a:extLst>
                  <a:ext uri="{0D108BD9-81ED-4DB2-BD59-A6C34878D82A}">
                    <a16:rowId xmlns="" xmlns:a16="http://schemas.microsoft.com/office/drawing/2014/main" val="10004"/>
                  </a:ext>
                </a:extLst>
              </a:tr>
              <a:tr h="981395">
                <a:tc>
                  <a:txBody>
                    <a:bodyPr/>
                    <a:lstStyle/>
                    <a:p>
                      <a:pPr>
                        <a:lnSpc>
                          <a:spcPct val="150000"/>
                        </a:lnSpc>
                        <a:spcAft>
                          <a:spcPts val="0"/>
                        </a:spcAft>
                      </a:pPr>
                      <a:r>
                        <a:rPr lang="es-ES" sz="1800" b="0" dirty="0">
                          <a:effectLst/>
                          <a:latin typeface="Times New Roman" panose="02020603050405020304" pitchFamily="18" charset="0"/>
                          <a:cs typeface="Times New Roman" panose="02020603050405020304" pitchFamily="18" charset="0"/>
                        </a:rPr>
                        <a:t>Probabilidad de éxito en la población (p) =</a:t>
                      </a:r>
                      <a:endParaRPr lang="es-EC" sz="1800" b="0" dirty="0">
                        <a:effectLst/>
                        <a:latin typeface="Times New Roman" panose="02020603050405020304" pitchFamily="18" charset="0"/>
                        <a:ea typeface="Times New Roman"/>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800" b="1" dirty="0">
                          <a:effectLst/>
                          <a:latin typeface="Times New Roman" panose="02020603050405020304" pitchFamily="18" charset="0"/>
                          <a:cs typeface="Times New Roman" panose="02020603050405020304" pitchFamily="18" charset="0"/>
                        </a:rPr>
                        <a:t>5%</a:t>
                      </a:r>
                      <a:endParaRPr lang="es-EC" sz="1800" b="1" dirty="0">
                        <a:effectLst/>
                        <a:latin typeface="Times New Roman" panose="02020603050405020304" pitchFamily="18" charset="0"/>
                        <a:ea typeface="Times New Roman"/>
                        <a:cs typeface="Times New Roman" panose="02020603050405020304" pitchFamily="18" charset="0"/>
                      </a:endParaRPr>
                    </a:p>
                  </a:txBody>
                  <a:tcPr marL="44450" marR="44450" marT="0" marB="0" anchor="ctr"/>
                </a:tc>
                <a:extLst>
                  <a:ext uri="{0D108BD9-81ED-4DB2-BD59-A6C34878D82A}">
                    <a16:rowId xmlns="" xmlns:a16="http://schemas.microsoft.com/office/drawing/2014/main" val="10005"/>
                  </a:ext>
                </a:extLst>
              </a:tr>
              <a:tr h="496520">
                <a:tc>
                  <a:txBody>
                    <a:bodyPr/>
                    <a:lstStyle/>
                    <a:p>
                      <a:pPr>
                        <a:lnSpc>
                          <a:spcPct val="150000"/>
                        </a:lnSpc>
                        <a:spcAft>
                          <a:spcPts val="0"/>
                        </a:spcAft>
                      </a:pPr>
                      <a:r>
                        <a:rPr lang="es-ES" sz="1800" b="0" dirty="0">
                          <a:effectLst/>
                          <a:latin typeface="Times New Roman" panose="02020603050405020304" pitchFamily="18" charset="0"/>
                          <a:cs typeface="Times New Roman" panose="02020603050405020304" pitchFamily="18" charset="0"/>
                        </a:rPr>
                        <a:t>Probabilidad de fracaso (q) =</a:t>
                      </a:r>
                      <a:endParaRPr lang="es-EC" sz="1800" b="0" dirty="0">
                        <a:effectLst/>
                        <a:latin typeface="Times New Roman" panose="02020603050405020304" pitchFamily="18" charset="0"/>
                        <a:ea typeface="Times New Roman"/>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800" b="1" dirty="0">
                          <a:effectLst/>
                          <a:latin typeface="Times New Roman" panose="02020603050405020304" pitchFamily="18" charset="0"/>
                          <a:cs typeface="Times New Roman" panose="02020603050405020304" pitchFamily="18" charset="0"/>
                        </a:rPr>
                        <a:t>5%</a:t>
                      </a:r>
                      <a:endParaRPr lang="es-EC" sz="1800" b="1" dirty="0">
                        <a:effectLst/>
                        <a:latin typeface="Times New Roman" panose="02020603050405020304" pitchFamily="18" charset="0"/>
                        <a:ea typeface="Times New Roman"/>
                        <a:cs typeface="Times New Roman" panose="02020603050405020304" pitchFamily="18" charset="0"/>
                      </a:endParaRPr>
                    </a:p>
                  </a:txBody>
                  <a:tcPr marL="44450" marR="44450" marT="0" marB="0" anchor="ctr"/>
                </a:tc>
                <a:extLst>
                  <a:ext uri="{0D108BD9-81ED-4DB2-BD59-A6C34878D82A}">
                    <a16:rowId xmlns="" xmlns:a16="http://schemas.microsoft.com/office/drawing/2014/main" val="10006"/>
                  </a:ext>
                </a:extLst>
              </a:tr>
            </a:tbl>
          </a:graphicData>
        </a:graphic>
      </p:graphicFrame>
      <p:sp>
        <p:nvSpPr>
          <p:cNvPr id="8" name="8 Rectángulo"/>
          <p:cNvSpPr/>
          <p:nvPr/>
        </p:nvSpPr>
        <p:spPr>
          <a:xfrm>
            <a:off x="948767" y="4594989"/>
            <a:ext cx="2376264" cy="584775"/>
          </a:xfrm>
          <a:prstGeom prst="rect">
            <a:avLst/>
          </a:prstGeom>
          <a:solidFill>
            <a:srgbClr val="92D050"/>
          </a:solidFill>
        </p:spPr>
        <p:txBody>
          <a:bodyPr wrap="square">
            <a:spAutoFit/>
          </a:bodyPr>
          <a:lstStyle/>
          <a:p>
            <a:r>
              <a:rPr lang="es-ES" sz="3200" b="1" i="1" dirty="0">
                <a:latin typeface="Aparajita" pitchFamily="34" charset="0"/>
                <a:cs typeface="Aparajita" pitchFamily="34" charset="0"/>
              </a:rPr>
              <a:t>   N = </a:t>
            </a:r>
            <a:r>
              <a:rPr lang="es-ES" sz="3200" b="1" dirty="0">
                <a:latin typeface="Aparajita" pitchFamily="34" charset="0"/>
                <a:cs typeface="Aparajita" pitchFamily="34" charset="0"/>
              </a:rPr>
              <a:t>795</a:t>
            </a:r>
            <a:endParaRPr lang="es-EC" sz="3200" dirty="0">
              <a:latin typeface="Aparajita" pitchFamily="34" charset="0"/>
              <a:cs typeface="Aparajita" pitchFamily="34" charset="0"/>
            </a:endParaRPr>
          </a:p>
        </p:txBody>
      </p:sp>
    </p:spTree>
    <p:extLst>
      <p:ext uri="{BB962C8B-B14F-4D97-AF65-F5344CB8AC3E}">
        <p14:creationId xmlns:p14="http://schemas.microsoft.com/office/powerpoint/2010/main" val="12152564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3608" y="1092290"/>
            <a:ext cx="8568952" cy="461665"/>
          </a:xfrm>
          <a:prstGeom prst="rect">
            <a:avLst/>
          </a:prstGeom>
        </p:spPr>
        <p:txBody>
          <a:bodyPr wrap="square">
            <a:spAutoFit/>
          </a:bodyPr>
          <a:lstStyle/>
          <a:p>
            <a:pPr algn="just"/>
            <a:r>
              <a:rPr lang="es-CO" sz="2400" dirty="0">
                <a:latin typeface="Times New Roman" pitchFamily="18" charset="0"/>
                <a:cs typeface="Times New Roman" pitchFamily="18" charset="0"/>
              </a:rPr>
              <a:t>Análisis de cada una de las variables estudiadas por separado</a:t>
            </a:r>
            <a:endParaRPr lang="es-EC" sz="2400" dirty="0"/>
          </a:p>
        </p:txBody>
      </p:sp>
      <p:sp>
        <p:nvSpPr>
          <p:cNvPr id="4" name="1 Título"/>
          <p:cNvSpPr>
            <a:spLocks noGrp="1"/>
          </p:cNvSpPr>
          <p:nvPr>
            <p:ph type="title"/>
          </p:nvPr>
        </p:nvSpPr>
        <p:spPr>
          <a:xfrm>
            <a:off x="457200" y="260648"/>
            <a:ext cx="8229600" cy="1002440"/>
          </a:xfrm>
        </p:spPr>
        <p:txBody>
          <a:bodyPr>
            <a:normAutofit/>
          </a:bodyPr>
          <a:lstStyle/>
          <a:p>
            <a:r>
              <a:rPr lang="es-EC" sz="4000" b="1" dirty="0">
                <a:solidFill>
                  <a:schemeClr val="tx1"/>
                </a:solidFill>
                <a:latin typeface="Aparajita" pitchFamily="34" charset="0"/>
                <a:cs typeface="Aparajita" pitchFamily="34" charset="0"/>
              </a:rPr>
              <a:t>UNIVARIADO</a:t>
            </a:r>
          </a:p>
        </p:txBody>
      </p:sp>
      <p:graphicFrame>
        <p:nvGraphicFramePr>
          <p:cNvPr id="10" name="Tabla 9"/>
          <p:cNvGraphicFramePr>
            <a:graphicFrameLocks noGrp="1"/>
          </p:cNvGraphicFramePr>
          <p:nvPr>
            <p:extLst>
              <p:ext uri="{D42A27DB-BD31-4B8C-83A1-F6EECF244321}">
                <p14:modId xmlns:p14="http://schemas.microsoft.com/office/powerpoint/2010/main" val="1297085849"/>
              </p:ext>
            </p:extLst>
          </p:nvPr>
        </p:nvGraphicFramePr>
        <p:xfrm>
          <a:off x="236988" y="2560587"/>
          <a:ext cx="5616625" cy="3440678"/>
        </p:xfrm>
        <a:graphic>
          <a:graphicData uri="http://schemas.openxmlformats.org/drawingml/2006/table">
            <a:tbl>
              <a:tblPr>
                <a:tableStyleId>{5C22544A-7EE6-4342-B048-85BDC9FD1C3A}</a:tableStyleId>
              </a:tblPr>
              <a:tblGrid>
                <a:gridCol w="853158">
                  <a:extLst>
                    <a:ext uri="{9D8B030D-6E8A-4147-A177-3AD203B41FA5}">
                      <a16:colId xmlns="" xmlns:a16="http://schemas.microsoft.com/office/drawing/2014/main" val="883112778"/>
                    </a:ext>
                  </a:extLst>
                </a:gridCol>
                <a:gridCol w="924255">
                  <a:extLst>
                    <a:ext uri="{9D8B030D-6E8A-4147-A177-3AD203B41FA5}">
                      <a16:colId xmlns="" xmlns:a16="http://schemas.microsoft.com/office/drawing/2014/main" val="441072810"/>
                    </a:ext>
                  </a:extLst>
                </a:gridCol>
                <a:gridCol w="995351">
                  <a:extLst>
                    <a:ext uri="{9D8B030D-6E8A-4147-A177-3AD203B41FA5}">
                      <a16:colId xmlns="" xmlns:a16="http://schemas.microsoft.com/office/drawing/2014/main" val="851335338"/>
                    </a:ext>
                  </a:extLst>
                </a:gridCol>
                <a:gridCol w="995351">
                  <a:extLst>
                    <a:ext uri="{9D8B030D-6E8A-4147-A177-3AD203B41FA5}">
                      <a16:colId xmlns="" xmlns:a16="http://schemas.microsoft.com/office/drawing/2014/main" val="2483932748"/>
                    </a:ext>
                  </a:extLst>
                </a:gridCol>
                <a:gridCol w="924255">
                  <a:extLst>
                    <a:ext uri="{9D8B030D-6E8A-4147-A177-3AD203B41FA5}">
                      <a16:colId xmlns="" xmlns:a16="http://schemas.microsoft.com/office/drawing/2014/main" val="3135313185"/>
                    </a:ext>
                  </a:extLst>
                </a:gridCol>
                <a:gridCol w="924255">
                  <a:extLst>
                    <a:ext uri="{9D8B030D-6E8A-4147-A177-3AD203B41FA5}">
                      <a16:colId xmlns="" xmlns:a16="http://schemas.microsoft.com/office/drawing/2014/main" val="184252254"/>
                    </a:ext>
                  </a:extLst>
                </a:gridCol>
              </a:tblGrid>
              <a:tr h="509964">
                <a:tc gridSpan="2">
                  <a:txBody>
                    <a:bodyPr/>
                    <a:lstStyle/>
                    <a:p>
                      <a:pPr algn="just">
                        <a:lnSpc>
                          <a:spcPct val="150000"/>
                        </a:lnSpc>
                        <a:spcAft>
                          <a:spcPts val="0"/>
                        </a:spcAft>
                      </a:pPr>
                      <a:r>
                        <a:rPr lang="es-EC" sz="1800" dirty="0">
                          <a:effectLst/>
                          <a:latin typeface="Times New Roman" panose="02020603050405020304" pitchFamily="18" charset="0"/>
                          <a:cs typeface="Times New Roman" panose="02020603050405020304" pitchFamily="18" charset="0"/>
                        </a:rPr>
                        <a:t> </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CO"/>
                    </a:p>
                  </a:txBody>
                  <a:tcPr/>
                </a:tc>
                <a:tc>
                  <a:txBody>
                    <a:bodyPr/>
                    <a:lstStyle/>
                    <a:p>
                      <a:pPr marR="38100" algn="ctr">
                        <a:lnSpc>
                          <a:spcPts val="1600"/>
                        </a:lnSpc>
                        <a:spcAft>
                          <a:spcPts val="0"/>
                        </a:spcAft>
                      </a:pPr>
                      <a:r>
                        <a:rPr lang="es-EC" sz="1400" b="1" dirty="0">
                          <a:effectLst/>
                          <a:latin typeface="Times New Roman" panose="02020603050405020304" pitchFamily="18" charset="0"/>
                          <a:cs typeface="Times New Roman" panose="02020603050405020304" pitchFamily="18" charset="0"/>
                        </a:rPr>
                        <a:t>Frecuencia</a:t>
                      </a:r>
                      <a:endParaRPr lang="es-CO"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ts val="1600"/>
                        </a:lnSpc>
                        <a:spcAft>
                          <a:spcPts val="0"/>
                        </a:spcAft>
                      </a:pPr>
                      <a:r>
                        <a:rPr lang="es-EC" sz="1400" b="1" dirty="0">
                          <a:effectLst/>
                          <a:highlight>
                            <a:srgbClr val="00FF00"/>
                          </a:highlight>
                          <a:latin typeface="Times New Roman" panose="02020603050405020304" pitchFamily="18" charset="0"/>
                          <a:cs typeface="Times New Roman" panose="02020603050405020304" pitchFamily="18" charset="0"/>
                        </a:rPr>
                        <a:t>Porcentaje</a:t>
                      </a:r>
                      <a:endParaRPr lang="es-CO"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ts val="1600"/>
                        </a:lnSpc>
                        <a:spcAft>
                          <a:spcPts val="0"/>
                        </a:spcAft>
                      </a:pPr>
                      <a:r>
                        <a:rPr lang="es-EC" sz="1400" b="1" dirty="0">
                          <a:effectLst/>
                          <a:latin typeface="Times New Roman" panose="02020603050405020304" pitchFamily="18" charset="0"/>
                          <a:cs typeface="Times New Roman" panose="02020603050405020304" pitchFamily="18" charset="0"/>
                        </a:rPr>
                        <a:t>Porcentaje válido</a:t>
                      </a:r>
                      <a:endParaRPr lang="es-CO"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ts val="1600"/>
                        </a:lnSpc>
                        <a:spcAft>
                          <a:spcPts val="0"/>
                        </a:spcAft>
                      </a:pPr>
                      <a:r>
                        <a:rPr lang="es-EC" sz="1400" b="1" dirty="0">
                          <a:effectLst/>
                          <a:latin typeface="Times New Roman" panose="02020603050405020304" pitchFamily="18" charset="0"/>
                          <a:cs typeface="Times New Roman" panose="02020603050405020304" pitchFamily="18" charset="0"/>
                        </a:rPr>
                        <a:t>Porcentaje acumulado</a:t>
                      </a:r>
                      <a:endParaRPr lang="es-CO"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 xmlns:a16="http://schemas.microsoft.com/office/drawing/2014/main" val="2660019340"/>
                  </a:ext>
                </a:extLst>
              </a:tr>
              <a:tr h="283073">
                <a:tc rowSpan="6">
                  <a:txBody>
                    <a:bodyPr/>
                    <a:lstStyle/>
                    <a:p>
                      <a:pPr marR="38100" algn="just">
                        <a:lnSpc>
                          <a:spcPts val="1600"/>
                        </a:lnSpc>
                        <a:spcAft>
                          <a:spcPts val="0"/>
                        </a:spcAft>
                      </a:pPr>
                      <a:r>
                        <a:rPr lang="es-EC" sz="1800" dirty="0">
                          <a:effectLst/>
                          <a:latin typeface="Times New Roman" panose="02020603050405020304" pitchFamily="18" charset="0"/>
                          <a:cs typeface="Times New Roman" panose="02020603050405020304" pitchFamily="18" charset="0"/>
                        </a:rPr>
                        <a:t>Válido</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just">
                        <a:lnSpc>
                          <a:spcPts val="1600"/>
                        </a:lnSpc>
                        <a:spcAft>
                          <a:spcPts val="0"/>
                        </a:spcAft>
                      </a:pPr>
                      <a:r>
                        <a:rPr lang="es-EC" sz="1800" dirty="0">
                          <a:effectLst/>
                          <a:latin typeface="Times New Roman" panose="02020603050405020304" pitchFamily="18" charset="0"/>
                          <a:cs typeface="Times New Roman" panose="02020603050405020304" pitchFamily="18" charset="0"/>
                        </a:rPr>
                        <a:t>Historia</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27</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14,1</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15,0</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15,0</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2325062839"/>
                  </a:ext>
                </a:extLst>
              </a:tr>
              <a:tr h="317004">
                <a:tc vMerge="1">
                  <a:txBody>
                    <a:bodyPr/>
                    <a:lstStyle/>
                    <a:p>
                      <a:endParaRPr lang="es-CO"/>
                    </a:p>
                  </a:txBody>
                  <a:tcPr/>
                </a:tc>
                <a:tc>
                  <a:txBody>
                    <a:bodyPr/>
                    <a:lstStyle/>
                    <a:p>
                      <a:pPr marR="38100" algn="just">
                        <a:lnSpc>
                          <a:spcPts val="1600"/>
                        </a:lnSpc>
                        <a:spcAft>
                          <a:spcPts val="0"/>
                        </a:spcAft>
                      </a:pPr>
                      <a:r>
                        <a:rPr lang="es-EC" sz="1800" dirty="0">
                          <a:effectLst/>
                          <a:latin typeface="Times New Roman" panose="02020603050405020304" pitchFamily="18" charset="0"/>
                          <a:cs typeface="Times New Roman" panose="02020603050405020304" pitchFamily="18" charset="0"/>
                        </a:rPr>
                        <a:t>Flora</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29</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15,2</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16,1</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31,1</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3497590309"/>
                  </a:ext>
                </a:extLst>
              </a:tr>
              <a:tr h="317004">
                <a:tc vMerge="1">
                  <a:txBody>
                    <a:bodyPr/>
                    <a:lstStyle/>
                    <a:p>
                      <a:endParaRPr lang="es-CO"/>
                    </a:p>
                  </a:txBody>
                  <a:tcPr/>
                </a:tc>
                <a:tc>
                  <a:txBody>
                    <a:bodyPr/>
                    <a:lstStyle/>
                    <a:p>
                      <a:pPr marR="38100" algn="just">
                        <a:lnSpc>
                          <a:spcPts val="1600"/>
                        </a:lnSpc>
                        <a:spcAft>
                          <a:spcPts val="0"/>
                        </a:spcAft>
                      </a:pPr>
                      <a:r>
                        <a:rPr lang="es-EC" sz="1800" b="1" dirty="0">
                          <a:effectLst/>
                          <a:latin typeface="Times New Roman" panose="02020603050405020304" pitchFamily="18" charset="0"/>
                          <a:cs typeface="Times New Roman" panose="02020603050405020304" pitchFamily="18" charset="0"/>
                        </a:rPr>
                        <a:t>Fauna</a:t>
                      </a:r>
                      <a:endParaRPr lang="es-CO"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56</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1800" b="1" dirty="0">
                          <a:solidFill>
                            <a:srgbClr val="FF0000"/>
                          </a:solidFill>
                          <a:effectLst/>
                          <a:latin typeface="Times New Roman" panose="02020603050405020304" pitchFamily="18" charset="0"/>
                          <a:cs typeface="Times New Roman" panose="02020603050405020304" pitchFamily="18" charset="0"/>
                        </a:rPr>
                        <a:t>29,3</a:t>
                      </a:r>
                      <a:endParaRPr lang="es-CO"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31,1</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62,2</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757020302"/>
                  </a:ext>
                </a:extLst>
              </a:tr>
              <a:tr h="298584">
                <a:tc vMerge="1">
                  <a:txBody>
                    <a:bodyPr/>
                    <a:lstStyle/>
                    <a:p>
                      <a:endParaRPr lang="es-CO"/>
                    </a:p>
                  </a:txBody>
                  <a:tcPr/>
                </a:tc>
                <a:tc>
                  <a:txBody>
                    <a:bodyPr/>
                    <a:lstStyle/>
                    <a:p>
                      <a:pPr marR="38100" algn="just">
                        <a:lnSpc>
                          <a:spcPts val="1600"/>
                        </a:lnSpc>
                        <a:spcAft>
                          <a:spcPts val="0"/>
                        </a:spcAft>
                      </a:pPr>
                      <a:r>
                        <a:rPr lang="es-EC" sz="1800">
                          <a:effectLst/>
                          <a:latin typeface="Times New Roman" panose="02020603050405020304" pitchFamily="18" charset="0"/>
                          <a:cs typeface="Times New Roman" panose="02020603050405020304" pitchFamily="18" charset="0"/>
                        </a:rPr>
                        <a:t>Clima</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21</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11,0</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11,7</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73,9</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3674613681"/>
                  </a:ext>
                </a:extLst>
              </a:tr>
              <a:tr h="366920">
                <a:tc vMerge="1">
                  <a:txBody>
                    <a:bodyPr/>
                    <a:lstStyle/>
                    <a:p>
                      <a:endParaRPr lang="es-CO"/>
                    </a:p>
                  </a:txBody>
                  <a:tcPr/>
                </a:tc>
                <a:tc>
                  <a:txBody>
                    <a:bodyPr/>
                    <a:lstStyle/>
                    <a:p>
                      <a:pPr marR="38100" algn="just">
                        <a:lnSpc>
                          <a:spcPts val="1600"/>
                        </a:lnSpc>
                        <a:spcAft>
                          <a:spcPts val="0"/>
                        </a:spcAft>
                      </a:pPr>
                      <a:r>
                        <a:rPr lang="es-EC" sz="1800">
                          <a:effectLst/>
                          <a:latin typeface="Times New Roman" panose="02020603050405020304" pitchFamily="18" charset="0"/>
                          <a:cs typeface="Times New Roman" panose="02020603050405020304" pitchFamily="18" charset="0"/>
                        </a:rPr>
                        <a:t>Recomendación</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47</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24,6</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26,1</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100,0</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4243327909"/>
                  </a:ext>
                </a:extLst>
              </a:tr>
              <a:tr h="283403">
                <a:tc vMerge="1">
                  <a:txBody>
                    <a:bodyPr/>
                    <a:lstStyle/>
                    <a:p>
                      <a:endParaRPr lang="es-CO"/>
                    </a:p>
                  </a:txBody>
                  <a:tcPr/>
                </a:tc>
                <a:tc>
                  <a:txBody>
                    <a:bodyPr/>
                    <a:lstStyle/>
                    <a:p>
                      <a:pPr marR="38100" algn="just">
                        <a:lnSpc>
                          <a:spcPts val="1600"/>
                        </a:lnSpc>
                        <a:spcAft>
                          <a:spcPts val="0"/>
                        </a:spcAft>
                      </a:pPr>
                      <a:r>
                        <a:rPr lang="es-EC" sz="1800">
                          <a:effectLst/>
                          <a:latin typeface="Times New Roman" panose="02020603050405020304" pitchFamily="18" charset="0"/>
                          <a:cs typeface="Times New Roman" panose="02020603050405020304" pitchFamily="18" charset="0"/>
                        </a:rPr>
                        <a:t>Total</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180</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94,2</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100,0</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 </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960501051"/>
                  </a:ext>
                </a:extLst>
              </a:tr>
              <a:tr h="229762">
                <a:tc>
                  <a:txBody>
                    <a:bodyPr/>
                    <a:lstStyle/>
                    <a:p>
                      <a:pPr marR="38100" algn="just">
                        <a:lnSpc>
                          <a:spcPts val="1600"/>
                        </a:lnSpc>
                        <a:spcAft>
                          <a:spcPts val="0"/>
                        </a:spcAft>
                      </a:pPr>
                      <a:r>
                        <a:rPr lang="es-EC" sz="1800">
                          <a:effectLst/>
                          <a:latin typeface="Times New Roman" panose="02020603050405020304" pitchFamily="18" charset="0"/>
                          <a:cs typeface="Times New Roman" panose="02020603050405020304" pitchFamily="18" charset="0"/>
                        </a:rPr>
                        <a:t>Perdidos</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just">
                        <a:lnSpc>
                          <a:spcPts val="1600"/>
                        </a:lnSpc>
                        <a:spcAft>
                          <a:spcPts val="0"/>
                        </a:spcAft>
                      </a:pPr>
                      <a:r>
                        <a:rPr lang="es-EC" sz="1800">
                          <a:effectLst/>
                          <a:latin typeface="Times New Roman" panose="02020603050405020304" pitchFamily="18" charset="0"/>
                          <a:cs typeface="Times New Roman" panose="02020603050405020304" pitchFamily="18" charset="0"/>
                        </a:rPr>
                        <a:t>Sistema</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11</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5,8</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 </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 </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4241664843"/>
                  </a:ext>
                </a:extLst>
              </a:tr>
              <a:tr h="485689">
                <a:tc gridSpan="2">
                  <a:txBody>
                    <a:bodyPr/>
                    <a:lstStyle/>
                    <a:p>
                      <a:pPr marR="38100" algn="just">
                        <a:lnSpc>
                          <a:spcPts val="1600"/>
                        </a:lnSpc>
                        <a:spcAft>
                          <a:spcPts val="0"/>
                        </a:spcAft>
                      </a:pPr>
                      <a:r>
                        <a:rPr lang="es-EC" sz="1800">
                          <a:effectLst/>
                          <a:latin typeface="Times New Roman" panose="02020603050405020304" pitchFamily="18" charset="0"/>
                          <a:cs typeface="Times New Roman" panose="02020603050405020304" pitchFamily="18" charset="0"/>
                        </a:rPr>
                        <a:t>Total</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s-CO"/>
                    </a:p>
                  </a:txBody>
                  <a:tcPr/>
                </a:tc>
                <a:tc>
                  <a:txBody>
                    <a:bodyPr/>
                    <a:lstStyle/>
                    <a:p>
                      <a:pPr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191</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1800" dirty="0">
                          <a:effectLst/>
                          <a:latin typeface="Times New Roman" panose="02020603050405020304" pitchFamily="18" charset="0"/>
                          <a:cs typeface="Times New Roman" panose="02020603050405020304" pitchFamily="18" charset="0"/>
                        </a:rPr>
                        <a:t>100,0</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 </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 </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992115016"/>
                  </a:ext>
                </a:extLst>
              </a:tr>
            </a:tbl>
          </a:graphicData>
        </a:graphic>
      </p:graphicFrame>
      <p:sp>
        <p:nvSpPr>
          <p:cNvPr id="11" name="Rectángulo 10"/>
          <p:cNvSpPr/>
          <p:nvPr/>
        </p:nvSpPr>
        <p:spPr>
          <a:xfrm>
            <a:off x="487934" y="1985487"/>
            <a:ext cx="3206327" cy="400110"/>
          </a:xfrm>
          <a:prstGeom prst="rect">
            <a:avLst/>
          </a:prstGeom>
        </p:spPr>
        <p:txBody>
          <a:bodyPr wrap="none">
            <a:spAutoFit/>
          </a:bodyPr>
          <a:lstStyle/>
          <a:p>
            <a:pPr algn="just">
              <a:spcAft>
                <a:spcPts val="300"/>
              </a:spcAft>
            </a:pPr>
            <a:r>
              <a:rPr lang="es-EC" sz="2000" dirty="0">
                <a:latin typeface="Arial" panose="020B0604020202020204" pitchFamily="34" charset="0"/>
                <a:ea typeface="Calibri" panose="020F0502020204030204" pitchFamily="34" charset="0"/>
                <a:cs typeface="Times New Roman" panose="02020603050405020304" pitchFamily="18" charset="0"/>
              </a:rPr>
              <a:t>Por qué eligió este destino</a:t>
            </a:r>
            <a:endParaRPr lang="es-CO"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12" name="Imagen 11"/>
          <p:cNvPicPr/>
          <p:nvPr/>
        </p:nvPicPr>
        <p:blipFill rotWithShape="1">
          <a:blip r:embed="rId2">
            <a:extLst>
              <a:ext uri="{28A0092B-C50C-407E-A947-70E740481C1C}">
                <a14:useLocalDpi xmlns:a14="http://schemas.microsoft.com/office/drawing/2010/main" val="0"/>
              </a:ext>
            </a:extLst>
          </a:blip>
          <a:srcRect r="29954"/>
          <a:stretch/>
        </p:blipFill>
        <p:spPr bwMode="auto">
          <a:xfrm>
            <a:off x="5853613" y="2577459"/>
            <a:ext cx="3168350" cy="3366268"/>
          </a:xfrm>
          <a:prstGeom prst="rect">
            <a:avLst/>
          </a:prstGeom>
          <a:noFill/>
          <a:ln>
            <a:noFill/>
          </a:ln>
        </p:spPr>
      </p:pic>
      <p:sp>
        <p:nvSpPr>
          <p:cNvPr id="14" name="Rectángulo 13"/>
          <p:cNvSpPr/>
          <p:nvPr/>
        </p:nvSpPr>
        <p:spPr>
          <a:xfrm>
            <a:off x="3347864" y="6020915"/>
            <a:ext cx="5674099" cy="65362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Según Diario el Telégrafo 20 de Octubre de 2013. La ciudad El Coca se convirtió en el primer destino turístico </a:t>
            </a:r>
            <a:endParaRPr lang="es-C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8693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606358676"/>
              </p:ext>
            </p:extLst>
          </p:nvPr>
        </p:nvGraphicFramePr>
        <p:xfrm>
          <a:off x="323528" y="332656"/>
          <a:ext cx="6048673" cy="3437022"/>
        </p:xfrm>
        <a:graphic>
          <a:graphicData uri="http://schemas.openxmlformats.org/drawingml/2006/table">
            <a:tbl>
              <a:tblPr>
                <a:tableStyleId>{00A15C55-8517-42AA-B614-E9B94910E393}</a:tableStyleId>
              </a:tblPr>
              <a:tblGrid>
                <a:gridCol w="1044855">
                  <a:extLst>
                    <a:ext uri="{9D8B030D-6E8A-4147-A177-3AD203B41FA5}">
                      <a16:colId xmlns="" xmlns:a16="http://schemas.microsoft.com/office/drawing/2014/main" val="4017030998"/>
                    </a:ext>
                  </a:extLst>
                </a:gridCol>
                <a:gridCol w="1187394">
                  <a:extLst>
                    <a:ext uri="{9D8B030D-6E8A-4147-A177-3AD203B41FA5}">
                      <a16:colId xmlns="" xmlns:a16="http://schemas.microsoft.com/office/drawing/2014/main" val="904468863"/>
                    </a:ext>
                  </a:extLst>
                </a:gridCol>
                <a:gridCol w="1152128">
                  <a:extLst>
                    <a:ext uri="{9D8B030D-6E8A-4147-A177-3AD203B41FA5}">
                      <a16:colId xmlns="" xmlns:a16="http://schemas.microsoft.com/office/drawing/2014/main" val="2017457906"/>
                    </a:ext>
                  </a:extLst>
                </a:gridCol>
                <a:gridCol w="648072">
                  <a:extLst>
                    <a:ext uri="{9D8B030D-6E8A-4147-A177-3AD203B41FA5}">
                      <a16:colId xmlns="" xmlns:a16="http://schemas.microsoft.com/office/drawing/2014/main" val="3357638405"/>
                    </a:ext>
                  </a:extLst>
                </a:gridCol>
                <a:gridCol w="792088">
                  <a:extLst>
                    <a:ext uri="{9D8B030D-6E8A-4147-A177-3AD203B41FA5}">
                      <a16:colId xmlns="" xmlns:a16="http://schemas.microsoft.com/office/drawing/2014/main" val="2122178906"/>
                    </a:ext>
                  </a:extLst>
                </a:gridCol>
                <a:gridCol w="1224136">
                  <a:extLst>
                    <a:ext uri="{9D8B030D-6E8A-4147-A177-3AD203B41FA5}">
                      <a16:colId xmlns="" xmlns:a16="http://schemas.microsoft.com/office/drawing/2014/main" val="4128761771"/>
                    </a:ext>
                  </a:extLst>
                </a:gridCol>
              </a:tblGrid>
              <a:tr h="227706">
                <a:tc gridSpan="6">
                  <a:txBody>
                    <a:bodyPr/>
                    <a:lstStyle/>
                    <a:p>
                      <a:pPr marR="38100" algn="ctr">
                        <a:lnSpc>
                          <a:spcPts val="1600"/>
                        </a:lnSpc>
                        <a:spcAft>
                          <a:spcPts val="0"/>
                        </a:spcAft>
                      </a:pPr>
                      <a:r>
                        <a:rPr lang="es-EC" sz="2000" dirty="0">
                          <a:effectLst/>
                          <a:latin typeface="Times New Roman" panose="02020603050405020304" pitchFamily="18" charset="0"/>
                          <a:cs typeface="Times New Roman" panose="02020603050405020304" pitchFamily="18" charset="0"/>
                        </a:rPr>
                        <a:t> </a:t>
                      </a:r>
                    </a:p>
                    <a:p>
                      <a:pPr marL="0" marR="38100" indent="0" algn="ctr" defTabSz="914400" rtl="0" eaLnBrk="1" fontAlgn="auto" latinLnBrk="0" hangingPunct="1">
                        <a:lnSpc>
                          <a:spcPts val="1600"/>
                        </a:lnSpc>
                        <a:spcBef>
                          <a:spcPts val="0"/>
                        </a:spcBef>
                        <a:spcAft>
                          <a:spcPts val="0"/>
                        </a:spcAft>
                        <a:buClrTx/>
                        <a:buSzTx/>
                        <a:buFontTx/>
                        <a:buNone/>
                        <a:tabLst/>
                        <a:defRPr/>
                      </a:pPr>
                      <a:r>
                        <a:rPr lang="es-EC" sz="2000" b="1" kern="1200" dirty="0">
                          <a:solidFill>
                            <a:schemeClr val="dk1"/>
                          </a:solidFill>
                          <a:effectLst/>
                          <a:latin typeface="+mn-lt"/>
                          <a:ea typeface="+mn-ea"/>
                          <a:cs typeface="+mn-cs"/>
                        </a:rPr>
                        <a:t>Cómo valora el trabajo del guía durante la </a:t>
                      </a:r>
                      <a:r>
                        <a:rPr lang="es-EC" sz="2000" b="1" kern="1200" dirty="0" err="1">
                          <a:solidFill>
                            <a:schemeClr val="dk1"/>
                          </a:solidFill>
                          <a:effectLst/>
                          <a:latin typeface="+mn-lt"/>
                          <a:ea typeface="+mn-ea"/>
                          <a:cs typeface="+mn-cs"/>
                        </a:rPr>
                        <a:t>guianza</a:t>
                      </a:r>
                      <a:endParaRPr lang="es-CO" sz="2000" b="1" kern="1200" dirty="0">
                        <a:solidFill>
                          <a:schemeClr val="dk1"/>
                        </a:solidFill>
                        <a:effectLst/>
                        <a:latin typeface="+mn-lt"/>
                        <a:ea typeface="+mn-ea"/>
                        <a:cs typeface="+mn-cs"/>
                      </a:endParaRPr>
                    </a:p>
                  </a:txBody>
                  <a:tcPr marL="0" marR="0"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 xmlns:a16="http://schemas.microsoft.com/office/drawing/2014/main" val="1084720319"/>
                  </a:ext>
                </a:extLst>
              </a:tr>
              <a:tr h="492374">
                <a:tc gridSpan="2">
                  <a:txBody>
                    <a:bodyPr/>
                    <a:lstStyle/>
                    <a:p>
                      <a:pPr algn="just">
                        <a:lnSpc>
                          <a:spcPct val="150000"/>
                        </a:lnSpc>
                        <a:spcAft>
                          <a:spcPts val="0"/>
                        </a:spcAft>
                      </a:pPr>
                      <a:r>
                        <a:rPr lang="es-EC" sz="2000" dirty="0">
                          <a:effectLst/>
                          <a:latin typeface="Times New Roman" panose="02020603050405020304" pitchFamily="18" charset="0"/>
                          <a:cs typeface="Times New Roman" panose="02020603050405020304" pitchFamily="18" charset="0"/>
                        </a:rPr>
                        <a:t> </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CO"/>
                    </a:p>
                  </a:txBody>
                  <a:tcPr/>
                </a:tc>
                <a:tc>
                  <a:txBody>
                    <a:bodyPr/>
                    <a:lstStyle/>
                    <a:p>
                      <a:pPr marR="38100" algn="ctr">
                        <a:lnSpc>
                          <a:spcPts val="1600"/>
                        </a:lnSpc>
                        <a:spcAft>
                          <a:spcPts val="0"/>
                        </a:spcAft>
                      </a:pPr>
                      <a:r>
                        <a:rPr lang="es-EC" sz="2000">
                          <a:effectLst/>
                          <a:latin typeface="Times New Roman" panose="02020603050405020304" pitchFamily="18" charset="0"/>
                          <a:cs typeface="Times New Roman" panose="02020603050405020304" pitchFamily="18" charset="0"/>
                        </a:rPr>
                        <a:t>Frecuencia</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ts val="1600"/>
                        </a:lnSpc>
                        <a:spcAft>
                          <a:spcPts val="0"/>
                        </a:spcAft>
                      </a:pPr>
                      <a:r>
                        <a:rPr lang="es-EC" sz="2000" dirty="0">
                          <a:effectLst/>
                          <a:latin typeface="Times New Roman" panose="02020603050405020304" pitchFamily="18" charset="0"/>
                          <a:cs typeface="Times New Roman" panose="02020603050405020304" pitchFamily="18" charset="0"/>
                        </a:rPr>
                        <a:t>%</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ts val="1600"/>
                        </a:lnSpc>
                        <a:spcAft>
                          <a:spcPts val="0"/>
                        </a:spcAft>
                      </a:pPr>
                      <a:r>
                        <a:rPr lang="es-EC" sz="2000" dirty="0">
                          <a:effectLst/>
                          <a:latin typeface="Times New Roman" panose="02020603050405020304" pitchFamily="18" charset="0"/>
                          <a:cs typeface="Times New Roman" panose="02020603050405020304" pitchFamily="18" charset="0"/>
                        </a:rPr>
                        <a:t>% válido</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ts val="1600"/>
                        </a:lnSpc>
                        <a:spcAft>
                          <a:spcPts val="0"/>
                        </a:spcAft>
                      </a:pPr>
                      <a:r>
                        <a:rPr lang="es-EC" sz="2000" dirty="0">
                          <a:effectLst/>
                          <a:latin typeface="Times New Roman" panose="02020603050405020304" pitchFamily="18" charset="0"/>
                          <a:cs typeface="Times New Roman" panose="02020603050405020304" pitchFamily="18" charset="0"/>
                        </a:rPr>
                        <a:t>% acumulado</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 xmlns:a16="http://schemas.microsoft.com/office/drawing/2014/main" val="2145746712"/>
                  </a:ext>
                </a:extLst>
              </a:tr>
              <a:tr h="465630">
                <a:tc rowSpan="5">
                  <a:txBody>
                    <a:bodyPr/>
                    <a:lstStyle/>
                    <a:p>
                      <a:pPr marR="38100" algn="just">
                        <a:lnSpc>
                          <a:spcPts val="1600"/>
                        </a:lnSpc>
                        <a:spcAft>
                          <a:spcPts val="0"/>
                        </a:spcAft>
                      </a:pPr>
                      <a:r>
                        <a:rPr lang="es-EC" sz="2000">
                          <a:effectLst/>
                          <a:latin typeface="Times New Roman" panose="02020603050405020304" pitchFamily="18" charset="0"/>
                          <a:cs typeface="Times New Roman" panose="02020603050405020304" pitchFamily="18" charset="0"/>
                        </a:rPr>
                        <a:t>Válido</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just">
                        <a:lnSpc>
                          <a:spcPts val="1600"/>
                        </a:lnSpc>
                        <a:spcAft>
                          <a:spcPts val="0"/>
                        </a:spcAft>
                      </a:pPr>
                      <a:r>
                        <a:rPr lang="es-EC" sz="2000" b="0" dirty="0">
                          <a:effectLst/>
                          <a:latin typeface="Times New Roman" panose="02020603050405020304" pitchFamily="18" charset="0"/>
                          <a:cs typeface="Times New Roman" panose="02020603050405020304" pitchFamily="18" charset="0"/>
                        </a:rPr>
                        <a:t>Muy bueno</a:t>
                      </a:r>
                      <a:endParaRPr lang="es-CO"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2000" dirty="0">
                          <a:effectLst/>
                          <a:latin typeface="Times New Roman" panose="02020603050405020304" pitchFamily="18" charset="0"/>
                          <a:cs typeface="Times New Roman" panose="02020603050405020304" pitchFamily="18" charset="0"/>
                        </a:rPr>
                        <a:t>20</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2000" dirty="0">
                          <a:effectLst/>
                          <a:latin typeface="Times New Roman" panose="02020603050405020304" pitchFamily="18" charset="0"/>
                          <a:cs typeface="Times New Roman" panose="02020603050405020304" pitchFamily="18" charset="0"/>
                        </a:rPr>
                        <a:t>10,5</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2000" dirty="0">
                          <a:effectLst/>
                          <a:latin typeface="Times New Roman" panose="02020603050405020304" pitchFamily="18" charset="0"/>
                          <a:cs typeface="Times New Roman" panose="02020603050405020304" pitchFamily="18" charset="0"/>
                        </a:rPr>
                        <a:t>11,2</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2000" dirty="0">
                          <a:effectLst/>
                          <a:latin typeface="Times New Roman" panose="02020603050405020304" pitchFamily="18" charset="0"/>
                          <a:cs typeface="Times New Roman" panose="02020603050405020304" pitchFamily="18" charset="0"/>
                        </a:rPr>
                        <a:t>11,2</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301368649"/>
                  </a:ext>
                </a:extLst>
              </a:tr>
              <a:tr h="261201">
                <a:tc vMerge="1">
                  <a:txBody>
                    <a:bodyPr/>
                    <a:lstStyle/>
                    <a:p>
                      <a:endParaRPr lang="es-CO"/>
                    </a:p>
                  </a:txBody>
                  <a:tcPr/>
                </a:tc>
                <a:tc>
                  <a:txBody>
                    <a:bodyPr/>
                    <a:lstStyle/>
                    <a:p>
                      <a:pPr marR="38100" algn="just">
                        <a:lnSpc>
                          <a:spcPts val="1600"/>
                        </a:lnSpc>
                        <a:spcAft>
                          <a:spcPts val="0"/>
                        </a:spcAft>
                      </a:pPr>
                      <a:r>
                        <a:rPr lang="es-EC" sz="2000" b="0" dirty="0">
                          <a:effectLst/>
                          <a:latin typeface="Times New Roman" panose="02020603050405020304" pitchFamily="18" charset="0"/>
                          <a:cs typeface="Times New Roman" panose="02020603050405020304" pitchFamily="18" charset="0"/>
                        </a:rPr>
                        <a:t>Bueno</a:t>
                      </a:r>
                      <a:endParaRPr lang="es-CO"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2000">
                          <a:effectLst/>
                          <a:latin typeface="Times New Roman" panose="02020603050405020304" pitchFamily="18" charset="0"/>
                          <a:cs typeface="Times New Roman" panose="02020603050405020304" pitchFamily="18" charset="0"/>
                        </a:rPr>
                        <a:t>51</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2000" dirty="0">
                          <a:effectLst/>
                          <a:latin typeface="Times New Roman" panose="02020603050405020304" pitchFamily="18" charset="0"/>
                          <a:cs typeface="Times New Roman" panose="02020603050405020304" pitchFamily="18" charset="0"/>
                        </a:rPr>
                        <a:t>26,7</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2000" dirty="0">
                          <a:effectLst/>
                          <a:latin typeface="Times New Roman" panose="02020603050405020304" pitchFamily="18" charset="0"/>
                          <a:cs typeface="Times New Roman" panose="02020603050405020304" pitchFamily="18" charset="0"/>
                        </a:rPr>
                        <a:t>28,7</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2000" dirty="0">
                          <a:effectLst/>
                          <a:latin typeface="Times New Roman" panose="02020603050405020304" pitchFamily="18" charset="0"/>
                          <a:cs typeface="Times New Roman" panose="02020603050405020304" pitchFamily="18" charset="0"/>
                        </a:rPr>
                        <a:t>39,9</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355222032"/>
                  </a:ext>
                </a:extLst>
              </a:tr>
              <a:tr h="236617">
                <a:tc vMerge="1">
                  <a:txBody>
                    <a:bodyPr/>
                    <a:lstStyle/>
                    <a:p>
                      <a:endParaRPr lang="es-CO"/>
                    </a:p>
                  </a:txBody>
                  <a:tcPr/>
                </a:tc>
                <a:tc>
                  <a:txBody>
                    <a:bodyPr/>
                    <a:lstStyle/>
                    <a:p>
                      <a:pPr marR="38100" algn="just">
                        <a:lnSpc>
                          <a:spcPts val="1600"/>
                        </a:lnSpc>
                        <a:spcAft>
                          <a:spcPts val="0"/>
                        </a:spcAft>
                      </a:pPr>
                      <a:r>
                        <a:rPr lang="es-EC" sz="2000" b="1" dirty="0">
                          <a:solidFill>
                            <a:srgbClr val="FF0000"/>
                          </a:solidFill>
                          <a:effectLst/>
                          <a:latin typeface="Times New Roman" panose="02020603050405020304" pitchFamily="18" charset="0"/>
                          <a:cs typeface="Times New Roman" panose="02020603050405020304" pitchFamily="18" charset="0"/>
                        </a:rPr>
                        <a:t>Regular</a:t>
                      </a:r>
                      <a:endParaRPr lang="es-CO"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2000">
                          <a:effectLst/>
                          <a:latin typeface="Times New Roman" panose="02020603050405020304" pitchFamily="18" charset="0"/>
                          <a:cs typeface="Times New Roman" panose="02020603050405020304" pitchFamily="18" charset="0"/>
                        </a:rPr>
                        <a:t>83</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2000" b="1" dirty="0">
                          <a:solidFill>
                            <a:srgbClr val="FF0000"/>
                          </a:solidFill>
                          <a:effectLst/>
                          <a:latin typeface="Times New Roman" panose="02020603050405020304" pitchFamily="18" charset="0"/>
                          <a:cs typeface="Times New Roman" panose="02020603050405020304" pitchFamily="18" charset="0"/>
                        </a:rPr>
                        <a:t>43,5</a:t>
                      </a:r>
                      <a:endParaRPr lang="es-CO"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2000" dirty="0">
                          <a:effectLst/>
                          <a:latin typeface="Times New Roman" panose="02020603050405020304" pitchFamily="18" charset="0"/>
                          <a:cs typeface="Times New Roman" panose="02020603050405020304" pitchFamily="18" charset="0"/>
                        </a:rPr>
                        <a:t>46,6</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2000" dirty="0">
                          <a:effectLst/>
                          <a:latin typeface="Times New Roman" panose="02020603050405020304" pitchFamily="18" charset="0"/>
                          <a:cs typeface="Times New Roman" panose="02020603050405020304" pitchFamily="18" charset="0"/>
                        </a:rPr>
                        <a:t>86,5</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3160107061"/>
                  </a:ext>
                </a:extLst>
              </a:tr>
              <a:tr h="41596">
                <a:tc vMerge="1">
                  <a:txBody>
                    <a:bodyPr/>
                    <a:lstStyle/>
                    <a:p>
                      <a:endParaRPr lang="es-CO"/>
                    </a:p>
                  </a:txBody>
                  <a:tcPr/>
                </a:tc>
                <a:tc>
                  <a:txBody>
                    <a:bodyPr/>
                    <a:lstStyle/>
                    <a:p>
                      <a:pPr marR="38100" algn="just">
                        <a:lnSpc>
                          <a:spcPts val="1600"/>
                        </a:lnSpc>
                        <a:spcAft>
                          <a:spcPts val="0"/>
                        </a:spcAft>
                      </a:pPr>
                      <a:r>
                        <a:rPr lang="es-EC" sz="2000" b="0" dirty="0">
                          <a:effectLst/>
                          <a:latin typeface="Times New Roman" panose="02020603050405020304" pitchFamily="18" charset="0"/>
                          <a:cs typeface="Times New Roman" panose="02020603050405020304" pitchFamily="18" charset="0"/>
                        </a:rPr>
                        <a:t>Deficiente</a:t>
                      </a:r>
                      <a:endParaRPr lang="es-CO"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2000">
                          <a:effectLst/>
                          <a:latin typeface="Times New Roman" panose="02020603050405020304" pitchFamily="18" charset="0"/>
                          <a:cs typeface="Times New Roman" panose="02020603050405020304" pitchFamily="18" charset="0"/>
                        </a:rPr>
                        <a:t>24</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2000" dirty="0">
                          <a:effectLst/>
                          <a:latin typeface="Times New Roman" panose="02020603050405020304" pitchFamily="18" charset="0"/>
                          <a:cs typeface="Times New Roman" panose="02020603050405020304" pitchFamily="18" charset="0"/>
                        </a:rPr>
                        <a:t>12,6</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2000" dirty="0">
                          <a:effectLst/>
                          <a:latin typeface="Times New Roman" panose="02020603050405020304" pitchFamily="18" charset="0"/>
                          <a:cs typeface="Times New Roman" panose="02020603050405020304" pitchFamily="18" charset="0"/>
                        </a:rPr>
                        <a:t>13,5</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2000" dirty="0">
                          <a:effectLst/>
                          <a:latin typeface="Times New Roman" panose="02020603050405020304" pitchFamily="18" charset="0"/>
                          <a:cs typeface="Times New Roman" panose="02020603050405020304" pitchFamily="18" charset="0"/>
                        </a:rPr>
                        <a:t>100,0</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650631596"/>
                  </a:ext>
                </a:extLst>
              </a:tr>
              <a:tr h="264812">
                <a:tc vMerge="1">
                  <a:txBody>
                    <a:bodyPr/>
                    <a:lstStyle/>
                    <a:p>
                      <a:endParaRPr lang="es-CO"/>
                    </a:p>
                  </a:txBody>
                  <a:tcPr/>
                </a:tc>
                <a:tc>
                  <a:txBody>
                    <a:bodyPr/>
                    <a:lstStyle/>
                    <a:p>
                      <a:pPr marR="38100" algn="just">
                        <a:lnSpc>
                          <a:spcPts val="1600"/>
                        </a:lnSpc>
                        <a:spcAft>
                          <a:spcPts val="0"/>
                        </a:spcAft>
                      </a:pPr>
                      <a:r>
                        <a:rPr lang="es-EC" sz="2000" b="0" dirty="0">
                          <a:effectLst/>
                          <a:latin typeface="Times New Roman" panose="02020603050405020304" pitchFamily="18" charset="0"/>
                          <a:cs typeface="Times New Roman" panose="02020603050405020304" pitchFamily="18" charset="0"/>
                        </a:rPr>
                        <a:t>Total</a:t>
                      </a:r>
                      <a:endParaRPr lang="es-CO"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2000">
                          <a:effectLst/>
                          <a:latin typeface="Times New Roman" panose="02020603050405020304" pitchFamily="18" charset="0"/>
                          <a:cs typeface="Times New Roman" panose="02020603050405020304" pitchFamily="18" charset="0"/>
                        </a:rPr>
                        <a:t>178</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2000" dirty="0">
                          <a:effectLst/>
                          <a:latin typeface="Times New Roman" panose="02020603050405020304" pitchFamily="18" charset="0"/>
                          <a:cs typeface="Times New Roman" panose="02020603050405020304" pitchFamily="18" charset="0"/>
                        </a:rPr>
                        <a:t>93,2</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2000" dirty="0">
                          <a:effectLst/>
                          <a:latin typeface="Times New Roman" panose="02020603050405020304" pitchFamily="18" charset="0"/>
                          <a:cs typeface="Times New Roman" panose="02020603050405020304" pitchFamily="18" charset="0"/>
                        </a:rPr>
                        <a:t>100,0</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0"/>
                        </a:spcAft>
                      </a:pPr>
                      <a:r>
                        <a:rPr lang="es-EC" sz="2000" dirty="0">
                          <a:effectLst/>
                          <a:latin typeface="Times New Roman" panose="02020603050405020304" pitchFamily="18" charset="0"/>
                          <a:cs typeface="Times New Roman" panose="02020603050405020304" pitchFamily="18" charset="0"/>
                        </a:rPr>
                        <a:t> </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807176102"/>
                  </a:ext>
                </a:extLst>
              </a:tr>
              <a:tr h="222452">
                <a:tc>
                  <a:txBody>
                    <a:bodyPr/>
                    <a:lstStyle/>
                    <a:p>
                      <a:pPr marR="38100" algn="just">
                        <a:lnSpc>
                          <a:spcPts val="1600"/>
                        </a:lnSpc>
                        <a:spcAft>
                          <a:spcPts val="0"/>
                        </a:spcAft>
                      </a:pPr>
                      <a:r>
                        <a:rPr lang="es-EC" sz="2000">
                          <a:effectLst/>
                          <a:latin typeface="Times New Roman" panose="02020603050405020304" pitchFamily="18" charset="0"/>
                          <a:cs typeface="Times New Roman" panose="02020603050405020304" pitchFamily="18" charset="0"/>
                        </a:rPr>
                        <a:t>Perdidos</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just">
                        <a:lnSpc>
                          <a:spcPts val="1600"/>
                        </a:lnSpc>
                        <a:spcAft>
                          <a:spcPts val="0"/>
                        </a:spcAft>
                      </a:pPr>
                      <a:r>
                        <a:rPr lang="es-EC" sz="2000">
                          <a:effectLst/>
                          <a:latin typeface="Times New Roman" panose="02020603050405020304" pitchFamily="18" charset="0"/>
                          <a:cs typeface="Times New Roman" panose="02020603050405020304" pitchFamily="18" charset="0"/>
                        </a:rPr>
                        <a:t>Sistema</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2000">
                          <a:effectLst/>
                          <a:latin typeface="Times New Roman" panose="02020603050405020304" pitchFamily="18" charset="0"/>
                          <a:cs typeface="Times New Roman" panose="02020603050405020304" pitchFamily="18" charset="0"/>
                        </a:rPr>
                        <a:t>13</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2000" dirty="0">
                          <a:effectLst/>
                          <a:latin typeface="Times New Roman" panose="02020603050405020304" pitchFamily="18" charset="0"/>
                          <a:cs typeface="Times New Roman" panose="02020603050405020304" pitchFamily="18" charset="0"/>
                        </a:rPr>
                        <a:t>6,8</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0"/>
                        </a:spcAft>
                      </a:pPr>
                      <a:r>
                        <a:rPr lang="es-EC" sz="2000" dirty="0">
                          <a:effectLst/>
                          <a:latin typeface="Times New Roman" panose="02020603050405020304" pitchFamily="18" charset="0"/>
                          <a:cs typeface="Times New Roman" panose="02020603050405020304" pitchFamily="18" charset="0"/>
                        </a:rPr>
                        <a:t> </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s-EC" sz="2000" dirty="0">
                          <a:effectLst/>
                          <a:latin typeface="Times New Roman" panose="02020603050405020304" pitchFamily="18" charset="0"/>
                          <a:cs typeface="Times New Roman" panose="02020603050405020304" pitchFamily="18" charset="0"/>
                        </a:rPr>
                        <a:t> </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29359641"/>
                  </a:ext>
                </a:extLst>
              </a:tr>
              <a:tr h="296156">
                <a:tc gridSpan="2">
                  <a:txBody>
                    <a:bodyPr/>
                    <a:lstStyle/>
                    <a:p>
                      <a:pPr marR="38100" algn="just">
                        <a:lnSpc>
                          <a:spcPts val="1600"/>
                        </a:lnSpc>
                        <a:spcAft>
                          <a:spcPts val="0"/>
                        </a:spcAft>
                      </a:pPr>
                      <a:r>
                        <a:rPr lang="es-EC" sz="2000">
                          <a:effectLst/>
                          <a:latin typeface="Times New Roman" panose="02020603050405020304" pitchFamily="18" charset="0"/>
                          <a:cs typeface="Times New Roman" panose="02020603050405020304" pitchFamily="18" charset="0"/>
                        </a:rPr>
                        <a:t>Total</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s-CO"/>
                    </a:p>
                  </a:txBody>
                  <a:tcPr/>
                </a:tc>
                <a:tc>
                  <a:txBody>
                    <a:bodyPr/>
                    <a:lstStyle/>
                    <a:p>
                      <a:pPr marR="38100" algn="ctr">
                        <a:lnSpc>
                          <a:spcPts val="1600"/>
                        </a:lnSpc>
                        <a:spcAft>
                          <a:spcPts val="0"/>
                        </a:spcAft>
                      </a:pPr>
                      <a:r>
                        <a:rPr lang="es-EC" sz="2000">
                          <a:effectLst/>
                          <a:latin typeface="Times New Roman" panose="02020603050405020304" pitchFamily="18" charset="0"/>
                          <a:cs typeface="Times New Roman" panose="02020603050405020304" pitchFamily="18" charset="0"/>
                        </a:rPr>
                        <a:t>191</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2000" dirty="0">
                          <a:effectLst/>
                          <a:latin typeface="Times New Roman" panose="02020603050405020304" pitchFamily="18" charset="0"/>
                          <a:cs typeface="Times New Roman" panose="02020603050405020304" pitchFamily="18" charset="0"/>
                        </a:rPr>
                        <a:t>100,0</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50000"/>
                        </a:lnSpc>
                        <a:spcAft>
                          <a:spcPts val="0"/>
                        </a:spcAft>
                      </a:pPr>
                      <a:r>
                        <a:rPr lang="es-EC" sz="2000" dirty="0">
                          <a:effectLst/>
                          <a:latin typeface="Times New Roman" panose="02020603050405020304" pitchFamily="18" charset="0"/>
                          <a:cs typeface="Times New Roman" panose="02020603050405020304" pitchFamily="18" charset="0"/>
                        </a:rPr>
                        <a:t> </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s-EC" sz="2000" dirty="0">
                          <a:effectLst/>
                          <a:latin typeface="Times New Roman" panose="02020603050405020304" pitchFamily="18" charset="0"/>
                          <a:cs typeface="Times New Roman" panose="02020603050405020304" pitchFamily="18" charset="0"/>
                        </a:rPr>
                        <a:t> </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945074178"/>
                  </a:ext>
                </a:extLst>
              </a:tr>
            </a:tbl>
          </a:graphicData>
        </a:graphic>
      </p:graphicFrame>
      <p:pic>
        <p:nvPicPr>
          <p:cNvPr id="4" name="Imagen 3"/>
          <p:cNvPicPr/>
          <p:nvPr/>
        </p:nvPicPr>
        <p:blipFill rotWithShape="1">
          <a:blip r:embed="rId2">
            <a:extLst>
              <a:ext uri="{28A0092B-C50C-407E-A947-70E740481C1C}">
                <a14:useLocalDpi xmlns:a14="http://schemas.microsoft.com/office/drawing/2010/main" val="0"/>
              </a:ext>
            </a:extLst>
          </a:blip>
          <a:srcRect l="3057" r="18650"/>
          <a:stretch/>
        </p:blipFill>
        <p:spPr bwMode="auto">
          <a:xfrm>
            <a:off x="4355976" y="2636912"/>
            <a:ext cx="4680520" cy="4221088"/>
          </a:xfrm>
          <a:prstGeom prst="rect">
            <a:avLst/>
          </a:prstGeom>
          <a:noFill/>
          <a:ln>
            <a:noFill/>
          </a:ln>
        </p:spPr>
      </p:pic>
      <p:sp>
        <p:nvSpPr>
          <p:cNvPr id="6" name="Rectángulo redondeado 5"/>
          <p:cNvSpPr/>
          <p:nvPr/>
        </p:nvSpPr>
        <p:spPr>
          <a:xfrm>
            <a:off x="323528" y="4293096"/>
            <a:ext cx="4032448"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tx1"/>
                </a:solidFill>
                <a:latin typeface="Times New Roman" panose="02020603050405020304" pitchFamily="18" charset="0"/>
                <a:cs typeface="Times New Roman" panose="02020603050405020304" pitchFamily="18" charset="0"/>
              </a:rPr>
              <a:t>Según la OPTUR 2017, los guías trabajan conforme a los conocimientos individuales y no cuentan con un guión.</a:t>
            </a:r>
            <a:endParaRPr lang="es-CO" dirty="0"/>
          </a:p>
        </p:txBody>
      </p:sp>
    </p:spTree>
    <p:extLst>
      <p:ext uri="{BB962C8B-B14F-4D97-AF65-F5344CB8AC3E}">
        <p14:creationId xmlns:p14="http://schemas.microsoft.com/office/powerpoint/2010/main" val="3594157377"/>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0648"/>
            <a:ext cx="8229600" cy="720080"/>
          </a:xfrm>
        </p:spPr>
        <p:txBody>
          <a:bodyPr>
            <a:normAutofit/>
          </a:bodyPr>
          <a:lstStyle/>
          <a:p>
            <a:r>
              <a:rPr lang="es-EC" sz="4000" b="1" dirty="0">
                <a:solidFill>
                  <a:schemeClr val="tx1"/>
                </a:solidFill>
                <a:latin typeface="Aparajita" pitchFamily="34" charset="0"/>
                <a:cs typeface="Aparajita" pitchFamily="34" charset="0"/>
              </a:rPr>
              <a:t>BIVARIADO</a:t>
            </a:r>
          </a:p>
        </p:txBody>
      </p:sp>
      <p:sp>
        <p:nvSpPr>
          <p:cNvPr id="3" name="2 Rectángulo"/>
          <p:cNvSpPr/>
          <p:nvPr/>
        </p:nvSpPr>
        <p:spPr>
          <a:xfrm>
            <a:off x="251520" y="980728"/>
            <a:ext cx="8712968" cy="830997"/>
          </a:xfrm>
          <a:prstGeom prst="rect">
            <a:avLst/>
          </a:prstGeom>
        </p:spPr>
        <p:txBody>
          <a:bodyPr wrap="square">
            <a:spAutoFit/>
          </a:bodyPr>
          <a:lstStyle/>
          <a:p>
            <a:pPr algn="just"/>
            <a:r>
              <a:rPr lang="es-EC" sz="2400" dirty="0">
                <a:latin typeface="Times New Roman" panose="02020603050405020304" pitchFamily="18" charset="0"/>
                <a:cs typeface="Times New Roman" panose="02020603050405020304" pitchFamily="18" charset="0"/>
              </a:rPr>
              <a:t>permiten medir la relación entre dos variables, comprende el estudio de cómo una variable influye en la otra. </a:t>
            </a:r>
          </a:p>
        </p:txBody>
      </p:sp>
      <p:graphicFrame>
        <p:nvGraphicFramePr>
          <p:cNvPr id="5" name="Tabla 4"/>
          <p:cNvGraphicFramePr>
            <a:graphicFrameLocks noGrp="1"/>
          </p:cNvGraphicFramePr>
          <p:nvPr>
            <p:extLst>
              <p:ext uri="{D42A27DB-BD31-4B8C-83A1-F6EECF244321}">
                <p14:modId xmlns:p14="http://schemas.microsoft.com/office/powerpoint/2010/main" val="351775597"/>
              </p:ext>
            </p:extLst>
          </p:nvPr>
        </p:nvGraphicFramePr>
        <p:xfrm>
          <a:off x="913254" y="2601522"/>
          <a:ext cx="8051234" cy="3752282"/>
        </p:xfrm>
        <a:graphic>
          <a:graphicData uri="http://schemas.openxmlformats.org/drawingml/2006/table">
            <a:tbl>
              <a:tblPr>
                <a:tableStyleId>{9DCAF9ED-07DC-4A11-8D7F-57B35C25682E}</a:tableStyleId>
              </a:tblPr>
              <a:tblGrid>
                <a:gridCol w="2552919">
                  <a:extLst>
                    <a:ext uri="{9D8B030D-6E8A-4147-A177-3AD203B41FA5}">
                      <a16:colId xmlns="" xmlns:a16="http://schemas.microsoft.com/office/drawing/2014/main" val="575972040"/>
                    </a:ext>
                  </a:extLst>
                </a:gridCol>
                <a:gridCol w="2037682">
                  <a:extLst>
                    <a:ext uri="{9D8B030D-6E8A-4147-A177-3AD203B41FA5}">
                      <a16:colId xmlns="" xmlns:a16="http://schemas.microsoft.com/office/drawing/2014/main" val="4198053473"/>
                    </a:ext>
                  </a:extLst>
                </a:gridCol>
                <a:gridCol w="2830936">
                  <a:extLst>
                    <a:ext uri="{9D8B030D-6E8A-4147-A177-3AD203B41FA5}">
                      <a16:colId xmlns="" xmlns:a16="http://schemas.microsoft.com/office/drawing/2014/main" val="3278285328"/>
                    </a:ext>
                  </a:extLst>
                </a:gridCol>
                <a:gridCol w="629697">
                  <a:extLst>
                    <a:ext uri="{9D8B030D-6E8A-4147-A177-3AD203B41FA5}">
                      <a16:colId xmlns="" xmlns:a16="http://schemas.microsoft.com/office/drawing/2014/main" val="2796676053"/>
                    </a:ext>
                  </a:extLst>
                </a:gridCol>
              </a:tblGrid>
              <a:tr h="282133">
                <a:tc gridSpan="4">
                  <a:txBody>
                    <a:bodyPr/>
                    <a:lstStyle/>
                    <a:p>
                      <a:pPr algn="just">
                        <a:lnSpc>
                          <a:spcPts val="1600"/>
                        </a:lnSpc>
                        <a:spcAft>
                          <a:spcPts val="0"/>
                        </a:spcAft>
                      </a:pPr>
                      <a:r>
                        <a:rPr lang="es-EC" sz="2000" dirty="0">
                          <a:effectLst/>
                          <a:latin typeface="Times New Roman" panose="02020603050405020304" pitchFamily="18" charset="0"/>
                          <a:cs typeface="Times New Roman" panose="02020603050405020304" pitchFamily="18" charset="0"/>
                        </a:rPr>
                        <a:t> </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 xmlns:a16="http://schemas.microsoft.com/office/drawing/2014/main" val="2016644372"/>
                  </a:ext>
                </a:extLst>
              </a:tr>
              <a:tr h="1704877">
                <a:tc rowSpan="2" gridSpan="2">
                  <a:txBody>
                    <a:bodyPr/>
                    <a:lstStyle/>
                    <a:p>
                      <a:pPr algn="just">
                        <a:lnSpc>
                          <a:spcPct val="150000"/>
                        </a:lnSpc>
                        <a:spcAft>
                          <a:spcPts val="0"/>
                        </a:spcAft>
                      </a:pPr>
                      <a:r>
                        <a:rPr lang="es-EC" sz="2000" dirty="0">
                          <a:effectLst/>
                          <a:latin typeface="Times New Roman" panose="02020603050405020304" pitchFamily="18" charset="0"/>
                          <a:cs typeface="Times New Roman" panose="02020603050405020304" pitchFamily="18" charset="0"/>
                        </a:rPr>
                        <a:t> </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rowSpan="2" hMerge="1">
                  <a:txBody>
                    <a:bodyPr/>
                    <a:lstStyle/>
                    <a:p>
                      <a:endParaRPr lang="es-CO"/>
                    </a:p>
                  </a:txBody>
                  <a:tcPr/>
                </a:tc>
                <a:tc>
                  <a:txBody>
                    <a:bodyPr/>
                    <a:lstStyle/>
                    <a:p>
                      <a:pPr marR="38100" algn="just">
                        <a:lnSpc>
                          <a:spcPts val="1600"/>
                        </a:lnSpc>
                        <a:spcAft>
                          <a:spcPts val="0"/>
                        </a:spcAft>
                      </a:pPr>
                      <a:r>
                        <a:rPr lang="es-EC" sz="2000" dirty="0">
                          <a:effectLst/>
                          <a:latin typeface="Times New Roman" panose="02020603050405020304" pitchFamily="18" charset="0"/>
                          <a:cs typeface="Times New Roman" panose="02020603050405020304" pitchFamily="18" charset="0"/>
                        </a:rPr>
                        <a:t>Cree Ud. que un material de apoyo serviría para que el guía mejore sus presentaciones durante los recorridos</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rowSpan="2">
                  <a:txBody>
                    <a:bodyPr/>
                    <a:lstStyle/>
                    <a:p>
                      <a:pPr marR="38100" algn="ctr">
                        <a:lnSpc>
                          <a:spcPts val="1600"/>
                        </a:lnSpc>
                        <a:spcAft>
                          <a:spcPts val="0"/>
                        </a:spcAft>
                      </a:pPr>
                      <a:r>
                        <a:rPr lang="es-EC" sz="2000" dirty="0">
                          <a:effectLst/>
                          <a:latin typeface="Times New Roman" panose="02020603050405020304" pitchFamily="18" charset="0"/>
                          <a:cs typeface="Times New Roman" panose="02020603050405020304" pitchFamily="18" charset="0"/>
                        </a:rPr>
                        <a:t>Total</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 xmlns:a16="http://schemas.microsoft.com/office/drawing/2014/main" val="167493795"/>
                  </a:ext>
                </a:extLst>
              </a:tr>
              <a:tr h="294212">
                <a:tc gridSpan="2" vMerge="1">
                  <a:txBody>
                    <a:bodyPr/>
                    <a:lstStyle/>
                    <a:p>
                      <a:endParaRPr lang="es-CO"/>
                    </a:p>
                  </a:txBody>
                  <a:tcPr/>
                </a:tc>
                <a:tc hMerge="1" vMerge="1">
                  <a:txBody>
                    <a:bodyPr/>
                    <a:lstStyle/>
                    <a:p>
                      <a:endParaRPr lang="es-CO"/>
                    </a:p>
                  </a:txBody>
                  <a:tcPr/>
                </a:tc>
                <a:tc>
                  <a:txBody>
                    <a:bodyPr/>
                    <a:lstStyle/>
                    <a:p>
                      <a:pPr marR="38100" algn="just">
                        <a:lnSpc>
                          <a:spcPts val="1600"/>
                        </a:lnSpc>
                        <a:spcAft>
                          <a:spcPts val="0"/>
                        </a:spcAft>
                      </a:pPr>
                      <a:r>
                        <a:rPr lang="es-EC" sz="2000" dirty="0">
                          <a:effectLst/>
                          <a:latin typeface="Times New Roman" panose="02020603050405020304" pitchFamily="18" charset="0"/>
                          <a:cs typeface="Times New Roman" panose="02020603050405020304" pitchFamily="18" charset="0"/>
                        </a:rPr>
                        <a:t>Sí</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vMerge="1">
                  <a:txBody>
                    <a:bodyPr/>
                    <a:lstStyle/>
                    <a:p>
                      <a:endParaRPr lang="es-CO"/>
                    </a:p>
                  </a:txBody>
                  <a:tcPr/>
                </a:tc>
                <a:extLst>
                  <a:ext uri="{0D108BD9-81ED-4DB2-BD59-A6C34878D82A}">
                    <a16:rowId xmlns="" xmlns:a16="http://schemas.microsoft.com/office/drawing/2014/main" val="3897789555"/>
                  </a:ext>
                </a:extLst>
              </a:tr>
              <a:tr h="294212">
                <a:tc rowSpan="4">
                  <a:txBody>
                    <a:bodyPr/>
                    <a:lstStyle/>
                    <a:p>
                      <a:pPr marR="38100" algn="just">
                        <a:lnSpc>
                          <a:spcPts val="1600"/>
                        </a:lnSpc>
                        <a:spcAft>
                          <a:spcPts val="0"/>
                        </a:spcAft>
                      </a:pPr>
                      <a:endParaRPr lang="es-EC" sz="2000" dirty="0">
                        <a:effectLst/>
                        <a:latin typeface="Times New Roman" panose="02020603050405020304" pitchFamily="18" charset="0"/>
                        <a:cs typeface="Times New Roman" panose="02020603050405020304" pitchFamily="18" charset="0"/>
                      </a:endParaRPr>
                    </a:p>
                    <a:p>
                      <a:pPr marR="38100" algn="l">
                        <a:lnSpc>
                          <a:spcPts val="1600"/>
                        </a:lnSpc>
                        <a:spcAft>
                          <a:spcPts val="0"/>
                        </a:spcAft>
                      </a:pPr>
                      <a:r>
                        <a:rPr lang="es-EC" sz="2000" dirty="0">
                          <a:solidFill>
                            <a:srgbClr val="0070C0"/>
                          </a:solidFill>
                          <a:effectLst/>
                          <a:latin typeface="Times New Roman" panose="02020603050405020304" pitchFamily="18" charset="0"/>
                          <a:cs typeface="Times New Roman" panose="02020603050405020304" pitchFamily="18" charset="0"/>
                        </a:rPr>
                        <a:t>Cómo valora el trabajo del guía durante la </a:t>
                      </a:r>
                      <a:r>
                        <a:rPr lang="es-EC" sz="2000" dirty="0" err="1">
                          <a:solidFill>
                            <a:srgbClr val="0070C0"/>
                          </a:solidFill>
                          <a:effectLst/>
                          <a:latin typeface="Times New Roman" panose="02020603050405020304" pitchFamily="18" charset="0"/>
                          <a:cs typeface="Times New Roman" panose="02020603050405020304" pitchFamily="18" charset="0"/>
                        </a:rPr>
                        <a:t>guianza</a:t>
                      </a:r>
                      <a:endParaRPr lang="es-CO"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just">
                        <a:lnSpc>
                          <a:spcPts val="1600"/>
                        </a:lnSpc>
                        <a:spcAft>
                          <a:spcPts val="0"/>
                        </a:spcAft>
                      </a:pPr>
                      <a:r>
                        <a:rPr lang="es-EC" sz="2000" dirty="0">
                          <a:effectLst/>
                          <a:latin typeface="Times New Roman" panose="02020603050405020304" pitchFamily="18" charset="0"/>
                          <a:cs typeface="Times New Roman" panose="02020603050405020304" pitchFamily="18" charset="0"/>
                        </a:rPr>
                        <a:t>Muy bueno</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2000" dirty="0">
                          <a:effectLst/>
                          <a:latin typeface="Times New Roman" panose="02020603050405020304" pitchFamily="18" charset="0"/>
                          <a:cs typeface="Times New Roman" panose="02020603050405020304" pitchFamily="18" charset="0"/>
                        </a:rPr>
                        <a:t>20</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2000" dirty="0">
                          <a:effectLst/>
                          <a:latin typeface="Times New Roman" panose="02020603050405020304" pitchFamily="18" charset="0"/>
                          <a:cs typeface="Times New Roman" panose="02020603050405020304" pitchFamily="18" charset="0"/>
                        </a:rPr>
                        <a:t>20</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60175584"/>
                  </a:ext>
                </a:extLst>
              </a:tr>
              <a:tr h="294212">
                <a:tc vMerge="1">
                  <a:txBody>
                    <a:bodyPr/>
                    <a:lstStyle/>
                    <a:p>
                      <a:endParaRPr lang="es-CO"/>
                    </a:p>
                  </a:txBody>
                  <a:tcPr/>
                </a:tc>
                <a:tc>
                  <a:txBody>
                    <a:bodyPr/>
                    <a:lstStyle/>
                    <a:p>
                      <a:pPr marR="38100" algn="just">
                        <a:lnSpc>
                          <a:spcPts val="1600"/>
                        </a:lnSpc>
                        <a:spcAft>
                          <a:spcPts val="0"/>
                        </a:spcAft>
                      </a:pPr>
                      <a:r>
                        <a:rPr lang="es-EC" sz="2000">
                          <a:effectLst/>
                          <a:latin typeface="Times New Roman" panose="02020603050405020304" pitchFamily="18" charset="0"/>
                          <a:cs typeface="Times New Roman" panose="02020603050405020304" pitchFamily="18" charset="0"/>
                        </a:rPr>
                        <a:t>Bueno</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2000" dirty="0">
                          <a:effectLst/>
                          <a:latin typeface="Times New Roman" panose="02020603050405020304" pitchFamily="18" charset="0"/>
                          <a:cs typeface="Times New Roman" panose="02020603050405020304" pitchFamily="18" charset="0"/>
                        </a:rPr>
                        <a:t>51</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2000" dirty="0">
                          <a:effectLst/>
                          <a:latin typeface="Times New Roman" panose="02020603050405020304" pitchFamily="18" charset="0"/>
                          <a:cs typeface="Times New Roman" panose="02020603050405020304" pitchFamily="18" charset="0"/>
                        </a:rPr>
                        <a:t>51</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2780260917"/>
                  </a:ext>
                </a:extLst>
              </a:tr>
              <a:tr h="294212">
                <a:tc vMerge="1">
                  <a:txBody>
                    <a:bodyPr/>
                    <a:lstStyle/>
                    <a:p>
                      <a:endParaRPr lang="es-CO"/>
                    </a:p>
                  </a:txBody>
                  <a:tcPr/>
                </a:tc>
                <a:tc>
                  <a:txBody>
                    <a:bodyPr/>
                    <a:lstStyle/>
                    <a:p>
                      <a:pPr marR="38100" algn="just">
                        <a:lnSpc>
                          <a:spcPts val="1600"/>
                        </a:lnSpc>
                        <a:spcAft>
                          <a:spcPts val="0"/>
                        </a:spcAft>
                      </a:pPr>
                      <a:r>
                        <a:rPr lang="es-EC" sz="2000">
                          <a:effectLst/>
                          <a:latin typeface="Times New Roman" panose="02020603050405020304" pitchFamily="18" charset="0"/>
                          <a:cs typeface="Times New Roman" panose="02020603050405020304" pitchFamily="18" charset="0"/>
                        </a:rPr>
                        <a:t>Regular</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2000" dirty="0">
                          <a:effectLst/>
                          <a:highlight>
                            <a:srgbClr val="FFFF00"/>
                          </a:highlight>
                          <a:latin typeface="Times New Roman" panose="02020603050405020304" pitchFamily="18" charset="0"/>
                          <a:cs typeface="Times New Roman" panose="02020603050405020304" pitchFamily="18" charset="0"/>
                        </a:rPr>
                        <a:t>83</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2000" dirty="0">
                          <a:effectLst/>
                          <a:latin typeface="Times New Roman" panose="02020603050405020304" pitchFamily="18" charset="0"/>
                          <a:cs typeface="Times New Roman" panose="02020603050405020304" pitchFamily="18" charset="0"/>
                        </a:rPr>
                        <a:t>83</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2636130538"/>
                  </a:ext>
                </a:extLst>
              </a:tr>
              <a:tr h="294212">
                <a:tc vMerge="1">
                  <a:txBody>
                    <a:bodyPr/>
                    <a:lstStyle/>
                    <a:p>
                      <a:endParaRPr lang="es-CO"/>
                    </a:p>
                  </a:txBody>
                  <a:tcPr/>
                </a:tc>
                <a:tc>
                  <a:txBody>
                    <a:bodyPr/>
                    <a:lstStyle/>
                    <a:p>
                      <a:pPr marR="38100" algn="just">
                        <a:lnSpc>
                          <a:spcPts val="1600"/>
                        </a:lnSpc>
                        <a:spcAft>
                          <a:spcPts val="0"/>
                        </a:spcAft>
                      </a:pPr>
                      <a:r>
                        <a:rPr lang="es-EC" sz="2000">
                          <a:effectLst/>
                          <a:latin typeface="Times New Roman" panose="02020603050405020304" pitchFamily="18" charset="0"/>
                          <a:cs typeface="Times New Roman" panose="02020603050405020304" pitchFamily="18" charset="0"/>
                        </a:rPr>
                        <a:t>Deficiente</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2000" dirty="0">
                          <a:effectLst/>
                          <a:latin typeface="Times New Roman" panose="02020603050405020304" pitchFamily="18" charset="0"/>
                          <a:cs typeface="Times New Roman" panose="02020603050405020304" pitchFamily="18" charset="0"/>
                        </a:rPr>
                        <a:t>24</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2000" dirty="0">
                          <a:effectLst/>
                          <a:latin typeface="Times New Roman" panose="02020603050405020304" pitchFamily="18" charset="0"/>
                          <a:cs typeface="Times New Roman" panose="02020603050405020304" pitchFamily="18" charset="0"/>
                        </a:rPr>
                        <a:t>24</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350808214"/>
                  </a:ext>
                </a:extLst>
              </a:tr>
              <a:tr h="294212">
                <a:tc gridSpan="2">
                  <a:txBody>
                    <a:bodyPr/>
                    <a:lstStyle/>
                    <a:p>
                      <a:pPr marR="38100" algn="just">
                        <a:lnSpc>
                          <a:spcPts val="1600"/>
                        </a:lnSpc>
                        <a:spcAft>
                          <a:spcPts val="0"/>
                        </a:spcAft>
                      </a:pPr>
                      <a:r>
                        <a:rPr lang="es-EC" sz="2000">
                          <a:effectLst/>
                          <a:latin typeface="Times New Roman" panose="02020603050405020304" pitchFamily="18" charset="0"/>
                          <a:cs typeface="Times New Roman" panose="02020603050405020304" pitchFamily="18" charset="0"/>
                        </a:rPr>
                        <a:t>Total</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s-CO"/>
                    </a:p>
                  </a:txBody>
                  <a:tcPr/>
                </a:tc>
                <a:tc>
                  <a:txBody>
                    <a:bodyPr/>
                    <a:lstStyle/>
                    <a:p>
                      <a:pPr marR="38100" algn="ctr">
                        <a:lnSpc>
                          <a:spcPts val="1600"/>
                        </a:lnSpc>
                        <a:spcAft>
                          <a:spcPts val="0"/>
                        </a:spcAft>
                      </a:pPr>
                      <a:r>
                        <a:rPr lang="es-EC" sz="2000" dirty="0">
                          <a:effectLst/>
                          <a:latin typeface="Times New Roman" panose="02020603050405020304" pitchFamily="18" charset="0"/>
                          <a:cs typeface="Times New Roman" panose="02020603050405020304" pitchFamily="18" charset="0"/>
                        </a:rPr>
                        <a:t>178</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ts val="1600"/>
                        </a:lnSpc>
                        <a:spcAft>
                          <a:spcPts val="0"/>
                        </a:spcAft>
                      </a:pPr>
                      <a:r>
                        <a:rPr lang="es-EC" sz="2000" dirty="0">
                          <a:effectLst/>
                          <a:latin typeface="Times New Roman" panose="02020603050405020304" pitchFamily="18" charset="0"/>
                          <a:cs typeface="Times New Roman" panose="02020603050405020304" pitchFamily="18" charset="0"/>
                        </a:rPr>
                        <a:t>178</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753333556"/>
                  </a:ext>
                </a:extLst>
              </a:tr>
            </a:tbl>
          </a:graphicData>
        </a:graphic>
      </p:graphicFrame>
      <p:sp>
        <p:nvSpPr>
          <p:cNvPr id="4" name="Rectángulo 3"/>
          <p:cNvSpPr/>
          <p:nvPr/>
        </p:nvSpPr>
        <p:spPr>
          <a:xfrm>
            <a:off x="6732240" y="2531805"/>
            <a:ext cx="1563488" cy="461665"/>
          </a:xfrm>
          <a:prstGeom prst="rect">
            <a:avLst/>
          </a:prstGeom>
        </p:spPr>
        <p:txBody>
          <a:bodyPr wrap="square">
            <a:spAutoFit/>
          </a:bodyPr>
          <a:lstStyle/>
          <a:p>
            <a:r>
              <a:rPr lang="es-EC" sz="2400" dirty="0">
                <a:latin typeface="Times New Roman" panose="02020603050405020304" pitchFamily="18" charset="0"/>
                <a:cs typeface="Times New Roman" panose="02020603050405020304" pitchFamily="18" charset="0"/>
              </a:rPr>
              <a:t>Recuento </a:t>
            </a:r>
            <a:endParaRPr lang="es-CO" sz="2400" dirty="0"/>
          </a:p>
        </p:txBody>
      </p:sp>
      <p:sp>
        <p:nvSpPr>
          <p:cNvPr id="8" name="Rectángulo redondeado 7"/>
          <p:cNvSpPr/>
          <p:nvPr/>
        </p:nvSpPr>
        <p:spPr>
          <a:xfrm>
            <a:off x="251520" y="2601522"/>
            <a:ext cx="5038397" cy="208700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lnSpc>
                <a:spcPts val="2000"/>
              </a:lnSpc>
              <a:spcAft>
                <a:spcPts val="0"/>
              </a:spcAft>
            </a:pPr>
            <a:r>
              <a:rPr lang="es-ES" sz="2000" dirty="0">
                <a:latin typeface="Arial" panose="020B0604020202020204" pitchFamily="34" charset="0"/>
                <a:ea typeface="Calibri" panose="020F0502020204030204" pitchFamily="34" charset="0"/>
              </a:rPr>
              <a:t>La valoración del trabajo del guía durante la </a:t>
            </a:r>
            <a:r>
              <a:rPr lang="es-ES" sz="2000" dirty="0" err="1">
                <a:latin typeface="Arial" panose="020B0604020202020204" pitchFamily="34" charset="0"/>
                <a:ea typeface="Calibri" panose="020F0502020204030204" pitchFamily="34" charset="0"/>
              </a:rPr>
              <a:t>guianza</a:t>
            </a:r>
            <a:r>
              <a:rPr lang="es-ES" sz="2000" dirty="0">
                <a:latin typeface="Arial" panose="020B0604020202020204" pitchFamily="34" charset="0"/>
                <a:ea typeface="Calibri" panose="020F0502020204030204" pitchFamily="34" charset="0"/>
              </a:rPr>
              <a:t> y la incidencia del material de apoyo en la mejora de las presentaciones en los recorridos se evidencia que el mayor contingente es de 83, existe asociación entre las variables, indicando la viabilidad del presente estudio.</a:t>
            </a:r>
            <a:endParaRPr lang="es-CO" sz="2000" dirty="0">
              <a:latin typeface="Arial" panose="020B0604020202020204" pitchFamily="34" charset="0"/>
              <a:ea typeface="Calibri" panose="020F0502020204030204" pitchFamily="34" charset="0"/>
            </a:endParaRPr>
          </a:p>
        </p:txBody>
      </p:sp>
      <p:sp>
        <p:nvSpPr>
          <p:cNvPr id="9" name="Rectángulo 8"/>
          <p:cNvSpPr/>
          <p:nvPr/>
        </p:nvSpPr>
        <p:spPr>
          <a:xfrm>
            <a:off x="717917" y="3877327"/>
            <a:ext cx="4572000" cy="348813"/>
          </a:xfrm>
          <a:prstGeom prst="rect">
            <a:avLst/>
          </a:prstGeom>
        </p:spPr>
        <p:txBody>
          <a:bodyPr>
            <a:spAutoFit/>
          </a:bodyPr>
          <a:lstStyle/>
          <a:p>
            <a:pPr algn="just">
              <a:lnSpc>
                <a:spcPts val="2000"/>
              </a:lnSpc>
              <a:spcAft>
                <a:spcPts val="0"/>
              </a:spcAft>
            </a:pPr>
            <a:endParaRPr lang="es-CO"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0590250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75856" y="2492896"/>
            <a:ext cx="5184576" cy="2330419"/>
          </a:xfrm>
        </p:spPr>
        <p:txBody>
          <a:bodyPr>
            <a:noAutofit/>
          </a:bodyPr>
          <a:lstStyle/>
          <a:p>
            <a:pPr lvl="0"/>
            <a:r>
              <a:rPr lang="es-EC" sz="3600" dirty="0">
                <a:solidFill>
                  <a:schemeClr val="tx1"/>
                </a:solidFill>
                <a:latin typeface="Aparajita" pitchFamily="34" charset="0"/>
                <a:cs typeface="Aparajita" pitchFamily="34" charset="0"/>
              </a:rPr>
              <a:t/>
            </a:r>
            <a:br>
              <a:rPr lang="es-EC" sz="3600" dirty="0">
                <a:solidFill>
                  <a:schemeClr val="tx1"/>
                </a:solidFill>
                <a:latin typeface="Aparajita" pitchFamily="34" charset="0"/>
                <a:cs typeface="Aparajita" pitchFamily="34" charset="0"/>
              </a:rPr>
            </a:br>
            <a:r>
              <a:rPr lang="es-CO" sz="5000" b="1" dirty="0">
                <a:solidFill>
                  <a:schemeClr val="tx1"/>
                </a:solidFill>
                <a:latin typeface="Aparajita" pitchFamily="34" charset="0"/>
                <a:cs typeface="Aparajita" pitchFamily="34" charset="0"/>
              </a:rPr>
              <a:t>PROPUESTA</a:t>
            </a:r>
            <a:endParaRPr lang="es-ES" sz="5000" b="1" dirty="0">
              <a:solidFill>
                <a:schemeClr val="tx1"/>
              </a:solidFill>
              <a:latin typeface="Aparajita" pitchFamily="34" charset="0"/>
              <a:cs typeface="Aparajita" pitchFamily="34" charset="0"/>
            </a:endParaRPr>
          </a:p>
        </p:txBody>
      </p:sp>
      <p:sp>
        <p:nvSpPr>
          <p:cNvPr id="3" name="2 Marcador de texto"/>
          <p:cNvSpPr>
            <a:spLocks noGrp="1"/>
          </p:cNvSpPr>
          <p:nvPr>
            <p:ph type="body" idx="1"/>
          </p:nvPr>
        </p:nvSpPr>
        <p:spPr>
          <a:xfrm>
            <a:off x="2267744" y="476672"/>
            <a:ext cx="4320480" cy="1066688"/>
          </a:xfrm>
          <a:effectLst>
            <a:outerShdw blurRad="50800" dist="38100" dir="16200000" rotWithShape="0">
              <a:prstClr val="black">
                <a:alpha val="40000"/>
              </a:prstClr>
            </a:outerShdw>
            <a:reflection blurRad="6350" endPos="35000" dir="5400000" sy="-100000" algn="bl" rotWithShape="0"/>
          </a:effectLst>
        </p:spPr>
        <p:txBody>
          <a:bodyPr>
            <a:normAutofit/>
          </a:bodyPr>
          <a:lstStyle/>
          <a:p>
            <a:pPr algn="ctr"/>
            <a:r>
              <a:rPr lang="es-EC" sz="5000" b="1" dirty="0">
                <a:solidFill>
                  <a:srgbClr val="FF0000"/>
                </a:solidFill>
                <a:effectLst>
                  <a:outerShdw blurRad="38100" dist="38100" dir="2700000" algn="tl">
                    <a:srgbClr val="000000">
                      <a:alpha val="43137"/>
                    </a:srgbClr>
                  </a:outerShdw>
                </a:effectLst>
                <a:latin typeface="Aparajita" pitchFamily="34" charset="0"/>
                <a:cs typeface="Aparajita" pitchFamily="34" charset="0"/>
              </a:rPr>
              <a:t>CAPÍTULO 3</a:t>
            </a:r>
          </a:p>
        </p:txBody>
      </p:sp>
      <p:pic>
        <p:nvPicPr>
          <p:cNvPr id="10242"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5536" y="2302768"/>
            <a:ext cx="3168352" cy="268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9653770"/>
      </p:ext>
    </p:extLst>
  </p:cSld>
  <p:clrMapOvr>
    <a:masterClrMapping/>
  </p:clrMapOvr>
  <p:transition spd="slow">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986972906"/>
              </p:ext>
            </p:extLst>
          </p:nvPr>
        </p:nvGraphicFramePr>
        <p:xfrm>
          <a:off x="467544" y="476672"/>
          <a:ext cx="8280920"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7682191"/>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421209054"/>
              </p:ext>
            </p:extLst>
          </p:nvPr>
        </p:nvGraphicFramePr>
        <p:xfrm>
          <a:off x="0" y="620688"/>
          <a:ext cx="4896544" cy="6066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upo 4"/>
          <p:cNvGrpSpPr/>
          <p:nvPr/>
        </p:nvGrpSpPr>
        <p:grpSpPr>
          <a:xfrm>
            <a:off x="5724128" y="836712"/>
            <a:ext cx="2161727" cy="800812"/>
            <a:chOff x="2649984" y="4289893"/>
            <a:chExt cx="1875181" cy="571701"/>
          </a:xfrm>
          <a:scene3d>
            <a:camera prst="orthographicFront"/>
            <a:lightRig rig="flat" dir="t"/>
          </a:scene3d>
        </p:grpSpPr>
        <p:sp>
          <p:nvSpPr>
            <p:cNvPr id="18" name="Rectángulo 17"/>
            <p:cNvSpPr/>
            <p:nvPr/>
          </p:nvSpPr>
          <p:spPr>
            <a:xfrm>
              <a:off x="2649984" y="4289893"/>
              <a:ext cx="1875181" cy="571701"/>
            </a:xfrm>
            <a:prstGeom prst="rect">
              <a:avLst/>
            </a:prstGeom>
            <a:sp3d prstMaterial="plastic">
              <a:bevelT w="120900" h="88900"/>
              <a:bevelB w="88900" h="31750" prst="angle"/>
            </a:sp3d>
          </p:spPr>
          <p:style>
            <a:lnRef idx="0">
              <a:schemeClr val="dk2">
                <a:shade val="80000"/>
                <a:hueOff val="0"/>
                <a:satOff val="0"/>
                <a:lumOff val="0"/>
                <a:alphaOff val="0"/>
              </a:schemeClr>
            </a:lnRef>
            <a:fillRef idx="3">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19" name="CuadroTexto 18"/>
            <p:cNvSpPr txBox="1"/>
            <p:nvPr/>
          </p:nvSpPr>
          <p:spPr>
            <a:xfrm>
              <a:off x="2649984" y="4289893"/>
              <a:ext cx="1875181" cy="571701"/>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C" sz="2000" kern="1200" dirty="0">
                  <a:solidFill>
                    <a:schemeClr val="tx1"/>
                  </a:solidFill>
                </a:rPr>
                <a:t>Tener buena presencia.</a:t>
              </a:r>
            </a:p>
          </p:txBody>
        </p:sp>
      </p:grpSp>
      <p:grpSp>
        <p:nvGrpSpPr>
          <p:cNvPr id="6" name="Grupo 5"/>
          <p:cNvGrpSpPr/>
          <p:nvPr/>
        </p:nvGrpSpPr>
        <p:grpSpPr>
          <a:xfrm>
            <a:off x="5724128" y="1850277"/>
            <a:ext cx="2161727" cy="800812"/>
            <a:chOff x="2649984" y="5004521"/>
            <a:chExt cx="1875181" cy="571701"/>
          </a:xfrm>
          <a:scene3d>
            <a:camera prst="orthographicFront"/>
            <a:lightRig rig="flat" dir="t"/>
          </a:scene3d>
        </p:grpSpPr>
        <p:sp>
          <p:nvSpPr>
            <p:cNvPr id="16" name="Rectángulo 15"/>
            <p:cNvSpPr/>
            <p:nvPr/>
          </p:nvSpPr>
          <p:spPr>
            <a:xfrm>
              <a:off x="2649984" y="5004521"/>
              <a:ext cx="1875181" cy="571701"/>
            </a:xfrm>
            <a:prstGeom prst="rect">
              <a:avLst/>
            </a:prstGeom>
            <a:sp3d prstMaterial="plastic">
              <a:bevelT w="120900" h="88900"/>
              <a:bevelB w="88900" h="31750" prst="angle"/>
            </a:sp3d>
          </p:spPr>
          <p:style>
            <a:lnRef idx="0">
              <a:schemeClr val="dk2">
                <a:shade val="80000"/>
                <a:hueOff val="0"/>
                <a:satOff val="0"/>
                <a:lumOff val="0"/>
                <a:alphaOff val="0"/>
              </a:schemeClr>
            </a:lnRef>
            <a:fillRef idx="3">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17" name="CuadroTexto 16"/>
            <p:cNvSpPr txBox="1"/>
            <p:nvPr/>
          </p:nvSpPr>
          <p:spPr>
            <a:xfrm>
              <a:off x="2649984" y="5004521"/>
              <a:ext cx="1875181" cy="571701"/>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C" sz="2000" kern="1200" dirty="0">
                  <a:solidFill>
                    <a:schemeClr val="tx1"/>
                  </a:solidFill>
                </a:rPr>
                <a:t>Tener dominio del idioma que guiará.</a:t>
              </a:r>
            </a:p>
          </p:txBody>
        </p:sp>
      </p:grpSp>
      <p:grpSp>
        <p:nvGrpSpPr>
          <p:cNvPr id="7" name="Grupo 6"/>
          <p:cNvGrpSpPr/>
          <p:nvPr/>
        </p:nvGrpSpPr>
        <p:grpSpPr>
          <a:xfrm>
            <a:off x="5724126" y="2884278"/>
            <a:ext cx="2161730" cy="1022136"/>
            <a:chOff x="2649982" y="5719148"/>
            <a:chExt cx="1875183" cy="729704"/>
          </a:xfrm>
          <a:scene3d>
            <a:camera prst="orthographicFront"/>
            <a:lightRig rig="flat" dir="t"/>
          </a:scene3d>
        </p:grpSpPr>
        <p:sp>
          <p:nvSpPr>
            <p:cNvPr id="14" name="Rectángulo 13"/>
            <p:cNvSpPr/>
            <p:nvPr/>
          </p:nvSpPr>
          <p:spPr>
            <a:xfrm>
              <a:off x="2649984" y="5719148"/>
              <a:ext cx="1875181" cy="571701"/>
            </a:xfrm>
            <a:prstGeom prst="rect">
              <a:avLst/>
            </a:prstGeom>
            <a:sp3d prstMaterial="plastic">
              <a:bevelT w="120900" h="88900"/>
              <a:bevelB w="88900" h="31750" prst="angle"/>
            </a:sp3d>
          </p:spPr>
          <p:style>
            <a:lnRef idx="0">
              <a:schemeClr val="dk2">
                <a:shade val="80000"/>
                <a:hueOff val="0"/>
                <a:satOff val="0"/>
                <a:lumOff val="0"/>
                <a:alphaOff val="0"/>
              </a:schemeClr>
            </a:lnRef>
            <a:fillRef idx="3">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a:lstStyle/>
            <a:p>
              <a:pPr lvl="0"/>
              <a:r>
                <a:rPr lang="es-EC" dirty="0">
                  <a:solidFill>
                    <a:schemeClr val="tx1"/>
                  </a:solidFill>
                </a:rPr>
                <a:t>Saber solucionar los problemas que se presenten.</a:t>
              </a:r>
            </a:p>
            <a:p>
              <a:endParaRPr lang="es-CO" dirty="0"/>
            </a:p>
          </p:txBody>
        </p:sp>
        <p:sp>
          <p:nvSpPr>
            <p:cNvPr id="15" name="CuadroTexto 14"/>
            <p:cNvSpPr txBox="1"/>
            <p:nvPr/>
          </p:nvSpPr>
          <p:spPr>
            <a:xfrm>
              <a:off x="2649982" y="5877151"/>
              <a:ext cx="1875181" cy="571701"/>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s-EC" sz="2000" kern="1200" dirty="0">
                <a:solidFill>
                  <a:schemeClr val="tx1"/>
                </a:solidFill>
              </a:endParaRPr>
            </a:p>
          </p:txBody>
        </p:sp>
      </p:grpSp>
      <p:grpSp>
        <p:nvGrpSpPr>
          <p:cNvPr id="8" name="Grupo 7"/>
          <p:cNvGrpSpPr/>
          <p:nvPr/>
        </p:nvGrpSpPr>
        <p:grpSpPr>
          <a:xfrm>
            <a:off x="5724127" y="4078825"/>
            <a:ext cx="2161727" cy="800813"/>
            <a:chOff x="2649984" y="6433775"/>
            <a:chExt cx="1875181" cy="571702"/>
          </a:xfrm>
          <a:scene3d>
            <a:camera prst="orthographicFront"/>
            <a:lightRig rig="flat" dir="t"/>
          </a:scene3d>
        </p:grpSpPr>
        <p:sp>
          <p:nvSpPr>
            <p:cNvPr id="12" name="Rectángulo 11"/>
            <p:cNvSpPr/>
            <p:nvPr/>
          </p:nvSpPr>
          <p:spPr>
            <a:xfrm>
              <a:off x="2649984" y="6433775"/>
              <a:ext cx="1875181" cy="571701"/>
            </a:xfrm>
            <a:prstGeom prst="rect">
              <a:avLst/>
            </a:prstGeom>
            <a:sp3d prstMaterial="plastic">
              <a:bevelT w="120900" h="88900"/>
              <a:bevelB w="88900" h="31750" prst="angle"/>
            </a:sp3d>
          </p:spPr>
          <p:style>
            <a:lnRef idx="0">
              <a:schemeClr val="dk2">
                <a:shade val="80000"/>
                <a:hueOff val="0"/>
                <a:satOff val="0"/>
                <a:lumOff val="0"/>
                <a:alphaOff val="0"/>
              </a:schemeClr>
            </a:lnRef>
            <a:fillRef idx="3">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13" name="CuadroTexto 12"/>
            <p:cNvSpPr txBox="1"/>
            <p:nvPr/>
          </p:nvSpPr>
          <p:spPr>
            <a:xfrm>
              <a:off x="2649984" y="6433776"/>
              <a:ext cx="1875181" cy="571701"/>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C" sz="2000" kern="1200" dirty="0">
                  <a:solidFill>
                    <a:schemeClr val="tx1"/>
                  </a:solidFill>
                </a:rPr>
                <a:t>Ser amable y respetuoso.</a:t>
              </a:r>
            </a:p>
          </p:txBody>
        </p:sp>
      </p:grpSp>
      <p:grpSp>
        <p:nvGrpSpPr>
          <p:cNvPr id="9" name="Grupo 8"/>
          <p:cNvGrpSpPr/>
          <p:nvPr/>
        </p:nvGrpSpPr>
        <p:grpSpPr>
          <a:xfrm>
            <a:off x="5727960" y="5374491"/>
            <a:ext cx="2161727" cy="800812"/>
            <a:chOff x="2649984" y="7148402"/>
            <a:chExt cx="1875181" cy="571701"/>
          </a:xfrm>
          <a:scene3d>
            <a:camera prst="orthographicFront"/>
            <a:lightRig rig="flat" dir="t"/>
          </a:scene3d>
        </p:grpSpPr>
        <p:sp>
          <p:nvSpPr>
            <p:cNvPr id="10" name="Rectángulo 9"/>
            <p:cNvSpPr/>
            <p:nvPr/>
          </p:nvSpPr>
          <p:spPr>
            <a:xfrm>
              <a:off x="2649984" y="7148402"/>
              <a:ext cx="1875181" cy="571701"/>
            </a:xfrm>
            <a:prstGeom prst="rect">
              <a:avLst/>
            </a:prstGeom>
            <a:sp3d prstMaterial="plastic">
              <a:bevelT w="120900" h="88900"/>
              <a:bevelB w="88900" h="31750" prst="angle"/>
            </a:sp3d>
          </p:spPr>
          <p:style>
            <a:lnRef idx="0">
              <a:schemeClr val="dk2">
                <a:shade val="80000"/>
                <a:hueOff val="0"/>
                <a:satOff val="0"/>
                <a:lumOff val="0"/>
                <a:alphaOff val="0"/>
              </a:schemeClr>
            </a:lnRef>
            <a:fillRef idx="3">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11" name="CuadroTexto 10"/>
            <p:cNvSpPr txBox="1"/>
            <p:nvPr/>
          </p:nvSpPr>
          <p:spPr>
            <a:xfrm>
              <a:off x="2649984" y="7148402"/>
              <a:ext cx="1875181" cy="571701"/>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C" sz="2000" kern="1200" dirty="0">
                  <a:solidFill>
                    <a:schemeClr val="tx1"/>
                  </a:solidFill>
                </a:rPr>
                <a:t>Ser objetivos con la información que proporciona</a:t>
              </a:r>
            </a:p>
          </p:txBody>
        </p:sp>
      </p:grpSp>
    </p:spTree>
    <p:extLst>
      <p:ext uri="{BB962C8B-B14F-4D97-AF65-F5344CB8AC3E}">
        <p14:creationId xmlns:p14="http://schemas.microsoft.com/office/powerpoint/2010/main" val="31674096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8568" y="1124744"/>
            <a:ext cx="5932914" cy="2592287"/>
          </a:xfrm>
        </p:spPr>
        <p:txBody>
          <a:bodyPr>
            <a:noAutofit/>
          </a:bodyPr>
          <a:lstStyle/>
          <a:p>
            <a:pPr algn="ctr"/>
            <a:r>
              <a:rPr lang="es-EC" sz="4000" b="1" dirty="0">
                <a:solidFill>
                  <a:schemeClr val="tx1"/>
                </a:solidFill>
                <a:latin typeface="Aparajita" pitchFamily="34" charset="0"/>
                <a:cs typeface="Aparajita" pitchFamily="34" charset="0"/>
              </a:rPr>
              <a:t>CONCLUSIONES </a:t>
            </a:r>
            <a:br>
              <a:rPr lang="es-EC" sz="4000" b="1" dirty="0">
                <a:solidFill>
                  <a:schemeClr val="tx1"/>
                </a:solidFill>
                <a:latin typeface="Aparajita" pitchFamily="34" charset="0"/>
                <a:cs typeface="Aparajita" pitchFamily="34" charset="0"/>
              </a:rPr>
            </a:br>
            <a:r>
              <a:rPr lang="es-EC" sz="4000" b="1" dirty="0">
                <a:solidFill>
                  <a:schemeClr val="tx1"/>
                </a:solidFill>
                <a:latin typeface="Aparajita" pitchFamily="34" charset="0"/>
                <a:cs typeface="Aparajita" pitchFamily="34" charset="0"/>
              </a:rPr>
              <a:t>Y </a:t>
            </a:r>
            <a:br>
              <a:rPr lang="es-EC" sz="4000" b="1" dirty="0">
                <a:solidFill>
                  <a:schemeClr val="tx1"/>
                </a:solidFill>
                <a:latin typeface="Aparajita" pitchFamily="34" charset="0"/>
                <a:cs typeface="Aparajita" pitchFamily="34" charset="0"/>
              </a:rPr>
            </a:br>
            <a:r>
              <a:rPr lang="es-EC" sz="4000" b="1" dirty="0">
                <a:solidFill>
                  <a:schemeClr val="tx1"/>
                </a:solidFill>
                <a:latin typeface="Aparajita" pitchFamily="34" charset="0"/>
                <a:cs typeface="Aparajita" pitchFamily="34" charset="0"/>
              </a:rPr>
              <a:t>RECOMENDACIONES</a:t>
            </a:r>
            <a:br>
              <a:rPr lang="es-EC" sz="4000" b="1" dirty="0">
                <a:solidFill>
                  <a:schemeClr val="tx1"/>
                </a:solidFill>
                <a:latin typeface="Aparajita" pitchFamily="34" charset="0"/>
                <a:cs typeface="Aparajita" pitchFamily="34" charset="0"/>
              </a:rPr>
            </a:br>
            <a:endParaRPr lang="es-EC" sz="4000" b="1" dirty="0">
              <a:solidFill>
                <a:schemeClr val="tx1"/>
              </a:solidFill>
              <a:latin typeface="Aparajita" pitchFamily="34" charset="0"/>
              <a:cs typeface="Aparajita" pitchFamily="34" charset="0"/>
            </a:endParaRPr>
          </a:p>
        </p:txBody>
      </p:sp>
      <p:sp>
        <p:nvSpPr>
          <p:cNvPr id="7" name="6 Botón de acción: Inicio">
            <a:hlinkClick r:id="rId2" action="ppaction://hlinksldjump" highlightClick="1"/>
          </p:cNvPr>
          <p:cNvSpPr/>
          <p:nvPr/>
        </p:nvSpPr>
        <p:spPr>
          <a:xfrm>
            <a:off x="8081482" y="6093296"/>
            <a:ext cx="691509" cy="50405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4" name="Picture 3" descr="http://www.qconsultores.com/nsite/qconsultores/images/pagina%20web/capacitacion.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70813" y1="35556" x2="69856" y2="46032"/>
                        <a14:foregroundMark x1="88995" y1="32063" x2="91866" y2="51111"/>
                        <a14:backgroundMark x1="12679" y1="73333" x2="50000" y2="95556"/>
                        <a14:backgroundMark x1="78947" y1="44127" x2="68660" y2="83810"/>
                        <a14:backgroundMark x1="50957" y1="95556" x2="82297" y2="64127"/>
                      </a14:backgroundRemoval>
                    </a14:imgEffect>
                  </a14:imgLayer>
                </a14:imgProps>
              </a:ext>
            </a:extLst>
          </a:blip>
          <a:srcRect/>
          <a:stretch>
            <a:fillRect/>
          </a:stretch>
        </p:blipFill>
        <p:spPr bwMode="auto">
          <a:xfrm>
            <a:off x="2411760" y="3212976"/>
            <a:ext cx="3841264" cy="2659340"/>
          </a:xfrm>
          <a:prstGeom prst="rect">
            <a:avLst/>
          </a:prstGeom>
          <a:noFill/>
        </p:spPr>
      </p:pic>
    </p:spTree>
    <p:extLst>
      <p:ext uri="{BB962C8B-B14F-4D97-AF65-F5344CB8AC3E}">
        <p14:creationId xmlns:p14="http://schemas.microsoft.com/office/powerpoint/2010/main" val="4113194964"/>
      </p:ext>
    </p:extLst>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2483895"/>
            <a:ext cx="7781444" cy="1746193"/>
          </a:xfrm>
        </p:spPr>
        <p:txBody>
          <a:bodyPr>
            <a:normAutofit/>
          </a:bodyPr>
          <a:lstStyle/>
          <a:p>
            <a:r>
              <a:rPr lang="es-CO" sz="5400" b="1" dirty="0">
                <a:solidFill>
                  <a:srgbClr val="002060"/>
                </a:solidFill>
                <a:latin typeface="Aparajita" pitchFamily="34" charset="0"/>
                <a:cs typeface="Aparajita" pitchFamily="34" charset="0"/>
              </a:rPr>
              <a:t>ASPECTOS GENERALES “EL COCA”</a:t>
            </a:r>
            <a:endParaRPr lang="es-EC" sz="5400" b="1" dirty="0">
              <a:solidFill>
                <a:srgbClr val="002060"/>
              </a:solidFill>
              <a:latin typeface="Aparajita" pitchFamily="34" charset="0"/>
              <a:cs typeface="Aparajita" pitchFamily="34" charset="0"/>
            </a:endParaRPr>
          </a:p>
        </p:txBody>
      </p:sp>
      <p:sp>
        <p:nvSpPr>
          <p:cNvPr id="3" name="2 Marcador de texto"/>
          <p:cNvSpPr>
            <a:spLocks noGrp="1"/>
          </p:cNvSpPr>
          <p:nvPr>
            <p:ph type="body" idx="1"/>
          </p:nvPr>
        </p:nvSpPr>
        <p:spPr>
          <a:xfrm>
            <a:off x="1979712" y="404664"/>
            <a:ext cx="4788532" cy="1296144"/>
          </a:xfrm>
          <a:effectLst>
            <a:outerShdw blurRad="50800" dist="38100" dir="16200000" rotWithShape="0">
              <a:prstClr val="black">
                <a:alpha val="40000"/>
              </a:prstClr>
            </a:outerShdw>
            <a:reflection blurRad="6350" endPos="35000" dir="5400000" sy="-100000" algn="bl" rotWithShape="0"/>
          </a:effectLst>
        </p:spPr>
        <p:txBody>
          <a:bodyPr>
            <a:normAutofit/>
          </a:bodyPr>
          <a:lstStyle/>
          <a:p>
            <a:pPr algn="ctr"/>
            <a:r>
              <a:rPr lang="es-EC" sz="6600" b="1" dirty="0">
                <a:solidFill>
                  <a:srgbClr val="FF0000"/>
                </a:solidFill>
                <a:effectLst>
                  <a:outerShdw blurRad="38100" dist="38100" dir="2700000" algn="tl">
                    <a:srgbClr val="000000">
                      <a:alpha val="43137"/>
                    </a:srgbClr>
                  </a:outerShdw>
                </a:effectLst>
                <a:latin typeface="Aparajita" pitchFamily="34" charset="0"/>
                <a:cs typeface="Aparajita" pitchFamily="34" charset="0"/>
              </a:rPr>
              <a:t>CAPÍTULO 1</a:t>
            </a: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48" b="100000" l="0" r="100000">
                        <a14:foregroundMark x1="39810" y1="7583" x2="52607" y2="6635"/>
                        <a14:foregroundMark x1="36967" y1="9953" x2="46445" y2="4739"/>
                        <a14:foregroundMark x1="38389" y1="7583" x2="50237" y2="6161"/>
                        <a14:backgroundMark x1="40758" y1="3791" x2="55924" y2="3318"/>
                      </a14:backgroundRemoval>
                    </a14:imgEffect>
                  </a14:imgLayer>
                </a14:imgProps>
              </a:ext>
              <a:ext uri="{28A0092B-C50C-407E-A947-70E740481C1C}">
                <a14:useLocalDpi xmlns:a14="http://schemas.microsoft.com/office/drawing/2010/main" val="0"/>
              </a:ext>
            </a:extLst>
          </a:blip>
          <a:srcRect/>
          <a:stretch>
            <a:fillRect/>
          </a:stretch>
        </p:blipFill>
        <p:spPr bwMode="auto">
          <a:xfrm>
            <a:off x="251520" y="3356992"/>
            <a:ext cx="3456384" cy="327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51296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899592" y="513047"/>
            <a:ext cx="7467600" cy="1143000"/>
          </a:xfrm>
        </p:spPr>
        <p:txBody>
          <a:bodyPr>
            <a:normAutofit/>
          </a:bodyPr>
          <a:lstStyle/>
          <a:p>
            <a:pPr algn="ctr"/>
            <a:r>
              <a:rPr lang="es-EC" sz="4000" b="1" dirty="0">
                <a:effectLst>
                  <a:outerShdw blurRad="38100" dist="38100" dir="2700000" algn="tl">
                    <a:srgbClr val="000000">
                      <a:alpha val="43137"/>
                    </a:srgbClr>
                  </a:outerShdw>
                </a:effectLst>
                <a:latin typeface="Aparajita" pitchFamily="34" charset="0"/>
                <a:ea typeface="+mn-ea"/>
                <a:cs typeface="Aparajita" pitchFamily="34" charset="0"/>
              </a:rPr>
              <a:t>CONCLUSIONES</a:t>
            </a:r>
          </a:p>
        </p:txBody>
      </p:sp>
      <p:graphicFrame>
        <p:nvGraphicFramePr>
          <p:cNvPr id="7" name="6 Diagrama"/>
          <p:cNvGraphicFramePr/>
          <p:nvPr>
            <p:extLst>
              <p:ext uri="{D42A27DB-BD31-4B8C-83A1-F6EECF244321}">
                <p14:modId xmlns:p14="http://schemas.microsoft.com/office/powerpoint/2010/main" val="3684581370"/>
              </p:ext>
            </p:extLst>
          </p:nvPr>
        </p:nvGraphicFramePr>
        <p:xfrm>
          <a:off x="251520" y="1594967"/>
          <a:ext cx="864096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260648"/>
            <a:ext cx="1816100"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76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95375" y="548680"/>
            <a:ext cx="7467600" cy="1143000"/>
          </a:xfrm>
        </p:spPr>
        <p:txBody>
          <a:bodyPr>
            <a:normAutofit/>
          </a:bodyPr>
          <a:lstStyle/>
          <a:p>
            <a:pPr algn="ctr"/>
            <a:r>
              <a:rPr lang="es-EC" sz="4000" b="1" dirty="0">
                <a:effectLst>
                  <a:outerShdw blurRad="38100" dist="38100" dir="2700000" algn="tl">
                    <a:srgbClr val="000000">
                      <a:alpha val="43137"/>
                    </a:srgbClr>
                  </a:outerShdw>
                </a:effectLst>
                <a:latin typeface="Aparajita" pitchFamily="34" charset="0"/>
                <a:ea typeface="+mn-ea"/>
                <a:cs typeface="Aparajita" pitchFamily="34" charset="0"/>
              </a:rPr>
              <a:t>RECOMENDACIONES</a:t>
            </a:r>
          </a:p>
        </p:txBody>
      </p:sp>
      <p:graphicFrame>
        <p:nvGraphicFramePr>
          <p:cNvPr id="7" name="6 Diagrama"/>
          <p:cNvGraphicFramePr/>
          <p:nvPr>
            <p:extLst>
              <p:ext uri="{D42A27DB-BD31-4B8C-83A1-F6EECF244321}">
                <p14:modId xmlns:p14="http://schemas.microsoft.com/office/powerpoint/2010/main" val="3295120540"/>
              </p:ext>
            </p:extLst>
          </p:nvPr>
        </p:nvGraphicFramePr>
        <p:xfrm>
          <a:off x="1084625" y="1484784"/>
          <a:ext cx="745333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a:hlinkClick r:id="rId7" action="ppaction://hlinksldjump"/>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22" b="93792" l="28324" r="100000">
                        <a14:foregroundMark x1="38921" y1="6208" x2="41426" y2="8426"/>
                        <a14:foregroundMark x1="39499" y1="20177" x2="45279" y2="23947"/>
                        <a14:foregroundMark x1="39499" y1="33481" x2="48555" y2="36142"/>
                        <a14:foregroundMark x1="36994" y1="30599" x2="43738" y2="31707"/>
                        <a14:foregroundMark x1="42775" y1="49002" x2="52987" y2="57206"/>
                        <a14:foregroundMark x1="41811" y1="54324" x2="46243" y2="58758"/>
                        <a14:foregroundMark x1="41426" y1="62084" x2="55877" y2="57206"/>
                        <a14:foregroundMark x1="36031" y1="16851" x2="44316" y2="15078"/>
                        <a14:foregroundMark x1="44701" y1="17295" x2="36609" y2="25055"/>
                      </a14:backgroundRemoval>
                    </a14:imgEffect>
                  </a14:imgLayer>
                </a14:imgProps>
              </a:ext>
              <a:ext uri="{28A0092B-C50C-407E-A947-70E740481C1C}">
                <a14:useLocalDpi xmlns:a14="http://schemas.microsoft.com/office/drawing/2010/main" val="0"/>
              </a:ext>
            </a:extLst>
          </a:blip>
          <a:srcRect l="30758" b="7875"/>
          <a:stretch/>
        </p:blipFill>
        <p:spPr bwMode="auto">
          <a:xfrm>
            <a:off x="179512" y="0"/>
            <a:ext cx="2190750" cy="2533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52960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60949" y="595283"/>
            <a:ext cx="7200800" cy="3631763"/>
          </a:xfrm>
          <a:prstGeom prst="rect">
            <a:avLst/>
          </a:prstGeom>
          <a:noFill/>
        </p:spPr>
        <p:txBody>
          <a:bodyPr wrap="square" rtlCol="0">
            <a:spAutoFit/>
          </a:bodyPr>
          <a:lstStyle/>
          <a:p>
            <a:pPr algn="ctr"/>
            <a:r>
              <a:rPr lang="es-EC" sz="11500" b="1" dirty="0">
                <a:latin typeface="Vivaldi" panose="03020602050506090804" pitchFamily="66" charset="0"/>
              </a:rPr>
              <a:t>Gracias por su atención…</a:t>
            </a:r>
          </a:p>
        </p:txBody>
      </p:sp>
      <p:sp>
        <p:nvSpPr>
          <p:cNvPr id="4" name="3 CuadroTexto"/>
          <p:cNvSpPr txBox="1"/>
          <p:nvPr/>
        </p:nvSpPr>
        <p:spPr>
          <a:xfrm>
            <a:off x="733173" y="4542626"/>
            <a:ext cx="6048672" cy="1323439"/>
          </a:xfrm>
          <a:prstGeom prst="rect">
            <a:avLst/>
          </a:prstGeom>
          <a:noFill/>
        </p:spPr>
        <p:txBody>
          <a:bodyPr wrap="square" rtlCol="0">
            <a:spAutoFit/>
          </a:bodyPr>
          <a:lstStyle/>
          <a:p>
            <a:pPr algn="just"/>
            <a:r>
              <a:rPr lang="es-EC" sz="2800" i="1" dirty="0">
                <a:latin typeface="Aparajita" panose="020B0604020202020204" pitchFamily="34" charset="0"/>
                <a:cs typeface="Aparajita" panose="020B0604020202020204" pitchFamily="34" charset="0"/>
              </a:rPr>
              <a:t>“Es duro fracasar, pero es todavía peor no haber intentado nunca triunfar”.</a:t>
            </a:r>
          </a:p>
          <a:p>
            <a:pPr algn="r"/>
            <a:r>
              <a:rPr lang="es-EC" sz="2400" i="1" dirty="0">
                <a:latin typeface="Aparajita" panose="020B0604020202020204" pitchFamily="34" charset="0"/>
                <a:cs typeface="Aparajita" panose="020B0604020202020204" pitchFamily="34" charset="0"/>
              </a:rPr>
              <a:t>Theodore Roosevelt</a:t>
            </a:r>
          </a:p>
        </p:txBody>
      </p:sp>
      <p:pic>
        <p:nvPicPr>
          <p:cNvPr id="1027" name="Picture 3">
            <a:hlinkClick r:id="rId3" action="ppaction://hlinksldjump"/>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6446" b="100000" l="0" r="72344">
                        <a14:foregroundMark x1="22969" y1="41289" x2="47656" y2="6794"/>
                        <a14:foregroundMark x1="19531" y1="38676" x2="17188" y2="62369"/>
                        <a14:foregroundMark x1="24688" y1="47038" x2="24063" y2="32230"/>
                        <a14:foregroundMark x1="20156" y1="29094" x2="35000" y2="40592"/>
                        <a14:foregroundMark x1="20625" y1="34146" x2="25313" y2="41289"/>
                        <a14:foregroundMark x1="2813" y1="78920" x2="12031" y2="68815"/>
                        <a14:backgroundMark x1="46563" y1="82230" x2="35625" y2="96864"/>
                      </a14:backgroundRemoval>
                    </a14:imgEffect>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r="45761"/>
          <a:stretch/>
        </p:blipFill>
        <p:spPr bwMode="auto">
          <a:xfrm>
            <a:off x="7452320" y="3717032"/>
            <a:ext cx="1440160" cy="238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58738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3" presetClass="emph" presetSubtype="2" fill="hold" grpId="1" nodeType="afterEffect">
                                  <p:stCondLst>
                                    <p:cond delay="0"/>
                                  </p:stCondLst>
                                  <p:childTnLst>
                                    <p:animClr clrSpc="rgb" dir="cw">
                                      <p:cBhvr override="childStyle">
                                        <p:cTn id="10"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2 Diagrama"/>
          <p:cNvGraphicFramePr/>
          <p:nvPr>
            <p:extLst>
              <p:ext uri="{D42A27DB-BD31-4B8C-83A1-F6EECF244321}">
                <p14:modId xmlns:p14="http://schemas.microsoft.com/office/powerpoint/2010/main" val="193956097"/>
              </p:ext>
            </p:extLst>
          </p:nvPr>
        </p:nvGraphicFramePr>
        <p:xfrm>
          <a:off x="395536" y="1159957"/>
          <a:ext cx="8496944" cy="5365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69565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548680"/>
            <a:ext cx="6480720" cy="1143000"/>
          </a:xfrm>
        </p:spPr>
        <p:txBody>
          <a:bodyPr>
            <a:noAutofit/>
          </a:bodyPr>
          <a:lstStyle/>
          <a:p>
            <a:pPr algn="ctr"/>
            <a:r>
              <a:rPr lang="es-EC" sz="4000" b="1" dirty="0">
                <a:solidFill>
                  <a:schemeClr val="tx1"/>
                </a:solidFill>
                <a:effectLst>
                  <a:outerShdw blurRad="38100" dist="38100" dir="2700000" algn="tl">
                    <a:srgbClr val="000000">
                      <a:alpha val="43137"/>
                    </a:srgbClr>
                  </a:outerShdw>
                </a:effectLst>
                <a:latin typeface="Aparajita" pitchFamily="34" charset="0"/>
                <a:cs typeface="Aparajita" pitchFamily="34" charset="0"/>
              </a:rPr>
              <a:t>DIRECCIONAMIENTO ESTRATÉGICO</a:t>
            </a:r>
          </a:p>
        </p:txBody>
      </p:sp>
      <p:graphicFrame>
        <p:nvGraphicFramePr>
          <p:cNvPr id="7" name="1 Diagrama"/>
          <p:cNvGraphicFramePr/>
          <p:nvPr>
            <p:extLst>
              <p:ext uri="{D42A27DB-BD31-4B8C-83A1-F6EECF244321}">
                <p14:modId xmlns:p14="http://schemas.microsoft.com/office/powerpoint/2010/main" val="3753566160"/>
              </p:ext>
            </p:extLst>
          </p:nvPr>
        </p:nvGraphicFramePr>
        <p:xfrm>
          <a:off x="323528" y="1556792"/>
          <a:ext cx="849694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33564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548680"/>
            <a:ext cx="6480720" cy="1143000"/>
          </a:xfrm>
        </p:spPr>
        <p:txBody>
          <a:bodyPr>
            <a:noAutofit/>
          </a:bodyPr>
          <a:lstStyle/>
          <a:p>
            <a:pPr algn="ctr"/>
            <a:r>
              <a:rPr lang="es-EC" sz="4000" b="1" dirty="0">
                <a:solidFill>
                  <a:schemeClr val="tx1"/>
                </a:solidFill>
                <a:effectLst>
                  <a:outerShdw blurRad="38100" dist="38100" dir="2700000" algn="tl">
                    <a:srgbClr val="000000">
                      <a:alpha val="43137"/>
                    </a:srgbClr>
                  </a:outerShdw>
                </a:effectLst>
                <a:latin typeface="Aparajita" pitchFamily="34" charset="0"/>
                <a:cs typeface="Aparajita" pitchFamily="34" charset="0"/>
              </a:rPr>
              <a:t>DIRECCIONAMIENTO ESTRATÉGICO</a:t>
            </a:r>
          </a:p>
        </p:txBody>
      </p:sp>
      <p:graphicFrame>
        <p:nvGraphicFramePr>
          <p:cNvPr id="6" name="Diagrama 5"/>
          <p:cNvGraphicFramePr/>
          <p:nvPr>
            <p:extLst>
              <p:ext uri="{D42A27DB-BD31-4B8C-83A1-F6EECF244321}">
                <p14:modId xmlns:p14="http://schemas.microsoft.com/office/powerpoint/2010/main" val="259373052"/>
              </p:ext>
            </p:extLst>
          </p:nvPr>
        </p:nvGraphicFramePr>
        <p:xfrm>
          <a:off x="2784257" y="3866484"/>
          <a:ext cx="6096000" cy="3371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redondeado 6"/>
          <p:cNvSpPr/>
          <p:nvPr/>
        </p:nvSpPr>
        <p:spPr>
          <a:xfrm>
            <a:off x="179512" y="2098318"/>
            <a:ext cx="3672408" cy="190674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EC" sz="2000" dirty="0">
                <a:latin typeface="Times New Roman" panose="02020603050405020304" pitchFamily="18" charset="0"/>
                <a:cs typeface="Times New Roman" panose="02020603050405020304" pitchFamily="18" charset="0"/>
              </a:rPr>
              <a:t>Establecer, comunicar y difundir los guiones turísticos como herramienta de trabajo en todas las </a:t>
            </a:r>
            <a:r>
              <a:rPr lang="es-EC" sz="2000" dirty="0" err="1">
                <a:latin typeface="Times New Roman" panose="02020603050405020304" pitchFamily="18" charset="0"/>
                <a:cs typeface="Times New Roman" panose="02020603050405020304" pitchFamily="18" charset="0"/>
              </a:rPr>
              <a:t>guianzas</a:t>
            </a:r>
            <a:r>
              <a:rPr lang="es-EC" sz="2000" dirty="0">
                <a:latin typeface="Times New Roman" panose="02020603050405020304" pitchFamily="18" charset="0"/>
                <a:cs typeface="Times New Roman" panose="02020603050405020304" pitchFamily="18" charset="0"/>
              </a:rPr>
              <a:t> </a:t>
            </a:r>
            <a:r>
              <a:rPr lang="es-CO" sz="2000" dirty="0">
                <a:latin typeface="Times New Roman" panose="02020603050405020304" pitchFamily="18" charset="0"/>
                <a:cs typeface="Times New Roman" panose="02020603050405020304" pitchFamily="18" charset="0"/>
              </a:rPr>
              <a:t>en base a experiencia  e investigación etnográfica </a:t>
            </a:r>
          </a:p>
        </p:txBody>
      </p:sp>
      <p:graphicFrame>
        <p:nvGraphicFramePr>
          <p:cNvPr id="9" name="2 Diagrama"/>
          <p:cNvGraphicFramePr/>
          <p:nvPr>
            <p:extLst>
              <p:ext uri="{D42A27DB-BD31-4B8C-83A1-F6EECF244321}">
                <p14:modId xmlns:p14="http://schemas.microsoft.com/office/powerpoint/2010/main" val="2293634928"/>
              </p:ext>
            </p:extLst>
          </p:nvPr>
        </p:nvGraphicFramePr>
        <p:xfrm>
          <a:off x="1077652" y="1691680"/>
          <a:ext cx="8066348" cy="46145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Picture 2">
            <a:hlinkClick r:id="rId12" action="ppaction://hlinksldjump"/>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89761" l="10000" r="90000">
                        <a14:foregroundMark x1="19250" y1="23891" x2="29250" y2="19113"/>
                        <a14:foregroundMark x1="35500" y1="30375" x2="44750" y2="28669"/>
                        <a14:foregroundMark x1="48250" y1="31058" x2="54000" y2="36519"/>
                        <a14:foregroundMark x1="72500" y1="30375" x2="72500" y2="63140"/>
                        <a14:foregroundMark x1="67750" y1="50853" x2="59250" y2="59386"/>
                        <a14:foregroundMark x1="54500" y1="81570" x2="86250" y2="80546"/>
                        <a14:foregroundMark x1="18250" y1="24573" x2="26750" y2="16724"/>
                        <a14:foregroundMark x1="59750" y1="69625" x2="70000" y2="69625"/>
                      </a14:backgroundRemoval>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96552" y="4305209"/>
            <a:ext cx="3384376" cy="24668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559406"/>
      </p:ext>
    </p:extLst>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1880" y="2564904"/>
            <a:ext cx="5328592" cy="2795296"/>
          </a:xfrm>
        </p:spPr>
        <p:txBody>
          <a:bodyPr>
            <a:noAutofit/>
          </a:bodyPr>
          <a:lstStyle/>
          <a:p>
            <a:pPr algn="ctr"/>
            <a:r>
              <a:rPr lang="es-EC" sz="5000" b="1" dirty="0">
                <a:solidFill>
                  <a:schemeClr val="tx1"/>
                </a:solidFill>
                <a:latin typeface="Aparajita" pitchFamily="34" charset="0"/>
                <a:cs typeface="Aparajita" pitchFamily="34" charset="0"/>
              </a:rPr>
              <a:t>INVESTIGACIÓN DE MERCADO</a:t>
            </a:r>
          </a:p>
        </p:txBody>
      </p:sp>
      <p:sp>
        <p:nvSpPr>
          <p:cNvPr id="3" name="2 Marcador de texto"/>
          <p:cNvSpPr>
            <a:spLocks noGrp="1"/>
          </p:cNvSpPr>
          <p:nvPr>
            <p:ph type="body" idx="1"/>
          </p:nvPr>
        </p:nvSpPr>
        <p:spPr>
          <a:xfrm>
            <a:off x="2267744" y="476672"/>
            <a:ext cx="4320480" cy="1066688"/>
          </a:xfrm>
          <a:effectLst>
            <a:outerShdw blurRad="50800" dist="38100" dir="16200000" rotWithShape="0">
              <a:prstClr val="black">
                <a:alpha val="40000"/>
              </a:prstClr>
            </a:outerShdw>
            <a:reflection blurRad="6350" endPos="35000" dir="5400000" sy="-100000" algn="bl" rotWithShape="0"/>
          </a:effectLst>
        </p:spPr>
        <p:txBody>
          <a:bodyPr>
            <a:normAutofit/>
          </a:bodyPr>
          <a:lstStyle/>
          <a:p>
            <a:pPr algn="ctr"/>
            <a:r>
              <a:rPr lang="es-EC" sz="5400" b="1" dirty="0">
                <a:solidFill>
                  <a:srgbClr val="FF0000"/>
                </a:solidFill>
                <a:effectLst>
                  <a:outerShdw blurRad="38100" dist="38100" dir="2700000" algn="tl">
                    <a:srgbClr val="000000">
                      <a:alpha val="43137"/>
                    </a:srgbClr>
                  </a:outerShdw>
                </a:effectLst>
                <a:latin typeface="Aparajita" pitchFamily="34" charset="0"/>
                <a:cs typeface="Aparajita" pitchFamily="34" charset="0"/>
              </a:rPr>
              <a:t>CAPÍTULO 2</a:t>
            </a:r>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6512" l="9864" r="89796"/>
                    </a14:imgEffect>
                  </a14:imgLayer>
                </a14:imgProps>
              </a:ext>
              <a:ext uri="{28A0092B-C50C-407E-A947-70E740481C1C}">
                <a14:useLocalDpi xmlns:a14="http://schemas.microsoft.com/office/drawing/2010/main" val="0"/>
              </a:ext>
            </a:extLst>
          </a:blip>
          <a:srcRect/>
          <a:stretch>
            <a:fillRect/>
          </a:stretch>
        </p:blipFill>
        <p:spPr bwMode="auto">
          <a:xfrm>
            <a:off x="-324544" y="2276872"/>
            <a:ext cx="4650967" cy="308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720720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41413" t="16230" r="20311" b="11798"/>
          <a:stretch/>
        </p:blipFill>
        <p:spPr bwMode="auto">
          <a:xfrm>
            <a:off x="899592" y="332656"/>
            <a:ext cx="7344816" cy="60486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670853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3"/>
          <a:srcRect l="37454" t="15034" r="20225" b="10308"/>
          <a:stretch/>
        </p:blipFill>
        <p:spPr bwMode="auto">
          <a:xfrm>
            <a:off x="971600" y="260648"/>
            <a:ext cx="7056784" cy="61926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759153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44936" t="15666" r="23279" b="11275"/>
          <a:stretch/>
        </p:blipFill>
        <p:spPr bwMode="auto">
          <a:xfrm>
            <a:off x="1115616" y="260648"/>
            <a:ext cx="6624736" cy="64807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62888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6343</TotalTime>
  <Words>931</Words>
  <Application>Microsoft Office PowerPoint</Application>
  <PresentationFormat>Presentación en pantalla (4:3)</PresentationFormat>
  <Paragraphs>227</Paragraphs>
  <Slides>22</Slides>
  <Notes>2</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22</vt:i4>
      </vt:variant>
    </vt:vector>
  </HeadingPairs>
  <TitlesOfParts>
    <vt:vector size="31" baseType="lpstr">
      <vt:lpstr>Aparajita</vt:lpstr>
      <vt:lpstr>Arial</vt:lpstr>
      <vt:lpstr>Calibri</vt:lpstr>
      <vt:lpstr>Candara</vt:lpstr>
      <vt:lpstr>Symbol</vt:lpstr>
      <vt:lpstr>Times New Roman</vt:lpstr>
      <vt:lpstr>Vivaldi</vt:lpstr>
      <vt:lpstr>Forma de onda</vt:lpstr>
      <vt:lpstr>Microsoft Editor de ecuaciones 3.0</vt:lpstr>
      <vt:lpstr>Presentación de PowerPoint</vt:lpstr>
      <vt:lpstr>ASPECTOS GENERALES “EL COCA”</vt:lpstr>
      <vt:lpstr>Presentación de PowerPoint</vt:lpstr>
      <vt:lpstr>DIRECCIONAMIENTO ESTRATÉGICO</vt:lpstr>
      <vt:lpstr>DIRECCIONAMIENTO ESTRATÉGICO</vt:lpstr>
      <vt:lpstr>INVESTIGACIÓN DE MERCADO</vt:lpstr>
      <vt:lpstr>Presentación de PowerPoint</vt:lpstr>
      <vt:lpstr>Presentación de PowerPoint</vt:lpstr>
      <vt:lpstr>Presentación de PowerPoint</vt:lpstr>
      <vt:lpstr>FASE METODOLÓGICA</vt:lpstr>
      <vt:lpstr>TÉCNICAS DE MUESTREO</vt:lpstr>
      <vt:lpstr>SELECCIÓN DE LA MUESTRA </vt:lpstr>
      <vt:lpstr>UNIVARIADO</vt:lpstr>
      <vt:lpstr>Presentación de PowerPoint</vt:lpstr>
      <vt:lpstr>BIVARIADO</vt:lpstr>
      <vt:lpstr> PROPUESTA</vt:lpstr>
      <vt:lpstr>Presentación de PowerPoint</vt:lpstr>
      <vt:lpstr>Presentación de PowerPoint</vt:lpstr>
      <vt:lpstr>CONCLUSIONES  Y  RECOMENDACIONES </vt:lpstr>
      <vt:lpstr>CONCLUSIONES</vt:lpstr>
      <vt:lpstr>RECOMENDACIONES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Windows 7</dc:creator>
  <cp:lastModifiedBy>HpPavilon</cp:lastModifiedBy>
  <cp:revision>341</cp:revision>
  <dcterms:created xsi:type="dcterms:W3CDTF">2015-02-28T21:11:12Z</dcterms:created>
  <dcterms:modified xsi:type="dcterms:W3CDTF">2017-06-23T14:13:54Z</dcterms:modified>
</cp:coreProperties>
</file>