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harts/chart5.xml" ContentType="application/vnd.openxmlformats-officedocument.drawingml.chart+xml"/>
  <Override PartName="/ppt/drawings/drawing1.xml" ContentType="application/vnd.openxmlformats-officedocument.drawingml.chartshapes+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rts/chart6.xml" ContentType="application/vnd.openxmlformats-officedocument.drawingml.chart+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701" r:id="rId2"/>
    <p:sldMasterId id="2147483714" r:id="rId3"/>
    <p:sldMasterId id="2147483727" r:id="rId4"/>
  </p:sldMasterIdLst>
  <p:notesMasterIdLst>
    <p:notesMasterId r:id="rId41"/>
  </p:notesMasterIdLst>
  <p:sldIdLst>
    <p:sldId id="301" r:id="rId5"/>
    <p:sldId id="257" r:id="rId6"/>
    <p:sldId id="263" r:id="rId7"/>
    <p:sldId id="262" r:id="rId8"/>
    <p:sldId id="265" r:id="rId9"/>
    <p:sldId id="266" r:id="rId10"/>
    <p:sldId id="267" r:id="rId11"/>
    <p:sldId id="268" r:id="rId12"/>
    <p:sldId id="269" r:id="rId13"/>
    <p:sldId id="272" r:id="rId14"/>
    <p:sldId id="271" r:id="rId15"/>
    <p:sldId id="280" r:id="rId16"/>
    <p:sldId id="281" r:id="rId17"/>
    <p:sldId id="275" r:id="rId18"/>
    <p:sldId id="279" r:id="rId19"/>
    <p:sldId id="285" r:id="rId20"/>
    <p:sldId id="283" r:id="rId21"/>
    <p:sldId id="284" r:id="rId22"/>
    <p:sldId id="286" r:id="rId23"/>
    <p:sldId id="287" r:id="rId24"/>
    <p:sldId id="288" r:id="rId25"/>
    <p:sldId id="289" r:id="rId26"/>
    <p:sldId id="290" r:id="rId27"/>
    <p:sldId id="291" r:id="rId28"/>
    <p:sldId id="294" r:id="rId29"/>
    <p:sldId id="292" r:id="rId30"/>
    <p:sldId id="293" r:id="rId31"/>
    <p:sldId id="295" r:id="rId32"/>
    <p:sldId id="302" r:id="rId33"/>
    <p:sldId id="303" r:id="rId34"/>
    <p:sldId id="296" r:id="rId35"/>
    <p:sldId id="306" r:id="rId36"/>
    <p:sldId id="305" r:id="rId37"/>
    <p:sldId id="308" r:id="rId38"/>
    <p:sldId id="307" r:id="rId39"/>
    <p:sldId id="27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AE8A6"/>
    <a:srgbClr val="115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ERSONAL-PC\Desktop\test%20de%20jueg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ERSONAL-PC\Desktop\test%20de%20jueg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ERSONAL-PC\Desktop\test%20de%20juego.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PERSONAL-PC\Desktop\test%20de%20jueg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pPr>
            <a:r>
              <a:rPr lang="es-EC" sz="1600" b="1" i="0" u="none" strike="noStrike" baseline="0">
                <a:effectLst/>
              </a:rPr>
              <a:t>Le agradan los juegos propuestos por los profesores </a:t>
            </a:r>
            <a:endParaRPr lang="es-EC" sz="16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Hoja3!$D$1</c:f>
              <c:strCache>
                <c:ptCount val="1"/>
                <c:pt idx="0">
                  <c:v>PRE TEST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Hoja3!$C$2:$C$5</c:f>
              <c:strCache>
                <c:ptCount val="4"/>
                <c:pt idx="0">
                  <c:v>Nada</c:v>
                </c:pt>
                <c:pt idx="1">
                  <c:v>Poco</c:v>
                </c:pt>
                <c:pt idx="2">
                  <c:v>Medianamente</c:v>
                </c:pt>
                <c:pt idx="3">
                  <c:v>Mucho</c:v>
                </c:pt>
              </c:strCache>
            </c:strRef>
          </c:cat>
          <c:val>
            <c:numRef>
              <c:f>Hoja3!$D$2:$D$5</c:f>
              <c:numCache>
                <c:formatCode>0%</c:formatCode>
                <c:ptCount val="4"/>
                <c:pt idx="0">
                  <c:v>0.35</c:v>
                </c:pt>
                <c:pt idx="1">
                  <c:v>0.35</c:v>
                </c:pt>
                <c:pt idx="2">
                  <c:v>0.12</c:v>
                </c:pt>
                <c:pt idx="3">
                  <c:v>0.18</c:v>
                </c:pt>
              </c:numCache>
            </c:numRef>
          </c:val>
        </c:ser>
        <c:ser>
          <c:idx val="1"/>
          <c:order val="1"/>
          <c:tx>
            <c:strRef>
              <c:f>Hoja3!$E$1</c:f>
              <c:strCache>
                <c:ptCount val="1"/>
                <c:pt idx="0">
                  <c:v>POS TEST </c:v>
                </c:pt>
              </c:strCache>
            </c:strRef>
          </c:tx>
          <c:spPr>
            <a:solidFill>
              <a:schemeClr val="accent6">
                <a:lumMod val="75000"/>
              </a:schemeClr>
            </a:solidFill>
          </c:spPr>
          <c:invertIfNegative val="0"/>
          <c:dLbls>
            <c:dLbl>
              <c:idx val="0"/>
              <c:spPr>
                <a:ln>
                  <a:noFill/>
                </a:ln>
              </c:spPr>
              <c:txPr>
                <a:bodyPr/>
                <a:lstStyle/>
                <a:p>
                  <a:pPr>
                    <a:defRPr/>
                  </a:pPr>
                  <a:endParaRPr lang="es-ES"/>
                </a:p>
              </c:txPr>
              <c:showLegendKey val="0"/>
              <c:showVal val="1"/>
              <c:showCatName val="0"/>
              <c:showSerName val="0"/>
              <c:showPercent val="0"/>
              <c:showBubbleSize val="0"/>
            </c:dLbl>
            <c:dLbl>
              <c:idx val="1"/>
              <c:spPr>
                <a:ln>
                  <a:noFill/>
                </a:ln>
              </c:spPr>
              <c:txPr>
                <a:bodyPr/>
                <a:lstStyle/>
                <a:p>
                  <a:pPr>
                    <a:defRPr/>
                  </a:pPr>
                  <a:endParaRPr lang="es-ES"/>
                </a:p>
              </c:txPr>
              <c:showLegendKey val="0"/>
              <c:showVal val="1"/>
              <c:showCatName val="0"/>
              <c:showSerName val="0"/>
              <c:showPercent val="0"/>
              <c:showBubbleSize val="0"/>
            </c:dLbl>
            <c:dLbl>
              <c:idx val="2"/>
              <c:spPr>
                <a:noFill/>
                <a:ln>
                  <a:noFill/>
                </a:ln>
              </c:spPr>
              <c:txPr>
                <a:bodyPr/>
                <a:lstStyle/>
                <a:p>
                  <a:pPr>
                    <a:defRPr/>
                  </a:pPr>
                  <a:endParaRPr lang="es-ES"/>
                </a:p>
              </c:txPr>
              <c:showLegendKey val="0"/>
              <c:showVal val="1"/>
              <c:showCatName val="0"/>
              <c:showSerName val="0"/>
              <c:showPercent val="0"/>
              <c:showBubbleSize val="0"/>
            </c:dLbl>
            <c:dLbl>
              <c:idx val="3"/>
              <c:spPr>
                <a:solidFill>
                  <a:srgbClr val="FFFF00"/>
                </a:solidFill>
                <a:ln>
                  <a:solidFill>
                    <a:schemeClr val="accent4">
                      <a:lumMod val="10000"/>
                    </a:schemeClr>
                  </a:solidFill>
                </a:ln>
              </c:spPr>
              <c:txPr>
                <a:bodyPr/>
                <a:lstStyle/>
                <a:p>
                  <a:pPr>
                    <a:defRPr/>
                  </a:pPr>
                  <a:endParaRPr lang="es-ES"/>
                </a:p>
              </c:txPr>
              <c:showLegendKey val="0"/>
              <c:showVal val="1"/>
              <c:showCatName val="0"/>
              <c:showSerName val="0"/>
              <c:showPercent val="0"/>
              <c:showBubbleSize val="0"/>
            </c:dLbl>
            <c:spPr>
              <a:gradFill>
                <a:gsLst>
                  <a:gs pos="73000">
                    <a:srgbClr val="FFFF00"/>
                  </a:gs>
                  <a:gs pos="100000">
                    <a:srgbClr val="DCE7FE"/>
                  </a:gs>
                  <a:gs pos="9000">
                    <a:srgbClr val="CADBFD"/>
                  </a:gs>
                  <a:gs pos="3000">
                    <a:schemeClr val="accent1">
                      <a:tint val="44500"/>
                      <a:satMod val="160000"/>
                    </a:schemeClr>
                  </a:gs>
                  <a:gs pos="100000">
                    <a:schemeClr val="accent1">
                      <a:tint val="23500"/>
                      <a:satMod val="160000"/>
                    </a:schemeClr>
                  </a:gs>
                </a:gsLst>
                <a:lin ang="5400000" scaled="0"/>
              </a:gradFill>
              <a:ln>
                <a:solidFill>
                  <a:schemeClr val="accent4">
                    <a:lumMod val="10000"/>
                  </a:schemeClr>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Hoja3!$C$2:$C$5</c:f>
              <c:strCache>
                <c:ptCount val="4"/>
                <c:pt idx="0">
                  <c:v>Nada</c:v>
                </c:pt>
                <c:pt idx="1">
                  <c:v>Poco</c:v>
                </c:pt>
                <c:pt idx="2">
                  <c:v>Medianamente</c:v>
                </c:pt>
                <c:pt idx="3">
                  <c:v>Mucho</c:v>
                </c:pt>
              </c:strCache>
            </c:strRef>
          </c:cat>
          <c:val>
            <c:numRef>
              <c:f>Hoja3!$E$2:$E$5</c:f>
              <c:numCache>
                <c:formatCode>0%</c:formatCode>
                <c:ptCount val="4"/>
                <c:pt idx="0">
                  <c:v>0.05</c:v>
                </c:pt>
                <c:pt idx="1">
                  <c:v>0.06</c:v>
                </c:pt>
                <c:pt idx="2">
                  <c:v>0.35</c:v>
                </c:pt>
                <c:pt idx="3">
                  <c:v>0.54</c:v>
                </c:pt>
              </c:numCache>
            </c:numRef>
          </c:val>
        </c:ser>
        <c:dLbls>
          <c:showLegendKey val="0"/>
          <c:showVal val="1"/>
          <c:showCatName val="0"/>
          <c:showSerName val="0"/>
          <c:showPercent val="0"/>
          <c:showBubbleSize val="0"/>
        </c:dLbls>
        <c:gapWidth val="150"/>
        <c:shape val="box"/>
        <c:axId val="315509392"/>
        <c:axId val="315521360"/>
        <c:axId val="0"/>
      </c:bar3DChart>
      <c:catAx>
        <c:axId val="315509392"/>
        <c:scaling>
          <c:orientation val="minMax"/>
        </c:scaling>
        <c:delete val="0"/>
        <c:axPos val="b"/>
        <c:numFmt formatCode="General" sourceLinked="0"/>
        <c:majorTickMark val="none"/>
        <c:minorTickMark val="none"/>
        <c:tickLblPos val="nextTo"/>
        <c:crossAx val="315521360"/>
        <c:crosses val="autoZero"/>
        <c:auto val="1"/>
        <c:lblAlgn val="ctr"/>
        <c:lblOffset val="100"/>
        <c:noMultiLvlLbl val="0"/>
      </c:catAx>
      <c:valAx>
        <c:axId val="315521360"/>
        <c:scaling>
          <c:orientation val="minMax"/>
        </c:scaling>
        <c:delete val="1"/>
        <c:axPos val="l"/>
        <c:numFmt formatCode="0%" sourceLinked="1"/>
        <c:majorTickMark val="out"/>
        <c:minorTickMark val="none"/>
        <c:tickLblPos val="nextTo"/>
        <c:crossAx val="315509392"/>
        <c:crosses val="autoZero"/>
        <c:crossBetween val="between"/>
      </c:val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pPr>
            <a:r>
              <a:rPr lang="es-EC" sz="1600" b="1" i="0" u="none" strike="noStrike" baseline="0">
                <a:effectLst/>
              </a:rPr>
              <a:t>Propone juegos en relación al aprendizaje</a:t>
            </a:r>
            <a:endParaRPr lang="es-EC" sz="160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334171839106122E-2"/>
          <c:y val="0.20869240303295422"/>
          <c:w val="0.80641550280667473"/>
          <c:h val="0.50131051326917464"/>
        </c:manualLayout>
      </c:layout>
      <c:bar3DChart>
        <c:barDir val="col"/>
        <c:grouping val="clustered"/>
        <c:varyColors val="0"/>
        <c:ser>
          <c:idx val="0"/>
          <c:order val="0"/>
          <c:tx>
            <c:strRef>
              <c:f>Hoja3!$D$24</c:f>
              <c:strCache>
                <c:ptCount val="1"/>
                <c:pt idx="0">
                  <c:v>PRE TEST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Hoja3!$C$25:$C$28</c:f>
              <c:strCache>
                <c:ptCount val="4"/>
                <c:pt idx="0">
                  <c:v>Nada </c:v>
                </c:pt>
                <c:pt idx="1">
                  <c:v>Poco </c:v>
                </c:pt>
                <c:pt idx="2">
                  <c:v>Medianamente</c:v>
                </c:pt>
                <c:pt idx="3">
                  <c:v>Mucho</c:v>
                </c:pt>
              </c:strCache>
            </c:strRef>
          </c:cat>
          <c:val>
            <c:numRef>
              <c:f>Hoja3!$D$25:$D$28</c:f>
              <c:numCache>
                <c:formatCode>0%</c:formatCode>
                <c:ptCount val="4"/>
                <c:pt idx="0">
                  <c:v>0.35</c:v>
                </c:pt>
                <c:pt idx="1">
                  <c:v>0.41</c:v>
                </c:pt>
                <c:pt idx="2">
                  <c:v>0.17</c:v>
                </c:pt>
                <c:pt idx="3">
                  <c:v>7.0000000000000007E-2</c:v>
                </c:pt>
              </c:numCache>
            </c:numRef>
          </c:val>
        </c:ser>
        <c:ser>
          <c:idx val="1"/>
          <c:order val="1"/>
          <c:tx>
            <c:strRef>
              <c:f>Hoja3!$E$24</c:f>
              <c:strCache>
                <c:ptCount val="1"/>
                <c:pt idx="0">
                  <c:v>POS TEST </c:v>
                </c:pt>
              </c:strCache>
            </c:strRef>
          </c:tx>
          <c:spPr>
            <a:solidFill>
              <a:schemeClr val="accent6">
                <a:lumMod val="50000"/>
              </a:schemeClr>
            </a:solidFill>
          </c:spPr>
          <c:invertIfNegative val="0"/>
          <c:dLbls>
            <c:dLbl>
              <c:idx val="2"/>
              <c:spPr>
                <a:noFill/>
              </c:spPr>
              <c:txPr>
                <a:bodyPr/>
                <a:lstStyle/>
                <a:p>
                  <a:pPr>
                    <a:defRPr/>
                  </a:pPr>
                  <a:endParaRPr lang="es-ES"/>
                </a:p>
              </c:txPr>
              <c:showLegendKey val="0"/>
              <c:showVal val="1"/>
              <c:showCatName val="0"/>
              <c:showSerName val="0"/>
              <c:showPercent val="0"/>
              <c:showBubbleSize val="0"/>
            </c:dLbl>
            <c:dLbl>
              <c:idx val="3"/>
              <c:tx>
                <c:rich>
                  <a:bodyPr/>
                  <a:lstStyle/>
                  <a:p>
                    <a:pPr>
                      <a:defRPr/>
                    </a:pPr>
                    <a:r>
                      <a:rPr lang="en-US" b="1" dirty="0"/>
                      <a:t>45%</a:t>
                    </a:r>
                  </a:p>
                </c:rich>
              </c:tx>
              <c:spPr>
                <a:solidFill>
                  <a:srgbClr val="FFFF00"/>
                </a:solidFill>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Hoja3!$C$25:$C$28</c:f>
              <c:strCache>
                <c:ptCount val="4"/>
                <c:pt idx="0">
                  <c:v>Nada </c:v>
                </c:pt>
                <c:pt idx="1">
                  <c:v>Poco </c:v>
                </c:pt>
                <c:pt idx="2">
                  <c:v>Medianamente</c:v>
                </c:pt>
                <c:pt idx="3">
                  <c:v>Mucho</c:v>
                </c:pt>
              </c:strCache>
            </c:strRef>
          </c:cat>
          <c:val>
            <c:numRef>
              <c:f>Hoja3!$E$25:$E$28</c:f>
              <c:numCache>
                <c:formatCode>0%</c:formatCode>
                <c:ptCount val="4"/>
                <c:pt idx="0">
                  <c:v>0.08</c:v>
                </c:pt>
                <c:pt idx="1">
                  <c:v>0.19</c:v>
                </c:pt>
                <c:pt idx="2">
                  <c:v>0.28000000000000003</c:v>
                </c:pt>
                <c:pt idx="3">
                  <c:v>0.45</c:v>
                </c:pt>
              </c:numCache>
            </c:numRef>
          </c:val>
        </c:ser>
        <c:dLbls>
          <c:showLegendKey val="0"/>
          <c:showVal val="0"/>
          <c:showCatName val="0"/>
          <c:showSerName val="0"/>
          <c:showPercent val="0"/>
          <c:showBubbleSize val="0"/>
        </c:dLbls>
        <c:gapWidth val="150"/>
        <c:shape val="box"/>
        <c:axId val="197071616"/>
        <c:axId val="197072160"/>
        <c:axId val="0"/>
      </c:bar3DChart>
      <c:catAx>
        <c:axId val="197071616"/>
        <c:scaling>
          <c:orientation val="minMax"/>
        </c:scaling>
        <c:delete val="0"/>
        <c:axPos val="b"/>
        <c:numFmt formatCode="General" sourceLinked="0"/>
        <c:majorTickMark val="none"/>
        <c:minorTickMark val="none"/>
        <c:tickLblPos val="nextTo"/>
        <c:crossAx val="197072160"/>
        <c:crosses val="autoZero"/>
        <c:auto val="1"/>
        <c:lblAlgn val="ctr"/>
        <c:lblOffset val="100"/>
        <c:noMultiLvlLbl val="0"/>
      </c:catAx>
      <c:valAx>
        <c:axId val="197072160"/>
        <c:scaling>
          <c:orientation val="minMax"/>
        </c:scaling>
        <c:delete val="0"/>
        <c:axPos val="l"/>
        <c:majorGridlines/>
        <c:numFmt formatCode="0%" sourceLinked="1"/>
        <c:majorTickMark val="none"/>
        <c:minorTickMark val="none"/>
        <c:tickLblPos val="nextTo"/>
        <c:crossAx val="19707161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a:pPr>
            <a:r>
              <a:rPr lang="es-EC" sz="1600" b="1" i="0" u="none" strike="noStrike" baseline="0">
                <a:effectLst/>
              </a:rPr>
              <a:t>Se siente motivado y predispuesto en los juego </a:t>
            </a:r>
            <a:endParaRPr lang="es-EC" sz="160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0159580052493434E-2"/>
          <c:y val="0.18079870224555264"/>
          <c:w val="0.8497657382379441"/>
          <c:h val="0.51531532516768741"/>
        </c:manualLayout>
      </c:layout>
      <c:bar3DChart>
        <c:barDir val="col"/>
        <c:grouping val="clustered"/>
        <c:varyColors val="0"/>
        <c:ser>
          <c:idx val="0"/>
          <c:order val="0"/>
          <c:tx>
            <c:strRef>
              <c:f>Hoja3!$D$40</c:f>
              <c:strCache>
                <c:ptCount val="1"/>
                <c:pt idx="0">
                  <c:v>PRE TEST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Hoja3!$C$41:$C$44</c:f>
              <c:strCache>
                <c:ptCount val="4"/>
                <c:pt idx="0">
                  <c:v>Nada </c:v>
                </c:pt>
                <c:pt idx="1">
                  <c:v>Poco </c:v>
                </c:pt>
                <c:pt idx="2">
                  <c:v>Medianamente</c:v>
                </c:pt>
                <c:pt idx="3">
                  <c:v>Mucho</c:v>
                </c:pt>
              </c:strCache>
            </c:strRef>
          </c:cat>
          <c:val>
            <c:numRef>
              <c:f>Hoja3!$D$41:$D$44</c:f>
              <c:numCache>
                <c:formatCode>0%</c:formatCode>
                <c:ptCount val="4"/>
                <c:pt idx="0">
                  <c:v>0.5</c:v>
                </c:pt>
                <c:pt idx="1">
                  <c:v>0.25</c:v>
                </c:pt>
                <c:pt idx="2">
                  <c:v>0.2</c:v>
                </c:pt>
                <c:pt idx="3">
                  <c:v>0.05</c:v>
                </c:pt>
              </c:numCache>
            </c:numRef>
          </c:val>
        </c:ser>
        <c:ser>
          <c:idx val="1"/>
          <c:order val="1"/>
          <c:tx>
            <c:strRef>
              <c:f>Hoja3!$E$40</c:f>
              <c:strCache>
                <c:ptCount val="1"/>
                <c:pt idx="0">
                  <c:v>POS TEST </c:v>
                </c:pt>
              </c:strCache>
            </c:strRef>
          </c:tx>
          <c:invertIfNegative val="0"/>
          <c:dPt>
            <c:idx val="0"/>
            <c:invertIfNegative val="0"/>
            <c:bubble3D val="0"/>
            <c:spPr>
              <a:solidFill>
                <a:schemeClr val="accent6">
                  <a:lumMod val="50000"/>
                </a:schemeClr>
              </a:solidFill>
            </c:spPr>
          </c:dPt>
          <c:dPt>
            <c:idx val="1"/>
            <c:invertIfNegative val="0"/>
            <c:bubble3D val="0"/>
            <c:spPr>
              <a:solidFill>
                <a:schemeClr val="accent6">
                  <a:lumMod val="50000"/>
                </a:schemeClr>
              </a:solidFill>
            </c:spPr>
          </c:dPt>
          <c:dPt>
            <c:idx val="2"/>
            <c:invertIfNegative val="0"/>
            <c:bubble3D val="0"/>
            <c:spPr>
              <a:solidFill>
                <a:schemeClr val="accent6">
                  <a:lumMod val="50000"/>
                </a:schemeClr>
              </a:solidFill>
            </c:spPr>
          </c:dPt>
          <c:dPt>
            <c:idx val="3"/>
            <c:invertIfNegative val="0"/>
            <c:bubble3D val="0"/>
            <c:spPr>
              <a:solidFill>
                <a:schemeClr val="accent6">
                  <a:lumMod val="50000"/>
                </a:schemeClr>
              </a:solidFill>
            </c:spPr>
          </c:dPt>
          <c:dLbls>
            <c:dLbl>
              <c:idx val="2"/>
              <c:spPr>
                <a:noFill/>
              </c:spPr>
              <c:txPr>
                <a:bodyPr/>
                <a:lstStyle/>
                <a:p>
                  <a:pPr>
                    <a:defRPr/>
                  </a:pPr>
                  <a:endParaRPr lang="es-ES"/>
                </a:p>
              </c:txPr>
              <c:showLegendKey val="0"/>
              <c:showVal val="1"/>
              <c:showCatName val="0"/>
              <c:showSerName val="0"/>
              <c:showPercent val="0"/>
              <c:showBubbleSize val="0"/>
            </c:dLbl>
            <c:dLbl>
              <c:idx val="3"/>
              <c:tx>
                <c:rich>
                  <a:bodyPr/>
                  <a:lstStyle/>
                  <a:p>
                    <a:pPr>
                      <a:defRPr/>
                    </a:pPr>
                    <a:r>
                      <a:rPr lang="en-US" b="1" dirty="0"/>
                      <a:t>51%</a:t>
                    </a:r>
                  </a:p>
                </c:rich>
              </c:tx>
              <c:spPr>
                <a:solidFill>
                  <a:srgbClr val="FFFF00"/>
                </a:solidFill>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Hoja3!$C$41:$C$44</c:f>
              <c:strCache>
                <c:ptCount val="4"/>
                <c:pt idx="0">
                  <c:v>Nada </c:v>
                </c:pt>
                <c:pt idx="1">
                  <c:v>Poco </c:v>
                </c:pt>
                <c:pt idx="2">
                  <c:v>Medianamente</c:v>
                </c:pt>
                <c:pt idx="3">
                  <c:v>Mucho</c:v>
                </c:pt>
              </c:strCache>
            </c:strRef>
          </c:cat>
          <c:val>
            <c:numRef>
              <c:f>Hoja3!$E$41:$E$44</c:f>
              <c:numCache>
                <c:formatCode>0%</c:formatCode>
                <c:ptCount val="4"/>
                <c:pt idx="0">
                  <c:v>0.05</c:v>
                </c:pt>
                <c:pt idx="1">
                  <c:v>0.09</c:v>
                </c:pt>
                <c:pt idx="2">
                  <c:v>0.35</c:v>
                </c:pt>
                <c:pt idx="3">
                  <c:v>0.51</c:v>
                </c:pt>
              </c:numCache>
            </c:numRef>
          </c:val>
        </c:ser>
        <c:dLbls>
          <c:showLegendKey val="0"/>
          <c:showVal val="0"/>
          <c:showCatName val="0"/>
          <c:showSerName val="0"/>
          <c:showPercent val="0"/>
          <c:showBubbleSize val="0"/>
        </c:dLbls>
        <c:gapWidth val="150"/>
        <c:shape val="box"/>
        <c:axId val="197061280"/>
        <c:axId val="197061824"/>
        <c:axId val="0"/>
      </c:bar3DChart>
      <c:catAx>
        <c:axId val="197061280"/>
        <c:scaling>
          <c:orientation val="minMax"/>
        </c:scaling>
        <c:delete val="0"/>
        <c:axPos val="b"/>
        <c:numFmt formatCode="General" sourceLinked="0"/>
        <c:majorTickMark val="none"/>
        <c:minorTickMark val="none"/>
        <c:tickLblPos val="nextTo"/>
        <c:txPr>
          <a:bodyPr/>
          <a:lstStyle/>
          <a:p>
            <a:pPr>
              <a:defRPr sz="900"/>
            </a:pPr>
            <a:endParaRPr lang="es-ES"/>
          </a:p>
        </c:txPr>
        <c:crossAx val="197061824"/>
        <c:crosses val="autoZero"/>
        <c:auto val="1"/>
        <c:lblAlgn val="ctr"/>
        <c:lblOffset val="100"/>
        <c:noMultiLvlLbl val="0"/>
      </c:catAx>
      <c:valAx>
        <c:axId val="197061824"/>
        <c:scaling>
          <c:orientation val="minMax"/>
        </c:scaling>
        <c:delete val="0"/>
        <c:axPos val="l"/>
        <c:majorGridlines/>
        <c:numFmt formatCode="0%" sourceLinked="1"/>
        <c:majorTickMark val="none"/>
        <c:minorTickMark val="none"/>
        <c:tickLblPos val="nextTo"/>
        <c:crossAx val="197061280"/>
        <c:crosses val="autoZero"/>
        <c:crossBetween val="between"/>
      </c:valAx>
    </c:plotArea>
    <c:legend>
      <c:legendPos val="r"/>
      <c:layout>
        <c:manualLayout>
          <c:xMode val="edge"/>
          <c:yMode val="edge"/>
          <c:x val="0.87782406863321194"/>
          <c:y val="0.11195392242636339"/>
          <c:w val="0.11968836917773339"/>
          <c:h val="0.32021216097987754"/>
        </c:manualLayout>
      </c:layout>
      <c:overlay val="0"/>
      <c:txPr>
        <a:bodyPr/>
        <a:lstStyle/>
        <a:p>
          <a:pPr>
            <a:defRPr sz="800"/>
          </a:pPr>
          <a:endParaRPr lang="es-E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s-ES" sz="1100" b="1" i="0" u="none" strike="noStrike" baseline="0">
                <a:effectLst/>
              </a:rPr>
              <a:t>Observación de la posición del Cuerpo en el nado en la ejecución del estilo mariposa </a:t>
            </a:r>
            <a:endParaRPr lang="es-EC" sz="110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947916694200895"/>
          <c:y val="0.16077575556465418"/>
          <c:w val="0.77139015517797116"/>
          <c:h val="0.66660104986876645"/>
        </c:manualLayout>
      </c:layout>
      <c:bar3DChart>
        <c:barDir val="col"/>
        <c:grouping val="clustered"/>
        <c:varyColors val="0"/>
        <c:ser>
          <c:idx val="0"/>
          <c:order val="0"/>
          <c:tx>
            <c:strRef>
              <c:f>Hoja2!$B$3</c:f>
              <c:strCache>
                <c:ptCount val="1"/>
                <c:pt idx="0">
                  <c:v>Media</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Hoja2!$C$2:$F$2</c:f>
              <c:strCache>
                <c:ptCount val="4"/>
                <c:pt idx="0">
                  <c:v>PRE TEST(SI)</c:v>
                </c:pt>
                <c:pt idx="1">
                  <c:v>PRE TES(NO)</c:v>
                </c:pt>
                <c:pt idx="2">
                  <c:v>POS TEST(SI)</c:v>
                </c:pt>
                <c:pt idx="3">
                  <c:v>POS TEST(NO)</c:v>
                </c:pt>
              </c:strCache>
            </c:strRef>
          </c:cat>
          <c:val>
            <c:numRef>
              <c:f>Hoja2!$C$3:$F$3</c:f>
              <c:numCache>
                <c:formatCode>General</c:formatCode>
                <c:ptCount val="4"/>
                <c:pt idx="0">
                  <c:v>60</c:v>
                </c:pt>
                <c:pt idx="1">
                  <c:v>40</c:v>
                </c:pt>
                <c:pt idx="2">
                  <c:v>95.56</c:v>
                </c:pt>
                <c:pt idx="3">
                  <c:v>4.4400000000000004</c:v>
                </c:pt>
              </c:numCache>
            </c:numRef>
          </c:val>
        </c:ser>
        <c:ser>
          <c:idx val="1"/>
          <c:order val="1"/>
          <c:tx>
            <c:strRef>
              <c:f>Hoja2!$B$4</c:f>
              <c:strCache>
                <c:ptCount val="1"/>
                <c:pt idx="0">
                  <c:v>Desviación estándar</c:v>
                </c:pt>
              </c:strCache>
            </c:strRef>
          </c:tx>
          <c:spPr>
            <a:solidFill>
              <a:srgbClr val="FFFF00"/>
            </a:solidFill>
          </c:spPr>
          <c:invertIfNegative val="0"/>
          <c:dLbls>
            <c:dLbl>
              <c:idx val="3"/>
              <c:tx>
                <c:rich>
                  <a:bodyPr/>
                  <a:lstStyle/>
                  <a:p>
                    <a:pPr>
                      <a:defRPr/>
                    </a:pPr>
                    <a:r>
                      <a:rPr lang="en-US" b="1" dirty="0">
                        <a:solidFill>
                          <a:schemeClr val="bg1"/>
                        </a:solidFill>
                      </a:rPr>
                      <a:t>7,7</a:t>
                    </a:r>
                  </a:p>
                </c:rich>
              </c:tx>
              <c:spPr>
                <a:solidFill>
                  <a:schemeClr val="accent3">
                    <a:lumMod val="20000"/>
                    <a:lumOff val="80000"/>
                  </a:schemeClr>
                </a:solidFill>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Hoja2!$C$2:$F$2</c:f>
              <c:strCache>
                <c:ptCount val="4"/>
                <c:pt idx="0">
                  <c:v>PRE TEST(SI)</c:v>
                </c:pt>
                <c:pt idx="1">
                  <c:v>PRE TES(NO)</c:v>
                </c:pt>
                <c:pt idx="2">
                  <c:v>POS TEST(SI)</c:v>
                </c:pt>
                <c:pt idx="3">
                  <c:v>POS TEST(NO)</c:v>
                </c:pt>
              </c:strCache>
            </c:strRef>
          </c:cat>
          <c:val>
            <c:numRef>
              <c:f>Hoja2!$C$4:$F$4</c:f>
              <c:numCache>
                <c:formatCode>General</c:formatCode>
                <c:ptCount val="4"/>
                <c:pt idx="0">
                  <c:v>24.04</c:v>
                </c:pt>
                <c:pt idx="1">
                  <c:v>24.04</c:v>
                </c:pt>
                <c:pt idx="2">
                  <c:v>7.7</c:v>
                </c:pt>
                <c:pt idx="3">
                  <c:v>7.7</c:v>
                </c:pt>
              </c:numCache>
            </c:numRef>
          </c:val>
        </c:ser>
        <c:ser>
          <c:idx val="2"/>
          <c:order val="2"/>
          <c:tx>
            <c:strRef>
              <c:f>Hoja2!$B$5</c:f>
              <c:strCache>
                <c:ptCount val="1"/>
                <c:pt idx="0">
                  <c:v>Mínimo</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Hoja2!$C$2:$F$2</c:f>
              <c:strCache>
                <c:ptCount val="4"/>
                <c:pt idx="0">
                  <c:v>PRE TEST(SI)</c:v>
                </c:pt>
                <c:pt idx="1">
                  <c:v>PRE TES(NO)</c:v>
                </c:pt>
                <c:pt idx="2">
                  <c:v>POS TEST(SI)</c:v>
                </c:pt>
                <c:pt idx="3">
                  <c:v>POS TEST(NO)</c:v>
                </c:pt>
              </c:strCache>
            </c:strRef>
          </c:cat>
          <c:val>
            <c:numRef>
              <c:f>Hoja2!$C$5:$F$5</c:f>
              <c:numCache>
                <c:formatCode>General</c:formatCode>
                <c:ptCount val="4"/>
                <c:pt idx="0">
                  <c:v>40</c:v>
                </c:pt>
                <c:pt idx="1">
                  <c:v>13.33</c:v>
                </c:pt>
                <c:pt idx="2">
                  <c:v>86.67</c:v>
                </c:pt>
                <c:pt idx="3">
                  <c:v>0</c:v>
                </c:pt>
              </c:numCache>
            </c:numRef>
          </c:val>
        </c:ser>
        <c:ser>
          <c:idx val="3"/>
          <c:order val="3"/>
          <c:tx>
            <c:strRef>
              <c:f>Hoja2!$B$6</c:f>
              <c:strCache>
                <c:ptCount val="1"/>
                <c:pt idx="0">
                  <c:v>Máximo</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Hoja2!$C$2:$F$2</c:f>
              <c:strCache>
                <c:ptCount val="4"/>
                <c:pt idx="0">
                  <c:v>PRE TEST(SI)</c:v>
                </c:pt>
                <c:pt idx="1">
                  <c:v>PRE TES(NO)</c:v>
                </c:pt>
                <c:pt idx="2">
                  <c:v>POS TEST(SI)</c:v>
                </c:pt>
                <c:pt idx="3">
                  <c:v>POS TEST(NO)</c:v>
                </c:pt>
              </c:strCache>
            </c:strRef>
          </c:cat>
          <c:val>
            <c:numRef>
              <c:f>Hoja2!$C$6:$F$6</c:f>
              <c:numCache>
                <c:formatCode>General</c:formatCode>
                <c:ptCount val="4"/>
                <c:pt idx="0">
                  <c:v>86.67</c:v>
                </c:pt>
                <c:pt idx="1">
                  <c:v>60</c:v>
                </c:pt>
                <c:pt idx="2">
                  <c:v>100</c:v>
                </c:pt>
                <c:pt idx="3">
                  <c:v>13.33</c:v>
                </c:pt>
              </c:numCache>
            </c:numRef>
          </c:val>
        </c:ser>
        <c:dLbls>
          <c:showLegendKey val="0"/>
          <c:showVal val="0"/>
          <c:showCatName val="0"/>
          <c:showSerName val="0"/>
          <c:showPercent val="0"/>
          <c:showBubbleSize val="0"/>
        </c:dLbls>
        <c:gapWidth val="150"/>
        <c:shape val="box"/>
        <c:axId val="197062912"/>
        <c:axId val="197065088"/>
        <c:axId val="0"/>
      </c:bar3DChart>
      <c:catAx>
        <c:axId val="197062912"/>
        <c:scaling>
          <c:orientation val="minMax"/>
        </c:scaling>
        <c:delete val="0"/>
        <c:axPos val="b"/>
        <c:numFmt formatCode="General" sourceLinked="0"/>
        <c:majorTickMark val="none"/>
        <c:minorTickMark val="none"/>
        <c:tickLblPos val="nextTo"/>
        <c:crossAx val="197065088"/>
        <c:crosses val="autoZero"/>
        <c:auto val="1"/>
        <c:lblAlgn val="ctr"/>
        <c:lblOffset val="100"/>
        <c:noMultiLvlLbl val="0"/>
      </c:catAx>
      <c:valAx>
        <c:axId val="197065088"/>
        <c:scaling>
          <c:orientation val="minMax"/>
        </c:scaling>
        <c:delete val="0"/>
        <c:axPos val="l"/>
        <c:majorGridlines/>
        <c:numFmt formatCode="General" sourceLinked="1"/>
        <c:majorTickMark val="none"/>
        <c:minorTickMark val="none"/>
        <c:tickLblPos val="nextTo"/>
        <c:crossAx val="197062912"/>
        <c:crosses val="autoZero"/>
        <c:crossBetween val="between"/>
      </c:valAx>
    </c:plotArea>
    <c:legend>
      <c:legendPos val="r"/>
      <c:legendEntry>
        <c:idx val="0"/>
        <c:txPr>
          <a:bodyPr/>
          <a:lstStyle/>
          <a:p>
            <a:pPr>
              <a:defRPr b="1"/>
            </a:pPr>
            <a:endParaRPr lang="es-ES"/>
          </a:p>
        </c:txPr>
      </c:legendEntry>
      <c:legendEntry>
        <c:idx val="1"/>
        <c:txPr>
          <a:bodyPr/>
          <a:lstStyle/>
          <a:p>
            <a:pPr>
              <a:defRPr b="1"/>
            </a:pPr>
            <a:endParaRPr lang="es-ES"/>
          </a:p>
        </c:txPr>
      </c:legendEntry>
      <c:legendEntry>
        <c:idx val="2"/>
        <c:txPr>
          <a:bodyPr/>
          <a:lstStyle/>
          <a:p>
            <a:pPr>
              <a:defRPr b="1"/>
            </a:pPr>
            <a:endParaRPr lang="es-ES"/>
          </a:p>
        </c:txPr>
      </c:legendEntry>
      <c:legendEntry>
        <c:idx val="3"/>
        <c:txPr>
          <a:bodyPr/>
          <a:lstStyle/>
          <a:p>
            <a:pPr>
              <a:defRPr b="1"/>
            </a:pPr>
            <a:endParaRPr lang="es-ES"/>
          </a:p>
        </c:txPr>
      </c:legendEntry>
      <c:layout>
        <c:manualLayout>
          <c:xMode val="edge"/>
          <c:yMode val="edge"/>
          <c:x val="0.84387162131049409"/>
          <c:y val="0.14705635753864099"/>
          <c:w val="0.14209329097020768"/>
          <c:h val="0.69794317643564208"/>
        </c:manualLayout>
      </c:layout>
      <c:overlay val="0"/>
      <c:spPr>
        <a:solidFill>
          <a:schemeClr val="accent5">
            <a:lumMod val="75000"/>
          </a:schemeClr>
        </a:solidFill>
      </c:spPr>
    </c:legend>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dirty="0">
                <a:effectLst/>
              </a:rPr>
              <a:t>Resultados iniciales y finales de los movimientos de los brazos</a:t>
            </a:r>
            <a:endParaRPr lang="es-EC" sz="1400"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5391306013755585E-2"/>
          <c:y val="0.2173474261663238"/>
          <c:w val="0.77681092783110139"/>
          <c:h val="0.63347662623253176"/>
        </c:manualLayout>
      </c:layout>
      <c:bar3DChart>
        <c:barDir val="col"/>
        <c:grouping val="clustered"/>
        <c:varyColors val="0"/>
        <c:ser>
          <c:idx val="0"/>
          <c:order val="0"/>
          <c:tx>
            <c:strRef>
              <c:f>Hoja2!$B$20</c:f>
              <c:strCache>
                <c:ptCount val="1"/>
                <c:pt idx="0">
                  <c:v>Media</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Hoja2!$C$19:$F$19</c:f>
              <c:strCache>
                <c:ptCount val="4"/>
                <c:pt idx="0">
                  <c:v>PRE TEST(SI)</c:v>
                </c:pt>
                <c:pt idx="1">
                  <c:v>PRE TES(NO)</c:v>
                </c:pt>
                <c:pt idx="2">
                  <c:v>POS TEST(SI)</c:v>
                </c:pt>
                <c:pt idx="3">
                  <c:v>POS TEST(NO)</c:v>
                </c:pt>
              </c:strCache>
            </c:strRef>
          </c:cat>
          <c:val>
            <c:numRef>
              <c:f>Hoja2!$C$20:$F$20</c:f>
              <c:numCache>
                <c:formatCode>General</c:formatCode>
                <c:ptCount val="4"/>
                <c:pt idx="0">
                  <c:v>60</c:v>
                </c:pt>
                <c:pt idx="1">
                  <c:v>40</c:v>
                </c:pt>
                <c:pt idx="2">
                  <c:v>80</c:v>
                </c:pt>
                <c:pt idx="3">
                  <c:v>20</c:v>
                </c:pt>
              </c:numCache>
            </c:numRef>
          </c:val>
        </c:ser>
        <c:ser>
          <c:idx val="1"/>
          <c:order val="1"/>
          <c:tx>
            <c:strRef>
              <c:f>Hoja2!$B$21</c:f>
              <c:strCache>
                <c:ptCount val="1"/>
                <c:pt idx="0">
                  <c:v>Desviación estándar</c:v>
                </c:pt>
              </c:strCache>
            </c:strRef>
          </c:tx>
          <c:spPr>
            <a:solidFill>
              <a:srgbClr val="FFFF00"/>
            </a:solidFill>
          </c:spPr>
          <c:invertIfNegative val="0"/>
          <c:dLbls>
            <c:dLbl>
              <c:idx val="3"/>
              <c:tx>
                <c:rich>
                  <a:bodyPr/>
                  <a:lstStyle/>
                  <a:p>
                    <a:pPr>
                      <a:defRPr/>
                    </a:pPr>
                    <a:r>
                      <a:rPr lang="en-US" b="1" dirty="0">
                        <a:solidFill>
                          <a:schemeClr val="bg1"/>
                        </a:solidFill>
                      </a:rPr>
                      <a:t>34,64</a:t>
                    </a:r>
                  </a:p>
                </c:rich>
              </c:tx>
              <c:spPr>
                <a:solidFill>
                  <a:schemeClr val="accent3">
                    <a:lumMod val="20000"/>
                    <a:lumOff val="80000"/>
                  </a:schemeClr>
                </a:solidFill>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Hoja2!$C$19:$F$19</c:f>
              <c:strCache>
                <c:ptCount val="4"/>
                <c:pt idx="0">
                  <c:v>PRE TEST(SI)</c:v>
                </c:pt>
                <c:pt idx="1">
                  <c:v>PRE TES(NO)</c:v>
                </c:pt>
                <c:pt idx="2">
                  <c:v>POS TEST(SI)</c:v>
                </c:pt>
                <c:pt idx="3">
                  <c:v>POS TEST(NO)</c:v>
                </c:pt>
              </c:strCache>
            </c:strRef>
          </c:cat>
          <c:val>
            <c:numRef>
              <c:f>Hoja2!$C$21:$F$21</c:f>
              <c:numCache>
                <c:formatCode>General</c:formatCode>
                <c:ptCount val="4"/>
                <c:pt idx="0">
                  <c:v>52.92</c:v>
                </c:pt>
                <c:pt idx="1">
                  <c:v>52.92</c:v>
                </c:pt>
                <c:pt idx="2">
                  <c:v>34.64</c:v>
                </c:pt>
                <c:pt idx="3">
                  <c:v>34.64</c:v>
                </c:pt>
              </c:numCache>
            </c:numRef>
          </c:val>
        </c:ser>
        <c:ser>
          <c:idx val="2"/>
          <c:order val="2"/>
          <c:tx>
            <c:strRef>
              <c:f>Hoja2!$B$22</c:f>
              <c:strCache>
                <c:ptCount val="1"/>
                <c:pt idx="0">
                  <c:v>Mínimo</c:v>
                </c:pt>
              </c:strCache>
            </c:strRef>
          </c:tx>
          <c:spPr>
            <a:solidFill>
              <a:srgbClr val="FF0000"/>
            </a:solidFill>
          </c:spPr>
          <c:invertIfNegative val="0"/>
          <c:cat>
            <c:strRef>
              <c:f>Hoja2!$C$19:$F$19</c:f>
              <c:strCache>
                <c:ptCount val="4"/>
                <c:pt idx="0">
                  <c:v>PRE TEST(SI)</c:v>
                </c:pt>
                <c:pt idx="1">
                  <c:v>PRE TES(NO)</c:v>
                </c:pt>
                <c:pt idx="2">
                  <c:v>POS TEST(SI)</c:v>
                </c:pt>
                <c:pt idx="3">
                  <c:v>POS TEST(NO)</c:v>
                </c:pt>
              </c:strCache>
            </c:strRef>
          </c:cat>
          <c:val>
            <c:numRef>
              <c:f>Hoja2!$C$22:$F$22</c:f>
              <c:numCache>
                <c:formatCode>General</c:formatCode>
                <c:ptCount val="4"/>
                <c:pt idx="0">
                  <c:v>0</c:v>
                </c:pt>
                <c:pt idx="1">
                  <c:v>0</c:v>
                </c:pt>
                <c:pt idx="2">
                  <c:v>40</c:v>
                </c:pt>
                <c:pt idx="3">
                  <c:v>0</c:v>
                </c:pt>
              </c:numCache>
            </c:numRef>
          </c:val>
        </c:ser>
        <c:ser>
          <c:idx val="3"/>
          <c:order val="3"/>
          <c:tx>
            <c:strRef>
              <c:f>Hoja2!$B$23</c:f>
              <c:strCache>
                <c:ptCount val="1"/>
                <c:pt idx="0">
                  <c:v>Máximo</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Hoja2!$C$19:$F$19</c:f>
              <c:strCache>
                <c:ptCount val="4"/>
                <c:pt idx="0">
                  <c:v>PRE TEST(SI)</c:v>
                </c:pt>
                <c:pt idx="1">
                  <c:v>PRE TES(NO)</c:v>
                </c:pt>
                <c:pt idx="2">
                  <c:v>POS TEST(SI)</c:v>
                </c:pt>
                <c:pt idx="3">
                  <c:v>POS TEST(NO)</c:v>
                </c:pt>
              </c:strCache>
            </c:strRef>
          </c:cat>
          <c:val>
            <c:numRef>
              <c:f>Hoja2!$C$23:$F$23</c:f>
              <c:numCache>
                <c:formatCode>General</c:formatCode>
                <c:ptCount val="4"/>
                <c:pt idx="0">
                  <c:v>100</c:v>
                </c:pt>
                <c:pt idx="1">
                  <c:v>100</c:v>
                </c:pt>
                <c:pt idx="2">
                  <c:v>100</c:v>
                </c:pt>
                <c:pt idx="3">
                  <c:v>60</c:v>
                </c:pt>
              </c:numCache>
            </c:numRef>
          </c:val>
        </c:ser>
        <c:dLbls>
          <c:showLegendKey val="0"/>
          <c:showVal val="0"/>
          <c:showCatName val="0"/>
          <c:showSerName val="0"/>
          <c:showPercent val="0"/>
          <c:showBubbleSize val="0"/>
        </c:dLbls>
        <c:gapWidth val="150"/>
        <c:shape val="box"/>
        <c:axId val="315522992"/>
        <c:axId val="315516464"/>
        <c:axId val="0"/>
      </c:bar3DChart>
      <c:catAx>
        <c:axId val="315522992"/>
        <c:scaling>
          <c:orientation val="minMax"/>
        </c:scaling>
        <c:delete val="0"/>
        <c:axPos val="b"/>
        <c:numFmt formatCode="General" sourceLinked="0"/>
        <c:majorTickMark val="none"/>
        <c:minorTickMark val="none"/>
        <c:tickLblPos val="nextTo"/>
        <c:crossAx val="315516464"/>
        <c:crosses val="autoZero"/>
        <c:auto val="1"/>
        <c:lblAlgn val="ctr"/>
        <c:lblOffset val="100"/>
        <c:noMultiLvlLbl val="0"/>
      </c:catAx>
      <c:valAx>
        <c:axId val="315516464"/>
        <c:scaling>
          <c:orientation val="minMax"/>
        </c:scaling>
        <c:delete val="0"/>
        <c:axPos val="l"/>
        <c:majorGridlines/>
        <c:numFmt formatCode="General" sourceLinked="1"/>
        <c:majorTickMark val="none"/>
        <c:minorTickMark val="none"/>
        <c:tickLblPos val="nextTo"/>
        <c:crossAx val="315522992"/>
        <c:crosses val="autoZero"/>
        <c:crossBetween val="between"/>
      </c:valAx>
    </c:plotArea>
    <c:legend>
      <c:legendPos val="r"/>
      <c:legendEntry>
        <c:idx val="0"/>
        <c:txPr>
          <a:bodyPr/>
          <a:lstStyle/>
          <a:p>
            <a:pPr>
              <a:defRPr b="1"/>
            </a:pPr>
            <a:endParaRPr lang="es-ES"/>
          </a:p>
        </c:txPr>
      </c:legendEntry>
      <c:legendEntry>
        <c:idx val="1"/>
        <c:txPr>
          <a:bodyPr/>
          <a:lstStyle/>
          <a:p>
            <a:pPr>
              <a:defRPr b="1"/>
            </a:pPr>
            <a:endParaRPr lang="es-ES"/>
          </a:p>
        </c:txPr>
      </c:legendEntry>
      <c:legendEntry>
        <c:idx val="2"/>
        <c:txPr>
          <a:bodyPr/>
          <a:lstStyle/>
          <a:p>
            <a:pPr>
              <a:defRPr b="1"/>
            </a:pPr>
            <a:endParaRPr lang="es-ES"/>
          </a:p>
        </c:txPr>
      </c:legendEntry>
      <c:legendEntry>
        <c:idx val="3"/>
        <c:txPr>
          <a:bodyPr/>
          <a:lstStyle/>
          <a:p>
            <a:pPr>
              <a:defRPr b="1"/>
            </a:pPr>
            <a:endParaRPr lang="es-ES"/>
          </a:p>
        </c:txPr>
      </c:legendEntry>
      <c:layout>
        <c:manualLayout>
          <c:xMode val="edge"/>
          <c:yMode val="edge"/>
          <c:x val="0.84246987374753335"/>
          <c:y val="0.14133787330637726"/>
          <c:w val="0.15509703622813573"/>
          <c:h val="0.58592940326897225"/>
        </c:manualLayout>
      </c:layout>
      <c:overlay val="0"/>
      <c:spPr>
        <a:solidFill>
          <a:schemeClr val="accent2"/>
        </a:solidFill>
      </c:sp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S" sz="1200" b="1" i="0" u="none" strike="noStrike" baseline="0" dirty="0">
                <a:effectLst/>
              </a:rPr>
              <a:t>Resultados de Movimientos de las piernas</a:t>
            </a:r>
            <a:endParaRPr lang="es-EC" sz="1200"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9757597867834082E-2"/>
          <c:y val="0.16089129483814524"/>
          <c:w val="0.7638849197904316"/>
          <c:h val="0.66662401574803154"/>
        </c:manualLayout>
      </c:layout>
      <c:bar3DChart>
        <c:barDir val="col"/>
        <c:grouping val="clustered"/>
        <c:varyColors val="0"/>
        <c:ser>
          <c:idx val="0"/>
          <c:order val="0"/>
          <c:tx>
            <c:strRef>
              <c:f>Hoja2!$B$48</c:f>
              <c:strCache>
                <c:ptCount val="1"/>
                <c:pt idx="0">
                  <c:v>Media</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Hoja2!$C$47:$F$47</c:f>
              <c:strCache>
                <c:ptCount val="4"/>
                <c:pt idx="0">
                  <c:v>PRE TEST(SI)</c:v>
                </c:pt>
                <c:pt idx="1">
                  <c:v>PRE TES(NO)</c:v>
                </c:pt>
                <c:pt idx="2">
                  <c:v>POS TEST(SI)</c:v>
                </c:pt>
                <c:pt idx="3">
                  <c:v>POS TEST(NO)</c:v>
                </c:pt>
              </c:strCache>
            </c:strRef>
          </c:cat>
          <c:val>
            <c:numRef>
              <c:f>Hoja2!$C$48:$F$48</c:f>
              <c:numCache>
                <c:formatCode>General</c:formatCode>
                <c:ptCount val="4"/>
                <c:pt idx="0">
                  <c:v>84</c:v>
                </c:pt>
                <c:pt idx="1">
                  <c:v>36</c:v>
                </c:pt>
                <c:pt idx="2">
                  <c:v>96</c:v>
                </c:pt>
                <c:pt idx="3">
                  <c:v>4</c:v>
                </c:pt>
              </c:numCache>
            </c:numRef>
          </c:val>
        </c:ser>
        <c:ser>
          <c:idx val="1"/>
          <c:order val="1"/>
          <c:tx>
            <c:strRef>
              <c:f>Hoja2!$B$49</c:f>
              <c:strCache>
                <c:ptCount val="1"/>
                <c:pt idx="0">
                  <c:v>Desviación estándar</c:v>
                </c:pt>
              </c:strCache>
            </c:strRef>
          </c:tx>
          <c:spPr>
            <a:solidFill>
              <a:srgbClr val="FFFF00"/>
            </a:solidFill>
          </c:spPr>
          <c:invertIfNegative val="0"/>
          <c:dLbls>
            <c:dLbl>
              <c:idx val="3"/>
              <c:tx>
                <c:rich>
                  <a:bodyPr/>
                  <a:lstStyle/>
                  <a:p>
                    <a:pPr>
                      <a:defRPr/>
                    </a:pPr>
                    <a:r>
                      <a:rPr lang="en-US" b="1" dirty="0">
                        <a:solidFill>
                          <a:schemeClr val="bg1"/>
                        </a:solidFill>
                      </a:rPr>
                      <a:t>5,96</a:t>
                    </a:r>
                  </a:p>
                </c:rich>
              </c:tx>
              <c:spPr>
                <a:solidFill>
                  <a:schemeClr val="accent3">
                    <a:lumMod val="20000"/>
                    <a:lumOff val="80000"/>
                  </a:schemeClr>
                </a:solidFill>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Hoja2!$C$47:$F$47</c:f>
              <c:strCache>
                <c:ptCount val="4"/>
                <c:pt idx="0">
                  <c:v>PRE TEST(SI)</c:v>
                </c:pt>
                <c:pt idx="1">
                  <c:v>PRE TES(NO)</c:v>
                </c:pt>
                <c:pt idx="2">
                  <c:v>POS TEST(SI)</c:v>
                </c:pt>
                <c:pt idx="3">
                  <c:v>POS TEST(NO)</c:v>
                </c:pt>
              </c:strCache>
            </c:strRef>
          </c:cat>
          <c:val>
            <c:numRef>
              <c:f>Hoja2!$C$49:$F$49</c:f>
              <c:numCache>
                <c:formatCode>General</c:formatCode>
                <c:ptCount val="4"/>
                <c:pt idx="0">
                  <c:v>21.91</c:v>
                </c:pt>
                <c:pt idx="1">
                  <c:v>40.99</c:v>
                </c:pt>
                <c:pt idx="2">
                  <c:v>5.96</c:v>
                </c:pt>
                <c:pt idx="3">
                  <c:v>5.96</c:v>
                </c:pt>
              </c:numCache>
            </c:numRef>
          </c:val>
        </c:ser>
        <c:ser>
          <c:idx val="2"/>
          <c:order val="2"/>
          <c:tx>
            <c:strRef>
              <c:f>Hoja2!$B$50</c:f>
              <c:strCache>
                <c:ptCount val="1"/>
                <c:pt idx="0">
                  <c:v>Mínimo</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Hoja2!$C$47:$F$47</c:f>
              <c:strCache>
                <c:ptCount val="4"/>
                <c:pt idx="0">
                  <c:v>PRE TEST(SI)</c:v>
                </c:pt>
                <c:pt idx="1">
                  <c:v>PRE TES(NO)</c:v>
                </c:pt>
                <c:pt idx="2">
                  <c:v>POS TEST(SI)</c:v>
                </c:pt>
                <c:pt idx="3">
                  <c:v>POS TEST(NO)</c:v>
                </c:pt>
              </c:strCache>
            </c:strRef>
          </c:cat>
          <c:val>
            <c:numRef>
              <c:f>Hoja2!$C$50:$F$50</c:f>
              <c:numCache>
                <c:formatCode>General</c:formatCode>
                <c:ptCount val="4"/>
                <c:pt idx="0">
                  <c:v>46.67</c:v>
                </c:pt>
                <c:pt idx="1">
                  <c:v>0</c:v>
                </c:pt>
                <c:pt idx="2">
                  <c:v>86.67</c:v>
                </c:pt>
                <c:pt idx="3">
                  <c:v>0</c:v>
                </c:pt>
              </c:numCache>
            </c:numRef>
          </c:val>
        </c:ser>
        <c:ser>
          <c:idx val="3"/>
          <c:order val="3"/>
          <c:tx>
            <c:strRef>
              <c:f>Hoja2!$B$51</c:f>
              <c:strCache>
                <c:ptCount val="1"/>
                <c:pt idx="0">
                  <c:v>Máximo</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Hoja2!$C$47:$F$47</c:f>
              <c:strCache>
                <c:ptCount val="4"/>
                <c:pt idx="0">
                  <c:v>PRE TEST(SI)</c:v>
                </c:pt>
                <c:pt idx="1">
                  <c:v>PRE TES(NO)</c:v>
                </c:pt>
                <c:pt idx="2">
                  <c:v>POS TEST(SI)</c:v>
                </c:pt>
                <c:pt idx="3">
                  <c:v>POS TEST(NO)</c:v>
                </c:pt>
              </c:strCache>
            </c:strRef>
          </c:cat>
          <c:val>
            <c:numRef>
              <c:f>Hoja2!$C$51:$F$51</c:f>
              <c:numCache>
                <c:formatCode>General</c:formatCode>
                <c:ptCount val="4"/>
                <c:pt idx="0">
                  <c:v>100</c:v>
                </c:pt>
                <c:pt idx="1">
                  <c:v>100</c:v>
                </c:pt>
                <c:pt idx="2">
                  <c:v>100</c:v>
                </c:pt>
                <c:pt idx="3">
                  <c:v>13.33</c:v>
                </c:pt>
              </c:numCache>
            </c:numRef>
          </c:val>
        </c:ser>
        <c:dLbls>
          <c:showLegendKey val="0"/>
          <c:showVal val="0"/>
          <c:showCatName val="0"/>
          <c:showSerName val="0"/>
          <c:showPercent val="0"/>
          <c:showBubbleSize val="0"/>
        </c:dLbls>
        <c:gapWidth val="150"/>
        <c:shape val="box"/>
        <c:axId val="20409472"/>
        <c:axId val="20410016"/>
        <c:axId val="0"/>
      </c:bar3DChart>
      <c:catAx>
        <c:axId val="20409472"/>
        <c:scaling>
          <c:orientation val="minMax"/>
        </c:scaling>
        <c:delete val="0"/>
        <c:axPos val="b"/>
        <c:numFmt formatCode="General" sourceLinked="0"/>
        <c:majorTickMark val="none"/>
        <c:minorTickMark val="none"/>
        <c:tickLblPos val="nextTo"/>
        <c:crossAx val="20410016"/>
        <c:crosses val="autoZero"/>
        <c:auto val="1"/>
        <c:lblAlgn val="ctr"/>
        <c:lblOffset val="100"/>
        <c:noMultiLvlLbl val="0"/>
      </c:catAx>
      <c:valAx>
        <c:axId val="20410016"/>
        <c:scaling>
          <c:orientation val="minMax"/>
        </c:scaling>
        <c:delete val="0"/>
        <c:axPos val="l"/>
        <c:majorGridlines/>
        <c:numFmt formatCode="General" sourceLinked="1"/>
        <c:majorTickMark val="none"/>
        <c:minorTickMark val="none"/>
        <c:tickLblPos val="nextTo"/>
        <c:crossAx val="20409472"/>
        <c:crosses val="autoZero"/>
        <c:crossBetween val="between"/>
      </c:valAx>
    </c:plotArea>
    <c:legend>
      <c:legendPos val="r"/>
      <c:legendEntry>
        <c:idx val="0"/>
        <c:txPr>
          <a:bodyPr/>
          <a:lstStyle/>
          <a:p>
            <a:pPr>
              <a:defRPr b="1"/>
            </a:pPr>
            <a:endParaRPr lang="es-ES"/>
          </a:p>
        </c:txPr>
      </c:legendEntry>
      <c:legendEntry>
        <c:idx val="1"/>
        <c:txPr>
          <a:bodyPr/>
          <a:lstStyle/>
          <a:p>
            <a:pPr>
              <a:defRPr b="1"/>
            </a:pPr>
            <a:endParaRPr lang="es-ES"/>
          </a:p>
        </c:txPr>
      </c:legendEntry>
      <c:legendEntry>
        <c:idx val="2"/>
        <c:txPr>
          <a:bodyPr/>
          <a:lstStyle/>
          <a:p>
            <a:pPr>
              <a:defRPr b="1"/>
            </a:pPr>
            <a:endParaRPr lang="es-ES"/>
          </a:p>
        </c:txPr>
      </c:legendEntry>
      <c:legendEntry>
        <c:idx val="3"/>
        <c:txPr>
          <a:bodyPr/>
          <a:lstStyle/>
          <a:p>
            <a:pPr>
              <a:defRPr b="1"/>
            </a:pPr>
            <a:endParaRPr lang="es-ES"/>
          </a:p>
        </c:txPr>
      </c:legendEntry>
      <c:layout>
        <c:manualLayout>
          <c:xMode val="edge"/>
          <c:yMode val="edge"/>
          <c:x val="0.84364251765826559"/>
          <c:y val="7.2495990084572789E-2"/>
          <c:w val="0.15378347976773174"/>
          <c:h val="0.65823186723268545"/>
        </c:manualLayout>
      </c:layout>
      <c:overlay val="0"/>
      <c:spPr>
        <a:solidFill>
          <a:schemeClr val="accent2"/>
        </a:solidFill>
      </c:sp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1A672-8E2D-42AE-A062-1CE01E75BB31}"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s-EC"/>
        </a:p>
      </dgm:t>
    </dgm:pt>
    <dgm:pt modelId="{6CE6B9E6-74A1-490C-9597-11191536AD4E}">
      <dgm:prSet custT="1"/>
      <dgm:spPr/>
      <dgm:t>
        <a:bodyPr/>
        <a:lstStyle/>
        <a:p>
          <a:pPr algn="ctr" rtl="0"/>
          <a:endParaRPr lang="es-ES" sz="3000" b="1" dirty="0" smtClean="0"/>
        </a:p>
        <a:p>
          <a:pPr algn="ctr" rtl="0"/>
          <a:r>
            <a:rPr lang="es-ES" sz="3000" b="1" dirty="0" smtClean="0"/>
            <a:t>UNIVERSIDAD DE LAS FUERZAS ARMADAS </a:t>
          </a:r>
        </a:p>
        <a:p>
          <a:pPr algn="ctr" rtl="0"/>
          <a:r>
            <a:rPr lang="es-ES" sz="3000" b="1" dirty="0" smtClean="0"/>
            <a:t>ESPE </a:t>
          </a:r>
          <a:r>
            <a:rPr lang="es-EC" sz="1900" dirty="0" smtClean="0"/>
            <a:t/>
          </a:r>
          <a:br>
            <a:rPr lang="es-EC" sz="1900" dirty="0" smtClean="0"/>
          </a:br>
          <a:endParaRPr lang="es-EC" sz="1900" dirty="0" smtClean="0"/>
        </a:p>
        <a:p>
          <a:pPr algn="ctr" rtl="0"/>
          <a:r>
            <a:rPr lang="es-ES" sz="1900" b="1" dirty="0" smtClean="0"/>
            <a:t>AUTOR: </a:t>
          </a:r>
          <a:r>
            <a:rPr lang="es-EC" sz="1900" b="1" dirty="0" smtClean="0"/>
            <a:t>WILLIAM </a:t>
          </a:r>
          <a:r>
            <a:rPr lang="es-EC" sz="1900" b="1" dirty="0" smtClean="0"/>
            <a:t>WLADIMIR QUISHPE </a:t>
          </a:r>
          <a:r>
            <a:rPr lang="es-EC" sz="1900" b="1" dirty="0" smtClean="0"/>
            <a:t>RIVERA </a:t>
          </a:r>
          <a:r>
            <a:rPr lang="es-ES" sz="1900" b="1" dirty="0" smtClean="0"/>
            <a:t> </a:t>
          </a:r>
          <a:r>
            <a:rPr lang="es-EC" sz="1900" dirty="0" smtClean="0"/>
            <a:t/>
          </a:r>
          <a:br>
            <a:rPr lang="es-EC" sz="1900" dirty="0" smtClean="0"/>
          </a:br>
          <a:r>
            <a:rPr lang="es-ES" sz="1900" b="1" dirty="0" smtClean="0"/>
            <a:t> </a:t>
          </a:r>
          <a:r>
            <a:rPr lang="es-EC" sz="1900" dirty="0" smtClean="0"/>
            <a:t/>
          </a:r>
          <a:br>
            <a:rPr lang="es-EC" sz="1900" dirty="0" smtClean="0"/>
          </a:br>
          <a:r>
            <a:rPr lang="es-ES" sz="1900" b="1" dirty="0" smtClean="0"/>
            <a:t>TEMA: EL JUEGO Y SU INCIDENCIA EN EL DOMINIO DE LA TÉCNICA MARIPOSA EN  NIÑOS DE 7-8 AÑOS.</a:t>
          </a:r>
          <a:r>
            <a:rPr lang="es-EC" sz="1900" dirty="0" smtClean="0"/>
            <a:t/>
          </a:r>
          <a:br>
            <a:rPr lang="es-EC" sz="1900" dirty="0" smtClean="0"/>
          </a:br>
          <a:endParaRPr lang="es-EC" sz="1900" b="1" dirty="0" smtClean="0"/>
        </a:p>
        <a:p>
          <a:pPr algn="l" rtl="0"/>
          <a:r>
            <a:rPr lang="es-EC" sz="1900" b="1" dirty="0" smtClean="0"/>
            <a:t>DIRECTORA DE CARRERRA: MSC ARACELY OBANDO MEJÍA	</a:t>
          </a:r>
          <a:br>
            <a:rPr lang="es-EC" sz="1900" b="1" dirty="0" smtClean="0"/>
          </a:br>
          <a:r>
            <a:rPr lang="es-EC" sz="1900" b="1" dirty="0" smtClean="0"/>
            <a:t>DIRECTORA: MSC. LORENA SANDOVAL JARAMILLO</a:t>
          </a:r>
          <a:br>
            <a:rPr lang="es-EC" sz="1900" b="1" dirty="0" smtClean="0"/>
          </a:br>
          <a:r>
            <a:rPr lang="es-EC" sz="1900" b="1" dirty="0" smtClean="0"/>
            <a:t>OPONENTE: MSC. </a:t>
          </a:r>
          <a:r>
            <a:rPr lang="es-ES" sz="1900" b="1" dirty="0" smtClean="0"/>
            <a:t>ORLANDO </a:t>
          </a:r>
          <a:r>
            <a:rPr lang="es-EC" sz="1900" b="1" dirty="0" smtClean="0"/>
            <a:t>CARRASCO</a:t>
          </a:r>
          <a:r>
            <a:rPr lang="es-ES" sz="1900" b="1" dirty="0" smtClean="0"/>
            <a:t> COCA</a:t>
          </a:r>
        </a:p>
        <a:p>
          <a:pPr algn="ctr" rtl="0"/>
          <a:r>
            <a:rPr lang="es-EC" sz="1900" b="1" baseline="0" dirty="0" smtClean="0"/>
            <a:t>SECREATRIO ACADÉMICO: DR. MÁRCELO MEJÍA MENA</a:t>
          </a:r>
        </a:p>
        <a:p>
          <a:pPr algn="ctr" rtl="0"/>
          <a:r>
            <a:rPr lang="es-EC" sz="1900" b="1" dirty="0" smtClean="0"/>
            <a:t> </a:t>
          </a:r>
          <a:r>
            <a:rPr lang="es-EC" sz="1900" dirty="0" smtClean="0"/>
            <a:t/>
          </a:r>
          <a:br>
            <a:rPr lang="es-EC" sz="1900" dirty="0" smtClean="0"/>
          </a:br>
          <a:r>
            <a:rPr lang="es-EC" sz="1900" dirty="0" smtClean="0"/>
            <a:t/>
          </a:r>
          <a:br>
            <a:rPr lang="es-EC" sz="1900" dirty="0" smtClean="0"/>
          </a:br>
          <a:endParaRPr lang="es-EC" sz="1900" dirty="0"/>
        </a:p>
      </dgm:t>
    </dgm:pt>
    <dgm:pt modelId="{5D8D3C47-9BF4-478F-B097-81230EA51AB1}" type="parTrans" cxnId="{E93EBF7B-A195-4612-AF8D-FFE53883C7BC}">
      <dgm:prSet/>
      <dgm:spPr/>
      <dgm:t>
        <a:bodyPr/>
        <a:lstStyle/>
        <a:p>
          <a:endParaRPr lang="es-EC"/>
        </a:p>
      </dgm:t>
    </dgm:pt>
    <dgm:pt modelId="{DE273EE8-6006-4FBB-9033-05E632E63434}" type="sibTrans" cxnId="{E93EBF7B-A195-4612-AF8D-FFE53883C7BC}">
      <dgm:prSet/>
      <dgm:spPr/>
      <dgm:t>
        <a:bodyPr/>
        <a:lstStyle/>
        <a:p>
          <a:endParaRPr lang="es-EC"/>
        </a:p>
      </dgm:t>
    </dgm:pt>
    <dgm:pt modelId="{EE13E4A4-2A2E-4707-B000-9CDF96143FC9}" type="pres">
      <dgm:prSet presAssocID="{6D01A672-8E2D-42AE-A062-1CE01E75BB31}" presName="CompostProcess" presStyleCnt="0">
        <dgm:presLayoutVars>
          <dgm:dir/>
          <dgm:resizeHandles val="exact"/>
        </dgm:presLayoutVars>
      </dgm:prSet>
      <dgm:spPr/>
      <dgm:t>
        <a:bodyPr/>
        <a:lstStyle/>
        <a:p>
          <a:endParaRPr lang="es-EC"/>
        </a:p>
      </dgm:t>
    </dgm:pt>
    <dgm:pt modelId="{7C3A1951-C3B5-4845-8E60-056F7715D85E}" type="pres">
      <dgm:prSet presAssocID="{6D01A672-8E2D-42AE-A062-1CE01E75BB31}" presName="arrow" presStyleLbl="bgShp" presStyleIdx="0" presStyleCnt="1"/>
      <dgm:spPr/>
    </dgm:pt>
    <dgm:pt modelId="{9314274E-E699-4F58-A1E3-0C82ED56D8DF}" type="pres">
      <dgm:prSet presAssocID="{6D01A672-8E2D-42AE-A062-1CE01E75BB31}" presName="linearProcess" presStyleCnt="0"/>
      <dgm:spPr/>
    </dgm:pt>
    <dgm:pt modelId="{93C04E19-C438-47F2-8681-C7C3712D9050}" type="pres">
      <dgm:prSet presAssocID="{6CE6B9E6-74A1-490C-9597-11191536AD4E}" presName="textNode" presStyleLbl="node1" presStyleIdx="0" presStyleCnt="1" custScaleX="125337" custScaleY="250000">
        <dgm:presLayoutVars>
          <dgm:bulletEnabled val="1"/>
        </dgm:presLayoutVars>
      </dgm:prSet>
      <dgm:spPr/>
      <dgm:t>
        <a:bodyPr/>
        <a:lstStyle/>
        <a:p>
          <a:endParaRPr lang="es-EC"/>
        </a:p>
      </dgm:t>
    </dgm:pt>
  </dgm:ptLst>
  <dgm:cxnLst>
    <dgm:cxn modelId="{EF4D8A19-FD20-4A2B-96C0-58A4EA7EC60A}" type="presOf" srcId="{6D01A672-8E2D-42AE-A062-1CE01E75BB31}" destId="{EE13E4A4-2A2E-4707-B000-9CDF96143FC9}" srcOrd="0" destOrd="0" presId="urn:microsoft.com/office/officeart/2005/8/layout/hProcess9"/>
    <dgm:cxn modelId="{E93EBF7B-A195-4612-AF8D-FFE53883C7BC}" srcId="{6D01A672-8E2D-42AE-A062-1CE01E75BB31}" destId="{6CE6B9E6-74A1-490C-9597-11191536AD4E}" srcOrd="0" destOrd="0" parTransId="{5D8D3C47-9BF4-478F-B097-81230EA51AB1}" sibTransId="{DE273EE8-6006-4FBB-9033-05E632E63434}"/>
    <dgm:cxn modelId="{7F92A4E2-34A0-4A08-B589-4D0345741048}" type="presOf" srcId="{6CE6B9E6-74A1-490C-9597-11191536AD4E}" destId="{93C04E19-C438-47F2-8681-C7C3712D9050}" srcOrd="0" destOrd="0" presId="urn:microsoft.com/office/officeart/2005/8/layout/hProcess9"/>
    <dgm:cxn modelId="{C034EEB3-BBF1-4CA9-ADE9-B2513F87707C}" type="presParOf" srcId="{EE13E4A4-2A2E-4707-B000-9CDF96143FC9}" destId="{7C3A1951-C3B5-4845-8E60-056F7715D85E}" srcOrd="0" destOrd="0" presId="urn:microsoft.com/office/officeart/2005/8/layout/hProcess9"/>
    <dgm:cxn modelId="{BC59A01F-04D3-4E28-B765-D700851C5C4C}" type="presParOf" srcId="{EE13E4A4-2A2E-4707-B000-9CDF96143FC9}" destId="{9314274E-E699-4F58-A1E3-0C82ED56D8DF}" srcOrd="1" destOrd="0" presId="urn:microsoft.com/office/officeart/2005/8/layout/hProcess9"/>
    <dgm:cxn modelId="{48061ED7-742F-4A63-8C9B-0F9413AF8FFB}" type="presParOf" srcId="{9314274E-E699-4F58-A1E3-0C82ED56D8DF}" destId="{93C04E19-C438-47F2-8681-C7C3712D9050}"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F8B6E7-124F-4C86-BF4F-256454360824}"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s-EC"/>
        </a:p>
      </dgm:t>
    </dgm:pt>
    <dgm:pt modelId="{E8723E61-E27D-459D-9A49-A78190E09EF4}">
      <dgm:prSet phldrT="[Texto]"/>
      <dgm:spPr/>
      <dgm:t>
        <a:bodyPr/>
        <a:lstStyle/>
        <a:p>
          <a:r>
            <a:rPr lang="es-EC" dirty="0" smtClean="0"/>
            <a:t>Posición del cuerpo</a:t>
          </a:r>
          <a:endParaRPr lang="es-EC" dirty="0"/>
        </a:p>
      </dgm:t>
    </dgm:pt>
    <dgm:pt modelId="{27FC8492-2E69-4AF1-8F0B-D2246671111D}" type="parTrans" cxnId="{66EE9F09-27C9-402A-A2AB-1DB6956ACE97}">
      <dgm:prSet/>
      <dgm:spPr/>
      <dgm:t>
        <a:bodyPr/>
        <a:lstStyle/>
        <a:p>
          <a:endParaRPr lang="es-EC"/>
        </a:p>
      </dgm:t>
    </dgm:pt>
    <dgm:pt modelId="{28BF1AFC-98A3-40A1-A234-87621F5A8EE5}" type="sibTrans" cxnId="{66EE9F09-27C9-402A-A2AB-1DB6956ACE97}">
      <dgm:prSet/>
      <dgm:spPr/>
      <dgm:t>
        <a:bodyPr/>
        <a:lstStyle/>
        <a:p>
          <a:endParaRPr lang="es-EC"/>
        </a:p>
      </dgm:t>
    </dgm:pt>
    <dgm:pt modelId="{E9074C9A-3F6A-4F16-807B-2A777388F108}">
      <dgm:prSet/>
      <dgm:spPr/>
      <dgm:t>
        <a:bodyPr/>
        <a:lstStyle/>
        <a:p>
          <a:r>
            <a:rPr lang="es-EC" dirty="0" smtClean="0"/>
            <a:t>Ejecución de la brazada</a:t>
          </a:r>
          <a:endParaRPr lang="es-EC" dirty="0"/>
        </a:p>
      </dgm:t>
    </dgm:pt>
    <dgm:pt modelId="{982F46E5-4E8F-4383-92CC-2E8CD7653EBE}" type="parTrans" cxnId="{A43BBDC2-3E28-4759-91C1-430F07CE6008}">
      <dgm:prSet/>
      <dgm:spPr/>
      <dgm:t>
        <a:bodyPr/>
        <a:lstStyle/>
        <a:p>
          <a:endParaRPr lang="es-EC"/>
        </a:p>
      </dgm:t>
    </dgm:pt>
    <dgm:pt modelId="{47A33CA7-4F51-4987-BF62-0F344212440E}" type="sibTrans" cxnId="{A43BBDC2-3E28-4759-91C1-430F07CE6008}">
      <dgm:prSet/>
      <dgm:spPr/>
      <dgm:t>
        <a:bodyPr/>
        <a:lstStyle/>
        <a:p>
          <a:endParaRPr lang="es-EC"/>
        </a:p>
      </dgm:t>
    </dgm:pt>
    <dgm:pt modelId="{6F461376-0EB0-445E-8B83-2B41955DA43E}">
      <dgm:prSet/>
      <dgm:spPr/>
      <dgm:t>
        <a:bodyPr/>
        <a:lstStyle/>
        <a:p>
          <a:r>
            <a:rPr lang="es-EC" smtClean="0"/>
            <a:t>Ejecución de la patada</a:t>
          </a:r>
          <a:endParaRPr lang="es-EC"/>
        </a:p>
      </dgm:t>
    </dgm:pt>
    <dgm:pt modelId="{9255212C-EEFC-4B7E-9BBF-21A4FD62B3DE}" type="parTrans" cxnId="{EBE99286-8BB9-4366-A3B2-54852C833945}">
      <dgm:prSet/>
      <dgm:spPr/>
      <dgm:t>
        <a:bodyPr/>
        <a:lstStyle/>
        <a:p>
          <a:endParaRPr lang="es-EC"/>
        </a:p>
      </dgm:t>
    </dgm:pt>
    <dgm:pt modelId="{F7034105-C66A-4D45-A6D2-A421C61F7598}" type="sibTrans" cxnId="{EBE99286-8BB9-4366-A3B2-54852C833945}">
      <dgm:prSet/>
      <dgm:spPr/>
      <dgm:t>
        <a:bodyPr/>
        <a:lstStyle/>
        <a:p>
          <a:endParaRPr lang="es-EC"/>
        </a:p>
      </dgm:t>
    </dgm:pt>
    <dgm:pt modelId="{36A21CE2-6BDE-43EB-8877-A7BAAB95ED28}">
      <dgm:prSet/>
      <dgm:spPr/>
      <dgm:t>
        <a:bodyPr/>
        <a:lstStyle/>
        <a:p>
          <a:r>
            <a:rPr lang="es-EC" smtClean="0"/>
            <a:t>Coordinación </a:t>
          </a:r>
          <a:endParaRPr lang="es-EC"/>
        </a:p>
      </dgm:t>
    </dgm:pt>
    <dgm:pt modelId="{A820D262-4B1E-4CD7-99AF-80A2A885AAC9}" type="parTrans" cxnId="{FC0E7F72-B16E-4327-8B7C-738DCD68E6C5}">
      <dgm:prSet/>
      <dgm:spPr/>
      <dgm:t>
        <a:bodyPr/>
        <a:lstStyle/>
        <a:p>
          <a:endParaRPr lang="es-EC"/>
        </a:p>
      </dgm:t>
    </dgm:pt>
    <dgm:pt modelId="{4BCAB45B-D950-4513-B230-EAB7B8448496}" type="sibTrans" cxnId="{FC0E7F72-B16E-4327-8B7C-738DCD68E6C5}">
      <dgm:prSet/>
      <dgm:spPr/>
      <dgm:t>
        <a:bodyPr/>
        <a:lstStyle/>
        <a:p>
          <a:endParaRPr lang="es-EC"/>
        </a:p>
      </dgm:t>
    </dgm:pt>
    <dgm:pt modelId="{B93073CD-6A88-4D0C-8EFC-7F797539D89C}" type="pres">
      <dgm:prSet presAssocID="{29F8B6E7-124F-4C86-BF4F-256454360824}" presName="linear" presStyleCnt="0">
        <dgm:presLayoutVars>
          <dgm:animLvl val="lvl"/>
          <dgm:resizeHandles val="exact"/>
        </dgm:presLayoutVars>
      </dgm:prSet>
      <dgm:spPr/>
      <dgm:t>
        <a:bodyPr/>
        <a:lstStyle/>
        <a:p>
          <a:endParaRPr lang="es-EC"/>
        </a:p>
      </dgm:t>
    </dgm:pt>
    <dgm:pt modelId="{9F80AF26-AAA5-4C8E-95BC-3EF58F6B4565}" type="pres">
      <dgm:prSet presAssocID="{E8723E61-E27D-459D-9A49-A78190E09EF4}" presName="parentText" presStyleLbl="node1" presStyleIdx="0" presStyleCnt="4">
        <dgm:presLayoutVars>
          <dgm:chMax val="0"/>
          <dgm:bulletEnabled val="1"/>
        </dgm:presLayoutVars>
      </dgm:prSet>
      <dgm:spPr/>
      <dgm:t>
        <a:bodyPr/>
        <a:lstStyle/>
        <a:p>
          <a:endParaRPr lang="es-EC"/>
        </a:p>
      </dgm:t>
    </dgm:pt>
    <dgm:pt modelId="{2CE4FBDD-9648-4535-9DE2-48942E575D10}" type="pres">
      <dgm:prSet presAssocID="{28BF1AFC-98A3-40A1-A234-87621F5A8EE5}" presName="spacer" presStyleCnt="0"/>
      <dgm:spPr/>
    </dgm:pt>
    <dgm:pt modelId="{4FC6235C-E783-49E4-B067-99700A188AD3}" type="pres">
      <dgm:prSet presAssocID="{E9074C9A-3F6A-4F16-807B-2A777388F108}" presName="parentText" presStyleLbl="node1" presStyleIdx="1" presStyleCnt="4">
        <dgm:presLayoutVars>
          <dgm:chMax val="0"/>
          <dgm:bulletEnabled val="1"/>
        </dgm:presLayoutVars>
      </dgm:prSet>
      <dgm:spPr/>
      <dgm:t>
        <a:bodyPr/>
        <a:lstStyle/>
        <a:p>
          <a:endParaRPr lang="es-EC"/>
        </a:p>
      </dgm:t>
    </dgm:pt>
    <dgm:pt modelId="{37BB1FD4-206A-492C-BD8C-E96B44B0BEEB}" type="pres">
      <dgm:prSet presAssocID="{47A33CA7-4F51-4987-BF62-0F344212440E}" presName="spacer" presStyleCnt="0"/>
      <dgm:spPr/>
    </dgm:pt>
    <dgm:pt modelId="{BAA552F5-6C03-4C15-9CD5-13A71C853479}" type="pres">
      <dgm:prSet presAssocID="{6F461376-0EB0-445E-8B83-2B41955DA43E}" presName="parentText" presStyleLbl="node1" presStyleIdx="2" presStyleCnt="4">
        <dgm:presLayoutVars>
          <dgm:chMax val="0"/>
          <dgm:bulletEnabled val="1"/>
        </dgm:presLayoutVars>
      </dgm:prSet>
      <dgm:spPr/>
      <dgm:t>
        <a:bodyPr/>
        <a:lstStyle/>
        <a:p>
          <a:endParaRPr lang="es-EC"/>
        </a:p>
      </dgm:t>
    </dgm:pt>
    <dgm:pt modelId="{231CD8D2-5CFE-4388-A1FD-5F8F5CF62BBF}" type="pres">
      <dgm:prSet presAssocID="{F7034105-C66A-4D45-A6D2-A421C61F7598}" presName="spacer" presStyleCnt="0"/>
      <dgm:spPr/>
    </dgm:pt>
    <dgm:pt modelId="{F75FADB1-BA5A-4288-ACBB-D3AF8C343A96}" type="pres">
      <dgm:prSet presAssocID="{36A21CE2-6BDE-43EB-8877-A7BAAB95ED28}" presName="parentText" presStyleLbl="node1" presStyleIdx="3" presStyleCnt="4">
        <dgm:presLayoutVars>
          <dgm:chMax val="0"/>
          <dgm:bulletEnabled val="1"/>
        </dgm:presLayoutVars>
      </dgm:prSet>
      <dgm:spPr/>
      <dgm:t>
        <a:bodyPr/>
        <a:lstStyle/>
        <a:p>
          <a:endParaRPr lang="es-EC"/>
        </a:p>
      </dgm:t>
    </dgm:pt>
  </dgm:ptLst>
  <dgm:cxnLst>
    <dgm:cxn modelId="{8099CE08-980B-4B24-9C5E-03370955B193}" type="presOf" srcId="{E9074C9A-3F6A-4F16-807B-2A777388F108}" destId="{4FC6235C-E783-49E4-B067-99700A188AD3}" srcOrd="0" destOrd="0" presId="urn:microsoft.com/office/officeart/2005/8/layout/vList2"/>
    <dgm:cxn modelId="{FC0E7F72-B16E-4327-8B7C-738DCD68E6C5}" srcId="{29F8B6E7-124F-4C86-BF4F-256454360824}" destId="{36A21CE2-6BDE-43EB-8877-A7BAAB95ED28}" srcOrd="3" destOrd="0" parTransId="{A820D262-4B1E-4CD7-99AF-80A2A885AAC9}" sibTransId="{4BCAB45B-D950-4513-B230-EAB7B8448496}"/>
    <dgm:cxn modelId="{EBE99286-8BB9-4366-A3B2-54852C833945}" srcId="{29F8B6E7-124F-4C86-BF4F-256454360824}" destId="{6F461376-0EB0-445E-8B83-2B41955DA43E}" srcOrd="2" destOrd="0" parTransId="{9255212C-EEFC-4B7E-9BBF-21A4FD62B3DE}" sibTransId="{F7034105-C66A-4D45-A6D2-A421C61F7598}"/>
    <dgm:cxn modelId="{062D37D7-35BA-4B21-B45F-E510510550A6}" type="presOf" srcId="{E8723E61-E27D-459D-9A49-A78190E09EF4}" destId="{9F80AF26-AAA5-4C8E-95BC-3EF58F6B4565}" srcOrd="0" destOrd="0" presId="urn:microsoft.com/office/officeart/2005/8/layout/vList2"/>
    <dgm:cxn modelId="{CA197A98-ADEE-4AE5-95F7-07EAF6B64860}" type="presOf" srcId="{29F8B6E7-124F-4C86-BF4F-256454360824}" destId="{B93073CD-6A88-4D0C-8EFC-7F797539D89C}" srcOrd="0" destOrd="0" presId="urn:microsoft.com/office/officeart/2005/8/layout/vList2"/>
    <dgm:cxn modelId="{A43BBDC2-3E28-4759-91C1-430F07CE6008}" srcId="{29F8B6E7-124F-4C86-BF4F-256454360824}" destId="{E9074C9A-3F6A-4F16-807B-2A777388F108}" srcOrd="1" destOrd="0" parTransId="{982F46E5-4E8F-4383-92CC-2E8CD7653EBE}" sibTransId="{47A33CA7-4F51-4987-BF62-0F344212440E}"/>
    <dgm:cxn modelId="{743DAD24-9BB8-46F9-B98F-3E49EF32B0B6}" type="presOf" srcId="{36A21CE2-6BDE-43EB-8877-A7BAAB95ED28}" destId="{F75FADB1-BA5A-4288-ACBB-D3AF8C343A96}" srcOrd="0" destOrd="0" presId="urn:microsoft.com/office/officeart/2005/8/layout/vList2"/>
    <dgm:cxn modelId="{15ECDA80-B13A-4D6B-9365-C702DD81202D}" type="presOf" srcId="{6F461376-0EB0-445E-8B83-2B41955DA43E}" destId="{BAA552F5-6C03-4C15-9CD5-13A71C853479}" srcOrd="0" destOrd="0" presId="urn:microsoft.com/office/officeart/2005/8/layout/vList2"/>
    <dgm:cxn modelId="{66EE9F09-27C9-402A-A2AB-1DB6956ACE97}" srcId="{29F8B6E7-124F-4C86-BF4F-256454360824}" destId="{E8723E61-E27D-459D-9A49-A78190E09EF4}" srcOrd="0" destOrd="0" parTransId="{27FC8492-2E69-4AF1-8F0B-D2246671111D}" sibTransId="{28BF1AFC-98A3-40A1-A234-87621F5A8EE5}"/>
    <dgm:cxn modelId="{CF7C6D32-1123-47E5-BDC7-30E9B6A32EA4}" type="presParOf" srcId="{B93073CD-6A88-4D0C-8EFC-7F797539D89C}" destId="{9F80AF26-AAA5-4C8E-95BC-3EF58F6B4565}" srcOrd="0" destOrd="0" presId="urn:microsoft.com/office/officeart/2005/8/layout/vList2"/>
    <dgm:cxn modelId="{6F56FF97-3C41-412C-9DEB-D99C5AEF11F4}" type="presParOf" srcId="{B93073CD-6A88-4D0C-8EFC-7F797539D89C}" destId="{2CE4FBDD-9648-4535-9DE2-48942E575D10}" srcOrd="1" destOrd="0" presId="urn:microsoft.com/office/officeart/2005/8/layout/vList2"/>
    <dgm:cxn modelId="{2BDAD495-CA3A-4AB0-85FA-B65D5544E20C}" type="presParOf" srcId="{B93073CD-6A88-4D0C-8EFC-7F797539D89C}" destId="{4FC6235C-E783-49E4-B067-99700A188AD3}" srcOrd="2" destOrd="0" presId="urn:microsoft.com/office/officeart/2005/8/layout/vList2"/>
    <dgm:cxn modelId="{ED7A3DF7-587A-4C6C-8A23-59F720748EFF}" type="presParOf" srcId="{B93073CD-6A88-4D0C-8EFC-7F797539D89C}" destId="{37BB1FD4-206A-492C-BD8C-E96B44B0BEEB}" srcOrd="3" destOrd="0" presId="urn:microsoft.com/office/officeart/2005/8/layout/vList2"/>
    <dgm:cxn modelId="{71579964-8F29-47B8-A004-1E247DDA3453}" type="presParOf" srcId="{B93073CD-6A88-4D0C-8EFC-7F797539D89C}" destId="{BAA552F5-6C03-4C15-9CD5-13A71C853479}" srcOrd="4" destOrd="0" presId="urn:microsoft.com/office/officeart/2005/8/layout/vList2"/>
    <dgm:cxn modelId="{F9584D6A-818D-493B-A906-8BC4C9BBB836}" type="presParOf" srcId="{B93073CD-6A88-4D0C-8EFC-7F797539D89C}" destId="{231CD8D2-5CFE-4388-A1FD-5F8F5CF62BBF}" srcOrd="5" destOrd="0" presId="urn:microsoft.com/office/officeart/2005/8/layout/vList2"/>
    <dgm:cxn modelId="{9E623ABB-9413-4327-9A9B-7A89D4F523A6}" type="presParOf" srcId="{B93073CD-6A88-4D0C-8EFC-7F797539D89C}" destId="{F75FADB1-BA5A-4288-ACBB-D3AF8C343A96}"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E8D5A6-C439-41BB-BBF1-1F1CE5F18A01}" type="doc">
      <dgm:prSet loTypeId="urn:microsoft.com/office/officeart/2005/8/layout/hProcess9" loCatId="process" qsTypeId="urn:microsoft.com/office/officeart/2005/8/quickstyle/simple5" qsCatId="simple" csTypeId="urn:microsoft.com/office/officeart/2005/8/colors/accent2_4" csCatId="accent2" phldr="1"/>
      <dgm:spPr/>
    </dgm:pt>
    <dgm:pt modelId="{9AFD096D-A996-410A-869E-446C69E09287}">
      <dgm:prSet phldrT="[Texto]"/>
      <dgm:spPr/>
      <dgm:t>
        <a:bodyPr/>
        <a:lstStyle/>
        <a:p>
          <a:r>
            <a:rPr lang="en-US" dirty="0" smtClean="0"/>
            <a:t>VARIABLE DEPENDIENTE</a:t>
          </a:r>
          <a:endParaRPr lang="es-EC" dirty="0"/>
        </a:p>
      </dgm:t>
    </dgm:pt>
    <dgm:pt modelId="{BFECDD65-7121-4325-B8DE-465557AD9B9C}" type="parTrans" cxnId="{B956A5F1-292C-4406-B562-96783C6EBA48}">
      <dgm:prSet/>
      <dgm:spPr/>
      <dgm:t>
        <a:bodyPr/>
        <a:lstStyle/>
        <a:p>
          <a:endParaRPr lang="es-EC"/>
        </a:p>
      </dgm:t>
    </dgm:pt>
    <dgm:pt modelId="{45D29839-2806-4872-8D79-278840426B6C}" type="sibTrans" cxnId="{B956A5F1-292C-4406-B562-96783C6EBA48}">
      <dgm:prSet/>
      <dgm:spPr/>
      <dgm:t>
        <a:bodyPr/>
        <a:lstStyle/>
        <a:p>
          <a:endParaRPr lang="es-EC"/>
        </a:p>
      </dgm:t>
    </dgm:pt>
    <dgm:pt modelId="{2B1B9810-19E3-4045-93A7-F358BC4CACA3}" type="pres">
      <dgm:prSet presAssocID="{BEE8D5A6-C439-41BB-BBF1-1F1CE5F18A01}" presName="CompostProcess" presStyleCnt="0">
        <dgm:presLayoutVars>
          <dgm:dir/>
          <dgm:resizeHandles val="exact"/>
        </dgm:presLayoutVars>
      </dgm:prSet>
      <dgm:spPr/>
    </dgm:pt>
    <dgm:pt modelId="{310811E4-CF2C-4EBC-BD1E-A875FE264CBC}" type="pres">
      <dgm:prSet presAssocID="{BEE8D5A6-C439-41BB-BBF1-1F1CE5F18A01}" presName="arrow" presStyleLbl="bgShp" presStyleIdx="0" presStyleCnt="1"/>
      <dgm:spPr/>
    </dgm:pt>
    <dgm:pt modelId="{950E823C-C3FE-45A8-B68D-C2889E225678}" type="pres">
      <dgm:prSet presAssocID="{BEE8D5A6-C439-41BB-BBF1-1F1CE5F18A01}" presName="linearProcess" presStyleCnt="0"/>
      <dgm:spPr/>
    </dgm:pt>
    <dgm:pt modelId="{12E96247-40D4-4DE4-A7E0-E3E61774B208}" type="pres">
      <dgm:prSet presAssocID="{9AFD096D-A996-410A-869E-446C69E09287}" presName="textNode" presStyleLbl="node1" presStyleIdx="0" presStyleCnt="1">
        <dgm:presLayoutVars>
          <dgm:bulletEnabled val="1"/>
        </dgm:presLayoutVars>
      </dgm:prSet>
      <dgm:spPr/>
      <dgm:t>
        <a:bodyPr/>
        <a:lstStyle/>
        <a:p>
          <a:endParaRPr lang="es-EC"/>
        </a:p>
      </dgm:t>
    </dgm:pt>
  </dgm:ptLst>
  <dgm:cxnLst>
    <dgm:cxn modelId="{B82262F5-1FFF-4F79-BA92-943E8770397D}" type="presOf" srcId="{BEE8D5A6-C439-41BB-BBF1-1F1CE5F18A01}" destId="{2B1B9810-19E3-4045-93A7-F358BC4CACA3}" srcOrd="0" destOrd="0" presId="urn:microsoft.com/office/officeart/2005/8/layout/hProcess9"/>
    <dgm:cxn modelId="{CB8BFFE1-02E6-437B-A815-B9CCE97CE625}" type="presOf" srcId="{9AFD096D-A996-410A-869E-446C69E09287}" destId="{12E96247-40D4-4DE4-A7E0-E3E61774B208}" srcOrd="0" destOrd="0" presId="urn:microsoft.com/office/officeart/2005/8/layout/hProcess9"/>
    <dgm:cxn modelId="{B956A5F1-292C-4406-B562-96783C6EBA48}" srcId="{BEE8D5A6-C439-41BB-BBF1-1F1CE5F18A01}" destId="{9AFD096D-A996-410A-869E-446C69E09287}" srcOrd="0" destOrd="0" parTransId="{BFECDD65-7121-4325-B8DE-465557AD9B9C}" sibTransId="{45D29839-2806-4872-8D79-278840426B6C}"/>
    <dgm:cxn modelId="{14376A3D-8644-4F2F-AAF3-958D26459545}" type="presParOf" srcId="{2B1B9810-19E3-4045-93A7-F358BC4CACA3}" destId="{310811E4-CF2C-4EBC-BD1E-A875FE264CBC}" srcOrd="0" destOrd="0" presId="urn:microsoft.com/office/officeart/2005/8/layout/hProcess9"/>
    <dgm:cxn modelId="{995F96DD-49FF-4178-A254-E4EE456A6252}" type="presParOf" srcId="{2B1B9810-19E3-4045-93A7-F358BC4CACA3}" destId="{950E823C-C3FE-45A8-B68D-C2889E225678}" srcOrd="1" destOrd="0" presId="urn:microsoft.com/office/officeart/2005/8/layout/hProcess9"/>
    <dgm:cxn modelId="{B1D0D0C1-4A10-4C47-B74B-22ED9B33B55C}" type="presParOf" srcId="{950E823C-C3FE-45A8-B68D-C2889E225678}" destId="{12E96247-40D4-4DE4-A7E0-E3E61774B208}"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060A6B-FFAB-46CD-BAFF-9844B575E506}" type="doc">
      <dgm:prSet loTypeId="urn:microsoft.com/office/officeart/2005/8/layout/hProcess9" loCatId="process" qsTypeId="urn:microsoft.com/office/officeart/2005/8/quickstyle/simple5" qsCatId="simple" csTypeId="urn:microsoft.com/office/officeart/2005/8/colors/accent1_2" csCatId="accent1" phldr="1"/>
      <dgm:spPr/>
    </dgm:pt>
    <dgm:pt modelId="{322BEEFB-D30F-4847-B7FF-1AB2D58AEA72}">
      <dgm:prSet phldrT="[Texto]"/>
      <dgm:spPr/>
      <dgm:t>
        <a:bodyPr/>
        <a:lstStyle/>
        <a:p>
          <a:r>
            <a:rPr lang="en-US" dirty="0" smtClean="0"/>
            <a:t>VARIABLE INDEPENDIENTE</a:t>
          </a:r>
          <a:endParaRPr lang="es-EC" dirty="0"/>
        </a:p>
      </dgm:t>
    </dgm:pt>
    <dgm:pt modelId="{80A13E46-C97A-420D-9103-41ABA66CD0F7}" type="parTrans" cxnId="{A07FEAF7-DCDE-474F-9CD4-0B944BFF87FC}">
      <dgm:prSet/>
      <dgm:spPr/>
      <dgm:t>
        <a:bodyPr/>
        <a:lstStyle/>
        <a:p>
          <a:endParaRPr lang="es-EC"/>
        </a:p>
      </dgm:t>
    </dgm:pt>
    <dgm:pt modelId="{F9B8A335-CA90-41B8-8320-2DF7714CB64C}" type="sibTrans" cxnId="{A07FEAF7-DCDE-474F-9CD4-0B944BFF87FC}">
      <dgm:prSet/>
      <dgm:spPr/>
      <dgm:t>
        <a:bodyPr/>
        <a:lstStyle/>
        <a:p>
          <a:endParaRPr lang="es-EC"/>
        </a:p>
      </dgm:t>
    </dgm:pt>
    <dgm:pt modelId="{CD2B1D46-8AF8-42A3-BA94-A7D3D8343705}" type="pres">
      <dgm:prSet presAssocID="{53060A6B-FFAB-46CD-BAFF-9844B575E506}" presName="CompostProcess" presStyleCnt="0">
        <dgm:presLayoutVars>
          <dgm:dir/>
          <dgm:resizeHandles val="exact"/>
        </dgm:presLayoutVars>
      </dgm:prSet>
      <dgm:spPr/>
    </dgm:pt>
    <dgm:pt modelId="{FFEA829E-8926-469A-9FC5-6A35349F993E}" type="pres">
      <dgm:prSet presAssocID="{53060A6B-FFAB-46CD-BAFF-9844B575E506}" presName="arrow" presStyleLbl="bgShp" presStyleIdx="0" presStyleCnt="1" custAng="10800000"/>
      <dgm:spPr/>
    </dgm:pt>
    <dgm:pt modelId="{6F269190-5032-4A92-A50A-DFBED1EC269B}" type="pres">
      <dgm:prSet presAssocID="{53060A6B-FFAB-46CD-BAFF-9844B575E506}" presName="linearProcess" presStyleCnt="0"/>
      <dgm:spPr/>
    </dgm:pt>
    <dgm:pt modelId="{42AF65D4-7169-4E8F-9EC2-188B800C3140}" type="pres">
      <dgm:prSet presAssocID="{322BEEFB-D30F-4847-B7FF-1AB2D58AEA72}" presName="textNode" presStyleLbl="node1" presStyleIdx="0" presStyleCnt="1">
        <dgm:presLayoutVars>
          <dgm:bulletEnabled val="1"/>
        </dgm:presLayoutVars>
      </dgm:prSet>
      <dgm:spPr/>
      <dgm:t>
        <a:bodyPr/>
        <a:lstStyle/>
        <a:p>
          <a:endParaRPr lang="es-EC"/>
        </a:p>
      </dgm:t>
    </dgm:pt>
  </dgm:ptLst>
  <dgm:cxnLst>
    <dgm:cxn modelId="{E3A39D7A-E423-4413-88B8-4766FE304611}" type="presOf" srcId="{322BEEFB-D30F-4847-B7FF-1AB2D58AEA72}" destId="{42AF65D4-7169-4E8F-9EC2-188B800C3140}" srcOrd="0" destOrd="0" presId="urn:microsoft.com/office/officeart/2005/8/layout/hProcess9"/>
    <dgm:cxn modelId="{A07FEAF7-DCDE-474F-9CD4-0B944BFF87FC}" srcId="{53060A6B-FFAB-46CD-BAFF-9844B575E506}" destId="{322BEEFB-D30F-4847-B7FF-1AB2D58AEA72}" srcOrd="0" destOrd="0" parTransId="{80A13E46-C97A-420D-9103-41ABA66CD0F7}" sibTransId="{F9B8A335-CA90-41B8-8320-2DF7714CB64C}"/>
    <dgm:cxn modelId="{404918BC-189C-42AC-86F7-E000EA1E4C82}" type="presOf" srcId="{53060A6B-FFAB-46CD-BAFF-9844B575E506}" destId="{CD2B1D46-8AF8-42A3-BA94-A7D3D8343705}" srcOrd="0" destOrd="0" presId="urn:microsoft.com/office/officeart/2005/8/layout/hProcess9"/>
    <dgm:cxn modelId="{E87360E8-3E0C-4C48-9898-48BC2D5E84B1}" type="presParOf" srcId="{CD2B1D46-8AF8-42A3-BA94-A7D3D8343705}" destId="{FFEA829E-8926-469A-9FC5-6A35349F993E}" srcOrd="0" destOrd="0" presId="urn:microsoft.com/office/officeart/2005/8/layout/hProcess9"/>
    <dgm:cxn modelId="{5BA1B9A5-9539-4574-9E44-19CD99B666A9}" type="presParOf" srcId="{CD2B1D46-8AF8-42A3-BA94-A7D3D8343705}" destId="{6F269190-5032-4A92-A50A-DFBED1EC269B}" srcOrd="1" destOrd="0" presId="urn:microsoft.com/office/officeart/2005/8/layout/hProcess9"/>
    <dgm:cxn modelId="{8CA1CB9B-032D-4F2A-90F3-B7E7B1F6ECE7}" type="presParOf" srcId="{6F269190-5032-4A92-A50A-DFBED1EC269B}" destId="{42AF65D4-7169-4E8F-9EC2-188B800C3140}" srcOrd="0"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E45BEE-F69A-4834-AE50-CBBEBCE09522}" type="doc">
      <dgm:prSet loTypeId="urn:microsoft.com/office/officeart/2005/8/layout/process4" loCatId="list" qsTypeId="urn:microsoft.com/office/officeart/2005/8/quickstyle/simple2" qsCatId="simple" csTypeId="urn:microsoft.com/office/officeart/2005/8/colors/accent2_5" csCatId="accent2" phldr="1"/>
      <dgm:spPr/>
      <dgm:t>
        <a:bodyPr/>
        <a:lstStyle/>
        <a:p>
          <a:endParaRPr lang="es-EC"/>
        </a:p>
      </dgm:t>
    </dgm:pt>
    <dgm:pt modelId="{F11501C1-9F4B-4CAC-889F-0111D99A295E}">
      <dgm:prSet custT="1"/>
      <dgm:spPr/>
      <dgm:t>
        <a:bodyPr/>
        <a:lstStyle/>
        <a:p>
          <a:pPr rtl="0"/>
          <a:endPar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rtl="0"/>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Los juegos poseen características recreativas los que se realiza de manera espontánea.</a:t>
          </a:r>
        </a:p>
        <a:p>
          <a:pPr rtl="0"/>
          <a:endParaRPr lang="es-EC" sz="2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46E38F4-E192-4088-9E9B-0FCCC028F030}" type="parTrans" cxnId="{FA9D1DED-9CE0-48C7-8E03-C67FB09C6FA0}">
      <dgm:prSet/>
      <dgm:spPr/>
      <dgm:t>
        <a:bodyPr/>
        <a:lstStyle/>
        <a:p>
          <a:endParaRPr lang="es-EC"/>
        </a:p>
      </dgm:t>
    </dgm:pt>
    <dgm:pt modelId="{A893BD0F-5FFF-405A-AF4A-C3AC4C601B96}" type="sibTrans" cxnId="{FA9D1DED-9CE0-48C7-8E03-C67FB09C6FA0}">
      <dgm:prSet/>
      <dgm:spPr/>
      <dgm:t>
        <a:bodyPr/>
        <a:lstStyle/>
        <a:p>
          <a:endParaRPr lang="es-EC"/>
        </a:p>
      </dgm:t>
    </dgm:pt>
    <dgm:pt modelId="{AE5F5C5E-5721-42B7-AE1B-22BF27195E5F}">
      <dgm:prSet custT="1"/>
      <dgm:spPr/>
      <dgm:t>
        <a:bodyPr/>
        <a:lstStyle/>
        <a:p>
          <a:pPr rtl="0"/>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Con la libertad necesaria para encontrarse en un clima de estimulaciones y satisfacción </a:t>
          </a:r>
        </a:p>
      </dgm:t>
    </dgm:pt>
    <dgm:pt modelId="{8B61BD94-5BFA-439B-A382-BFAE909B63B8}" type="parTrans" cxnId="{0E262965-6138-4CC5-BC7D-90C74CD70883}">
      <dgm:prSet/>
      <dgm:spPr/>
      <dgm:t>
        <a:bodyPr/>
        <a:lstStyle/>
        <a:p>
          <a:endParaRPr lang="es-EC"/>
        </a:p>
      </dgm:t>
    </dgm:pt>
    <dgm:pt modelId="{FB48A908-EF23-45AA-BE90-8ABA317854DB}" type="sibTrans" cxnId="{0E262965-6138-4CC5-BC7D-90C74CD70883}">
      <dgm:prSet/>
      <dgm:spPr/>
      <dgm:t>
        <a:bodyPr/>
        <a:lstStyle/>
        <a:p>
          <a:endParaRPr lang="es-EC"/>
        </a:p>
      </dgm:t>
    </dgm:pt>
    <dgm:pt modelId="{223D0916-9F23-405F-9BD7-5E01D43A59E1}">
      <dgm:prSet custT="1"/>
      <dgm:spPr/>
      <dgm:t>
        <a:bodyPr/>
        <a:lstStyle/>
        <a:p>
          <a:pPr rtl="0"/>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La persona encuentra el agrado por la participación activa. </a:t>
          </a:r>
        </a:p>
      </dgm:t>
    </dgm:pt>
    <dgm:pt modelId="{DF43A483-A22D-4191-8134-8DB66D4E3818}" type="parTrans" cxnId="{1B31C6C1-176F-4C8E-9260-2259B070C276}">
      <dgm:prSet/>
      <dgm:spPr/>
      <dgm:t>
        <a:bodyPr/>
        <a:lstStyle/>
        <a:p>
          <a:endParaRPr lang="es-EC"/>
        </a:p>
      </dgm:t>
    </dgm:pt>
    <dgm:pt modelId="{7B81603F-201E-4398-93E4-8F616DB8E83C}" type="sibTrans" cxnId="{1B31C6C1-176F-4C8E-9260-2259B070C276}">
      <dgm:prSet/>
      <dgm:spPr/>
      <dgm:t>
        <a:bodyPr/>
        <a:lstStyle/>
        <a:p>
          <a:endParaRPr lang="es-EC"/>
        </a:p>
      </dgm:t>
    </dgm:pt>
    <dgm:pt modelId="{D2528A88-C32E-49E5-8205-61557CC45ACA}" type="pres">
      <dgm:prSet presAssocID="{2AE45BEE-F69A-4834-AE50-CBBEBCE09522}" presName="Name0" presStyleCnt="0">
        <dgm:presLayoutVars>
          <dgm:dir/>
          <dgm:animLvl val="lvl"/>
          <dgm:resizeHandles val="exact"/>
        </dgm:presLayoutVars>
      </dgm:prSet>
      <dgm:spPr/>
      <dgm:t>
        <a:bodyPr/>
        <a:lstStyle/>
        <a:p>
          <a:endParaRPr lang="es-EC"/>
        </a:p>
      </dgm:t>
    </dgm:pt>
    <dgm:pt modelId="{CFA2BC53-4EC9-48A2-9B5B-5FD699075624}" type="pres">
      <dgm:prSet presAssocID="{223D0916-9F23-405F-9BD7-5E01D43A59E1}" presName="boxAndChildren" presStyleCnt="0"/>
      <dgm:spPr/>
    </dgm:pt>
    <dgm:pt modelId="{B9F73356-FC9C-4B82-9B3F-4D256B483428}" type="pres">
      <dgm:prSet presAssocID="{223D0916-9F23-405F-9BD7-5E01D43A59E1}" presName="parentTextBox" presStyleLbl="node1" presStyleIdx="0" presStyleCnt="3"/>
      <dgm:spPr/>
      <dgm:t>
        <a:bodyPr/>
        <a:lstStyle/>
        <a:p>
          <a:endParaRPr lang="es-EC"/>
        </a:p>
      </dgm:t>
    </dgm:pt>
    <dgm:pt modelId="{76527E34-DDE5-4BB5-8656-3A2EAFCDD65C}" type="pres">
      <dgm:prSet presAssocID="{FB48A908-EF23-45AA-BE90-8ABA317854DB}" presName="sp" presStyleCnt="0"/>
      <dgm:spPr/>
    </dgm:pt>
    <dgm:pt modelId="{085E6328-2447-4D09-AB86-264E6B32B5F2}" type="pres">
      <dgm:prSet presAssocID="{AE5F5C5E-5721-42B7-AE1B-22BF27195E5F}" presName="arrowAndChildren" presStyleCnt="0"/>
      <dgm:spPr/>
    </dgm:pt>
    <dgm:pt modelId="{24975FA1-E8DA-4FE3-9938-8570C7BCE8E1}" type="pres">
      <dgm:prSet presAssocID="{AE5F5C5E-5721-42B7-AE1B-22BF27195E5F}" presName="parentTextArrow" presStyleLbl="node1" presStyleIdx="1" presStyleCnt="3"/>
      <dgm:spPr/>
      <dgm:t>
        <a:bodyPr/>
        <a:lstStyle/>
        <a:p>
          <a:endParaRPr lang="es-EC"/>
        </a:p>
      </dgm:t>
    </dgm:pt>
    <dgm:pt modelId="{4BB3CB08-1D74-433E-B971-4C2D1B7A3E1A}" type="pres">
      <dgm:prSet presAssocID="{A893BD0F-5FFF-405A-AF4A-C3AC4C601B96}" presName="sp" presStyleCnt="0"/>
      <dgm:spPr/>
    </dgm:pt>
    <dgm:pt modelId="{D4B0FE4F-3B4A-47DC-B3F9-D6DD698452CC}" type="pres">
      <dgm:prSet presAssocID="{F11501C1-9F4B-4CAC-889F-0111D99A295E}" presName="arrowAndChildren" presStyleCnt="0"/>
      <dgm:spPr/>
    </dgm:pt>
    <dgm:pt modelId="{17A43F6C-C3BA-461F-ABC0-AE960FC2EC04}" type="pres">
      <dgm:prSet presAssocID="{F11501C1-9F4B-4CAC-889F-0111D99A295E}" presName="parentTextArrow" presStyleLbl="node1" presStyleIdx="2" presStyleCnt="3"/>
      <dgm:spPr/>
      <dgm:t>
        <a:bodyPr/>
        <a:lstStyle/>
        <a:p>
          <a:endParaRPr lang="es-EC"/>
        </a:p>
      </dgm:t>
    </dgm:pt>
  </dgm:ptLst>
  <dgm:cxnLst>
    <dgm:cxn modelId="{CF8D4221-3C9D-4A2F-83AE-FC3F5513713B}" type="presOf" srcId="{F11501C1-9F4B-4CAC-889F-0111D99A295E}" destId="{17A43F6C-C3BA-461F-ABC0-AE960FC2EC04}" srcOrd="0" destOrd="0" presId="urn:microsoft.com/office/officeart/2005/8/layout/process4"/>
    <dgm:cxn modelId="{1B31C6C1-176F-4C8E-9260-2259B070C276}" srcId="{2AE45BEE-F69A-4834-AE50-CBBEBCE09522}" destId="{223D0916-9F23-405F-9BD7-5E01D43A59E1}" srcOrd="2" destOrd="0" parTransId="{DF43A483-A22D-4191-8134-8DB66D4E3818}" sibTransId="{7B81603F-201E-4398-93E4-8F616DB8E83C}"/>
    <dgm:cxn modelId="{43F0936B-1674-4F89-A020-115F43527457}" type="presOf" srcId="{223D0916-9F23-405F-9BD7-5E01D43A59E1}" destId="{B9F73356-FC9C-4B82-9B3F-4D256B483428}" srcOrd="0" destOrd="0" presId="urn:microsoft.com/office/officeart/2005/8/layout/process4"/>
    <dgm:cxn modelId="{F1B02F36-E5B5-464A-85DF-D67489BED975}" type="presOf" srcId="{2AE45BEE-F69A-4834-AE50-CBBEBCE09522}" destId="{D2528A88-C32E-49E5-8205-61557CC45ACA}" srcOrd="0" destOrd="0" presId="urn:microsoft.com/office/officeart/2005/8/layout/process4"/>
    <dgm:cxn modelId="{0E262965-6138-4CC5-BC7D-90C74CD70883}" srcId="{2AE45BEE-F69A-4834-AE50-CBBEBCE09522}" destId="{AE5F5C5E-5721-42B7-AE1B-22BF27195E5F}" srcOrd="1" destOrd="0" parTransId="{8B61BD94-5BFA-439B-A382-BFAE909B63B8}" sibTransId="{FB48A908-EF23-45AA-BE90-8ABA317854DB}"/>
    <dgm:cxn modelId="{462F8CB4-70B3-41C2-9448-ED9E416A7B6E}" type="presOf" srcId="{AE5F5C5E-5721-42B7-AE1B-22BF27195E5F}" destId="{24975FA1-E8DA-4FE3-9938-8570C7BCE8E1}" srcOrd="0" destOrd="0" presId="urn:microsoft.com/office/officeart/2005/8/layout/process4"/>
    <dgm:cxn modelId="{FA9D1DED-9CE0-48C7-8E03-C67FB09C6FA0}" srcId="{2AE45BEE-F69A-4834-AE50-CBBEBCE09522}" destId="{F11501C1-9F4B-4CAC-889F-0111D99A295E}" srcOrd="0" destOrd="0" parTransId="{246E38F4-E192-4088-9E9B-0FCCC028F030}" sibTransId="{A893BD0F-5FFF-405A-AF4A-C3AC4C601B96}"/>
    <dgm:cxn modelId="{29A011BC-52B5-48A7-885E-9130FB1435EE}" type="presParOf" srcId="{D2528A88-C32E-49E5-8205-61557CC45ACA}" destId="{CFA2BC53-4EC9-48A2-9B5B-5FD699075624}" srcOrd="0" destOrd="0" presId="urn:microsoft.com/office/officeart/2005/8/layout/process4"/>
    <dgm:cxn modelId="{39EAC05D-AC59-4219-A554-78F00B600C75}" type="presParOf" srcId="{CFA2BC53-4EC9-48A2-9B5B-5FD699075624}" destId="{B9F73356-FC9C-4B82-9B3F-4D256B483428}" srcOrd="0" destOrd="0" presId="urn:microsoft.com/office/officeart/2005/8/layout/process4"/>
    <dgm:cxn modelId="{39EC1B82-57A9-45F6-8268-C31F86839583}" type="presParOf" srcId="{D2528A88-C32E-49E5-8205-61557CC45ACA}" destId="{76527E34-DDE5-4BB5-8656-3A2EAFCDD65C}" srcOrd="1" destOrd="0" presId="urn:microsoft.com/office/officeart/2005/8/layout/process4"/>
    <dgm:cxn modelId="{EF88CA27-3996-4C60-9FE4-97A56C3ECADE}" type="presParOf" srcId="{D2528A88-C32E-49E5-8205-61557CC45ACA}" destId="{085E6328-2447-4D09-AB86-264E6B32B5F2}" srcOrd="2" destOrd="0" presId="urn:microsoft.com/office/officeart/2005/8/layout/process4"/>
    <dgm:cxn modelId="{99AC4EBE-190E-48DD-A1B4-6CFAE1786F87}" type="presParOf" srcId="{085E6328-2447-4D09-AB86-264E6B32B5F2}" destId="{24975FA1-E8DA-4FE3-9938-8570C7BCE8E1}" srcOrd="0" destOrd="0" presId="urn:microsoft.com/office/officeart/2005/8/layout/process4"/>
    <dgm:cxn modelId="{35B65982-441F-459E-876B-6CBA2F1A268A}" type="presParOf" srcId="{D2528A88-C32E-49E5-8205-61557CC45ACA}" destId="{4BB3CB08-1D74-433E-B971-4C2D1B7A3E1A}" srcOrd="3" destOrd="0" presId="urn:microsoft.com/office/officeart/2005/8/layout/process4"/>
    <dgm:cxn modelId="{BFD9EE56-8E20-4A1C-9CCF-0E18E8C9B7E1}" type="presParOf" srcId="{D2528A88-C32E-49E5-8205-61557CC45ACA}" destId="{D4B0FE4F-3B4A-47DC-B3F9-D6DD698452CC}" srcOrd="4" destOrd="0" presId="urn:microsoft.com/office/officeart/2005/8/layout/process4"/>
    <dgm:cxn modelId="{7B3A3A35-AAF3-40E2-A9CA-E4F0F8DFF80B}" type="presParOf" srcId="{D4B0FE4F-3B4A-47DC-B3F9-D6DD698452CC}" destId="{17A43F6C-C3BA-461F-ABC0-AE960FC2EC0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DB62F3-2864-4D98-959C-69ECECC2B444}" type="doc">
      <dgm:prSet loTypeId="urn:microsoft.com/office/officeart/2005/8/layout/vList2" loCatId="list" qsTypeId="urn:microsoft.com/office/officeart/2005/8/quickstyle/simple5" qsCatId="simple" csTypeId="urn:microsoft.com/office/officeart/2005/8/colors/accent2_5" csCatId="accent2" phldr="1"/>
      <dgm:spPr/>
      <dgm:t>
        <a:bodyPr/>
        <a:lstStyle/>
        <a:p>
          <a:endParaRPr lang="es-EC"/>
        </a:p>
      </dgm:t>
    </dgm:pt>
    <dgm:pt modelId="{C0D4168F-F7B2-47C3-B1A4-C7F64386963C}">
      <dgm:prSet/>
      <dgm:spPr/>
      <dgm:t>
        <a:bodyPr/>
        <a:lstStyle/>
        <a:p>
          <a:pPr algn="ctr" rtl="0"/>
          <a:r>
            <a:rPr lang="es-EC" b="1" dirty="0" smtClean="0">
              <a:latin typeface="+mj-lt"/>
              <a:ea typeface="Arial Unicode MS" panose="020B0604020202020204" pitchFamily="34" charset="-128"/>
              <a:cs typeface="Arial Unicode MS" panose="020B0604020202020204" pitchFamily="34" charset="-128"/>
            </a:rPr>
            <a:t>LOS JUEGOS RECREATIVOS COMO ACCIÓN HUMANA ESPECIAL.</a:t>
          </a:r>
          <a:endParaRPr lang="es-EC" b="1" dirty="0">
            <a:latin typeface="+mj-lt"/>
            <a:ea typeface="Arial Unicode MS" panose="020B0604020202020204" pitchFamily="34" charset="-128"/>
            <a:cs typeface="Arial Unicode MS" panose="020B0604020202020204" pitchFamily="34" charset="-128"/>
          </a:endParaRPr>
        </a:p>
      </dgm:t>
    </dgm:pt>
    <dgm:pt modelId="{A414AB39-9E4D-403F-B662-79A201F46A17}" type="parTrans" cxnId="{11209EDD-CF64-42CE-BFF5-242494E091C3}">
      <dgm:prSet/>
      <dgm:spPr/>
      <dgm:t>
        <a:bodyPr/>
        <a:lstStyle/>
        <a:p>
          <a:endParaRPr lang="es-EC"/>
        </a:p>
      </dgm:t>
    </dgm:pt>
    <dgm:pt modelId="{8A13A533-4E56-4C08-8C94-01A68EFE7FB8}" type="sibTrans" cxnId="{11209EDD-CF64-42CE-BFF5-242494E091C3}">
      <dgm:prSet/>
      <dgm:spPr/>
      <dgm:t>
        <a:bodyPr/>
        <a:lstStyle/>
        <a:p>
          <a:endParaRPr lang="es-EC"/>
        </a:p>
      </dgm:t>
    </dgm:pt>
    <dgm:pt modelId="{648B3265-D47A-4479-8EF2-84A282D8B7DA}">
      <dgm:prSet/>
      <dgm:spPr/>
      <dgm:t>
        <a:bodyPr/>
        <a:lstStyle/>
        <a:p>
          <a:pPr rtl="0"/>
          <a:r>
            <a:rPr lang="es-EC" dirty="0" smtClean="0">
              <a:latin typeface="+mj-lt"/>
              <a:ea typeface="Arial Unicode MS" panose="020B0604020202020204" pitchFamily="34" charset="-128"/>
              <a:cs typeface="Arial Unicode MS" panose="020B0604020202020204" pitchFamily="34" charset="-128"/>
            </a:rPr>
            <a:t>Son de gran importancia en el desarrollo.</a:t>
          </a:r>
          <a:endParaRPr lang="es-EC" dirty="0">
            <a:latin typeface="+mj-lt"/>
            <a:ea typeface="Arial Unicode MS" panose="020B0604020202020204" pitchFamily="34" charset="-128"/>
            <a:cs typeface="Arial Unicode MS" panose="020B0604020202020204" pitchFamily="34" charset="-128"/>
          </a:endParaRPr>
        </a:p>
      </dgm:t>
    </dgm:pt>
    <dgm:pt modelId="{40328E9D-9E57-4DAD-B258-4E868F57B602}" type="parTrans" cxnId="{BCAAA338-4AEE-45BF-AFB4-5A998B7405DA}">
      <dgm:prSet/>
      <dgm:spPr/>
      <dgm:t>
        <a:bodyPr/>
        <a:lstStyle/>
        <a:p>
          <a:endParaRPr lang="es-EC"/>
        </a:p>
      </dgm:t>
    </dgm:pt>
    <dgm:pt modelId="{B82FBC42-C3EF-4151-835E-0DE2945FB80A}" type="sibTrans" cxnId="{BCAAA338-4AEE-45BF-AFB4-5A998B7405DA}">
      <dgm:prSet/>
      <dgm:spPr/>
      <dgm:t>
        <a:bodyPr/>
        <a:lstStyle/>
        <a:p>
          <a:endParaRPr lang="es-EC"/>
        </a:p>
      </dgm:t>
    </dgm:pt>
    <dgm:pt modelId="{5F9438FB-E628-4BB0-B4F5-8626C08BDA42}">
      <dgm:prSet/>
      <dgm:spPr/>
      <dgm:t>
        <a:bodyPr/>
        <a:lstStyle/>
        <a:p>
          <a:pPr rtl="0"/>
          <a:r>
            <a:rPr lang="es-EC" dirty="0" smtClean="0">
              <a:latin typeface="+mj-lt"/>
              <a:ea typeface="Arial Unicode MS" panose="020B0604020202020204" pitchFamily="34" charset="-128"/>
              <a:cs typeface="Arial Unicode MS" panose="020B0604020202020204" pitchFamily="34" charset="-128"/>
            </a:rPr>
            <a:t>Debido aquello, el niño logra desplegar sus capacidades y destrezas motrices.</a:t>
          </a:r>
          <a:endParaRPr lang="es-EC" dirty="0">
            <a:latin typeface="+mj-lt"/>
            <a:ea typeface="Arial Unicode MS" panose="020B0604020202020204" pitchFamily="34" charset="-128"/>
            <a:cs typeface="Arial Unicode MS" panose="020B0604020202020204" pitchFamily="34" charset="-128"/>
          </a:endParaRPr>
        </a:p>
      </dgm:t>
    </dgm:pt>
    <dgm:pt modelId="{330624C4-87B1-4116-A7BD-4BCA2550C0D3}" type="parTrans" cxnId="{333A86EB-ADD2-43D6-A0A5-5FEC3808424E}">
      <dgm:prSet/>
      <dgm:spPr/>
      <dgm:t>
        <a:bodyPr/>
        <a:lstStyle/>
        <a:p>
          <a:endParaRPr lang="es-EC"/>
        </a:p>
      </dgm:t>
    </dgm:pt>
    <dgm:pt modelId="{120E308A-D5AE-400F-94F2-D3CDC4927C94}" type="sibTrans" cxnId="{333A86EB-ADD2-43D6-A0A5-5FEC3808424E}">
      <dgm:prSet/>
      <dgm:spPr/>
      <dgm:t>
        <a:bodyPr/>
        <a:lstStyle/>
        <a:p>
          <a:endParaRPr lang="es-EC"/>
        </a:p>
      </dgm:t>
    </dgm:pt>
    <dgm:pt modelId="{6A10A7A0-63BC-4948-BFDC-8F47FC674FDA}">
      <dgm:prSet/>
      <dgm:spPr/>
      <dgm:t>
        <a:bodyPr/>
        <a:lstStyle/>
        <a:p>
          <a:pPr rtl="0"/>
          <a:r>
            <a:rPr lang="es-EC" dirty="0" smtClean="0">
              <a:latin typeface="+mj-lt"/>
              <a:ea typeface="Arial Unicode MS" panose="020B0604020202020204" pitchFamily="34" charset="-128"/>
              <a:cs typeface="Arial Unicode MS" panose="020B0604020202020204" pitchFamily="34" charset="-128"/>
            </a:rPr>
            <a:t>Adquiere conocimientos.</a:t>
          </a:r>
          <a:endParaRPr lang="es-EC" dirty="0">
            <a:latin typeface="+mj-lt"/>
            <a:ea typeface="Arial Unicode MS" panose="020B0604020202020204" pitchFamily="34" charset="-128"/>
            <a:cs typeface="Arial Unicode MS" panose="020B0604020202020204" pitchFamily="34" charset="-128"/>
          </a:endParaRPr>
        </a:p>
      </dgm:t>
    </dgm:pt>
    <dgm:pt modelId="{9E16E116-CA8E-43EE-B505-FA3AE5DEC6DD}" type="parTrans" cxnId="{5F4341E9-AA5F-4CDA-B1EB-B70B8F7E952E}">
      <dgm:prSet/>
      <dgm:spPr/>
      <dgm:t>
        <a:bodyPr/>
        <a:lstStyle/>
        <a:p>
          <a:endParaRPr lang="es-EC"/>
        </a:p>
      </dgm:t>
    </dgm:pt>
    <dgm:pt modelId="{F64107A1-6771-43AA-AF8D-D1574198A649}" type="sibTrans" cxnId="{5F4341E9-AA5F-4CDA-B1EB-B70B8F7E952E}">
      <dgm:prSet/>
      <dgm:spPr/>
      <dgm:t>
        <a:bodyPr/>
        <a:lstStyle/>
        <a:p>
          <a:endParaRPr lang="es-EC"/>
        </a:p>
      </dgm:t>
    </dgm:pt>
    <dgm:pt modelId="{FA5BEC56-2FFB-49C0-A21F-1C55F34D2B8C}">
      <dgm:prSet/>
      <dgm:spPr/>
      <dgm:t>
        <a:bodyPr/>
        <a:lstStyle/>
        <a:p>
          <a:pPr rtl="0"/>
          <a:r>
            <a:rPr lang="es-EC" dirty="0" smtClean="0">
              <a:latin typeface="+mj-lt"/>
              <a:ea typeface="Arial Unicode MS" panose="020B0604020202020204" pitchFamily="34" charset="-128"/>
              <a:cs typeface="Arial Unicode MS" panose="020B0604020202020204" pitchFamily="34" charset="-128"/>
            </a:rPr>
            <a:t>Desarrolla valores de trabajo como el colectivismo,  solidaridad y la honestidad.</a:t>
          </a:r>
          <a:endParaRPr lang="es-EC" dirty="0">
            <a:latin typeface="+mj-lt"/>
            <a:ea typeface="Arial Unicode MS" panose="020B0604020202020204" pitchFamily="34" charset="-128"/>
            <a:cs typeface="Arial Unicode MS" panose="020B0604020202020204" pitchFamily="34" charset="-128"/>
          </a:endParaRPr>
        </a:p>
      </dgm:t>
    </dgm:pt>
    <dgm:pt modelId="{D3A46762-C4BB-4163-A46D-97BABB338E45}" type="parTrans" cxnId="{32DF9294-26CB-454B-B92C-11AAF504BE11}">
      <dgm:prSet/>
      <dgm:spPr/>
      <dgm:t>
        <a:bodyPr/>
        <a:lstStyle/>
        <a:p>
          <a:endParaRPr lang="es-EC"/>
        </a:p>
      </dgm:t>
    </dgm:pt>
    <dgm:pt modelId="{0EF52CB7-A0D5-40E5-A77F-1E4B565573AD}" type="sibTrans" cxnId="{32DF9294-26CB-454B-B92C-11AAF504BE11}">
      <dgm:prSet/>
      <dgm:spPr/>
      <dgm:t>
        <a:bodyPr/>
        <a:lstStyle/>
        <a:p>
          <a:endParaRPr lang="es-EC"/>
        </a:p>
      </dgm:t>
    </dgm:pt>
    <dgm:pt modelId="{9904DD39-E978-4F0E-B33B-F483AE346313}">
      <dgm:prSet/>
      <dgm:spPr/>
      <dgm:t>
        <a:bodyPr/>
        <a:lstStyle/>
        <a:p>
          <a:pPr rtl="0"/>
          <a:r>
            <a:rPr lang="es-EC" dirty="0" smtClean="0">
              <a:latin typeface="+mj-lt"/>
              <a:ea typeface="Arial Unicode MS" panose="020B0604020202020204" pitchFamily="34" charset="-128"/>
              <a:cs typeface="Arial Unicode MS" panose="020B0604020202020204" pitchFamily="34" charset="-128"/>
            </a:rPr>
            <a:t>Produce diversión y entretenimiento con llevando una enseñanza.</a:t>
          </a:r>
          <a:endParaRPr lang="es-EC" dirty="0">
            <a:latin typeface="+mj-lt"/>
            <a:ea typeface="Arial Unicode MS" panose="020B0604020202020204" pitchFamily="34" charset="-128"/>
            <a:cs typeface="Arial Unicode MS" panose="020B0604020202020204" pitchFamily="34" charset="-128"/>
          </a:endParaRPr>
        </a:p>
      </dgm:t>
    </dgm:pt>
    <dgm:pt modelId="{11FABF34-66F0-4452-8589-3CC88378AFE6}" type="parTrans" cxnId="{7BACB469-5712-4928-8A78-411E1F8D518B}">
      <dgm:prSet/>
      <dgm:spPr/>
      <dgm:t>
        <a:bodyPr/>
        <a:lstStyle/>
        <a:p>
          <a:endParaRPr lang="es-EC"/>
        </a:p>
      </dgm:t>
    </dgm:pt>
    <dgm:pt modelId="{E2AFD93C-27EA-404E-8E65-2B1A447F4805}" type="sibTrans" cxnId="{7BACB469-5712-4928-8A78-411E1F8D518B}">
      <dgm:prSet/>
      <dgm:spPr/>
      <dgm:t>
        <a:bodyPr/>
        <a:lstStyle/>
        <a:p>
          <a:endParaRPr lang="es-EC"/>
        </a:p>
      </dgm:t>
    </dgm:pt>
    <dgm:pt modelId="{0889B473-88DF-48F5-9815-0490498A0279}" type="pres">
      <dgm:prSet presAssocID="{37DB62F3-2864-4D98-959C-69ECECC2B444}" presName="linear" presStyleCnt="0">
        <dgm:presLayoutVars>
          <dgm:animLvl val="lvl"/>
          <dgm:resizeHandles val="exact"/>
        </dgm:presLayoutVars>
      </dgm:prSet>
      <dgm:spPr/>
      <dgm:t>
        <a:bodyPr/>
        <a:lstStyle/>
        <a:p>
          <a:endParaRPr lang="es-EC"/>
        </a:p>
      </dgm:t>
    </dgm:pt>
    <dgm:pt modelId="{499836B1-1167-4041-9613-22240738970E}" type="pres">
      <dgm:prSet presAssocID="{C0D4168F-F7B2-47C3-B1A4-C7F64386963C}" presName="parentText" presStyleLbl="node1" presStyleIdx="0" presStyleCnt="6">
        <dgm:presLayoutVars>
          <dgm:chMax val="0"/>
          <dgm:bulletEnabled val="1"/>
        </dgm:presLayoutVars>
      </dgm:prSet>
      <dgm:spPr/>
      <dgm:t>
        <a:bodyPr/>
        <a:lstStyle/>
        <a:p>
          <a:endParaRPr lang="es-EC"/>
        </a:p>
      </dgm:t>
    </dgm:pt>
    <dgm:pt modelId="{C992A3F6-FB9C-4511-BE94-3A85386838A1}" type="pres">
      <dgm:prSet presAssocID="{8A13A533-4E56-4C08-8C94-01A68EFE7FB8}" presName="spacer" presStyleCnt="0"/>
      <dgm:spPr/>
    </dgm:pt>
    <dgm:pt modelId="{26A1AEBC-D97D-455A-AFCB-761D39A00646}" type="pres">
      <dgm:prSet presAssocID="{648B3265-D47A-4479-8EF2-84A282D8B7DA}" presName="parentText" presStyleLbl="node1" presStyleIdx="1" presStyleCnt="6">
        <dgm:presLayoutVars>
          <dgm:chMax val="0"/>
          <dgm:bulletEnabled val="1"/>
        </dgm:presLayoutVars>
      </dgm:prSet>
      <dgm:spPr/>
      <dgm:t>
        <a:bodyPr/>
        <a:lstStyle/>
        <a:p>
          <a:endParaRPr lang="es-EC"/>
        </a:p>
      </dgm:t>
    </dgm:pt>
    <dgm:pt modelId="{B0EB1F44-7A09-4384-83CF-DBF71ABED2A8}" type="pres">
      <dgm:prSet presAssocID="{B82FBC42-C3EF-4151-835E-0DE2945FB80A}" presName="spacer" presStyleCnt="0"/>
      <dgm:spPr/>
    </dgm:pt>
    <dgm:pt modelId="{C7C100D6-FD1A-4A80-BEED-6B06E04EA1B7}" type="pres">
      <dgm:prSet presAssocID="{5F9438FB-E628-4BB0-B4F5-8626C08BDA42}" presName="parentText" presStyleLbl="node1" presStyleIdx="2" presStyleCnt="6">
        <dgm:presLayoutVars>
          <dgm:chMax val="0"/>
          <dgm:bulletEnabled val="1"/>
        </dgm:presLayoutVars>
      </dgm:prSet>
      <dgm:spPr/>
      <dgm:t>
        <a:bodyPr/>
        <a:lstStyle/>
        <a:p>
          <a:endParaRPr lang="es-EC"/>
        </a:p>
      </dgm:t>
    </dgm:pt>
    <dgm:pt modelId="{4249F854-47EC-4F98-9CD1-EE8C362240C4}" type="pres">
      <dgm:prSet presAssocID="{120E308A-D5AE-400F-94F2-D3CDC4927C94}" presName="spacer" presStyleCnt="0"/>
      <dgm:spPr/>
    </dgm:pt>
    <dgm:pt modelId="{45AFF676-C362-4F84-9F59-F17F3F10DBED}" type="pres">
      <dgm:prSet presAssocID="{6A10A7A0-63BC-4948-BFDC-8F47FC674FDA}" presName="parentText" presStyleLbl="node1" presStyleIdx="3" presStyleCnt="6">
        <dgm:presLayoutVars>
          <dgm:chMax val="0"/>
          <dgm:bulletEnabled val="1"/>
        </dgm:presLayoutVars>
      </dgm:prSet>
      <dgm:spPr/>
      <dgm:t>
        <a:bodyPr/>
        <a:lstStyle/>
        <a:p>
          <a:endParaRPr lang="es-EC"/>
        </a:p>
      </dgm:t>
    </dgm:pt>
    <dgm:pt modelId="{28EA63AD-A7D1-440E-9045-17142374674E}" type="pres">
      <dgm:prSet presAssocID="{F64107A1-6771-43AA-AF8D-D1574198A649}" presName="spacer" presStyleCnt="0"/>
      <dgm:spPr/>
    </dgm:pt>
    <dgm:pt modelId="{5D217F68-E98C-4D96-AEB5-141B14B36A44}" type="pres">
      <dgm:prSet presAssocID="{FA5BEC56-2FFB-49C0-A21F-1C55F34D2B8C}" presName="parentText" presStyleLbl="node1" presStyleIdx="4" presStyleCnt="6">
        <dgm:presLayoutVars>
          <dgm:chMax val="0"/>
          <dgm:bulletEnabled val="1"/>
        </dgm:presLayoutVars>
      </dgm:prSet>
      <dgm:spPr/>
      <dgm:t>
        <a:bodyPr/>
        <a:lstStyle/>
        <a:p>
          <a:endParaRPr lang="es-EC"/>
        </a:p>
      </dgm:t>
    </dgm:pt>
    <dgm:pt modelId="{4AD79A2B-987F-453E-9DF7-E6E6BA0FDB2D}" type="pres">
      <dgm:prSet presAssocID="{0EF52CB7-A0D5-40E5-A77F-1E4B565573AD}" presName="spacer" presStyleCnt="0"/>
      <dgm:spPr/>
    </dgm:pt>
    <dgm:pt modelId="{1BCDE1C3-DFC2-47E2-8FD7-9ADCA5482C77}" type="pres">
      <dgm:prSet presAssocID="{9904DD39-E978-4F0E-B33B-F483AE346313}" presName="parentText" presStyleLbl="node1" presStyleIdx="5" presStyleCnt="6">
        <dgm:presLayoutVars>
          <dgm:chMax val="0"/>
          <dgm:bulletEnabled val="1"/>
        </dgm:presLayoutVars>
      </dgm:prSet>
      <dgm:spPr/>
      <dgm:t>
        <a:bodyPr/>
        <a:lstStyle/>
        <a:p>
          <a:endParaRPr lang="es-EC"/>
        </a:p>
      </dgm:t>
    </dgm:pt>
  </dgm:ptLst>
  <dgm:cxnLst>
    <dgm:cxn modelId="{A791B429-47BB-4395-91CE-0804C4BEC2CE}" type="presOf" srcId="{9904DD39-E978-4F0E-B33B-F483AE346313}" destId="{1BCDE1C3-DFC2-47E2-8FD7-9ADCA5482C77}" srcOrd="0" destOrd="0" presId="urn:microsoft.com/office/officeart/2005/8/layout/vList2"/>
    <dgm:cxn modelId="{1A0784BA-54BE-4BED-9E67-47D8B175042F}" type="presOf" srcId="{FA5BEC56-2FFB-49C0-A21F-1C55F34D2B8C}" destId="{5D217F68-E98C-4D96-AEB5-141B14B36A44}" srcOrd="0" destOrd="0" presId="urn:microsoft.com/office/officeart/2005/8/layout/vList2"/>
    <dgm:cxn modelId="{32DF9294-26CB-454B-B92C-11AAF504BE11}" srcId="{37DB62F3-2864-4D98-959C-69ECECC2B444}" destId="{FA5BEC56-2FFB-49C0-A21F-1C55F34D2B8C}" srcOrd="4" destOrd="0" parTransId="{D3A46762-C4BB-4163-A46D-97BABB338E45}" sibTransId="{0EF52CB7-A0D5-40E5-A77F-1E4B565573AD}"/>
    <dgm:cxn modelId="{333A86EB-ADD2-43D6-A0A5-5FEC3808424E}" srcId="{37DB62F3-2864-4D98-959C-69ECECC2B444}" destId="{5F9438FB-E628-4BB0-B4F5-8626C08BDA42}" srcOrd="2" destOrd="0" parTransId="{330624C4-87B1-4116-A7BD-4BCA2550C0D3}" sibTransId="{120E308A-D5AE-400F-94F2-D3CDC4927C94}"/>
    <dgm:cxn modelId="{7BACB469-5712-4928-8A78-411E1F8D518B}" srcId="{37DB62F3-2864-4D98-959C-69ECECC2B444}" destId="{9904DD39-E978-4F0E-B33B-F483AE346313}" srcOrd="5" destOrd="0" parTransId="{11FABF34-66F0-4452-8589-3CC88378AFE6}" sibTransId="{E2AFD93C-27EA-404E-8E65-2B1A447F4805}"/>
    <dgm:cxn modelId="{1C662A7C-49C0-4A66-8516-A02377E86AAD}" type="presOf" srcId="{648B3265-D47A-4479-8EF2-84A282D8B7DA}" destId="{26A1AEBC-D97D-455A-AFCB-761D39A00646}" srcOrd="0" destOrd="0" presId="urn:microsoft.com/office/officeart/2005/8/layout/vList2"/>
    <dgm:cxn modelId="{B0E6D23C-87F7-4896-A2FC-26414CBDB3BC}" type="presOf" srcId="{C0D4168F-F7B2-47C3-B1A4-C7F64386963C}" destId="{499836B1-1167-4041-9613-22240738970E}" srcOrd="0" destOrd="0" presId="urn:microsoft.com/office/officeart/2005/8/layout/vList2"/>
    <dgm:cxn modelId="{B3C2D8A4-8877-4875-93A0-595985E89BC6}" type="presOf" srcId="{5F9438FB-E628-4BB0-B4F5-8626C08BDA42}" destId="{C7C100D6-FD1A-4A80-BEED-6B06E04EA1B7}" srcOrd="0" destOrd="0" presId="urn:microsoft.com/office/officeart/2005/8/layout/vList2"/>
    <dgm:cxn modelId="{BCAAA338-4AEE-45BF-AFB4-5A998B7405DA}" srcId="{37DB62F3-2864-4D98-959C-69ECECC2B444}" destId="{648B3265-D47A-4479-8EF2-84A282D8B7DA}" srcOrd="1" destOrd="0" parTransId="{40328E9D-9E57-4DAD-B258-4E868F57B602}" sibTransId="{B82FBC42-C3EF-4151-835E-0DE2945FB80A}"/>
    <dgm:cxn modelId="{11209EDD-CF64-42CE-BFF5-242494E091C3}" srcId="{37DB62F3-2864-4D98-959C-69ECECC2B444}" destId="{C0D4168F-F7B2-47C3-B1A4-C7F64386963C}" srcOrd="0" destOrd="0" parTransId="{A414AB39-9E4D-403F-B662-79A201F46A17}" sibTransId="{8A13A533-4E56-4C08-8C94-01A68EFE7FB8}"/>
    <dgm:cxn modelId="{982797EC-4C72-46A2-BEB9-882CB6D632AD}" type="presOf" srcId="{6A10A7A0-63BC-4948-BFDC-8F47FC674FDA}" destId="{45AFF676-C362-4F84-9F59-F17F3F10DBED}" srcOrd="0" destOrd="0" presId="urn:microsoft.com/office/officeart/2005/8/layout/vList2"/>
    <dgm:cxn modelId="{A5F12ADF-AEC3-4969-AC75-E75060C82942}" type="presOf" srcId="{37DB62F3-2864-4D98-959C-69ECECC2B444}" destId="{0889B473-88DF-48F5-9815-0490498A0279}" srcOrd="0" destOrd="0" presId="urn:microsoft.com/office/officeart/2005/8/layout/vList2"/>
    <dgm:cxn modelId="{5F4341E9-AA5F-4CDA-B1EB-B70B8F7E952E}" srcId="{37DB62F3-2864-4D98-959C-69ECECC2B444}" destId="{6A10A7A0-63BC-4948-BFDC-8F47FC674FDA}" srcOrd="3" destOrd="0" parTransId="{9E16E116-CA8E-43EE-B505-FA3AE5DEC6DD}" sibTransId="{F64107A1-6771-43AA-AF8D-D1574198A649}"/>
    <dgm:cxn modelId="{E8D137C3-1749-40DD-B596-C332E35E7AAE}" type="presParOf" srcId="{0889B473-88DF-48F5-9815-0490498A0279}" destId="{499836B1-1167-4041-9613-22240738970E}" srcOrd="0" destOrd="0" presId="urn:microsoft.com/office/officeart/2005/8/layout/vList2"/>
    <dgm:cxn modelId="{1B376527-D758-42F5-BB12-4D7CBBF95971}" type="presParOf" srcId="{0889B473-88DF-48F5-9815-0490498A0279}" destId="{C992A3F6-FB9C-4511-BE94-3A85386838A1}" srcOrd="1" destOrd="0" presId="urn:microsoft.com/office/officeart/2005/8/layout/vList2"/>
    <dgm:cxn modelId="{CB01896B-7614-461A-8FE4-C58195AEB7F9}" type="presParOf" srcId="{0889B473-88DF-48F5-9815-0490498A0279}" destId="{26A1AEBC-D97D-455A-AFCB-761D39A00646}" srcOrd="2" destOrd="0" presId="urn:microsoft.com/office/officeart/2005/8/layout/vList2"/>
    <dgm:cxn modelId="{D96AD07B-BC2A-4734-AA2D-5494DDEA1280}" type="presParOf" srcId="{0889B473-88DF-48F5-9815-0490498A0279}" destId="{B0EB1F44-7A09-4384-83CF-DBF71ABED2A8}" srcOrd="3" destOrd="0" presId="urn:microsoft.com/office/officeart/2005/8/layout/vList2"/>
    <dgm:cxn modelId="{12D0E528-3C1D-413F-A34F-ABB02B783332}" type="presParOf" srcId="{0889B473-88DF-48F5-9815-0490498A0279}" destId="{C7C100D6-FD1A-4A80-BEED-6B06E04EA1B7}" srcOrd="4" destOrd="0" presId="urn:microsoft.com/office/officeart/2005/8/layout/vList2"/>
    <dgm:cxn modelId="{0E24BF33-247D-40C0-8130-4A5CBA7C6F80}" type="presParOf" srcId="{0889B473-88DF-48F5-9815-0490498A0279}" destId="{4249F854-47EC-4F98-9CD1-EE8C362240C4}" srcOrd="5" destOrd="0" presId="urn:microsoft.com/office/officeart/2005/8/layout/vList2"/>
    <dgm:cxn modelId="{DD6D036E-9E5F-4E82-895F-7568DDF3D4EA}" type="presParOf" srcId="{0889B473-88DF-48F5-9815-0490498A0279}" destId="{45AFF676-C362-4F84-9F59-F17F3F10DBED}" srcOrd="6" destOrd="0" presId="urn:microsoft.com/office/officeart/2005/8/layout/vList2"/>
    <dgm:cxn modelId="{4BFDB2F3-AB0A-492A-AAB9-F3F698E4C430}" type="presParOf" srcId="{0889B473-88DF-48F5-9815-0490498A0279}" destId="{28EA63AD-A7D1-440E-9045-17142374674E}" srcOrd="7" destOrd="0" presId="urn:microsoft.com/office/officeart/2005/8/layout/vList2"/>
    <dgm:cxn modelId="{E10B5159-BE35-4875-8094-22E0B7E1E340}" type="presParOf" srcId="{0889B473-88DF-48F5-9815-0490498A0279}" destId="{5D217F68-E98C-4D96-AEB5-141B14B36A44}" srcOrd="8" destOrd="0" presId="urn:microsoft.com/office/officeart/2005/8/layout/vList2"/>
    <dgm:cxn modelId="{73DE7319-79B4-4453-948D-3AC0E6D5F85C}" type="presParOf" srcId="{0889B473-88DF-48F5-9815-0490498A0279}" destId="{4AD79A2B-987F-453E-9DF7-E6E6BA0FDB2D}" srcOrd="9" destOrd="0" presId="urn:microsoft.com/office/officeart/2005/8/layout/vList2"/>
    <dgm:cxn modelId="{C658B148-6195-413C-8CC1-6F67954637D8}" type="presParOf" srcId="{0889B473-88DF-48F5-9815-0490498A0279}" destId="{1BCDE1C3-DFC2-47E2-8FD7-9ADCA5482C7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686323-436C-4211-9D75-80E3E9480AEE}" type="doc">
      <dgm:prSet loTypeId="urn:microsoft.com/office/officeart/2005/8/layout/vList2" loCatId="list" qsTypeId="urn:microsoft.com/office/officeart/2005/8/quickstyle/simple2" qsCatId="simple" csTypeId="urn:microsoft.com/office/officeart/2005/8/colors/accent1_4" csCatId="accent1"/>
      <dgm:spPr/>
      <dgm:t>
        <a:bodyPr/>
        <a:lstStyle/>
        <a:p>
          <a:endParaRPr lang="es-EC"/>
        </a:p>
      </dgm:t>
    </dgm:pt>
    <dgm:pt modelId="{14C9C376-E140-45A0-BF6D-A8785B473FAC}">
      <dgm:prSet/>
      <dgm:spPr/>
      <dgm:t>
        <a:bodyPr/>
        <a:lstStyle/>
        <a:p>
          <a:pPr algn="ctr" rtl="0"/>
          <a:r>
            <a:rPr lang="es-EC" b="1" dirty="0" smtClean="0"/>
            <a:t>Técnica de mariposa</a:t>
          </a:r>
          <a:endParaRPr lang="es-EC" dirty="0"/>
        </a:p>
      </dgm:t>
    </dgm:pt>
    <dgm:pt modelId="{62E24EFD-F4CB-4A30-90E7-F19D93FB46F5}" type="parTrans" cxnId="{3B004DBD-346F-4DA6-8878-AC880845D590}">
      <dgm:prSet/>
      <dgm:spPr/>
      <dgm:t>
        <a:bodyPr/>
        <a:lstStyle/>
        <a:p>
          <a:endParaRPr lang="es-EC"/>
        </a:p>
      </dgm:t>
    </dgm:pt>
    <dgm:pt modelId="{C0E36925-E5E1-4577-87C5-ADB23C37D518}" type="sibTrans" cxnId="{3B004DBD-346F-4DA6-8878-AC880845D590}">
      <dgm:prSet/>
      <dgm:spPr/>
      <dgm:t>
        <a:bodyPr/>
        <a:lstStyle/>
        <a:p>
          <a:endParaRPr lang="es-EC"/>
        </a:p>
      </dgm:t>
    </dgm:pt>
    <dgm:pt modelId="{80574C53-3741-4762-89BD-80AC764D5CC3}" type="pres">
      <dgm:prSet presAssocID="{3C686323-436C-4211-9D75-80E3E9480AEE}" presName="linear" presStyleCnt="0">
        <dgm:presLayoutVars>
          <dgm:animLvl val="lvl"/>
          <dgm:resizeHandles val="exact"/>
        </dgm:presLayoutVars>
      </dgm:prSet>
      <dgm:spPr/>
      <dgm:t>
        <a:bodyPr/>
        <a:lstStyle/>
        <a:p>
          <a:endParaRPr lang="es-EC"/>
        </a:p>
      </dgm:t>
    </dgm:pt>
    <dgm:pt modelId="{C3CBAA28-6919-4D92-BF51-EB09623639E3}" type="pres">
      <dgm:prSet presAssocID="{14C9C376-E140-45A0-BF6D-A8785B473FAC}" presName="parentText" presStyleLbl="node1" presStyleIdx="0" presStyleCnt="1" custLinFactNeighborX="-4710">
        <dgm:presLayoutVars>
          <dgm:chMax val="0"/>
          <dgm:bulletEnabled val="1"/>
        </dgm:presLayoutVars>
      </dgm:prSet>
      <dgm:spPr/>
      <dgm:t>
        <a:bodyPr/>
        <a:lstStyle/>
        <a:p>
          <a:endParaRPr lang="es-EC"/>
        </a:p>
      </dgm:t>
    </dgm:pt>
  </dgm:ptLst>
  <dgm:cxnLst>
    <dgm:cxn modelId="{FF68FF08-58E0-452F-A970-9B65159AC585}" type="presOf" srcId="{3C686323-436C-4211-9D75-80E3E9480AEE}" destId="{80574C53-3741-4762-89BD-80AC764D5CC3}" srcOrd="0" destOrd="0" presId="urn:microsoft.com/office/officeart/2005/8/layout/vList2"/>
    <dgm:cxn modelId="{39CCF154-6C60-4656-96BA-5C2E598D3CCE}" type="presOf" srcId="{14C9C376-E140-45A0-BF6D-A8785B473FAC}" destId="{C3CBAA28-6919-4D92-BF51-EB09623639E3}" srcOrd="0" destOrd="0" presId="urn:microsoft.com/office/officeart/2005/8/layout/vList2"/>
    <dgm:cxn modelId="{3B004DBD-346F-4DA6-8878-AC880845D590}" srcId="{3C686323-436C-4211-9D75-80E3E9480AEE}" destId="{14C9C376-E140-45A0-BF6D-A8785B473FAC}" srcOrd="0" destOrd="0" parTransId="{62E24EFD-F4CB-4A30-90E7-F19D93FB46F5}" sibTransId="{C0E36925-E5E1-4577-87C5-ADB23C37D518}"/>
    <dgm:cxn modelId="{D06D8E8E-76D2-4EE0-A480-692BBDE2671B}" type="presParOf" srcId="{80574C53-3741-4762-89BD-80AC764D5CC3}" destId="{C3CBAA28-6919-4D92-BF51-EB09623639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917554-AA83-4448-B52A-8FFC998D094F}"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s-EC"/>
        </a:p>
      </dgm:t>
    </dgm:pt>
    <dgm:pt modelId="{7E79DDD9-B14A-4A1C-8A25-A6582D0B0D78}">
      <dgm:prSet custT="1"/>
      <dgm:spPr/>
      <dgm:t>
        <a:bodyPr/>
        <a:lstStyle/>
        <a:p>
          <a:pPr rtl="0"/>
          <a:r>
            <a:rPr lang="es-EC" sz="2000" b="1" dirty="0" smtClean="0"/>
            <a:t>Coordinación de la respiración</a:t>
          </a:r>
          <a:r>
            <a:rPr lang="es-EC" sz="2000" dirty="0" smtClean="0"/>
            <a:t> </a:t>
          </a:r>
        </a:p>
        <a:p>
          <a:pPr rtl="0"/>
          <a:r>
            <a:rPr lang="es-EC" sz="2000" dirty="0" smtClean="0"/>
            <a:t>Para ello se debe fijar al momento que saca y mete la cabeza. </a:t>
          </a:r>
        </a:p>
        <a:p>
          <a:pPr rtl="0"/>
          <a:r>
            <a:rPr lang="es-EC" sz="2000" dirty="0" smtClean="0"/>
            <a:t>Así la cabeza ingresa cuando da el primer batido y sale al momento del segundo batido. </a:t>
          </a:r>
        </a:p>
        <a:p>
          <a:pPr rtl="0"/>
          <a:r>
            <a:rPr lang="es-EC" sz="2000" dirty="0" smtClean="0"/>
            <a:t>De esta manera, se inspira luego de la segunda patada y se espira después de la primera respectivamente.</a:t>
          </a:r>
          <a:endParaRPr lang="es-EC" sz="2000" dirty="0"/>
        </a:p>
      </dgm:t>
    </dgm:pt>
    <dgm:pt modelId="{D26E558A-120A-4C80-A83A-4FD90541DD33}" type="parTrans" cxnId="{791942F2-6D2D-423D-A0EF-83A3B0B278E7}">
      <dgm:prSet/>
      <dgm:spPr/>
      <dgm:t>
        <a:bodyPr/>
        <a:lstStyle/>
        <a:p>
          <a:endParaRPr lang="es-EC"/>
        </a:p>
      </dgm:t>
    </dgm:pt>
    <dgm:pt modelId="{3F09C481-03A2-4869-B6C8-6B4FC7CC5F86}" type="sibTrans" cxnId="{791942F2-6D2D-423D-A0EF-83A3B0B278E7}">
      <dgm:prSet/>
      <dgm:spPr/>
      <dgm:t>
        <a:bodyPr/>
        <a:lstStyle/>
        <a:p>
          <a:endParaRPr lang="es-EC"/>
        </a:p>
      </dgm:t>
    </dgm:pt>
    <dgm:pt modelId="{4E395B09-3C0A-4C7A-A017-8C1AD9475ACD}" type="pres">
      <dgm:prSet presAssocID="{7E917554-AA83-4448-B52A-8FFC998D094F}" presName="linear" presStyleCnt="0">
        <dgm:presLayoutVars>
          <dgm:animLvl val="lvl"/>
          <dgm:resizeHandles val="exact"/>
        </dgm:presLayoutVars>
      </dgm:prSet>
      <dgm:spPr/>
      <dgm:t>
        <a:bodyPr/>
        <a:lstStyle/>
        <a:p>
          <a:endParaRPr lang="es-EC"/>
        </a:p>
      </dgm:t>
    </dgm:pt>
    <dgm:pt modelId="{DCA662B9-C900-470F-808B-32E6FAF4CB44}" type="pres">
      <dgm:prSet presAssocID="{7E79DDD9-B14A-4A1C-8A25-A6582D0B0D78}" presName="parentText" presStyleLbl="node1" presStyleIdx="0" presStyleCnt="1" custScaleX="98918" custScaleY="762787" custLinFactNeighborX="-4248" custLinFactNeighborY="-83852">
        <dgm:presLayoutVars>
          <dgm:chMax val="0"/>
          <dgm:bulletEnabled val="1"/>
        </dgm:presLayoutVars>
      </dgm:prSet>
      <dgm:spPr/>
      <dgm:t>
        <a:bodyPr/>
        <a:lstStyle/>
        <a:p>
          <a:endParaRPr lang="es-EC"/>
        </a:p>
      </dgm:t>
    </dgm:pt>
  </dgm:ptLst>
  <dgm:cxnLst>
    <dgm:cxn modelId="{EF336C6A-234C-472A-8098-CCCA4B58A8EA}" type="presOf" srcId="{7E79DDD9-B14A-4A1C-8A25-A6582D0B0D78}" destId="{DCA662B9-C900-470F-808B-32E6FAF4CB44}" srcOrd="0" destOrd="0" presId="urn:microsoft.com/office/officeart/2005/8/layout/vList2"/>
    <dgm:cxn modelId="{791942F2-6D2D-423D-A0EF-83A3B0B278E7}" srcId="{7E917554-AA83-4448-B52A-8FFC998D094F}" destId="{7E79DDD9-B14A-4A1C-8A25-A6582D0B0D78}" srcOrd="0" destOrd="0" parTransId="{D26E558A-120A-4C80-A83A-4FD90541DD33}" sibTransId="{3F09C481-03A2-4869-B6C8-6B4FC7CC5F86}"/>
    <dgm:cxn modelId="{609BDC94-7CE7-4789-A872-1EBDD28269BD}" type="presOf" srcId="{7E917554-AA83-4448-B52A-8FFC998D094F}" destId="{4E395B09-3C0A-4C7A-A017-8C1AD9475ACD}" srcOrd="0" destOrd="0" presId="urn:microsoft.com/office/officeart/2005/8/layout/vList2"/>
    <dgm:cxn modelId="{2CE99042-064A-487B-B01B-0E0A9B6BAD6A}" type="presParOf" srcId="{4E395B09-3C0A-4C7A-A017-8C1AD9475ACD}" destId="{DCA662B9-C900-470F-808B-32E6FAF4CB4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06F70B-D880-4B87-902A-CC3EE5A810FD}"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s-EC"/>
        </a:p>
      </dgm:t>
    </dgm:pt>
    <dgm:pt modelId="{E6BDDCC7-F705-485E-8DEC-F65DC1A59E6A}">
      <dgm:prSet custT="1"/>
      <dgm:spPr/>
      <dgm:t>
        <a:bodyPr/>
        <a:lstStyle/>
        <a:p>
          <a:pPr rtl="0"/>
          <a:r>
            <a:rPr lang="es-EC" sz="2200" b="1" dirty="0" smtClean="0"/>
            <a:t>Coordinación brazos-piernas</a:t>
          </a:r>
          <a:r>
            <a:rPr lang="es-EC" sz="2200" dirty="0" smtClean="0"/>
            <a:t> </a:t>
          </a:r>
        </a:p>
        <a:p>
          <a:pPr rtl="0"/>
          <a:r>
            <a:rPr lang="es-EC" sz="2200" dirty="0" smtClean="0"/>
            <a:t>De manera como se ha explicado previamente se realizan dos patadas por cada ciclo de brazos.</a:t>
          </a:r>
        </a:p>
        <a:p>
          <a:pPr rtl="0"/>
          <a:r>
            <a:rPr lang="es-EC" sz="2200" dirty="0" smtClean="0"/>
            <a:t>Por ello </a:t>
          </a:r>
          <a:r>
            <a:rPr lang="es-EC" sz="2200" b="1" dirty="0" smtClean="0"/>
            <a:t>primera patada coordina en el momento que los brazos se introducen en el agua </a:t>
          </a:r>
          <a:r>
            <a:rPr lang="es-EC" sz="2200" dirty="0" smtClean="0"/>
            <a:t>y la </a:t>
          </a:r>
          <a:r>
            <a:rPr lang="es-EC" sz="2200" b="1" dirty="0" smtClean="0"/>
            <a:t>segunda patada se realiza con la salida de los brazos</a:t>
          </a:r>
          <a:r>
            <a:rPr lang="es-EC" sz="2200" dirty="0" smtClean="0"/>
            <a:t>, esto quiere decir al momento final del agarre en a tracción.</a:t>
          </a:r>
          <a:endParaRPr lang="es-EC" sz="2200" dirty="0"/>
        </a:p>
      </dgm:t>
    </dgm:pt>
    <dgm:pt modelId="{C48D91C1-00AB-4D0D-B3CB-EF9E52B664D1}" type="parTrans" cxnId="{1FF870C3-5E97-4973-85FC-EA57656E04F1}">
      <dgm:prSet/>
      <dgm:spPr/>
      <dgm:t>
        <a:bodyPr/>
        <a:lstStyle/>
        <a:p>
          <a:endParaRPr lang="es-EC"/>
        </a:p>
      </dgm:t>
    </dgm:pt>
    <dgm:pt modelId="{41D32EE5-72B8-43B2-ABDD-72BC6CE68165}" type="sibTrans" cxnId="{1FF870C3-5E97-4973-85FC-EA57656E04F1}">
      <dgm:prSet/>
      <dgm:spPr/>
      <dgm:t>
        <a:bodyPr/>
        <a:lstStyle/>
        <a:p>
          <a:endParaRPr lang="es-EC"/>
        </a:p>
      </dgm:t>
    </dgm:pt>
    <dgm:pt modelId="{5F5CFA33-6452-4C7A-B477-F3384431995F}" type="pres">
      <dgm:prSet presAssocID="{BF06F70B-D880-4B87-902A-CC3EE5A810FD}" presName="linear" presStyleCnt="0">
        <dgm:presLayoutVars>
          <dgm:animLvl val="lvl"/>
          <dgm:resizeHandles val="exact"/>
        </dgm:presLayoutVars>
      </dgm:prSet>
      <dgm:spPr/>
      <dgm:t>
        <a:bodyPr/>
        <a:lstStyle/>
        <a:p>
          <a:endParaRPr lang="es-EC"/>
        </a:p>
      </dgm:t>
    </dgm:pt>
    <dgm:pt modelId="{BB1D71F2-D0EC-4C5F-BB9D-7989C0921AAA}" type="pres">
      <dgm:prSet presAssocID="{E6BDDCC7-F705-485E-8DEC-F65DC1A59E6A}" presName="parentText" presStyleLbl="node1" presStyleIdx="0" presStyleCnt="1" custScaleY="573382" custLinFactNeighborX="1532" custLinFactNeighborY="85447">
        <dgm:presLayoutVars>
          <dgm:chMax val="0"/>
          <dgm:bulletEnabled val="1"/>
        </dgm:presLayoutVars>
      </dgm:prSet>
      <dgm:spPr/>
      <dgm:t>
        <a:bodyPr/>
        <a:lstStyle/>
        <a:p>
          <a:endParaRPr lang="es-EC"/>
        </a:p>
      </dgm:t>
    </dgm:pt>
  </dgm:ptLst>
  <dgm:cxnLst>
    <dgm:cxn modelId="{1FF870C3-5E97-4973-85FC-EA57656E04F1}" srcId="{BF06F70B-D880-4B87-902A-CC3EE5A810FD}" destId="{E6BDDCC7-F705-485E-8DEC-F65DC1A59E6A}" srcOrd="0" destOrd="0" parTransId="{C48D91C1-00AB-4D0D-B3CB-EF9E52B664D1}" sibTransId="{41D32EE5-72B8-43B2-ABDD-72BC6CE68165}"/>
    <dgm:cxn modelId="{BC3EE067-4FF3-4A8D-B1D0-D3BF555EE7E0}" type="presOf" srcId="{BF06F70B-D880-4B87-902A-CC3EE5A810FD}" destId="{5F5CFA33-6452-4C7A-B477-F3384431995F}" srcOrd="0" destOrd="0" presId="urn:microsoft.com/office/officeart/2005/8/layout/vList2"/>
    <dgm:cxn modelId="{E50E2671-8A93-40C6-B3AA-6A641B3A84E5}" type="presOf" srcId="{E6BDDCC7-F705-485E-8DEC-F65DC1A59E6A}" destId="{BB1D71F2-D0EC-4C5F-BB9D-7989C0921AAA}" srcOrd="0" destOrd="0" presId="urn:microsoft.com/office/officeart/2005/8/layout/vList2"/>
    <dgm:cxn modelId="{5CA7526B-EF67-49D5-BD82-41E252E92DB2}" type="presParOf" srcId="{5F5CFA33-6452-4C7A-B477-F3384431995F}" destId="{BB1D71F2-D0EC-4C5F-BB9D-7989C0921A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0CDEFC-6F35-44A3-B77D-0137B862DB95}"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s-EC"/>
        </a:p>
      </dgm:t>
    </dgm:pt>
    <dgm:pt modelId="{FEB2D55E-CDC7-43CA-94F5-A05C9221DC58}">
      <dgm:prSet/>
      <dgm:spPr/>
      <dgm:t>
        <a:bodyPr/>
        <a:lstStyle/>
        <a:p>
          <a:pPr algn="ctr" rtl="0"/>
          <a:r>
            <a:rPr lang="es-EC" b="1" dirty="0" smtClean="0"/>
            <a:t>PROPUESTA DE LOS JUEGOS </a:t>
          </a:r>
          <a:endParaRPr lang="es-EC" dirty="0"/>
        </a:p>
      </dgm:t>
    </dgm:pt>
    <dgm:pt modelId="{6BA27F2C-C55B-4825-A44F-1B4C3A55BA5C}" type="parTrans" cxnId="{994A50DF-8F54-4180-A739-8067EE135E27}">
      <dgm:prSet/>
      <dgm:spPr/>
      <dgm:t>
        <a:bodyPr/>
        <a:lstStyle/>
        <a:p>
          <a:endParaRPr lang="es-EC"/>
        </a:p>
      </dgm:t>
    </dgm:pt>
    <dgm:pt modelId="{0E68C5F5-5F07-426A-B4FD-7CE4C36AFD65}" type="sibTrans" cxnId="{994A50DF-8F54-4180-A739-8067EE135E27}">
      <dgm:prSet/>
      <dgm:spPr/>
      <dgm:t>
        <a:bodyPr/>
        <a:lstStyle/>
        <a:p>
          <a:endParaRPr lang="es-EC"/>
        </a:p>
      </dgm:t>
    </dgm:pt>
    <dgm:pt modelId="{120D1916-409C-4342-A245-BE8BD015ABAE}" type="pres">
      <dgm:prSet presAssocID="{B90CDEFC-6F35-44A3-B77D-0137B862DB95}" presName="linear" presStyleCnt="0">
        <dgm:presLayoutVars>
          <dgm:animLvl val="lvl"/>
          <dgm:resizeHandles val="exact"/>
        </dgm:presLayoutVars>
      </dgm:prSet>
      <dgm:spPr/>
      <dgm:t>
        <a:bodyPr/>
        <a:lstStyle/>
        <a:p>
          <a:endParaRPr lang="es-EC"/>
        </a:p>
      </dgm:t>
    </dgm:pt>
    <dgm:pt modelId="{D3D92F10-2677-4826-98ED-73F864C1DF91}" type="pres">
      <dgm:prSet presAssocID="{FEB2D55E-CDC7-43CA-94F5-A05C9221DC58}" presName="parentText" presStyleLbl="node1" presStyleIdx="0" presStyleCnt="1">
        <dgm:presLayoutVars>
          <dgm:chMax val="0"/>
          <dgm:bulletEnabled val="1"/>
        </dgm:presLayoutVars>
      </dgm:prSet>
      <dgm:spPr/>
      <dgm:t>
        <a:bodyPr/>
        <a:lstStyle/>
        <a:p>
          <a:endParaRPr lang="es-EC"/>
        </a:p>
      </dgm:t>
    </dgm:pt>
  </dgm:ptLst>
  <dgm:cxnLst>
    <dgm:cxn modelId="{F58453ED-09F5-4A37-9E27-35D4EA7EC2A9}" type="presOf" srcId="{B90CDEFC-6F35-44A3-B77D-0137B862DB95}" destId="{120D1916-409C-4342-A245-BE8BD015ABAE}" srcOrd="0" destOrd="0" presId="urn:microsoft.com/office/officeart/2005/8/layout/vList2"/>
    <dgm:cxn modelId="{08FB3849-A8C6-4C8B-98D8-1634138E392F}" type="presOf" srcId="{FEB2D55E-CDC7-43CA-94F5-A05C9221DC58}" destId="{D3D92F10-2677-4826-98ED-73F864C1DF91}" srcOrd="0" destOrd="0" presId="urn:microsoft.com/office/officeart/2005/8/layout/vList2"/>
    <dgm:cxn modelId="{994A50DF-8F54-4180-A739-8067EE135E27}" srcId="{B90CDEFC-6F35-44A3-B77D-0137B862DB95}" destId="{FEB2D55E-CDC7-43CA-94F5-A05C9221DC58}" srcOrd="0" destOrd="0" parTransId="{6BA27F2C-C55B-4825-A44F-1B4C3A55BA5C}" sibTransId="{0E68C5F5-5F07-426A-B4FD-7CE4C36AFD65}"/>
    <dgm:cxn modelId="{43C6C618-AF7C-4E43-9577-EE3252807F8D}" type="presParOf" srcId="{120D1916-409C-4342-A245-BE8BD015ABAE}" destId="{D3D92F10-2677-4826-98ED-73F864C1DF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585151F-921F-4C6C-A7B9-B45E7FF013F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10941DBF-F8B6-4894-9E25-9A2E45ED46AA}">
      <dgm:prSet/>
      <dgm:spPr/>
      <dgm:t>
        <a:bodyPr/>
        <a:lstStyle/>
        <a:p>
          <a:pPr rtl="0"/>
          <a:r>
            <a:rPr lang="es-EC" b="1" dirty="0" smtClean="0">
              <a:solidFill>
                <a:schemeClr val="bg1"/>
              </a:solidFill>
            </a:rPr>
            <a:t>El juego según el grado de participación se identifican por:</a:t>
          </a:r>
          <a:endParaRPr lang="es-EC" b="1" dirty="0">
            <a:solidFill>
              <a:schemeClr val="bg1"/>
            </a:solidFill>
          </a:endParaRPr>
        </a:p>
      </dgm:t>
    </dgm:pt>
    <dgm:pt modelId="{CB11D5B4-9CB6-4EB0-A1C6-64720BD02173}" type="parTrans" cxnId="{BA7F8E1B-A3A9-49D2-B0D0-D27A6BE5147D}">
      <dgm:prSet/>
      <dgm:spPr/>
      <dgm:t>
        <a:bodyPr/>
        <a:lstStyle/>
        <a:p>
          <a:endParaRPr lang="es-EC"/>
        </a:p>
      </dgm:t>
    </dgm:pt>
    <dgm:pt modelId="{CA24D24E-3956-4F80-AF99-0E3F46B195E2}" type="sibTrans" cxnId="{BA7F8E1B-A3A9-49D2-B0D0-D27A6BE5147D}">
      <dgm:prSet/>
      <dgm:spPr/>
      <dgm:t>
        <a:bodyPr/>
        <a:lstStyle/>
        <a:p>
          <a:endParaRPr lang="es-EC"/>
        </a:p>
      </dgm:t>
    </dgm:pt>
    <dgm:pt modelId="{B2D9A279-838C-4466-8A18-30441BDDA3AC}">
      <dgm:prSet/>
      <dgm:spPr/>
      <dgm:t>
        <a:bodyPr/>
        <a:lstStyle/>
        <a:p>
          <a:pPr rtl="0"/>
          <a:r>
            <a:rPr lang="es-EC" dirty="0" smtClean="0">
              <a:solidFill>
                <a:schemeClr val="bg1"/>
              </a:solidFill>
            </a:rPr>
            <a:t>Individuales </a:t>
          </a:r>
        </a:p>
        <a:p>
          <a:pPr rtl="0"/>
          <a:r>
            <a:rPr lang="es-EC" b="1" dirty="0" smtClean="0">
              <a:solidFill>
                <a:schemeClr val="bg1"/>
              </a:solidFill>
            </a:rPr>
            <a:t>Grupales</a:t>
          </a:r>
          <a:endParaRPr lang="es-EC" b="1" dirty="0">
            <a:solidFill>
              <a:schemeClr val="bg1"/>
            </a:solidFill>
          </a:endParaRPr>
        </a:p>
      </dgm:t>
    </dgm:pt>
    <dgm:pt modelId="{771F7C98-5FC4-4FBE-A937-6CE91F0DC18D}" type="parTrans" cxnId="{2118C511-E276-4ECE-98D6-5714E1926BE4}">
      <dgm:prSet/>
      <dgm:spPr/>
      <dgm:t>
        <a:bodyPr/>
        <a:lstStyle/>
        <a:p>
          <a:endParaRPr lang="es-EC"/>
        </a:p>
      </dgm:t>
    </dgm:pt>
    <dgm:pt modelId="{E0C5E6B8-090A-4541-BCCD-128C852A85B6}" type="sibTrans" cxnId="{2118C511-E276-4ECE-98D6-5714E1926BE4}">
      <dgm:prSet/>
      <dgm:spPr/>
      <dgm:t>
        <a:bodyPr/>
        <a:lstStyle/>
        <a:p>
          <a:endParaRPr lang="es-EC"/>
        </a:p>
      </dgm:t>
    </dgm:pt>
    <dgm:pt modelId="{BD8244AE-F1F8-4C1A-BA9C-998692C8A6F7}">
      <dgm:prSet/>
      <dgm:spPr/>
      <dgm:t>
        <a:bodyPr/>
        <a:lstStyle/>
        <a:p>
          <a:pPr rtl="0"/>
          <a:r>
            <a:rPr lang="es-EC" dirty="0" smtClean="0">
              <a:solidFill>
                <a:schemeClr val="bg1"/>
              </a:solidFill>
            </a:rPr>
            <a:t>Cualidad que beneficia la socialización y comunicación del grupo.</a:t>
          </a:r>
          <a:endParaRPr lang="es-EC" dirty="0">
            <a:solidFill>
              <a:schemeClr val="bg1"/>
            </a:solidFill>
          </a:endParaRPr>
        </a:p>
      </dgm:t>
    </dgm:pt>
    <dgm:pt modelId="{5CDFF304-466C-4FC7-9EEC-B6F7A50FB323}" type="parTrans" cxnId="{0CA25971-6729-49E7-A205-02E3B18427A5}">
      <dgm:prSet/>
      <dgm:spPr/>
      <dgm:t>
        <a:bodyPr/>
        <a:lstStyle/>
        <a:p>
          <a:endParaRPr lang="es-EC"/>
        </a:p>
      </dgm:t>
    </dgm:pt>
    <dgm:pt modelId="{8CAC9CFC-A11E-43BF-B749-72DEABC133F9}" type="sibTrans" cxnId="{0CA25971-6729-49E7-A205-02E3B18427A5}">
      <dgm:prSet/>
      <dgm:spPr/>
      <dgm:t>
        <a:bodyPr/>
        <a:lstStyle/>
        <a:p>
          <a:endParaRPr lang="es-EC"/>
        </a:p>
      </dgm:t>
    </dgm:pt>
    <dgm:pt modelId="{9A65ED98-093B-495E-ACF8-8ED39952B0A1}" type="pres">
      <dgm:prSet presAssocID="{5585151F-921F-4C6C-A7B9-B45E7FF013F4}" presName="hierChild1" presStyleCnt="0">
        <dgm:presLayoutVars>
          <dgm:orgChart val="1"/>
          <dgm:chPref val="1"/>
          <dgm:dir/>
          <dgm:animOne val="branch"/>
          <dgm:animLvl val="lvl"/>
          <dgm:resizeHandles/>
        </dgm:presLayoutVars>
      </dgm:prSet>
      <dgm:spPr/>
      <dgm:t>
        <a:bodyPr/>
        <a:lstStyle/>
        <a:p>
          <a:endParaRPr lang="es-EC"/>
        </a:p>
      </dgm:t>
    </dgm:pt>
    <dgm:pt modelId="{E581F0B9-89B0-4CEE-B409-D83EE384A534}" type="pres">
      <dgm:prSet presAssocID="{10941DBF-F8B6-4894-9E25-9A2E45ED46AA}" presName="hierRoot1" presStyleCnt="0">
        <dgm:presLayoutVars>
          <dgm:hierBranch val="init"/>
        </dgm:presLayoutVars>
      </dgm:prSet>
      <dgm:spPr/>
    </dgm:pt>
    <dgm:pt modelId="{E0BE70ED-BEA7-4EDC-852B-363F13859742}" type="pres">
      <dgm:prSet presAssocID="{10941DBF-F8B6-4894-9E25-9A2E45ED46AA}" presName="rootComposite1" presStyleCnt="0"/>
      <dgm:spPr/>
    </dgm:pt>
    <dgm:pt modelId="{842F78FE-2126-4F3E-BB15-81E4E5CC6D52}" type="pres">
      <dgm:prSet presAssocID="{10941DBF-F8B6-4894-9E25-9A2E45ED46AA}" presName="rootText1" presStyleLbl="node0" presStyleIdx="0" presStyleCnt="1" custScaleX="160008">
        <dgm:presLayoutVars>
          <dgm:chPref val="3"/>
        </dgm:presLayoutVars>
      </dgm:prSet>
      <dgm:spPr/>
      <dgm:t>
        <a:bodyPr/>
        <a:lstStyle/>
        <a:p>
          <a:endParaRPr lang="es-EC"/>
        </a:p>
      </dgm:t>
    </dgm:pt>
    <dgm:pt modelId="{C984444F-00D3-4EBA-86DF-DE1941E23033}" type="pres">
      <dgm:prSet presAssocID="{10941DBF-F8B6-4894-9E25-9A2E45ED46AA}" presName="rootConnector1" presStyleLbl="node1" presStyleIdx="0" presStyleCnt="0"/>
      <dgm:spPr/>
      <dgm:t>
        <a:bodyPr/>
        <a:lstStyle/>
        <a:p>
          <a:endParaRPr lang="es-EC"/>
        </a:p>
      </dgm:t>
    </dgm:pt>
    <dgm:pt modelId="{EB6E1736-4399-4B17-8FD3-2A35D484FDD9}" type="pres">
      <dgm:prSet presAssocID="{10941DBF-F8B6-4894-9E25-9A2E45ED46AA}" presName="hierChild2" presStyleCnt="0"/>
      <dgm:spPr/>
    </dgm:pt>
    <dgm:pt modelId="{3ABD42B1-B2BD-4780-9F76-82990D37DFE0}" type="pres">
      <dgm:prSet presAssocID="{771F7C98-5FC4-4FBE-A937-6CE91F0DC18D}" presName="Name37" presStyleLbl="parChTrans1D2" presStyleIdx="0" presStyleCnt="1"/>
      <dgm:spPr/>
      <dgm:t>
        <a:bodyPr/>
        <a:lstStyle/>
        <a:p>
          <a:endParaRPr lang="es-EC"/>
        </a:p>
      </dgm:t>
    </dgm:pt>
    <dgm:pt modelId="{C0D00C87-3E48-470A-931D-6E2378365C9E}" type="pres">
      <dgm:prSet presAssocID="{B2D9A279-838C-4466-8A18-30441BDDA3AC}" presName="hierRoot2" presStyleCnt="0">
        <dgm:presLayoutVars>
          <dgm:hierBranch val="init"/>
        </dgm:presLayoutVars>
      </dgm:prSet>
      <dgm:spPr/>
    </dgm:pt>
    <dgm:pt modelId="{0CA4C03B-581B-4B8C-A83A-92260B406F02}" type="pres">
      <dgm:prSet presAssocID="{B2D9A279-838C-4466-8A18-30441BDDA3AC}" presName="rootComposite" presStyleCnt="0"/>
      <dgm:spPr/>
    </dgm:pt>
    <dgm:pt modelId="{680C91D0-CEB2-4AF5-9FDE-E94193A8D6D8}" type="pres">
      <dgm:prSet presAssocID="{B2D9A279-838C-4466-8A18-30441BDDA3AC}" presName="rootText" presStyleLbl="node2" presStyleIdx="0" presStyleCnt="1">
        <dgm:presLayoutVars>
          <dgm:chPref val="3"/>
        </dgm:presLayoutVars>
      </dgm:prSet>
      <dgm:spPr/>
      <dgm:t>
        <a:bodyPr/>
        <a:lstStyle/>
        <a:p>
          <a:endParaRPr lang="es-EC"/>
        </a:p>
      </dgm:t>
    </dgm:pt>
    <dgm:pt modelId="{340B1F13-8870-4FC8-B832-5645F8A81345}" type="pres">
      <dgm:prSet presAssocID="{B2D9A279-838C-4466-8A18-30441BDDA3AC}" presName="rootConnector" presStyleLbl="node2" presStyleIdx="0" presStyleCnt="1"/>
      <dgm:spPr/>
      <dgm:t>
        <a:bodyPr/>
        <a:lstStyle/>
        <a:p>
          <a:endParaRPr lang="es-EC"/>
        </a:p>
      </dgm:t>
    </dgm:pt>
    <dgm:pt modelId="{7D4BA5A8-39C9-4A7A-B9E7-290AAD0F78DD}" type="pres">
      <dgm:prSet presAssocID="{B2D9A279-838C-4466-8A18-30441BDDA3AC}" presName="hierChild4" presStyleCnt="0"/>
      <dgm:spPr/>
    </dgm:pt>
    <dgm:pt modelId="{8E76679B-AE73-4694-BB29-7773DBB2A048}" type="pres">
      <dgm:prSet presAssocID="{5CDFF304-466C-4FC7-9EEC-B6F7A50FB323}" presName="Name37" presStyleLbl="parChTrans1D3" presStyleIdx="0" presStyleCnt="1"/>
      <dgm:spPr/>
      <dgm:t>
        <a:bodyPr/>
        <a:lstStyle/>
        <a:p>
          <a:endParaRPr lang="es-EC"/>
        </a:p>
      </dgm:t>
    </dgm:pt>
    <dgm:pt modelId="{27120DE4-41EF-4824-815A-2C03C9C994C8}" type="pres">
      <dgm:prSet presAssocID="{BD8244AE-F1F8-4C1A-BA9C-998692C8A6F7}" presName="hierRoot2" presStyleCnt="0">
        <dgm:presLayoutVars>
          <dgm:hierBranch val="init"/>
        </dgm:presLayoutVars>
      </dgm:prSet>
      <dgm:spPr/>
    </dgm:pt>
    <dgm:pt modelId="{2E5008CD-4A13-49EC-B9DC-02086DD81A89}" type="pres">
      <dgm:prSet presAssocID="{BD8244AE-F1F8-4C1A-BA9C-998692C8A6F7}" presName="rootComposite" presStyleCnt="0"/>
      <dgm:spPr/>
    </dgm:pt>
    <dgm:pt modelId="{FDC28FED-9F15-46FA-BCE1-B2D94481E542}" type="pres">
      <dgm:prSet presAssocID="{BD8244AE-F1F8-4C1A-BA9C-998692C8A6F7}" presName="rootText" presStyleLbl="node3" presStyleIdx="0" presStyleCnt="1">
        <dgm:presLayoutVars>
          <dgm:chPref val="3"/>
        </dgm:presLayoutVars>
      </dgm:prSet>
      <dgm:spPr/>
      <dgm:t>
        <a:bodyPr/>
        <a:lstStyle/>
        <a:p>
          <a:endParaRPr lang="es-EC"/>
        </a:p>
      </dgm:t>
    </dgm:pt>
    <dgm:pt modelId="{5BA9BACF-B0E0-4C6D-A0F4-0321E9D3518B}" type="pres">
      <dgm:prSet presAssocID="{BD8244AE-F1F8-4C1A-BA9C-998692C8A6F7}" presName="rootConnector" presStyleLbl="node3" presStyleIdx="0" presStyleCnt="1"/>
      <dgm:spPr/>
      <dgm:t>
        <a:bodyPr/>
        <a:lstStyle/>
        <a:p>
          <a:endParaRPr lang="es-EC"/>
        </a:p>
      </dgm:t>
    </dgm:pt>
    <dgm:pt modelId="{14B556E8-72E8-4CDE-B11A-C864813F7278}" type="pres">
      <dgm:prSet presAssocID="{BD8244AE-F1F8-4C1A-BA9C-998692C8A6F7}" presName="hierChild4" presStyleCnt="0"/>
      <dgm:spPr/>
    </dgm:pt>
    <dgm:pt modelId="{63AD4E41-47E2-4123-9649-51C6A77F2DF6}" type="pres">
      <dgm:prSet presAssocID="{BD8244AE-F1F8-4C1A-BA9C-998692C8A6F7}" presName="hierChild5" presStyleCnt="0"/>
      <dgm:spPr/>
    </dgm:pt>
    <dgm:pt modelId="{7FD289DC-C050-4A48-9386-E13A153EFDDA}" type="pres">
      <dgm:prSet presAssocID="{B2D9A279-838C-4466-8A18-30441BDDA3AC}" presName="hierChild5" presStyleCnt="0"/>
      <dgm:spPr/>
    </dgm:pt>
    <dgm:pt modelId="{3BEC1FAE-60C1-4775-A538-3995B39C89F6}" type="pres">
      <dgm:prSet presAssocID="{10941DBF-F8B6-4894-9E25-9A2E45ED46AA}" presName="hierChild3" presStyleCnt="0"/>
      <dgm:spPr/>
    </dgm:pt>
  </dgm:ptLst>
  <dgm:cxnLst>
    <dgm:cxn modelId="{BDA14088-4783-41D8-9F90-789F0101F6E7}" type="presOf" srcId="{5CDFF304-466C-4FC7-9EEC-B6F7A50FB323}" destId="{8E76679B-AE73-4694-BB29-7773DBB2A048}" srcOrd="0" destOrd="0" presId="urn:microsoft.com/office/officeart/2005/8/layout/orgChart1"/>
    <dgm:cxn modelId="{A8673308-3045-4672-9D14-28F9D8453D9A}" type="presOf" srcId="{10941DBF-F8B6-4894-9E25-9A2E45ED46AA}" destId="{C984444F-00D3-4EBA-86DF-DE1941E23033}" srcOrd="1" destOrd="0" presId="urn:microsoft.com/office/officeart/2005/8/layout/orgChart1"/>
    <dgm:cxn modelId="{BA7F8E1B-A3A9-49D2-B0D0-D27A6BE5147D}" srcId="{5585151F-921F-4C6C-A7B9-B45E7FF013F4}" destId="{10941DBF-F8B6-4894-9E25-9A2E45ED46AA}" srcOrd="0" destOrd="0" parTransId="{CB11D5B4-9CB6-4EB0-A1C6-64720BD02173}" sibTransId="{CA24D24E-3956-4F80-AF99-0E3F46B195E2}"/>
    <dgm:cxn modelId="{9037E645-F23D-42C7-AC91-B7490B38918B}" type="presOf" srcId="{771F7C98-5FC4-4FBE-A937-6CE91F0DC18D}" destId="{3ABD42B1-B2BD-4780-9F76-82990D37DFE0}" srcOrd="0" destOrd="0" presId="urn:microsoft.com/office/officeart/2005/8/layout/orgChart1"/>
    <dgm:cxn modelId="{2118C511-E276-4ECE-98D6-5714E1926BE4}" srcId="{10941DBF-F8B6-4894-9E25-9A2E45ED46AA}" destId="{B2D9A279-838C-4466-8A18-30441BDDA3AC}" srcOrd="0" destOrd="0" parTransId="{771F7C98-5FC4-4FBE-A937-6CE91F0DC18D}" sibTransId="{E0C5E6B8-090A-4541-BCCD-128C852A85B6}"/>
    <dgm:cxn modelId="{0CA25971-6729-49E7-A205-02E3B18427A5}" srcId="{B2D9A279-838C-4466-8A18-30441BDDA3AC}" destId="{BD8244AE-F1F8-4C1A-BA9C-998692C8A6F7}" srcOrd="0" destOrd="0" parTransId="{5CDFF304-466C-4FC7-9EEC-B6F7A50FB323}" sibTransId="{8CAC9CFC-A11E-43BF-B749-72DEABC133F9}"/>
    <dgm:cxn modelId="{6194B154-FF55-4524-967D-6EA9420743A7}" type="presOf" srcId="{B2D9A279-838C-4466-8A18-30441BDDA3AC}" destId="{680C91D0-CEB2-4AF5-9FDE-E94193A8D6D8}" srcOrd="0" destOrd="0" presId="urn:microsoft.com/office/officeart/2005/8/layout/orgChart1"/>
    <dgm:cxn modelId="{3892F4CA-33DC-4934-B3AA-D450921070B4}" type="presOf" srcId="{BD8244AE-F1F8-4C1A-BA9C-998692C8A6F7}" destId="{5BA9BACF-B0E0-4C6D-A0F4-0321E9D3518B}" srcOrd="1" destOrd="0" presId="urn:microsoft.com/office/officeart/2005/8/layout/orgChart1"/>
    <dgm:cxn modelId="{66521F6F-7EAF-437C-8974-ABBFE65E458A}" type="presOf" srcId="{B2D9A279-838C-4466-8A18-30441BDDA3AC}" destId="{340B1F13-8870-4FC8-B832-5645F8A81345}" srcOrd="1" destOrd="0" presId="urn:microsoft.com/office/officeart/2005/8/layout/orgChart1"/>
    <dgm:cxn modelId="{E80DB080-B36D-4D07-A316-7B083247CEFC}" type="presOf" srcId="{10941DBF-F8B6-4894-9E25-9A2E45ED46AA}" destId="{842F78FE-2126-4F3E-BB15-81E4E5CC6D52}" srcOrd="0" destOrd="0" presId="urn:microsoft.com/office/officeart/2005/8/layout/orgChart1"/>
    <dgm:cxn modelId="{1E9D7C71-8B3D-4AB2-A9DB-1F11D0BCC472}" type="presOf" srcId="{BD8244AE-F1F8-4C1A-BA9C-998692C8A6F7}" destId="{FDC28FED-9F15-46FA-BCE1-B2D94481E542}" srcOrd="0" destOrd="0" presId="urn:microsoft.com/office/officeart/2005/8/layout/orgChart1"/>
    <dgm:cxn modelId="{0BA3F7BB-F5D6-4D3E-87B8-921487A47346}" type="presOf" srcId="{5585151F-921F-4C6C-A7B9-B45E7FF013F4}" destId="{9A65ED98-093B-495E-ACF8-8ED39952B0A1}" srcOrd="0" destOrd="0" presId="urn:microsoft.com/office/officeart/2005/8/layout/orgChart1"/>
    <dgm:cxn modelId="{09FCF7CB-03D7-4018-BC86-D2C69D8A063B}" type="presParOf" srcId="{9A65ED98-093B-495E-ACF8-8ED39952B0A1}" destId="{E581F0B9-89B0-4CEE-B409-D83EE384A534}" srcOrd="0" destOrd="0" presId="urn:microsoft.com/office/officeart/2005/8/layout/orgChart1"/>
    <dgm:cxn modelId="{DE58BB92-BD70-49D3-8BC6-68DEB3D3A083}" type="presParOf" srcId="{E581F0B9-89B0-4CEE-B409-D83EE384A534}" destId="{E0BE70ED-BEA7-4EDC-852B-363F13859742}" srcOrd="0" destOrd="0" presId="urn:microsoft.com/office/officeart/2005/8/layout/orgChart1"/>
    <dgm:cxn modelId="{7A99B866-B073-41DA-8F47-783E80D075C6}" type="presParOf" srcId="{E0BE70ED-BEA7-4EDC-852B-363F13859742}" destId="{842F78FE-2126-4F3E-BB15-81E4E5CC6D52}" srcOrd="0" destOrd="0" presId="urn:microsoft.com/office/officeart/2005/8/layout/orgChart1"/>
    <dgm:cxn modelId="{9E0BDBFA-4E46-43F1-9DD6-93B9BDFE3041}" type="presParOf" srcId="{E0BE70ED-BEA7-4EDC-852B-363F13859742}" destId="{C984444F-00D3-4EBA-86DF-DE1941E23033}" srcOrd="1" destOrd="0" presId="urn:microsoft.com/office/officeart/2005/8/layout/orgChart1"/>
    <dgm:cxn modelId="{C22AB32F-02D7-4B3E-80CC-BB4722393C3F}" type="presParOf" srcId="{E581F0B9-89B0-4CEE-B409-D83EE384A534}" destId="{EB6E1736-4399-4B17-8FD3-2A35D484FDD9}" srcOrd="1" destOrd="0" presId="urn:microsoft.com/office/officeart/2005/8/layout/orgChart1"/>
    <dgm:cxn modelId="{84EB55CF-2A97-4AE6-9C60-9F0D35059F11}" type="presParOf" srcId="{EB6E1736-4399-4B17-8FD3-2A35D484FDD9}" destId="{3ABD42B1-B2BD-4780-9F76-82990D37DFE0}" srcOrd="0" destOrd="0" presId="urn:microsoft.com/office/officeart/2005/8/layout/orgChart1"/>
    <dgm:cxn modelId="{3034E08C-69F2-4ACB-8A11-011DD0EDC669}" type="presParOf" srcId="{EB6E1736-4399-4B17-8FD3-2A35D484FDD9}" destId="{C0D00C87-3E48-470A-931D-6E2378365C9E}" srcOrd="1" destOrd="0" presId="urn:microsoft.com/office/officeart/2005/8/layout/orgChart1"/>
    <dgm:cxn modelId="{E0508005-B2C6-4AA2-8537-2A25AA98BA9D}" type="presParOf" srcId="{C0D00C87-3E48-470A-931D-6E2378365C9E}" destId="{0CA4C03B-581B-4B8C-A83A-92260B406F02}" srcOrd="0" destOrd="0" presId="urn:microsoft.com/office/officeart/2005/8/layout/orgChart1"/>
    <dgm:cxn modelId="{D9DB2069-86CE-4E15-A890-347A24D2EB81}" type="presParOf" srcId="{0CA4C03B-581B-4B8C-A83A-92260B406F02}" destId="{680C91D0-CEB2-4AF5-9FDE-E94193A8D6D8}" srcOrd="0" destOrd="0" presId="urn:microsoft.com/office/officeart/2005/8/layout/orgChart1"/>
    <dgm:cxn modelId="{D6BFA9C4-1FA3-44AE-86A9-65EF20D1318F}" type="presParOf" srcId="{0CA4C03B-581B-4B8C-A83A-92260B406F02}" destId="{340B1F13-8870-4FC8-B832-5645F8A81345}" srcOrd="1" destOrd="0" presId="urn:microsoft.com/office/officeart/2005/8/layout/orgChart1"/>
    <dgm:cxn modelId="{2062400E-A14D-4D06-99EF-574EAC391E76}" type="presParOf" srcId="{C0D00C87-3E48-470A-931D-6E2378365C9E}" destId="{7D4BA5A8-39C9-4A7A-B9E7-290AAD0F78DD}" srcOrd="1" destOrd="0" presId="urn:microsoft.com/office/officeart/2005/8/layout/orgChart1"/>
    <dgm:cxn modelId="{70E3EDC0-4B5A-4619-8EDE-57FC7A2EE577}" type="presParOf" srcId="{7D4BA5A8-39C9-4A7A-B9E7-290AAD0F78DD}" destId="{8E76679B-AE73-4694-BB29-7773DBB2A048}" srcOrd="0" destOrd="0" presId="urn:microsoft.com/office/officeart/2005/8/layout/orgChart1"/>
    <dgm:cxn modelId="{383C05C6-07D1-49F9-843C-0E9DFE67750C}" type="presParOf" srcId="{7D4BA5A8-39C9-4A7A-B9E7-290AAD0F78DD}" destId="{27120DE4-41EF-4824-815A-2C03C9C994C8}" srcOrd="1" destOrd="0" presId="urn:microsoft.com/office/officeart/2005/8/layout/orgChart1"/>
    <dgm:cxn modelId="{858C0358-CBE7-4F30-97B7-BFB48C60E1D6}" type="presParOf" srcId="{27120DE4-41EF-4824-815A-2C03C9C994C8}" destId="{2E5008CD-4A13-49EC-B9DC-02086DD81A89}" srcOrd="0" destOrd="0" presId="urn:microsoft.com/office/officeart/2005/8/layout/orgChart1"/>
    <dgm:cxn modelId="{D6D139B3-F979-456D-B05F-32C200E87BE0}" type="presParOf" srcId="{2E5008CD-4A13-49EC-B9DC-02086DD81A89}" destId="{FDC28FED-9F15-46FA-BCE1-B2D94481E542}" srcOrd="0" destOrd="0" presId="urn:microsoft.com/office/officeart/2005/8/layout/orgChart1"/>
    <dgm:cxn modelId="{C8462107-8D08-48E5-8EB3-01D19D07E32B}" type="presParOf" srcId="{2E5008CD-4A13-49EC-B9DC-02086DD81A89}" destId="{5BA9BACF-B0E0-4C6D-A0F4-0321E9D3518B}" srcOrd="1" destOrd="0" presId="urn:microsoft.com/office/officeart/2005/8/layout/orgChart1"/>
    <dgm:cxn modelId="{B1151316-6A45-461C-9D92-24A4074A29BE}" type="presParOf" srcId="{27120DE4-41EF-4824-815A-2C03C9C994C8}" destId="{14B556E8-72E8-4CDE-B11A-C864813F7278}" srcOrd="1" destOrd="0" presId="urn:microsoft.com/office/officeart/2005/8/layout/orgChart1"/>
    <dgm:cxn modelId="{8F665D9C-92A2-46BA-843F-295809B40C4D}" type="presParOf" srcId="{27120DE4-41EF-4824-815A-2C03C9C994C8}" destId="{63AD4E41-47E2-4123-9649-51C6A77F2DF6}" srcOrd="2" destOrd="0" presId="urn:microsoft.com/office/officeart/2005/8/layout/orgChart1"/>
    <dgm:cxn modelId="{85B91967-FDC3-4FBC-B980-B126F32CDC93}" type="presParOf" srcId="{C0D00C87-3E48-470A-931D-6E2378365C9E}" destId="{7FD289DC-C050-4A48-9386-E13A153EFDDA}" srcOrd="2" destOrd="0" presId="urn:microsoft.com/office/officeart/2005/8/layout/orgChart1"/>
    <dgm:cxn modelId="{309C5C93-AB91-4237-A452-C988904A6B1D}" type="presParOf" srcId="{E581F0B9-89B0-4CEE-B409-D83EE384A534}" destId="{3BEC1FAE-60C1-4775-A538-3995B39C89F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2F4D2-3AFC-4500-AD39-CA6229162EA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EC"/>
        </a:p>
      </dgm:t>
    </dgm:pt>
    <dgm:pt modelId="{18D74D74-B100-403F-91BF-99CCEA18986B}">
      <dgm:prSet/>
      <dgm:spPr/>
      <dgm:t>
        <a:bodyPr/>
        <a:lstStyle/>
        <a:p>
          <a:pPr rtl="0"/>
          <a:r>
            <a:rPr lang="es-ES" b="1" baseline="0" dirty="0" smtClean="0"/>
            <a:t>Delimitación del Problema</a:t>
          </a:r>
          <a:endParaRPr lang="es-EC" dirty="0"/>
        </a:p>
      </dgm:t>
    </dgm:pt>
    <dgm:pt modelId="{ED93620C-0475-43DB-ACBF-2C3773CFFAED}" type="sibTrans" cxnId="{83C0F3CB-6B14-462B-B813-6B670EA96BAE}">
      <dgm:prSet/>
      <dgm:spPr/>
      <dgm:t>
        <a:bodyPr/>
        <a:lstStyle/>
        <a:p>
          <a:endParaRPr lang="es-EC"/>
        </a:p>
      </dgm:t>
    </dgm:pt>
    <dgm:pt modelId="{AEF49BD8-8B28-49E1-A5F7-0CFFD3A76589}" type="parTrans" cxnId="{83C0F3CB-6B14-462B-B813-6B670EA96BAE}">
      <dgm:prSet/>
      <dgm:spPr/>
      <dgm:t>
        <a:bodyPr/>
        <a:lstStyle/>
        <a:p>
          <a:endParaRPr lang="es-EC"/>
        </a:p>
      </dgm:t>
    </dgm:pt>
    <dgm:pt modelId="{B77F951F-F4BC-4580-A993-654706B83531}" type="pres">
      <dgm:prSet presAssocID="{4D12F4D2-3AFC-4500-AD39-CA6229162EA8}" presName="linear" presStyleCnt="0">
        <dgm:presLayoutVars>
          <dgm:animLvl val="lvl"/>
          <dgm:resizeHandles val="exact"/>
        </dgm:presLayoutVars>
      </dgm:prSet>
      <dgm:spPr/>
      <dgm:t>
        <a:bodyPr/>
        <a:lstStyle/>
        <a:p>
          <a:endParaRPr lang="es-EC"/>
        </a:p>
      </dgm:t>
    </dgm:pt>
    <dgm:pt modelId="{70ED4B04-5E2C-4192-8262-73418F7EFACB}" type="pres">
      <dgm:prSet presAssocID="{18D74D74-B100-403F-91BF-99CCEA18986B}" presName="parentText" presStyleLbl="node1" presStyleIdx="0" presStyleCnt="1">
        <dgm:presLayoutVars>
          <dgm:chMax val="0"/>
          <dgm:bulletEnabled val="1"/>
        </dgm:presLayoutVars>
      </dgm:prSet>
      <dgm:spPr/>
      <dgm:t>
        <a:bodyPr/>
        <a:lstStyle/>
        <a:p>
          <a:endParaRPr lang="es-EC"/>
        </a:p>
      </dgm:t>
    </dgm:pt>
  </dgm:ptLst>
  <dgm:cxnLst>
    <dgm:cxn modelId="{06209CCA-D6E3-4D1A-B61A-D22C8212913A}" type="presOf" srcId="{18D74D74-B100-403F-91BF-99CCEA18986B}" destId="{70ED4B04-5E2C-4192-8262-73418F7EFACB}" srcOrd="0" destOrd="0" presId="urn:microsoft.com/office/officeart/2005/8/layout/vList2"/>
    <dgm:cxn modelId="{83C0F3CB-6B14-462B-B813-6B670EA96BAE}" srcId="{4D12F4D2-3AFC-4500-AD39-CA6229162EA8}" destId="{18D74D74-B100-403F-91BF-99CCEA18986B}" srcOrd="0" destOrd="0" parTransId="{AEF49BD8-8B28-49E1-A5F7-0CFFD3A76589}" sibTransId="{ED93620C-0475-43DB-ACBF-2C3773CFFAED}"/>
    <dgm:cxn modelId="{69E6570A-D09E-42F7-8341-C7D8B6E6A91B}" type="presOf" srcId="{4D12F4D2-3AFC-4500-AD39-CA6229162EA8}" destId="{B77F951F-F4BC-4580-A993-654706B83531}" srcOrd="0" destOrd="0" presId="urn:microsoft.com/office/officeart/2005/8/layout/vList2"/>
    <dgm:cxn modelId="{C12F7EB5-D2F8-4763-BFF8-CF82DEB4C418}" type="presParOf" srcId="{B77F951F-F4BC-4580-A993-654706B83531}" destId="{70ED4B04-5E2C-4192-8262-73418F7EFAC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6E93659-41FC-4D4A-8DA8-88536DC7B81C}" type="doc">
      <dgm:prSet loTypeId="urn:microsoft.com/office/officeart/2005/8/layout/vList5" loCatId="list" qsTypeId="urn:microsoft.com/office/officeart/2005/8/quickstyle/3d1" qsCatId="3D" csTypeId="urn:microsoft.com/office/officeart/2005/8/colors/accent0_2" csCatId="mainScheme" phldr="1"/>
      <dgm:spPr/>
      <dgm:t>
        <a:bodyPr/>
        <a:lstStyle/>
        <a:p>
          <a:endParaRPr lang="es-EC"/>
        </a:p>
      </dgm:t>
    </dgm:pt>
    <dgm:pt modelId="{0BEF4C79-9912-4CC5-8521-5DA7E5B24620}">
      <dgm:prSet/>
      <dgm:spPr/>
      <dgm:t>
        <a:bodyPr/>
        <a:lstStyle/>
        <a:p>
          <a:pPr rtl="0"/>
          <a:r>
            <a:rPr lang="es-EC" dirty="0" smtClean="0"/>
            <a:t>El planteamiento de los juegos y su beneficio</a:t>
          </a:r>
          <a:endParaRPr lang="es-EC" dirty="0"/>
        </a:p>
      </dgm:t>
    </dgm:pt>
    <dgm:pt modelId="{4BED0634-7D94-4FB0-BE1E-75ECD0DE2992}" type="parTrans" cxnId="{37F99D6F-91B5-44A4-89B4-A893EE769325}">
      <dgm:prSet/>
      <dgm:spPr/>
      <dgm:t>
        <a:bodyPr/>
        <a:lstStyle/>
        <a:p>
          <a:endParaRPr lang="es-EC"/>
        </a:p>
      </dgm:t>
    </dgm:pt>
    <dgm:pt modelId="{5DC67A05-9E9F-449D-90EA-73EBAE559C46}" type="sibTrans" cxnId="{37F99D6F-91B5-44A4-89B4-A893EE769325}">
      <dgm:prSet/>
      <dgm:spPr/>
      <dgm:t>
        <a:bodyPr/>
        <a:lstStyle/>
        <a:p>
          <a:endParaRPr lang="es-EC"/>
        </a:p>
      </dgm:t>
    </dgm:pt>
    <dgm:pt modelId="{77DC8698-FCFC-43E1-83F6-F3B16841E1BF}">
      <dgm:prSet/>
      <dgm:spPr/>
      <dgm:t>
        <a:bodyPr/>
        <a:lstStyle/>
        <a:p>
          <a:pPr rtl="0"/>
          <a:r>
            <a:rPr lang="es-EC" dirty="0" smtClean="0"/>
            <a:t>Corrobora a subir la autoestima </a:t>
          </a:r>
          <a:endParaRPr lang="es-EC" dirty="0"/>
        </a:p>
      </dgm:t>
    </dgm:pt>
    <dgm:pt modelId="{9BEDDFD7-4FFF-43B4-BE7E-2101735A9EBE}" type="parTrans" cxnId="{50985067-4735-4CBB-AAD2-679E42C13FD6}">
      <dgm:prSet/>
      <dgm:spPr/>
      <dgm:t>
        <a:bodyPr/>
        <a:lstStyle/>
        <a:p>
          <a:endParaRPr lang="es-EC"/>
        </a:p>
      </dgm:t>
    </dgm:pt>
    <dgm:pt modelId="{6A0A4645-9961-4E4C-A5BE-FC8727944A1E}" type="sibTrans" cxnId="{50985067-4735-4CBB-AAD2-679E42C13FD6}">
      <dgm:prSet/>
      <dgm:spPr/>
      <dgm:t>
        <a:bodyPr/>
        <a:lstStyle/>
        <a:p>
          <a:endParaRPr lang="es-EC"/>
        </a:p>
      </dgm:t>
    </dgm:pt>
    <dgm:pt modelId="{D70FB846-202A-450C-A6C8-272E439ED0EF}">
      <dgm:prSet/>
      <dgm:spPr/>
      <dgm:t>
        <a:bodyPr/>
        <a:lstStyle/>
        <a:p>
          <a:pPr rtl="0"/>
          <a:r>
            <a:rPr lang="es-EC" dirty="0" smtClean="0"/>
            <a:t>Comprensión del objetivo</a:t>
          </a:r>
          <a:endParaRPr lang="es-EC" dirty="0"/>
        </a:p>
      </dgm:t>
    </dgm:pt>
    <dgm:pt modelId="{0BADE484-4729-4AB6-BA01-00E9D9038019}" type="parTrans" cxnId="{9E745E7B-99E3-4A3B-8A8C-F633F0665CE3}">
      <dgm:prSet/>
      <dgm:spPr/>
      <dgm:t>
        <a:bodyPr/>
        <a:lstStyle/>
        <a:p>
          <a:endParaRPr lang="es-EC"/>
        </a:p>
      </dgm:t>
    </dgm:pt>
    <dgm:pt modelId="{EECABCDC-667C-4C8D-9C05-9F95BDA965BD}" type="sibTrans" cxnId="{9E745E7B-99E3-4A3B-8A8C-F633F0665CE3}">
      <dgm:prSet/>
      <dgm:spPr/>
      <dgm:t>
        <a:bodyPr/>
        <a:lstStyle/>
        <a:p>
          <a:endParaRPr lang="es-EC"/>
        </a:p>
      </dgm:t>
    </dgm:pt>
    <dgm:pt modelId="{1AB471B3-D770-4918-B519-500A48C7C34A}">
      <dgm:prSet/>
      <dgm:spPr/>
      <dgm:t>
        <a:bodyPr/>
        <a:lstStyle/>
        <a:p>
          <a:pPr rtl="0"/>
          <a:r>
            <a:rPr lang="es-EC" dirty="0" smtClean="0"/>
            <a:t>Solidaridad e integración del grupo</a:t>
          </a:r>
          <a:endParaRPr lang="es-EC" dirty="0"/>
        </a:p>
      </dgm:t>
    </dgm:pt>
    <dgm:pt modelId="{84800A2C-8842-406F-8734-39E11648C023}" type="parTrans" cxnId="{BC0C4A1D-DCE5-4671-8622-488E9744FC53}">
      <dgm:prSet/>
      <dgm:spPr/>
      <dgm:t>
        <a:bodyPr/>
        <a:lstStyle/>
        <a:p>
          <a:endParaRPr lang="es-EC"/>
        </a:p>
      </dgm:t>
    </dgm:pt>
    <dgm:pt modelId="{DB821632-4486-4B2E-ACA0-0CFBBFC4CB65}" type="sibTrans" cxnId="{BC0C4A1D-DCE5-4671-8622-488E9744FC53}">
      <dgm:prSet/>
      <dgm:spPr/>
      <dgm:t>
        <a:bodyPr/>
        <a:lstStyle/>
        <a:p>
          <a:endParaRPr lang="es-EC"/>
        </a:p>
      </dgm:t>
    </dgm:pt>
    <dgm:pt modelId="{E1B75818-BEE0-4CD3-BFE9-964A64C9A47F}">
      <dgm:prSet/>
      <dgm:spPr/>
      <dgm:t>
        <a:bodyPr/>
        <a:lstStyle/>
        <a:p>
          <a:pPr rtl="0"/>
          <a:r>
            <a:rPr lang="es-EC" smtClean="0"/>
            <a:t>Inculca hábitos como la salud</a:t>
          </a:r>
          <a:endParaRPr lang="es-EC"/>
        </a:p>
      </dgm:t>
    </dgm:pt>
    <dgm:pt modelId="{15A07324-6C22-432D-9250-A2877CFC0F11}" type="parTrans" cxnId="{E8F46CB4-FB00-4B21-8AA6-D568F7BECE18}">
      <dgm:prSet/>
      <dgm:spPr/>
      <dgm:t>
        <a:bodyPr/>
        <a:lstStyle/>
        <a:p>
          <a:endParaRPr lang="es-EC"/>
        </a:p>
      </dgm:t>
    </dgm:pt>
    <dgm:pt modelId="{F50F545B-3FA6-4C98-B6C7-C503A3CE28BE}" type="sibTrans" cxnId="{E8F46CB4-FB00-4B21-8AA6-D568F7BECE18}">
      <dgm:prSet/>
      <dgm:spPr/>
      <dgm:t>
        <a:bodyPr/>
        <a:lstStyle/>
        <a:p>
          <a:endParaRPr lang="es-EC"/>
        </a:p>
      </dgm:t>
    </dgm:pt>
    <dgm:pt modelId="{C3990F72-5EE8-4C98-906E-46F8ED62F33F}">
      <dgm:prSet/>
      <dgm:spPr/>
      <dgm:t>
        <a:bodyPr/>
        <a:lstStyle/>
        <a:p>
          <a:pPr rtl="0"/>
          <a:r>
            <a:rPr lang="es-EC" smtClean="0"/>
            <a:t>La responsabilidad y la imaginación.</a:t>
          </a:r>
          <a:endParaRPr lang="es-EC"/>
        </a:p>
      </dgm:t>
    </dgm:pt>
    <dgm:pt modelId="{7617BFFF-DD99-4246-A4AA-0879E25B09C8}" type="parTrans" cxnId="{CD233104-3566-40AB-B2FC-DE11A71E9CA0}">
      <dgm:prSet/>
      <dgm:spPr/>
      <dgm:t>
        <a:bodyPr/>
        <a:lstStyle/>
        <a:p>
          <a:endParaRPr lang="es-EC"/>
        </a:p>
      </dgm:t>
    </dgm:pt>
    <dgm:pt modelId="{F618FDD1-5943-4AA6-AA6C-7D96EA754766}" type="sibTrans" cxnId="{CD233104-3566-40AB-B2FC-DE11A71E9CA0}">
      <dgm:prSet/>
      <dgm:spPr/>
      <dgm:t>
        <a:bodyPr/>
        <a:lstStyle/>
        <a:p>
          <a:endParaRPr lang="es-EC"/>
        </a:p>
      </dgm:t>
    </dgm:pt>
    <dgm:pt modelId="{88515843-0149-4A69-A577-B7D92913C9FE}">
      <dgm:prSet/>
      <dgm:spPr/>
      <dgm:t>
        <a:bodyPr/>
        <a:lstStyle/>
        <a:p>
          <a:pPr rtl="0"/>
          <a:r>
            <a:rPr lang="es-EC" dirty="0" smtClean="0"/>
            <a:t>Desarrolla de las capacidades motrices como la fuerza, rapidez, resistencia y coordinación.</a:t>
          </a:r>
          <a:endParaRPr lang="es-EC" dirty="0"/>
        </a:p>
      </dgm:t>
    </dgm:pt>
    <dgm:pt modelId="{640EE110-5B27-4768-AD07-6F7D3FD18F35}" type="parTrans" cxnId="{1B6EDB8B-B86D-4213-8ED8-E314C9D01A82}">
      <dgm:prSet/>
      <dgm:spPr/>
      <dgm:t>
        <a:bodyPr/>
        <a:lstStyle/>
        <a:p>
          <a:endParaRPr lang="es-EC"/>
        </a:p>
      </dgm:t>
    </dgm:pt>
    <dgm:pt modelId="{01BC7906-5126-403F-ADE6-1C9F010D04C2}" type="sibTrans" cxnId="{1B6EDB8B-B86D-4213-8ED8-E314C9D01A82}">
      <dgm:prSet/>
      <dgm:spPr/>
      <dgm:t>
        <a:bodyPr/>
        <a:lstStyle/>
        <a:p>
          <a:endParaRPr lang="es-EC"/>
        </a:p>
      </dgm:t>
    </dgm:pt>
    <dgm:pt modelId="{3531B012-E08B-4C89-AEF1-10C2EE28FA34}" type="pres">
      <dgm:prSet presAssocID="{46E93659-41FC-4D4A-8DA8-88536DC7B81C}" presName="Name0" presStyleCnt="0">
        <dgm:presLayoutVars>
          <dgm:dir/>
          <dgm:animLvl val="lvl"/>
          <dgm:resizeHandles val="exact"/>
        </dgm:presLayoutVars>
      </dgm:prSet>
      <dgm:spPr/>
      <dgm:t>
        <a:bodyPr/>
        <a:lstStyle/>
        <a:p>
          <a:endParaRPr lang="es-EC"/>
        </a:p>
      </dgm:t>
    </dgm:pt>
    <dgm:pt modelId="{543AC5F3-088B-45EB-B7D1-7CC2FDDA7528}" type="pres">
      <dgm:prSet presAssocID="{0BEF4C79-9912-4CC5-8521-5DA7E5B24620}" presName="linNode" presStyleCnt="0"/>
      <dgm:spPr/>
    </dgm:pt>
    <dgm:pt modelId="{7DAFEF47-64BB-4D20-BE82-172C8C2D8647}" type="pres">
      <dgm:prSet presAssocID="{0BEF4C79-9912-4CC5-8521-5DA7E5B24620}" presName="parentText" presStyleLbl="node1" presStyleIdx="0" presStyleCnt="1">
        <dgm:presLayoutVars>
          <dgm:chMax val="1"/>
          <dgm:bulletEnabled val="1"/>
        </dgm:presLayoutVars>
      </dgm:prSet>
      <dgm:spPr/>
      <dgm:t>
        <a:bodyPr/>
        <a:lstStyle/>
        <a:p>
          <a:endParaRPr lang="es-EC"/>
        </a:p>
      </dgm:t>
    </dgm:pt>
    <dgm:pt modelId="{5EFE62A9-D8A1-49C6-A9A6-7F4069047E9F}" type="pres">
      <dgm:prSet presAssocID="{0BEF4C79-9912-4CC5-8521-5DA7E5B24620}" presName="descendantText" presStyleLbl="alignAccFollowNode1" presStyleIdx="0" presStyleCnt="1">
        <dgm:presLayoutVars>
          <dgm:bulletEnabled val="1"/>
        </dgm:presLayoutVars>
      </dgm:prSet>
      <dgm:spPr/>
      <dgm:t>
        <a:bodyPr/>
        <a:lstStyle/>
        <a:p>
          <a:endParaRPr lang="es-EC"/>
        </a:p>
      </dgm:t>
    </dgm:pt>
  </dgm:ptLst>
  <dgm:cxnLst>
    <dgm:cxn modelId="{8B6C098F-7899-4F95-9F7E-327FA2D8C1B1}" type="presOf" srcId="{E1B75818-BEE0-4CD3-BFE9-964A64C9A47F}" destId="{5EFE62A9-D8A1-49C6-A9A6-7F4069047E9F}" srcOrd="0" destOrd="3" presId="urn:microsoft.com/office/officeart/2005/8/layout/vList5"/>
    <dgm:cxn modelId="{7A14D5FF-96C5-4912-89E2-9DB495CB718E}" type="presOf" srcId="{77DC8698-FCFC-43E1-83F6-F3B16841E1BF}" destId="{5EFE62A9-D8A1-49C6-A9A6-7F4069047E9F}" srcOrd="0" destOrd="0" presId="urn:microsoft.com/office/officeart/2005/8/layout/vList5"/>
    <dgm:cxn modelId="{37F99D6F-91B5-44A4-89B4-A893EE769325}" srcId="{46E93659-41FC-4D4A-8DA8-88536DC7B81C}" destId="{0BEF4C79-9912-4CC5-8521-5DA7E5B24620}" srcOrd="0" destOrd="0" parTransId="{4BED0634-7D94-4FB0-BE1E-75ECD0DE2992}" sibTransId="{5DC67A05-9E9F-449D-90EA-73EBAE559C46}"/>
    <dgm:cxn modelId="{1B6EDB8B-B86D-4213-8ED8-E314C9D01A82}" srcId="{0BEF4C79-9912-4CC5-8521-5DA7E5B24620}" destId="{88515843-0149-4A69-A577-B7D92913C9FE}" srcOrd="5" destOrd="0" parTransId="{640EE110-5B27-4768-AD07-6F7D3FD18F35}" sibTransId="{01BC7906-5126-403F-ADE6-1C9F010D04C2}"/>
    <dgm:cxn modelId="{EEE6A277-5DA6-4475-9AE5-98F185AC5E1F}" type="presOf" srcId="{88515843-0149-4A69-A577-B7D92913C9FE}" destId="{5EFE62A9-D8A1-49C6-A9A6-7F4069047E9F}" srcOrd="0" destOrd="5" presId="urn:microsoft.com/office/officeart/2005/8/layout/vList5"/>
    <dgm:cxn modelId="{BC0C4A1D-DCE5-4671-8622-488E9744FC53}" srcId="{0BEF4C79-9912-4CC5-8521-5DA7E5B24620}" destId="{1AB471B3-D770-4918-B519-500A48C7C34A}" srcOrd="2" destOrd="0" parTransId="{84800A2C-8842-406F-8734-39E11648C023}" sibTransId="{DB821632-4486-4B2E-ACA0-0CFBBFC4CB65}"/>
    <dgm:cxn modelId="{AA12416C-656E-4941-8997-5D8F215C4395}" type="presOf" srcId="{1AB471B3-D770-4918-B519-500A48C7C34A}" destId="{5EFE62A9-D8A1-49C6-A9A6-7F4069047E9F}" srcOrd="0" destOrd="2" presId="urn:microsoft.com/office/officeart/2005/8/layout/vList5"/>
    <dgm:cxn modelId="{56422861-0D3E-4E59-A177-B510B972EA8D}" type="presOf" srcId="{0BEF4C79-9912-4CC5-8521-5DA7E5B24620}" destId="{7DAFEF47-64BB-4D20-BE82-172C8C2D8647}" srcOrd="0" destOrd="0" presId="urn:microsoft.com/office/officeart/2005/8/layout/vList5"/>
    <dgm:cxn modelId="{A52336EF-9CAB-47A3-AC23-6DBB51D4B689}" type="presOf" srcId="{D70FB846-202A-450C-A6C8-272E439ED0EF}" destId="{5EFE62A9-D8A1-49C6-A9A6-7F4069047E9F}" srcOrd="0" destOrd="1" presId="urn:microsoft.com/office/officeart/2005/8/layout/vList5"/>
    <dgm:cxn modelId="{E8F46CB4-FB00-4B21-8AA6-D568F7BECE18}" srcId="{0BEF4C79-9912-4CC5-8521-5DA7E5B24620}" destId="{E1B75818-BEE0-4CD3-BFE9-964A64C9A47F}" srcOrd="3" destOrd="0" parTransId="{15A07324-6C22-432D-9250-A2877CFC0F11}" sibTransId="{F50F545B-3FA6-4C98-B6C7-C503A3CE28BE}"/>
    <dgm:cxn modelId="{27928E83-7579-460C-82B9-A2BC48E28E80}" type="presOf" srcId="{C3990F72-5EE8-4C98-906E-46F8ED62F33F}" destId="{5EFE62A9-D8A1-49C6-A9A6-7F4069047E9F}" srcOrd="0" destOrd="4" presId="urn:microsoft.com/office/officeart/2005/8/layout/vList5"/>
    <dgm:cxn modelId="{E7F473EC-8F6D-48C5-9760-159F5327C91E}" type="presOf" srcId="{46E93659-41FC-4D4A-8DA8-88536DC7B81C}" destId="{3531B012-E08B-4C89-AEF1-10C2EE28FA34}" srcOrd="0" destOrd="0" presId="urn:microsoft.com/office/officeart/2005/8/layout/vList5"/>
    <dgm:cxn modelId="{9E745E7B-99E3-4A3B-8A8C-F633F0665CE3}" srcId="{0BEF4C79-9912-4CC5-8521-5DA7E5B24620}" destId="{D70FB846-202A-450C-A6C8-272E439ED0EF}" srcOrd="1" destOrd="0" parTransId="{0BADE484-4729-4AB6-BA01-00E9D9038019}" sibTransId="{EECABCDC-667C-4C8D-9C05-9F95BDA965BD}"/>
    <dgm:cxn modelId="{CD233104-3566-40AB-B2FC-DE11A71E9CA0}" srcId="{0BEF4C79-9912-4CC5-8521-5DA7E5B24620}" destId="{C3990F72-5EE8-4C98-906E-46F8ED62F33F}" srcOrd="4" destOrd="0" parTransId="{7617BFFF-DD99-4246-A4AA-0879E25B09C8}" sibTransId="{F618FDD1-5943-4AA6-AA6C-7D96EA754766}"/>
    <dgm:cxn modelId="{50985067-4735-4CBB-AAD2-679E42C13FD6}" srcId="{0BEF4C79-9912-4CC5-8521-5DA7E5B24620}" destId="{77DC8698-FCFC-43E1-83F6-F3B16841E1BF}" srcOrd="0" destOrd="0" parTransId="{9BEDDFD7-4FFF-43B4-BE7E-2101735A9EBE}" sibTransId="{6A0A4645-9961-4E4C-A5BE-FC8727944A1E}"/>
    <dgm:cxn modelId="{96E87597-FD60-4614-B5DD-3B28A0D7E561}" type="presParOf" srcId="{3531B012-E08B-4C89-AEF1-10C2EE28FA34}" destId="{543AC5F3-088B-45EB-B7D1-7CC2FDDA7528}" srcOrd="0" destOrd="0" presId="urn:microsoft.com/office/officeart/2005/8/layout/vList5"/>
    <dgm:cxn modelId="{564B7F96-C2EB-4BBD-A27B-6386604CE029}" type="presParOf" srcId="{543AC5F3-088B-45EB-B7D1-7CC2FDDA7528}" destId="{7DAFEF47-64BB-4D20-BE82-172C8C2D8647}" srcOrd="0" destOrd="0" presId="urn:microsoft.com/office/officeart/2005/8/layout/vList5"/>
    <dgm:cxn modelId="{9AB1F45B-A612-40FF-9EE9-0F9CB9E3E5E2}" type="presParOf" srcId="{543AC5F3-088B-45EB-B7D1-7CC2FDDA7528}" destId="{5EFE62A9-D8A1-49C6-A9A6-7F4069047E9F}"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B858FF7-D715-430D-A977-23048260DE91}"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s-EC"/>
        </a:p>
      </dgm:t>
    </dgm:pt>
    <dgm:pt modelId="{0E474B18-3A02-4876-9F39-8BA619F91F03}">
      <dgm:prSet custT="1"/>
      <dgm:spPr/>
      <dgm:t>
        <a:bodyPr/>
        <a:lstStyle/>
        <a:p>
          <a:pPr rtl="0"/>
          <a:r>
            <a:rPr lang="es-EC" sz="2500" dirty="0" smtClean="0"/>
            <a:t>LA MAYOR VALORACIÓN DE LOS JUEGOS, SE ENCUENTRA EN EL APRENDIZAJE DE ELEMENTOS BÁSICOS DIRECCIONADOS A LA ENSEÑANZA DE LA TÉCNICA DE NADO. </a:t>
          </a:r>
          <a:endParaRPr lang="es-EC" sz="2500" dirty="0"/>
        </a:p>
      </dgm:t>
    </dgm:pt>
    <dgm:pt modelId="{41F37925-9ED9-4DF0-8BB8-C4040EFE3F6A}" type="parTrans" cxnId="{A6D280B0-B4E9-4A3E-9C6F-D10143C9D71B}">
      <dgm:prSet/>
      <dgm:spPr/>
      <dgm:t>
        <a:bodyPr/>
        <a:lstStyle/>
        <a:p>
          <a:endParaRPr lang="es-EC"/>
        </a:p>
      </dgm:t>
    </dgm:pt>
    <dgm:pt modelId="{6876F757-3DD0-4E08-AF30-60E90D822E1A}" type="sibTrans" cxnId="{A6D280B0-B4E9-4A3E-9C6F-D10143C9D71B}">
      <dgm:prSet/>
      <dgm:spPr/>
      <dgm:t>
        <a:bodyPr/>
        <a:lstStyle/>
        <a:p>
          <a:endParaRPr lang="es-EC"/>
        </a:p>
      </dgm:t>
    </dgm:pt>
    <dgm:pt modelId="{32F5921B-1A61-43B9-8CAF-3DB6BEEFA103}" type="pres">
      <dgm:prSet presAssocID="{DB858FF7-D715-430D-A977-23048260DE91}" presName="linear" presStyleCnt="0">
        <dgm:presLayoutVars>
          <dgm:animLvl val="lvl"/>
          <dgm:resizeHandles val="exact"/>
        </dgm:presLayoutVars>
      </dgm:prSet>
      <dgm:spPr/>
      <dgm:t>
        <a:bodyPr/>
        <a:lstStyle/>
        <a:p>
          <a:endParaRPr lang="es-EC"/>
        </a:p>
      </dgm:t>
    </dgm:pt>
    <dgm:pt modelId="{C230693E-3FD4-4357-9D67-EF4E304B4442}" type="pres">
      <dgm:prSet presAssocID="{0E474B18-3A02-4876-9F39-8BA619F91F03}" presName="parentText" presStyleLbl="node1" presStyleIdx="0" presStyleCnt="1" custLinFactNeighborX="-605" custLinFactNeighborY="-8910">
        <dgm:presLayoutVars>
          <dgm:chMax val="0"/>
          <dgm:bulletEnabled val="1"/>
        </dgm:presLayoutVars>
      </dgm:prSet>
      <dgm:spPr/>
      <dgm:t>
        <a:bodyPr/>
        <a:lstStyle/>
        <a:p>
          <a:endParaRPr lang="es-EC"/>
        </a:p>
      </dgm:t>
    </dgm:pt>
  </dgm:ptLst>
  <dgm:cxnLst>
    <dgm:cxn modelId="{A6D280B0-B4E9-4A3E-9C6F-D10143C9D71B}" srcId="{DB858FF7-D715-430D-A977-23048260DE91}" destId="{0E474B18-3A02-4876-9F39-8BA619F91F03}" srcOrd="0" destOrd="0" parTransId="{41F37925-9ED9-4DF0-8BB8-C4040EFE3F6A}" sibTransId="{6876F757-3DD0-4E08-AF30-60E90D822E1A}"/>
    <dgm:cxn modelId="{D1F2B957-CFDB-4960-BB33-4565503E1648}" type="presOf" srcId="{0E474B18-3A02-4876-9F39-8BA619F91F03}" destId="{C230693E-3FD4-4357-9D67-EF4E304B4442}" srcOrd="0" destOrd="0" presId="urn:microsoft.com/office/officeart/2005/8/layout/vList2"/>
    <dgm:cxn modelId="{0007B15E-6078-4683-A569-AF49C240A2A7}" type="presOf" srcId="{DB858FF7-D715-430D-A977-23048260DE91}" destId="{32F5921B-1A61-43B9-8CAF-3DB6BEEFA103}" srcOrd="0" destOrd="0" presId="urn:microsoft.com/office/officeart/2005/8/layout/vList2"/>
    <dgm:cxn modelId="{65FB1B8A-E6FA-46FD-ACF8-6479BAFA450E}" type="presParOf" srcId="{32F5921B-1A61-43B9-8CAF-3DB6BEEFA103}" destId="{C230693E-3FD4-4357-9D67-EF4E304B4442}"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4E2EF84-BBBE-4268-AF13-667F0177B6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D818F85-0330-44BE-9657-74F934474610}">
      <dgm:prSet/>
      <dgm:spPr/>
      <dgm:t>
        <a:bodyPr/>
        <a:lstStyle/>
        <a:p>
          <a:pPr rtl="0"/>
          <a:r>
            <a:rPr lang="es-EC" b="1" smtClean="0"/>
            <a:t>A.- Saltos</a:t>
          </a:r>
          <a:endParaRPr lang="es-EC"/>
        </a:p>
      </dgm:t>
    </dgm:pt>
    <dgm:pt modelId="{7AE36A8E-A84E-4097-B9C6-2A9F52A57B1F}" type="parTrans" cxnId="{4E5B781A-1F5C-468D-8761-D5F479D1F8A2}">
      <dgm:prSet/>
      <dgm:spPr/>
      <dgm:t>
        <a:bodyPr/>
        <a:lstStyle/>
        <a:p>
          <a:endParaRPr lang="es-EC"/>
        </a:p>
      </dgm:t>
    </dgm:pt>
    <dgm:pt modelId="{3E63CE4E-9F41-4678-BF1D-A9F628A140E3}" type="sibTrans" cxnId="{4E5B781A-1F5C-468D-8761-D5F479D1F8A2}">
      <dgm:prSet/>
      <dgm:spPr/>
      <dgm:t>
        <a:bodyPr/>
        <a:lstStyle/>
        <a:p>
          <a:endParaRPr lang="es-EC"/>
        </a:p>
      </dgm:t>
    </dgm:pt>
    <dgm:pt modelId="{296A3CAD-21E3-4E26-AA4F-0C9FC5CB85B1}">
      <dgm:prSet/>
      <dgm:spPr/>
      <dgm:t>
        <a:bodyPr/>
        <a:lstStyle/>
        <a:p>
          <a:pPr rtl="0"/>
          <a:r>
            <a:rPr lang="es-EC" b="1" dirty="0" smtClean="0"/>
            <a:t>B.- Sumersión</a:t>
          </a:r>
          <a:endParaRPr lang="es-EC" dirty="0"/>
        </a:p>
      </dgm:t>
    </dgm:pt>
    <dgm:pt modelId="{86DF9A3C-22F8-482E-9BC1-5247B99C3A29}" type="parTrans" cxnId="{E29429A0-059C-455E-AC22-94F22A1C2827}">
      <dgm:prSet/>
      <dgm:spPr/>
      <dgm:t>
        <a:bodyPr/>
        <a:lstStyle/>
        <a:p>
          <a:endParaRPr lang="es-EC"/>
        </a:p>
      </dgm:t>
    </dgm:pt>
    <dgm:pt modelId="{A350D9C4-F866-496E-B55E-CDA83E74B155}" type="sibTrans" cxnId="{E29429A0-059C-455E-AC22-94F22A1C2827}">
      <dgm:prSet/>
      <dgm:spPr/>
      <dgm:t>
        <a:bodyPr/>
        <a:lstStyle/>
        <a:p>
          <a:endParaRPr lang="es-EC"/>
        </a:p>
      </dgm:t>
    </dgm:pt>
    <dgm:pt modelId="{93732C3B-43B2-4C39-B08E-C421BC7B1D24}">
      <dgm:prSet/>
      <dgm:spPr/>
      <dgm:t>
        <a:bodyPr/>
        <a:lstStyle/>
        <a:p>
          <a:pPr rtl="0"/>
          <a:r>
            <a:rPr lang="es-EC" b="1" smtClean="0"/>
            <a:t>C.- Respiración</a:t>
          </a:r>
          <a:endParaRPr lang="es-EC"/>
        </a:p>
      </dgm:t>
    </dgm:pt>
    <dgm:pt modelId="{2F690FE6-D6AA-4E35-A70F-0326CDA6DD3D}" type="parTrans" cxnId="{2D8DFECE-79C2-48B0-98B6-E6B7E1BE8C71}">
      <dgm:prSet/>
      <dgm:spPr/>
      <dgm:t>
        <a:bodyPr/>
        <a:lstStyle/>
        <a:p>
          <a:endParaRPr lang="es-EC"/>
        </a:p>
      </dgm:t>
    </dgm:pt>
    <dgm:pt modelId="{AB1D3330-FBE3-40CF-8613-EA736D6FE823}" type="sibTrans" cxnId="{2D8DFECE-79C2-48B0-98B6-E6B7E1BE8C71}">
      <dgm:prSet/>
      <dgm:spPr/>
      <dgm:t>
        <a:bodyPr/>
        <a:lstStyle/>
        <a:p>
          <a:endParaRPr lang="es-EC"/>
        </a:p>
      </dgm:t>
    </dgm:pt>
    <dgm:pt modelId="{CD40EDC6-2AFD-4927-8DEC-4597DE80594B}">
      <dgm:prSet/>
      <dgm:spPr/>
      <dgm:t>
        <a:bodyPr/>
        <a:lstStyle/>
        <a:p>
          <a:pPr rtl="0"/>
          <a:r>
            <a:rPr lang="es-EC" b="1" smtClean="0"/>
            <a:t>D.- Flotación</a:t>
          </a:r>
          <a:endParaRPr lang="es-EC"/>
        </a:p>
      </dgm:t>
    </dgm:pt>
    <dgm:pt modelId="{D6D7F7B6-CAC5-406A-8A80-6FA9005FE49B}" type="parTrans" cxnId="{8E568A22-E4AF-4EBF-8E8E-642C93A3950B}">
      <dgm:prSet/>
      <dgm:spPr/>
      <dgm:t>
        <a:bodyPr/>
        <a:lstStyle/>
        <a:p>
          <a:endParaRPr lang="es-EC"/>
        </a:p>
      </dgm:t>
    </dgm:pt>
    <dgm:pt modelId="{0FF3837D-42F2-4AD9-A58D-F6551EDF07D6}" type="sibTrans" cxnId="{8E568A22-E4AF-4EBF-8E8E-642C93A3950B}">
      <dgm:prSet/>
      <dgm:spPr/>
      <dgm:t>
        <a:bodyPr/>
        <a:lstStyle/>
        <a:p>
          <a:endParaRPr lang="es-EC"/>
        </a:p>
      </dgm:t>
    </dgm:pt>
    <dgm:pt modelId="{0ADED65D-96FA-45A0-A92E-42EACCD5D0E6}">
      <dgm:prSet/>
      <dgm:spPr/>
      <dgm:t>
        <a:bodyPr/>
        <a:lstStyle/>
        <a:p>
          <a:pPr rtl="0"/>
          <a:r>
            <a:rPr lang="es-EC" b="1" smtClean="0"/>
            <a:t>E.- Propulsión o locomoción</a:t>
          </a:r>
          <a:endParaRPr lang="es-EC"/>
        </a:p>
      </dgm:t>
    </dgm:pt>
    <dgm:pt modelId="{4C5C4449-2486-4804-8569-87305D732984}" type="parTrans" cxnId="{1B20BB6B-C75E-4D9E-B126-10D2A87706E2}">
      <dgm:prSet/>
      <dgm:spPr/>
      <dgm:t>
        <a:bodyPr/>
        <a:lstStyle/>
        <a:p>
          <a:endParaRPr lang="es-EC"/>
        </a:p>
      </dgm:t>
    </dgm:pt>
    <dgm:pt modelId="{0A3512B4-A810-4A8E-845B-370C6718334E}" type="sibTrans" cxnId="{1B20BB6B-C75E-4D9E-B126-10D2A87706E2}">
      <dgm:prSet/>
      <dgm:spPr/>
      <dgm:t>
        <a:bodyPr/>
        <a:lstStyle/>
        <a:p>
          <a:endParaRPr lang="es-EC"/>
        </a:p>
      </dgm:t>
    </dgm:pt>
    <dgm:pt modelId="{A1BD2D46-B9B8-468E-AD2E-20927B0A6B74}" type="pres">
      <dgm:prSet presAssocID="{54E2EF84-BBBE-4268-AF13-667F0177B665}" presName="linear" presStyleCnt="0">
        <dgm:presLayoutVars>
          <dgm:animLvl val="lvl"/>
          <dgm:resizeHandles val="exact"/>
        </dgm:presLayoutVars>
      </dgm:prSet>
      <dgm:spPr/>
      <dgm:t>
        <a:bodyPr/>
        <a:lstStyle/>
        <a:p>
          <a:endParaRPr lang="es-EC"/>
        </a:p>
      </dgm:t>
    </dgm:pt>
    <dgm:pt modelId="{E6CBB44F-CBEC-4280-AA75-D77CBC32937F}" type="pres">
      <dgm:prSet presAssocID="{DD818F85-0330-44BE-9657-74F934474610}" presName="parentText" presStyleLbl="node1" presStyleIdx="0" presStyleCnt="5">
        <dgm:presLayoutVars>
          <dgm:chMax val="0"/>
          <dgm:bulletEnabled val="1"/>
        </dgm:presLayoutVars>
      </dgm:prSet>
      <dgm:spPr/>
      <dgm:t>
        <a:bodyPr/>
        <a:lstStyle/>
        <a:p>
          <a:endParaRPr lang="es-EC"/>
        </a:p>
      </dgm:t>
    </dgm:pt>
    <dgm:pt modelId="{E9E1752F-F37C-4BC5-A7D5-C58A3186F10C}" type="pres">
      <dgm:prSet presAssocID="{3E63CE4E-9F41-4678-BF1D-A9F628A140E3}" presName="spacer" presStyleCnt="0"/>
      <dgm:spPr/>
    </dgm:pt>
    <dgm:pt modelId="{7CD03E9C-A3CD-4052-AAA5-2BC6C675B106}" type="pres">
      <dgm:prSet presAssocID="{296A3CAD-21E3-4E26-AA4F-0C9FC5CB85B1}" presName="parentText" presStyleLbl="node1" presStyleIdx="1" presStyleCnt="5">
        <dgm:presLayoutVars>
          <dgm:chMax val="0"/>
          <dgm:bulletEnabled val="1"/>
        </dgm:presLayoutVars>
      </dgm:prSet>
      <dgm:spPr/>
      <dgm:t>
        <a:bodyPr/>
        <a:lstStyle/>
        <a:p>
          <a:endParaRPr lang="es-EC"/>
        </a:p>
      </dgm:t>
    </dgm:pt>
    <dgm:pt modelId="{F80C3B5E-C317-49F8-9DD7-798ECA011925}" type="pres">
      <dgm:prSet presAssocID="{A350D9C4-F866-496E-B55E-CDA83E74B155}" presName="spacer" presStyleCnt="0"/>
      <dgm:spPr/>
    </dgm:pt>
    <dgm:pt modelId="{51CCE003-56F4-49C2-A733-DFAF0080C1D9}" type="pres">
      <dgm:prSet presAssocID="{93732C3B-43B2-4C39-B08E-C421BC7B1D24}" presName="parentText" presStyleLbl="node1" presStyleIdx="2" presStyleCnt="5">
        <dgm:presLayoutVars>
          <dgm:chMax val="0"/>
          <dgm:bulletEnabled val="1"/>
        </dgm:presLayoutVars>
      </dgm:prSet>
      <dgm:spPr/>
      <dgm:t>
        <a:bodyPr/>
        <a:lstStyle/>
        <a:p>
          <a:endParaRPr lang="es-EC"/>
        </a:p>
      </dgm:t>
    </dgm:pt>
    <dgm:pt modelId="{CD7C4E3B-94DB-435A-A3B6-D66E28EF8101}" type="pres">
      <dgm:prSet presAssocID="{AB1D3330-FBE3-40CF-8613-EA736D6FE823}" presName="spacer" presStyleCnt="0"/>
      <dgm:spPr/>
    </dgm:pt>
    <dgm:pt modelId="{77499949-9874-44FC-B823-CD8DB6726B9E}" type="pres">
      <dgm:prSet presAssocID="{CD40EDC6-2AFD-4927-8DEC-4597DE80594B}" presName="parentText" presStyleLbl="node1" presStyleIdx="3" presStyleCnt="5">
        <dgm:presLayoutVars>
          <dgm:chMax val="0"/>
          <dgm:bulletEnabled val="1"/>
        </dgm:presLayoutVars>
      </dgm:prSet>
      <dgm:spPr/>
      <dgm:t>
        <a:bodyPr/>
        <a:lstStyle/>
        <a:p>
          <a:endParaRPr lang="es-EC"/>
        </a:p>
      </dgm:t>
    </dgm:pt>
    <dgm:pt modelId="{70F143A7-9647-4BAE-B2CA-C843FC496BEF}" type="pres">
      <dgm:prSet presAssocID="{0FF3837D-42F2-4AD9-A58D-F6551EDF07D6}" presName="spacer" presStyleCnt="0"/>
      <dgm:spPr/>
    </dgm:pt>
    <dgm:pt modelId="{4440F9BF-77A1-4B4C-A06B-7617F5B02C34}" type="pres">
      <dgm:prSet presAssocID="{0ADED65D-96FA-45A0-A92E-42EACCD5D0E6}" presName="parentText" presStyleLbl="node1" presStyleIdx="4" presStyleCnt="5">
        <dgm:presLayoutVars>
          <dgm:chMax val="0"/>
          <dgm:bulletEnabled val="1"/>
        </dgm:presLayoutVars>
      </dgm:prSet>
      <dgm:spPr/>
      <dgm:t>
        <a:bodyPr/>
        <a:lstStyle/>
        <a:p>
          <a:endParaRPr lang="es-EC"/>
        </a:p>
      </dgm:t>
    </dgm:pt>
  </dgm:ptLst>
  <dgm:cxnLst>
    <dgm:cxn modelId="{E3B815B6-BEFE-4BDA-8C07-B136BAA0BEA8}" type="presOf" srcId="{93732C3B-43B2-4C39-B08E-C421BC7B1D24}" destId="{51CCE003-56F4-49C2-A733-DFAF0080C1D9}" srcOrd="0" destOrd="0" presId="urn:microsoft.com/office/officeart/2005/8/layout/vList2"/>
    <dgm:cxn modelId="{70714BAF-CFD8-4068-89CB-1BDB3A09DE3C}" type="presOf" srcId="{296A3CAD-21E3-4E26-AA4F-0C9FC5CB85B1}" destId="{7CD03E9C-A3CD-4052-AAA5-2BC6C675B106}" srcOrd="0" destOrd="0" presId="urn:microsoft.com/office/officeart/2005/8/layout/vList2"/>
    <dgm:cxn modelId="{03E58322-3215-4465-8830-9F2EE20001EA}" type="presOf" srcId="{CD40EDC6-2AFD-4927-8DEC-4597DE80594B}" destId="{77499949-9874-44FC-B823-CD8DB6726B9E}" srcOrd="0" destOrd="0" presId="urn:microsoft.com/office/officeart/2005/8/layout/vList2"/>
    <dgm:cxn modelId="{43C396CE-2299-4D26-87E2-E88FF4769BDC}" type="presOf" srcId="{54E2EF84-BBBE-4268-AF13-667F0177B665}" destId="{A1BD2D46-B9B8-468E-AD2E-20927B0A6B74}" srcOrd="0" destOrd="0" presId="urn:microsoft.com/office/officeart/2005/8/layout/vList2"/>
    <dgm:cxn modelId="{E29429A0-059C-455E-AC22-94F22A1C2827}" srcId="{54E2EF84-BBBE-4268-AF13-667F0177B665}" destId="{296A3CAD-21E3-4E26-AA4F-0C9FC5CB85B1}" srcOrd="1" destOrd="0" parTransId="{86DF9A3C-22F8-482E-9BC1-5247B99C3A29}" sibTransId="{A350D9C4-F866-496E-B55E-CDA83E74B155}"/>
    <dgm:cxn modelId="{1DE2F20B-A847-4D49-9BBB-E82DE15FFCF5}" type="presOf" srcId="{0ADED65D-96FA-45A0-A92E-42EACCD5D0E6}" destId="{4440F9BF-77A1-4B4C-A06B-7617F5B02C34}" srcOrd="0" destOrd="0" presId="urn:microsoft.com/office/officeart/2005/8/layout/vList2"/>
    <dgm:cxn modelId="{3210884E-E4C4-4E48-AEB1-85D086EB3E46}" type="presOf" srcId="{DD818F85-0330-44BE-9657-74F934474610}" destId="{E6CBB44F-CBEC-4280-AA75-D77CBC32937F}" srcOrd="0" destOrd="0" presId="urn:microsoft.com/office/officeart/2005/8/layout/vList2"/>
    <dgm:cxn modelId="{2D8DFECE-79C2-48B0-98B6-E6B7E1BE8C71}" srcId="{54E2EF84-BBBE-4268-AF13-667F0177B665}" destId="{93732C3B-43B2-4C39-B08E-C421BC7B1D24}" srcOrd="2" destOrd="0" parTransId="{2F690FE6-D6AA-4E35-A70F-0326CDA6DD3D}" sibTransId="{AB1D3330-FBE3-40CF-8613-EA736D6FE823}"/>
    <dgm:cxn modelId="{1B20BB6B-C75E-4D9E-B126-10D2A87706E2}" srcId="{54E2EF84-BBBE-4268-AF13-667F0177B665}" destId="{0ADED65D-96FA-45A0-A92E-42EACCD5D0E6}" srcOrd="4" destOrd="0" parTransId="{4C5C4449-2486-4804-8569-87305D732984}" sibTransId="{0A3512B4-A810-4A8E-845B-370C6718334E}"/>
    <dgm:cxn modelId="{8E568A22-E4AF-4EBF-8E8E-642C93A3950B}" srcId="{54E2EF84-BBBE-4268-AF13-667F0177B665}" destId="{CD40EDC6-2AFD-4927-8DEC-4597DE80594B}" srcOrd="3" destOrd="0" parTransId="{D6D7F7B6-CAC5-406A-8A80-6FA9005FE49B}" sibTransId="{0FF3837D-42F2-4AD9-A58D-F6551EDF07D6}"/>
    <dgm:cxn modelId="{4E5B781A-1F5C-468D-8761-D5F479D1F8A2}" srcId="{54E2EF84-BBBE-4268-AF13-667F0177B665}" destId="{DD818F85-0330-44BE-9657-74F934474610}" srcOrd="0" destOrd="0" parTransId="{7AE36A8E-A84E-4097-B9C6-2A9F52A57B1F}" sibTransId="{3E63CE4E-9F41-4678-BF1D-A9F628A140E3}"/>
    <dgm:cxn modelId="{C20B71BB-561E-4DE5-AD3A-E1DE0988666B}" type="presParOf" srcId="{A1BD2D46-B9B8-468E-AD2E-20927B0A6B74}" destId="{E6CBB44F-CBEC-4280-AA75-D77CBC32937F}" srcOrd="0" destOrd="0" presId="urn:microsoft.com/office/officeart/2005/8/layout/vList2"/>
    <dgm:cxn modelId="{DD12A32C-429C-47DF-AB70-910A8B461934}" type="presParOf" srcId="{A1BD2D46-B9B8-468E-AD2E-20927B0A6B74}" destId="{E9E1752F-F37C-4BC5-A7D5-C58A3186F10C}" srcOrd="1" destOrd="0" presId="urn:microsoft.com/office/officeart/2005/8/layout/vList2"/>
    <dgm:cxn modelId="{B432E547-D40F-4FD9-9F24-AC9E208D2401}" type="presParOf" srcId="{A1BD2D46-B9B8-468E-AD2E-20927B0A6B74}" destId="{7CD03E9C-A3CD-4052-AAA5-2BC6C675B106}" srcOrd="2" destOrd="0" presId="urn:microsoft.com/office/officeart/2005/8/layout/vList2"/>
    <dgm:cxn modelId="{4E5B8398-BE2B-423A-BFCC-0E8B0F03C335}" type="presParOf" srcId="{A1BD2D46-B9B8-468E-AD2E-20927B0A6B74}" destId="{F80C3B5E-C317-49F8-9DD7-798ECA011925}" srcOrd="3" destOrd="0" presId="urn:microsoft.com/office/officeart/2005/8/layout/vList2"/>
    <dgm:cxn modelId="{95FA4BBD-C59C-444D-8A54-C90D47338514}" type="presParOf" srcId="{A1BD2D46-B9B8-468E-AD2E-20927B0A6B74}" destId="{51CCE003-56F4-49C2-A733-DFAF0080C1D9}" srcOrd="4" destOrd="0" presId="urn:microsoft.com/office/officeart/2005/8/layout/vList2"/>
    <dgm:cxn modelId="{52E5C504-CBA1-4A89-A842-A9DBCAD8D1F4}" type="presParOf" srcId="{A1BD2D46-B9B8-468E-AD2E-20927B0A6B74}" destId="{CD7C4E3B-94DB-435A-A3B6-D66E28EF8101}" srcOrd="5" destOrd="0" presId="urn:microsoft.com/office/officeart/2005/8/layout/vList2"/>
    <dgm:cxn modelId="{E2489BFE-6F50-472C-89B7-2B221C60C61C}" type="presParOf" srcId="{A1BD2D46-B9B8-468E-AD2E-20927B0A6B74}" destId="{77499949-9874-44FC-B823-CD8DB6726B9E}" srcOrd="6" destOrd="0" presId="urn:microsoft.com/office/officeart/2005/8/layout/vList2"/>
    <dgm:cxn modelId="{21D64335-7B48-4F54-BE35-B4054889AE0B}" type="presParOf" srcId="{A1BD2D46-B9B8-468E-AD2E-20927B0A6B74}" destId="{70F143A7-9647-4BAE-B2CA-C843FC496BEF}" srcOrd="7" destOrd="0" presId="urn:microsoft.com/office/officeart/2005/8/layout/vList2"/>
    <dgm:cxn modelId="{05DF12A3-D94B-4220-8225-E7B4AE32F5B9}" type="presParOf" srcId="{A1BD2D46-B9B8-468E-AD2E-20927B0A6B74}" destId="{4440F9BF-77A1-4B4C-A06B-7617F5B02C3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81E5825-1277-47E2-927E-4CDEEFC0F1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B083A52-E756-42FC-A9AA-8A4FCA0BBEFE}">
      <dgm:prSet/>
      <dgm:spPr/>
      <dgm:t>
        <a:bodyPr/>
        <a:lstStyle/>
        <a:p>
          <a:pPr rtl="0"/>
          <a:r>
            <a:rPr lang="es-EC" b="1" dirty="0" smtClean="0"/>
            <a:t>Brazada y respiración</a:t>
          </a:r>
        </a:p>
        <a:p>
          <a:pPr rtl="0"/>
          <a:endParaRPr lang="es-EC" b="1" dirty="0" smtClean="0"/>
        </a:p>
        <a:p>
          <a:pPr rtl="0"/>
          <a:r>
            <a:rPr lang="es-EC" b="1" dirty="0" smtClean="0"/>
            <a:t>Patada</a:t>
          </a:r>
        </a:p>
        <a:p>
          <a:pPr rtl="0"/>
          <a:endParaRPr lang="es-EC" b="1" dirty="0" smtClean="0"/>
        </a:p>
      </dgm:t>
    </dgm:pt>
    <dgm:pt modelId="{F26D9E10-52ED-4585-BE6C-7C1050A89AF4}" type="parTrans" cxnId="{C331D024-B4D0-4B21-9940-7C8541466243}">
      <dgm:prSet/>
      <dgm:spPr/>
      <dgm:t>
        <a:bodyPr/>
        <a:lstStyle/>
        <a:p>
          <a:endParaRPr lang="es-EC"/>
        </a:p>
      </dgm:t>
    </dgm:pt>
    <dgm:pt modelId="{8226486F-6D7C-49F2-AA52-1C49B46E34C9}" type="sibTrans" cxnId="{C331D024-B4D0-4B21-9940-7C8541466243}">
      <dgm:prSet/>
      <dgm:spPr/>
      <dgm:t>
        <a:bodyPr/>
        <a:lstStyle/>
        <a:p>
          <a:endParaRPr lang="es-EC"/>
        </a:p>
      </dgm:t>
    </dgm:pt>
    <dgm:pt modelId="{F6D6B0C1-8C39-4B72-A93A-062102DAB231}">
      <dgm:prSet/>
      <dgm:spPr/>
      <dgm:t>
        <a:bodyPr/>
        <a:lstStyle/>
        <a:p>
          <a:pPr rtl="0"/>
          <a:r>
            <a:rPr lang="es-EC" b="1" dirty="0" smtClean="0"/>
            <a:t>Coordinación de la respiración</a:t>
          </a:r>
        </a:p>
        <a:p>
          <a:pPr rtl="0"/>
          <a:endParaRPr lang="es-EC" b="1" dirty="0" smtClean="0"/>
        </a:p>
        <a:p>
          <a:pPr rtl="0"/>
          <a:r>
            <a:rPr lang="es-EC" b="1" dirty="0" smtClean="0"/>
            <a:t>Coordinación brazos-piernas</a:t>
          </a:r>
          <a:r>
            <a:rPr lang="es-EC" dirty="0" smtClean="0"/>
            <a:t>  </a:t>
          </a:r>
          <a:endParaRPr lang="es-EC" dirty="0"/>
        </a:p>
      </dgm:t>
    </dgm:pt>
    <dgm:pt modelId="{D100350F-805B-4F62-8F80-CD676E72E496}" type="parTrans" cxnId="{19379241-BC9C-4A10-81C8-92F301DCA46B}">
      <dgm:prSet/>
      <dgm:spPr/>
      <dgm:t>
        <a:bodyPr/>
        <a:lstStyle/>
        <a:p>
          <a:endParaRPr lang="es-EC"/>
        </a:p>
      </dgm:t>
    </dgm:pt>
    <dgm:pt modelId="{5F19B9FD-89D9-4DD4-8832-13902C1FCD46}" type="sibTrans" cxnId="{19379241-BC9C-4A10-81C8-92F301DCA46B}">
      <dgm:prSet/>
      <dgm:spPr/>
      <dgm:t>
        <a:bodyPr/>
        <a:lstStyle/>
        <a:p>
          <a:endParaRPr lang="es-EC"/>
        </a:p>
      </dgm:t>
    </dgm:pt>
    <dgm:pt modelId="{537C03AD-AD69-46B9-B7FF-C7716589EB9E}" type="pres">
      <dgm:prSet presAssocID="{481E5825-1277-47E2-927E-4CDEEFC0F137}" presName="Name0" presStyleCnt="0">
        <dgm:presLayoutVars>
          <dgm:dir/>
          <dgm:animLvl val="lvl"/>
          <dgm:resizeHandles val="exact"/>
        </dgm:presLayoutVars>
      </dgm:prSet>
      <dgm:spPr/>
      <dgm:t>
        <a:bodyPr/>
        <a:lstStyle/>
        <a:p>
          <a:endParaRPr lang="es-EC"/>
        </a:p>
      </dgm:t>
    </dgm:pt>
    <dgm:pt modelId="{3B88038D-23EF-4337-9398-458444F7D4FF}" type="pres">
      <dgm:prSet presAssocID="{5B083A52-E756-42FC-A9AA-8A4FCA0BBEFE}" presName="linNode" presStyleCnt="0"/>
      <dgm:spPr/>
    </dgm:pt>
    <dgm:pt modelId="{63E9C57E-84BE-4F5E-AE05-098274880248}" type="pres">
      <dgm:prSet presAssocID="{5B083A52-E756-42FC-A9AA-8A4FCA0BBEFE}" presName="parentText" presStyleLbl="node1" presStyleIdx="0" presStyleCnt="2" custScaleX="150159">
        <dgm:presLayoutVars>
          <dgm:chMax val="1"/>
          <dgm:bulletEnabled val="1"/>
        </dgm:presLayoutVars>
      </dgm:prSet>
      <dgm:spPr/>
      <dgm:t>
        <a:bodyPr/>
        <a:lstStyle/>
        <a:p>
          <a:endParaRPr lang="es-EC"/>
        </a:p>
      </dgm:t>
    </dgm:pt>
    <dgm:pt modelId="{1A386228-2600-44A2-AC0F-CAA4A99B5A3D}" type="pres">
      <dgm:prSet presAssocID="{8226486F-6D7C-49F2-AA52-1C49B46E34C9}" presName="sp" presStyleCnt="0"/>
      <dgm:spPr/>
    </dgm:pt>
    <dgm:pt modelId="{9F18A9E8-C5E4-4EAD-914A-C9C3377B30E3}" type="pres">
      <dgm:prSet presAssocID="{F6D6B0C1-8C39-4B72-A93A-062102DAB231}" presName="linNode" presStyleCnt="0"/>
      <dgm:spPr/>
    </dgm:pt>
    <dgm:pt modelId="{047C195D-2DFD-4C8F-A380-9AB1C6B28110}" type="pres">
      <dgm:prSet presAssocID="{F6D6B0C1-8C39-4B72-A93A-062102DAB231}" presName="parentText" presStyleLbl="node1" presStyleIdx="1" presStyleCnt="2" custScaleX="148141">
        <dgm:presLayoutVars>
          <dgm:chMax val="1"/>
          <dgm:bulletEnabled val="1"/>
        </dgm:presLayoutVars>
      </dgm:prSet>
      <dgm:spPr/>
      <dgm:t>
        <a:bodyPr/>
        <a:lstStyle/>
        <a:p>
          <a:endParaRPr lang="es-EC"/>
        </a:p>
      </dgm:t>
    </dgm:pt>
  </dgm:ptLst>
  <dgm:cxnLst>
    <dgm:cxn modelId="{1D2C2A80-C687-4E6F-9971-541FE76447AE}" type="presOf" srcId="{481E5825-1277-47E2-927E-4CDEEFC0F137}" destId="{537C03AD-AD69-46B9-B7FF-C7716589EB9E}" srcOrd="0" destOrd="0" presId="urn:microsoft.com/office/officeart/2005/8/layout/vList5"/>
    <dgm:cxn modelId="{C331D024-B4D0-4B21-9940-7C8541466243}" srcId="{481E5825-1277-47E2-927E-4CDEEFC0F137}" destId="{5B083A52-E756-42FC-A9AA-8A4FCA0BBEFE}" srcOrd="0" destOrd="0" parTransId="{F26D9E10-52ED-4585-BE6C-7C1050A89AF4}" sibTransId="{8226486F-6D7C-49F2-AA52-1C49B46E34C9}"/>
    <dgm:cxn modelId="{169712EA-372D-4E82-B486-91E189CF9821}" type="presOf" srcId="{5B083A52-E756-42FC-A9AA-8A4FCA0BBEFE}" destId="{63E9C57E-84BE-4F5E-AE05-098274880248}" srcOrd="0" destOrd="0" presId="urn:microsoft.com/office/officeart/2005/8/layout/vList5"/>
    <dgm:cxn modelId="{8ADBF73B-8222-4140-9563-173535D4D25C}" type="presOf" srcId="{F6D6B0C1-8C39-4B72-A93A-062102DAB231}" destId="{047C195D-2DFD-4C8F-A380-9AB1C6B28110}" srcOrd="0" destOrd="0" presId="urn:microsoft.com/office/officeart/2005/8/layout/vList5"/>
    <dgm:cxn modelId="{19379241-BC9C-4A10-81C8-92F301DCA46B}" srcId="{481E5825-1277-47E2-927E-4CDEEFC0F137}" destId="{F6D6B0C1-8C39-4B72-A93A-062102DAB231}" srcOrd="1" destOrd="0" parTransId="{D100350F-805B-4F62-8F80-CD676E72E496}" sibTransId="{5F19B9FD-89D9-4DD4-8832-13902C1FCD46}"/>
    <dgm:cxn modelId="{B7D6ADD9-92BD-4CEB-9A83-105E41BADE0A}" type="presParOf" srcId="{537C03AD-AD69-46B9-B7FF-C7716589EB9E}" destId="{3B88038D-23EF-4337-9398-458444F7D4FF}" srcOrd="0" destOrd="0" presId="urn:microsoft.com/office/officeart/2005/8/layout/vList5"/>
    <dgm:cxn modelId="{88A775B8-6B5C-4BCF-AB22-863F52047124}" type="presParOf" srcId="{3B88038D-23EF-4337-9398-458444F7D4FF}" destId="{63E9C57E-84BE-4F5E-AE05-098274880248}" srcOrd="0" destOrd="0" presId="urn:microsoft.com/office/officeart/2005/8/layout/vList5"/>
    <dgm:cxn modelId="{2B956320-83B1-4A7C-8274-418B8C6061D8}" type="presParOf" srcId="{537C03AD-AD69-46B9-B7FF-C7716589EB9E}" destId="{1A386228-2600-44A2-AC0F-CAA4A99B5A3D}" srcOrd="1" destOrd="0" presId="urn:microsoft.com/office/officeart/2005/8/layout/vList5"/>
    <dgm:cxn modelId="{F1E14A3A-7145-4722-A97B-1A1CB53DD6E0}" type="presParOf" srcId="{537C03AD-AD69-46B9-B7FF-C7716589EB9E}" destId="{9F18A9E8-C5E4-4EAD-914A-C9C3377B30E3}" srcOrd="2" destOrd="0" presId="urn:microsoft.com/office/officeart/2005/8/layout/vList5"/>
    <dgm:cxn modelId="{9F80F625-5B1B-4A7C-8978-C02C5063350A}" type="presParOf" srcId="{9F18A9E8-C5E4-4EAD-914A-C9C3377B30E3}" destId="{047C195D-2DFD-4C8F-A380-9AB1C6B28110}"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90CDEFC-6F35-44A3-B77D-0137B862DB95}"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s-EC"/>
        </a:p>
      </dgm:t>
    </dgm:pt>
    <dgm:pt modelId="{FEB2D55E-CDC7-43CA-94F5-A05C9221DC58}">
      <dgm:prSet/>
      <dgm:spPr/>
      <dgm:t>
        <a:bodyPr/>
        <a:lstStyle/>
        <a:p>
          <a:pPr algn="ctr" rtl="0"/>
          <a:r>
            <a:rPr lang="es-ES" b="1" dirty="0" smtClean="0"/>
            <a:t>Metodología de la investigación</a:t>
          </a:r>
          <a:endParaRPr lang="es-EC" dirty="0"/>
        </a:p>
      </dgm:t>
    </dgm:pt>
    <dgm:pt modelId="{0E68C5F5-5F07-426A-B4FD-7CE4C36AFD65}" type="sibTrans" cxnId="{994A50DF-8F54-4180-A739-8067EE135E27}">
      <dgm:prSet/>
      <dgm:spPr/>
      <dgm:t>
        <a:bodyPr/>
        <a:lstStyle/>
        <a:p>
          <a:endParaRPr lang="es-EC"/>
        </a:p>
      </dgm:t>
    </dgm:pt>
    <dgm:pt modelId="{6BA27F2C-C55B-4825-A44F-1B4C3A55BA5C}" type="parTrans" cxnId="{994A50DF-8F54-4180-A739-8067EE135E27}">
      <dgm:prSet/>
      <dgm:spPr/>
      <dgm:t>
        <a:bodyPr/>
        <a:lstStyle/>
        <a:p>
          <a:endParaRPr lang="es-EC"/>
        </a:p>
      </dgm:t>
    </dgm:pt>
    <dgm:pt modelId="{120D1916-409C-4342-A245-BE8BD015ABAE}" type="pres">
      <dgm:prSet presAssocID="{B90CDEFC-6F35-44A3-B77D-0137B862DB95}" presName="linear" presStyleCnt="0">
        <dgm:presLayoutVars>
          <dgm:animLvl val="lvl"/>
          <dgm:resizeHandles val="exact"/>
        </dgm:presLayoutVars>
      </dgm:prSet>
      <dgm:spPr/>
      <dgm:t>
        <a:bodyPr/>
        <a:lstStyle/>
        <a:p>
          <a:endParaRPr lang="es-EC"/>
        </a:p>
      </dgm:t>
    </dgm:pt>
    <dgm:pt modelId="{D3D92F10-2677-4826-98ED-73F864C1DF91}" type="pres">
      <dgm:prSet presAssocID="{FEB2D55E-CDC7-43CA-94F5-A05C9221DC58}" presName="parentText" presStyleLbl="node1" presStyleIdx="0" presStyleCnt="1">
        <dgm:presLayoutVars>
          <dgm:chMax val="0"/>
          <dgm:bulletEnabled val="1"/>
        </dgm:presLayoutVars>
      </dgm:prSet>
      <dgm:spPr/>
      <dgm:t>
        <a:bodyPr/>
        <a:lstStyle/>
        <a:p>
          <a:endParaRPr lang="es-EC"/>
        </a:p>
      </dgm:t>
    </dgm:pt>
  </dgm:ptLst>
  <dgm:cxnLst>
    <dgm:cxn modelId="{994A50DF-8F54-4180-A739-8067EE135E27}" srcId="{B90CDEFC-6F35-44A3-B77D-0137B862DB95}" destId="{FEB2D55E-CDC7-43CA-94F5-A05C9221DC58}" srcOrd="0" destOrd="0" parTransId="{6BA27F2C-C55B-4825-A44F-1B4C3A55BA5C}" sibTransId="{0E68C5F5-5F07-426A-B4FD-7CE4C36AFD65}"/>
    <dgm:cxn modelId="{F7B4CA2E-B1DF-4F56-982B-464628A5F468}" type="presOf" srcId="{B90CDEFC-6F35-44A3-B77D-0137B862DB95}" destId="{120D1916-409C-4342-A245-BE8BD015ABAE}" srcOrd="0" destOrd="0" presId="urn:microsoft.com/office/officeart/2005/8/layout/vList2"/>
    <dgm:cxn modelId="{3C1BD513-2711-4492-A753-B7005E51CC81}" type="presOf" srcId="{FEB2D55E-CDC7-43CA-94F5-A05C9221DC58}" destId="{D3D92F10-2677-4826-98ED-73F864C1DF91}" srcOrd="0" destOrd="0" presId="urn:microsoft.com/office/officeart/2005/8/layout/vList2"/>
    <dgm:cxn modelId="{A379CF55-F6BF-4469-BC6E-4CA2B76C576E}" type="presParOf" srcId="{120D1916-409C-4342-A245-BE8BD015ABAE}" destId="{D3D92F10-2677-4826-98ED-73F864C1DF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4C860AD-F154-4218-8C24-C2970320B950}" type="doc">
      <dgm:prSet loTypeId="urn:microsoft.com/office/officeart/2005/8/layout/orgChart1" loCatId="hierarchy" qsTypeId="urn:microsoft.com/office/officeart/2005/8/quickstyle/3d2" qsCatId="3D" csTypeId="urn:microsoft.com/office/officeart/2005/8/colors/accent2_2" csCatId="accent2" phldr="1"/>
      <dgm:spPr/>
      <dgm:t>
        <a:bodyPr/>
        <a:lstStyle/>
        <a:p>
          <a:endParaRPr lang="es-EC"/>
        </a:p>
      </dgm:t>
    </dgm:pt>
    <dgm:pt modelId="{3AE16DB3-E2F2-4008-A807-93C3DB61ED1F}">
      <dgm:prSet/>
      <dgm:spPr/>
      <dgm:t>
        <a:bodyPr/>
        <a:lstStyle/>
        <a:p>
          <a:pPr rtl="0"/>
          <a:r>
            <a:rPr lang="es-ES" dirty="0" smtClean="0"/>
            <a:t>Análisis de resultados </a:t>
          </a:r>
        </a:p>
        <a:p>
          <a:pPr rtl="0"/>
          <a:r>
            <a:rPr lang="es-ES" dirty="0" smtClean="0"/>
            <a:t>Técnica de mariposa y juegos </a:t>
          </a:r>
        </a:p>
        <a:p>
          <a:pPr rtl="0"/>
          <a:r>
            <a:rPr lang="es-ES" dirty="0" smtClean="0"/>
            <a:t>Además la incidencia en la técnica</a:t>
          </a:r>
          <a:endParaRPr lang="es-EC" dirty="0"/>
        </a:p>
      </dgm:t>
    </dgm:pt>
    <dgm:pt modelId="{FC14DD38-2F9C-49C9-A0B5-273D2C147398}" type="parTrans" cxnId="{B6A7F930-C512-4AB7-9101-D4E2607B7D54}">
      <dgm:prSet/>
      <dgm:spPr/>
      <dgm:t>
        <a:bodyPr/>
        <a:lstStyle/>
        <a:p>
          <a:endParaRPr lang="es-EC"/>
        </a:p>
      </dgm:t>
    </dgm:pt>
    <dgm:pt modelId="{2550FD57-B4FF-4E08-8168-E00A552F7F75}" type="sibTrans" cxnId="{B6A7F930-C512-4AB7-9101-D4E2607B7D54}">
      <dgm:prSet/>
      <dgm:spPr/>
      <dgm:t>
        <a:bodyPr/>
        <a:lstStyle/>
        <a:p>
          <a:endParaRPr lang="es-EC"/>
        </a:p>
      </dgm:t>
    </dgm:pt>
    <dgm:pt modelId="{F095BE74-8BD1-4521-8512-6E14E47A95F0}">
      <dgm:prSet/>
      <dgm:spPr/>
      <dgm:t>
        <a:bodyPr/>
        <a:lstStyle/>
        <a:p>
          <a:pPr rtl="0"/>
          <a:r>
            <a:rPr lang="es-ES" b="1" dirty="0" smtClean="0"/>
            <a:t>Ficha de evaluación de la técnica</a:t>
          </a:r>
          <a:endParaRPr lang="es-EC" dirty="0"/>
        </a:p>
      </dgm:t>
    </dgm:pt>
    <dgm:pt modelId="{1BB639D0-E009-4A24-9B94-2CE9F5CE0719}" type="parTrans" cxnId="{D03D33BD-397B-4015-A575-14DD64055B25}">
      <dgm:prSet/>
      <dgm:spPr/>
      <dgm:t>
        <a:bodyPr/>
        <a:lstStyle/>
        <a:p>
          <a:endParaRPr lang="es-EC"/>
        </a:p>
      </dgm:t>
    </dgm:pt>
    <dgm:pt modelId="{9E20F080-D9BC-47F1-A30B-3F962DE969C8}" type="sibTrans" cxnId="{D03D33BD-397B-4015-A575-14DD64055B25}">
      <dgm:prSet/>
      <dgm:spPr/>
      <dgm:t>
        <a:bodyPr/>
        <a:lstStyle/>
        <a:p>
          <a:endParaRPr lang="es-EC"/>
        </a:p>
      </dgm:t>
    </dgm:pt>
    <dgm:pt modelId="{1DA5F13F-116A-4A43-A4E4-A9E9AA4017E2}">
      <dgm:prSet/>
      <dgm:spPr/>
      <dgm:t>
        <a:bodyPr/>
        <a:lstStyle/>
        <a:p>
          <a:pPr rtl="0"/>
          <a:r>
            <a:rPr lang="es-ES" b="1" dirty="0" smtClean="0"/>
            <a:t>Ficha de evaluación del juego</a:t>
          </a:r>
          <a:endParaRPr lang="es-EC" dirty="0"/>
        </a:p>
      </dgm:t>
    </dgm:pt>
    <dgm:pt modelId="{02BAF2BE-1202-43FA-A25E-BF31C88FF9E7}" type="parTrans" cxnId="{10148BBA-7657-4297-AEBB-56FEEE492EE9}">
      <dgm:prSet/>
      <dgm:spPr/>
      <dgm:t>
        <a:bodyPr/>
        <a:lstStyle/>
        <a:p>
          <a:endParaRPr lang="es-EC"/>
        </a:p>
      </dgm:t>
    </dgm:pt>
    <dgm:pt modelId="{7AC02204-A40B-4567-8774-762134428663}" type="sibTrans" cxnId="{10148BBA-7657-4297-AEBB-56FEEE492EE9}">
      <dgm:prSet/>
      <dgm:spPr/>
      <dgm:t>
        <a:bodyPr/>
        <a:lstStyle/>
        <a:p>
          <a:endParaRPr lang="es-EC"/>
        </a:p>
      </dgm:t>
    </dgm:pt>
    <dgm:pt modelId="{33F2ABD1-9C95-4E8E-9300-13633951AFC8}">
      <dgm:prSet/>
      <dgm:spPr/>
      <dgm:t>
        <a:bodyPr/>
        <a:lstStyle/>
        <a:p>
          <a:pPr rtl="0"/>
          <a:r>
            <a:rPr lang="es-EC" b="1" dirty="0" smtClean="0"/>
            <a:t>TEST</a:t>
          </a:r>
          <a:endParaRPr lang="es-EC" b="1" dirty="0"/>
        </a:p>
      </dgm:t>
    </dgm:pt>
    <dgm:pt modelId="{E9BC5686-C7CB-4752-9F8D-B8A911F5F4C9}" type="parTrans" cxnId="{6F15F911-8190-4BF7-A6FD-44E3B9F0E900}">
      <dgm:prSet/>
      <dgm:spPr/>
      <dgm:t>
        <a:bodyPr/>
        <a:lstStyle/>
        <a:p>
          <a:endParaRPr lang="es-EC"/>
        </a:p>
      </dgm:t>
    </dgm:pt>
    <dgm:pt modelId="{93273B08-0126-4E39-92F7-C0A76B34A4C6}" type="sibTrans" cxnId="{6F15F911-8190-4BF7-A6FD-44E3B9F0E900}">
      <dgm:prSet/>
      <dgm:spPr/>
      <dgm:t>
        <a:bodyPr/>
        <a:lstStyle/>
        <a:p>
          <a:endParaRPr lang="es-EC"/>
        </a:p>
      </dgm:t>
    </dgm:pt>
    <dgm:pt modelId="{47B37B25-7FB4-435A-9EAC-9C2998BB882F}" type="pres">
      <dgm:prSet presAssocID="{C4C860AD-F154-4218-8C24-C2970320B950}" presName="hierChild1" presStyleCnt="0">
        <dgm:presLayoutVars>
          <dgm:orgChart val="1"/>
          <dgm:chPref val="1"/>
          <dgm:dir/>
          <dgm:animOne val="branch"/>
          <dgm:animLvl val="lvl"/>
          <dgm:resizeHandles/>
        </dgm:presLayoutVars>
      </dgm:prSet>
      <dgm:spPr/>
      <dgm:t>
        <a:bodyPr/>
        <a:lstStyle/>
        <a:p>
          <a:endParaRPr lang="es-EC"/>
        </a:p>
      </dgm:t>
    </dgm:pt>
    <dgm:pt modelId="{422DD418-20C2-4709-97BB-F8BA43E3F1FD}" type="pres">
      <dgm:prSet presAssocID="{3AE16DB3-E2F2-4008-A807-93C3DB61ED1F}" presName="hierRoot1" presStyleCnt="0">
        <dgm:presLayoutVars>
          <dgm:hierBranch val="hang"/>
        </dgm:presLayoutVars>
      </dgm:prSet>
      <dgm:spPr/>
    </dgm:pt>
    <dgm:pt modelId="{577F4364-FACE-4DF3-A2D1-30B72A251F96}" type="pres">
      <dgm:prSet presAssocID="{3AE16DB3-E2F2-4008-A807-93C3DB61ED1F}" presName="rootComposite1" presStyleCnt="0"/>
      <dgm:spPr/>
    </dgm:pt>
    <dgm:pt modelId="{F11237E3-B833-46F1-8FA1-1397DEB08729}" type="pres">
      <dgm:prSet presAssocID="{3AE16DB3-E2F2-4008-A807-93C3DB61ED1F}" presName="rootText1" presStyleLbl="node0" presStyleIdx="0" presStyleCnt="2" custScaleX="34784" custScaleY="24758" custLinFactNeighborX="53330" custLinFactNeighborY="25864">
        <dgm:presLayoutVars>
          <dgm:chPref val="3"/>
        </dgm:presLayoutVars>
      </dgm:prSet>
      <dgm:spPr/>
      <dgm:t>
        <a:bodyPr/>
        <a:lstStyle/>
        <a:p>
          <a:endParaRPr lang="es-EC"/>
        </a:p>
      </dgm:t>
    </dgm:pt>
    <dgm:pt modelId="{9B309993-5380-4AC3-A7AE-3EA87A9F4AEC}" type="pres">
      <dgm:prSet presAssocID="{3AE16DB3-E2F2-4008-A807-93C3DB61ED1F}" presName="rootConnector1" presStyleLbl="node1" presStyleIdx="0" presStyleCnt="0"/>
      <dgm:spPr/>
      <dgm:t>
        <a:bodyPr/>
        <a:lstStyle/>
        <a:p>
          <a:endParaRPr lang="es-EC"/>
        </a:p>
      </dgm:t>
    </dgm:pt>
    <dgm:pt modelId="{76B6FEA0-9649-43EE-AF8E-87F21646A258}" type="pres">
      <dgm:prSet presAssocID="{3AE16DB3-E2F2-4008-A807-93C3DB61ED1F}" presName="hierChild2" presStyleCnt="0"/>
      <dgm:spPr/>
    </dgm:pt>
    <dgm:pt modelId="{038D8693-361C-4009-8386-7990D178D072}" type="pres">
      <dgm:prSet presAssocID="{3AE16DB3-E2F2-4008-A807-93C3DB61ED1F}" presName="hierChild3" presStyleCnt="0"/>
      <dgm:spPr/>
    </dgm:pt>
    <dgm:pt modelId="{F6350BF1-D005-4714-9F20-D2C0B435E452}" type="pres">
      <dgm:prSet presAssocID="{33F2ABD1-9C95-4E8E-9300-13633951AFC8}" presName="hierRoot1" presStyleCnt="0">
        <dgm:presLayoutVars>
          <dgm:hierBranch val="init"/>
        </dgm:presLayoutVars>
      </dgm:prSet>
      <dgm:spPr/>
    </dgm:pt>
    <dgm:pt modelId="{AB33D730-D5F6-4349-BF61-72E691CE3409}" type="pres">
      <dgm:prSet presAssocID="{33F2ABD1-9C95-4E8E-9300-13633951AFC8}" presName="rootComposite1" presStyleCnt="0"/>
      <dgm:spPr/>
    </dgm:pt>
    <dgm:pt modelId="{F1FDA531-0472-4F59-A240-8E4CC23347D3}" type="pres">
      <dgm:prSet presAssocID="{33F2ABD1-9C95-4E8E-9300-13633951AFC8}" presName="rootText1" presStyleLbl="node0" presStyleIdx="1" presStyleCnt="2" custScaleX="30979" custScaleY="16533">
        <dgm:presLayoutVars>
          <dgm:chPref val="3"/>
        </dgm:presLayoutVars>
      </dgm:prSet>
      <dgm:spPr/>
      <dgm:t>
        <a:bodyPr/>
        <a:lstStyle/>
        <a:p>
          <a:endParaRPr lang="es-EC"/>
        </a:p>
      </dgm:t>
    </dgm:pt>
    <dgm:pt modelId="{BF3F4FDD-D965-40E7-963D-69C249418DA8}" type="pres">
      <dgm:prSet presAssocID="{33F2ABD1-9C95-4E8E-9300-13633951AFC8}" presName="rootConnector1" presStyleLbl="node1" presStyleIdx="0" presStyleCnt="0"/>
      <dgm:spPr/>
      <dgm:t>
        <a:bodyPr/>
        <a:lstStyle/>
        <a:p>
          <a:endParaRPr lang="es-EC"/>
        </a:p>
      </dgm:t>
    </dgm:pt>
    <dgm:pt modelId="{E6A9D726-8B42-4267-9A26-ABB402319B28}" type="pres">
      <dgm:prSet presAssocID="{33F2ABD1-9C95-4E8E-9300-13633951AFC8}" presName="hierChild2" presStyleCnt="0"/>
      <dgm:spPr/>
    </dgm:pt>
    <dgm:pt modelId="{CB976B94-BA7F-453B-952D-6CE0BBE51623}" type="pres">
      <dgm:prSet presAssocID="{1BB639D0-E009-4A24-9B94-2CE9F5CE0719}" presName="Name37" presStyleLbl="parChTrans1D2" presStyleIdx="0" presStyleCnt="2"/>
      <dgm:spPr/>
      <dgm:t>
        <a:bodyPr/>
        <a:lstStyle/>
        <a:p>
          <a:endParaRPr lang="es-EC"/>
        </a:p>
      </dgm:t>
    </dgm:pt>
    <dgm:pt modelId="{6C3A686B-1BD3-49D2-8903-304F5AB343AB}" type="pres">
      <dgm:prSet presAssocID="{F095BE74-8BD1-4521-8512-6E14E47A95F0}" presName="hierRoot2" presStyleCnt="0">
        <dgm:presLayoutVars>
          <dgm:hierBranch val="init"/>
        </dgm:presLayoutVars>
      </dgm:prSet>
      <dgm:spPr/>
    </dgm:pt>
    <dgm:pt modelId="{A5DCE386-5152-42A1-B1DE-BD3C56108C60}" type="pres">
      <dgm:prSet presAssocID="{F095BE74-8BD1-4521-8512-6E14E47A95F0}" presName="rootComposite" presStyleCnt="0"/>
      <dgm:spPr/>
    </dgm:pt>
    <dgm:pt modelId="{41D4499F-1F51-4D0A-B94E-5E7919684248}" type="pres">
      <dgm:prSet presAssocID="{F095BE74-8BD1-4521-8512-6E14E47A95F0}" presName="rootText" presStyleLbl="node2" presStyleIdx="0" presStyleCnt="2" custScaleX="44253" custScaleY="22756">
        <dgm:presLayoutVars>
          <dgm:chPref val="3"/>
        </dgm:presLayoutVars>
      </dgm:prSet>
      <dgm:spPr/>
      <dgm:t>
        <a:bodyPr/>
        <a:lstStyle/>
        <a:p>
          <a:endParaRPr lang="es-EC"/>
        </a:p>
      </dgm:t>
    </dgm:pt>
    <dgm:pt modelId="{3920E76C-7415-4FE9-BE33-7A3A6E32CEE3}" type="pres">
      <dgm:prSet presAssocID="{F095BE74-8BD1-4521-8512-6E14E47A95F0}" presName="rootConnector" presStyleLbl="node2" presStyleIdx="0" presStyleCnt="2"/>
      <dgm:spPr/>
      <dgm:t>
        <a:bodyPr/>
        <a:lstStyle/>
        <a:p>
          <a:endParaRPr lang="es-EC"/>
        </a:p>
      </dgm:t>
    </dgm:pt>
    <dgm:pt modelId="{FF6738AE-B2BD-4BB2-9649-53881E163537}" type="pres">
      <dgm:prSet presAssocID="{F095BE74-8BD1-4521-8512-6E14E47A95F0}" presName="hierChild4" presStyleCnt="0"/>
      <dgm:spPr/>
    </dgm:pt>
    <dgm:pt modelId="{0F66320E-3098-438A-982C-801184256B8B}" type="pres">
      <dgm:prSet presAssocID="{F095BE74-8BD1-4521-8512-6E14E47A95F0}" presName="hierChild5" presStyleCnt="0"/>
      <dgm:spPr/>
    </dgm:pt>
    <dgm:pt modelId="{0D5D18F3-D17B-4446-8BB3-5C8B6B43EAE7}" type="pres">
      <dgm:prSet presAssocID="{02BAF2BE-1202-43FA-A25E-BF31C88FF9E7}" presName="Name37" presStyleLbl="parChTrans1D2" presStyleIdx="1" presStyleCnt="2"/>
      <dgm:spPr/>
      <dgm:t>
        <a:bodyPr/>
        <a:lstStyle/>
        <a:p>
          <a:endParaRPr lang="es-EC"/>
        </a:p>
      </dgm:t>
    </dgm:pt>
    <dgm:pt modelId="{8D558234-2BF2-42D9-A759-FB1476F87A54}" type="pres">
      <dgm:prSet presAssocID="{1DA5F13F-116A-4A43-A4E4-A9E9AA4017E2}" presName="hierRoot2" presStyleCnt="0">
        <dgm:presLayoutVars>
          <dgm:hierBranch val="init"/>
        </dgm:presLayoutVars>
      </dgm:prSet>
      <dgm:spPr/>
    </dgm:pt>
    <dgm:pt modelId="{CF5919B3-FF50-40B7-8F76-AAB5237CA4CE}" type="pres">
      <dgm:prSet presAssocID="{1DA5F13F-116A-4A43-A4E4-A9E9AA4017E2}" presName="rootComposite" presStyleCnt="0"/>
      <dgm:spPr/>
    </dgm:pt>
    <dgm:pt modelId="{F2DD60EB-6A49-4C75-A2AA-F7053FB780FD}" type="pres">
      <dgm:prSet presAssocID="{1DA5F13F-116A-4A43-A4E4-A9E9AA4017E2}" presName="rootText" presStyleLbl="node2" presStyleIdx="1" presStyleCnt="2" custScaleX="49569" custScaleY="22094">
        <dgm:presLayoutVars>
          <dgm:chPref val="3"/>
        </dgm:presLayoutVars>
      </dgm:prSet>
      <dgm:spPr/>
      <dgm:t>
        <a:bodyPr/>
        <a:lstStyle/>
        <a:p>
          <a:endParaRPr lang="es-EC"/>
        </a:p>
      </dgm:t>
    </dgm:pt>
    <dgm:pt modelId="{F7FE5EFE-15C7-48D2-A265-C9CA8D94CEA9}" type="pres">
      <dgm:prSet presAssocID="{1DA5F13F-116A-4A43-A4E4-A9E9AA4017E2}" presName="rootConnector" presStyleLbl="node2" presStyleIdx="1" presStyleCnt="2"/>
      <dgm:spPr/>
      <dgm:t>
        <a:bodyPr/>
        <a:lstStyle/>
        <a:p>
          <a:endParaRPr lang="es-EC"/>
        </a:p>
      </dgm:t>
    </dgm:pt>
    <dgm:pt modelId="{6890A529-01E2-429B-9698-E0697CAE4C5F}" type="pres">
      <dgm:prSet presAssocID="{1DA5F13F-116A-4A43-A4E4-A9E9AA4017E2}" presName="hierChild4" presStyleCnt="0"/>
      <dgm:spPr/>
    </dgm:pt>
    <dgm:pt modelId="{306C55E4-DFD7-4476-BA83-63AC94B01707}" type="pres">
      <dgm:prSet presAssocID="{1DA5F13F-116A-4A43-A4E4-A9E9AA4017E2}" presName="hierChild5" presStyleCnt="0"/>
      <dgm:spPr/>
    </dgm:pt>
    <dgm:pt modelId="{D10E44EE-EFE8-4141-99BD-1B4FFA95E8A5}" type="pres">
      <dgm:prSet presAssocID="{33F2ABD1-9C95-4E8E-9300-13633951AFC8}" presName="hierChild3" presStyleCnt="0"/>
      <dgm:spPr/>
    </dgm:pt>
  </dgm:ptLst>
  <dgm:cxnLst>
    <dgm:cxn modelId="{D03D33BD-397B-4015-A575-14DD64055B25}" srcId="{33F2ABD1-9C95-4E8E-9300-13633951AFC8}" destId="{F095BE74-8BD1-4521-8512-6E14E47A95F0}" srcOrd="0" destOrd="0" parTransId="{1BB639D0-E009-4A24-9B94-2CE9F5CE0719}" sibTransId="{9E20F080-D9BC-47F1-A30B-3F962DE969C8}"/>
    <dgm:cxn modelId="{4C3A7661-E988-409B-AE82-DAF33FD6830B}" type="presOf" srcId="{3AE16DB3-E2F2-4008-A807-93C3DB61ED1F}" destId="{F11237E3-B833-46F1-8FA1-1397DEB08729}" srcOrd="0" destOrd="0" presId="urn:microsoft.com/office/officeart/2005/8/layout/orgChart1"/>
    <dgm:cxn modelId="{61FE9D7A-033D-4151-9834-0581A6537A62}" type="presOf" srcId="{33F2ABD1-9C95-4E8E-9300-13633951AFC8}" destId="{BF3F4FDD-D965-40E7-963D-69C249418DA8}" srcOrd="1" destOrd="0" presId="urn:microsoft.com/office/officeart/2005/8/layout/orgChart1"/>
    <dgm:cxn modelId="{6F15F911-8190-4BF7-A6FD-44E3B9F0E900}" srcId="{C4C860AD-F154-4218-8C24-C2970320B950}" destId="{33F2ABD1-9C95-4E8E-9300-13633951AFC8}" srcOrd="1" destOrd="0" parTransId="{E9BC5686-C7CB-4752-9F8D-B8A911F5F4C9}" sibTransId="{93273B08-0126-4E39-92F7-C0A76B34A4C6}"/>
    <dgm:cxn modelId="{1A1283BD-42FB-4F0D-A8D3-EB4744139693}" type="presOf" srcId="{C4C860AD-F154-4218-8C24-C2970320B950}" destId="{47B37B25-7FB4-435A-9EAC-9C2998BB882F}" srcOrd="0" destOrd="0" presId="urn:microsoft.com/office/officeart/2005/8/layout/orgChart1"/>
    <dgm:cxn modelId="{B6A7F930-C512-4AB7-9101-D4E2607B7D54}" srcId="{C4C860AD-F154-4218-8C24-C2970320B950}" destId="{3AE16DB3-E2F2-4008-A807-93C3DB61ED1F}" srcOrd="0" destOrd="0" parTransId="{FC14DD38-2F9C-49C9-A0B5-273D2C147398}" sibTransId="{2550FD57-B4FF-4E08-8168-E00A552F7F75}"/>
    <dgm:cxn modelId="{582CE082-27D0-486A-8D42-EC305C5A4CB5}" type="presOf" srcId="{33F2ABD1-9C95-4E8E-9300-13633951AFC8}" destId="{F1FDA531-0472-4F59-A240-8E4CC23347D3}" srcOrd="0" destOrd="0" presId="urn:microsoft.com/office/officeart/2005/8/layout/orgChart1"/>
    <dgm:cxn modelId="{335C3AAF-3EE3-4035-8633-A19BFC1BCBAC}" type="presOf" srcId="{F095BE74-8BD1-4521-8512-6E14E47A95F0}" destId="{3920E76C-7415-4FE9-BE33-7A3A6E32CEE3}" srcOrd="1" destOrd="0" presId="urn:microsoft.com/office/officeart/2005/8/layout/orgChart1"/>
    <dgm:cxn modelId="{969686A2-8D3D-4DB3-AD35-8682291644C8}" type="presOf" srcId="{F095BE74-8BD1-4521-8512-6E14E47A95F0}" destId="{41D4499F-1F51-4D0A-B94E-5E7919684248}" srcOrd="0" destOrd="0" presId="urn:microsoft.com/office/officeart/2005/8/layout/orgChart1"/>
    <dgm:cxn modelId="{04A1A65C-B5AD-4BCD-B4AD-214065D80972}" type="presOf" srcId="{02BAF2BE-1202-43FA-A25E-BF31C88FF9E7}" destId="{0D5D18F3-D17B-4446-8BB3-5C8B6B43EAE7}" srcOrd="0" destOrd="0" presId="urn:microsoft.com/office/officeart/2005/8/layout/orgChart1"/>
    <dgm:cxn modelId="{A4E7A6C0-9A07-49BA-A204-7412FDCA7F4B}" type="presOf" srcId="{3AE16DB3-E2F2-4008-A807-93C3DB61ED1F}" destId="{9B309993-5380-4AC3-A7AE-3EA87A9F4AEC}" srcOrd="1" destOrd="0" presId="urn:microsoft.com/office/officeart/2005/8/layout/orgChart1"/>
    <dgm:cxn modelId="{10148BBA-7657-4297-AEBB-56FEEE492EE9}" srcId="{33F2ABD1-9C95-4E8E-9300-13633951AFC8}" destId="{1DA5F13F-116A-4A43-A4E4-A9E9AA4017E2}" srcOrd="1" destOrd="0" parTransId="{02BAF2BE-1202-43FA-A25E-BF31C88FF9E7}" sibTransId="{7AC02204-A40B-4567-8774-762134428663}"/>
    <dgm:cxn modelId="{DC89822B-4D24-48DB-8AFA-388080805E28}" type="presOf" srcId="{1DA5F13F-116A-4A43-A4E4-A9E9AA4017E2}" destId="{F2DD60EB-6A49-4C75-A2AA-F7053FB780FD}" srcOrd="0" destOrd="0" presId="urn:microsoft.com/office/officeart/2005/8/layout/orgChart1"/>
    <dgm:cxn modelId="{ED109465-D2AA-4972-9F8D-22F339AE5BDF}" type="presOf" srcId="{1DA5F13F-116A-4A43-A4E4-A9E9AA4017E2}" destId="{F7FE5EFE-15C7-48D2-A265-C9CA8D94CEA9}" srcOrd="1" destOrd="0" presId="urn:microsoft.com/office/officeart/2005/8/layout/orgChart1"/>
    <dgm:cxn modelId="{706C4805-ECED-41E4-8B8E-EF9164B9A168}" type="presOf" srcId="{1BB639D0-E009-4A24-9B94-2CE9F5CE0719}" destId="{CB976B94-BA7F-453B-952D-6CE0BBE51623}" srcOrd="0" destOrd="0" presId="urn:microsoft.com/office/officeart/2005/8/layout/orgChart1"/>
    <dgm:cxn modelId="{0513A786-540B-4D79-A22F-C8B35DAD1B87}" type="presParOf" srcId="{47B37B25-7FB4-435A-9EAC-9C2998BB882F}" destId="{422DD418-20C2-4709-97BB-F8BA43E3F1FD}" srcOrd="0" destOrd="0" presId="urn:microsoft.com/office/officeart/2005/8/layout/orgChart1"/>
    <dgm:cxn modelId="{30516807-DB65-4194-B39C-7DDFBEE0D943}" type="presParOf" srcId="{422DD418-20C2-4709-97BB-F8BA43E3F1FD}" destId="{577F4364-FACE-4DF3-A2D1-30B72A251F96}" srcOrd="0" destOrd="0" presId="urn:microsoft.com/office/officeart/2005/8/layout/orgChart1"/>
    <dgm:cxn modelId="{29075589-231F-484D-9794-ACECA7FA19E2}" type="presParOf" srcId="{577F4364-FACE-4DF3-A2D1-30B72A251F96}" destId="{F11237E3-B833-46F1-8FA1-1397DEB08729}" srcOrd="0" destOrd="0" presId="urn:microsoft.com/office/officeart/2005/8/layout/orgChart1"/>
    <dgm:cxn modelId="{54362CDE-4726-4E94-9BD5-DEF79A7A2F1C}" type="presParOf" srcId="{577F4364-FACE-4DF3-A2D1-30B72A251F96}" destId="{9B309993-5380-4AC3-A7AE-3EA87A9F4AEC}" srcOrd="1" destOrd="0" presId="urn:microsoft.com/office/officeart/2005/8/layout/orgChart1"/>
    <dgm:cxn modelId="{E1FD211B-B338-4499-B603-5A5486AF934D}" type="presParOf" srcId="{422DD418-20C2-4709-97BB-F8BA43E3F1FD}" destId="{76B6FEA0-9649-43EE-AF8E-87F21646A258}" srcOrd="1" destOrd="0" presId="urn:microsoft.com/office/officeart/2005/8/layout/orgChart1"/>
    <dgm:cxn modelId="{9A808F1F-DE9E-4EA1-B31E-7327158AA9CE}" type="presParOf" srcId="{422DD418-20C2-4709-97BB-F8BA43E3F1FD}" destId="{038D8693-361C-4009-8386-7990D178D072}" srcOrd="2" destOrd="0" presId="urn:microsoft.com/office/officeart/2005/8/layout/orgChart1"/>
    <dgm:cxn modelId="{7731673E-B854-4E05-BCC1-1AAC01542BDF}" type="presParOf" srcId="{47B37B25-7FB4-435A-9EAC-9C2998BB882F}" destId="{F6350BF1-D005-4714-9F20-D2C0B435E452}" srcOrd="1" destOrd="0" presId="urn:microsoft.com/office/officeart/2005/8/layout/orgChart1"/>
    <dgm:cxn modelId="{93016B4A-7022-49CB-8A76-C1E847B7F439}" type="presParOf" srcId="{F6350BF1-D005-4714-9F20-D2C0B435E452}" destId="{AB33D730-D5F6-4349-BF61-72E691CE3409}" srcOrd="0" destOrd="0" presId="urn:microsoft.com/office/officeart/2005/8/layout/orgChart1"/>
    <dgm:cxn modelId="{150666CF-5E4D-4C4F-9E82-7A412AA30587}" type="presParOf" srcId="{AB33D730-D5F6-4349-BF61-72E691CE3409}" destId="{F1FDA531-0472-4F59-A240-8E4CC23347D3}" srcOrd="0" destOrd="0" presId="urn:microsoft.com/office/officeart/2005/8/layout/orgChart1"/>
    <dgm:cxn modelId="{D93E9E8C-14CD-4532-A486-1DA141F7491F}" type="presParOf" srcId="{AB33D730-D5F6-4349-BF61-72E691CE3409}" destId="{BF3F4FDD-D965-40E7-963D-69C249418DA8}" srcOrd="1" destOrd="0" presId="urn:microsoft.com/office/officeart/2005/8/layout/orgChart1"/>
    <dgm:cxn modelId="{12538AE0-5291-49BC-83C6-2131FC3B5071}" type="presParOf" srcId="{F6350BF1-D005-4714-9F20-D2C0B435E452}" destId="{E6A9D726-8B42-4267-9A26-ABB402319B28}" srcOrd="1" destOrd="0" presId="urn:microsoft.com/office/officeart/2005/8/layout/orgChart1"/>
    <dgm:cxn modelId="{697E3541-E4BA-4FDF-BEE5-81D84E633B58}" type="presParOf" srcId="{E6A9D726-8B42-4267-9A26-ABB402319B28}" destId="{CB976B94-BA7F-453B-952D-6CE0BBE51623}" srcOrd="0" destOrd="0" presId="urn:microsoft.com/office/officeart/2005/8/layout/orgChart1"/>
    <dgm:cxn modelId="{97EAD1D2-D9F9-4D31-A05E-0B453716410E}" type="presParOf" srcId="{E6A9D726-8B42-4267-9A26-ABB402319B28}" destId="{6C3A686B-1BD3-49D2-8903-304F5AB343AB}" srcOrd="1" destOrd="0" presId="urn:microsoft.com/office/officeart/2005/8/layout/orgChart1"/>
    <dgm:cxn modelId="{F739938A-DE0D-4AFF-A2C6-30B0675EB399}" type="presParOf" srcId="{6C3A686B-1BD3-49D2-8903-304F5AB343AB}" destId="{A5DCE386-5152-42A1-B1DE-BD3C56108C60}" srcOrd="0" destOrd="0" presId="urn:microsoft.com/office/officeart/2005/8/layout/orgChart1"/>
    <dgm:cxn modelId="{EC39385A-119B-46D5-BB41-8731DA781253}" type="presParOf" srcId="{A5DCE386-5152-42A1-B1DE-BD3C56108C60}" destId="{41D4499F-1F51-4D0A-B94E-5E7919684248}" srcOrd="0" destOrd="0" presId="urn:microsoft.com/office/officeart/2005/8/layout/orgChart1"/>
    <dgm:cxn modelId="{81B4CF34-AD92-427E-9746-D2BC8E801795}" type="presParOf" srcId="{A5DCE386-5152-42A1-B1DE-BD3C56108C60}" destId="{3920E76C-7415-4FE9-BE33-7A3A6E32CEE3}" srcOrd="1" destOrd="0" presId="urn:microsoft.com/office/officeart/2005/8/layout/orgChart1"/>
    <dgm:cxn modelId="{6717C78E-02E8-4FA9-9154-1D91D43ECB94}" type="presParOf" srcId="{6C3A686B-1BD3-49D2-8903-304F5AB343AB}" destId="{FF6738AE-B2BD-4BB2-9649-53881E163537}" srcOrd="1" destOrd="0" presId="urn:microsoft.com/office/officeart/2005/8/layout/orgChart1"/>
    <dgm:cxn modelId="{0410F94B-133C-4629-B15E-8940C15867FA}" type="presParOf" srcId="{6C3A686B-1BD3-49D2-8903-304F5AB343AB}" destId="{0F66320E-3098-438A-982C-801184256B8B}" srcOrd="2" destOrd="0" presId="urn:microsoft.com/office/officeart/2005/8/layout/orgChart1"/>
    <dgm:cxn modelId="{B08D81CF-6CFB-4139-96D5-B076778C1AD0}" type="presParOf" srcId="{E6A9D726-8B42-4267-9A26-ABB402319B28}" destId="{0D5D18F3-D17B-4446-8BB3-5C8B6B43EAE7}" srcOrd="2" destOrd="0" presId="urn:microsoft.com/office/officeart/2005/8/layout/orgChart1"/>
    <dgm:cxn modelId="{E7FE4AFD-99C1-4132-8240-7FA83DB8ADF0}" type="presParOf" srcId="{E6A9D726-8B42-4267-9A26-ABB402319B28}" destId="{8D558234-2BF2-42D9-A759-FB1476F87A54}" srcOrd="3" destOrd="0" presId="urn:microsoft.com/office/officeart/2005/8/layout/orgChart1"/>
    <dgm:cxn modelId="{8A7AB0E3-C50D-403F-B68A-D5D757A863FB}" type="presParOf" srcId="{8D558234-2BF2-42D9-A759-FB1476F87A54}" destId="{CF5919B3-FF50-40B7-8F76-AAB5237CA4CE}" srcOrd="0" destOrd="0" presId="urn:microsoft.com/office/officeart/2005/8/layout/orgChart1"/>
    <dgm:cxn modelId="{FB8D7D38-0AB1-4586-A768-EC265B8B4764}" type="presParOf" srcId="{CF5919B3-FF50-40B7-8F76-AAB5237CA4CE}" destId="{F2DD60EB-6A49-4C75-A2AA-F7053FB780FD}" srcOrd="0" destOrd="0" presId="urn:microsoft.com/office/officeart/2005/8/layout/orgChart1"/>
    <dgm:cxn modelId="{6CDE60FB-A82B-40BA-82A8-806C5C9B174B}" type="presParOf" srcId="{CF5919B3-FF50-40B7-8F76-AAB5237CA4CE}" destId="{F7FE5EFE-15C7-48D2-A265-C9CA8D94CEA9}" srcOrd="1" destOrd="0" presId="urn:microsoft.com/office/officeart/2005/8/layout/orgChart1"/>
    <dgm:cxn modelId="{34694E02-AF4F-410D-A97A-3F6E82A1F10E}" type="presParOf" srcId="{8D558234-2BF2-42D9-A759-FB1476F87A54}" destId="{6890A529-01E2-429B-9698-E0697CAE4C5F}" srcOrd="1" destOrd="0" presId="urn:microsoft.com/office/officeart/2005/8/layout/orgChart1"/>
    <dgm:cxn modelId="{5C9311C4-95DF-492A-8957-0848EF743713}" type="presParOf" srcId="{8D558234-2BF2-42D9-A759-FB1476F87A54}" destId="{306C55E4-DFD7-4476-BA83-63AC94B01707}" srcOrd="2" destOrd="0" presId="urn:microsoft.com/office/officeart/2005/8/layout/orgChart1"/>
    <dgm:cxn modelId="{453D3C8A-E3BA-4D23-A3E8-57B2C8472CE3}" type="presParOf" srcId="{F6350BF1-D005-4714-9F20-D2C0B435E452}" destId="{D10E44EE-EFE8-4141-99BD-1B4FFA95E8A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90CDEFC-6F35-44A3-B77D-0137B862DB95}"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s-EC"/>
        </a:p>
      </dgm:t>
    </dgm:pt>
    <dgm:pt modelId="{FEB2D55E-CDC7-43CA-94F5-A05C9221DC58}">
      <dgm:prSet/>
      <dgm:spPr/>
      <dgm:t>
        <a:bodyPr/>
        <a:lstStyle/>
        <a:p>
          <a:pPr algn="ctr" rtl="0"/>
          <a:r>
            <a:rPr lang="es-ES" b="1" dirty="0" smtClean="0"/>
            <a:t>Poblacion y muestra</a:t>
          </a:r>
          <a:endParaRPr lang="es-EC" dirty="0"/>
        </a:p>
      </dgm:t>
    </dgm:pt>
    <dgm:pt modelId="{6BA27F2C-C55B-4825-A44F-1B4C3A55BA5C}" type="parTrans" cxnId="{994A50DF-8F54-4180-A739-8067EE135E27}">
      <dgm:prSet/>
      <dgm:spPr/>
      <dgm:t>
        <a:bodyPr/>
        <a:lstStyle/>
        <a:p>
          <a:endParaRPr lang="es-EC"/>
        </a:p>
      </dgm:t>
    </dgm:pt>
    <dgm:pt modelId="{0E68C5F5-5F07-426A-B4FD-7CE4C36AFD65}" type="sibTrans" cxnId="{994A50DF-8F54-4180-A739-8067EE135E27}">
      <dgm:prSet/>
      <dgm:spPr/>
      <dgm:t>
        <a:bodyPr/>
        <a:lstStyle/>
        <a:p>
          <a:endParaRPr lang="es-EC"/>
        </a:p>
      </dgm:t>
    </dgm:pt>
    <dgm:pt modelId="{120D1916-409C-4342-A245-BE8BD015ABAE}" type="pres">
      <dgm:prSet presAssocID="{B90CDEFC-6F35-44A3-B77D-0137B862DB95}" presName="linear" presStyleCnt="0">
        <dgm:presLayoutVars>
          <dgm:animLvl val="lvl"/>
          <dgm:resizeHandles val="exact"/>
        </dgm:presLayoutVars>
      </dgm:prSet>
      <dgm:spPr/>
      <dgm:t>
        <a:bodyPr/>
        <a:lstStyle/>
        <a:p>
          <a:endParaRPr lang="es-EC"/>
        </a:p>
      </dgm:t>
    </dgm:pt>
    <dgm:pt modelId="{D3D92F10-2677-4826-98ED-73F864C1DF91}" type="pres">
      <dgm:prSet presAssocID="{FEB2D55E-CDC7-43CA-94F5-A05C9221DC58}" presName="parentText" presStyleLbl="node1" presStyleIdx="0" presStyleCnt="1">
        <dgm:presLayoutVars>
          <dgm:chMax val="0"/>
          <dgm:bulletEnabled val="1"/>
        </dgm:presLayoutVars>
      </dgm:prSet>
      <dgm:spPr/>
      <dgm:t>
        <a:bodyPr/>
        <a:lstStyle/>
        <a:p>
          <a:endParaRPr lang="es-EC"/>
        </a:p>
      </dgm:t>
    </dgm:pt>
  </dgm:ptLst>
  <dgm:cxnLst>
    <dgm:cxn modelId="{B1723350-6B01-4D11-A722-6CA1A008BFAD}" type="presOf" srcId="{B90CDEFC-6F35-44A3-B77D-0137B862DB95}" destId="{120D1916-409C-4342-A245-BE8BD015ABAE}" srcOrd="0" destOrd="0" presId="urn:microsoft.com/office/officeart/2005/8/layout/vList2"/>
    <dgm:cxn modelId="{994A50DF-8F54-4180-A739-8067EE135E27}" srcId="{B90CDEFC-6F35-44A3-B77D-0137B862DB95}" destId="{FEB2D55E-CDC7-43CA-94F5-A05C9221DC58}" srcOrd="0" destOrd="0" parTransId="{6BA27F2C-C55B-4825-A44F-1B4C3A55BA5C}" sibTransId="{0E68C5F5-5F07-426A-B4FD-7CE4C36AFD65}"/>
    <dgm:cxn modelId="{CB603759-2343-4DCE-AC36-6D20BC43066C}" type="presOf" srcId="{FEB2D55E-CDC7-43CA-94F5-A05C9221DC58}" destId="{D3D92F10-2677-4826-98ED-73F864C1DF91}" srcOrd="0" destOrd="0" presId="urn:microsoft.com/office/officeart/2005/8/layout/vList2"/>
    <dgm:cxn modelId="{6138A86B-D1A7-4A05-AD72-496854D092AB}" type="presParOf" srcId="{120D1916-409C-4342-A245-BE8BD015ABAE}" destId="{D3D92F10-2677-4826-98ED-73F864C1DF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6551307-3F07-4AC5-A688-8E44295A9D17}" type="doc">
      <dgm:prSet loTypeId="urn:microsoft.com/office/officeart/2005/8/layout/list1" loCatId="list" qsTypeId="urn:microsoft.com/office/officeart/2005/8/quickstyle/simple2" qsCatId="simple" csTypeId="urn:microsoft.com/office/officeart/2005/8/colors/accent0_2" csCatId="mainScheme" phldr="1"/>
      <dgm:spPr/>
      <dgm:t>
        <a:bodyPr/>
        <a:lstStyle/>
        <a:p>
          <a:endParaRPr lang="es-EC"/>
        </a:p>
      </dgm:t>
    </dgm:pt>
    <dgm:pt modelId="{82C6A453-D398-40E2-957A-8B842EC64C54}">
      <dgm:prSet custT="1"/>
      <dgm:spPr/>
      <dgm:t>
        <a:bodyPr/>
        <a:lstStyle/>
        <a:p>
          <a:pPr rtl="0"/>
          <a:r>
            <a:rPr lang="es-ES" sz="2000" b="1" dirty="0" smtClean="0"/>
            <a:t>El club cuenta con un total de 15 </a:t>
          </a:r>
          <a:r>
            <a:rPr lang="es-EC" sz="2000" b="1" dirty="0" smtClean="0"/>
            <a:t>niños en la faja etaria de 7-8 años.</a:t>
          </a:r>
          <a:endParaRPr lang="es-EC" sz="2000" dirty="0"/>
        </a:p>
      </dgm:t>
    </dgm:pt>
    <dgm:pt modelId="{B3C44AAD-7DB4-4833-A2A4-998389AFEA09}" type="parTrans" cxnId="{8CE22EED-1D33-4DAA-9C98-73F89B309A15}">
      <dgm:prSet/>
      <dgm:spPr/>
      <dgm:t>
        <a:bodyPr/>
        <a:lstStyle/>
        <a:p>
          <a:endParaRPr lang="es-EC"/>
        </a:p>
      </dgm:t>
    </dgm:pt>
    <dgm:pt modelId="{168AE8AC-E54B-4AE8-ADBE-119686B98F52}" type="sibTrans" cxnId="{8CE22EED-1D33-4DAA-9C98-73F89B309A15}">
      <dgm:prSet/>
      <dgm:spPr/>
      <dgm:t>
        <a:bodyPr/>
        <a:lstStyle/>
        <a:p>
          <a:endParaRPr lang="es-EC"/>
        </a:p>
      </dgm:t>
    </dgm:pt>
    <dgm:pt modelId="{F40DCCA8-615C-4C96-B78A-990C41F0E4DA}">
      <dgm:prSet custT="1"/>
      <dgm:spPr/>
      <dgm:t>
        <a:bodyPr/>
        <a:lstStyle/>
        <a:p>
          <a:pPr rtl="0"/>
          <a:r>
            <a:rPr lang="es-ES" sz="2000" b="1" dirty="0" smtClean="0"/>
            <a:t>Cálculo de la muestra para determinar  el grupo de estudio.</a:t>
          </a:r>
          <a:endParaRPr lang="es-EC" sz="2000" dirty="0"/>
        </a:p>
      </dgm:t>
    </dgm:pt>
    <dgm:pt modelId="{A77AD0FB-E372-4A4D-B2BF-C4A922FE2ED2}" type="parTrans" cxnId="{19994236-85BF-4A28-B92C-49A5D1A0F0A9}">
      <dgm:prSet/>
      <dgm:spPr/>
      <dgm:t>
        <a:bodyPr/>
        <a:lstStyle/>
        <a:p>
          <a:endParaRPr lang="es-EC"/>
        </a:p>
      </dgm:t>
    </dgm:pt>
    <dgm:pt modelId="{CDB311D7-B922-4772-9BA3-12628833ED55}" type="sibTrans" cxnId="{19994236-85BF-4A28-B92C-49A5D1A0F0A9}">
      <dgm:prSet/>
      <dgm:spPr/>
      <dgm:t>
        <a:bodyPr/>
        <a:lstStyle/>
        <a:p>
          <a:endParaRPr lang="es-EC"/>
        </a:p>
      </dgm:t>
    </dgm:pt>
    <dgm:pt modelId="{94835371-FE05-4678-A12A-D4210B5FA612}">
      <dgm:prSet custT="1"/>
      <dgm:spPr/>
      <dgm:t>
        <a:bodyPr/>
        <a:lstStyle/>
        <a:p>
          <a:pPr rtl="0"/>
          <a:r>
            <a:rPr lang="es-ES" sz="2000" dirty="0" smtClean="0"/>
            <a:t>Debido a que el total de niños que participan en la escuela de natación y que vienen de un proceso formativo durante un tiempo de 2 a 3 años de formación son 15 se ha considerado tomar el total de ellos.</a:t>
          </a:r>
          <a:endParaRPr lang="es-EC" sz="2000" dirty="0"/>
        </a:p>
      </dgm:t>
    </dgm:pt>
    <dgm:pt modelId="{4DB547BC-5E4E-4577-9F86-B0229CE87BE0}" type="parTrans" cxnId="{59384A95-9256-46BC-BD6A-37D126C2E2F3}">
      <dgm:prSet/>
      <dgm:spPr/>
      <dgm:t>
        <a:bodyPr/>
        <a:lstStyle/>
        <a:p>
          <a:endParaRPr lang="es-EC"/>
        </a:p>
      </dgm:t>
    </dgm:pt>
    <dgm:pt modelId="{F7BEACE5-B53D-4E6E-9A69-70160817F6E6}" type="sibTrans" cxnId="{59384A95-9256-46BC-BD6A-37D126C2E2F3}">
      <dgm:prSet/>
      <dgm:spPr/>
      <dgm:t>
        <a:bodyPr/>
        <a:lstStyle/>
        <a:p>
          <a:endParaRPr lang="es-EC"/>
        </a:p>
      </dgm:t>
    </dgm:pt>
    <dgm:pt modelId="{F15DEF57-FECD-4BCE-90D7-93863184DFCC}" type="pres">
      <dgm:prSet presAssocID="{26551307-3F07-4AC5-A688-8E44295A9D17}" presName="linear" presStyleCnt="0">
        <dgm:presLayoutVars>
          <dgm:dir/>
          <dgm:animLvl val="lvl"/>
          <dgm:resizeHandles val="exact"/>
        </dgm:presLayoutVars>
      </dgm:prSet>
      <dgm:spPr/>
      <dgm:t>
        <a:bodyPr/>
        <a:lstStyle/>
        <a:p>
          <a:endParaRPr lang="es-EC"/>
        </a:p>
      </dgm:t>
    </dgm:pt>
    <dgm:pt modelId="{1EDF64B4-837C-42A8-965D-191252E1006D}" type="pres">
      <dgm:prSet presAssocID="{82C6A453-D398-40E2-957A-8B842EC64C54}" presName="parentLin" presStyleCnt="0"/>
      <dgm:spPr/>
    </dgm:pt>
    <dgm:pt modelId="{54FC88F9-C949-45C5-848F-DCE8A2BA842C}" type="pres">
      <dgm:prSet presAssocID="{82C6A453-D398-40E2-957A-8B842EC64C54}" presName="parentLeftMargin" presStyleLbl="node1" presStyleIdx="0" presStyleCnt="3"/>
      <dgm:spPr/>
      <dgm:t>
        <a:bodyPr/>
        <a:lstStyle/>
        <a:p>
          <a:endParaRPr lang="es-EC"/>
        </a:p>
      </dgm:t>
    </dgm:pt>
    <dgm:pt modelId="{9ECF6A1A-EBFC-4D58-807F-E978EA0E24DC}" type="pres">
      <dgm:prSet presAssocID="{82C6A453-D398-40E2-957A-8B842EC64C54}" presName="parentText" presStyleLbl="node1" presStyleIdx="0" presStyleCnt="3">
        <dgm:presLayoutVars>
          <dgm:chMax val="0"/>
          <dgm:bulletEnabled val="1"/>
        </dgm:presLayoutVars>
      </dgm:prSet>
      <dgm:spPr/>
      <dgm:t>
        <a:bodyPr/>
        <a:lstStyle/>
        <a:p>
          <a:endParaRPr lang="es-EC"/>
        </a:p>
      </dgm:t>
    </dgm:pt>
    <dgm:pt modelId="{CB92D50D-8FA3-4E2E-B2E0-80CDF12E3C39}" type="pres">
      <dgm:prSet presAssocID="{82C6A453-D398-40E2-957A-8B842EC64C54}" presName="negativeSpace" presStyleCnt="0"/>
      <dgm:spPr/>
    </dgm:pt>
    <dgm:pt modelId="{B989CA6F-CAEB-4C7E-8B8D-7BB85C280F97}" type="pres">
      <dgm:prSet presAssocID="{82C6A453-D398-40E2-957A-8B842EC64C54}" presName="childText" presStyleLbl="conFgAcc1" presStyleIdx="0" presStyleCnt="3">
        <dgm:presLayoutVars>
          <dgm:bulletEnabled val="1"/>
        </dgm:presLayoutVars>
      </dgm:prSet>
      <dgm:spPr/>
    </dgm:pt>
    <dgm:pt modelId="{3033A873-2D2E-474D-A14F-A604BB2E45C6}" type="pres">
      <dgm:prSet presAssocID="{168AE8AC-E54B-4AE8-ADBE-119686B98F52}" presName="spaceBetweenRectangles" presStyleCnt="0"/>
      <dgm:spPr/>
    </dgm:pt>
    <dgm:pt modelId="{D975CD6C-C5DE-483F-88D9-63811B80A061}" type="pres">
      <dgm:prSet presAssocID="{F40DCCA8-615C-4C96-B78A-990C41F0E4DA}" presName="parentLin" presStyleCnt="0"/>
      <dgm:spPr/>
    </dgm:pt>
    <dgm:pt modelId="{F78C7D09-7B23-4918-8540-BFE90B77F503}" type="pres">
      <dgm:prSet presAssocID="{F40DCCA8-615C-4C96-B78A-990C41F0E4DA}" presName="parentLeftMargin" presStyleLbl="node1" presStyleIdx="0" presStyleCnt="3"/>
      <dgm:spPr/>
      <dgm:t>
        <a:bodyPr/>
        <a:lstStyle/>
        <a:p>
          <a:endParaRPr lang="es-EC"/>
        </a:p>
      </dgm:t>
    </dgm:pt>
    <dgm:pt modelId="{CE066C14-8B53-439C-A81C-0183F18A4812}" type="pres">
      <dgm:prSet presAssocID="{F40DCCA8-615C-4C96-B78A-990C41F0E4DA}" presName="parentText" presStyleLbl="node1" presStyleIdx="1" presStyleCnt="3">
        <dgm:presLayoutVars>
          <dgm:chMax val="0"/>
          <dgm:bulletEnabled val="1"/>
        </dgm:presLayoutVars>
      </dgm:prSet>
      <dgm:spPr/>
      <dgm:t>
        <a:bodyPr/>
        <a:lstStyle/>
        <a:p>
          <a:endParaRPr lang="es-EC"/>
        </a:p>
      </dgm:t>
    </dgm:pt>
    <dgm:pt modelId="{49D40F7D-9F75-4087-ACBC-2651E501F19A}" type="pres">
      <dgm:prSet presAssocID="{F40DCCA8-615C-4C96-B78A-990C41F0E4DA}" presName="negativeSpace" presStyleCnt="0"/>
      <dgm:spPr/>
    </dgm:pt>
    <dgm:pt modelId="{A3063558-6447-4842-98F7-4361C1840832}" type="pres">
      <dgm:prSet presAssocID="{F40DCCA8-615C-4C96-B78A-990C41F0E4DA}" presName="childText" presStyleLbl="conFgAcc1" presStyleIdx="1" presStyleCnt="3">
        <dgm:presLayoutVars>
          <dgm:bulletEnabled val="1"/>
        </dgm:presLayoutVars>
      </dgm:prSet>
      <dgm:spPr/>
    </dgm:pt>
    <dgm:pt modelId="{C6EA0BE3-3706-4E0E-982E-0E4B3428CEEA}" type="pres">
      <dgm:prSet presAssocID="{CDB311D7-B922-4772-9BA3-12628833ED55}" presName="spaceBetweenRectangles" presStyleCnt="0"/>
      <dgm:spPr/>
    </dgm:pt>
    <dgm:pt modelId="{588BB4EC-D53D-4008-9CC3-A3DBEA3AFB94}" type="pres">
      <dgm:prSet presAssocID="{94835371-FE05-4678-A12A-D4210B5FA612}" presName="parentLin" presStyleCnt="0"/>
      <dgm:spPr/>
    </dgm:pt>
    <dgm:pt modelId="{4283A417-9031-402F-863C-C426E85A90D7}" type="pres">
      <dgm:prSet presAssocID="{94835371-FE05-4678-A12A-D4210B5FA612}" presName="parentLeftMargin" presStyleLbl="node1" presStyleIdx="1" presStyleCnt="3"/>
      <dgm:spPr/>
      <dgm:t>
        <a:bodyPr/>
        <a:lstStyle/>
        <a:p>
          <a:endParaRPr lang="es-EC"/>
        </a:p>
      </dgm:t>
    </dgm:pt>
    <dgm:pt modelId="{F6B99E5E-D0F9-4999-8664-2A88077DB114}" type="pres">
      <dgm:prSet presAssocID="{94835371-FE05-4678-A12A-D4210B5FA612}" presName="parentText" presStyleLbl="node1" presStyleIdx="2" presStyleCnt="3" custScaleX="142857">
        <dgm:presLayoutVars>
          <dgm:chMax val="0"/>
          <dgm:bulletEnabled val="1"/>
        </dgm:presLayoutVars>
      </dgm:prSet>
      <dgm:spPr/>
      <dgm:t>
        <a:bodyPr/>
        <a:lstStyle/>
        <a:p>
          <a:endParaRPr lang="es-EC"/>
        </a:p>
      </dgm:t>
    </dgm:pt>
    <dgm:pt modelId="{6B35C311-9963-4782-A354-1A1968FFC5FA}" type="pres">
      <dgm:prSet presAssocID="{94835371-FE05-4678-A12A-D4210B5FA612}" presName="negativeSpace" presStyleCnt="0"/>
      <dgm:spPr/>
    </dgm:pt>
    <dgm:pt modelId="{D8054CA7-397F-4066-8FE6-56D2C4C1A0DA}" type="pres">
      <dgm:prSet presAssocID="{94835371-FE05-4678-A12A-D4210B5FA612}" presName="childText" presStyleLbl="conFgAcc1" presStyleIdx="2" presStyleCnt="3">
        <dgm:presLayoutVars>
          <dgm:bulletEnabled val="1"/>
        </dgm:presLayoutVars>
      </dgm:prSet>
      <dgm:spPr/>
    </dgm:pt>
  </dgm:ptLst>
  <dgm:cxnLst>
    <dgm:cxn modelId="{BD306C20-8C99-4AFB-8038-6D3637615E7C}" type="presOf" srcId="{F40DCCA8-615C-4C96-B78A-990C41F0E4DA}" destId="{CE066C14-8B53-439C-A81C-0183F18A4812}" srcOrd="1" destOrd="0" presId="urn:microsoft.com/office/officeart/2005/8/layout/list1"/>
    <dgm:cxn modelId="{767139DC-5D73-4265-903D-8DAA334AC4E6}" type="presOf" srcId="{82C6A453-D398-40E2-957A-8B842EC64C54}" destId="{9ECF6A1A-EBFC-4D58-807F-E978EA0E24DC}" srcOrd="1" destOrd="0" presId="urn:microsoft.com/office/officeart/2005/8/layout/list1"/>
    <dgm:cxn modelId="{BD88194F-CB9A-4F12-8612-814B77E3C1A9}" type="presOf" srcId="{94835371-FE05-4678-A12A-D4210B5FA612}" destId="{4283A417-9031-402F-863C-C426E85A90D7}" srcOrd="0" destOrd="0" presId="urn:microsoft.com/office/officeart/2005/8/layout/list1"/>
    <dgm:cxn modelId="{8CE22EED-1D33-4DAA-9C98-73F89B309A15}" srcId="{26551307-3F07-4AC5-A688-8E44295A9D17}" destId="{82C6A453-D398-40E2-957A-8B842EC64C54}" srcOrd="0" destOrd="0" parTransId="{B3C44AAD-7DB4-4833-A2A4-998389AFEA09}" sibTransId="{168AE8AC-E54B-4AE8-ADBE-119686B98F52}"/>
    <dgm:cxn modelId="{71477592-E51C-4734-BC51-FF79D744AE9F}" type="presOf" srcId="{F40DCCA8-615C-4C96-B78A-990C41F0E4DA}" destId="{F78C7D09-7B23-4918-8540-BFE90B77F503}" srcOrd="0" destOrd="0" presId="urn:microsoft.com/office/officeart/2005/8/layout/list1"/>
    <dgm:cxn modelId="{B721FEE9-634A-479F-A206-233D65EEF64D}" type="presOf" srcId="{94835371-FE05-4678-A12A-D4210B5FA612}" destId="{F6B99E5E-D0F9-4999-8664-2A88077DB114}" srcOrd="1" destOrd="0" presId="urn:microsoft.com/office/officeart/2005/8/layout/list1"/>
    <dgm:cxn modelId="{59384A95-9256-46BC-BD6A-37D126C2E2F3}" srcId="{26551307-3F07-4AC5-A688-8E44295A9D17}" destId="{94835371-FE05-4678-A12A-D4210B5FA612}" srcOrd="2" destOrd="0" parTransId="{4DB547BC-5E4E-4577-9F86-B0229CE87BE0}" sibTransId="{F7BEACE5-B53D-4E6E-9A69-70160817F6E6}"/>
    <dgm:cxn modelId="{0BFAA78F-FA3B-4909-A1FC-5266E5315232}" type="presOf" srcId="{26551307-3F07-4AC5-A688-8E44295A9D17}" destId="{F15DEF57-FECD-4BCE-90D7-93863184DFCC}" srcOrd="0" destOrd="0" presId="urn:microsoft.com/office/officeart/2005/8/layout/list1"/>
    <dgm:cxn modelId="{19994236-85BF-4A28-B92C-49A5D1A0F0A9}" srcId="{26551307-3F07-4AC5-A688-8E44295A9D17}" destId="{F40DCCA8-615C-4C96-B78A-990C41F0E4DA}" srcOrd="1" destOrd="0" parTransId="{A77AD0FB-E372-4A4D-B2BF-C4A922FE2ED2}" sibTransId="{CDB311D7-B922-4772-9BA3-12628833ED55}"/>
    <dgm:cxn modelId="{25539AB4-0DEF-4262-B1BB-5733A5F17173}" type="presOf" srcId="{82C6A453-D398-40E2-957A-8B842EC64C54}" destId="{54FC88F9-C949-45C5-848F-DCE8A2BA842C}" srcOrd="0" destOrd="0" presId="urn:microsoft.com/office/officeart/2005/8/layout/list1"/>
    <dgm:cxn modelId="{67FD6DA2-9968-4B96-A00B-D7229D8145F6}" type="presParOf" srcId="{F15DEF57-FECD-4BCE-90D7-93863184DFCC}" destId="{1EDF64B4-837C-42A8-965D-191252E1006D}" srcOrd="0" destOrd="0" presId="urn:microsoft.com/office/officeart/2005/8/layout/list1"/>
    <dgm:cxn modelId="{F2C4DEF1-48F4-4C3B-B178-EE7F33009AE2}" type="presParOf" srcId="{1EDF64B4-837C-42A8-965D-191252E1006D}" destId="{54FC88F9-C949-45C5-848F-DCE8A2BA842C}" srcOrd="0" destOrd="0" presId="urn:microsoft.com/office/officeart/2005/8/layout/list1"/>
    <dgm:cxn modelId="{A0033DC2-BA95-4394-9658-26972AE50A66}" type="presParOf" srcId="{1EDF64B4-837C-42A8-965D-191252E1006D}" destId="{9ECF6A1A-EBFC-4D58-807F-E978EA0E24DC}" srcOrd="1" destOrd="0" presId="urn:microsoft.com/office/officeart/2005/8/layout/list1"/>
    <dgm:cxn modelId="{740CA036-0786-462B-947B-2DE6C66A5265}" type="presParOf" srcId="{F15DEF57-FECD-4BCE-90D7-93863184DFCC}" destId="{CB92D50D-8FA3-4E2E-B2E0-80CDF12E3C39}" srcOrd="1" destOrd="0" presId="urn:microsoft.com/office/officeart/2005/8/layout/list1"/>
    <dgm:cxn modelId="{C5D64B4B-3FE2-47EF-B660-C92529190FDC}" type="presParOf" srcId="{F15DEF57-FECD-4BCE-90D7-93863184DFCC}" destId="{B989CA6F-CAEB-4C7E-8B8D-7BB85C280F97}" srcOrd="2" destOrd="0" presId="urn:microsoft.com/office/officeart/2005/8/layout/list1"/>
    <dgm:cxn modelId="{35B03BD9-58AA-417C-A2F8-D4E6541F4269}" type="presParOf" srcId="{F15DEF57-FECD-4BCE-90D7-93863184DFCC}" destId="{3033A873-2D2E-474D-A14F-A604BB2E45C6}" srcOrd="3" destOrd="0" presId="urn:microsoft.com/office/officeart/2005/8/layout/list1"/>
    <dgm:cxn modelId="{563B2F2D-097F-4041-A5FD-3BD27857D19E}" type="presParOf" srcId="{F15DEF57-FECD-4BCE-90D7-93863184DFCC}" destId="{D975CD6C-C5DE-483F-88D9-63811B80A061}" srcOrd="4" destOrd="0" presId="urn:microsoft.com/office/officeart/2005/8/layout/list1"/>
    <dgm:cxn modelId="{B2FF1492-F007-47B5-8726-22F8FF86E78E}" type="presParOf" srcId="{D975CD6C-C5DE-483F-88D9-63811B80A061}" destId="{F78C7D09-7B23-4918-8540-BFE90B77F503}" srcOrd="0" destOrd="0" presId="urn:microsoft.com/office/officeart/2005/8/layout/list1"/>
    <dgm:cxn modelId="{3B222167-E9E6-4FD1-A110-367383CE0EAD}" type="presParOf" srcId="{D975CD6C-C5DE-483F-88D9-63811B80A061}" destId="{CE066C14-8B53-439C-A81C-0183F18A4812}" srcOrd="1" destOrd="0" presId="urn:microsoft.com/office/officeart/2005/8/layout/list1"/>
    <dgm:cxn modelId="{408B112C-A0CF-4D90-8C63-DEA028BDCFE2}" type="presParOf" srcId="{F15DEF57-FECD-4BCE-90D7-93863184DFCC}" destId="{49D40F7D-9F75-4087-ACBC-2651E501F19A}" srcOrd="5" destOrd="0" presId="urn:microsoft.com/office/officeart/2005/8/layout/list1"/>
    <dgm:cxn modelId="{093342FA-1867-4CCD-8FB8-6FA359E73BDE}" type="presParOf" srcId="{F15DEF57-FECD-4BCE-90D7-93863184DFCC}" destId="{A3063558-6447-4842-98F7-4361C1840832}" srcOrd="6" destOrd="0" presId="urn:microsoft.com/office/officeart/2005/8/layout/list1"/>
    <dgm:cxn modelId="{76D68B30-EC63-4B67-87D0-55A0450916E4}" type="presParOf" srcId="{F15DEF57-FECD-4BCE-90D7-93863184DFCC}" destId="{C6EA0BE3-3706-4E0E-982E-0E4B3428CEEA}" srcOrd="7" destOrd="0" presId="urn:microsoft.com/office/officeart/2005/8/layout/list1"/>
    <dgm:cxn modelId="{A96E92BC-3A72-4C94-A26A-5E8BB36AA86F}" type="presParOf" srcId="{F15DEF57-FECD-4BCE-90D7-93863184DFCC}" destId="{588BB4EC-D53D-4008-9CC3-A3DBEA3AFB94}" srcOrd="8" destOrd="0" presId="urn:microsoft.com/office/officeart/2005/8/layout/list1"/>
    <dgm:cxn modelId="{689571DF-478F-4DBB-8D1E-94110132317C}" type="presParOf" srcId="{588BB4EC-D53D-4008-9CC3-A3DBEA3AFB94}" destId="{4283A417-9031-402F-863C-C426E85A90D7}" srcOrd="0" destOrd="0" presId="urn:microsoft.com/office/officeart/2005/8/layout/list1"/>
    <dgm:cxn modelId="{E56E5954-4BB9-427D-90C3-EBE5DE920400}" type="presParOf" srcId="{588BB4EC-D53D-4008-9CC3-A3DBEA3AFB94}" destId="{F6B99E5E-D0F9-4999-8664-2A88077DB114}" srcOrd="1" destOrd="0" presId="urn:microsoft.com/office/officeart/2005/8/layout/list1"/>
    <dgm:cxn modelId="{844C6992-4A92-482E-9464-B6F331FD4E11}" type="presParOf" srcId="{F15DEF57-FECD-4BCE-90D7-93863184DFCC}" destId="{6B35C311-9963-4782-A354-1A1968FFC5FA}" srcOrd="9" destOrd="0" presId="urn:microsoft.com/office/officeart/2005/8/layout/list1"/>
    <dgm:cxn modelId="{41C64806-407D-4AB1-85B9-16B2769141EF}" type="presParOf" srcId="{F15DEF57-FECD-4BCE-90D7-93863184DFCC}" destId="{D8054CA7-397F-4066-8FE6-56D2C4C1A0DA}"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90CDEFC-6F35-44A3-B77D-0137B862DB95}"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s-EC"/>
        </a:p>
      </dgm:t>
    </dgm:pt>
    <dgm:pt modelId="{FEB2D55E-CDC7-43CA-94F5-A05C9221DC58}">
      <dgm:prSet/>
      <dgm:spPr/>
      <dgm:t>
        <a:bodyPr/>
        <a:lstStyle/>
        <a:p>
          <a:pPr algn="ctr" rtl="0"/>
          <a:r>
            <a:rPr lang="es-ES" b="1" dirty="0" smtClean="0"/>
            <a:t>Análisis de resultados</a:t>
          </a:r>
          <a:endParaRPr lang="es-EC" dirty="0"/>
        </a:p>
      </dgm:t>
    </dgm:pt>
    <dgm:pt modelId="{6BA27F2C-C55B-4825-A44F-1B4C3A55BA5C}" type="parTrans" cxnId="{994A50DF-8F54-4180-A739-8067EE135E27}">
      <dgm:prSet/>
      <dgm:spPr/>
      <dgm:t>
        <a:bodyPr/>
        <a:lstStyle/>
        <a:p>
          <a:endParaRPr lang="es-EC"/>
        </a:p>
      </dgm:t>
    </dgm:pt>
    <dgm:pt modelId="{0E68C5F5-5F07-426A-B4FD-7CE4C36AFD65}" type="sibTrans" cxnId="{994A50DF-8F54-4180-A739-8067EE135E27}">
      <dgm:prSet/>
      <dgm:spPr/>
      <dgm:t>
        <a:bodyPr/>
        <a:lstStyle/>
        <a:p>
          <a:endParaRPr lang="es-EC"/>
        </a:p>
      </dgm:t>
    </dgm:pt>
    <dgm:pt modelId="{120D1916-409C-4342-A245-BE8BD015ABAE}" type="pres">
      <dgm:prSet presAssocID="{B90CDEFC-6F35-44A3-B77D-0137B862DB95}" presName="linear" presStyleCnt="0">
        <dgm:presLayoutVars>
          <dgm:animLvl val="lvl"/>
          <dgm:resizeHandles val="exact"/>
        </dgm:presLayoutVars>
      </dgm:prSet>
      <dgm:spPr/>
      <dgm:t>
        <a:bodyPr/>
        <a:lstStyle/>
        <a:p>
          <a:endParaRPr lang="es-EC"/>
        </a:p>
      </dgm:t>
    </dgm:pt>
    <dgm:pt modelId="{D3D92F10-2677-4826-98ED-73F864C1DF91}" type="pres">
      <dgm:prSet presAssocID="{FEB2D55E-CDC7-43CA-94F5-A05C9221DC58}" presName="parentText" presStyleLbl="node1" presStyleIdx="0" presStyleCnt="1" custLinFactNeighborX="-204" custLinFactNeighborY="-9057">
        <dgm:presLayoutVars>
          <dgm:chMax val="0"/>
          <dgm:bulletEnabled val="1"/>
        </dgm:presLayoutVars>
      </dgm:prSet>
      <dgm:spPr/>
      <dgm:t>
        <a:bodyPr/>
        <a:lstStyle/>
        <a:p>
          <a:endParaRPr lang="es-EC"/>
        </a:p>
      </dgm:t>
    </dgm:pt>
  </dgm:ptLst>
  <dgm:cxnLst>
    <dgm:cxn modelId="{76F170F8-A821-47C9-A300-925B553BF4F0}" type="presOf" srcId="{FEB2D55E-CDC7-43CA-94F5-A05C9221DC58}" destId="{D3D92F10-2677-4826-98ED-73F864C1DF91}" srcOrd="0" destOrd="0" presId="urn:microsoft.com/office/officeart/2005/8/layout/vList2"/>
    <dgm:cxn modelId="{84FFCCC5-EB1D-4DFC-B5C5-EC38E3345FA7}" type="presOf" srcId="{B90CDEFC-6F35-44A3-B77D-0137B862DB95}" destId="{120D1916-409C-4342-A245-BE8BD015ABAE}" srcOrd="0" destOrd="0" presId="urn:microsoft.com/office/officeart/2005/8/layout/vList2"/>
    <dgm:cxn modelId="{994A50DF-8F54-4180-A739-8067EE135E27}" srcId="{B90CDEFC-6F35-44A3-B77D-0137B862DB95}" destId="{FEB2D55E-CDC7-43CA-94F5-A05C9221DC58}" srcOrd="0" destOrd="0" parTransId="{6BA27F2C-C55B-4825-A44F-1B4C3A55BA5C}" sibTransId="{0E68C5F5-5F07-426A-B4FD-7CE4C36AFD65}"/>
    <dgm:cxn modelId="{BBBC9CE5-A657-429F-938C-94C550C06649}" type="presParOf" srcId="{120D1916-409C-4342-A245-BE8BD015ABAE}" destId="{D3D92F10-2677-4826-98ED-73F864C1DF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DA8A634-8C79-4D4B-A24A-3D89492075B1}"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s-EC"/>
        </a:p>
      </dgm:t>
    </dgm:pt>
    <dgm:pt modelId="{8EF733D1-51C5-4839-83F1-2440C28CD0BF}">
      <dgm:prSet custT="1"/>
      <dgm:spPr/>
      <dgm:t>
        <a:bodyPr/>
        <a:lstStyle/>
        <a:p>
          <a:pPr rtl="0"/>
          <a:r>
            <a:rPr lang="es-ES" sz="2200" b="1" i="0" baseline="0" dirty="0" smtClean="0"/>
            <a:t>Resultados iniciales y finales de los movimientos de los brazos</a:t>
          </a:r>
          <a:endParaRPr lang="es-EC" sz="2200" dirty="0"/>
        </a:p>
      </dgm:t>
    </dgm:pt>
    <dgm:pt modelId="{D291B6ED-E6DC-4A67-9AFF-706AC6EAB34A}" type="parTrans" cxnId="{463371CA-DB9D-4EBD-AF46-965D79D5350D}">
      <dgm:prSet/>
      <dgm:spPr/>
      <dgm:t>
        <a:bodyPr/>
        <a:lstStyle/>
        <a:p>
          <a:endParaRPr lang="es-EC"/>
        </a:p>
      </dgm:t>
    </dgm:pt>
    <dgm:pt modelId="{920CEE05-2CBF-48B6-818E-550924B4AE25}" type="sibTrans" cxnId="{463371CA-DB9D-4EBD-AF46-965D79D5350D}">
      <dgm:prSet/>
      <dgm:spPr/>
      <dgm:t>
        <a:bodyPr/>
        <a:lstStyle/>
        <a:p>
          <a:endParaRPr lang="es-EC"/>
        </a:p>
      </dgm:t>
    </dgm:pt>
    <dgm:pt modelId="{2CC64664-8ABE-44CF-87D4-1F9E967F67CC}" type="pres">
      <dgm:prSet presAssocID="{EDA8A634-8C79-4D4B-A24A-3D89492075B1}" presName="linear" presStyleCnt="0">
        <dgm:presLayoutVars>
          <dgm:animLvl val="lvl"/>
          <dgm:resizeHandles val="exact"/>
        </dgm:presLayoutVars>
      </dgm:prSet>
      <dgm:spPr/>
      <dgm:t>
        <a:bodyPr/>
        <a:lstStyle/>
        <a:p>
          <a:endParaRPr lang="es-EC"/>
        </a:p>
      </dgm:t>
    </dgm:pt>
    <dgm:pt modelId="{3CA509DB-970E-46B9-A44E-98978F06C54A}" type="pres">
      <dgm:prSet presAssocID="{8EF733D1-51C5-4839-83F1-2440C28CD0BF}" presName="parentText" presStyleLbl="node1" presStyleIdx="0" presStyleCnt="1" custLinFactNeighborX="-1870" custLinFactNeighborY="-15976">
        <dgm:presLayoutVars>
          <dgm:chMax val="0"/>
          <dgm:bulletEnabled val="1"/>
        </dgm:presLayoutVars>
      </dgm:prSet>
      <dgm:spPr/>
      <dgm:t>
        <a:bodyPr/>
        <a:lstStyle/>
        <a:p>
          <a:endParaRPr lang="es-EC"/>
        </a:p>
      </dgm:t>
    </dgm:pt>
  </dgm:ptLst>
  <dgm:cxnLst>
    <dgm:cxn modelId="{463371CA-DB9D-4EBD-AF46-965D79D5350D}" srcId="{EDA8A634-8C79-4D4B-A24A-3D89492075B1}" destId="{8EF733D1-51C5-4839-83F1-2440C28CD0BF}" srcOrd="0" destOrd="0" parTransId="{D291B6ED-E6DC-4A67-9AFF-706AC6EAB34A}" sibTransId="{920CEE05-2CBF-48B6-818E-550924B4AE25}"/>
    <dgm:cxn modelId="{CD7F600D-73F4-4347-9048-6D765F221567}" type="presOf" srcId="{EDA8A634-8C79-4D4B-A24A-3D89492075B1}" destId="{2CC64664-8ABE-44CF-87D4-1F9E967F67CC}" srcOrd="0" destOrd="0" presId="urn:microsoft.com/office/officeart/2005/8/layout/vList2"/>
    <dgm:cxn modelId="{9636A25C-307B-4D1B-855E-F6ABA5166848}" type="presOf" srcId="{8EF733D1-51C5-4839-83F1-2440C28CD0BF}" destId="{3CA509DB-970E-46B9-A44E-98978F06C54A}" srcOrd="0" destOrd="0" presId="urn:microsoft.com/office/officeart/2005/8/layout/vList2"/>
    <dgm:cxn modelId="{3C9480B7-2471-435A-A71A-703737F1F8FB}" type="presParOf" srcId="{2CC64664-8ABE-44CF-87D4-1F9E967F67CC}" destId="{3CA509DB-970E-46B9-A44E-98978F06C54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01A672-8E2D-42AE-A062-1CE01E75BB31}"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s-EC"/>
        </a:p>
      </dgm:t>
    </dgm:pt>
    <dgm:pt modelId="{6CE6B9E6-74A1-490C-9597-11191536AD4E}">
      <dgm:prSet/>
      <dgm:spPr/>
      <dgm:t>
        <a:bodyPr/>
        <a:lstStyle/>
        <a:p>
          <a:pPr rtl="0"/>
          <a:r>
            <a:rPr lang="es-ES" dirty="0" smtClean="0"/>
            <a:t>Niños de  7-8 años del Club </a:t>
          </a:r>
          <a:r>
            <a:rPr lang="es-ES" dirty="0" err="1" smtClean="0"/>
            <a:t>Educoach</a:t>
          </a:r>
          <a:r>
            <a:rPr lang="es-ES" dirty="0" smtClean="0"/>
            <a:t> ubicado en la parroquia de San Pedro de Taboada Cantón </a:t>
          </a:r>
          <a:r>
            <a:rPr lang="es-ES" dirty="0" err="1" smtClean="0"/>
            <a:t>Sangolquí</a:t>
          </a:r>
          <a:r>
            <a:rPr lang="es-ES" dirty="0" smtClean="0"/>
            <a:t> 2016-2017</a:t>
          </a:r>
          <a:endParaRPr lang="es-EC" dirty="0"/>
        </a:p>
      </dgm:t>
    </dgm:pt>
    <dgm:pt modelId="{5D8D3C47-9BF4-478F-B097-81230EA51AB1}" type="parTrans" cxnId="{E93EBF7B-A195-4612-AF8D-FFE53883C7BC}">
      <dgm:prSet/>
      <dgm:spPr/>
      <dgm:t>
        <a:bodyPr/>
        <a:lstStyle/>
        <a:p>
          <a:endParaRPr lang="es-EC"/>
        </a:p>
      </dgm:t>
    </dgm:pt>
    <dgm:pt modelId="{DE273EE8-6006-4FBB-9033-05E632E63434}" type="sibTrans" cxnId="{E93EBF7B-A195-4612-AF8D-FFE53883C7BC}">
      <dgm:prSet/>
      <dgm:spPr/>
      <dgm:t>
        <a:bodyPr/>
        <a:lstStyle/>
        <a:p>
          <a:endParaRPr lang="es-EC"/>
        </a:p>
      </dgm:t>
    </dgm:pt>
    <dgm:pt modelId="{EE13E4A4-2A2E-4707-B000-9CDF96143FC9}" type="pres">
      <dgm:prSet presAssocID="{6D01A672-8E2D-42AE-A062-1CE01E75BB31}" presName="CompostProcess" presStyleCnt="0">
        <dgm:presLayoutVars>
          <dgm:dir/>
          <dgm:resizeHandles val="exact"/>
        </dgm:presLayoutVars>
      </dgm:prSet>
      <dgm:spPr/>
      <dgm:t>
        <a:bodyPr/>
        <a:lstStyle/>
        <a:p>
          <a:endParaRPr lang="es-EC"/>
        </a:p>
      </dgm:t>
    </dgm:pt>
    <dgm:pt modelId="{7C3A1951-C3B5-4845-8E60-056F7715D85E}" type="pres">
      <dgm:prSet presAssocID="{6D01A672-8E2D-42AE-A062-1CE01E75BB31}" presName="arrow" presStyleLbl="bgShp" presStyleIdx="0" presStyleCnt="1"/>
      <dgm:spPr/>
      <dgm:t>
        <a:bodyPr/>
        <a:lstStyle/>
        <a:p>
          <a:endParaRPr lang="es-EC"/>
        </a:p>
      </dgm:t>
    </dgm:pt>
    <dgm:pt modelId="{9314274E-E699-4F58-A1E3-0C82ED56D8DF}" type="pres">
      <dgm:prSet presAssocID="{6D01A672-8E2D-42AE-A062-1CE01E75BB31}" presName="linearProcess" presStyleCnt="0"/>
      <dgm:spPr/>
    </dgm:pt>
    <dgm:pt modelId="{93C04E19-C438-47F2-8681-C7C3712D9050}" type="pres">
      <dgm:prSet presAssocID="{6CE6B9E6-74A1-490C-9597-11191536AD4E}" presName="textNode" presStyleLbl="node1" presStyleIdx="0" presStyleCnt="1">
        <dgm:presLayoutVars>
          <dgm:bulletEnabled val="1"/>
        </dgm:presLayoutVars>
      </dgm:prSet>
      <dgm:spPr/>
      <dgm:t>
        <a:bodyPr/>
        <a:lstStyle/>
        <a:p>
          <a:endParaRPr lang="es-EC"/>
        </a:p>
      </dgm:t>
    </dgm:pt>
  </dgm:ptLst>
  <dgm:cxnLst>
    <dgm:cxn modelId="{E93EBF7B-A195-4612-AF8D-FFE53883C7BC}" srcId="{6D01A672-8E2D-42AE-A062-1CE01E75BB31}" destId="{6CE6B9E6-74A1-490C-9597-11191536AD4E}" srcOrd="0" destOrd="0" parTransId="{5D8D3C47-9BF4-478F-B097-81230EA51AB1}" sibTransId="{DE273EE8-6006-4FBB-9033-05E632E63434}"/>
    <dgm:cxn modelId="{0078EDB6-1BDE-4CE2-96B2-2D66FF3D1BA6}" type="presOf" srcId="{6D01A672-8E2D-42AE-A062-1CE01E75BB31}" destId="{EE13E4A4-2A2E-4707-B000-9CDF96143FC9}" srcOrd="0" destOrd="0" presId="urn:microsoft.com/office/officeart/2005/8/layout/hProcess9"/>
    <dgm:cxn modelId="{91286F16-A872-43F9-AE4E-41BDFD096425}" type="presOf" srcId="{6CE6B9E6-74A1-490C-9597-11191536AD4E}" destId="{93C04E19-C438-47F2-8681-C7C3712D9050}" srcOrd="0" destOrd="0" presId="urn:microsoft.com/office/officeart/2005/8/layout/hProcess9"/>
    <dgm:cxn modelId="{CAC65B05-4F76-4B52-B10E-39469CE4BA52}" type="presParOf" srcId="{EE13E4A4-2A2E-4707-B000-9CDF96143FC9}" destId="{7C3A1951-C3B5-4845-8E60-056F7715D85E}" srcOrd="0" destOrd="0" presId="urn:microsoft.com/office/officeart/2005/8/layout/hProcess9"/>
    <dgm:cxn modelId="{014A7821-2E40-4B99-8471-5F73AC0B7A87}" type="presParOf" srcId="{EE13E4A4-2A2E-4707-B000-9CDF96143FC9}" destId="{9314274E-E699-4F58-A1E3-0C82ED56D8DF}" srcOrd="1" destOrd="0" presId="urn:microsoft.com/office/officeart/2005/8/layout/hProcess9"/>
    <dgm:cxn modelId="{6C239091-524F-4754-B65C-C4C48E51D06E}" type="presParOf" srcId="{9314274E-E699-4F58-A1E3-0C82ED56D8DF}" destId="{93C04E19-C438-47F2-8681-C7C3712D9050}"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9864B46-895E-487C-892D-58ED45CFFBB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EC"/>
        </a:p>
      </dgm:t>
    </dgm:pt>
    <dgm:pt modelId="{B5A570F7-9A0D-4E85-80B1-CD65C41CEE5F}">
      <dgm:prSet custT="1"/>
      <dgm:spPr/>
      <dgm:t>
        <a:bodyPr/>
        <a:lstStyle/>
        <a:p>
          <a:pPr algn="ctr" rtl="0"/>
          <a:r>
            <a:rPr lang="es-ES" sz="2400" b="1" dirty="0" smtClean="0"/>
            <a:t>Resultados de Movimientos de las piernas</a:t>
          </a:r>
          <a:r>
            <a:rPr lang="es-EC" sz="1400" b="1" dirty="0" smtClean="0"/>
            <a:t/>
          </a:r>
          <a:br>
            <a:rPr lang="es-EC" sz="1400" b="1" dirty="0" smtClean="0"/>
          </a:br>
          <a:endParaRPr lang="es-EC" sz="1400" dirty="0"/>
        </a:p>
      </dgm:t>
    </dgm:pt>
    <dgm:pt modelId="{FEA3DB0C-61D0-4F6B-881E-5A44FE708CB6}" type="parTrans" cxnId="{4ACB5E3E-A798-4D39-B7F3-407025E55F2B}">
      <dgm:prSet/>
      <dgm:spPr/>
      <dgm:t>
        <a:bodyPr/>
        <a:lstStyle/>
        <a:p>
          <a:endParaRPr lang="es-EC"/>
        </a:p>
      </dgm:t>
    </dgm:pt>
    <dgm:pt modelId="{C1700998-4543-424D-A9AD-984BFEAF9BCD}" type="sibTrans" cxnId="{4ACB5E3E-A798-4D39-B7F3-407025E55F2B}">
      <dgm:prSet/>
      <dgm:spPr/>
      <dgm:t>
        <a:bodyPr/>
        <a:lstStyle/>
        <a:p>
          <a:endParaRPr lang="es-EC"/>
        </a:p>
      </dgm:t>
    </dgm:pt>
    <dgm:pt modelId="{1B2EFB56-9D68-4921-AC14-102D750784EE}" type="pres">
      <dgm:prSet presAssocID="{19864B46-895E-487C-892D-58ED45CFFBB8}" presName="linear" presStyleCnt="0">
        <dgm:presLayoutVars>
          <dgm:animLvl val="lvl"/>
          <dgm:resizeHandles val="exact"/>
        </dgm:presLayoutVars>
      </dgm:prSet>
      <dgm:spPr/>
      <dgm:t>
        <a:bodyPr/>
        <a:lstStyle/>
        <a:p>
          <a:endParaRPr lang="es-EC"/>
        </a:p>
      </dgm:t>
    </dgm:pt>
    <dgm:pt modelId="{BBAC0785-1283-4180-940A-14A8890A91DF}" type="pres">
      <dgm:prSet presAssocID="{B5A570F7-9A0D-4E85-80B1-CD65C41CEE5F}" presName="parentText" presStyleLbl="node1" presStyleIdx="0" presStyleCnt="1" custLinFactNeighborX="-1164" custLinFactNeighborY="4975">
        <dgm:presLayoutVars>
          <dgm:chMax val="0"/>
          <dgm:bulletEnabled val="1"/>
        </dgm:presLayoutVars>
      </dgm:prSet>
      <dgm:spPr/>
      <dgm:t>
        <a:bodyPr/>
        <a:lstStyle/>
        <a:p>
          <a:endParaRPr lang="es-EC"/>
        </a:p>
      </dgm:t>
    </dgm:pt>
  </dgm:ptLst>
  <dgm:cxnLst>
    <dgm:cxn modelId="{4ACB5E3E-A798-4D39-B7F3-407025E55F2B}" srcId="{19864B46-895E-487C-892D-58ED45CFFBB8}" destId="{B5A570F7-9A0D-4E85-80B1-CD65C41CEE5F}" srcOrd="0" destOrd="0" parTransId="{FEA3DB0C-61D0-4F6B-881E-5A44FE708CB6}" sibTransId="{C1700998-4543-424D-A9AD-984BFEAF9BCD}"/>
    <dgm:cxn modelId="{E39E6299-A15B-4FDE-889B-A3C24E5F7FE7}" type="presOf" srcId="{B5A570F7-9A0D-4E85-80B1-CD65C41CEE5F}" destId="{BBAC0785-1283-4180-940A-14A8890A91DF}" srcOrd="0" destOrd="0" presId="urn:microsoft.com/office/officeart/2005/8/layout/vList2"/>
    <dgm:cxn modelId="{E93F6E5F-E396-4B5D-9B8C-82D1C58083E8}" type="presOf" srcId="{19864B46-895E-487C-892D-58ED45CFFBB8}" destId="{1B2EFB56-9D68-4921-AC14-102D750784EE}" srcOrd="0" destOrd="0" presId="urn:microsoft.com/office/officeart/2005/8/layout/vList2"/>
    <dgm:cxn modelId="{6CD81AEA-1BCA-43E9-B60E-FAD2D1EE5BAC}" type="presParOf" srcId="{1B2EFB56-9D68-4921-AC14-102D750784EE}" destId="{BBAC0785-1283-4180-940A-14A8890A91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525CF18-61E4-4FC8-8B87-CC217B42EEE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s-EC"/>
        </a:p>
      </dgm:t>
    </dgm:pt>
    <dgm:pt modelId="{D194AB3A-4039-4838-A57E-0A933E6E6F62}">
      <dgm:prSet custT="1"/>
      <dgm:spPr/>
      <dgm:t>
        <a:bodyPr/>
        <a:lstStyle/>
        <a:p>
          <a:pPr rtl="0"/>
          <a:r>
            <a:rPr lang="es-ES" sz="2200" b="1" dirty="0" smtClean="0"/>
            <a:t>RESULTADOS GENERALES  PRE Y POS TEST DE MARIPOSA</a:t>
          </a:r>
          <a:r>
            <a:rPr lang="es-ES" sz="1400" b="0" dirty="0" smtClean="0"/>
            <a:t/>
          </a:r>
          <a:br>
            <a:rPr lang="es-ES" sz="1400" b="0" dirty="0" smtClean="0"/>
          </a:br>
          <a:endParaRPr lang="es-EC" sz="1400" dirty="0"/>
        </a:p>
      </dgm:t>
    </dgm:pt>
    <dgm:pt modelId="{4C3EEF66-CE71-404D-873B-B60F285819F1}" type="parTrans" cxnId="{D9757C9B-C93A-49B7-AE1B-56B19741F2F6}">
      <dgm:prSet/>
      <dgm:spPr/>
      <dgm:t>
        <a:bodyPr/>
        <a:lstStyle/>
        <a:p>
          <a:endParaRPr lang="es-EC"/>
        </a:p>
      </dgm:t>
    </dgm:pt>
    <dgm:pt modelId="{73FAD2F6-F3C5-4CCF-9970-AD4109CB29B4}" type="sibTrans" cxnId="{D9757C9B-C93A-49B7-AE1B-56B19741F2F6}">
      <dgm:prSet/>
      <dgm:spPr/>
      <dgm:t>
        <a:bodyPr/>
        <a:lstStyle/>
        <a:p>
          <a:endParaRPr lang="es-EC"/>
        </a:p>
      </dgm:t>
    </dgm:pt>
    <dgm:pt modelId="{E07E666C-3A8F-4988-BE2D-54922F8D3B09}" type="pres">
      <dgm:prSet presAssocID="{0525CF18-61E4-4FC8-8B87-CC217B42EEEA}" presName="linear" presStyleCnt="0">
        <dgm:presLayoutVars>
          <dgm:animLvl val="lvl"/>
          <dgm:resizeHandles val="exact"/>
        </dgm:presLayoutVars>
      </dgm:prSet>
      <dgm:spPr/>
      <dgm:t>
        <a:bodyPr/>
        <a:lstStyle/>
        <a:p>
          <a:endParaRPr lang="es-EC"/>
        </a:p>
      </dgm:t>
    </dgm:pt>
    <dgm:pt modelId="{F9FA0D0C-6B43-43D6-B375-EB1BCC8FD34C}" type="pres">
      <dgm:prSet presAssocID="{D194AB3A-4039-4838-A57E-0A933E6E6F62}" presName="parentText" presStyleLbl="node1" presStyleIdx="0" presStyleCnt="1" custLinFactNeighborX="2131" custLinFactNeighborY="-2287">
        <dgm:presLayoutVars>
          <dgm:chMax val="0"/>
          <dgm:bulletEnabled val="1"/>
        </dgm:presLayoutVars>
      </dgm:prSet>
      <dgm:spPr/>
      <dgm:t>
        <a:bodyPr/>
        <a:lstStyle/>
        <a:p>
          <a:endParaRPr lang="es-EC"/>
        </a:p>
      </dgm:t>
    </dgm:pt>
  </dgm:ptLst>
  <dgm:cxnLst>
    <dgm:cxn modelId="{D9757C9B-C93A-49B7-AE1B-56B19741F2F6}" srcId="{0525CF18-61E4-4FC8-8B87-CC217B42EEEA}" destId="{D194AB3A-4039-4838-A57E-0A933E6E6F62}" srcOrd="0" destOrd="0" parTransId="{4C3EEF66-CE71-404D-873B-B60F285819F1}" sibTransId="{73FAD2F6-F3C5-4CCF-9970-AD4109CB29B4}"/>
    <dgm:cxn modelId="{4F8135A1-29AC-4289-AD0A-76306266984D}" type="presOf" srcId="{D194AB3A-4039-4838-A57E-0A933E6E6F62}" destId="{F9FA0D0C-6B43-43D6-B375-EB1BCC8FD34C}" srcOrd="0" destOrd="0" presId="urn:microsoft.com/office/officeart/2005/8/layout/vList2"/>
    <dgm:cxn modelId="{5384FFF6-D498-491C-A8F2-78D6C3D2F7E5}" type="presOf" srcId="{0525CF18-61E4-4FC8-8B87-CC217B42EEEA}" destId="{E07E666C-3A8F-4988-BE2D-54922F8D3B09}" srcOrd="0" destOrd="0" presId="urn:microsoft.com/office/officeart/2005/8/layout/vList2"/>
    <dgm:cxn modelId="{06CD66ED-0AF4-4946-8516-26BBAA182BA9}" type="presParOf" srcId="{E07E666C-3A8F-4988-BE2D-54922F8D3B09}" destId="{F9FA0D0C-6B43-43D6-B375-EB1BCC8FD3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B9E14EE-BAA0-4266-B2CD-2F63FFD7A503}"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s-EC"/>
        </a:p>
      </dgm:t>
    </dgm:pt>
    <dgm:pt modelId="{23DD25C1-7430-4E2F-9859-3463D31EDA1F}">
      <dgm:prSet/>
      <dgm:spPr/>
      <dgm:t>
        <a:bodyPr/>
        <a:lstStyle/>
        <a:p>
          <a:pPr rtl="0"/>
          <a:r>
            <a:rPr lang="es-MX" dirty="0" smtClean="0"/>
            <a:t>Se comprueba la hipótesis de trabajo donde los juegos si inciden en la técnica de nado con los niños de 7-8 años del club de natación de la escuela EDUCOACH</a:t>
          </a:r>
          <a:endParaRPr lang="es-EC" dirty="0"/>
        </a:p>
      </dgm:t>
    </dgm:pt>
    <dgm:pt modelId="{E51353BB-DABC-4083-90D8-2EA16968AD72}" type="parTrans" cxnId="{45FDD4BE-FA22-436D-B9B8-F8A580914C22}">
      <dgm:prSet/>
      <dgm:spPr/>
      <dgm:t>
        <a:bodyPr/>
        <a:lstStyle/>
        <a:p>
          <a:endParaRPr lang="es-EC"/>
        </a:p>
      </dgm:t>
    </dgm:pt>
    <dgm:pt modelId="{C36D7AF3-B6CC-4445-92D0-10A33791AF96}" type="sibTrans" cxnId="{45FDD4BE-FA22-436D-B9B8-F8A580914C22}">
      <dgm:prSet/>
      <dgm:spPr/>
      <dgm:t>
        <a:bodyPr/>
        <a:lstStyle/>
        <a:p>
          <a:endParaRPr lang="es-EC"/>
        </a:p>
      </dgm:t>
    </dgm:pt>
    <dgm:pt modelId="{3E3BAEC5-741D-48F0-9D0B-DEE17881EB03}">
      <dgm:prSet/>
      <dgm:spPr/>
      <dgm:t>
        <a:bodyPr/>
        <a:lstStyle/>
        <a:p>
          <a:pPr rtl="0"/>
          <a:r>
            <a:rPr lang="es-MX" dirty="0" smtClean="0"/>
            <a:t>Se considera a los juegos de reacción como significativos para el mejoramiento de la técnica, considerando sus procesos técnicos y aplicativos de cada una de las fases del sistema de enseñanza técnica.</a:t>
          </a:r>
          <a:endParaRPr lang="es-EC" dirty="0"/>
        </a:p>
      </dgm:t>
    </dgm:pt>
    <dgm:pt modelId="{1BB4A0E6-8971-4C77-A522-967E05EDEF20}" type="parTrans" cxnId="{12FD2DA6-914C-43B6-8AE6-4F77ED94DB1E}">
      <dgm:prSet/>
      <dgm:spPr/>
      <dgm:t>
        <a:bodyPr/>
        <a:lstStyle/>
        <a:p>
          <a:endParaRPr lang="es-EC"/>
        </a:p>
      </dgm:t>
    </dgm:pt>
    <dgm:pt modelId="{324578B9-0B37-4E1D-A746-7F0ED32C70A4}" type="sibTrans" cxnId="{12FD2DA6-914C-43B6-8AE6-4F77ED94DB1E}">
      <dgm:prSet/>
      <dgm:spPr/>
      <dgm:t>
        <a:bodyPr/>
        <a:lstStyle/>
        <a:p>
          <a:endParaRPr lang="es-EC"/>
        </a:p>
      </dgm:t>
    </dgm:pt>
    <dgm:pt modelId="{6E53B965-85C8-4A62-8590-26EBA51AC9BA}">
      <dgm:prSet/>
      <dgm:spPr/>
      <dgm:t>
        <a:bodyPr/>
        <a:lstStyle/>
        <a:p>
          <a:pPr rtl="0"/>
          <a:r>
            <a:rPr lang="es-MX" dirty="0" smtClean="0"/>
            <a:t>La actividad mediante los juegos incurre en espacios de desarrollo social y de aprendizaje significativo y de gran interés en los alumnos ya que la intercomunicación y motivación en la misma provoca interés y concentración en el aprendizaje de la técnica.</a:t>
          </a:r>
          <a:endParaRPr lang="es-EC" dirty="0"/>
        </a:p>
      </dgm:t>
    </dgm:pt>
    <dgm:pt modelId="{495B23CA-E9D2-45E9-A8CD-D0E7966FAC16}" type="parTrans" cxnId="{F6D76DFD-8ADF-43C5-8745-8EF474E8CA93}">
      <dgm:prSet/>
      <dgm:spPr/>
      <dgm:t>
        <a:bodyPr/>
        <a:lstStyle/>
        <a:p>
          <a:endParaRPr lang="es-EC"/>
        </a:p>
      </dgm:t>
    </dgm:pt>
    <dgm:pt modelId="{1B1BE677-49D0-4909-A8C7-CC3774F09608}" type="sibTrans" cxnId="{F6D76DFD-8ADF-43C5-8745-8EF474E8CA93}">
      <dgm:prSet/>
      <dgm:spPr/>
      <dgm:t>
        <a:bodyPr/>
        <a:lstStyle/>
        <a:p>
          <a:endParaRPr lang="es-EC"/>
        </a:p>
      </dgm:t>
    </dgm:pt>
    <dgm:pt modelId="{33B9E550-7359-4CAE-A79C-8444CFA75B23}">
      <dgm:prSet/>
      <dgm:spPr/>
      <dgm:t>
        <a:bodyPr/>
        <a:lstStyle/>
        <a:p>
          <a:pPr rtl="0"/>
          <a:r>
            <a:rPr lang="es-MX" dirty="0" smtClean="0"/>
            <a:t>Los niños participes de este programa cuenta con gran creatividad para el desarrollo de las diferentes propuestas lúdicas provocando propuestas de mejoramiento del juego como también de la aplicabilidad de forma más adecuada del ejercicio técnico.</a:t>
          </a:r>
          <a:endParaRPr lang="es-EC" dirty="0"/>
        </a:p>
      </dgm:t>
    </dgm:pt>
    <dgm:pt modelId="{689667C7-F9A8-4D2B-9514-2D33BDE7E645}" type="parTrans" cxnId="{9BB1DDC5-4440-4887-B956-CF5F13FEAD58}">
      <dgm:prSet/>
      <dgm:spPr/>
      <dgm:t>
        <a:bodyPr/>
        <a:lstStyle/>
        <a:p>
          <a:endParaRPr lang="es-EC"/>
        </a:p>
      </dgm:t>
    </dgm:pt>
    <dgm:pt modelId="{23CC8BC6-4F37-49BE-94D5-5D33E2928CEA}" type="sibTrans" cxnId="{9BB1DDC5-4440-4887-B956-CF5F13FEAD58}">
      <dgm:prSet/>
      <dgm:spPr/>
      <dgm:t>
        <a:bodyPr/>
        <a:lstStyle/>
        <a:p>
          <a:endParaRPr lang="es-EC"/>
        </a:p>
      </dgm:t>
    </dgm:pt>
    <dgm:pt modelId="{7C56DB8A-8D31-4397-AB08-58D53E9A2DA9}" type="pres">
      <dgm:prSet presAssocID="{9B9E14EE-BAA0-4266-B2CD-2F63FFD7A503}" presName="linear" presStyleCnt="0">
        <dgm:presLayoutVars>
          <dgm:animLvl val="lvl"/>
          <dgm:resizeHandles val="exact"/>
        </dgm:presLayoutVars>
      </dgm:prSet>
      <dgm:spPr/>
      <dgm:t>
        <a:bodyPr/>
        <a:lstStyle/>
        <a:p>
          <a:endParaRPr lang="es-EC"/>
        </a:p>
      </dgm:t>
    </dgm:pt>
    <dgm:pt modelId="{0AF31CEB-2774-49BE-AB96-BD337C78FE39}" type="pres">
      <dgm:prSet presAssocID="{23DD25C1-7430-4E2F-9859-3463D31EDA1F}" presName="parentText" presStyleLbl="node1" presStyleIdx="0" presStyleCnt="4">
        <dgm:presLayoutVars>
          <dgm:chMax val="0"/>
          <dgm:bulletEnabled val="1"/>
        </dgm:presLayoutVars>
      </dgm:prSet>
      <dgm:spPr/>
      <dgm:t>
        <a:bodyPr/>
        <a:lstStyle/>
        <a:p>
          <a:endParaRPr lang="es-EC"/>
        </a:p>
      </dgm:t>
    </dgm:pt>
    <dgm:pt modelId="{7D230385-199C-418D-A1FD-9F9AF7A2C294}" type="pres">
      <dgm:prSet presAssocID="{C36D7AF3-B6CC-4445-92D0-10A33791AF96}" presName="spacer" presStyleCnt="0"/>
      <dgm:spPr/>
    </dgm:pt>
    <dgm:pt modelId="{8DC3DAEE-C564-4A43-B8AD-9A3ADD4CFF21}" type="pres">
      <dgm:prSet presAssocID="{3E3BAEC5-741D-48F0-9D0B-DEE17881EB03}" presName="parentText" presStyleLbl="node1" presStyleIdx="1" presStyleCnt="4">
        <dgm:presLayoutVars>
          <dgm:chMax val="0"/>
          <dgm:bulletEnabled val="1"/>
        </dgm:presLayoutVars>
      </dgm:prSet>
      <dgm:spPr/>
      <dgm:t>
        <a:bodyPr/>
        <a:lstStyle/>
        <a:p>
          <a:endParaRPr lang="es-EC"/>
        </a:p>
      </dgm:t>
    </dgm:pt>
    <dgm:pt modelId="{C00ECA1A-682F-40BA-9739-0F32E33E8C88}" type="pres">
      <dgm:prSet presAssocID="{324578B9-0B37-4E1D-A746-7F0ED32C70A4}" presName="spacer" presStyleCnt="0"/>
      <dgm:spPr/>
    </dgm:pt>
    <dgm:pt modelId="{389E3043-07F7-48F4-9ED3-FB78E2186ECD}" type="pres">
      <dgm:prSet presAssocID="{6E53B965-85C8-4A62-8590-26EBA51AC9BA}" presName="parentText" presStyleLbl="node1" presStyleIdx="2" presStyleCnt="4">
        <dgm:presLayoutVars>
          <dgm:chMax val="0"/>
          <dgm:bulletEnabled val="1"/>
        </dgm:presLayoutVars>
      </dgm:prSet>
      <dgm:spPr/>
      <dgm:t>
        <a:bodyPr/>
        <a:lstStyle/>
        <a:p>
          <a:endParaRPr lang="es-EC"/>
        </a:p>
      </dgm:t>
    </dgm:pt>
    <dgm:pt modelId="{6F84AF49-4179-45BD-83E5-1B5DB4F99FB5}" type="pres">
      <dgm:prSet presAssocID="{1B1BE677-49D0-4909-A8C7-CC3774F09608}" presName="spacer" presStyleCnt="0"/>
      <dgm:spPr/>
    </dgm:pt>
    <dgm:pt modelId="{0BF24507-B7ED-49B9-B8DD-18B5587308C1}" type="pres">
      <dgm:prSet presAssocID="{33B9E550-7359-4CAE-A79C-8444CFA75B23}" presName="parentText" presStyleLbl="node1" presStyleIdx="3" presStyleCnt="4">
        <dgm:presLayoutVars>
          <dgm:chMax val="0"/>
          <dgm:bulletEnabled val="1"/>
        </dgm:presLayoutVars>
      </dgm:prSet>
      <dgm:spPr/>
      <dgm:t>
        <a:bodyPr/>
        <a:lstStyle/>
        <a:p>
          <a:endParaRPr lang="es-EC"/>
        </a:p>
      </dgm:t>
    </dgm:pt>
  </dgm:ptLst>
  <dgm:cxnLst>
    <dgm:cxn modelId="{A67322A3-F7D7-4EAD-B982-2B993901A37B}" type="presOf" srcId="{3E3BAEC5-741D-48F0-9D0B-DEE17881EB03}" destId="{8DC3DAEE-C564-4A43-B8AD-9A3ADD4CFF21}" srcOrd="0" destOrd="0" presId="urn:microsoft.com/office/officeart/2005/8/layout/vList2"/>
    <dgm:cxn modelId="{F6D76DFD-8ADF-43C5-8745-8EF474E8CA93}" srcId="{9B9E14EE-BAA0-4266-B2CD-2F63FFD7A503}" destId="{6E53B965-85C8-4A62-8590-26EBA51AC9BA}" srcOrd="2" destOrd="0" parTransId="{495B23CA-E9D2-45E9-A8CD-D0E7966FAC16}" sibTransId="{1B1BE677-49D0-4909-A8C7-CC3774F09608}"/>
    <dgm:cxn modelId="{2D2692F6-6117-42DE-9D91-24A9EE790E1F}" type="presOf" srcId="{33B9E550-7359-4CAE-A79C-8444CFA75B23}" destId="{0BF24507-B7ED-49B9-B8DD-18B5587308C1}" srcOrd="0" destOrd="0" presId="urn:microsoft.com/office/officeart/2005/8/layout/vList2"/>
    <dgm:cxn modelId="{3BB36C3F-AF4F-4A40-AD44-DDC6C9132A37}" type="presOf" srcId="{23DD25C1-7430-4E2F-9859-3463D31EDA1F}" destId="{0AF31CEB-2774-49BE-AB96-BD337C78FE39}" srcOrd="0" destOrd="0" presId="urn:microsoft.com/office/officeart/2005/8/layout/vList2"/>
    <dgm:cxn modelId="{45FDD4BE-FA22-436D-B9B8-F8A580914C22}" srcId="{9B9E14EE-BAA0-4266-B2CD-2F63FFD7A503}" destId="{23DD25C1-7430-4E2F-9859-3463D31EDA1F}" srcOrd="0" destOrd="0" parTransId="{E51353BB-DABC-4083-90D8-2EA16968AD72}" sibTransId="{C36D7AF3-B6CC-4445-92D0-10A33791AF96}"/>
    <dgm:cxn modelId="{69AC5C8D-3FF6-4BB7-A41D-AF5297012B74}" type="presOf" srcId="{9B9E14EE-BAA0-4266-B2CD-2F63FFD7A503}" destId="{7C56DB8A-8D31-4397-AB08-58D53E9A2DA9}" srcOrd="0" destOrd="0" presId="urn:microsoft.com/office/officeart/2005/8/layout/vList2"/>
    <dgm:cxn modelId="{054621A3-4DBC-473D-8AFC-B4CE01117C47}" type="presOf" srcId="{6E53B965-85C8-4A62-8590-26EBA51AC9BA}" destId="{389E3043-07F7-48F4-9ED3-FB78E2186ECD}" srcOrd="0" destOrd="0" presId="urn:microsoft.com/office/officeart/2005/8/layout/vList2"/>
    <dgm:cxn modelId="{9BB1DDC5-4440-4887-B956-CF5F13FEAD58}" srcId="{9B9E14EE-BAA0-4266-B2CD-2F63FFD7A503}" destId="{33B9E550-7359-4CAE-A79C-8444CFA75B23}" srcOrd="3" destOrd="0" parTransId="{689667C7-F9A8-4D2B-9514-2D33BDE7E645}" sibTransId="{23CC8BC6-4F37-49BE-94D5-5D33E2928CEA}"/>
    <dgm:cxn modelId="{12FD2DA6-914C-43B6-8AE6-4F77ED94DB1E}" srcId="{9B9E14EE-BAA0-4266-B2CD-2F63FFD7A503}" destId="{3E3BAEC5-741D-48F0-9D0B-DEE17881EB03}" srcOrd="1" destOrd="0" parTransId="{1BB4A0E6-8971-4C77-A522-967E05EDEF20}" sibTransId="{324578B9-0B37-4E1D-A746-7F0ED32C70A4}"/>
    <dgm:cxn modelId="{7DCF1928-71F5-4C2C-B18A-2501B7504BD4}" type="presParOf" srcId="{7C56DB8A-8D31-4397-AB08-58D53E9A2DA9}" destId="{0AF31CEB-2774-49BE-AB96-BD337C78FE39}" srcOrd="0" destOrd="0" presId="urn:microsoft.com/office/officeart/2005/8/layout/vList2"/>
    <dgm:cxn modelId="{1775A9BB-DB80-4F50-BAEE-927C47039CAB}" type="presParOf" srcId="{7C56DB8A-8D31-4397-AB08-58D53E9A2DA9}" destId="{7D230385-199C-418D-A1FD-9F9AF7A2C294}" srcOrd="1" destOrd="0" presId="urn:microsoft.com/office/officeart/2005/8/layout/vList2"/>
    <dgm:cxn modelId="{061637D4-310C-4AB5-872C-B948B23FF043}" type="presParOf" srcId="{7C56DB8A-8D31-4397-AB08-58D53E9A2DA9}" destId="{8DC3DAEE-C564-4A43-B8AD-9A3ADD4CFF21}" srcOrd="2" destOrd="0" presId="urn:microsoft.com/office/officeart/2005/8/layout/vList2"/>
    <dgm:cxn modelId="{8487CCF2-ABFF-4A5D-B9F8-155926970611}" type="presParOf" srcId="{7C56DB8A-8D31-4397-AB08-58D53E9A2DA9}" destId="{C00ECA1A-682F-40BA-9739-0F32E33E8C88}" srcOrd="3" destOrd="0" presId="urn:microsoft.com/office/officeart/2005/8/layout/vList2"/>
    <dgm:cxn modelId="{1FFA949A-ECDA-4E9F-9359-1DB83F8E6C97}" type="presParOf" srcId="{7C56DB8A-8D31-4397-AB08-58D53E9A2DA9}" destId="{389E3043-07F7-48F4-9ED3-FB78E2186ECD}" srcOrd="4" destOrd="0" presId="urn:microsoft.com/office/officeart/2005/8/layout/vList2"/>
    <dgm:cxn modelId="{E73C1E29-B6DE-48E2-8368-7E520A9019E7}" type="presParOf" srcId="{7C56DB8A-8D31-4397-AB08-58D53E9A2DA9}" destId="{6F84AF49-4179-45BD-83E5-1B5DB4F99FB5}" srcOrd="5" destOrd="0" presId="urn:microsoft.com/office/officeart/2005/8/layout/vList2"/>
    <dgm:cxn modelId="{52D2B5B0-8003-4861-A552-1A8984FB2C85}" type="presParOf" srcId="{7C56DB8A-8D31-4397-AB08-58D53E9A2DA9}" destId="{0BF24507-B7ED-49B9-B8DD-18B5587308C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B9E14EE-BAA0-4266-B2CD-2F63FFD7A503}"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s-EC"/>
        </a:p>
      </dgm:t>
    </dgm:pt>
    <dgm:pt modelId="{D57539C7-D7E0-407A-9CF4-1B08D04402C8}">
      <dgm:prSet/>
      <dgm:spPr/>
      <dgm:t>
        <a:bodyPr/>
        <a:lstStyle/>
        <a:p>
          <a:pPr rtl="0"/>
          <a:r>
            <a:rPr lang="es-MX" dirty="0" smtClean="0"/>
            <a:t>Se planteó juegos con cambios de reglas para el desarrollo multifacético, propuestas provenientes de los niños con su creatividad e imaginación transformado el momento educativo en aprendizaje técnicos de gran interés y perfeccionamiento de la técnica. </a:t>
          </a:r>
          <a:endParaRPr lang="es-EC" dirty="0"/>
        </a:p>
      </dgm:t>
    </dgm:pt>
    <dgm:pt modelId="{3F0223A9-E261-4248-96A1-912BF8463C51}" type="parTrans" cxnId="{758FF545-A3CB-4290-87E0-0FE1A4ABE8EF}">
      <dgm:prSet/>
      <dgm:spPr/>
      <dgm:t>
        <a:bodyPr/>
        <a:lstStyle/>
        <a:p>
          <a:endParaRPr lang="es-EC"/>
        </a:p>
      </dgm:t>
    </dgm:pt>
    <dgm:pt modelId="{216E06D9-92F2-4C3E-8D91-DED0E2EEE642}" type="sibTrans" cxnId="{758FF545-A3CB-4290-87E0-0FE1A4ABE8EF}">
      <dgm:prSet/>
      <dgm:spPr/>
      <dgm:t>
        <a:bodyPr/>
        <a:lstStyle/>
        <a:p>
          <a:endParaRPr lang="es-EC"/>
        </a:p>
      </dgm:t>
    </dgm:pt>
    <dgm:pt modelId="{035CC81D-23D8-4EED-BB9E-800E1DF06B40}">
      <dgm:prSet/>
      <dgm:spPr/>
      <dgm:t>
        <a:bodyPr/>
        <a:lstStyle/>
        <a:p>
          <a:pPr rtl="0"/>
          <a:r>
            <a:rPr lang="es-MX" dirty="0" smtClean="0"/>
            <a:t>Se observa que la variabilidad de juegos propuesto en todo el programa, incide también en el comportamiento físico mostrando predisposición, motivación y entusiasmo en el aprendizaje técnico. </a:t>
          </a:r>
          <a:endParaRPr lang="es-EC" dirty="0"/>
        </a:p>
      </dgm:t>
    </dgm:pt>
    <dgm:pt modelId="{0D33E9B8-E28F-47B0-B993-06E8E98474D2}" type="parTrans" cxnId="{3B7B6CCC-7365-4B60-9866-3CEAF62FCCBF}">
      <dgm:prSet/>
      <dgm:spPr/>
      <dgm:t>
        <a:bodyPr/>
        <a:lstStyle/>
        <a:p>
          <a:endParaRPr lang="es-EC"/>
        </a:p>
      </dgm:t>
    </dgm:pt>
    <dgm:pt modelId="{588C3FA0-E7C2-4EFB-8BC4-FE09F1E58341}" type="sibTrans" cxnId="{3B7B6CCC-7365-4B60-9866-3CEAF62FCCBF}">
      <dgm:prSet/>
      <dgm:spPr/>
      <dgm:t>
        <a:bodyPr/>
        <a:lstStyle/>
        <a:p>
          <a:endParaRPr lang="es-EC"/>
        </a:p>
      </dgm:t>
    </dgm:pt>
    <dgm:pt modelId="{B8985A71-3012-4987-B90C-3983FAA98515}">
      <dgm:prSet/>
      <dgm:spPr/>
      <dgm:t>
        <a:bodyPr/>
        <a:lstStyle/>
        <a:p>
          <a:pPr rtl="0"/>
          <a:r>
            <a:rPr lang="es-MX" dirty="0" smtClean="0"/>
            <a:t>La aplicación de los juego fue una primordial por los aportes de disciplina y mejoramiento físico como técnico ya que con lleva de forma coordinada a mejorar todos estos aspectos importantes en la vida del futuro nadador.</a:t>
          </a:r>
          <a:endParaRPr lang="es-EC" dirty="0"/>
        </a:p>
      </dgm:t>
    </dgm:pt>
    <dgm:pt modelId="{5C6C92D2-AA8C-4D28-8A8A-E881BB30C1A5}" type="sibTrans" cxnId="{155B9F32-9081-469F-BE51-838B01DB27E4}">
      <dgm:prSet/>
      <dgm:spPr/>
      <dgm:t>
        <a:bodyPr/>
        <a:lstStyle/>
        <a:p>
          <a:endParaRPr lang="es-EC"/>
        </a:p>
      </dgm:t>
    </dgm:pt>
    <dgm:pt modelId="{B31158CC-DE65-4337-A9F0-79548A22F345}" type="parTrans" cxnId="{155B9F32-9081-469F-BE51-838B01DB27E4}">
      <dgm:prSet/>
      <dgm:spPr/>
      <dgm:t>
        <a:bodyPr/>
        <a:lstStyle/>
        <a:p>
          <a:endParaRPr lang="es-EC"/>
        </a:p>
      </dgm:t>
    </dgm:pt>
    <dgm:pt modelId="{50F4E65E-EFDD-436D-982F-5841349D1508}">
      <dgm:prSet/>
      <dgm:spPr/>
      <dgm:t>
        <a:bodyPr/>
        <a:lstStyle/>
        <a:p>
          <a:pPr rtl="0"/>
          <a:r>
            <a:rPr lang="es-MX" dirty="0" smtClean="0"/>
            <a:t>Mediante los resultados se determinó que los juegos provocan mayor porcentaje de mejoramiento en la técnica inicial del brazos. </a:t>
          </a:r>
          <a:endParaRPr lang="es-EC" dirty="0"/>
        </a:p>
      </dgm:t>
    </dgm:pt>
    <dgm:pt modelId="{DCC52E33-C487-4E0B-9F15-EE6557A4C174}" type="parTrans" cxnId="{205AF9C0-FDBF-4A3B-B19C-352B2C4687A8}">
      <dgm:prSet/>
      <dgm:spPr/>
      <dgm:t>
        <a:bodyPr/>
        <a:lstStyle/>
        <a:p>
          <a:endParaRPr lang="es-EC"/>
        </a:p>
      </dgm:t>
    </dgm:pt>
    <dgm:pt modelId="{724EDA23-C367-4636-A15D-BE381E46D130}" type="sibTrans" cxnId="{205AF9C0-FDBF-4A3B-B19C-352B2C4687A8}">
      <dgm:prSet/>
      <dgm:spPr/>
      <dgm:t>
        <a:bodyPr/>
        <a:lstStyle/>
        <a:p>
          <a:endParaRPr lang="es-EC"/>
        </a:p>
      </dgm:t>
    </dgm:pt>
    <dgm:pt modelId="{7C56DB8A-8D31-4397-AB08-58D53E9A2DA9}" type="pres">
      <dgm:prSet presAssocID="{9B9E14EE-BAA0-4266-B2CD-2F63FFD7A503}" presName="linear" presStyleCnt="0">
        <dgm:presLayoutVars>
          <dgm:animLvl val="lvl"/>
          <dgm:resizeHandles val="exact"/>
        </dgm:presLayoutVars>
      </dgm:prSet>
      <dgm:spPr/>
      <dgm:t>
        <a:bodyPr/>
        <a:lstStyle/>
        <a:p>
          <a:endParaRPr lang="es-EC"/>
        </a:p>
      </dgm:t>
    </dgm:pt>
    <dgm:pt modelId="{2DD5B0CA-BE55-4A64-9D30-8EE886B3BFB9}" type="pres">
      <dgm:prSet presAssocID="{D57539C7-D7E0-407A-9CF4-1B08D04402C8}" presName="parentText" presStyleLbl="node1" presStyleIdx="0" presStyleCnt="4">
        <dgm:presLayoutVars>
          <dgm:chMax val="0"/>
          <dgm:bulletEnabled val="1"/>
        </dgm:presLayoutVars>
      </dgm:prSet>
      <dgm:spPr/>
      <dgm:t>
        <a:bodyPr/>
        <a:lstStyle/>
        <a:p>
          <a:endParaRPr lang="es-EC"/>
        </a:p>
      </dgm:t>
    </dgm:pt>
    <dgm:pt modelId="{C97A99F8-3E3A-457E-A99B-2021581CEEC7}" type="pres">
      <dgm:prSet presAssocID="{216E06D9-92F2-4C3E-8D91-DED0E2EEE642}" presName="spacer" presStyleCnt="0"/>
      <dgm:spPr/>
    </dgm:pt>
    <dgm:pt modelId="{BC3EF739-8C14-4A30-9FDB-07B6116F8199}" type="pres">
      <dgm:prSet presAssocID="{035CC81D-23D8-4EED-BB9E-800E1DF06B40}" presName="parentText" presStyleLbl="node1" presStyleIdx="1" presStyleCnt="4">
        <dgm:presLayoutVars>
          <dgm:chMax val="0"/>
          <dgm:bulletEnabled val="1"/>
        </dgm:presLayoutVars>
      </dgm:prSet>
      <dgm:spPr/>
      <dgm:t>
        <a:bodyPr/>
        <a:lstStyle/>
        <a:p>
          <a:endParaRPr lang="es-EC"/>
        </a:p>
      </dgm:t>
    </dgm:pt>
    <dgm:pt modelId="{AF909DC6-D3B5-46F5-BFF4-25C2D458ED0C}" type="pres">
      <dgm:prSet presAssocID="{588C3FA0-E7C2-4EFB-8BC4-FE09F1E58341}" presName="spacer" presStyleCnt="0"/>
      <dgm:spPr/>
    </dgm:pt>
    <dgm:pt modelId="{A66CBAFA-01D5-4C88-8677-901C9BB1FBCA}" type="pres">
      <dgm:prSet presAssocID="{B8985A71-3012-4987-B90C-3983FAA98515}" presName="parentText" presStyleLbl="node1" presStyleIdx="2" presStyleCnt="4">
        <dgm:presLayoutVars>
          <dgm:chMax val="0"/>
          <dgm:bulletEnabled val="1"/>
        </dgm:presLayoutVars>
      </dgm:prSet>
      <dgm:spPr/>
      <dgm:t>
        <a:bodyPr/>
        <a:lstStyle/>
        <a:p>
          <a:endParaRPr lang="es-EC"/>
        </a:p>
      </dgm:t>
    </dgm:pt>
    <dgm:pt modelId="{E1E08804-0D59-4C0B-A330-C6D1E16A82AF}" type="pres">
      <dgm:prSet presAssocID="{5C6C92D2-AA8C-4D28-8A8A-E881BB30C1A5}" presName="spacer" presStyleCnt="0"/>
      <dgm:spPr/>
    </dgm:pt>
    <dgm:pt modelId="{542CB6AD-9051-4A89-9349-ACBA44E2ECD0}" type="pres">
      <dgm:prSet presAssocID="{50F4E65E-EFDD-436D-982F-5841349D1508}" presName="parentText" presStyleLbl="node1" presStyleIdx="3" presStyleCnt="4">
        <dgm:presLayoutVars>
          <dgm:chMax val="0"/>
          <dgm:bulletEnabled val="1"/>
        </dgm:presLayoutVars>
      </dgm:prSet>
      <dgm:spPr/>
      <dgm:t>
        <a:bodyPr/>
        <a:lstStyle/>
        <a:p>
          <a:endParaRPr lang="es-EC"/>
        </a:p>
      </dgm:t>
    </dgm:pt>
  </dgm:ptLst>
  <dgm:cxnLst>
    <dgm:cxn modelId="{758FF545-A3CB-4290-87E0-0FE1A4ABE8EF}" srcId="{9B9E14EE-BAA0-4266-B2CD-2F63FFD7A503}" destId="{D57539C7-D7E0-407A-9CF4-1B08D04402C8}" srcOrd="0" destOrd="0" parTransId="{3F0223A9-E261-4248-96A1-912BF8463C51}" sibTransId="{216E06D9-92F2-4C3E-8D91-DED0E2EEE642}"/>
    <dgm:cxn modelId="{3B7B6CCC-7365-4B60-9866-3CEAF62FCCBF}" srcId="{9B9E14EE-BAA0-4266-B2CD-2F63FFD7A503}" destId="{035CC81D-23D8-4EED-BB9E-800E1DF06B40}" srcOrd="1" destOrd="0" parTransId="{0D33E9B8-E28F-47B0-B993-06E8E98474D2}" sibTransId="{588C3FA0-E7C2-4EFB-8BC4-FE09F1E58341}"/>
    <dgm:cxn modelId="{713C13E3-E3E5-4D76-AEFA-7B0067908078}" type="presOf" srcId="{9B9E14EE-BAA0-4266-B2CD-2F63FFD7A503}" destId="{7C56DB8A-8D31-4397-AB08-58D53E9A2DA9}" srcOrd="0" destOrd="0" presId="urn:microsoft.com/office/officeart/2005/8/layout/vList2"/>
    <dgm:cxn modelId="{155B9F32-9081-469F-BE51-838B01DB27E4}" srcId="{9B9E14EE-BAA0-4266-B2CD-2F63FFD7A503}" destId="{B8985A71-3012-4987-B90C-3983FAA98515}" srcOrd="2" destOrd="0" parTransId="{B31158CC-DE65-4337-A9F0-79548A22F345}" sibTransId="{5C6C92D2-AA8C-4D28-8A8A-E881BB30C1A5}"/>
    <dgm:cxn modelId="{205AF9C0-FDBF-4A3B-B19C-352B2C4687A8}" srcId="{9B9E14EE-BAA0-4266-B2CD-2F63FFD7A503}" destId="{50F4E65E-EFDD-436D-982F-5841349D1508}" srcOrd="3" destOrd="0" parTransId="{DCC52E33-C487-4E0B-9F15-EE6557A4C174}" sibTransId="{724EDA23-C367-4636-A15D-BE381E46D130}"/>
    <dgm:cxn modelId="{11188DD7-4D6B-4444-86CA-205A2A604D37}" type="presOf" srcId="{035CC81D-23D8-4EED-BB9E-800E1DF06B40}" destId="{BC3EF739-8C14-4A30-9FDB-07B6116F8199}" srcOrd="0" destOrd="0" presId="urn:microsoft.com/office/officeart/2005/8/layout/vList2"/>
    <dgm:cxn modelId="{8C93FB2D-AC47-4DE3-BAFD-D108D4C2B14D}" type="presOf" srcId="{D57539C7-D7E0-407A-9CF4-1B08D04402C8}" destId="{2DD5B0CA-BE55-4A64-9D30-8EE886B3BFB9}" srcOrd="0" destOrd="0" presId="urn:microsoft.com/office/officeart/2005/8/layout/vList2"/>
    <dgm:cxn modelId="{365A4BC2-9754-4ED2-8E78-056B27DBD727}" type="presOf" srcId="{B8985A71-3012-4987-B90C-3983FAA98515}" destId="{A66CBAFA-01D5-4C88-8677-901C9BB1FBCA}" srcOrd="0" destOrd="0" presId="urn:microsoft.com/office/officeart/2005/8/layout/vList2"/>
    <dgm:cxn modelId="{DDD0F31E-46C8-424F-98D2-05BCFEF0F37B}" type="presOf" srcId="{50F4E65E-EFDD-436D-982F-5841349D1508}" destId="{542CB6AD-9051-4A89-9349-ACBA44E2ECD0}" srcOrd="0" destOrd="0" presId="urn:microsoft.com/office/officeart/2005/8/layout/vList2"/>
    <dgm:cxn modelId="{94FDF1FF-AD68-4910-B0B3-ED30928074EE}" type="presParOf" srcId="{7C56DB8A-8D31-4397-AB08-58D53E9A2DA9}" destId="{2DD5B0CA-BE55-4A64-9D30-8EE886B3BFB9}" srcOrd="0" destOrd="0" presId="urn:microsoft.com/office/officeart/2005/8/layout/vList2"/>
    <dgm:cxn modelId="{7F5E6976-E7C0-4EF1-8861-082D927C02CE}" type="presParOf" srcId="{7C56DB8A-8D31-4397-AB08-58D53E9A2DA9}" destId="{C97A99F8-3E3A-457E-A99B-2021581CEEC7}" srcOrd="1" destOrd="0" presId="urn:microsoft.com/office/officeart/2005/8/layout/vList2"/>
    <dgm:cxn modelId="{A1016CFC-0BD3-48C7-AB37-10BF22A077CA}" type="presParOf" srcId="{7C56DB8A-8D31-4397-AB08-58D53E9A2DA9}" destId="{BC3EF739-8C14-4A30-9FDB-07B6116F8199}" srcOrd="2" destOrd="0" presId="urn:microsoft.com/office/officeart/2005/8/layout/vList2"/>
    <dgm:cxn modelId="{40E9C17D-1F23-4DE6-A97A-244C2421A19E}" type="presParOf" srcId="{7C56DB8A-8D31-4397-AB08-58D53E9A2DA9}" destId="{AF909DC6-D3B5-46F5-BFF4-25C2D458ED0C}" srcOrd="3" destOrd="0" presId="urn:microsoft.com/office/officeart/2005/8/layout/vList2"/>
    <dgm:cxn modelId="{033F9F61-01CB-4042-81B5-4EB2795AD59E}" type="presParOf" srcId="{7C56DB8A-8D31-4397-AB08-58D53E9A2DA9}" destId="{A66CBAFA-01D5-4C88-8677-901C9BB1FBCA}" srcOrd="4" destOrd="0" presId="urn:microsoft.com/office/officeart/2005/8/layout/vList2"/>
    <dgm:cxn modelId="{D400EFC8-8305-449F-9422-AFCF021DEB8F}" type="presParOf" srcId="{7C56DB8A-8D31-4397-AB08-58D53E9A2DA9}" destId="{E1E08804-0D59-4C0B-A330-C6D1E16A82AF}" srcOrd="5" destOrd="0" presId="urn:microsoft.com/office/officeart/2005/8/layout/vList2"/>
    <dgm:cxn modelId="{ADA4080B-FCF7-414E-A08D-B4399357EC9E}" type="presParOf" srcId="{7C56DB8A-8D31-4397-AB08-58D53E9A2DA9}" destId="{542CB6AD-9051-4A89-9349-ACBA44E2EC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3A8FD8-37F6-4695-B58C-B20194D43A6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EC"/>
        </a:p>
      </dgm:t>
    </dgm:pt>
    <dgm:pt modelId="{EB9B0A27-E7BF-4650-B7DA-94EF5F94698E}">
      <dgm:prSet custT="1"/>
      <dgm:spPr/>
      <dgm:t>
        <a:bodyPr/>
        <a:lstStyle/>
        <a:p>
          <a:pPr rtl="0"/>
          <a:r>
            <a:rPr lang="es-MX" sz="1800" dirty="0" smtClean="0"/>
            <a:t>Se considera manejar un programa de juegos con mayor importancia en la fase de apropiación ya que el bagaje de información motora se predispone a esta etapa con mayor fortaleza</a:t>
          </a:r>
          <a:endParaRPr lang="es-EC" sz="1800" dirty="0"/>
        </a:p>
      </dgm:t>
    </dgm:pt>
    <dgm:pt modelId="{2B9F90C5-3ADC-42BE-82D3-6EC73B880192}" type="parTrans" cxnId="{82DCFCCD-BE5D-4EC8-A788-4557B98E3F57}">
      <dgm:prSet/>
      <dgm:spPr/>
      <dgm:t>
        <a:bodyPr/>
        <a:lstStyle/>
        <a:p>
          <a:endParaRPr lang="es-EC"/>
        </a:p>
      </dgm:t>
    </dgm:pt>
    <dgm:pt modelId="{1C90FC99-130D-4680-975F-DB4AA1CFA5B1}" type="sibTrans" cxnId="{82DCFCCD-BE5D-4EC8-A788-4557B98E3F57}">
      <dgm:prSet/>
      <dgm:spPr/>
      <dgm:t>
        <a:bodyPr/>
        <a:lstStyle/>
        <a:p>
          <a:endParaRPr lang="es-EC"/>
        </a:p>
      </dgm:t>
    </dgm:pt>
    <dgm:pt modelId="{A86CA0F5-703F-484B-8497-ABF4AB0C272F}">
      <dgm:prSet custT="1"/>
      <dgm:spPr/>
      <dgm:t>
        <a:bodyPr/>
        <a:lstStyle/>
        <a:p>
          <a:pPr rtl="0"/>
          <a:r>
            <a:rPr lang="es-MX" sz="1800" dirty="0" smtClean="0"/>
            <a:t>Los juegos deben ser considerados como métodos educativos en todas las fase de la enseñanza de las diferentes técnicas ya que son útiles y significativos</a:t>
          </a:r>
          <a:endParaRPr lang="es-EC" sz="1800" dirty="0"/>
        </a:p>
      </dgm:t>
    </dgm:pt>
    <dgm:pt modelId="{6C03C27D-B29E-434C-AED5-37735FA918C4}" type="parTrans" cxnId="{A5CB4D3A-A2BC-4326-9BF0-D3AF962AA805}">
      <dgm:prSet/>
      <dgm:spPr/>
      <dgm:t>
        <a:bodyPr/>
        <a:lstStyle/>
        <a:p>
          <a:endParaRPr lang="es-EC"/>
        </a:p>
      </dgm:t>
    </dgm:pt>
    <dgm:pt modelId="{62839001-687F-4CAA-B7F6-515934A57691}" type="sibTrans" cxnId="{A5CB4D3A-A2BC-4326-9BF0-D3AF962AA805}">
      <dgm:prSet/>
      <dgm:spPr/>
      <dgm:t>
        <a:bodyPr/>
        <a:lstStyle/>
        <a:p>
          <a:endParaRPr lang="es-EC"/>
        </a:p>
      </dgm:t>
    </dgm:pt>
    <dgm:pt modelId="{AFABB070-EB72-4BE3-A2F6-882C3A12F1B1}">
      <dgm:prSet custT="1"/>
      <dgm:spPr/>
      <dgm:t>
        <a:bodyPr/>
        <a:lstStyle/>
        <a:p>
          <a:pPr rtl="0"/>
          <a:r>
            <a:rPr lang="es-MX" sz="1800" dirty="0" smtClean="0"/>
            <a:t>Dar prioridad a los juegos de reacción y competencia ya que son de mayor motivación  en la etapa de apropiación </a:t>
          </a:r>
          <a:endParaRPr lang="es-EC" sz="1800" dirty="0"/>
        </a:p>
      </dgm:t>
    </dgm:pt>
    <dgm:pt modelId="{326251B0-4C29-402C-A9EC-5F732E34243F}" type="parTrans" cxnId="{3763C0C1-A770-42BB-ADC3-B38EFBF12EB8}">
      <dgm:prSet/>
      <dgm:spPr/>
      <dgm:t>
        <a:bodyPr/>
        <a:lstStyle/>
        <a:p>
          <a:endParaRPr lang="es-EC"/>
        </a:p>
      </dgm:t>
    </dgm:pt>
    <dgm:pt modelId="{592AD5AF-A88C-4F55-AEEE-021FC4F27C65}" type="sibTrans" cxnId="{3763C0C1-A770-42BB-ADC3-B38EFBF12EB8}">
      <dgm:prSet/>
      <dgm:spPr/>
      <dgm:t>
        <a:bodyPr/>
        <a:lstStyle/>
        <a:p>
          <a:endParaRPr lang="es-EC"/>
        </a:p>
      </dgm:t>
    </dgm:pt>
    <dgm:pt modelId="{70119F15-3ECD-459E-A9A2-A60085D0BAC6}">
      <dgm:prSet custT="1"/>
      <dgm:spPr/>
      <dgm:t>
        <a:bodyPr/>
        <a:lstStyle/>
        <a:p>
          <a:pPr rtl="0"/>
          <a:r>
            <a:rPr lang="es-MX" sz="1800" dirty="0" smtClean="0"/>
            <a:t>Se considera importante tratar con el juego en la etapa de apropiación ya que provocan motivación considerando la propuesta de reglas o cambio de reglas por los infantes adaptando acorde a sus necesidades</a:t>
          </a:r>
          <a:endParaRPr lang="es-EC" sz="1800" dirty="0"/>
        </a:p>
      </dgm:t>
    </dgm:pt>
    <dgm:pt modelId="{AC66491F-DEA5-4D4C-A1C6-8DD645E659BB}" type="parTrans" cxnId="{22E95F6C-DF94-4A19-8A84-F19F461DDD81}">
      <dgm:prSet/>
      <dgm:spPr/>
      <dgm:t>
        <a:bodyPr/>
        <a:lstStyle/>
        <a:p>
          <a:endParaRPr lang="es-EC"/>
        </a:p>
      </dgm:t>
    </dgm:pt>
    <dgm:pt modelId="{E0B304DD-8E2C-43C4-B5BC-31A736AB5849}" type="sibTrans" cxnId="{22E95F6C-DF94-4A19-8A84-F19F461DDD81}">
      <dgm:prSet/>
      <dgm:spPr/>
      <dgm:t>
        <a:bodyPr/>
        <a:lstStyle/>
        <a:p>
          <a:endParaRPr lang="es-EC"/>
        </a:p>
      </dgm:t>
    </dgm:pt>
    <dgm:pt modelId="{6260463D-CDBE-4260-B0A0-F22BB4A71C9A}">
      <dgm:prSet custT="1"/>
      <dgm:spPr>
        <a:gradFill rotWithShape="0">
          <a:gsLst>
            <a:gs pos="12000">
              <a:schemeClr val="accent2">
                <a:hueOff val="-1355681"/>
                <a:satOff val="-68029"/>
                <a:lumOff val="785"/>
                <a:alphaOff val="0"/>
                <a:shade val="51000"/>
                <a:satMod val="130000"/>
              </a:schemeClr>
            </a:gs>
            <a:gs pos="72000">
              <a:schemeClr val="accent2">
                <a:hueOff val="-1355681"/>
                <a:satOff val="-68029"/>
                <a:lumOff val="785"/>
                <a:alphaOff val="0"/>
                <a:shade val="93000"/>
                <a:satMod val="130000"/>
              </a:schemeClr>
            </a:gs>
            <a:gs pos="88000">
              <a:schemeClr val="accent2">
                <a:hueOff val="-1355681"/>
                <a:satOff val="-68029"/>
                <a:lumOff val="785"/>
                <a:alphaOff val="0"/>
                <a:shade val="94000"/>
                <a:satMod val="135000"/>
              </a:schemeClr>
            </a:gs>
          </a:gsLst>
        </a:gradFill>
      </dgm:spPr>
      <dgm:t>
        <a:bodyPr/>
        <a:lstStyle/>
        <a:p>
          <a:pPr rtl="0"/>
          <a:r>
            <a:rPr lang="es-MX" sz="1800" dirty="0" smtClean="0"/>
            <a:t>Considerar para el mejoramiento de la técnica juegos de competencia donde se midan sus condiciones individuales y así puedan definir el estilo propio de cada una de ellas como su perfeccionamiento </a:t>
          </a:r>
          <a:endParaRPr lang="es-EC" sz="1800" dirty="0"/>
        </a:p>
      </dgm:t>
    </dgm:pt>
    <dgm:pt modelId="{4EF6FE5F-3512-407F-B255-34DA4EAC8D22}" type="parTrans" cxnId="{77739D4D-79CC-43C2-919C-E68F8FB513CF}">
      <dgm:prSet/>
      <dgm:spPr/>
      <dgm:t>
        <a:bodyPr/>
        <a:lstStyle/>
        <a:p>
          <a:endParaRPr lang="es-EC"/>
        </a:p>
      </dgm:t>
    </dgm:pt>
    <dgm:pt modelId="{97A57287-F97A-4557-9BB9-F287F4445931}" type="sibTrans" cxnId="{77739D4D-79CC-43C2-919C-E68F8FB513CF}">
      <dgm:prSet/>
      <dgm:spPr/>
      <dgm:t>
        <a:bodyPr/>
        <a:lstStyle/>
        <a:p>
          <a:endParaRPr lang="es-EC"/>
        </a:p>
      </dgm:t>
    </dgm:pt>
    <dgm:pt modelId="{8D08B96C-6536-42C5-A92B-4F475C7010A8}" type="pres">
      <dgm:prSet presAssocID="{E63A8FD8-37F6-4695-B58C-B20194D43A64}" presName="linear" presStyleCnt="0">
        <dgm:presLayoutVars>
          <dgm:animLvl val="lvl"/>
          <dgm:resizeHandles val="exact"/>
        </dgm:presLayoutVars>
      </dgm:prSet>
      <dgm:spPr/>
      <dgm:t>
        <a:bodyPr/>
        <a:lstStyle/>
        <a:p>
          <a:endParaRPr lang="es-EC"/>
        </a:p>
      </dgm:t>
    </dgm:pt>
    <dgm:pt modelId="{BA146929-1D93-49BF-815E-A784BFDE250A}" type="pres">
      <dgm:prSet presAssocID="{EB9B0A27-E7BF-4650-B7DA-94EF5F94698E}" presName="parentText" presStyleLbl="node1" presStyleIdx="0" presStyleCnt="5">
        <dgm:presLayoutVars>
          <dgm:chMax val="0"/>
          <dgm:bulletEnabled val="1"/>
        </dgm:presLayoutVars>
      </dgm:prSet>
      <dgm:spPr/>
      <dgm:t>
        <a:bodyPr/>
        <a:lstStyle/>
        <a:p>
          <a:endParaRPr lang="es-EC"/>
        </a:p>
      </dgm:t>
    </dgm:pt>
    <dgm:pt modelId="{BB2D8D84-08C7-4395-A288-C2D314C7C78F}" type="pres">
      <dgm:prSet presAssocID="{1C90FC99-130D-4680-975F-DB4AA1CFA5B1}" presName="spacer" presStyleCnt="0"/>
      <dgm:spPr/>
    </dgm:pt>
    <dgm:pt modelId="{6CEAAE41-E350-4ACA-A721-BC0F62D02B2B}" type="pres">
      <dgm:prSet presAssocID="{A86CA0F5-703F-484B-8497-ABF4AB0C272F}" presName="parentText" presStyleLbl="node1" presStyleIdx="1" presStyleCnt="5">
        <dgm:presLayoutVars>
          <dgm:chMax val="0"/>
          <dgm:bulletEnabled val="1"/>
        </dgm:presLayoutVars>
      </dgm:prSet>
      <dgm:spPr/>
      <dgm:t>
        <a:bodyPr/>
        <a:lstStyle/>
        <a:p>
          <a:endParaRPr lang="es-EC"/>
        </a:p>
      </dgm:t>
    </dgm:pt>
    <dgm:pt modelId="{74A184FD-5CDA-4B4B-A7FC-1239F4AC9D30}" type="pres">
      <dgm:prSet presAssocID="{62839001-687F-4CAA-B7F6-515934A57691}" presName="spacer" presStyleCnt="0"/>
      <dgm:spPr/>
    </dgm:pt>
    <dgm:pt modelId="{E2E5CE4C-44B8-4C82-BFFF-4ACBE04063CF}" type="pres">
      <dgm:prSet presAssocID="{AFABB070-EB72-4BE3-A2F6-882C3A12F1B1}" presName="parentText" presStyleLbl="node1" presStyleIdx="2" presStyleCnt="5">
        <dgm:presLayoutVars>
          <dgm:chMax val="0"/>
          <dgm:bulletEnabled val="1"/>
        </dgm:presLayoutVars>
      </dgm:prSet>
      <dgm:spPr/>
      <dgm:t>
        <a:bodyPr/>
        <a:lstStyle/>
        <a:p>
          <a:endParaRPr lang="es-EC"/>
        </a:p>
      </dgm:t>
    </dgm:pt>
    <dgm:pt modelId="{2275D3D9-2BC2-4C07-8458-53961C0526F7}" type="pres">
      <dgm:prSet presAssocID="{592AD5AF-A88C-4F55-AEEE-021FC4F27C65}" presName="spacer" presStyleCnt="0"/>
      <dgm:spPr/>
    </dgm:pt>
    <dgm:pt modelId="{93B7578D-5BBF-47C8-8D4F-8C93AAB9BC6B}" type="pres">
      <dgm:prSet presAssocID="{70119F15-3ECD-459E-A9A2-A60085D0BAC6}" presName="parentText" presStyleLbl="node1" presStyleIdx="3" presStyleCnt="5">
        <dgm:presLayoutVars>
          <dgm:chMax val="0"/>
          <dgm:bulletEnabled val="1"/>
        </dgm:presLayoutVars>
      </dgm:prSet>
      <dgm:spPr/>
      <dgm:t>
        <a:bodyPr/>
        <a:lstStyle/>
        <a:p>
          <a:endParaRPr lang="es-EC"/>
        </a:p>
      </dgm:t>
    </dgm:pt>
    <dgm:pt modelId="{1D13B511-239B-46A5-B17D-CB0C06DD587A}" type="pres">
      <dgm:prSet presAssocID="{E0B304DD-8E2C-43C4-B5BC-31A736AB5849}" presName="spacer" presStyleCnt="0"/>
      <dgm:spPr/>
    </dgm:pt>
    <dgm:pt modelId="{E2B67090-37B5-4CE5-8950-46E9194C5A07}" type="pres">
      <dgm:prSet presAssocID="{6260463D-CDBE-4260-B0A0-F22BB4A71C9A}" presName="parentText" presStyleLbl="node1" presStyleIdx="4" presStyleCnt="5">
        <dgm:presLayoutVars>
          <dgm:chMax val="0"/>
          <dgm:bulletEnabled val="1"/>
        </dgm:presLayoutVars>
      </dgm:prSet>
      <dgm:spPr/>
      <dgm:t>
        <a:bodyPr/>
        <a:lstStyle/>
        <a:p>
          <a:endParaRPr lang="es-EC"/>
        </a:p>
      </dgm:t>
    </dgm:pt>
  </dgm:ptLst>
  <dgm:cxnLst>
    <dgm:cxn modelId="{77739D4D-79CC-43C2-919C-E68F8FB513CF}" srcId="{E63A8FD8-37F6-4695-B58C-B20194D43A64}" destId="{6260463D-CDBE-4260-B0A0-F22BB4A71C9A}" srcOrd="4" destOrd="0" parTransId="{4EF6FE5F-3512-407F-B255-34DA4EAC8D22}" sibTransId="{97A57287-F97A-4557-9BB9-F287F4445931}"/>
    <dgm:cxn modelId="{32E07CE9-2F7C-4767-90BD-5B505D364D10}" type="presOf" srcId="{AFABB070-EB72-4BE3-A2F6-882C3A12F1B1}" destId="{E2E5CE4C-44B8-4C82-BFFF-4ACBE04063CF}" srcOrd="0" destOrd="0" presId="urn:microsoft.com/office/officeart/2005/8/layout/vList2"/>
    <dgm:cxn modelId="{D9483B71-2BD7-4664-B016-F799CEF4E8E0}" type="presOf" srcId="{70119F15-3ECD-459E-A9A2-A60085D0BAC6}" destId="{93B7578D-5BBF-47C8-8D4F-8C93AAB9BC6B}" srcOrd="0" destOrd="0" presId="urn:microsoft.com/office/officeart/2005/8/layout/vList2"/>
    <dgm:cxn modelId="{1F43FC18-14AE-4ED9-AFD6-6D43BF03C44A}" type="presOf" srcId="{EB9B0A27-E7BF-4650-B7DA-94EF5F94698E}" destId="{BA146929-1D93-49BF-815E-A784BFDE250A}" srcOrd="0" destOrd="0" presId="urn:microsoft.com/office/officeart/2005/8/layout/vList2"/>
    <dgm:cxn modelId="{82DCFCCD-BE5D-4EC8-A788-4557B98E3F57}" srcId="{E63A8FD8-37F6-4695-B58C-B20194D43A64}" destId="{EB9B0A27-E7BF-4650-B7DA-94EF5F94698E}" srcOrd="0" destOrd="0" parTransId="{2B9F90C5-3ADC-42BE-82D3-6EC73B880192}" sibTransId="{1C90FC99-130D-4680-975F-DB4AA1CFA5B1}"/>
    <dgm:cxn modelId="{22E95F6C-DF94-4A19-8A84-F19F461DDD81}" srcId="{E63A8FD8-37F6-4695-B58C-B20194D43A64}" destId="{70119F15-3ECD-459E-A9A2-A60085D0BAC6}" srcOrd="3" destOrd="0" parTransId="{AC66491F-DEA5-4D4C-A1C6-8DD645E659BB}" sibTransId="{E0B304DD-8E2C-43C4-B5BC-31A736AB5849}"/>
    <dgm:cxn modelId="{3763C0C1-A770-42BB-ADC3-B38EFBF12EB8}" srcId="{E63A8FD8-37F6-4695-B58C-B20194D43A64}" destId="{AFABB070-EB72-4BE3-A2F6-882C3A12F1B1}" srcOrd="2" destOrd="0" parTransId="{326251B0-4C29-402C-A9EC-5F732E34243F}" sibTransId="{592AD5AF-A88C-4F55-AEEE-021FC4F27C65}"/>
    <dgm:cxn modelId="{1B84C2E5-5642-4D65-A8D4-F313CD7E3252}" type="presOf" srcId="{E63A8FD8-37F6-4695-B58C-B20194D43A64}" destId="{8D08B96C-6536-42C5-A92B-4F475C7010A8}" srcOrd="0" destOrd="0" presId="urn:microsoft.com/office/officeart/2005/8/layout/vList2"/>
    <dgm:cxn modelId="{D8B487EB-2A52-4596-8901-EAE7A7B12166}" type="presOf" srcId="{6260463D-CDBE-4260-B0A0-F22BB4A71C9A}" destId="{E2B67090-37B5-4CE5-8950-46E9194C5A07}" srcOrd="0" destOrd="0" presId="urn:microsoft.com/office/officeart/2005/8/layout/vList2"/>
    <dgm:cxn modelId="{0434C6A8-4047-44A3-8370-4AC500FF6B5E}" type="presOf" srcId="{A86CA0F5-703F-484B-8497-ABF4AB0C272F}" destId="{6CEAAE41-E350-4ACA-A721-BC0F62D02B2B}" srcOrd="0" destOrd="0" presId="urn:microsoft.com/office/officeart/2005/8/layout/vList2"/>
    <dgm:cxn modelId="{A5CB4D3A-A2BC-4326-9BF0-D3AF962AA805}" srcId="{E63A8FD8-37F6-4695-B58C-B20194D43A64}" destId="{A86CA0F5-703F-484B-8497-ABF4AB0C272F}" srcOrd="1" destOrd="0" parTransId="{6C03C27D-B29E-434C-AED5-37735FA918C4}" sibTransId="{62839001-687F-4CAA-B7F6-515934A57691}"/>
    <dgm:cxn modelId="{460BF2E7-E3A6-44F5-AC2C-3B53D967BE57}" type="presParOf" srcId="{8D08B96C-6536-42C5-A92B-4F475C7010A8}" destId="{BA146929-1D93-49BF-815E-A784BFDE250A}" srcOrd="0" destOrd="0" presId="urn:microsoft.com/office/officeart/2005/8/layout/vList2"/>
    <dgm:cxn modelId="{A8835CBF-6E27-4D0B-8089-A807E5E4874A}" type="presParOf" srcId="{8D08B96C-6536-42C5-A92B-4F475C7010A8}" destId="{BB2D8D84-08C7-4395-A288-C2D314C7C78F}" srcOrd="1" destOrd="0" presId="urn:microsoft.com/office/officeart/2005/8/layout/vList2"/>
    <dgm:cxn modelId="{28AFDF8E-C975-4B3B-A28A-F4BDF1E7FACB}" type="presParOf" srcId="{8D08B96C-6536-42C5-A92B-4F475C7010A8}" destId="{6CEAAE41-E350-4ACA-A721-BC0F62D02B2B}" srcOrd="2" destOrd="0" presId="urn:microsoft.com/office/officeart/2005/8/layout/vList2"/>
    <dgm:cxn modelId="{7EAE7B09-7968-4055-B47E-9E295A400CBF}" type="presParOf" srcId="{8D08B96C-6536-42C5-A92B-4F475C7010A8}" destId="{74A184FD-5CDA-4B4B-A7FC-1239F4AC9D30}" srcOrd="3" destOrd="0" presId="urn:microsoft.com/office/officeart/2005/8/layout/vList2"/>
    <dgm:cxn modelId="{CD20810F-B81B-4449-BBE5-6852416D06E9}" type="presParOf" srcId="{8D08B96C-6536-42C5-A92B-4F475C7010A8}" destId="{E2E5CE4C-44B8-4C82-BFFF-4ACBE04063CF}" srcOrd="4" destOrd="0" presId="urn:microsoft.com/office/officeart/2005/8/layout/vList2"/>
    <dgm:cxn modelId="{8DB39DDE-C3E0-4437-B7D3-2AEEBB108CBF}" type="presParOf" srcId="{8D08B96C-6536-42C5-A92B-4F475C7010A8}" destId="{2275D3D9-2BC2-4C07-8458-53961C0526F7}" srcOrd="5" destOrd="0" presId="urn:microsoft.com/office/officeart/2005/8/layout/vList2"/>
    <dgm:cxn modelId="{C4E2A8E0-7E51-4A7E-BE43-4A8CACD5BD6B}" type="presParOf" srcId="{8D08B96C-6536-42C5-A92B-4F475C7010A8}" destId="{93B7578D-5BBF-47C8-8D4F-8C93AAB9BC6B}" srcOrd="6" destOrd="0" presId="urn:microsoft.com/office/officeart/2005/8/layout/vList2"/>
    <dgm:cxn modelId="{14217274-62C5-43DB-88E8-AADA5D18A644}" type="presParOf" srcId="{8D08B96C-6536-42C5-A92B-4F475C7010A8}" destId="{1D13B511-239B-46A5-B17D-CB0C06DD587A}" srcOrd="7" destOrd="0" presId="urn:microsoft.com/office/officeart/2005/8/layout/vList2"/>
    <dgm:cxn modelId="{E19AC36D-045B-419F-A4F5-79AA3143AD4D}" type="presParOf" srcId="{8D08B96C-6536-42C5-A92B-4F475C7010A8}" destId="{E2B67090-37B5-4CE5-8950-46E9194C5A0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0691601-608F-4F6B-AE73-C8A7B557F4FA}"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s-EC"/>
        </a:p>
      </dgm:t>
    </dgm:pt>
    <dgm:pt modelId="{1C55B078-E98C-42C5-B7BC-65EB3D72F950}">
      <dgm:prSet/>
      <dgm:spPr/>
      <dgm:t>
        <a:bodyPr/>
        <a:lstStyle/>
        <a:p>
          <a:pPr algn="ctr" rtl="0"/>
          <a:r>
            <a:rPr lang="es-EC" b="1" dirty="0" smtClean="0"/>
            <a:t>Detalles de actividades realizadas</a:t>
          </a:r>
          <a:endParaRPr lang="es-EC" dirty="0"/>
        </a:p>
      </dgm:t>
    </dgm:pt>
    <dgm:pt modelId="{AFCAE987-91CA-461B-901F-A44944244679}" type="parTrans" cxnId="{D5493F2A-C48C-402F-B2E1-2ED37DE459DB}">
      <dgm:prSet/>
      <dgm:spPr/>
      <dgm:t>
        <a:bodyPr/>
        <a:lstStyle/>
        <a:p>
          <a:endParaRPr lang="es-EC"/>
        </a:p>
      </dgm:t>
    </dgm:pt>
    <dgm:pt modelId="{F072D0A0-17AF-4309-B391-012C7804F7D6}" type="sibTrans" cxnId="{D5493F2A-C48C-402F-B2E1-2ED37DE459DB}">
      <dgm:prSet/>
      <dgm:spPr/>
      <dgm:t>
        <a:bodyPr/>
        <a:lstStyle/>
        <a:p>
          <a:endParaRPr lang="es-EC"/>
        </a:p>
      </dgm:t>
    </dgm:pt>
    <dgm:pt modelId="{F7CF2EA5-9FF2-4CAA-B532-FC0807942861}" type="pres">
      <dgm:prSet presAssocID="{80691601-608F-4F6B-AE73-C8A7B557F4FA}" presName="linear" presStyleCnt="0">
        <dgm:presLayoutVars>
          <dgm:animLvl val="lvl"/>
          <dgm:resizeHandles val="exact"/>
        </dgm:presLayoutVars>
      </dgm:prSet>
      <dgm:spPr/>
      <dgm:t>
        <a:bodyPr/>
        <a:lstStyle/>
        <a:p>
          <a:endParaRPr lang="es-EC"/>
        </a:p>
      </dgm:t>
    </dgm:pt>
    <dgm:pt modelId="{7FC8701E-C058-41BD-85C7-70EF6425EC62}" type="pres">
      <dgm:prSet presAssocID="{1C55B078-E98C-42C5-B7BC-65EB3D72F950}" presName="parentText" presStyleLbl="node1" presStyleIdx="0" presStyleCnt="1">
        <dgm:presLayoutVars>
          <dgm:chMax val="0"/>
          <dgm:bulletEnabled val="1"/>
        </dgm:presLayoutVars>
      </dgm:prSet>
      <dgm:spPr/>
      <dgm:t>
        <a:bodyPr/>
        <a:lstStyle/>
        <a:p>
          <a:endParaRPr lang="es-EC"/>
        </a:p>
      </dgm:t>
    </dgm:pt>
  </dgm:ptLst>
  <dgm:cxnLst>
    <dgm:cxn modelId="{D5493F2A-C48C-402F-B2E1-2ED37DE459DB}" srcId="{80691601-608F-4F6B-AE73-C8A7B557F4FA}" destId="{1C55B078-E98C-42C5-B7BC-65EB3D72F950}" srcOrd="0" destOrd="0" parTransId="{AFCAE987-91CA-461B-901F-A44944244679}" sibTransId="{F072D0A0-17AF-4309-B391-012C7804F7D6}"/>
    <dgm:cxn modelId="{B8276DEC-E0D9-477D-86CF-777F467FAE7F}" type="presOf" srcId="{1C55B078-E98C-42C5-B7BC-65EB3D72F950}" destId="{7FC8701E-C058-41BD-85C7-70EF6425EC62}" srcOrd="0" destOrd="0" presId="urn:microsoft.com/office/officeart/2005/8/layout/vList2"/>
    <dgm:cxn modelId="{B6A85496-236A-4007-99EC-4D80B2558D3D}" type="presOf" srcId="{80691601-608F-4F6B-AE73-C8A7B557F4FA}" destId="{F7CF2EA5-9FF2-4CAA-B532-FC0807942861}" srcOrd="0" destOrd="0" presId="urn:microsoft.com/office/officeart/2005/8/layout/vList2"/>
    <dgm:cxn modelId="{F5F890B4-E75D-410D-85B5-B62E5619F630}" type="presParOf" srcId="{F7CF2EA5-9FF2-4CAA-B532-FC0807942861}" destId="{7FC8701E-C058-41BD-85C7-70EF6425EC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4841F14-37A8-4EC8-880D-AA55B13FEEE8}" type="doc">
      <dgm:prSet loTypeId="urn:microsoft.com/office/officeart/2005/8/layout/hierarchy3" loCatId="hierarchy" qsTypeId="urn:microsoft.com/office/officeart/2005/8/quickstyle/simple1" qsCatId="simple" csTypeId="urn:microsoft.com/office/officeart/2005/8/colors/accent2_3" csCatId="accent2" phldr="1"/>
      <dgm:spPr/>
      <dgm:t>
        <a:bodyPr/>
        <a:lstStyle/>
        <a:p>
          <a:endParaRPr lang="es-EC"/>
        </a:p>
      </dgm:t>
    </dgm:pt>
    <dgm:pt modelId="{4DA44ABD-B07B-4CD4-9726-62F12DC29CA0}">
      <dgm:prSet/>
      <dgm:spPr/>
      <dgm:t>
        <a:bodyPr/>
        <a:lstStyle/>
        <a:p>
          <a:pPr rtl="0"/>
          <a:r>
            <a:rPr lang="es-EC" dirty="0" smtClean="0"/>
            <a:t>Cantidad de secciones</a:t>
          </a:r>
          <a:endParaRPr lang="es-EC" dirty="0"/>
        </a:p>
      </dgm:t>
    </dgm:pt>
    <dgm:pt modelId="{E9EE11A0-9D37-4BFE-8139-469E42D56AB0}" type="parTrans" cxnId="{E557DC5E-E15B-4223-8EDE-CF70771643CB}">
      <dgm:prSet/>
      <dgm:spPr/>
      <dgm:t>
        <a:bodyPr/>
        <a:lstStyle/>
        <a:p>
          <a:endParaRPr lang="es-EC"/>
        </a:p>
      </dgm:t>
    </dgm:pt>
    <dgm:pt modelId="{AB672C8E-5404-4964-B3BF-2FF7DD2F25F8}" type="sibTrans" cxnId="{E557DC5E-E15B-4223-8EDE-CF70771643CB}">
      <dgm:prSet/>
      <dgm:spPr/>
    </dgm:pt>
    <dgm:pt modelId="{5220984E-CA70-481C-B808-9A8F8BA100D3}">
      <dgm:prSet/>
      <dgm:spPr/>
      <dgm:t>
        <a:bodyPr/>
        <a:lstStyle/>
        <a:p>
          <a:pPr rtl="0"/>
          <a:r>
            <a:rPr lang="es-EC" dirty="0" smtClean="0"/>
            <a:t>Frecuencia de secciones</a:t>
          </a:r>
        </a:p>
      </dgm:t>
    </dgm:pt>
    <dgm:pt modelId="{5A0FE513-7E8E-40F2-A246-44821A60771E}" type="parTrans" cxnId="{159FFD67-F79F-42F2-A651-E225906B1F45}">
      <dgm:prSet/>
      <dgm:spPr/>
      <dgm:t>
        <a:bodyPr/>
        <a:lstStyle/>
        <a:p>
          <a:endParaRPr lang="es-EC"/>
        </a:p>
      </dgm:t>
    </dgm:pt>
    <dgm:pt modelId="{746FB4FA-C5E8-487B-9746-2B5465289588}" type="sibTrans" cxnId="{159FFD67-F79F-42F2-A651-E225906B1F45}">
      <dgm:prSet/>
      <dgm:spPr/>
      <dgm:t>
        <a:bodyPr/>
        <a:lstStyle/>
        <a:p>
          <a:endParaRPr lang="es-EC"/>
        </a:p>
      </dgm:t>
    </dgm:pt>
    <dgm:pt modelId="{7AAD6F0C-79F7-4E1C-98E1-8793B9722239}">
      <dgm:prSet/>
      <dgm:spPr/>
      <dgm:t>
        <a:bodyPr/>
        <a:lstStyle/>
        <a:p>
          <a:pPr rtl="0"/>
          <a:r>
            <a:rPr lang="es-EC" dirty="0" smtClean="0"/>
            <a:t>18 secciones </a:t>
          </a:r>
          <a:endParaRPr lang="es-EC" dirty="0"/>
        </a:p>
      </dgm:t>
    </dgm:pt>
    <dgm:pt modelId="{CE01D7B1-0D77-47BA-81C3-9724CE366489}" type="parTrans" cxnId="{C81D51FD-3D36-490F-A560-B1E2F928DBCC}">
      <dgm:prSet/>
      <dgm:spPr/>
      <dgm:t>
        <a:bodyPr/>
        <a:lstStyle/>
        <a:p>
          <a:endParaRPr lang="es-EC"/>
        </a:p>
      </dgm:t>
    </dgm:pt>
    <dgm:pt modelId="{4F9CF916-4F14-430B-B90C-FA0EBD3090E9}" type="sibTrans" cxnId="{C81D51FD-3D36-490F-A560-B1E2F928DBCC}">
      <dgm:prSet/>
      <dgm:spPr/>
      <dgm:t>
        <a:bodyPr/>
        <a:lstStyle/>
        <a:p>
          <a:endParaRPr lang="es-EC"/>
        </a:p>
      </dgm:t>
    </dgm:pt>
    <dgm:pt modelId="{A8466A23-67DA-4DBF-89F1-AAFEB937A226}">
      <dgm:prSet/>
      <dgm:spPr/>
      <dgm:t>
        <a:bodyPr/>
        <a:lstStyle/>
        <a:p>
          <a:pPr rtl="0"/>
          <a:r>
            <a:rPr lang="es-EC" dirty="0" smtClean="0"/>
            <a:t>Días martes y Jueves</a:t>
          </a:r>
          <a:endParaRPr lang="es-EC" dirty="0"/>
        </a:p>
      </dgm:t>
    </dgm:pt>
    <dgm:pt modelId="{7D2CDDB6-695F-44DA-AE62-C1F7DE553D8D}" type="parTrans" cxnId="{7C7C08A6-924F-4970-BF9A-A7E46CB5D5CF}">
      <dgm:prSet/>
      <dgm:spPr/>
      <dgm:t>
        <a:bodyPr/>
        <a:lstStyle/>
        <a:p>
          <a:endParaRPr lang="es-EC"/>
        </a:p>
      </dgm:t>
    </dgm:pt>
    <dgm:pt modelId="{45FC4D7A-FEB0-4DA6-B399-B708BC6009D4}" type="sibTrans" cxnId="{7C7C08A6-924F-4970-BF9A-A7E46CB5D5CF}">
      <dgm:prSet/>
      <dgm:spPr/>
      <dgm:t>
        <a:bodyPr/>
        <a:lstStyle/>
        <a:p>
          <a:endParaRPr lang="es-EC"/>
        </a:p>
      </dgm:t>
    </dgm:pt>
    <dgm:pt modelId="{1EE3BF64-0594-4EE0-93F1-010F583AC513}" type="pres">
      <dgm:prSet presAssocID="{A4841F14-37A8-4EC8-880D-AA55B13FEEE8}" presName="diagram" presStyleCnt="0">
        <dgm:presLayoutVars>
          <dgm:chPref val="1"/>
          <dgm:dir/>
          <dgm:animOne val="branch"/>
          <dgm:animLvl val="lvl"/>
          <dgm:resizeHandles/>
        </dgm:presLayoutVars>
      </dgm:prSet>
      <dgm:spPr/>
      <dgm:t>
        <a:bodyPr/>
        <a:lstStyle/>
        <a:p>
          <a:endParaRPr lang="es-EC"/>
        </a:p>
      </dgm:t>
    </dgm:pt>
    <dgm:pt modelId="{1FF95083-0D96-4A1F-B97F-B72EA0D28AED}" type="pres">
      <dgm:prSet presAssocID="{4DA44ABD-B07B-4CD4-9726-62F12DC29CA0}" presName="root" presStyleCnt="0"/>
      <dgm:spPr/>
    </dgm:pt>
    <dgm:pt modelId="{6B1A1E39-9B77-4446-A848-0B3D8FF86FC9}" type="pres">
      <dgm:prSet presAssocID="{4DA44ABD-B07B-4CD4-9726-62F12DC29CA0}" presName="rootComposite" presStyleCnt="0"/>
      <dgm:spPr/>
    </dgm:pt>
    <dgm:pt modelId="{3858C641-A8BE-4B1D-BB87-7001FD138E9F}" type="pres">
      <dgm:prSet presAssocID="{4DA44ABD-B07B-4CD4-9726-62F12DC29CA0}" presName="rootText" presStyleLbl="node1" presStyleIdx="0" presStyleCnt="2"/>
      <dgm:spPr/>
      <dgm:t>
        <a:bodyPr/>
        <a:lstStyle/>
        <a:p>
          <a:endParaRPr lang="es-EC"/>
        </a:p>
      </dgm:t>
    </dgm:pt>
    <dgm:pt modelId="{DD1D8335-FAFE-4D37-89BF-AF42BE147723}" type="pres">
      <dgm:prSet presAssocID="{4DA44ABD-B07B-4CD4-9726-62F12DC29CA0}" presName="rootConnector" presStyleLbl="node1" presStyleIdx="0" presStyleCnt="2"/>
      <dgm:spPr/>
      <dgm:t>
        <a:bodyPr/>
        <a:lstStyle/>
        <a:p>
          <a:endParaRPr lang="es-EC"/>
        </a:p>
      </dgm:t>
    </dgm:pt>
    <dgm:pt modelId="{324304E1-7DCF-4EC6-839E-7F176EC664DB}" type="pres">
      <dgm:prSet presAssocID="{4DA44ABD-B07B-4CD4-9726-62F12DC29CA0}" presName="childShape" presStyleCnt="0"/>
      <dgm:spPr/>
    </dgm:pt>
    <dgm:pt modelId="{E880E5CC-EA85-4CB8-BD20-85DE7CEB1F39}" type="pres">
      <dgm:prSet presAssocID="{CE01D7B1-0D77-47BA-81C3-9724CE366489}" presName="Name13" presStyleLbl="parChTrans1D2" presStyleIdx="0" presStyleCnt="2"/>
      <dgm:spPr/>
      <dgm:t>
        <a:bodyPr/>
        <a:lstStyle/>
        <a:p>
          <a:endParaRPr lang="es-EC"/>
        </a:p>
      </dgm:t>
    </dgm:pt>
    <dgm:pt modelId="{37FFCF82-153D-4237-8C96-610AAF4C8D3B}" type="pres">
      <dgm:prSet presAssocID="{7AAD6F0C-79F7-4E1C-98E1-8793B9722239}" presName="childText" presStyleLbl="bgAcc1" presStyleIdx="0" presStyleCnt="2">
        <dgm:presLayoutVars>
          <dgm:bulletEnabled val="1"/>
        </dgm:presLayoutVars>
      </dgm:prSet>
      <dgm:spPr/>
      <dgm:t>
        <a:bodyPr/>
        <a:lstStyle/>
        <a:p>
          <a:endParaRPr lang="es-EC"/>
        </a:p>
      </dgm:t>
    </dgm:pt>
    <dgm:pt modelId="{66B939F7-4104-4155-8F12-D8E58B5BAA60}" type="pres">
      <dgm:prSet presAssocID="{5220984E-CA70-481C-B808-9A8F8BA100D3}" presName="root" presStyleCnt="0"/>
      <dgm:spPr/>
    </dgm:pt>
    <dgm:pt modelId="{218E2418-064D-4307-A697-B6509F11C635}" type="pres">
      <dgm:prSet presAssocID="{5220984E-CA70-481C-B808-9A8F8BA100D3}" presName="rootComposite" presStyleCnt="0"/>
      <dgm:spPr/>
    </dgm:pt>
    <dgm:pt modelId="{6606452A-BB27-4C4F-AE4B-577ACC2076FC}" type="pres">
      <dgm:prSet presAssocID="{5220984E-CA70-481C-B808-9A8F8BA100D3}" presName="rootText" presStyleLbl="node1" presStyleIdx="1" presStyleCnt="2"/>
      <dgm:spPr/>
      <dgm:t>
        <a:bodyPr/>
        <a:lstStyle/>
        <a:p>
          <a:endParaRPr lang="es-EC"/>
        </a:p>
      </dgm:t>
    </dgm:pt>
    <dgm:pt modelId="{575FB10B-413C-435A-9E7C-5D48116DC8E6}" type="pres">
      <dgm:prSet presAssocID="{5220984E-CA70-481C-B808-9A8F8BA100D3}" presName="rootConnector" presStyleLbl="node1" presStyleIdx="1" presStyleCnt="2"/>
      <dgm:spPr/>
      <dgm:t>
        <a:bodyPr/>
        <a:lstStyle/>
        <a:p>
          <a:endParaRPr lang="es-EC"/>
        </a:p>
      </dgm:t>
    </dgm:pt>
    <dgm:pt modelId="{942954C6-AF74-4223-8305-3D574627209D}" type="pres">
      <dgm:prSet presAssocID="{5220984E-CA70-481C-B808-9A8F8BA100D3}" presName="childShape" presStyleCnt="0"/>
      <dgm:spPr/>
    </dgm:pt>
    <dgm:pt modelId="{401F4591-5CC2-4434-A8C5-3D227505B98E}" type="pres">
      <dgm:prSet presAssocID="{7D2CDDB6-695F-44DA-AE62-C1F7DE553D8D}" presName="Name13" presStyleLbl="parChTrans1D2" presStyleIdx="1" presStyleCnt="2"/>
      <dgm:spPr/>
      <dgm:t>
        <a:bodyPr/>
        <a:lstStyle/>
        <a:p>
          <a:endParaRPr lang="es-EC"/>
        </a:p>
      </dgm:t>
    </dgm:pt>
    <dgm:pt modelId="{74969C01-C264-47F2-906C-1E7FB836B1AB}" type="pres">
      <dgm:prSet presAssocID="{A8466A23-67DA-4DBF-89F1-AAFEB937A226}" presName="childText" presStyleLbl="bgAcc1" presStyleIdx="1" presStyleCnt="2">
        <dgm:presLayoutVars>
          <dgm:bulletEnabled val="1"/>
        </dgm:presLayoutVars>
      </dgm:prSet>
      <dgm:spPr/>
      <dgm:t>
        <a:bodyPr/>
        <a:lstStyle/>
        <a:p>
          <a:endParaRPr lang="es-EC"/>
        </a:p>
      </dgm:t>
    </dgm:pt>
  </dgm:ptLst>
  <dgm:cxnLst>
    <dgm:cxn modelId="{B5A1A918-BCCD-470B-814D-271A0ACA88B8}" type="presOf" srcId="{5220984E-CA70-481C-B808-9A8F8BA100D3}" destId="{575FB10B-413C-435A-9E7C-5D48116DC8E6}" srcOrd="1" destOrd="0" presId="urn:microsoft.com/office/officeart/2005/8/layout/hierarchy3"/>
    <dgm:cxn modelId="{F3FFB1A1-F871-41C1-B4CD-9C08FA8B7847}" type="presOf" srcId="{CE01D7B1-0D77-47BA-81C3-9724CE366489}" destId="{E880E5CC-EA85-4CB8-BD20-85DE7CEB1F39}" srcOrd="0" destOrd="0" presId="urn:microsoft.com/office/officeart/2005/8/layout/hierarchy3"/>
    <dgm:cxn modelId="{D7B4B26F-DED9-4365-8DBC-37B702C12C01}" type="presOf" srcId="{4DA44ABD-B07B-4CD4-9726-62F12DC29CA0}" destId="{3858C641-A8BE-4B1D-BB87-7001FD138E9F}" srcOrd="0" destOrd="0" presId="urn:microsoft.com/office/officeart/2005/8/layout/hierarchy3"/>
    <dgm:cxn modelId="{A9763CBB-2E93-4352-8B01-4CFE0D95AF62}" type="presOf" srcId="{A4841F14-37A8-4EC8-880D-AA55B13FEEE8}" destId="{1EE3BF64-0594-4EE0-93F1-010F583AC513}" srcOrd="0" destOrd="0" presId="urn:microsoft.com/office/officeart/2005/8/layout/hierarchy3"/>
    <dgm:cxn modelId="{416368A4-3FBF-4AF2-8A0C-0F423F80B499}" type="presOf" srcId="{A8466A23-67DA-4DBF-89F1-AAFEB937A226}" destId="{74969C01-C264-47F2-906C-1E7FB836B1AB}" srcOrd="0" destOrd="0" presId="urn:microsoft.com/office/officeart/2005/8/layout/hierarchy3"/>
    <dgm:cxn modelId="{3CDFE966-BC3C-446F-ABBE-3103A7BF3554}" type="presOf" srcId="{7AAD6F0C-79F7-4E1C-98E1-8793B9722239}" destId="{37FFCF82-153D-4237-8C96-610AAF4C8D3B}" srcOrd="0" destOrd="0" presId="urn:microsoft.com/office/officeart/2005/8/layout/hierarchy3"/>
    <dgm:cxn modelId="{9FFC1815-768D-4009-8802-9BA69EA7917C}" type="presOf" srcId="{7D2CDDB6-695F-44DA-AE62-C1F7DE553D8D}" destId="{401F4591-5CC2-4434-A8C5-3D227505B98E}" srcOrd="0" destOrd="0" presId="urn:microsoft.com/office/officeart/2005/8/layout/hierarchy3"/>
    <dgm:cxn modelId="{ED47AEFE-19F8-4C3E-973E-5A8A6050164A}" type="presOf" srcId="{4DA44ABD-B07B-4CD4-9726-62F12DC29CA0}" destId="{DD1D8335-FAFE-4D37-89BF-AF42BE147723}" srcOrd="1" destOrd="0" presId="urn:microsoft.com/office/officeart/2005/8/layout/hierarchy3"/>
    <dgm:cxn modelId="{A44DF2AB-D899-49ED-99B6-35B18D2E7340}" type="presOf" srcId="{5220984E-CA70-481C-B808-9A8F8BA100D3}" destId="{6606452A-BB27-4C4F-AE4B-577ACC2076FC}" srcOrd="0" destOrd="0" presId="urn:microsoft.com/office/officeart/2005/8/layout/hierarchy3"/>
    <dgm:cxn modelId="{E557DC5E-E15B-4223-8EDE-CF70771643CB}" srcId="{A4841F14-37A8-4EC8-880D-AA55B13FEEE8}" destId="{4DA44ABD-B07B-4CD4-9726-62F12DC29CA0}" srcOrd="0" destOrd="0" parTransId="{E9EE11A0-9D37-4BFE-8139-469E42D56AB0}" sibTransId="{AB672C8E-5404-4964-B3BF-2FF7DD2F25F8}"/>
    <dgm:cxn modelId="{159FFD67-F79F-42F2-A651-E225906B1F45}" srcId="{A4841F14-37A8-4EC8-880D-AA55B13FEEE8}" destId="{5220984E-CA70-481C-B808-9A8F8BA100D3}" srcOrd="1" destOrd="0" parTransId="{5A0FE513-7E8E-40F2-A246-44821A60771E}" sibTransId="{746FB4FA-C5E8-487B-9746-2B5465289588}"/>
    <dgm:cxn modelId="{C81D51FD-3D36-490F-A560-B1E2F928DBCC}" srcId="{4DA44ABD-B07B-4CD4-9726-62F12DC29CA0}" destId="{7AAD6F0C-79F7-4E1C-98E1-8793B9722239}" srcOrd="0" destOrd="0" parTransId="{CE01D7B1-0D77-47BA-81C3-9724CE366489}" sibTransId="{4F9CF916-4F14-430B-B90C-FA0EBD3090E9}"/>
    <dgm:cxn modelId="{7C7C08A6-924F-4970-BF9A-A7E46CB5D5CF}" srcId="{5220984E-CA70-481C-B808-9A8F8BA100D3}" destId="{A8466A23-67DA-4DBF-89F1-AAFEB937A226}" srcOrd="0" destOrd="0" parTransId="{7D2CDDB6-695F-44DA-AE62-C1F7DE553D8D}" sibTransId="{45FC4D7A-FEB0-4DA6-B399-B708BC6009D4}"/>
    <dgm:cxn modelId="{B8701148-5261-49D2-9382-FDBE8D567BA1}" type="presParOf" srcId="{1EE3BF64-0594-4EE0-93F1-010F583AC513}" destId="{1FF95083-0D96-4A1F-B97F-B72EA0D28AED}" srcOrd="0" destOrd="0" presId="urn:microsoft.com/office/officeart/2005/8/layout/hierarchy3"/>
    <dgm:cxn modelId="{F7533C62-B756-476B-A3BB-F1F707996F4F}" type="presParOf" srcId="{1FF95083-0D96-4A1F-B97F-B72EA0D28AED}" destId="{6B1A1E39-9B77-4446-A848-0B3D8FF86FC9}" srcOrd="0" destOrd="0" presId="urn:microsoft.com/office/officeart/2005/8/layout/hierarchy3"/>
    <dgm:cxn modelId="{611B1AE6-F1AD-4957-962F-ED7A88D38E35}" type="presParOf" srcId="{6B1A1E39-9B77-4446-A848-0B3D8FF86FC9}" destId="{3858C641-A8BE-4B1D-BB87-7001FD138E9F}" srcOrd="0" destOrd="0" presId="urn:microsoft.com/office/officeart/2005/8/layout/hierarchy3"/>
    <dgm:cxn modelId="{5574D435-5D22-4E78-9CDF-D777572AF92F}" type="presParOf" srcId="{6B1A1E39-9B77-4446-A848-0B3D8FF86FC9}" destId="{DD1D8335-FAFE-4D37-89BF-AF42BE147723}" srcOrd="1" destOrd="0" presId="urn:microsoft.com/office/officeart/2005/8/layout/hierarchy3"/>
    <dgm:cxn modelId="{4562D044-E134-4BF3-9F5C-CE9866836698}" type="presParOf" srcId="{1FF95083-0D96-4A1F-B97F-B72EA0D28AED}" destId="{324304E1-7DCF-4EC6-839E-7F176EC664DB}" srcOrd="1" destOrd="0" presId="urn:microsoft.com/office/officeart/2005/8/layout/hierarchy3"/>
    <dgm:cxn modelId="{7788B547-DDE0-477E-99FE-407D06E13515}" type="presParOf" srcId="{324304E1-7DCF-4EC6-839E-7F176EC664DB}" destId="{E880E5CC-EA85-4CB8-BD20-85DE7CEB1F39}" srcOrd="0" destOrd="0" presId="urn:microsoft.com/office/officeart/2005/8/layout/hierarchy3"/>
    <dgm:cxn modelId="{5DD2C19B-3FCE-4044-839A-F222DCE1B23F}" type="presParOf" srcId="{324304E1-7DCF-4EC6-839E-7F176EC664DB}" destId="{37FFCF82-153D-4237-8C96-610AAF4C8D3B}" srcOrd="1" destOrd="0" presId="urn:microsoft.com/office/officeart/2005/8/layout/hierarchy3"/>
    <dgm:cxn modelId="{12A9D699-CF40-438F-AADF-5650100BF365}" type="presParOf" srcId="{1EE3BF64-0594-4EE0-93F1-010F583AC513}" destId="{66B939F7-4104-4155-8F12-D8E58B5BAA60}" srcOrd="1" destOrd="0" presId="urn:microsoft.com/office/officeart/2005/8/layout/hierarchy3"/>
    <dgm:cxn modelId="{54688687-943D-4CA4-8FD2-B2AFA9C1154E}" type="presParOf" srcId="{66B939F7-4104-4155-8F12-D8E58B5BAA60}" destId="{218E2418-064D-4307-A697-B6509F11C635}" srcOrd="0" destOrd="0" presId="urn:microsoft.com/office/officeart/2005/8/layout/hierarchy3"/>
    <dgm:cxn modelId="{B5FD5E0E-674B-4DBC-9998-ED24A42BC939}" type="presParOf" srcId="{218E2418-064D-4307-A697-B6509F11C635}" destId="{6606452A-BB27-4C4F-AE4B-577ACC2076FC}" srcOrd="0" destOrd="0" presId="urn:microsoft.com/office/officeart/2005/8/layout/hierarchy3"/>
    <dgm:cxn modelId="{B6A8A8D4-FD30-4B3B-9C21-206569DFBD8B}" type="presParOf" srcId="{218E2418-064D-4307-A697-B6509F11C635}" destId="{575FB10B-413C-435A-9E7C-5D48116DC8E6}" srcOrd="1" destOrd="0" presId="urn:microsoft.com/office/officeart/2005/8/layout/hierarchy3"/>
    <dgm:cxn modelId="{065EB86D-FF29-4435-B111-38E89C9DC760}" type="presParOf" srcId="{66B939F7-4104-4155-8F12-D8E58B5BAA60}" destId="{942954C6-AF74-4223-8305-3D574627209D}" srcOrd="1" destOrd="0" presId="urn:microsoft.com/office/officeart/2005/8/layout/hierarchy3"/>
    <dgm:cxn modelId="{29EEEE0C-A787-491B-BECE-2C0B3A16E6A1}" type="presParOf" srcId="{942954C6-AF74-4223-8305-3D574627209D}" destId="{401F4591-5CC2-4434-A8C5-3D227505B98E}" srcOrd="0" destOrd="0" presId="urn:microsoft.com/office/officeart/2005/8/layout/hierarchy3"/>
    <dgm:cxn modelId="{8E854367-DB8E-45E0-A001-5899788C736C}" type="presParOf" srcId="{942954C6-AF74-4223-8305-3D574627209D}" destId="{74969C01-C264-47F2-906C-1E7FB836B1AB}"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291B2DA-E395-4F16-97D7-8FCE2DD0DD98}"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s-EC"/>
        </a:p>
      </dgm:t>
    </dgm:pt>
    <dgm:pt modelId="{7454FF01-321E-457B-926C-102A5D6DF99D}">
      <dgm:prSet custT="1"/>
      <dgm:spPr/>
      <dgm:t>
        <a:bodyPr/>
        <a:lstStyle/>
        <a:p>
          <a:pPr algn="ctr" rtl="0"/>
          <a:r>
            <a:rPr lang="es-EC" sz="3000" b="1" dirty="0" smtClean="0"/>
            <a:t>Ejemplos</a:t>
          </a:r>
          <a:endParaRPr lang="es-EC" sz="3000" dirty="0"/>
        </a:p>
      </dgm:t>
    </dgm:pt>
    <dgm:pt modelId="{E058FCBF-3DA8-4A0F-8514-854B5B0B5AB5}" type="parTrans" cxnId="{075AB6D7-B9FF-4253-B96C-C33BE4997330}">
      <dgm:prSet/>
      <dgm:spPr/>
      <dgm:t>
        <a:bodyPr/>
        <a:lstStyle/>
        <a:p>
          <a:endParaRPr lang="es-EC"/>
        </a:p>
      </dgm:t>
    </dgm:pt>
    <dgm:pt modelId="{25BD795B-F78A-42A2-9780-7BFB246F92E8}" type="sibTrans" cxnId="{075AB6D7-B9FF-4253-B96C-C33BE4997330}">
      <dgm:prSet/>
      <dgm:spPr/>
      <dgm:t>
        <a:bodyPr/>
        <a:lstStyle/>
        <a:p>
          <a:endParaRPr lang="es-EC"/>
        </a:p>
      </dgm:t>
    </dgm:pt>
    <dgm:pt modelId="{1C8745C4-3FDA-4E4C-B63B-53CAEC1F2844}" type="pres">
      <dgm:prSet presAssocID="{C291B2DA-E395-4F16-97D7-8FCE2DD0DD98}" presName="linear" presStyleCnt="0">
        <dgm:presLayoutVars>
          <dgm:animLvl val="lvl"/>
          <dgm:resizeHandles val="exact"/>
        </dgm:presLayoutVars>
      </dgm:prSet>
      <dgm:spPr/>
      <dgm:t>
        <a:bodyPr/>
        <a:lstStyle/>
        <a:p>
          <a:endParaRPr lang="es-EC"/>
        </a:p>
      </dgm:t>
    </dgm:pt>
    <dgm:pt modelId="{BA5FD4A2-BA6F-4C4E-989A-E5BD33CC0E4F}" type="pres">
      <dgm:prSet presAssocID="{7454FF01-321E-457B-926C-102A5D6DF99D}" presName="parentText" presStyleLbl="node1" presStyleIdx="0" presStyleCnt="1">
        <dgm:presLayoutVars>
          <dgm:chMax val="0"/>
          <dgm:bulletEnabled val="1"/>
        </dgm:presLayoutVars>
      </dgm:prSet>
      <dgm:spPr/>
      <dgm:t>
        <a:bodyPr/>
        <a:lstStyle/>
        <a:p>
          <a:endParaRPr lang="es-EC"/>
        </a:p>
      </dgm:t>
    </dgm:pt>
  </dgm:ptLst>
  <dgm:cxnLst>
    <dgm:cxn modelId="{A7226CC9-EEDD-4A16-92EA-DB433BB3CF20}" type="presOf" srcId="{7454FF01-321E-457B-926C-102A5D6DF99D}" destId="{BA5FD4A2-BA6F-4C4E-989A-E5BD33CC0E4F}" srcOrd="0" destOrd="0" presId="urn:microsoft.com/office/officeart/2005/8/layout/vList2"/>
    <dgm:cxn modelId="{8056FCDA-9254-41FD-8C3F-92ADAA327E3B}" type="presOf" srcId="{C291B2DA-E395-4F16-97D7-8FCE2DD0DD98}" destId="{1C8745C4-3FDA-4E4C-B63B-53CAEC1F2844}" srcOrd="0" destOrd="0" presId="urn:microsoft.com/office/officeart/2005/8/layout/vList2"/>
    <dgm:cxn modelId="{075AB6D7-B9FF-4253-B96C-C33BE4997330}" srcId="{C291B2DA-E395-4F16-97D7-8FCE2DD0DD98}" destId="{7454FF01-321E-457B-926C-102A5D6DF99D}" srcOrd="0" destOrd="0" parTransId="{E058FCBF-3DA8-4A0F-8514-854B5B0B5AB5}" sibTransId="{25BD795B-F78A-42A2-9780-7BFB246F92E8}"/>
    <dgm:cxn modelId="{E4615F83-9CB3-422D-9B34-6B5A493EAF7C}" type="presParOf" srcId="{1C8745C4-3FDA-4E4C-B63B-53CAEC1F2844}" destId="{BA5FD4A2-BA6F-4C4E-989A-E5BD33CC0E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977980B-7175-4058-918D-099BC805F3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C90F12C0-47E1-43EB-8078-7FBAEF69E5EE}">
      <dgm:prSet custT="1"/>
      <dgm:spPr/>
      <dgm:t>
        <a:bodyPr/>
        <a:lstStyle/>
        <a:p>
          <a:pPr rtl="0"/>
          <a:r>
            <a:rPr lang="en-US" sz="8000" dirty="0" smtClean="0"/>
            <a:t>GRACIAS</a:t>
          </a:r>
          <a:endParaRPr lang="es-EC" sz="8000" dirty="0"/>
        </a:p>
      </dgm:t>
    </dgm:pt>
    <dgm:pt modelId="{B763F0E1-641F-40E9-92EC-9E6E66DAABFE}" type="parTrans" cxnId="{D112BAB8-E669-4121-A094-BB67E2C1A814}">
      <dgm:prSet/>
      <dgm:spPr/>
      <dgm:t>
        <a:bodyPr/>
        <a:lstStyle/>
        <a:p>
          <a:endParaRPr lang="es-EC"/>
        </a:p>
      </dgm:t>
    </dgm:pt>
    <dgm:pt modelId="{D240262D-8258-4553-A190-67E476BAACC9}" type="sibTrans" cxnId="{D112BAB8-E669-4121-A094-BB67E2C1A814}">
      <dgm:prSet/>
      <dgm:spPr/>
      <dgm:t>
        <a:bodyPr/>
        <a:lstStyle/>
        <a:p>
          <a:endParaRPr lang="es-EC"/>
        </a:p>
      </dgm:t>
    </dgm:pt>
    <dgm:pt modelId="{242D96CE-2ED9-442B-B917-7F4FBE0C98FD}" type="pres">
      <dgm:prSet presAssocID="{E977980B-7175-4058-918D-099BC805F3D4}" presName="Name0" presStyleCnt="0">
        <dgm:presLayoutVars>
          <dgm:dir/>
          <dgm:animLvl val="lvl"/>
          <dgm:resizeHandles val="exact"/>
        </dgm:presLayoutVars>
      </dgm:prSet>
      <dgm:spPr/>
      <dgm:t>
        <a:bodyPr/>
        <a:lstStyle/>
        <a:p>
          <a:endParaRPr lang="es-EC"/>
        </a:p>
      </dgm:t>
    </dgm:pt>
    <dgm:pt modelId="{1B01D6F7-E6C9-4C36-A30F-06C0629A22E2}" type="pres">
      <dgm:prSet presAssocID="{C90F12C0-47E1-43EB-8078-7FBAEF69E5EE}" presName="linNode" presStyleCnt="0"/>
      <dgm:spPr/>
    </dgm:pt>
    <dgm:pt modelId="{430B52D2-3F3E-4CE8-A7CF-2A857E89AE7D}" type="pres">
      <dgm:prSet presAssocID="{C90F12C0-47E1-43EB-8078-7FBAEF69E5EE}" presName="parentText" presStyleLbl="node1" presStyleIdx="0" presStyleCnt="1" custAng="0" custScaleX="141358" custLinFactNeighborY="-43848">
        <dgm:presLayoutVars>
          <dgm:chMax val="1"/>
          <dgm:bulletEnabled val="1"/>
        </dgm:presLayoutVars>
      </dgm:prSet>
      <dgm:spPr/>
      <dgm:t>
        <a:bodyPr/>
        <a:lstStyle/>
        <a:p>
          <a:endParaRPr lang="es-EC"/>
        </a:p>
      </dgm:t>
    </dgm:pt>
  </dgm:ptLst>
  <dgm:cxnLst>
    <dgm:cxn modelId="{CB6FF430-EAB1-4916-B862-CAC44D85FD4D}" type="presOf" srcId="{C90F12C0-47E1-43EB-8078-7FBAEF69E5EE}" destId="{430B52D2-3F3E-4CE8-A7CF-2A857E89AE7D}" srcOrd="0" destOrd="0" presId="urn:microsoft.com/office/officeart/2005/8/layout/vList5"/>
    <dgm:cxn modelId="{D112BAB8-E669-4121-A094-BB67E2C1A814}" srcId="{E977980B-7175-4058-918D-099BC805F3D4}" destId="{C90F12C0-47E1-43EB-8078-7FBAEF69E5EE}" srcOrd="0" destOrd="0" parTransId="{B763F0E1-641F-40E9-92EC-9E6E66DAABFE}" sibTransId="{D240262D-8258-4553-A190-67E476BAACC9}"/>
    <dgm:cxn modelId="{83EFE0AC-D3CB-4B71-B582-AA7CC6F1DF1C}" type="presOf" srcId="{E977980B-7175-4058-918D-099BC805F3D4}" destId="{242D96CE-2ED9-442B-B917-7F4FBE0C98FD}" srcOrd="0" destOrd="0" presId="urn:microsoft.com/office/officeart/2005/8/layout/vList5"/>
    <dgm:cxn modelId="{2343E31C-BE7E-4664-982F-F130593BF4A4}" type="presParOf" srcId="{242D96CE-2ED9-442B-B917-7F4FBE0C98FD}" destId="{1B01D6F7-E6C9-4C36-A30F-06C0629A22E2}" srcOrd="0" destOrd="0" presId="urn:microsoft.com/office/officeart/2005/8/layout/vList5"/>
    <dgm:cxn modelId="{BFEDCC4F-6576-45A6-A9A8-F5E77B385BBE}" type="presParOf" srcId="{1B01D6F7-E6C9-4C36-A30F-06C0629A22E2}" destId="{430B52D2-3F3E-4CE8-A7CF-2A857E89AE7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12F4D2-3AFC-4500-AD39-CA6229162EA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EC"/>
        </a:p>
      </dgm:t>
    </dgm:pt>
    <dgm:pt modelId="{18D74D74-B100-403F-91BF-99CCEA18986B}">
      <dgm:prSet/>
      <dgm:spPr/>
      <dgm:t>
        <a:bodyPr/>
        <a:lstStyle/>
        <a:p>
          <a:pPr rtl="0"/>
          <a:r>
            <a:rPr lang="es-ES" b="1" baseline="0" smtClean="0"/>
            <a:t>Delimitación del Problema</a:t>
          </a:r>
          <a:endParaRPr lang="es-EC"/>
        </a:p>
      </dgm:t>
    </dgm:pt>
    <dgm:pt modelId="{AEF49BD8-8B28-49E1-A5F7-0CFFD3A76589}" type="parTrans" cxnId="{83C0F3CB-6B14-462B-B813-6B670EA96BAE}">
      <dgm:prSet/>
      <dgm:spPr/>
      <dgm:t>
        <a:bodyPr/>
        <a:lstStyle/>
        <a:p>
          <a:endParaRPr lang="es-EC"/>
        </a:p>
      </dgm:t>
    </dgm:pt>
    <dgm:pt modelId="{ED93620C-0475-43DB-ACBF-2C3773CFFAED}" type="sibTrans" cxnId="{83C0F3CB-6B14-462B-B813-6B670EA96BAE}">
      <dgm:prSet/>
      <dgm:spPr/>
      <dgm:t>
        <a:bodyPr/>
        <a:lstStyle/>
        <a:p>
          <a:endParaRPr lang="es-EC"/>
        </a:p>
      </dgm:t>
    </dgm:pt>
    <dgm:pt modelId="{B77F951F-F4BC-4580-A993-654706B83531}" type="pres">
      <dgm:prSet presAssocID="{4D12F4D2-3AFC-4500-AD39-CA6229162EA8}" presName="linear" presStyleCnt="0">
        <dgm:presLayoutVars>
          <dgm:animLvl val="lvl"/>
          <dgm:resizeHandles val="exact"/>
        </dgm:presLayoutVars>
      </dgm:prSet>
      <dgm:spPr/>
      <dgm:t>
        <a:bodyPr/>
        <a:lstStyle/>
        <a:p>
          <a:endParaRPr lang="es-EC"/>
        </a:p>
      </dgm:t>
    </dgm:pt>
    <dgm:pt modelId="{70ED4B04-5E2C-4192-8262-73418F7EFACB}" type="pres">
      <dgm:prSet presAssocID="{18D74D74-B100-403F-91BF-99CCEA18986B}" presName="parentText" presStyleLbl="node1" presStyleIdx="0" presStyleCnt="1">
        <dgm:presLayoutVars>
          <dgm:chMax val="0"/>
          <dgm:bulletEnabled val="1"/>
        </dgm:presLayoutVars>
      </dgm:prSet>
      <dgm:spPr/>
      <dgm:t>
        <a:bodyPr/>
        <a:lstStyle/>
        <a:p>
          <a:endParaRPr lang="es-EC"/>
        </a:p>
      </dgm:t>
    </dgm:pt>
  </dgm:ptLst>
  <dgm:cxnLst>
    <dgm:cxn modelId="{83C0F3CB-6B14-462B-B813-6B670EA96BAE}" srcId="{4D12F4D2-3AFC-4500-AD39-CA6229162EA8}" destId="{18D74D74-B100-403F-91BF-99CCEA18986B}" srcOrd="0" destOrd="0" parTransId="{AEF49BD8-8B28-49E1-A5F7-0CFFD3A76589}" sibTransId="{ED93620C-0475-43DB-ACBF-2C3773CFFAED}"/>
    <dgm:cxn modelId="{925B7D6B-3700-4A9D-806A-157EF0CAD3C7}" type="presOf" srcId="{18D74D74-B100-403F-91BF-99CCEA18986B}" destId="{70ED4B04-5E2C-4192-8262-73418F7EFACB}" srcOrd="0" destOrd="0" presId="urn:microsoft.com/office/officeart/2005/8/layout/vList2"/>
    <dgm:cxn modelId="{4245DECA-2FAD-4B2C-869D-D5B9BF6DCF13}" type="presOf" srcId="{4D12F4D2-3AFC-4500-AD39-CA6229162EA8}" destId="{B77F951F-F4BC-4580-A993-654706B83531}" srcOrd="0" destOrd="0" presId="urn:microsoft.com/office/officeart/2005/8/layout/vList2"/>
    <dgm:cxn modelId="{6C3E881A-2AE4-42DE-A681-3C289FE29CD9}" type="presParOf" srcId="{B77F951F-F4BC-4580-A993-654706B83531}" destId="{70ED4B04-5E2C-4192-8262-73418F7EFAC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144A30-1FB8-4992-9A5F-E05CEA42E15D}"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s-EC"/>
        </a:p>
      </dgm:t>
    </dgm:pt>
    <dgm:pt modelId="{0F0BFD92-2AC2-4664-AA79-746906A1440D}">
      <dgm:prSet/>
      <dgm:spPr/>
      <dgm:t>
        <a:bodyPr/>
        <a:lstStyle/>
        <a:p>
          <a:pPr algn="ctr" rtl="0"/>
          <a:r>
            <a:rPr lang="es-ES" b="1" smtClean="0"/>
            <a:t>Hipótesis General</a:t>
          </a:r>
          <a:endParaRPr lang="es-EC"/>
        </a:p>
      </dgm:t>
    </dgm:pt>
    <dgm:pt modelId="{426AF453-998E-4F2E-B5FD-C11D6435F092}" type="parTrans" cxnId="{464DA3D7-18DA-4878-946C-C9FC6C63A577}">
      <dgm:prSet/>
      <dgm:spPr/>
      <dgm:t>
        <a:bodyPr/>
        <a:lstStyle/>
        <a:p>
          <a:endParaRPr lang="es-EC"/>
        </a:p>
      </dgm:t>
    </dgm:pt>
    <dgm:pt modelId="{04717E26-CB1E-450A-A7BF-9FAED7DABD3A}" type="sibTrans" cxnId="{464DA3D7-18DA-4878-946C-C9FC6C63A577}">
      <dgm:prSet/>
      <dgm:spPr/>
      <dgm:t>
        <a:bodyPr/>
        <a:lstStyle/>
        <a:p>
          <a:endParaRPr lang="es-EC"/>
        </a:p>
      </dgm:t>
    </dgm:pt>
    <dgm:pt modelId="{0B65787D-3CEF-46B5-B44B-E87FDA04A8DB}" type="pres">
      <dgm:prSet presAssocID="{25144A30-1FB8-4992-9A5F-E05CEA42E15D}" presName="linear" presStyleCnt="0">
        <dgm:presLayoutVars>
          <dgm:animLvl val="lvl"/>
          <dgm:resizeHandles val="exact"/>
        </dgm:presLayoutVars>
      </dgm:prSet>
      <dgm:spPr/>
      <dgm:t>
        <a:bodyPr/>
        <a:lstStyle/>
        <a:p>
          <a:endParaRPr lang="es-EC"/>
        </a:p>
      </dgm:t>
    </dgm:pt>
    <dgm:pt modelId="{42B9E124-C43D-482C-89BC-2FD1BCFAD025}" type="pres">
      <dgm:prSet presAssocID="{0F0BFD92-2AC2-4664-AA79-746906A1440D}" presName="parentText" presStyleLbl="node1" presStyleIdx="0" presStyleCnt="1">
        <dgm:presLayoutVars>
          <dgm:chMax val="0"/>
          <dgm:bulletEnabled val="1"/>
        </dgm:presLayoutVars>
      </dgm:prSet>
      <dgm:spPr/>
      <dgm:t>
        <a:bodyPr/>
        <a:lstStyle/>
        <a:p>
          <a:endParaRPr lang="es-EC"/>
        </a:p>
      </dgm:t>
    </dgm:pt>
  </dgm:ptLst>
  <dgm:cxnLst>
    <dgm:cxn modelId="{E8B5FC9B-CA40-43D5-9776-7C71E2F32DD4}" type="presOf" srcId="{25144A30-1FB8-4992-9A5F-E05CEA42E15D}" destId="{0B65787D-3CEF-46B5-B44B-E87FDA04A8DB}" srcOrd="0" destOrd="0" presId="urn:microsoft.com/office/officeart/2005/8/layout/vList2"/>
    <dgm:cxn modelId="{E936A9FB-430C-4994-9995-53AEC9826195}" type="presOf" srcId="{0F0BFD92-2AC2-4664-AA79-746906A1440D}" destId="{42B9E124-C43D-482C-89BC-2FD1BCFAD025}" srcOrd="0" destOrd="0" presId="urn:microsoft.com/office/officeart/2005/8/layout/vList2"/>
    <dgm:cxn modelId="{464DA3D7-18DA-4878-946C-C9FC6C63A577}" srcId="{25144A30-1FB8-4992-9A5F-E05CEA42E15D}" destId="{0F0BFD92-2AC2-4664-AA79-746906A1440D}" srcOrd="0" destOrd="0" parTransId="{426AF453-998E-4F2E-B5FD-C11D6435F092}" sibTransId="{04717E26-CB1E-450A-A7BF-9FAED7DABD3A}"/>
    <dgm:cxn modelId="{44D63D67-D8D8-4D06-9223-CFCB946358B3}" type="presParOf" srcId="{0B65787D-3CEF-46B5-B44B-E87FDA04A8DB}" destId="{42B9E124-C43D-482C-89BC-2FD1BCFAD02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107557-B14A-426B-83CD-FB39F314D804}"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C"/>
        </a:p>
      </dgm:t>
    </dgm:pt>
    <dgm:pt modelId="{E24FF42E-1B9E-433C-8B6B-5CEC00D258C2}">
      <dgm:prSet/>
      <dgm:spPr/>
      <dgm:t>
        <a:bodyPr/>
        <a:lstStyle/>
        <a:p>
          <a:pPr rtl="0"/>
          <a:r>
            <a:rPr lang="es-EC" dirty="0" smtClean="0"/>
            <a:t>La aplicación del juego incide en la </a:t>
          </a:r>
          <a:r>
            <a:rPr lang="es-EC" dirty="0" smtClean="0"/>
            <a:t>técnica </a:t>
          </a:r>
          <a:r>
            <a:rPr lang="es-EC" dirty="0" smtClean="0"/>
            <a:t>mariposa en los niños de 7 a 8 años del club de natación </a:t>
          </a:r>
          <a:r>
            <a:rPr lang="es-EC" dirty="0" err="1" smtClean="0"/>
            <a:t>Educoach</a:t>
          </a:r>
          <a:r>
            <a:rPr lang="es-EC" dirty="0" smtClean="0"/>
            <a:t>.</a:t>
          </a:r>
          <a:endParaRPr lang="es-EC" dirty="0"/>
        </a:p>
      </dgm:t>
    </dgm:pt>
    <dgm:pt modelId="{D2EDB376-7716-467B-8CF4-5E4729621DB9}" type="parTrans" cxnId="{C4B94234-EFD8-4CBC-9567-53EA6F91AC4A}">
      <dgm:prSet/>
      <dgm:spPr/>
      <dgm:t>
        <a:bodyPr/>
        <a:lstStyle/>
        <a:p>
          <a:endParaRPr lang="es-EC"/>
        </a:p>
      </dgm:t>
    </dgm:pt>
    <dgm:pt modelId="{F5566E0E-77BE-480C-A701-E7ACBACE4424}" type="sibTrans" cxnId="{C4B94234-EFD8-4CBC-9567-53EA6F91AC4A}">
      <dgm:prSet/>
      <dgm:spPr/>
      <dgm:t>
        <a:bodyPr/>
        <a:lstStyle/>
        <a:p>
          <a:endParaRPr lang="es-EC"/>
        </a:p>
      </dgm:t>
    </dgm:pt>
    <dgm:pt modelId="{D4FC5B91-66B1-439E-BF0C-9EEF3A47475C}" type="pres">
      <dgm:prSet presAssocID="{07107557-B14A-426B-83CD-FB39F314D804}" presName="Name0" presStyleCnt="0">
        <dgm:presLayoutVars>
          <dgm:dir/>
          <dgm:animLvl val="lvl"/>
          <dgm:resizeHandles val="exact"/>
        </dgm:presLayoutVars>
      </dgm:prSet>
      <dgm:spPr/>
      <dgm:t>
        <a:bodyPr/>
        <a:lstStyle/>
        <a:p>
          <a:endParaRPr lang="es-EC"/>
        </a:p>
      </dgm:t>
    </dgm:pt>
    <dgm:pt modelId="{D24424B3-CA3B-422A-A363-3C83ED671585}" type="pres">
      <dgm:prSet presAssocID="{E24FF42E-1B9E-433C-8B6B-5CEC00D258C2}" presName="boxAndChildren" presStyleCnt="0"/>
      <dgm:spPr/>
    </dgm:pt>
    <dgm:pt modelId="{29AF366C-321E-4A4D-BFF7-0BAAF1967AF5}" type="pres">
      <dgm:prSet presAssocID="{E24FF42E-1B9E-433C-8B6B-5CEC00D258C2}" presName="parentTextBox" presStyleLbl="node1" presStyleIdx="0" presStyleCnt="1"/>
      <dgm:spPr/>
      <dgm:t>
        <a:bodyPr/>
        <a:lstStyle/>
        <a:p>
          <a:endParaRPr lang="es-EC"/>
        </a:p>
      </dgm:t>
    </dgm:pt>
  </dgm:ptLst>
  <dgm:cxnLst>
    <dgm:cxn modelId="{C4B94234-EFD8-4CBC-9567-53EA6F91AC4A}" srcId="{07107557-B14A-426B-83CD-FB39F314D804}" destId="{E24FF42E-1B9E-433C-8B6B-5CEC00D258C2}" srcOrd="0" destOrd="0" parTransId="{D2EDB376-7716-467B-8CF4-5E4729621DB9}" sibTransId="{F5566E0E-77BE-480C-A701-E7ACBACE4424}"/>
    <dgm:cxn modelId="{C3FF21E6-04C9-444E-B544-F1076B033DC5}" type="presOf" srcId="{07107557-B14A-426B-83CD-FB39F314D804}" destId="{D4FC5B91-66B1-439E-BF0C-9EEF3A47475C}" srcOrd="0" destOrd="0" presId="urn:microsoft.com/office/officeart/2005/8/layout/process4"/>
    <dgm:cxn modelId="{41B5946A-90B9-4B0D-BD21-33B26AF2637F}" type="presOf" srcId="{E24FF42E-1B9E-433C-8B6B-5CEC00D258C2}" destId="{29AF366C-321E-4A4D-BFF7-0BAAF1967AF5}" srcOrd="0" destOrd="0" presId="urn:microsoft.com/office/officeart/2005/8/layout/process4"/>
    <dgm:cxn modelId="{C28A7B6B-7638-4AE7-85B8-BA153E07D55C}" type="presParOf" srcId="{D4FC5B91-66B1-439E-BF0C-9EEF3A47475C}" destId="{D24424B3-CA3B-422A-A363-3C83ED671585}" srcOrd="0" destOrd="0" presId="urn:microsoft.com/office/officeart/2005/8/layout/process4"/>
    <dgm:cxn modelId="{0F440D96-B9B4-4B04-BF16-529CECFB8D57}" type="presParOf" srcId="{D24424B3-CA3B-422A-A363-3C83ED671585}" destId="{29AF366C-321E-4A4D-BFF7-0BAAF1967AF5}"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067327-589E-4EBD-B294-688E759691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127A540F-6F74-4C4C-9B67-80AE6FE46955}">
      <dgm:prSet/>
      <dgm:spPr/>
      <dgm:t>
        <a:bodyPr/>
        <a:lstStyle/>
        <a:p>
          <a:pPr algn="ctr" rtl="0"/>
          <a:r>
            <a:rPr lang="es-ES" b="1" smtClean="0"/>
            <a:t>Hipótesis Nula</a:t>
          </a:r>
          <a:endParaRPr lang="es-EC"/>
        </a:p>
      </dgm:t>
    </dgm:pt>
    <dgm:pt modelId="{671724C7-5A3D-43FD-A23C-A1617150E072}" type="parTrans" cxnId="{AE367E4B-A66B-4AE1-B850-CEF61F9BA191}">
      <dgm:prSet/>
      <dgm:spPr/>
      <dgm:t>
        <a:bodyPr/>
        <a:lstStyle/>
        <a:p>
          <a:endParaRPr lang="es-EC"/>
        </a:p>
      </dgm:t>
    </dgm:pt>
    <dgm:pt modelId="{A007591A-4FBA-484E-B94F-DDD5FE103F2D}" type="sibTrans" cxnId="{AE367E4B-A66B-4AE1-B850-CEF61F9BA191}">
      <dgm:prSet/>
      <dgm:spPr/>
      <dgm:t>
        <a:bodyPr/>
        <a:lstStyle/>
        <a:p>
          <a:endParaRPr lang="es-EC"/>
        </a:p>
      </dgm:t>
    </dgm:pt>
    <dgm:pt modelId="{E0E9783D-0CEB-448C-AF4B-43C8DC76F12F}" type="pres">
      <dgm:prSet presAssocID="{36067327-589E-4EBD-B294-688E75969176}" presName="linear" presStyleCnt="0">
        <dgm:presLayoutVars>
          <dgm:animLvl val="lvl"/>
          <dgm:resizeHandles val="exact"/>
        </dgm:presLayoutVars>
      </dgm:prSet>
      <dgm:spPr/>
      <dgm:t>
        <a:bodyPr/>
        <a:lstStyle/>
        <a:p>
          <a:endParaRPr lang="es-EC"/>
        </a:p>
      </dgm:t>
    </dgm:pt>
    <dgm:pt modelId="{DCA40162-5153-41EA-9769-409331BB0420}" type="pres">
      <dgm:prSet presAssocID="{127A540F-6F74-4C4C-9B67-80AE6FE46955}" presName="parentText" presStyleLbl="node1" presStyleIdx="0" presStyleCnt="1">
        <dgm:presLayoutVars>
          <dgm:chMax val="0"/>
          <dgm:bulletEnabled val="1"/>
        </dgm:presLayoutVars>
      </dgm:prSet>
      <dgm:spPr/>
      <dgm:t>
        <a:bodyPr/>
        <a:lstStyle/>
        <a:p>
          <a:endParaRPr lang="es-EC"/>
        </a:p>
      </dgm:t>
    </dgm:pt>
  </dgm:ptLst>
  <dgm:cxnLst>
    <dgm:cxn modelId="{AE367E4B-A66B-4AE1-B850-CEF61F9BA191}" srcId="{36067327-589E-4EBD-B294-688E75969176}" destId="{127A540F-6F74-4C4C-9B67-80AE6FE46955}" srcOrd="0" destOrd="0" parTransId="{671724C7-5A3D-43FD-A23C-A1617150E072}" sibTransId="{A007591A-4FBA-484E-B94F-DDD5FE103F2D}"/>
    <dgm:cxn modelId="{2F28B6BC-D4B2-4842-910C-3BC1EB4D0AF8}" type="presOf" srcId="{36067327-589E-4EBD-B294-688E75969176}" destId="{E0E9783D-0CEB-448C-AF4B-43C8DC76F12F}" srcOrd="0" destOrd="0" presId="urn:microsoft.com/office/officeart/2005/8/layout/vList2"/>
    <dgm:cxn modelId="{9171D698-6636-4A11-BE47-4CD083265975}" type="presOf" srcId="{127A540F-6F74-4C4C-9B67-80AE6FE46955}" destId="{DCA40162-5153-41EA-9769-409331BB0420}" srcOrd="0" destOrd="0" presId="urn:microsoft.com/office/officeart/2005/8/layout/vList2"/>
    <dgm:cxn modelId="{7E30997D-2ED9-479B-9BFB-F1DCE2B0692F}" type="presParOf" srcId="{E0E9783D-0CEB-448C-AF4B-43C8DC76F12F}" destId="{DCA40162-5153-41EA-9769-409331BB042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107557-B14A-426B-83CD-FB39F314D804}"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C"/>
        </a:p>
      </dgm:t>
    </dgm:pt>
    <dgm:pt modelId="{E24FF42E-1B9E-433C-8B6B-5CEC00D258C2}">
      <dgm:prSet/>
      <dgm:spPr/>
      <dgm:t>
        <a:bodyPr/>
        <a:lstStyle/>
        <a:p>
          <a:pPr rtl="0"/>
          <a:r>
            <a:rPr lang="es-EC" dirty="0" smtClean="0"/>
            <a:t>La aplicación del juego no incide en la </a:t>
          </a:r>
          <a:r>
            <a:rPr lang="es-EC" dirty="0" smtClean="0"/>
            <a:t>técnica </a:t>
          </a:r>
          <a:r>
            <a:rPr lang="es-EC" dirty="0" smtClean="0"/>
            <a:t>mariposa en los niños de 7 a 8 años del club de natación </a:t>
          </a:r>
          <a:r>
            <a:rPr lang="es-EC" dirty="0" err="1" smtClean="0"/>
            <a:t>Educoach</a:t>
          </a:r>
          <a:r>
            <a:rPr lang="es-EC" dirty="0" smtClean="0"/>
            <a:t>.</a:t>
          </a:r>
          <a:endParaRPr lang="es-EC" dirty="0"/>
        </a:p>
      </dgm:t>
    </dgm:pt>
    <dgm:pt modelId="{D2EDB376-7716-467B-8CF4-5E4729621DB9}" type="parTrans" cxnId="{C4B94234-EFD8-4CBC-9567-53EA6F91AC4A}">
      <dgm:prSet/>
      <dgm:spPr/>
      <dgm:t>
        <a:bodyPr/>
        <a:lstStyle/>
        <a:p>
          <a:endParaRPr lang="es-EC"/>
        </a:p>
      </dgm:t>
    </dgm:pt>
    <dgm:pt modelId="{F5566E0E-77BE-480C-A701-E7ACBACE4424}" type="sibTrans" cxnId="{C4B94234-EFD8-4CBC-9567-53EA6F91AC4A}">
      <dgm:prSet/>
      <dgm:spPr/>
      <dgm:t>
        <a:bodyPr/>
        <a:lstStyle/>
        <a:p>
          <a:endParaRPr lang="es-EC"/>
        </a:p>
      </dgm:t>
    </dgm:pt>
    <dgm:pt modelId="{D4FC5B91-66B1-439E-BF0C-9EEF3A47475C}" type="pres">
      <dgm:prSet presAssocID="{07107557-B14A-426B-83CD-FB39F314D804}" presName="Name0" presStyleCnt="0">
        <dgm:presLayoutVars>
          <dgm:dir/>
          <dgm:animLvl val="lvl"/>
          <dgm:resizeHandles val="exact"/>
        </dgm:presLayoutVars>
      </dgm:prSet>
      <dgm:spPr/>
      <dgm:t>
        <a:bodyPr/>
        <a:lstStyle/>
        <a:p>
          <a:endParaRPr lang="es-EC"/>
        </a:p>
      </dgm:t>
    </dgm:pt>
    <dgm:pt modelId="{D24424B3-CA3B-422A-A363-3C83ED671585}" type="pres">
      <dgm:prSet presAssocID="{E24FF42E-1B9E-433C-8B6B-5CEC00D258C2}" presName="boxAndChildren" presStyleCnt="0"/>
      <dgm:spPr/>
    </dgm:pt>
    <dgm:pt modelId="{29AF366C-321E-4A4D-BFF7-0BAAF1967AF5}" type="pres">
      <dgm:prSet presAssocID="{E24FF42E-1B9E-433C-8B6B-5CEC00D258C2}" presName="parentTextBox" presStyleLbl="node1" presStyleIdx="0" presStyleCnt="1" custLinFactNeighborX="5724" custLinFactNeighborY="17016"/>
      <dgm:spPr/>
      <dgm:t>
        <a:bodyPr/>
        <a:lstStyle/>
        <a:p>
          <a:endParaRPr lang="es-EC"/>
        </a:p>
      </dgm:t>
    </dgm:pt>
  </dgm:ptLst>
  <dgm:cxnLst>
    <dgm:cxn modelId="{C4B94234-EFD8-4CBC-9567-53EA6F91AC4A}" srcId="{07107557-B14A-426B-83CD-FB39F314D804}" destId="{E24FF42E-1B9E-433C-8B6B-5CEC00D258C2}" srcOrd="0" destOrd="0" parTransId="{D2EDB376-7716-467B-8CF4-5E4729621DB9}" sibTransId="{F5566E0E-77BE-480C-A701-E7ACBACE4424}"/>
    <dgm:cxn modelId="{9F711534-488D-4681-96A0-07B8A35AA176}" type="presOf" srcId="{E24FF42E-1B9E-433C-8B6B-5CEC00D258C2}" destId="{29AF366C-321E-4A4D-BFF7-0BAAF1967AF5}" srcOrd="0" destOrd="0" presId="urn:microsoft.com/office/officeart/2005/8/layout/process4"/>
    <dgm:cxn modelId="{34BE454A-2857-4D98-BF1A-2D0FF4DB9A24}" type="presOf" srcId="{07107557-B14A-426B-83CD-FB39F314D804}" destId="{D4FC5B91-66B1-439E-BF0C-9EEF3A47475C}" srcOrd="0" destOrd="0" presId="urn:microsoft.com/office/officeart/2005/8/layout/process4"/>
    <dgm:cxn modelId="{C18DC687-791A-4E86-95C1-A45DCAAA756F}" type="presParOf" srcId="{D4FC5B91-66B1-439E-BF0C-9EEF3A47475C}" destId="{D24424B3-CA3B-422A-A363-3C83ED671585}" srcOrd="0" destOrd="0" presId="urn:microsoft.com/office/officeart/2005/8/layout/process4"/>
    <dgm:cxn modelId="{725FF8B1-86B1-433E-A3A1-AD8463F565F1}" type="presParOf" srcId="{D24424B3-CA3B-422A-A363-3C83ED671585}" destId="{29AF366C-321E-4A4D-BFF7-0BAAF1967AF5}"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AC09D2-5E97-4C35-AF0A-2BABF3FC163B}"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ADF5D2E2-248E-4105-A1EE-8DA3293D2876}">
      <dgm:prSet phldrT="[Texto]"/>
      <dgm:spPr/>
      <dgm:t>
        <a:bodyPr/>
        <a:lstStyle/>
        <a:p>
          <a:r>
            <a:rPr lang="es-ES" dirty="0" smtClean="0"/>
            <a:t>Grado de satisfacción con la actividad</a:t>
          </a:r>
          <a:endParaRPr lang="es-EC" dirty="0"/>
        </a:p>
      </dgm:t>
    </dgm:pt>
    <dgm:pt modelId="{DE90D558-ADAE-4E60-B1FB-7338E2786935}" type="parTrans" cxnId="{CB6C5C68-7018-4AF5-8223-F543A15BC983}">
      <dgm:prSet/>
      <dgm:spPr/>
      <dgm:t>
        <a:bodyPr/>
        <a:lstStyle/>
        <a:p>
          <a:endParaRPr lang="es-EC"/>
        </a:p>
      </dgm:t>
    </dgm:pt>
    <dgm:pt modelId="{45B845A6-662C-437A-B849-3C04D7196AC2}" type="sibTrans" cxnId="{CB6C5C68-7018-4AF5-8223-F543A15BC983}">
      <dgm:prSet/>
      <dgm:spPr/>
      <dgm:t>
        <a:bodyPr/>
        <a:lstStyle/>
        <a:p>
          <a:endParaRPr lang="es-EC"/>
        </a:p>
      </dgm:t>
    </dgm:pt>
    <dgm:pt modelId="{8A64FF24-D2F0-4358-9AF5-918500E79B96}">
      <dgm:prSet/>
      <dgm:spPr/>
      <dgm:t>
        <a:bodyPr/>
        <a:lstStyle/>
        <a:p>
          <a:r>
            <a:rPr lang="es-ES" smtClean="0"/>
            <a:t>Participación en las diferentes actividades</a:t>
          </a:r>
          <a:endParaRPr lang="es-EC"/>
        </a:p>
      </dgm:t>
    </dgm:pt>
    <dgm:pt modelId="{A006CCF9-E31E-4A91-A266-9CCC5B40A656}" type="parTrans" cxnId="{2177741F-0804-4DF9-B78D-D0477B2CF725}">
      <dgm:prSet/>
      <dgm:spPr/>
      <dgm:t>
        <a:bodyPr/>
        <a:lstStyle/>
        <a:p>
          <a:endParaRPr lang="es-EC"/>
        </a:p>
      </dgm:t>
    </dgm:pt>
    <dgm:pt modelId="{BCFD0C46-1B89-4F21-9773-0F3F2D12F074}" type="sibTrans" cxnId="{2177741F-0804-4DF9-B78D-D0477B2CF725}">
      <dgm:prSet/>
      <dgm:spPr/>
      <dgm:t>
        <a:bodyPr/>
        <a:lstStyle/>
        <a:p>
          <a:endParaRPr lang="es-EC"/>
        </a:p>
      </dgm:t>
    </dgm:pt>
    <dgm:pt modelId="{BC1F785D-AAC6-4841-AA0F-117F65EC8EBF}">
      <dgm:prSet/>
      <dgm:spPr/>
      <dgm:t>
        <a:bodyPr/>
        <a:lstStyle/>
        <a:p>
          <a:r>
            <a:rPr lang="es-ES" smtClean="0"/>
            <a:t>Desempeño en las diferentes actividades</a:t>
          </a:r>
          <a:endParaRPr lang="es-EC"/>
        </a:p>
      </dgm:t>
    </dgm:pt>
    <dgm:pt modelId="{EDA97B76-5115-4761-B968-F8C4482867DE}" type="parTrans" cxnId="{ECB69346-C3B3-4027-A7F6-AA191F47D378}">
      <dgm:prSet/>
      <dgm:spPr/>
      <dgm:t>
        <a:bodyPr/>
        <a:lstStyle/>
        <a:p>
          <a:endParaRPr lang="es-EC"/>
        </a:p>
      </dgm:t>
    </dgm:pt>
    <dgm:pt modelId="{42912D1C-43CB-4734-AF1A-2C7627E9E04A}" type="sibTrans" cxnId="{ECB69346-C3B3-4027-A7F6-AA191F47D378}">
      <dgm:prSet/>
      <dgm:spPr/>
      <dgm:t>
        <a:bodyPr/>
        <a:lstStyle/>
        <a:p>
          <a:endParaRPr lang="es-EC"/>
        </a:p>
      </dgm:t>
    </dgm:pt>
    <dgm:pt modelId="{6064D5AD-3E90-49B2-91D3-BA468564492E}" type="pres">
      <dgm:prSet presAssocID="{9AAC09D2-5E97-4C35-AF0A-2BABF3FC163B}" presName="linear" presStyleCnt="0">
        <dgm:presLayoutVars>
          <dgm:animLvl val="lvl"/>
          <dgm:resizeHandles val="exact"/>
        </dgm:presLayoutVars>
      </dgm:prSet>
      <dgm:spPr/>
      <dgm:t>
        <a:bodyPr/>
        <a:lstStyle/>
        <a:p>
          <a:endParaRPr lang="es-EC"/>
        </a:p>
      </dgm:t>
    </dgm:pt>
    <dgm:pt modelId="{E7A81B6D-0152-464F-AC15-A5FA59F58483}" type="pres">
      <dgm:prSet presAssocID="{ADF5D2E2-248E-4105-A1EE-8DA3293D2876}" presName="parentText" presStyleLbl="node1" presStyleIdx="0" presStyleCnt="3">
        <dgm:presLayoutVars>
          <dgm:chMax val="0"/>
          <dgm:bulletEnabled val="1"/>
        </dgm:presLayoutVars>
      </dgm:prSet>
      <dgm:spPr/>
      <dgm:t>
        <a:bodyPr/>
        <a:lstStyle/>
        <a:p>
          <a:endParaRPr lang="es-EC"/>
        </a:p>
      </dgm:t>
    </dgm:pt>
    <dgm:pt modelId="{668C3579-B14E-4AC8-9E85-BFAE17D75862}" type="pres">
      <dgm:prSet presAssocID="{45B845A6-662C-437A-B849-3C04D7196AC2}" presName="spacer" presStyleCnt="0"/>
      <dgm:spPr/>
    </dgm:pt>
    <dgm:pt modelId="{486B6504-B52B-4D7C-9A0C-9264E23A9ED2}" type="pres">
      <dgm:prSet presAssocID="{8A64FF24-D2F0-4358-9AF5-918500E79B96}" presName="parentText" presStyleLbl="node1" presStyleIdx="1" presStyleCnt="3">
        <dgm:presLayoutVars>
          <dgm:chMax val="0"/>
          <dgm:bulletEnabled val="1"/>
        </dgm:presLayoutVars>
      </dgm:prSet>
      <dgm:spPr/>
      <dgm:t>
        <a:bodyPr/>
        <a:lstStyle/>
        <a:p>
          <a:endParaRPr lang="es-EC"/>
        </a:p>
      </dgm:t>
    </dgm:pt>
    <dgm:pt modelId="{FBCCF293-F8BE-4413-B78B-BE4CB61A38AD}" type="pres">
      <dgm:prSet presAssocID="{BCFD0C46-1B89-4F21-9773-0F3F2D12F074}" presName="spacer" presStyleCnt="0"/>
      <dgm:spPr/>
    </dgm:pt>
    <dgm:pt modelId="{53FCB591-2D87-4162-88A1-373B19F21909}" type="pres">
      <dgm:prSet presAssocID="{BC1F785D-AAC6-4841-AA0F-117F65EC8EBF}" presName="parentText" presStyleLbl="node1" presStyleIdx="2" presStyleCnt="3">
        <dgm:presLayoutVars>
          <dgm:chMax val="0"/>
          <dgm:bulletEnabled val="1"/>
        </dgm:presLayoutVars>
      </dgm:prSet>
      <dgm:spPr/>
      <dgm:t>
        <a:bodyPr/>
        <a:lstStyle/>
        <a:p>
          <a:endParaRPr lang="es-EC"/>
        </a:p>
      </dgm:t>
    </dgm:pt>
  </dgm:ptLst>
  <dgm:cxnLst>
    <dgm:cxn modelId="{3B69CFFA-360D-471D-86B0-83A1F4C7AFA3}" type="presOf" srcId="{BC1F785D-AAC6-4841-AA0F-117F65EC8EBF}" destId="{53FCB591-2D87-4162-88A1-373B19F21909}" srcOrd="0" destOrd="0" presId="urn:microsoft.com/office/officeart/2005/8/layout/vList2"/>
    <dgm:cxn modelId="{2177741F-0804-4DF9-B78D-D0477B2CF725}" srcId="{9AAC09D2-5E97-4C35-AF0A-2BABF3FC163B}" destId="{8A64FF24-D2F0-4358-9AF5-918500E79B96}" srcOrd="1" destOrd="0" parTransId="{A006CCF9-E31E-4A91-A266-9CCC5B40A656}" sibTransId="{BCFD0C46-1B89-4F21-9773-0F3F2D12F074}"/>
    <dgm:cxn modelId="{7C3D464B-D53E-4B17-B17B-E949BAB33B5E}" type="presOf" srcId="{ADF5D2E2-248E-4105-A1EE-8DA3293D2876}" destId="{E7A81B6D-0152-464F-AC15-A5FA59F58483}" srcOrd="0" destOrd="0" presId="urn:microsoft.com/office/officeart/2005/8/layout/vList2"/>
    <dgm:cxn modelId="{ECB69346-C3B3-4027-A7F6-AA191F47D378}" srcId="{9AAC09D2-5E97-4C35-AF0A-2BABF3FC163B}" destId="{BC1F785D-AAC6-4841-AA0F-117F65EC8EBF}" srcOrd="2" destOrd="0" parTransId="{EDA97B76-5115-4761-B968-F8C4482867DE}" sibTransId="{42912D1C-43CB-4734-AF1A-2C7627E9E04A}"/>
    <dgm:cxn modelId="{2F510546-CB6A-438D-8E8A-BED180D99C7D}" type="presOf" srcId="{9AAC09D2-5E97-4C35-AF0A-2BABF3FC163B}" destId="{6064D5AD-3E90-49B2-91D3-BA468564492E}" srcOrd="0" destOrd="0" presId="urn:microsoft.com/office/officeart/2005/8/layout/vList2"/>
    <dgm:cxn modelId="{CB6C5C68-7018-4AF5-8223-F543A15BC983}" srcId="{9AAC09D2-5E97-4C35-AF0A-2BABF3FC163B}" destId="{ADF5D2E2-248E-4105-A1EE-8DA3293D2876}" srcOrd="0" destOrd="0" parTransId="{DE90D558-ADAE-4E60-B1FB-7338E2786935}" sibTransId="{45B845A6-662C-437A-B849-3C04D7196AC2}"/>
    <dgm:cxn modelId="{E184F782-000B-40A7-BA32-86AF79B8FF98}" type="presOf" srcId="{8A64FF24-D2F0-4358-9AF5-918500E79B96}" destId="{486B6504-B52B-4D7C-9A0C-9264E23A9ED2}" srcOrd="0" destOrd="0" presId="urn:microsoft.com/office/officeart/2005/8/layout/vList2"/>
    <dgm:cxn modelId="{1BFA8BD0-8185-4741-9EC2-CD88B2847667}" type="presParOf" srcId="{6064D5AD-3E90-49B2-91D3-BA468564492E}" destId="{E7A81B6D-0152-464F-AC15-A5FA59F58483}" srcOrd="0" destOrd="0" presId="urn:microsoft.com/office/officeart/2005/8/layout/vList2"/>
    <dgm:cxn modelId="{B8E31352-3D3D-4E90-82D5-F1AAF9A7BF38}" type="presParOf" srcId="{6064D5AD-3E90-49B2-91D3-BA468564492E}" destId="{668C3579-B14E-4AC8-9E85-BFAE17D75862}" srcOrd="1" destOrd="0" presId="urn:microsoft.com/office/officeart/2005/8/layout/vList2"/>
    <dgm:cxn modelId="{D20FB443-776A-4D34-A95F-6531638CF286}" type="presParOf" srcId="{6064D5AD-3E90-49B2-91D3-BA468564492E}" destId="{486B6504-B52B-4D7C-9A0C-9264E23A9ED2}" srcOrd="2" destOrd="0" presId="urn:microsoft.com/office/officeart/2005/8/layout/vList2"/>
    <dgm:cxn modelId="{3D68950A-F111-44F7-A089-4F520BBF05F9}" type="presParOf" srcId="{6064D5AD-3E90-49B2-91D3-BA468564492E}" destId="{FBCCF293-F8BE-4413-B78B-BE4CB61A38AD}" srcOrd="3" destOrd="0" presId="urn:microsoft.com/office/officeart/2005/8/layout/vList2"/>
    <dgm:cxn modelId="{49DA8052-2BB5-4EC3-A39A-520721E5FEA7}" type="presParOf" srcId="{6064D5AD-3E90-49B2-91D3-BA468564492E}" destId="{53FCB591-2D87-4162-88A1-373B19F219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A1951-C3B5-4845-8E60-056F7715D85E}">
      <dsp:nvSpPr>
        <dsp:cNvPr id="0" name=""/>
        <dsp:cNvSpPr/>
      </dsp:nvSpPr>
      <dsp:spPr>
        <a:xfrm>
          <a:off x="811576" y="0"/>
          <a:ext cx="9197872" cy="475230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04E19-C438-47F2-8681-C7C3712D9050}">
      <dsp:nvSpPr>
        <dsp:cNvPr id="0" name=""/>
        <dsp:cNvSpPr/>
      </dsp:nvSpPr>
      <dsp:spPr>
        <a:xfrm>
          <a:off x="6605" y="0"/>
          <a:ext cx="10807815" cy="475230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endParaRPr lang="es-ES" sz="3000" b="1" kern="1200" dirty="0" smtClean="0"/>
        </a:p>
        <a:p>
          <a:pPr lvl="0" algn="ctr" defTabSz="1333500" rtl="0">
            <a:lnSpc>
              <a:spcPct val="90000"/>
            </a:lnSpc>
            <a:spcBef>
              <a:spcPct val="0"/>
            </a:spcBef>
            <a:spcAft>
              <a:spcPct val="35000"/>
            </a:spcAft>
          </a:pPr>
          <a:r>
            <a:rPr lang="es-ES" sz="3000" b="1" kern="1200" dirty="0" smtClean="0"/>
            <a:t>UNIVERSIDAD DE LAS FUERZAS ARMADAS </a:t>
          </a:r>
        </a:p>
        <a:p>
          <a:pPr lvl="0" algn="ctr" defTabSz="1333500" rtl="0">
            <a:lnSpc>
              <a:spcPct val="90000"/>
            </a:lnSpc>
            <a:spcBef>
              <a:spcPct val="0"/>
            </a:spcBef>
            <a:spcAft>
              <a:spcPct val="35000"/>
            </a:spcAft>
          </a:pPr>
          <a:r>
            <a:rPr lang="es-ES" sz="3000" b="1" kern="1200" dirty="0" smtClean="0"/>
            <a:t>ESPE </a:t>
          </a:r>
          <a:r>
            <a:rPr lang="es-EC" sz="1900" kern="1200" dirty="0" smtClean="0"/>
            <a:t/>
          </a:r>
          <a:br>
            <a:rPr lang="es-EC" sz="1900" kern="1200" dirty="0" smtClean="0"/>
          </a:br>
          <a:endParaRPr lang="es-EC" sz="1900" kern="1200" dirty="0" smtClean="0"/>
        </a:p>
        <a:p>
          <a:pPr lvl="0" algn="ctr" defTabSz="1333500" rtl="0">
            <a:lnSpc>
              <a:spcPct val="90000"/>
            </a:lnSpc>
            <a:spcBef>
              <a:spcPct val="0"/>
            </a:spcBef>
            <a:spcAft>
              <a:spcPct val="35000"/>
            </a:spcAft>
          </a:pPr>
          <a:r>
            <a:rPr lang="es-ES" sz="1900" b="1" kern="1200" dirty="0" smtClean="0"/>
            <a:t>AUTOR: </a:t>
          </a:r>
          <a:r>
            <a:rPr lang="es-EC" sz="1900" b="1" kern="1200" dirty="0" smtClean="0"/>
            <a:t>WILLIAM </a:t>
          </a:r>
          <a:r>
            <a:rPr lang="es-EC" sz="1900" b="1" kern="1200" dirty="0" smtClean="0"/>
            <a:t>WLADIMIR QUISHPE </a:t>
          </a:r>
          <a:r>
            <a:rPr lang="es-EC" sz="1900" b="1" kern="1200" dirty="0" smtClean="0"/>
            <a:t>RIVERA </a:t>
          </a:r>
          <a:r>
            <a:rPr lang="es-ES" sz="1900" b="1" kern="1200" dirty="0" smtClean="0"/>
            <a:t> </a:t>
          </a:r>
          <a:r>
            <a:rPr lang="es-EC" sz="1900" kern="1200" dirty="0" smtClean="0"/>
            <a:t/>
          </a:r>
          <a:br>
            <a:rPr lang="es-EC" sz="1900" kern="1200" dirty="0" smtClean="0"/>
          </a:br>
          <a:r>
            <a:rPr lang="es-ES" sz="1900" b="1" kern="1200" dirty="0" smtClean="0"/>
            <a:t> </a:t>
          </a:r>
          <a:r>
            <a:rPr lang="es-EC" sz="1900" kern="1200" dirty="0" smtClean="0"/>
            <a:t/>
          </a:r>
          <a:br>
            <a:rPr lang="es-EC" sz="1900" kern="1200" dirty="0" smtClean="0"/>
          </a:br>
          <a:r>
            <a:rPr lang="es-ES" sz="1900" b="1" kern="1200" dirty="0" smtClean="0"/>
            <a:t>TEMA: EL JUEGO Y SU INCIDENCIA EN EL DOMINIO DE LA TÉCNICA MARIPOSA EN  NIÑOS DE 7-8 AÑOS.</a:t>
          </a:r>
          <a:r>
            <a:rPr lang="es-EC" sz="1900" kern="1200" dirty="0" smtClean="0"/>
            <a:t/>
          </a:r>
          <a:br>
            <a:rPr lang="es-EC" sz="1900" kern="1200" dirty="0" smtClean="0"/>
          </a:br>
          <a:endParaRPr lang="es-EC" sz="1900" b="1" kern="1200" dirty="0" smtClean="0"/>
        </a:p>
        <a:p>
          <a:pPr lvl="0" algn="l" defTabSz="1333500" rtl="0">
            <a:lnSpc>
              <a:spcPct val="90000"/>
            </a:lnSpc>
            <a:spcBef>
              <a:spcPct val="0"/>
            </a:spcBef>
            <a:spcAft>
              <a:spcPct val="35000"/>
            </a:spcAft>
          </a:pPr>
          <a:r>
            <a:rPr lang="es-EC" sz="1900" b="1" kern="1200" dirty="0" smtClean="0"/>
            <a:t>DIRECTORA DE CARRERRA: MSC ARACELY OBANDO MEJÍA	</a:t>
          </a:r>
          <a:br>
            <a:rPr lang="es-EC" sz="1900" b="1" kern="1200" dirty="0" smtClean="0"/>
          </a:br>
          <a:r>
            <a:rPr lang="es-EC" sz="1900" b="1" kern="1200" dirty="0" smtClean="0"/>
            <a:t>DIRECTORA: MSC. LORENA SANDOVAL JARAMILLO</a:t>
          </a:r>
          <a:br>
            <a:rPr lang="es-EC" sz="1900" b="1" kern="1200" dirty="0" smtClean="0"/>
          </a:br>
          <a:r>
            <a:rPr lang="es-EC" sz="1900" b="1" kern="1200" dirty="0" smtClean="0"/>
            <a:t>OPONENTE: MSC. </a:t>
          </a:r>
          <a:r>
            <a:rPr lang="es-ES" sz="1900" b="1" kern="1200" dirty="0" smtClean="0"/>
            <a:t>ORLANDO </a:t>
          </a:r>
          <a:r>
            <a:rPr lang="es-EC" sz="1900" b="1" kern="1200" dirty="0" smtClean="0"/>
            <a:t>CARRASCO</a:t>
          </a:r>
          <a:r>
            <a:rPr lang="es-ES" sz="1900" b="1" kern="1200" dirty="0" smtClean="0"/>
            <a:t> COCA</a:t>
          </a:r>
        </a:p>
        <a:p>
          <a:pPr lvl="0" algn="ctr" defTabSz="1333500" rtl="0">
            <a:lnSpc>
              <a:spcPct val="90000"/>
            </a:lnSpc>
            <a:spcBef>
              <a:spcPct val="0"/>
            </a:spcBef>
            <a:spcAft>
              <a:spcPct val="35000"/>
            </a:spcAft>
          </a:pPr>
          <a:r>
            <a:rPr lang="es-EC" sz="1900" b="1" kern="1200" baseline="0" dirty="0" smtClean="0"/>
            <a:t>SECREATRIO ACADÉMICO: DR. MÁRCELO MEJÍA MENA</a:t>
          </a:r>
        </a:p>
        <a:p>
          <a:pPr lvl="0" algn="ctr" defTabSz="1333500" rtl="0">
            <a:lnSpc>
              <a:spcPct val="90000"/>
            </a:lnSpc>
            <a:spcBef>
              <a:spcPct val="0"/>
            </a:spcBef>
            <a:spcAft>
              <a:spcPct val="35000"/>
            </a:spcAft>
          </a:pPr>
          <a:r>
            <a:rPr lang="es-EC" sz="1900" b="1" kern="1200" dirty="0" smtClean="0"/>
            <a:t> </a:t>
          </a:r>
          <a:r>
            <a:rPr lang="es-EC" sz="1900" kern="1200" dirty="0" smtClean="0"/>
            <a:t/>
          </a:r>
          <a:br>
            <a:rPr lang="es-EC" sz="1900" kern="1200" dirty="0" smtClean="0"/>
          </a:br>
          <a:r>
            <a:rPr lang="es-EC" sz="1900" kern="1200" dirty="0" smtClean="0"/>
            <a:t/>
          </a:r>
          <a:br>
            <a:rPr lang="es-EC" sz="1900" kern="1200" dirty="0" smtClean="0"/>
          </a:br>
          <a:endParaRPr lang="es-EC" sz="1900" kern="1200" dirty="0"/>
        </a:p>
      </dsp:txBody>
      <dsp:txXfrm>
        <a:off x="238593" y="231988"/>
        <a:ext cx="10343839" cy="42883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0AF26-AAA5-4C8E-95BC-3EF58F6B4565}">
      <dsp:nvSpPr>
        <dsp:cNvPr id="0" name=""/>
        <dsp:cNvSpPr/>
      </dsp:nvSpPr>
      <dsp:spPr>
        <a:xfrm>
          <a:off x="0" y="100251"/>
          <a:ext cx="3766041" cy="585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Posición del cuerpo</a:t>
          </a:r>
          <a:endParaRPr lang="es-EC" sz="2500" kern="1200" dirty="0"/>
        </a:p>
      </dsp:txBody>
      <dsp:txXfrm>
        <a:off x="28557" y="128808"/>
        <a:ext cx="3708927" cy="527886"/>
      </dsp:txXfrm>
    </dsp:sp>
    <dsp:sp modelId="{4FC6235C-E783-49E4-B067-99700A188AD3}">
      <dsp:nvSpPr>
        <dsp:cNvPr id="0" name=""/>
        <dsp:cNvSpPr/>
      </dsp:nvSpPr>
      <dsp:spPr>
        <a:xfrm>
          <a:off x="0" y="757251"/>
          <a:ext cx="3766041" cy="585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Ejecución de la brazada</a:t>
          </a:r>
          <a:endParaRPr lang="es-EC" sz="2500" kern="1200" dirty="0"/>
        </a:p>
      </dsp:txBody>
      <dsp:txXfrm>
        <a:off x="28557" y="785808"/>
        <a:ext cx="3708927" cy="527886"/>
      </dsp:txXfrm>
    </dsp:sp>
    <dsp:sp modelId="{BAA552F5-6C03-4C15-9CD5-13A71C853479}">
      <dsp:nvSpPr>
        <dsp:cNvPr id="0" name=""/>
        <dsp:cNvSpPr/>
      </dsp:nvSpPr>
      <dsp:spPr>
        <a:xfrm>
          <a:off x="0" y="1414251"/>
          <a:ext cx="3766041" cy="585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smtClean="0"/>
            <a:t>Ejecución de la patada</a:t>
          </a:r>
          <a:endParaRPr lang="es-EC" sz="2500" kern="1200"/>
        </a:p>
      </dsp:txBody>
      <dsp:txXfrm>
        <a:off x="28557" y="1442808"/>
        <a:ext cx="3708927" cy="527886"/>
      </dsp:txXfrm>
    </dsp:sp>
    <dsp:sp modelId="{F75FADB1-BA5A-4288-ACBB-D3AF8C343A96}">
      <dsp:nvSpPr>
        <dsp:cNvPr id="0" name=""/>
        <dsp:cNvSpPr/>
      </dsp:nvSpPr>
      <dsp:spPr>
        <a:xfrm>
          <a:off x="0" y="2071251"/>
          <a:ext cx="3766041" cy="585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smtClean="0"/>
            <a:t>Coordinación </a:t>
          </a:r>
          <a:endParaRPr lang="es-EC" sz="2500" kern="1200"/>
        </a:p>
      </dsp:txBody>
      <dsp:txXfrm>
        <a:off x="28557" y="2099808"/>
        <a:ext cx="3708927" cy="5278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811E4-CF2C-4EBC-BD1E-A875FE264CBC}">
      <dsp:nvSpPr>
        <dsp:cNvPr id="0" name=""/>
        <dsp:cNvSpPr/>
      </dsp:nvSpPr>
      <dsp:spPr>
        <a:xfrm>
          <a:off x="267581" y="0"/>
          <a:ext cx="3032596" cy="2245309"/>
        </a:xfrm>
        <a:prstGeom prst="rightArrow">
          <a:avLst/>
        </a:prstGeom>
        <a:solidFill>
          <a:schemeClr val="accent2">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E96247-40D4-4DE4-A7E0-E3E61774B208}">
      <dsp:nvSpPr>
        <dsp:cNvPr id="0" name=""/>
        <dsp:cNvSpPr/>
      </dsp:nvSpPr>
      <dsp:spPr>
        <a:xfrm>
          <a:off x="585335" y="673592"/>
          <a:ext cx="2397088" cy="898123"/>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VARIABLE DEPENDIENTE</a:t>
          </a:r>
          <a:endParaRPr lang="es-EC" sz="2300" kern="1200" dirty="0"/>
        </a:p>
      </dsp:txBody>
      <dsp:txXfrm>
        <a:off x="629178" y="717435"/>
        <a:ext cx="2309402" cy="8104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A829E-8926-469A-9FC5-6A35349F993E}">
      <dsp:nvSpPr>
        <dsp:cNvPr id="0" name=""/>
        <dsp:cNvSpPr/>
      </dsp:nvSpPr>
      <dsp:spPr>
        <a:xfrm rot="10800000">
          <a:off x="268005" y="0"/>
          <a:ext cx="3037392" cy="2094708"/>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AF65D4-7169-4E8F-9EC2-188B800C3140}">
      <dsp:nvSpPr>
        <dsp:cNvPr id="0" name=""/>
        <dsp:cNvSpPr/>
      </dsp:nvSpPr>
      <dsp:spPr>
        <a:xfrm>
          <a:off x="508093" y="628412"/>
          <a:ext cx="2557216" cy="83788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VARIABLE INDEPENDIENTE</a:t>
          </a:r>
          <a:endParaRPr lang="es-EC" sz="2200" kern="1200" dirty="0"/>
        </a:p>
      </dsp:txBody>
      <dsp:txXfrm>
        <a:off x="548995" y="669314"/>
        <a:ext cx="2475412" cy="7560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73356-FC9C-4B82-9B3F-4D256B483428}">
      <dsp:nvSpPr>
        <dsp:cNvPr id="0" name=""/>
        <dsp:cNvSpPr/>
      </dsp:nvSpPr>
      <dsp:spPr>
        <a:xfrm>
          <a:off x="0" y="2977157"/>
          <a:ext cx="8874581" cy="977169"/>
        </a:xfrm>
        <a:prstGeom prst="rect">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La persona encuentra el agrado por la participación activa. </a:t>
          </a:r>
        </a:p>
      </dsp:txBody>
      <dsp:txXfrm>
        <a:off x="0" y="2977157"/>
        <a:ext cx="8874581" cy="977169"/>
      </dsp:txXfrm>
    </dsp:sp>
    <dsp:sp modelId="{24975FA1-E8DA-4FE3-9938-8570C7BCE8E1}">
      <dsp:nvSpPr>
        <dsp:cNvPr id="0" name=""/>
        <dsp:cNvSpPr/>
      </dsp:nvSpPr>
      <dsp:spPr>
        <a:xfrm rot="10800000">
          <a:off x="0" y="1488928"/>
          <a:ext cx="8874581" cy="1502886"/>
        </a:xfrm>
        <a:prstGeom prst="upArrowCallout">
          <a:avLst/>
        </a:prstGeom>
        <a:solidFill>
          <a:schemeClr val="accent2">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Con la libertad necesaria para encontrarse en un clima de estimulaciones y satisfacción </a:t>
          </a:r>
        </a:p>
      </dsp:txBody>
      <dsp:txXfrm rot="10800000">
        <a:off x="0" y="1488928"/>
        <a:ext cx="8874581" cy="976530"/>
      </dsp:txXfrm>
    </dsp:sp>
    <dsp:sp modelId="{17A43F6C-C3BA-461F-ABC0-AE960FC2EC04}">
      <dsp:nvSpPr>
        <dsp:cNvPr id="0" name=""/>
        <dsp:cNvSpPr/>
      </dsp:nvSpPr>
      <dsp:spPr>
        <a:xfrm rot="10800000">
          <a:off x="0" y="699"/>
          <a:ext cx="8874581" cy="1502886"/>
        </a:xfrm>
        <a:prstGeom prst="upArrowCallout">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endParaRPr lang="es-EC" sz="2000" kern="1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defTabSz="889000" rtl="0">
            <a:lnSpc>
              <a:spcPct val="90000"/>
            </a:lnSpc>
            <a:spcBef>
              <a:spcPct val="0"/>
            </a:spcBef>
            <a:spcAft>
              <a:spcPct val="35000"/>
            </a:spcAft>
          </a:pPr>
          <a:r>
            <a:rPr lang="es-EC" sz="20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Los juegos poseen características recreativas los que se realiza de manera espontánea.</a:t>
          </a:r>
        </a:p>
        <a:p>
          <a:pPr lvl="0" algn="ctr" defTabSz="889000" rtl="0">
            <a:lnSpc>
              <a:spcPct val="90000"/>
            </a:lnSpc>
            <a:spcBef>
              <a:spcPct val="0"/>
            </a:spcBef>
            <a:spcAft>
              <a:spcPct val="35000"/>
            </a:spcAft>
          </a:pPr>
          <a:endParaRPr lang="es-EC" sz="20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rot="10800000">
        <a:off x="0" y="699"/>
        <a:ext cx="8874581" cy="9765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36B1-1167-4041-9613-22240738970E}">
      <dsp:nvSpPr>
        <dsp:cNvPr id="0" name=""/>
        <dsp:cNvSpPr/>
      </dsp:nvSpPr>
      <dsp:spPr>
        <a:xfrm>
          <a:off x="0" y="286858"/>
          <a:ext cx="10612190" cy="53820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C" sz="2300" b="1" kern="1200" dirty="0" smtClean="0">
              <a:latin typeface="+mj-lt"/>
              <a:ea typeface="Arial Unicode MS" panose="020B0604020202020204" pitchFamily="34" charset="-128"/>
              <a:cs typeface="Arial Unicode MS" panose="020B0604020202020204" pitchFamily="34" charset="-128"/>
            </a:rPr>
            <a:t>LOS JUEGOS RECREATIVOS COMO ACCIÓN HUMANA ESPECIAL.</a:t>
          </a:r>
          <a:endParaRPr lang="es-EC" sz="2300" b="1" kern="1200" dirty="0">
            <a:latin typeface="+mj-lt"/>
            <a:ea typeface="Arial Unicode MS" panose="020B0604020202020204" pitchFamily="34" charset="-128"/>
            <a:cs typeface="Arial Unicode MS" panose="020B0604020202020204" pitchFamily="34" charset="-128"/>
          </a:endParaRPr>
        </a:p>
      </dsp:txBody>
      <dsp:txXfrm>
        <a:off x="26273" y="313131"/>
        <a:ext cx="10559644" cy="485654"/>
      </dsp:txXfrm>
    </dsp:sp>
    <dsp:sp modelId="{26A1AEBC-D97D-455A-AFCB-761D39A00646}">
      <dsp:nvSpPr>
        <dsp:cNvPr id="0" name=""/>
        <dsp:cNvSpPr/>
      </dsp:nvSpPr>
      <dsp:spPr>
        <a:xfrm>
          <a:off x="0" y="891298"/>
          <a:ext cx="10612190" cy="538200"/>
        </a:xfrm>
        <a:prstGeom prst="round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smtClean="0">
              <a:latin typeface="+mj-lt"/>
              <a:ea typeface="Arial Unicode MS" panose="020B0604020202020204" pitchFamily="34" charset="-128"/>
              <a:cs typeface="Arial Unicode MS" panose="020B0604020202020204" pitchFamily="34" charset="-128"/>
            </a:rPr>
            <a:t>Son de gran importancia en el desarrollo.</a:t>
          </a:r>
          <a:endParaRPr lang="es-EC" sz="2300" kern="1200" dirty="0">
            <a:latin typeface="+mj-lt"/>
            <a:ea typeface="Arial Unicode MS" panose="020B0604020202020204" pitchFamily="34" charset="-128"/>
            <a:cs typeface="Arial Unicode MS" panose="020B0604020202020204" pitchFamily="34" charset="-128"/>
          </a:endParaRPr>
        </a:p>
      </dsp:txBody>
      <dsp:txXfrm>
        <a:off x="26273" y="917571"/>
        <a:ext cx="10559644" cy="485654"/>
      </dsp:txXfrm>
    </dsp:sp>
    <dsp:sp modelId="{C7C100D6-FD1A-4A80-BEED-6B06E04EA1B7}">
      <dsp:nvSpPr>
        <dsp:cNvPr id="0" name=""/>
        <dsp:cNvSpPr/>
      </dsp:nvSpPr>
      <dsp:spPr>
        <a:xfrm>
          <a:off x="0" y="1495738"/>
          <a:ext cx="10612190" cy="538200"/>
        </a:xfrm>
        <a:prstGeom prst="round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smtClean="0">
              <a:latin typeface="+mj-lt"/>
              <a:ea typeface="Arial Unicode MS" panose="020B0604020202020204" pitchFamily="34" charset="-128"/>
              <a:cs typeface="Arial Unicode MS" panose="020B0604020202020204" pitchFamily="34" charset="-128"/>
            </a:rPr>
            <a:t>Debido aquello, el niño logra desplegar sus capacidades y destrezas motrices.</a:t>
          </a:r>
          <a:endParaRPr lang="es-EC" sz="2300" kern="1200" dirty="0">
            <a:latin typeface="+mj-lt"/>
            <a:ea typeface="Arial Unicode MS" panose="020B0604020202020204" pitchFamily="34" charset="-128"/>
            <a:cs typeface="Arial Unicode MS" panose="020B0604020202020204" pitchFamily="34" charset="-128"/>
          </a:endParaRPr>
        </a:p>
      </dsp:txBody>
      <dsp:txXfrm>
        <a:off x="26273" y="1522011"/>
        <a:ext cx="10559644" cy="485654"/>
      </dsp:txXfrm>
    </dsp:sp>
    <dsp:sp modelId="{45AFF676-C362-4F84-9F59-F17F3F10DBED}">
      <dsp:nvSpPr>
        <dsp:cNvPr id="0" name=""/>
        <dsp:cNvSpPr/>
      </dsp:nvSpPr>
      <dsp:spPr>
        <a:xfrm>
          <a:off x="0" y="2100178"/>
          <a:ext cx="10612190" cy="538200"/>
        </a:xfrm>
        <a:prstGeom prst="round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smtClean="0">
              <a:latin typeface="+mj-lt"/>
              <a:ea typeface="Arial Unicode MS" panose="020B0604020202020204" pitchFamily="34" charset="-128"/>
              <a:cs typeface="Arial Unicode MS" panose="020B0604020202020204" pitchFamily="34" charset="-128"/>
            </a:rPr>
            <a:t>Adquiere conocimientos.</a:t>
          </a:r>
          <a:endParaRPr lang="es-EC" sz="2300" kern="1200" dirty="0">
            <a:latin typeface="+mj-lt"/>
            <a:ea typeface="Arial Unicode MS" panose="020B0604020202020204" pitchFamily="34" charset="-128"/>
            <a:cs typeface="Arial Unicode MS" panose="020B0604020202020204" pitchFamily="34" charset="-128"/>
          </a:endParaRPr>
        </a:p>
      </dsp:txBody>
      <dsp:txXfrm>
        <a:off x="26273" y="2126451"/>
        <a:ext cx="10559644" cy="485654"/>
      </dsp:txXfrm>
    </dsp:sp>
    <dsp:sp modelId="{5D217F68-E98C-4D96-AEB5-141B14B36A44}">
      <dsp:nvSpPr>
        <dsp:cNvPr id="0" name=""/>
        <dsp:cNvSpPr/>
      </dsp:nvSpPr>
      <dsp:spPr>
        <a:xfrm>
          <a:off x="0" y="2704618"/>
          <a:ext cx="10612190" cy="538200"/>
        </a:xfrm>
        <a:prstGeom prst="round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smtClean="0">
              <a:latin typeface="+mj-lt"/>
              <a:ea typeface="Arial Unicode MS" panose="020B0604020202020204" pitchFamily="34" charset="-128"/>
              <a:cs typeface="Arial Unicode MS" panose="020B0604020202020204" pitchFamily="34" charset="-128"/>
            </a:rPr>
            <a:t>Desarrolla valores de trabajo como el colectivismo,  solidaridad y la honestidad.</a:t>
          </a:r>
          <a:endParaRPr lang="es-EC" sz="2300" kern="1200" dirty="0">
            <a:latin typeface="+mj-lt"/>
            <a:ea typeface="Arial Unicode MS" panose="020B0604020202020204" pitchFamily="34" charset="-128"/>
            <a:cs typeface="Arial Unicode MS" panose="020B0604020202020204" pitchFamily="34" charset="-128"/>
          </a:endParaRPr>
        </a:p>
      </dsp:txBody>
      <dsp:txXfrm>
        <a:off x="26273" y="2730891"/>
        <a:ext cx="10559644" cy="485654"/>
      </dsp:txXfrm>
    </dsp:sp>
    <dsp:sp modelId="{1BCDE1C3-DFC2-47E2-8FD7-9ADCA5482C77}">
      <dsp:nvSpPr>
        <dsp:cNvPr id="0" name=""/>
        <dsp:cNvSpPr/>
      </dsp:nvSpPr>
      <dsp:spPr>
        <a:xfrm>
          <a:off x="0" y="3309058"/>
          <a:ext cx="10612190" cy="53820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smtClean="0">
              <a:latin typeface="+mj-lt"/>
              <a:ea typeface="Arial Unicode MS" panose="020B0604020202020204" pitchFamily="34" charset="-128"/>
              <a:cs typeface="Arial Unicode MS" panose="020B0604020202020204" pitchFamily="34" charset="-128"/>
            </a:rPr>
            <a:t>Produce diversión y entretenimiento con llevando una enseñanza.</a:t>
          </a:r>
          <a:endParaRPr lang="es-EC" sz="2300" kern="1200" dirty="0">
            <a:latin typeface="+mj-lt"/>
            <a:ea typeface="Arial Unicode MS" panose="020B0604020202020204" pitchFamily="34" charset="-128"/>
            <a:cs typeface="Arial Unicode MS" panose="020B0604020202020204" pitchFamily="34" charset="-128"/>
          </a:endParaRPr>
        </a:p>
      </dsp:txBody>
      <dsp:txXfrm>
        <a:off x="26273" y="3335331"/>
        <a:ext cx="10559644" cy="4856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AA28-6919-4D92-BF51-EB09623639E3}">
      <dsp:nvSpPr>
        <dsp:cNvPr id="0" name=""/>
        <dsp:cNvSpPr/>
      </dsp:nvSpPr>
      <dsp:spPr>
        <a:xfrm>
          <a:off x="0" y="981"/>
          <a:ext cx="5559380" cy="561599"/>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C" sz="2400" b="1" kern="1200" dirty="0" smtClean="0"/>
            <a:t>Técnica de mariposa</a:t>
          </a:r>
          <a:endParaRPr lang="es-EC" sz="2400" kern="1200" dirty="0"/>
        </a:p>
      </dsp:txBody>
      <dsp:txXfrm>
        <a:off x="27415" y="28396"/>
        <a:ext cx="5504550" cy="5067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662B9-C900-470F-808B-32E6FAF4CB44}">
      <dsp:nvSpPr>
        <dsp:cNvPr id="0" name=""/>
        <dsp:cNvSpPr/>
      </dsp:nvSpPr>
      <dsp:spPr>
        <a:xfrm>
          <a:off x="0" y="0"/>
          <a:ext cx="4658422" cy="3968181"/>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Coordinación de la respiración</a:t>
          </a:r>
          <a:r>
            <a:rPr lang="es-EC" sz="2000" kern="1200" dirty="0" smtClean="0"/>
            <a:t> </a:t>
          </a:r>
        </a:p>
        <a:p>
          <a:pPr lvl="0" algn="l" defTabSz="889000" rtl="0">
            <a:lnSpc>
              <a:spcPct val="90000"/>
            </a:lnSpc>
            <a:spcBef>
              <a:spcPct val="0"/>
            </a:spcBef>
            <a:spcAft>
              <a:spcPct val="35000"/>
            </a:spcAft>
          </a:pPr>
          <a:r>
            <a:rPr lang="es-EC" sz="2000" kern="1200" dirty="0" smtClean="0"/>
            <a:t>Para ello se debe fijar al momento que saca y mete la cabeza. </a:t>
          </a:r>
        </a:p>
        <a:p>
          <a:pPr lvl="0" algn="l" defTabSz="889000" rtl="0">
            <a:lnSpc>
              <a:spcPct val="90000"/>
            </a:lnSpc>
            <a:spcBef>
              <a:spcPct val="0"/>
            </a:spcBef>
            <a:spcAft>
              <a:spcPct val="35000"/>
            </a:spcAft>
          </a:pPr>
          <a:r>
            <a:rPr lang="es-EC" sz="2000" kern="1200" dirty="0" smtClean="0"/>
            <a:t>Así la cabeza ingresa cuando da el primer batido y sale al momento del segundo batido. </a:t>
          </a:r>
        </a:p>
        <a:p>
          <a:pPr lvl="0" algn="l" defTabSz="889000" rtl="0">
            <a:lnSpc>
              <a:spcPct val="90000"/>
            </a:lnSpc>
            <a:spcBef>
              <a:spcPct val="0"/>
            </a:spcBef>
            <a:spcAft>
              <a:spcPct val="35000"/>
            </a:spcAft>
          </a:pPr>
          <a:r>
            <a:rPr lang="es-EC" sz="2000" kern="1200" dirty="0" smtClean="0"/>
            <a:t>De esta manera, se inspira luego de la segunda patada y se espira después de la primera respectivamente.</a:t>
          </a:r>
          <a:endParaRPr lang="es-EC" sz="2000" kern="1200" dirty="0"/>
        </a:p>
      </dsp:txBody>
      <dsp:txXfrm>
        <a:off x="193711" y="193711"/>
        <a:ext cx="4271000" cy="35807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D71F2-D0EC-4C5F-BB9D-7989C0921AAA}">
      <dsp:nvSpPr>
        <dsp:cNvPr id="0" name=""/>
        <dsp:cNvSpPr/>
      </dsp:nvSpPr>
      <dsp:spPr>
        <a:xfrm>
          <a:off x="0" y="891654"/>
          <a:ext cx="6134637" cy="3082928"/>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b="1" kern="1200" dirty="0" smtClean="0"/>
            <a:t>Coordinación brazos-piernas</a:t>
          </a:r>
          <a:r>
            <a:rPr lang="es-EC" sz="2200" kern="1200" dirty="0" smtClean="0"/>
            <a:t> </a:t>
          </a:r>
        </a:p>
        <a:p>
          <a:pPr lvl="0" algn="l" defTabSz="977900" rtl="0">
            <a:lnSpc>
              <a:spcPct val="90000"/>
            </a:lnSpc>
            <a:spcBef>
              <a:spcPct val="0"/>
            </a:spcBef>
            <a:spcAft>
              <a:spcPct val="35000"/>
            </a:spcAft>
          </a:pPr>
          <a:r>
            <a:rPr lang="es-EC" sz="2200" kern="1200" dirty="0" smtClean="0"/>
            <a:t>De manera como se ha explicado previamente se realizan dos patadas por cada ciclo de brazos.</a:t>
          </a:r>
        </a:p>
        <a:p>
          <a:pPr lvl="0" algn="l" defTabSz="977900" rtl="0">
            <a:lnSpc>
              <a:spcPct val="90000"/>
            </a:lnSpc>
            <a:spcBef>
              <a:spcPct val="0"/>
            </a:spcBef>
            <a:spcAft>
              <a:spcPct val="35000"/>
            </a:spcAft>
          </a:pPr>
          <a:r>
            <a:rPr lang="es-EC" sz="2200" kern="1200" dirty="0" smtClean="0"/>
            <a:t>Por ello </a:t>
          </a:r>
          <a:r>
            <a:rPr lang="es-EC" sz="2200" b="1" kern="1200" dirty="0" smtClean="0"/>
            <a:t>primera patada coordina en el momento que los brazos se introducen en el agua </a:t>
          </a:r>
          <a:r>
            <a:rPr lang="es-EC" sz="2200" kern="1200" dirty="0" smtClean="0"/>
            <a:t>y la </a:t>
          </a:r>
          <a:r>
            <a:rPr lang="es-EC" sz="2200" b="1" kern="1200" dirty="0" smtClean="0"/>
            <a:t>segunda patada se realiza con la salida de los brazos</a:t>
          </a:r>
          <a:r>
            <a:rPr lang="es-EC" sz="2200" kern="1200" dirty="0" smtClean="0"/>
            <a:t>, esto quiere decir al momento final del agarre en a tracción.</a:t>
          </a:r>
          <a:endParaRPr lang="es-EC" sz="2200" kern="1200" dirty="0"/>
        </a:p>
      </dsp:txBody>
      <dsp:txXfrm>
        <a:off x="150496" y="1042150"/>
        <a:ext cx="5833645" cy="27819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2F10-2677-4826-98ED-73F864C1DF91}">
      <dsp:nvSpPr>
        <dsp:cNvPr id="0" name=""/>
        <dsp:cNvSpPr/>
      </dsp:nvSpPr>
      <dsp:spPr>
        <a:xfrm>
          <a:off x="0" y="981"/>
          <a:ext cx="9245599" cy="56159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C" sz="2400" b="1" kern="1200" dirty="0" smtClean="0"/>
            <a:t>PROPUESTA DE LOS JUEGOS </a:t>
          </a:r>
          <a:endParaRPr lang="es-EC" sz="2400" kern="1200" dirty="0"/>
        </a:p>
      </dsp:txBody>
      <dsp:txXfrm>
        <a:off x="27415" y="28396"/>
        <a:ext cx="9190769" cy="5067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6679B-AE73-4694-BB29-7773DBB2A048}">
      <dsp:nvSpPr>
        <dsp:cNvPr id="0" name=""/>
        <dsp:cNvSpPr/>
      </dsp:nvSpPr>
      <dsp:spPr>
        <a:xfrm>
          <a:off x="1116572" y="2697514"/>
          <a:ext cx="334162" cy="1024766"/>
        </a:xfrm>
        <a:custGeom>
          <a:avLst/>
          <a:gdLst/>
          <a:ahLst/>
          <a:cxnLst/>
          <a:rect l="0" t="0" r="0" b="0"/>
          <a:pathLst>
            <a:path>
              <a:moveTo>
                <a:pt x="0" y="0"/>
              </a:moveTo>
              <a:lnTo>
                <a:pt x="0" y="1024766"/>
              </a:lnTo>
              <a:lnTo>
                <a:pt x="334162" y="102476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D42B1-B2BD-4780-9F76-82990D37DFE0}">
      <dsp:nvSpPr>
        <dsp:cNvPr id="0" name=""/>
        <dsp:cNvSpPr/>
      </dsp:nvSpPr>
      <dsp:spPr>
        <a:xfrm>
          <a:off x="1961952" y="1115809"/>
          <a:ext cx="91440" cy="467828"/>
        </a:xfrm>
        <a:custGeom>
          <a:avLst/>
          <a:gdLst/>
          <a:ahLst/>
          <a:cxnLst/>
          <a:rect l="0" t="0" r="0" b="0"/>
          <a:pathLst>
            <a:path>
              <a:moveTo>
                <a:pt x="45720" y="0"/>
              </a:moveTo>
              <a:lnTo>
                <a:pt x="45720" y="46782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78FE-2126-4F3E-BB15-81E4E5CC6D52}">
      <dsp:nvSpPr>
        <dsp:cNvPr id="0" name=""/>
        <dsp:cNvSpPr/>
      </dsp:nvSpPr>
      <dsp:spPr>
        <a:xfrm>
          <a:off x="225381" y="1933"/>
          <a:ext cx="3564582" cy="11138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EC" sz="1700" b="1" kern="1200" dirty="0" smtClean="0">
              <a:solidFill>
                <a:schemeClr val="bg1"/>
              </a:solidFill>
            </a:rPr>
            <a:t>El juego según el grado de participación se identifican por:</a:t>
          </a:r>
          <a:endParaRPr lang="es-EC" sz="1700" b="1" kern="1200" dirty="0">
            <a:solidFill>
              <a:schemeClr val="bg1"/>
            </a:solidFill>
          </a:endParaRPr>
        </a:p>
      </dsp:txBody>
      <dsp:txXfrm>
        <a:off x="225381" y="1933"/>
        <a:ext cx="3564582" cy="1113876"/>
      </dsp:txXfrm>
    </dsp:sp>
    <dsp:sp modelId="{680C91D0-CEB2-4AF5-9FDE-E94193A8D6D8}">
      <dsp:nvSpPr>
        <dsp:cNvPr id="0" name=""/>
        <dsp:cNvSpPr/>
      </dsp:nvSpPr>
      <dsp:spPr>
        <a:xfrm>
          <a:off x="893796" y="1583637"/>
          <a:ext cx="2227752" cy="11138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EC" sz="1700" kern="1200" dirty="0" smtClean="0">
              <a:solidFill>
                <a:schemeClr val="bg1"/>
              </a:solidFill>
            </a:rPr>
            <a:t>Individuales </a:t>
          </a:r>
        </a:p>
        <a:p>
          <a:pPr lvl="0" algn="ctr" defTabSz="755650" rtl="0">
            <a:lnSpc>
              <a:spcPct val="90000"/>
            </a:lnSpc>
            <a:spcBef>
              <a:spcPct val="0"/>
            </a:spcBef>
            <a:spcAft>
              <a:spcPct val="35000"/>
            </a:spcAft>
          </a:pPr>
          <a:r>
            <a:rPr lang="es-EC" sz="1700" b="1" kern="1200" dirty="0" smtClean="0">
              <a:solidFill>
                <a:schemeClr val="bg1"/>
              </a:solidFill>
            </a:rPr>
            <a:t>Grupales</a:t>
          </a:r>
          <a:endParaRPr lang="es-EC" sz="1700" b="1" kern="1200" dirty="0">
            <a:solidFill>
              <a:schemeClr val="bg1"/>
            </a:solidFill>
          </a:endParaRPr>
        </a:p>
      </dsp:txBody>
      <dsp:txXfrm>
        <a:off x="893796" y="1583637"/>
        <a:ext cx="2227752" cy="1113876"/>
      </dsp:txXfrm>
    </dsp:sp>
    <dsp:sp modelId="{FDC28FED-9F15-46FA-BCE1-B2D94481E542}">
      <dsp:nvSpPr>
        <dsp:cNvPr id="0" name=""/>
        <dsp:cNvSpPr/>
      </dsp:nvSpPr>
      <dsp:spPr>
        <a:xfrm>
          <a:off x="1450734" y="3165342"/>
          <a:ext cx="2227752" cy="11138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EC" sz="1700" kern="1200" dirty="0" smtClean="0">
              <a:solidFill>
                <a:schemeClr val="bg1"/>
              </a:solidFill>
            </a:rPr>
            <a:t>Cualidad que beneficia la socialización y comunicación del grupo.</a:t>
          </a:r>
          <a:endParaRPr lang="es-EC" sz="1700" kern="1200" dirty="0">
            <a:solidFill>
              <a:schemeClr val="bg1"/>
            </a:solidFill>
          </a:endParaRPr>
        </a:p>
      </dsp:txBody>
      <dsp:txXfrm>
        <a:off x="1450734" y="3165342"/>
        <a:ext cx="2227752" cy="1113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D4B04-5E2C-4192-8262-73418F7EFACB}">
      <dsp:nvSpPr>
        <dsp:cNvPr id="0" name=""/>
        <dsp:cNvSpPr/>
      </dsp:nvSpPr>
      <dsp:spPr>
        <a:xfrm>
          <a:off x="0" y="301465"/>
          <a:ext cx="10364451" cy="148297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s-ES" sz="6500" b="1" kern="1200" baseline="0" dirty="0" smtClean="0"/>
            <a:t>Delimitación del Problema</a:t>
          </a:r>
          <a:endParaRPr lang="es-EC" sz="6500" kern="1200" dirty="0"/>
        </a:p>
      </dsp:txBody>
      <dsp:txXfrm>
        <a:off x="72393" y="373858"/>
        <a:ext cx="10219665" cy="13381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E62A9-D8A1-49C6-A9A6-7F4069047E9F}">
      <dsp:nvSpPr>
        <dsp:cNvPr id="0" name=""/>
        <dsp:cNvSpPr/>
      </dsp:nvSpPr>
      <dsp:spPr>
        <a:xfrm rot="5400000">
          <a:off x="1958619" y="459517"/>
          <a:ext cx="3544265" cy="3511296"/>
        </a:xfrm>
        <a:prstGeom prst="round2Same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s-EC" sz="1800" kern="1200" dirty="0" smtClean="0"/>
            <a:t>Corrobora a subir la autoestima </a:t>
          </a:r>
          <a:endParaRPr lang="es-EC" sz="1800" kern="1200" dirty="0"/>
        </a:p>
        <a:p>
          <a:pPr marL="171450" lvl="1" indent="-171450" algn="l" defTabSz="800100" rtl="0">
            <a:lnSpc>
              <a:spcPct val="90000"/>
            </a:lnSpc>
            <a:spcBef>
              <a:spcPct val="0"/>
            </a:spcBef>
            <a:spcAft>
              <a:spcPct val="15000"/>
            </a:spcAft>
            <a:buChar char="••"/>
          </a:pPr>
          <a:r>
            <a:rPr lang="es-EC" sz="1800" kern="1200" dirty="0" smtClean="0"/>
            <a:t>Comprensión del objetivo</a:t>
          </a:r>
          <a:endParaRPr lang="es-EC" sz="1800" kern="1200" dirty="0"/>
        </a:p>
        <a:p>
          <a:pPr marL="171450" lvl="1" indent="-171450" algn="l" defTabSz="800100" rtl="0">
            <a:lnSpc>
              <a:spcPct val="90000"/>
            </a:lnSpc>
            <a:spcBef>
              <a:spcPct val="0"/>
            </a:spcBef>
            <a:spcAft>
              <a:spcPct val="15000"/>
            </a:spcAft>
            <a:buChar char="••"/>
          </a:pPr>
          <a:r>
            <a:rPr lang="es-EC" sz="1800" kern="1200" dirty="0" smtClean="0"/>
            <a:t>Solidaridad e integración del grupo</a:t>
          </a:r>
          <a:endParaRPr lang="es-EC" sz="1800" kern="1200" dirty="0"/>
        </a:p>
        <a:p>
          <a:pPr marL="171450" lvl="1" indent="-171450" algn="l" defTabSz="800100" rtl="0">
            <a:lnSpc>
              <a:spcPct val="90000"/>
            </a:lnSpc>
            <a:spcBef>
              <a:spcPct val="0"/>
            </a:spcBef>
            <a:spcAft>
              <a:spcPct val="15000"/>
            </a:spcAft>
            <a:buChar char="••"/>
          </a:pPr>
          <a:r>
            <a:rPr lang="es-EC" sz="1800" kern="1200" smtClean="0"/>
            <a:t>Inculca hábitos como la salud</a:t>
          </a:r>
          <a:endParaRPr lang="es-EC" sz="1800" kern="1200"/>
        </a:p>
        <a:p>
          <a:pPr marL="171450" lvl="1" indent="-171450" algn="l" defTabSz="800100" rtl="0">
            <a:lnSpc>
              <a:spcPct val="90000"/>
            </a:lnSpc>
            <a:spcBef>
              <a:spcPct val="0"/>
            </a:spcBef>
            <a:spcAft>
              <a:spcPct val="15000"/>
            </a:spcAft>
            <a:buChar char="••"/>
          </a:pPr>
          <a:r>
            <a:rPr lang="es-EC" sz="1800" kern="1200" smtClean="0"/>
            <a:t>La responsabilidad y la imaginación.</a:t>
          </a:r>
          <a:endParaRPr lang="es-EC" sz="1800" kern="1200"/>
        </a:p>
        <a:p>
          <a:pPr marL="171450" lvl="1" indent="-171450" algn="l" defTabSz="800100" rtl="0">
            <a:lnSpc>
              <a:spcPct val="90000"/>
            </a:lnSpc>
            <a:spcBef>
              <a:spcPct val="0"/>
            </a:spcBef>
            <a:spcAft>
              <a:spcPct val="15000"/>
            </a:spcAft>
            <a:buChar char="••"/>
          </a:pPr>
          <a:r>
            <a:rPr lang="es-EC" sz="1800" kern="1200" dirty="0" smtClean="0"/>
            <a:t>Desarrolla de las capacidades motrices como la fuerza, rapidez, resistencia y coordinación.</a:t>
          </a:r>
          <a:endParaRPr lang="es-EC" sz="1800" kern="1200" dirty="0"/>
        </a:p>
      </dsp:txBody>
      <dsp:txXfrm rot="-5400000">
        <a:off x="1975104" y="614440"/>
        <a:ext cx="3339889" cy="3201451"/>
      </dsp:txXfrm>
    </dsp:sp>
    <dsp:sp modelId="{7DAFEF47-64BB-4D20-BE82-172C8C2D8647}">
      <dsp:nvSpPr>
        <dsp:cNvPr id="0" name=""/>
        <dsp:cNvSpPr/>
      </dsp:nvSpPr>
      <dsp:spPr>
        <a:xfrm>
          <a:off x="0" y="0"/>
          <a:ext cx="1975104" cy="44303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C" sz="2000" kern="1200" dirty="0" smtClean="0"/>
            <a:t>El planteamiento de los juegos y su beneficio</a:t>
          </a:r>
          <a:endParaRPr lang="es-EC" sz="2000" kern="1200" dirty="0"/>
        </a:p>
      </dsp:txBody>
      <dsp:txXfrm>
        <a:off x="96417" y="96417"/>
        <a:ext cx="1782270" cy="42374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0693E-3FD4-4357-9D67-EF4E304B4442}">
      <dsp:nvSpPr>
        <dsp:cNvPr id="0" name=""/>
        <dsp:cNvSpPr/>
      </dsp:nvSpPr>
      <dsp:spPr>
        <a:xfrm>
          <a:off x="0" y="0"/>
          <a:ext cx="10637949" cy="133087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C" sz="2500" kern="1200" dirty="0" smtClean="0"/>
            <a:t>LA MAYOR VALORACIÓN DE LOS JUEGOS, SE ENCUENTRA EN EL APRENDIZAJE DE ELEMENTOS BÁSICOS DIRECCIONADOS A LA ENSEÑANZA DE LA TÉCNICA DE NADO. </a:t>
          </a:r>
          <a:endParaRPr lang="es-EC" sz="2500" kern="1200" dirty="0"/>
        </a:p>
      </dsp:txBody>
      <dsp:txXfrm>
        <a:off x="64968" y="64968"/>
        <a:ext cx="10508013" cy="12009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BB44F-CBEC-4280-AA75-D77CBC32937F}">
      <dsp:nvSpPr>
        <dsp:cNvPr id="0" name=""/>
        <dsp:cNvSpPr/>
      </dsp:nvSpPr>
      <dsp:spPr>
        <a:xfrm>
          <a:off x="0" y="36374"/>
          <a:ext cx="230746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smtClean="0"/>
            <a:t>A.- Saltos</a:t>
          </a:r>
          <a:endParaRPr lang="es-EC" sz="2000" kern="1200"/>
        </a:p>
      </dsp:txBody>
      <dsp:txXfrm>
        <a:off x="37125" y="73499"/>
        <a:ext cx="2233215" cy="686250"/>
      </dsp:txXfrm>
    </dsp:sp>
    <dsp:sp modelId="{7CD03E9C-A3CD-4052-AAA5-2BC6C675B106}">
      <dsp:nvSpPr>
        <dsp:cNvPr id="0" name=""/>
        <dsp:cNvSpPr/>
      </dsp:nvSpPr>
      <dsp:spPr>
        <a:xfrm>
          <a:off x="0" y="854475"/>
          <a:ext cx="230746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dirty="0" smtClean="0"/>
            <a:t>B.- Sumersión</a:t>
          </a:r>
          <a:endParaRPr lang="es-EC" sz="2000" kern="1200" dirty="0"/>
        </a:p>
      </dsp:txBody>
      <dsp:txXfrm>
        <a:off x="37125" y="891600"/>
        <a:ext cx="2233215" cy="686250"/>
      </dsp:txXfrm>
    </dsp:sp>
    <dsp:sp modelId="{51CCE003-56F4-49C2-A733-DFAF0080C1D9}">
      <dsp:nvSpPr>
        <dsp:cNvPr id="0" name=""/>
        <dsp:cNvSpPr/>
      </dsp:nvSpPr>
      <dsp:spPr>
        <a:xfrm>
          <a:off x="0" y="1672575"/>
          <a:ext cx="230746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smtClean="0"/>
            <a:t>C.- Respiración</a:t>
          </a:r>
          <a:endParaRPr lang="es-EC" sz="2000" kern="1200"/>
        </a:p>
      </dsp:txBody>
      <dsp:txXfrm>
        <a:off x="37125" y="1709700"/>
        <a:ext cx="2233215" cy="686250"/>
      </dsp:txXfrm>
    </dsp:sp>
    <dsp:sp modelId="{77499949-9874-44FC-B823-CD8DB6726B9E}">
      <dsp:nvSpPr>
        <dsp:cNvPr id="0" name=""/>
        <dsp:cNvSpPr/>
      </dsp:nvSpPr>
      <dsp:spPr>
        <a:xfrm>
          <a:off x="0" y="2490675"/>
          <a:ext cx="230746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smtClean="0"/>
            <a:t>D.- Flotación</a:t>
          </a:r>
          <a:endParaRPr lang="es-EC" sz="2000" kern="1200"/>
        </a:p>
      </dsp:txBody>
      <dsp:txXfrm>
        <a:off x="37125" y="2527800"/>
        <a:ext cx="2233215" cy="686250"/>
      </dsp:txXfrm>
    </dsp:sp>
    <dsp:sp modelId="{4440F9BF-77A1-4B4C-A06B-7617F5B02C34}">
      <dsp:nvSpPr>
        <dsp:cNvPr id="0" name=""/>
        <dsp:cNvSpPr/>
      </dsp:nvSpPr>
      <dsp:spPr>
        <a:xfrm>
          <a:off x="0" y="3308775"/>
          <a:ext cx="2307465"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1" kern="1200" smtClean="0"/>
            <a:t>E.- Propulsión o locomoción</a:t>
          </a:r>
          <a:endParaRPr lang="es-EC" sz="2000" kern="1200"/>
        </a:p>
      </dsp:txBody>
      <dsp:txXfrm>
        <a:off x="37125" y="3345900"/>
        <a:ext cx="2233215" cy="6862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9C57E-84BE-4F5E-AE05-098274880248}">
      <dsp:nvSpPr>
        <dsp:cNvPr id="0" name=""/>
        <dsp:cNvSpPr/>
      </dsp:nvSpPr>
      <dsp:spPr>
        <a:xfrm>
          <a:off x="814232" y="35"/>
          <a:ext cx="1916086" cy="1419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C" sz="1500" b="1" kern="1200" dirty="0" smtClean="0"/>
            <a:t>Brazada y respiración</a:t>
          </a:r>
        </a:p>
        <a:p>
          <a:pPr lvl="0" algn="ctr" defTabSz="666750" rtl="0">
            <a:lnSpc>
              <a:spcPct val="90000"/>
            </a:lnSpc>
            <a:spcBef>
              <a:spcPct val="0"/>
            </a:spcBef>
            <a:spcAft>
              <a:spcPct val="35000"/>
            </a:spcAft>
          </a:pPr>
          <a:endParaRPr lang="es-EC" sz="1500" b="1" kern="1200" dirty="0" smtClean="0"/>
        </a:p>
        <a:p>
          <a:pPr lvl="0" algn="ctr" defTabSz="666750" rtl="0">
            <a:lnSpc>
              <a:spcPct val="90000"/>
            </a:lnSpc>
            <a:spcBef>
              <a:spcPct val="0"/>
            </a:spcBef>
            <a:spcAft>
              <a:spcPct val="35000"/>
            </a:spcAft>
          </a:pPr>
          <a:r>
            <a:rPr lang="es-EC" sz="1500" b="1" kern="1200" dirty="0" smtClean="0"/>
            <a:t>Patada</a:t>
          </a:r>
        </a:p>
        <a:p>
          <a:pPr lvl="0" algn="ctr" defTabSz="666750" rtl="0">
            <a:lnSpc>
              <a:spcPct val="90000"/>
            </a:lnSpc>
            <a:spcBef>
              <a:spcPct val="0"/>
            </a:spcBef>
            <a:spcAft>
              <a:spcPct val="35000"/>
            </a:spcAft>
          </a:pPr>
          <a:endParaRPr lang="es-EC" sz="1500" b="1" kern="1200" dirty="0" smtClean="0"/>
        </a:p>
      </dsp:txBody>
      <dsp:txXfrm>
        <a:off x="883540" y="69343"/>
        <a:ext cx="1777470" cy="1281166"/>
      </dsp:txXfrm>
    </dsp:sp>
    <dsp:sp modelId="{047C195D-2DFD-4C8F-A380-9AB1C6B28110}">
      <dsp:nvSpPr>
        <dsp:cNvPr id="0" name=""/>
        <dsp:cNvSpPr/>
      </dsp:nvSpPr>
      <dsp:spPr>
        <a:xfrm>
          <a:off x="814232" y="1490807"/>
          <a:ext cx="1890336" cy="1419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s-EC" sz="1500" b="1" kern="1200" dirty="0" smtClean="0"/>
            <a:t>Coordinación de la respiración</a:t>
          </a:r>
        </a:p>
        <a:p>
          <a:pPr lvl="0" algn="ctr" defTabSz="666750" rtl="0">
            <a:lnSpc>
              <a:spcPct val="90000"/>
            </a:lnSpc>
            <a:spcBef>
              <a:spcPct val="0"/>
            </a:spcBef>
            <a:spcAft>
              <a:spcPct val="35000"/>
            </a:spcAft>
          </a:pPr>
          <a:endParaRPr lang="es-EC" sz="1500" b="1" kern="1200" dirty="0" smtClean="0"/>
        </a:p>
        <a:p>
          <a:pPr lvl="0" algn="ctr" defTabSz="666750" rtl="0">
            <a:lnSpc>
              <a:spcPct val="90000"/>
            </a:lnSpc>
            <a:spcBef>
              <a:spcPct val="0"/>
            </a:spcBef>
            <a:spcAft>
              <a:spcPct val="35000"/>
            </a:spcAft>
          </a:pPr>
          <a:r>
            <a:rPr lang="es-EC" sz="1500" b="1" kern="1200" dirty="0" smtClean="0"/>
            <a:t>Coordinación brazos-piernas</a:t>
          </a:r>
          <a:r>
            <a:rPr lang="es-EC" sz="1500" kern="1200" dirty="0" smtClean="0"/>
            <a:t>  </a:t>
          </a:r>
          <a:endParaRPr lang="es-EC" sz="1500" kern="1200" dirty="0"/>
        </a:p>
      </dsp:txBody>
      <dsp:txXfrm>
        <a:off x="883540" y="1560115"/>
        <a:ext cx="1751720" cy="12811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A1951-C3B5-4845-8E60-056F7715D85E}">
      <dsp:nvSpPr>
        <dsp:cNvPr id="0" name=""/>
        <dsp:cNvSpPr/>
      </dsp:nvSpPr>
      <dsp:spPr>
        <a:xfrm>
          <a:off x="792258" y="0"/>
          <a:ext cx="8978930" cy="41386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04E19-C438-47F2-8681-C7C3712D9050}">
      <dsp:nvSpPr>
        <dsp:cNvPr id="0" name=""/>
        <dsp:cNvSpPr/>
      </dsp:nvSpPr>
      <dsp:spPr>
        <a:xfrm>
          <a:off x="1501990" y="1241591"/>
          <a:ext cx="7559467" cy="165545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s-ES" sz="3300" kern="1200" dirty="0" smtClean="0"/>
            <a:t>Niños de  7-8 años del Club </a:t>
          </a:r>
          <a:r>
            <a:rPr lang="es-ES" sz="3300" kern="1200" dirty="0" err="1" smtClean="0"/>
            <a:t>Educoach</a:t>
          </a:r>
          <a:r>
            <a:rPr lang="es-ES" sz="3300" kern="1200" dirty="0" smtClean="0"/>
            <a:t> ubicado en la parroquia de San Pedro de Taboada Cantón </a:t>
          </a:r>
          <a:r>
            <a:rPr lang="es-ES" sz="3300" kern="1200" dirty="0" err="1" smtClean="0"/>
            <a:t>Sangolquí</a:t>
          </a:r>
          <a:r>
            <a:rPr lang="es-ES" sz="3300" kern="1200" dirty="0" smtClean="0"/>
            <a:t> 2016-2017</a:t>
          </a:r>
          <a:endParaRPr lang="es-EC" sz="3300" kern="1200" dirty="0"/>
        </a:p>
      </dsp:txBody>
      <dsp:txXfrm>
        <a:off x="1582803" y="1322404"/>
        <a:ext cx="7397841" cy="149382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D4B04-5E2C-4192-8262-73418F7EFACB}">
      <dsp:nvSpPr>
        <dsp:cNvPr id="0" name=""/>
        <dsp:cNvSpPr/>
      </dsp:nvSpPr>
      <dsp:spPr>
        <a:xfrm>
          <a:off x="0" y="301465"/>
          <a:ext cx="10364451" cy="148297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s-ES" sz="6500" b="1" kern="1200" baseline="0" smtClean="0"/>
            <a:t>Delimitación del Problema</a:t>
          </a:r>
          <a:endParaRPr lang="es-EC" sz="6500" kern="1200"/>
        </a:p>
      </dsp:txBody>
      <dsp:txXfrm>
        <a:off x="72393" y="373858"/>
        <a:ext cx="10219665" cy="1338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9E124-C43D-482C-89BC-2FD1BCFAD025}">
      <dsp:nvSpPr>
        <dsp:cNvPr id="0" name=""/>
        <dsp:cNvSpPr/>
      </dsp:nvSpPr>
      <dsp:spPr>
        <a:xfrm>
          <a:off x="0" y="981"/>
          <a:ext cx="9245599" cy="5615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smtClean="0"/>
            <a:t>Hipótesis General</a:t>
          </a:r>
          <a:endParaRPr lang="es-EC" sz="2400" kern="1200"/>
        </a:p>
      </dsp:txBody>
      <dsp:txXfrm>
        <a:off x="27415" y="28396"/>
        <a:ext cx="9190769" cy="506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F366C-321E-4A4D-BFF7-0BAAF1967AF5}">
      <dsp:nvSpPr>
        <dsp:cNvPr id="0" name=""/>
        <dsp:cNvSpPr/>
      </dsp:nvSpPr>
      <dsp:spPr>
        <a:xfrm>
          <a:off x="0" y="0"/>
          <a:ext cx="8099592" cy="21192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rtl="0">
            <a:lnSpc>
              <a:spcPct val="90000"/>
            </a:lnSpc>
            <a:spcBef>
              <a:spcPct val="0"/>
            </a:spcBef>
            <a:spcAft>
              <a:spcPct val="35000"/>
            </a:spcAft>
          </a:pPr>
          <a:r>
            <a:rPr lang="es-EC" sz="3500" kern="1200" dirty="0" smtClean="0"/>
            <a:t>La aplicación del juego incide en la </a:t>
          </a:r>
          <a:r>
            <a:rPr lang="es-EC" sz="3500" kern="1200" dirty="0" smtClean="0"/>
            <a:t>técnica </a:t>
          </a:r>
          <a:r>
            <a:rPr lang="es-EC" sz="3500" kern="1200" dirty="0" smtClean="0"/>
            <a:t>mariposa en los niños de 7 a 8 años del club de natación </a:t>
          </a:r>
          <a:r>
            <a:rPr lang="es-EC" sz="3500" kern="1200" dirty="0" err="1" smtClean="0"/>
            <a:t>Educoach</a:t>
          </a:r>
          <a:r>
            <a:rPr lang="es-EC" sz="3500" kern="1200" dirty="0" smtClean="0"/>
            <a:t>.</a:t>
          </a:r>
          <a:endParaRPr lang="es-EC" sz="3500" kern="1200" dirty="0"/>
        </a:p>
      </dsp:txBody>
      <dsp:txXfrm>
        <a:off x="0" y="0"/>
        <a:ext cx="8099592" cy="21192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40162-5153-41EA-9769-409331BB0420}">
      <dsp:nvSpPr>
        <dsp:cNvPr id="0" name=""/>
        <dsp:cNvSpPr/>
      </dsp:nvSpPr>
      <dsp:spPr>
        <a:xfrm>
          <a:off x="0" y="981"/>
          <a:ext cx="9245599"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smtClean="0"/>
            <a:t>Hipótesis Nula</a:t>
          </a:r>
          <a:endParaRPr lang="es-EC" sz="2400" kern="1200"/>
        </a:p>
      </dsp:txBody>
      <dsp:txXfrm>
        <a:off x="27415" y="28396"/>
        <a:ext cx="9190769" cy="5067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F366C-321E-4A4D-BFF7-0BAAF1967AF5}">
      <dsp:nvSpPr>
        <dsp:cNvPr id="0" name=""/>
        <dsp:cNvSpPr/>
      </dsp:nvSpPr>
      <dsp:spPr>
        <a:xfrm>
          <a:off x="0" y="0"/>
          <a:ext cx="8099592" cy="21192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rtl="0">
            <a:lnSpc>
              <a:spcPct val="90000"/>
            </a:lnSpc>
            <a:spcBef>
              <a:spcPct val="0"/>
            </a:spcBef>
            <a:spcAft>
              <a:spcPct val="35000"/>
            </a:spcAft>
          </a:pPr>
          <a:r>
            <a:rPr lang="es-EC" sz="3500" kern="1200" dirty="0" smtClean="0"/>
            <a:t>La aplicación del juego no incide en la </a:t>
          </a:r>
          <a:r>
            <a:rPr lang="es-EC" sz="3500" kern="1200" dirty="0" smtClean="0"/>
            <a:t>técnica </a:t>
          </a:r>
          <a:r>
            <a:rPr lang="es-EC" sz="3500" kern="1200" dirty="0" smtClean="0"/>
            <a:t>mariposa en los niños de 7 a 8 años del club de natación </a:t>
          </a:r>
          <a:r>
            <a:rPr lang="es-EC" sz="3500" kern="1200" dirty="0" err="1" smtClean="0"/>
            <a:t>Educoach</a:t>
          </a:r>
          <a:r>
            <a:rPr lang="es-EC" sz="3500" kern="1200" dirty="0" smtClean="0"/>
            <a:t>.</a:t>
          </a:r>
          <a:endParaRPr lang="es-EC" sz="3500" kern="1200" dirty="0"/>
        </a:p>
      </dsp:txBody>
      <dsp:txXfrm>
        <a:off x="0" y="0"/>
        <a:ext cx="8099592" cy="2119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81B6D-0152-464F-AC15-A5FA59F58483}">
      <dsp:nvSpPr>
        <dsp:cNvPr id="0" name=""/>
        <dsp:cNvSpPr/>
      </dsp:nvSpPr>
      <dsp:spPr>
        <a:xfrm>
          <a:off x="0" y="5211"/>
          <a:ext cx="3845895" cy="8108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Grado de satisfacción con la actividad</a:t>
          </a:r>
          <a:endParaRPr lang="es-EC" sz="2100" kern="1200" dirty="0"/>
        </a:p>
      </dsp:txBody>
      <dsp:txXfrm>
        <a:off x="39580" y="44791"/>
        <a:ext cx="3766735" cy="731649"/>
      </dsp:txXfrm>
    </dsp:sp>
    <dsp:sp modelId="{486B6504-B52B-4D7C-9A0C-9264E23A9ED2}">
      <dsp:nvSpPr>
        <dsp:cNvPr id="0" name=""/>
        <dsp:cNvSpPr/>
      </dsp:nvSpPr>
      <dsp:spPr>
        <a:xfrm>
          <a:off x="0" y="876501"/>
          <a:ext cx="3845895" cy="8108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smtClean="0"/>
            <a:t>Participación en las diferentes actividades</a:t>
          </a:r>
          <a:endParaRPr lang="es-EC" sz="2100" kern="1200"/>
        </a:p>
      </dsp:txBody>
      <dsp:txXfrm>
        <a:off x="39580" y="916081"/>
        <a:ext cx="3766735" cy="731649"/>
      </dsp:txXfrm>
    </dsp:sp>
    <dsp:sp modelId="{53FCB591-2D87-4162-88A1-373B19F21909}">
      <dsp:nvSpPr>
        <dsp:cNvPr id="0" name=""/>
        <dsp:cNvSpPr/>
      </dsp:nvSpPr>
      <dsp:spPr>
        <a:xfrm>
          <a:off x="0" y="1747791"/>
          <a:ext cx="3845895" cy="8108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smtClean="0"/>
            <a:t>Desempeño en las diferentes actividades</a:t>
          </a:r>
          <a:endParaRPr lang="es-EC" sz="2100" kern="1200"/>
        </a:p>
      </dsp:txBody>
      <dsp:txXfrm>
        <a:off x="39580" y="1787371"/>
        <a:ext cx="3766735" cy="7316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8.gif"/></Relationships>
</file>

<file path=ppt/drawings/drawing1.xml><?xml version="1.0" encoding="utf-8"?>
<c:userShapes xmlns:c="http://schemas.openxmlformats.org/drawingml/2006/chart">
  <cdr:relSizeAnchor xmlns:cdr="http://schemas.openxmlformats.org/drawingml/2006/chartDrawing">
    <cdr:from>
      <cdr:x>0.69038</cdr:x>
      <cdr:y>0.42549</cdr:y>
    </cdr:from>
    <cdr:to>
      <cdr:x>0.74091</cdr:x>
      <cdr:y>0.55538</cdr:y>
    </cdr:to>
    <cdr:pic>
      <cdr:nvPicPr>
        <cdr:cNvPr id="2" name="2 Imagen"/>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rot="210074">
          <a:off x="4312259" y="1635629"/>
          <a:ext cx="315626" cy="49934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E286D-3093-4462-BB8A-6765E876C360}" type="datetimeFigureOut">
              <a:rPr lang="es-EC" smtClean="0"/>
              <a:t>8/8/2017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A02A5-9A91-450D-81F9-F8E2BAD5755E}" type="slidenum">
              <a:rPr lang="es-EC" smtClean="0"/>
              <a:t>‹Nº›</a:t>
            </a:fld>
            <a:endParaRPr lang="es-EC"/>
          </a:p>
        </p:txBody>
      </p:sp>
    </p:spTree>
    <p:extLst>
      <p:ext uri="{BB962C8B-B14F-4D97-AF65-F5344CB8AC3E}">
        <p14:creationId xmlns:p14="http://schemas.microsoft.com/office/powerpoint/2010/main" val="365542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a:t>
            </a:fld>
            <a:endParaRPr lang="zh-CN" altLang="en-US"/>
          </a:p>
        </p:txBody>
      </p:sp>
    </p:spTree>
    <p:extLst>
      <p:ext uri="{BB962C8B-B14F-4D97-AF65-F5344CB8AC3E}">
        <p14:creationId xmlns:p14="http://schemas.microsoft.com/office/powerpoint/2010/main" val="80778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3</a:t>
            </a:fld>
            <a:endParaRPr lang="zh-CN" altLang="en-US"/>
          </a:p>
        </p:txBody>
      </p:sp>
    </p:spTree>
    <p:extLst>
      <p:ext uri="{BB962C8B-B14F-4D97-AF65-F5344CB8AC3E}">
        <p14:creationId xmlns:p14="http://schemas.microsoft.com/office/powerpoint/2010/main" val="344297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4</a:t>
            </a:fld>
            <a:endParaRPr lang="zh-CN" altLang="en-US"/>
          </a:p>
        </p:txBody>
      </p:sp>
    </p:spTree>
    <p:extLst>
      <p:ext uri="{BB962C8B-B14F-4D97-AF65-F5344CB8AC3E}">
        <p14:creationId xmlns:p14="http://schemas.microsoft.com/office/powerpoint/2010/main" val="2678967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346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5086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3645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114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8482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5850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6485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7339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2478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6" name="图片 5" descr="会议-商务-洽谈副本2.jpg"/>
          <p:cNvPicPr>
            <a:picLocks noChangeAspect="1"/>
          </p:cNvPicPr>
          <p:nvPr userDrawn="1"/>
        </p:nvPicPr>
        <p:blipFill>
          <a:blip r:embed="rId2"/>
          <a:stretch>
            <a:fillRect/>
          </a:stretch>
        </p:blipFill>
        <p:spPr>
          <a:xfrm>
            <a:off x="0" y="0"/>
            <a:ext cx="12192000" cy="6858000"/>
          </a:xfrm>
          <a:prstGeom prst="rect">
            <a:avLst/>
          </a:prstGeom>
        </p:spPr>
      </p:pic>
      <p:sp>
        <p:nvSpPr>
          <p:cNvPr id="8" name="图片占位符 7"/>
          <p:cNvSpPr>
            <a:spLocks noGrp="1"/>
          </p:cNvSpPr>
          <p:nvPr>
            <p:ph type="pic" sz="quarter" idx="10"/>
          </p:nvPr>
        </p:nvSpPr>
        <p:spPr>
          <a:xfrm>
            <a:off x="762002" y="2000256"/>
            <a:ext cx="4667243" cy="4071950"/>
          </a:xfrm>
        </p:spPr>
        <p:txBody>
          <a:bodyPr/>
          <a:lstStyle/>
          <a:p>
            <a:endParaRPr lang="zh-CN" altLang="en-US"/>
          </a:p>
        </p:txBody>
      </p:sp>
    </p:spTree>
    <p:extLst>
      <p:ext uri="{BB962C8B-B14F-4D97-AF65-F5344CB8AC3E}">
        <p14:creationId xmlns:p14="http://schemas.microsoft.com/office/powerpoint/2010/main" val="1359271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1"/>
        </a:solidFill>
        <a:effectLst/>
      </p:bgPr>
    </p:bg>
    <p:spTree>
      <p:nvGrpSpPr>
        <p:cNvPr id="1" name=""/>
        <p:cNvGrpSpPr/>
        <p:nvPr/>
      </p:nvGrpSpPr>
      <p:grpSpPr>
        <a:xfrm>
          <a:off x="0" y="0"/>
          <a:ext cx="0" cy="0"/>
          <a:chOff x="0" y="0"/>
          <a:chExt cx="0" cy="0"/>
        </a:xfrm>
      </p:grpSpPr>
      <p:grpSp>
        <p:nvGrpSpPr>
          <p:cNvPr id="3091" name="Group 19"/>
          <p:cNvGrpSpPr>
            <a:grpSpLocks/>
          </p:cNvGrpSpPr>
          <p:nvPr/>
        </p:nvGrpSpPr>
        <p:grpSpPr bwMode="auto">
          <a:xfrm>
            <a:off x="1422400" y="0"/>
            <a:ext cx="10769600" cy="6858000"/>
            <a:chOff x="672" y="0"/>
            <a:chExt cx="5088" cy="4320"/>
          </a:xfrm>
        </p:grpSpPr>
        <p:sp>
          <p:nvSpPr>
            <p:cNvPr id="3092" name="Oval 20"/>
            <p:cNvSpPr>
              <a:spLocks noChangeArrowheads="1"/>
            </p:cNvSpPr>
            <p:nvPr/>
          </p:nvSpPr>
          <p:spPr bwMode="ltGray">
            <a:xfrm>
              <a:off x="672" y="4"/>
              <a:ext cx="4628" cy="431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EC" smtClean="0">
                <a:solidFill>
                  <a:srgbClr val="D1D1D1"/>
                </a:solidFill>
              </a:endParaRPr>
            </a:p>
          </p:txBody>
        </p:sp>
        <p:sp>
          <p:nvSpPr>
            <p:cNvPr id="3093" name="Rectangle 21"/>
            <p:cNvSpPr>
              <a:spLocks noChangeArrowheads="1"/>
            </p:cNvSpPr>
            <p:nvPr/>
          </p:nvSpPr>
          <p:spPr bwMode="ltGray">
            <a:xfrm>
              <a:off x="3056" y="0"/>
              <a:ext cx="2704" cy="431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EC" smtClean="0">
                <a:solidFill>
                  <a:srgbClr val="D1D1D1"/>
                </a:solidFill>
              </a:endParaRPr>
            </a:p>
          </p:txBody>
        </p:sp>
      </p:grpSp>
      <p:sp>
        <p:nvSpPr>
          <p:cNvPr id="3089" name="Oval 17" descr="32115"/>
          <p:cNvSpPr>
            <a:spLocks noChangeArrowheads="1"/>
          </p:cNvSpPr>
          <p:nvPr/>
        </p:nvSpPr>
        <p:spPr bwMode="ltGray">
          <a:xfrm>
            <a:off x="1968502" y="1916116"/>
            <a:ext cx="5854700" cy="4433887"/>
          </a:xfrm>
          <a:prstGeom prst="ellipse">
            <a:avLst/>
          </a:prstGeom>
          <a:blipFill dpi="0" rotWithShape="0">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EC" smtClean="0">
              <a:solidFill>
                <a:srgbClr val="D1D1D1"/>
              </a:solidFill>
            </a:endParaRPr>
          </a:p>
        </p:txBody>
      </p:sp>
      <p:sp>
        <p:nvSpPr>
          <p:cNvPr id="3074" name="Rectangle 2"/>
          <p:cNvSpPr>
            <a:spLocks noGrp="1" noChangeArrowheads="1"/>
          </p:cNvSpPr>
          <p:nvPr>
            <p:ph type="ctrTitle"/>
          </p:nvPr>
        </p:nvSpPr>
        <p:spPr bwMode="white">
          <a:xfrm>
            <a:off x="2032000" y="914400"/>
            <a:ext cx="9753600" cy="1295400"/>
          </a:xfrm>
        </p:spPr>
        <p:txBody>
          <a:bodyPr/>
          <a:lstStyle>
            <a:lvl1pPr>
              <a:defRPr sz="4000" u="sng"/>
            </a:lvl1pPr>
          </a:lstStyle>
          <a:p>
            <a:pPr lvl="0"/>
            <a:r>
              <a:rPr lang="es-ES" altLang="es-EC" noProof="0" smtClean="0"/>
              <a:t>Haga clic para modificar el estilo de título del patrón</a:t>
            </a:r>
            <a:endParaRPr lang="en-US" altLang="es-EC" noProof="0" smtClean="0"/>
          </a:p>
        </p:txBody>
      </p:sp>
      <p:sp>
        <p:nvSpPr>
          <p:cNvPr id="3076" name="Rectangle 4"/>
          <p:cNvSpPr>
            <a:spLocks noGrp="1" noChangeArrowheads="1"/>
          </p:cNvSpPr>
          <p:nvPr>
            <p:ph type="dt" sz="half" idx="2"/>
          </p:nvPr>
        </p:nvSpPr>
        <p:spPr>
          <a:xfrm>
            <a:off x="609600" y="6477003"/>
            <a:ext cx="2844800" cy="244475"/>
          </a:xfrm>
        </p:spPr>
        <p:txBody>
          <a:bodyPr/>
          <a:lstStyle>
            <a:lvl1pPr>
              <a:defRPr sz="1200"/>
            </a:lvl1pPr>
          </a:lstStyle>
          <a:p>
            <a:endParaRPr lang="en-US" altLang="es-EC">
              <a:solidFill>
                <a:srgbClr val="D1D1D1"/>
              </a:solidFill>
            </a:endParaRPr>
          </a:p>
        </p:txBody>
      </p:sp>
      <p:sp>
        <p:nvSpPr>
          <p:cNvPr id="3077" name="Rectangle 5"/>
          <p:cNvSpPr>
            <a:spLocks noGrp="1" noChangeArrowheads="1"/>
          </p:cNvSpPr>
          <p:nvPr>
            <p:ph type="ftr" sz="quarter" idx="3"/>
          </p:nvPr>
        </p:nvSpPr>
        <p:spPr>
          <a:xfrm>
            <a:off x="4165600" y="6477003"/>
            <a:ext cx="3860800" cy="244475"/>
          </a:xfrm>
        </p:spPr>
        <p:txBody>
          <a:bodyPr/>
          <a:lstStyle>
            <a:lvl1pPr>
              <a:defRPr sz="1200"/>
            </a:lvl1pPr>
          </a:lstStyle>
          <a:p>
            <a:endParaRPr lang="en-US" altLang="es-EC">
              <a:solidFill>
                <a:srgbClr val="D1D1D1"/>
              </a:solidFill>
            </a:endParaRPr>
          </a:p>
        </p:txBody>
      </p:sp>
      <p:sp>
        <p:nvSpPr>
          <p:cNvPr id="3078" name="Rectangle 6"/>
          <p:cNvSpPr>
            <a:spLocks noGrp="1" noChangeArrowheads="1"/>
          </p:cNvSpPr>
          <p:nvPr>
            <p:ph type="sldNum" sz="quarter" idx="4"/>
          </p:nvPr>
        </p:nvSpPr>
        <p:spPr>
          <a:xfrm>
            <a:off x="8737600" y="6477003"/>
            <a:ext cx="2844800" cy="244475"/>
          </a:xfrm>
        </p:spPr>
        <p:txBody>
          <a:bodyPr/>
          <a:lstStyle>
            <a:lvl1pPr>
              <a:defRPr sz="1200"/>
            </a:lvl1pPr>
          </a:lstStyle>
          <a:p>
            <a:fld id="{C14268A2-9205-4B77-BF8A-FECF9BEEC352}" type="slidenum">
              <a:rPr lang="en-US" altLang="es-EC">
                <a:solidFill>
                  <a:srgbClr val="D1D1D1"/>
                </a:solidFill>
              </a:rPr>
              <a:pPr/>
              <a:t>‹Nº›</a:t>
            </a:fld>
            <a:endParaRPr lang="en-US" altLang="es-EC">
              <a:solidFill>
                <a:srgbClr val="D1D1D1"/>
              </a:solidFill>
            </a:endParaRPr>
          </a:p>
        </p:txBody>
      </p:sp>
      <p:sp>
        <p:nvSpPr>
          <p:cNvPr id="3086" name="Text Box 14"/>
          <p:cNvSpPr txBox="1">
            <a:spLocks noChangeArrowheads="1"/>
          </p:cNvSpPr>
          <p:nvPr/>
        </p:nvSpPr>
        <p:spPr bwMode="auto">
          <a:xfrm>
            <a:off x="304800" y="228600"/>
            <a:ext cx="213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en-US" altLang="es-EC" sz="1600" b="1" smtClean="0">
                <a:solidFill>
                  <a:srgbClr val="D1D1D1"/>
                </a:solidFill>
              </a:rPr>
              <a:t>Company</a:t>
            </a:r>
          </a:p>
          <a:p>
            <a:pPr defTabSz="914400" fontAlgn="base">
              <a:spcBef>
                <a:spcPct val="0"/>
              </a:spcBef>
              <a:spcAft>
                <a:spcPct val="0"/>
              </a:spcAft>
            </a:pPr>
            <a:r>
              <a:rPr lang="en-US" altLang="es-EC" sz="2400" b="1" smtClean="0">
                <a:solidFill>
                  <a:srgbClr val="FFFFFF"/>
                </a:solidFill>
              </a:rPr>
              <a:t>LOGO</a:t>
            </a:r>
          </a:p>
        </p:txBody>
      </p:sp>
      <p:sp>
        <p:nvSpPr>
          <p:cNvPr id="3090" name="Oval 18"/>
          <p:cNvSpPr>
            <a:spLocks noChangeArrowheads="1"/>
          </p:cNvSpPr>
          <p:nvPr/>
        </p:nvSpPr>
        <p:spPr bwMode="ltGray">
          <a:xfrm>
            <a:off x="6915151" y="6132513"/>
            <a:ext cx="571500" cy="38576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EC" smtClean="0">
              <a:solidFill>
                <a:srgbClr val="D1D1D1"/>
              </a:solidFill>
            </a:endParaRPr>
          </a:p>
        </p:txBody>
      </p:sp>
      <p:sp>
        <p:nvSpPr>
          <p:cNvPr id="3075" name="Rectangle 3"/>
          <p:cNvSpPr>
            <a:spLocks noGrp="1" noChangeArrowheads="1"/>
          </p:cNvSpPr>
          <p:nvPr>
            <p:ph type="subTitle" idx="1"/>
          </p:nvPr>
        </p:nvSpPr>
        <p:spPr bwMode="white">
          <a:xfrm>
            <a:off x="7416800" y="6172200"/>
            <a:ext cx="4775200" cy="381000"/>
          </a:xfrm>
        </p:spPr>
        <p:txBody>
          <a:bodyPr/>
          <a:lstStyle>
            <a:lvl1pPr marL="0" indent="0">
              <a:buFont typeface="Wingdings" pitchFamily="2" charset="2"/>
              <a:buNone/>
              <a:defRPr sz="1800" b="1"/>
            </a:lvl1pPr>
          </a:lstStyle>
          <a:p>
            <a:pPr lvl="0"/>
            <a:r>
              <a:rPr lang="es-ES" altLang="es-EC" noProof="0" smtClean="0"/>
              <a:t>Haga clic para modificar el estilo de subtítulo del patrón</a:t>
            </a:r>
            <a:endParaRPr lang="en-US" altLang="es-EC" noProof="0" smtClean="0"/>
          </a:p>
        </p:txBody>
      </p:sp>
    </p:spTree>
    <p:extLst>
      <p:ext uri="{BB962C8B-B14F-4D97-AF65-F5344CB8AC3E}">
        <p14:creationId xmlns:p14="http://schemas.microsoft.com/office/powerpoint/2010/main" val="2900550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89"/>
                                        </p:tgtEl>
                                        <p:attrNameLst>
                                          <p:attrName>style.visibility</p:attrName>
                                        </p:attrNameLst>
                                      </p:cBhvr>
                                      <p:to>
                                        <p:strVal val="visible"/>
                                      </p:to>
                                    </p:set>
                                    <p:anim calcmode="lin" valueType="num">
                                      <p:cBhvr>
                                        <p:cTn id="7" dur="500" fill="hold"/>
                                        <p:tgtEl>
                                          <p:spTgt spid="3089"/>
                                        </p:tgtEl>
                                        <p:attrNameLst>
                                          <p:attrName>ppt_w</p:attrName>
                                        </p:attrNameLst>
                                      </p:cBhvr>
                                      <p:tavLst>
                                        <p:tav tm="0">
                                          <p:val>
                                            <p:fltVal val="0"/>
                                          </p:val>
                                        </p:tav>
                                        <p:tav tm="100000">
                                          <p:val>
                                            <p:strVal val="#ppt_w"/>
                                          </p:val>
                                        </p:tav>
                                      </p:tavLst>
                                    </p:anim>
                                    <p:anim calcmode="lin" valueType="num">
                                      <p:cBhvr>
                                        <p:cTn id="8" dur="500" fill="hold"/>
                                        <p:tgtEl>
                                          <p:spTgt spid="30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090"/>
                                        </p:tgtEl>
                                        <p:attrNameLst>
                                          <p:attrName>style.visibility</p:attrName>
                                        </p:attrNameLst>
                                      </p:cBhvr>
                                      <p:to>
                                        <p:strVal val="visible"/>
                                      </p:to>
                                    </p:set>
                                    <p:anim calcmode="lin" valueType="num">
                                      <p:cBhvr>
                                        <p:cTn id="12" dur="500" fill="hold"/>
                                        <p:tgtEl>
                                          <p:spTgt spid="3090"/>
                                        </p:tgtEl>
                                        <p:attrNameLst>
                                          <p:attrName>ppt_w</p:attrName>
                                        </p:attrNameLst>
                                      </p:cBhvr>
                                      <p:tavLst>
                                        <p:tav tm="0">
                                          <p:val>
                                            <p:fltVal val="0"/>
                                          </p:val>
                                        </p:tav>
                                        <p:tav tm="100000">
                                          <p:val>
                                            <p:strVal val="#ppt_w"/>
                                          </p:val>
                                        </p:tav>
                                      </p:tavLst>
                                    </p:anim>
                                    <p:anim calcmode="lin" valueType="num">
                                      <p:cBhvr>
                                        <p:cTn id="13" dur="500" fill="hold"/>
                                        <p:tgtEl>
                                          <p:spTgt spid="30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animBg="1"/>
      <p:bldP spid="309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60804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5" name="4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6" name="5 Marcador de número de diapositiva"/>
          <p:cNvSpPr>
            <a:spLocks noGrp="1"/>
          </p:cNvSpPr>
          <p:nvPr>
            <p:ph type="sldNum" sz="quarter" idx="12"/>
          </p:nvPr>
        </p:nvSpPr>
        <p:spPr/>
        <p:txBody>
          <a:bodyPr/>
          <a:lstStyle>
            <a:lvl1pPr>
              <a:defRPr/>
            </a:lvl1pPr>
          </a:lstStyle>
          <a:p>
            <a:fld id="{87F51E1A-1AB2-43F4-A225-F225878395DD}"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3882087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5" name="4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6" name="5 Marcador de número de diapositiva"/>
          <p:cNvSpPr>
            <a:spLocks noGrp="1"/>
          </p:cNvSpPr>
          <p:nvPr>
            <p:ph type="sldNum" sz="quarter" idx="12"/>
          </p:nvPr>
        </p:nvSpPr>
        <p:spPr/>
        <p:txBody>
          <a:bodyPr/>
          <a:lstStyle>
            <a:lvl1pPr>
              <a:defRPr/>
            </a:lvl1pPr>
          </a:lstStyle>
          <a:p>
            <a:fld id="{A19D699E-F890-4B2C-93C3-A174D871B02C}"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81957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076325"/>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076325"/>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6" name="5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7" name="6 Marcador de número de diapositiva"/>
          <p:cNvSpPr>
            <a:spLocks noGrp="1"/>
          </p:cNvSpPr>
          <p:nvPr>
            <p:ph type="sldNum" sz="quarter" idx="12"/>
          </p:nvPr>
        </p:nvSpPr>
        <p:spPr/>
        <p:txBody>
          <a:bodyPr/>
          <a:lstStyle>
            <a:lvl1pPr>
              <a:defRPr/>
            </a:lvl1pPr>
          </a:lstStyle>
          <a:p>
            <a:fld id="{3E30940B-B9B0-4BFE-9ECB-C83166C995B7}"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167994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8" name="7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9" name="8 Marcador de número de diapositiva"/>
          <p:cNvSpPr>
            <a:spLocks noGrp="1"/>
          </p:cNvSpPr>
          <p:nvPr>
            <p:ph type="sldNum" sz="quarter" idx="12"/>
          </p:nvPr>
        </p:nvSpPr>
        <p:spPr/>
        <p:txBody>
          <a:bodyPr/>
          <a:lstStyle>
            <a:lvl1pPr>
              <a:defRPr/>
            </a:lvl1pPr>
          </a:lstStyle>
          <a:p>
            <a:fld id="{329988BB-C93D-4AC5-8F7B-6640F2D46826}"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76002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4" name="3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5" name="4 Marcador de número de diapositiva"/>
          <p:cNvSpPr>
            <a:spLocks noGrp="1"/>
          </p:cNvSpPr>
          <p:nvPr>
            <p:ph type="sldNum" sz="quarter" idx="12"/>
          </p:nvPr>
        </p:nvSpPr>
        <p:spPr/>
        <p:txBody>
          <a:bodyPr/>
          <a:lstStyle>
            <a:lvl1pPr>
              <a:defRPr/>
            </a:lvl1pPr>
          </a:lstStyle>
          <a:p>
            <a:fld id="{B2A928AB-F2AA-45D4-A413-F0873CA03594}"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3796122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3" name="2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4" name="3 Marcador de número de diapositiva"/>
          <p:cNvSpPr>
            <a:spLocks noGrp="1"/>
          </p:cNvSpPr>
          <p:nvPr>
            <p:ph type="sldNum" sz="quarter" idx="12"/>
          </p:nvPr>
        </p:nvSpPr>
        <p:spPr/>
        <p:txBody>
          <a:bodyPr/>
          <a:lstStyle>
            <a:lvl1pPr>
              <a:defRPr/>
            </a:lvl1pPr>
          </a:lstStyle>
          <a:p>
            <a:fld id="{14403BD2-F760-4D7A-A80A-8DAB57F29465}"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823791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6" name="5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7" name="6 Marcador de número de diapositiva"/>
          <p:cNvSpPr>
            <a:spLocks noGrp="1"/>
          </p:cNvSpPr>
          <p:nvPr>
            <p:ph type="sldNum" sz="quarter" idx="12"/>
          </p:nvPr>
        </p:nvSpPr>
        <p:spPr/>
        <p:txBody>
          <a:bodyPr/>
          <a:lstStyle>
            <a:lvl1pPr>
              <a:defRPr/>
            </a:lvl1pPr>
          </a:lstStyle>
          <a:p>
            <a:fld id="{E560DE37-2DF2-4C4E-ACF0-F30065C5996C}"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275444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6" name="5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7" name="6 Marcador de número de diapositiva"/>
          <p:cNvSpPr>
            <a:spLocks noGrp="1"/>
          </p:cNvSpPr>
          <p:nvPr>
            <p:ph type="sldNum" sz="quarter" idx="12"/>
          </p:nvPr>
        </p:nvSpPr>
        <p:spPr/>
        <p:txBody>
          <a:bodyPr/>
          <a:lstStyle>
            <a:lvl1pPr>
              <a:defRPr/>
            </a:lvl1pPr>
          </a:lstStyle>
          <a:p>
            <a:fld id="{9024A997-9119-43C5-B79A-D0A194EB9F21}"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3051257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5" name="4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6" name="5 Marcador de número de diapositiva"/>
          <p:cNvSpPr>
            <a:spLocks noGrp="1"/>
          </p:cNvSpPr>
          <p:nvPr>
            <p:ph type="sldNum" sz="quarter" idx="12"/>
          </p:nvPr>
        </p:nvSpPr>
        <p:spPr/>
        <p:txBody>
          <a:bodyPr/>
          <a:lstStyle>
            <a:lvl1pPr>
              <a:defRPr/>
            </a:lvl1pPr>
          </a:lstStyle>
          <a:p>
            <a:fld id="{41D292EF-7B96-4FCF-AF5A-7142D4FFA1FD}"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1609325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88400" y="123825"/>
            <a:ext cx="2794000" cy="620077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06400" y="123825"/>
            <a:ext cx="8178800" cy="62007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ltLang="es-EC">
              <a:solidFill>
                <a:srgbClr val="D1D1D1"/>
              </a:solidFill>
            </a:endParaRPr>
          </a:p>
        </p:txBody>
      </p:sp>
      <p:sp>
        <p:nvSpPr>
          <p:cNvPr id="5" name="4 Marcador de pie de página"/>
          <p:cNvSpPr>
            <a:spLocks noGrp="1"/>
          </p:cNvSpPr>
          <p:nvPr>
            <p:ph type="ftr" sz="quarter" idx="11"/>
          </p:nvPr>
        </p:nvSpPr>
        <p:spPr/>
        <p:txBody>
          <a:bodyPr/>
          <a:lstStyle>
            <a:lvl1pPr>
              <a:defRPr/>
            </a:lvl1pPr>
          </a:lstStyle>
          <a:p>
            <a:endParaRPr lang="en-US" altLang="es-EC">
              <a:solidFill>
                <a:srgbClr val="D1D1D1"/>
              </a:solidFill>
            </a:endParaRPr>
          </a:p>
        </p:txBody>
      </p:sp>
      <p:sp>
        <p:nvSpPr>
          <p:cNvPr id="6" name="5 Marcador de número de diapositiva"/>
          <p:cNvSpPr>
            <a:spLocks noGrp="1"/>
          </p:cNvSpPr>
          <p:nvPr>
            <p:ph type="sldNum" sz="quarter" idx="12"/>
          </p:nvPr>
        </p:nvSpPr>
        <p:spPr/>
        <p:txBody>
          <a:bodyPr/>
          <a:lstStyle>
            <a:lvl1pPr>
              <a:defRPr/>
            </a:lvl1pPr>
          </a:lstStyle>
          <a:p>
            <a:fld id="{62A9B28C-48D6-4BCD-9CDF-7D8356EB9AAC}"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333011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27306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06400" y="123825"/>
            <a:ext cx="9550400" cy="838200"/>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609600" y="1076325"/>
            <a:ext cx="10972800" cy="5248275"/>
          </a:xfrm>
        </p:spPr>
        <p:txBody>
          <a:bodyPr/>
          <a:lstStyle/>
          <a:p>
            <a:r>
              <a:rPr lang="es-ES" smtClean="0"/>
              <a:t>Haga clic en el icono para agregar una tabla</a:t>
            </a:r>
            <a:endParaRPr lang="es-EC"/>
          </a:p>
        </p:txBody>
      </p:sp>
      <p:sp>
        <p:nvSpPr>
          <p:cNvPr id="4" name="3 Marcador de fecha"/>
          <p:cNvSpPr>
            <a:spLocks noGrp="1"/>
          </p:cNvSpPr>
          <p:nvPr>
            <p:ph type="dt" sz="half" idx="10"/>
          </p:nvPr>
        </p:nvSpPr>
        <p:spPr>
          <a:xfrm>
            <a:off x="609600" y="6400803"/>
            <a:ext cx="2844800" cy="320675"/>
          </a:xfrm>
        </p:spPr>
        <p:txBody>
          <a:bodyPr/>
          <a:lstStyle>
            <a:lvl1pPr>
              <a:defRPr/>
            </a:lvl1pPr>
          </a:lstStyle>
          <a:p>
            <a:endParaRPr lang="en-US" altLang="es-EC">
              <a:solidFill>
                <a:srgbClr val="D1D1D1"/>
              </a:solidFill>
            </a:endParaRPr>
          </a:p>
        </p:txBody>
      </p:sp>
      <p:sp>
        <p:nvSpPr>
          <p:cNvPr id="5" name="4 Marcador de pie de página"/>
          <p:cNvSpPr>
            <a:spLocks noGrp="1"/>
          </p:cNvSpPr>
          <p:nvPr>
            <p:ph type="ftr" sz="quarter" idx="11"/>
          </p:nvPr>
        </p:nvSpPr>
        <p:spPr>
          <a:xfrm>
            <a:off x="4165600" y="6400803"/>
            <a:ext cx="3860800" cy="320675"/>
          </a:xfrm>
        </p:spPr>
        <p:txBody>
          <a:bodyPr/>
          <a:lstStyle>
            <a:lvl1pPr>
              <a:defRPr/>
            </a:lvl1pPr>
          </a:lstStyle>
          <a:p>
            <a:endParaRPr lang="en-US" altLang="es-EC">
              <a:solidFill>
                <a:srgbClr val="D1D1D1"/>
              </a:solidFill>
            </a:endParaRPr>
          </a:p>
        </p:txBody>
      </p:sp>
      <p:sp>
        <p:nvSpPr>
          <p:cNvPr id="6" name="5 Marcador de número de diapositiva"/>
          <p:cNvSpPr>
            <a:spLocks noGrp="1"/>
          </p:cNvSpPr>
          <p:nvPr>
            <p:ph type="sldNum" sz="quarter" idx="12"/>
          </p:nvPr>
        </p:nvSpPr>
        <p:spPr>
          <a:xfrm>
            <a:off x="8737600" y="6400803"/>
            <a:ext cx="2844800" cy="320675"/>
          </a:xfrm>
        </p:spPr>
        <p:txBody>
          <a:bodyPr/>
          <a:lstStyle>
            <a:lvl1pPr>
              <a:defRPr/>
            </a:lvl1pPr>
          </a:lstStyle>
          <a:p>
            <a:fld id="{85933EFE-CBFE-4A7C-AA7C-7C0E73F2E8FA}" type="slidenum">
              <a:rPr lang="en-US" altLang="es-EC">
                <a:solidFill>
                  <a:srgbClr val="D1D1D1"/>
                </a:solidFill>
              </a:rPr>
              <a:pPr/>
              <a:t>‹Nº›</a:t>
            </a:fld>
            <a:endParaRPr lang="en-US" altLang="es-EC">
              <a:solidFill>
                <a:srgbClr val="D1D1D1"/>
              </a:solidFill>
            </a:endParaRPr>
          </a:p>
        </p:txBody>
      </p:sp>
    </p:spTree>
    <p:extLst>
      <p:ext uri="{BB962C8B-B14F-4D97-AF65-F5344CB8AC3E}">
        <p14:creationId xmlns:p14="http://schemas.microsoft.com/office/powerpoint/2010/main" val="4123106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bwMode="white">
          <a:xfrm>
            <a:off x="609600" y="6477001"/>
            <a:ext cx="28448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ltLang="es-EC">
              <a:solidFill>
                <a:srgbClr val="FFFFFF"/>
              </a:solidFill>
            </a:endParaRPr>
          </a:p>
        </p:txBody>
      </p:sp>
      <p:sp>
        <p:nvSpPr>
          <p:cNvPr id="3077" name="Rectangle 5"/>
          <p:cNvSpPr>
            <a:spLocks noGrp="1" noChangeArrowheads="1"/>
          </p:cNvSpPr>
          <p:nvPr>
            <p:ph type="ftr" sz="quarter" idx="3"/>
          </p:nvPr>
        </p:nvSpPr>
        <p:spPr bwMode="white">
          <a:xfrm>
            <a:off x="7907867" y="6384926"/>
            <a:ext cx="3860800" cy="244475"/>
          </a:xfrm>
          <a:extLst>
            <a:ext uri="{909E8E84-426E-40DD-AFC4-6F175D3DCCD1}">
              <a14:hiddenFill xmlns:a14="http://schemas.microsoft.com/office/drawing/2010/main">
                <a:solidFill>
                  <a:schemeClr val="accent1"/>
                </a:solidFill>
              </a14:hiddenFill>
            </a:ext>
          </a:extLst>
        </p:spPr>
        <p:txBody>
          <a:bodyPr/>
          <a:lstStyle>
            <a:lvl1pPr>
              <a:lnSpc>
                <a:spcPct val="90000"/>
              </a:lnSpc>
              <a:spcBef>
                <a:spcPct val="20000"/>
              </a:spcBef>
              <a:buClr>
                <a:schemeClr val="tx2"/>
              </a:buClr>
              <a:buFont typeface="Wingdings" pitchFamily="2" charset="2"/>
              <a:buNone/>
              <a:defRPr/>
            </a:lvl1pPr>
          </a:lstStyle>
          <a:p>
            <a:pPr>
              <a:buClr>
                <a:srgbClr val="CCECFF"/>
              </a:buClr>
            </a:pPr>
            <a:r>
              <a:rPr lang="en-US" altLang="es-EC">
                <a:solidFill>
                  <a:srgbClr val="FFFFFF"/>
                </a:solidFill>
              </a:rPr>
              <a:t>Edit your company slogan</a:t>
            </a:r>
          </a:p>
        </p:txBody>
      </p:sp>
      <p:sp>
        <p:nvSpPr>
          <p:cNvPr id="3078" name="Rectangle 6"/>
          <p:cNvSpPr>
            <a:spLocks noGrp="1" noChangeArrowheads="1"/>
          </p:cNvSpPr>
          <p:nvPr>
            <p:ph type="sldNum" sz="quarter" idx="4"/>
          </p:nvPr>
        </p:nvSpPr>
        <p:spPr bwMode="white">
          <a:xfrm>
            <a:off x="4165600" y="6477001"/>
            <a:ext cx="2438400" cy="244475"/>
          </a:xfrm>
          <a:extLst>
            <a:ext uri="{909E8E84-426E-40DD-AFC4-6F175D3DCCD1}">
              <a14:hiddenFill xmlns:a14="http://schemas.microsoft.com/office/drawing/2010/main">
                <a:solidFill>
                  <a:schemeClr val="accent1"/>
                </a:solidFill>
              </a14:hiddenFill>
            </a:ext>
          </a:extLst>
        </p:spPr>
        <p:txBody>
          <a:bodyPr/>
          <a:lstStyle>
            <a:lvl1pPr>
              <a:defRPr/>
            </a:lvl1pPr>
          </a:lstStyle>
          <a:p>
            <a:fld id="{314CFC5F-C2CE-42D6-AF8A-50BD29765DC6}" type="slidenum">
              <a:rPr lang="en-US" altLang="es-EC">
                <a:solidFill>
                  <a:srgbClr val="FFFFFF"/>
                </a:solidFill>
              </a:rPr>
              <a:pPr/>
              <a:t>‹Nº›</a:t>
            </a:fld>
            <a:endParaRPr lang="en-US" altLang="es-EC">
              <a:solidFill>
                <a:srgbClr val="FFFFFF"/>
              </a:solidFill>
            </a:endParaRPr>
          </a:p>
        </p:txBody>
      </p:sp>
      <p:sp>
        <p:nvSpPr>
          <p:cNvPr id="3075" name="Rectangle 3"/>
          <p:cNvSpPr>
            <a:spLocks noGrp="1" noChangeArrowheads="1"/>
          </p:cNvSpPr>
          <p:nvPr>
            <p:ph type="subTitle" idx="1"/>
          </p:nvPr>
        </p:nvSpPr>
        <p:spPr bwMode="gray">
          <a:xfrm>
            <a:off x="3831168" y="4038600"/>
            <a:ext cx="7446433" cy="381000"/>
          </a:xfrm>
        </p:spPr>
        <p:txBody>
          <a:bodyPr/>
          <a:lstStyle>
            <a:lvl1pPr marL="0" indent="0">
              <a:buFont typeface="Wingdings" pitchFamily="2" charset="2"/>
              <a:buNone/>
              <a:defRPr sz="2000" b="1">
                <a:solidFill>
                  <a:schemeClr val="bg2"/>
                </a:solidFill>
              </a:defRPr>
            </a:lvl1pPr>
          </a:lstStyle>
          <a:p>
            <a:pPr lvl="0"/>
            <a:r>
              <a:rPr lang="es-ES" altLang="es-EC" noProof="0" smtClean="0"/>
              <a:t>Haga clic para modificar el estilo de subtítulo del patrón</a:t>
            </a:r>
            <a:endParaRPr lang="en-US" altLang="es-EC" noProof="0" smtClean="0"/>
          </a:p>
        </p:txBody>
      </p:sp>
      <p:sp>
        <p:nvSpPr>
          <p:cNvPr id="3074" name="Rectangle 2"/>
          <p:cNvSpPr>
            <a:spLocks noGrp="1" noChangeArrowheads="1"/>
          </p:cNvSpPr>
          <p:nvPr>
            <p:ph type="ctrTitle"/>
          </p:nvPr>
        </p:nvSpPr>
        <p:spPr bwMode="gray">
          <a:xfrm>
            <a:off x="3759200" y="3276601"/>
            <a:ext cx="7721600" cy="682625"/>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solidFill>
                  <a:schemeClr val="bg1"/>
                </a:solidFill>
              </a:defRPr>
            </a:lvl1pPr>
          </a:lstStyle>
          <a:p>
            <a:pPr lvl="0"/>
            <a:r>
              <a:rPr lang="es-ES" altLang="es-EC" noProof="0" smtClean="0"/>
              <a:t>Haga clic para modificar el estilo de título del patrón</a:t>
            </a:r>
            <a:endParaRPr lang="en-US" altLang="es-EC" noProof="0" smtClean="0"/>
          </a:p>
        </p:txBody>
      </p:sp>
      <p:sp>
        <p:nvSpPr>
          <p:cNvPr id="3120" name="Text Box 48"/>
          <p:cNvSpPr txBox="1">
            <a:spLocks noChangeArrowheads="1"/>
          </p:cNvSpPr>
          <p:nvPr/>
        </p:nvSpPr>
        <p:spPr bwMode="gray">
          <a:xfrm>
            <a:off x="8026400" y="5934076"/>
            <a:ext cx="377613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fontAlgn="base">
              <a:spcBef>
                <a:spcPct val="0"/>
              </a:spcBef>
              <a:spcAft>
                <a:spcPct val="0"/>
              </a:spcAft>
            </a:pPr>
            <a:r>
              <a:rPr lang="en-US" altLang="es-EC" sz="2800" b="1" i="1" smtClean="0">
                <a:solidFill>
                  <a:srgbClr val="709EE2"/>
                </a:solidFill>
              </a:rPr>
              <a:t>LOGO</a:t>
            </a:r>
          </a:p>
        </p:txBody>
      </p:sp>
    </p:spTree>
    <p:extLst>
      <p:ext uri="{BB962C8B-B14F-4D97-AF65-F5344CB8AC3E}">
        <p14:creationId xmlns:p14="http://schemas.microsoft.com/office/powerpoint/2010/main" val="104198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6" name="5 Marcador de número de diapositiva"/>
          <p:cNvSpPr>
            <a:spLocks noGrp="1"/>
          </p:cNvSpPr>
          <p:nvPr>
            <p:ph type="sldNum" sz="quarter" idx="12"/>
          </p:nvPr>
        </p:nvSpPr>
        <p:spPr/>
        <p:txBody>
          <a:bodyPr/>
          <a:lstStyle>
            <a:lvl1pPr>
              <a:defRPr/>
            </a:lvl1pPr>
          </a:lstStyle>
          <a:p>
            <a:fld id="{767D6E1D-E381-404B-8776-12A45395E6EB}"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468268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6" name="5 Marcador de número de diapositiva"/>
          <p:cNvSpPr>
            <a:spLocks noGrp="1"/>
          </p:cNvSpPr>
          <p:nvPr>
            <p:ph type="sldNum" sz="quarter" idx="12"/>
          </p:nvPr>
        </p:nvSpPr>
        <p:spPr/>
        <p:txBody>
          <a:bodyPr/>
          <a:lstStyle>
            <a:lvl1pPr>
              <a:defRPr/>
            </a:lvl1pPr>
          </a:lstStyle>
          <a:p>
            <a:fld id="{29E34D8C-4266-486C-91D7-A92EE2A36B04}"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3682561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7112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3500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7" name="6 Marcador de número de diapositiva"/>
          <p:cNvSpPr>
            <a:spLocks noGrp="1"/>
          </p:cNvSpPr>
          <p:nvPr>
            <p:ph type="sldNum" sz="quarter" idx="12"/>
          </p:nvPr>
        </p:nvSpPr>
        <p:spPr/>
        <p:txBody>
          <a:bodyPr/>
          <a:lstStyle>
            <a:lvl1pPr>
              <a:defRPr/>
            </a:lvl1pPr>
          </a:lstStyle>
          <a:p>
            <a:fld id="{F8BC52F8-F633-4507-A0A1-549BF70F5F64}"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707538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8" name="7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9" name="8 Marcador de número de diapositiva"/>
          <p:cNvSpPr>
            <a:spLocks noGrp="1"/>
          </p:cNvSpPr>
          <p:nvPr>
            <p:ph type="sldNum" sz="quarter" idx="12"/>
          </p:nvPr>
        </p:nvSpPr>
        <p:spPr/>
        <p:txBody>
          <a:bodyPr/>
          <a:lstStyle>
            <a:lvl1pPr>
              <a:defRPr/>
            </a:lvl1pPr>
          </a:lstStyle>
          <a:p>
            <a:fld id="{6C12BF05-647B-4422-9F7A-91CA0F461A6B}"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3878873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4" name="3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5" name="4 Marcador de número de diapositiva"/>
          <p:cNvSpPr>
            <a:spLocks noGrp="1"/>
          </p:cNvSpPr>
          <p:nvPr>
            <p:ph type="sldNum" sz="quarter" idx="12"/>
          </p:nvPr>
        </p:nvSpPr>
        <p:spPr/>
        <p:txBody>
          <a:bodyPr/>
          <a:lstStyle>
            <a:lvl1pPr>
              <a:defRPr/>
            </a:lvl1pPr>
          </a:lstStyle>
          <a:p>
            <a:fld id="{0B7B7A4D-D462-45ED-AF0A-802E70A4FC7D}"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1011250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3" name="2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4" name="3 Marcador de número de diapositiva"/>
          <p:cNvSpPr>
            <a:spLocks noGrp="1"/>
          </p:cNvSpPr>
          <p:nvPr>
            <p:ph type="sldNum" sz="quarter" idx="12"/>
          </p:nvPr>
        </p:nvSpPr>
        <p:spPr/>
        <p:txBody>
          <a:bodyPr/>
          <a:lstStyle>
            <a:lvl1pPr>
              <a:defRPr/>
            </a:lvl1pPr>
          </a:lstStyle>
          <a:p>
            <a:fld id="{2580445F-1233-4599-9753-E6F1593501C9}"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1389143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7" name="6 Marcador de número de diapositiva"/>
          <p:cNvSpPr>
            <a:spLocks noGrp="1"/>
          </p:cNvSpPr>
          <p:nvPr>
            <p:ph type="sldNum" sz="quarter" idx="12"/>
          </p:nvPr>
        </p:nvSpPr>
        <p:spPr/>
        <p:txBody>
          <a:bodyPr/>
          <a:lstStyle>
            <a:lvl1pPr>
              <a:defRPr/>
            </a:lvl1pPr>
          </a:lstStyle>
          <a:p>
            <a:fld id="{F8B1D996-3745-4294-A46F-115C563557AB}"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854381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7" name="6 Marcador de número de diapositiva"/>
          <p:cNvSpPr>
            <a:spLocks noGrp="1"/>
          </p:cNvSpPr>
          <p:nvPr>
            <p:ph type="sldNum" sz="quarter" idx="12"/>
          </p:nvPr>
        </p:nvSpPr>
        <p:spPr/>
        <p:txBody>
          <a:bodyPr/>
          <a:lstStyle>
            <a:lvl1pPr>
              <a:defRPr/>
            </a:lvl1pPr>
          </a:lstStyle>
          <a:p>
            <a:fld id="{F7F5D4D1-1466-43E8-A41F-1B82BACC3763}"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133735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7046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6" name="5 Marcador de número de diapositiva"/>
          <p:cNvSpPr>
            <a:spLocks noGrp="1"/>
          </p:cNvSpPr>
          <p:nvPr>
            <p:ph type="sldNum" sz="quarter" idx="12"/>
          </p:nvPr>
        </p:nvSpPr>
        <p:spPr/>
        <p:txBody>
          <a:bodyPr/>
          <a:lstStyle>
            <a:lvl1pPr>
              <a:defRPr/>
            </a:lvl1pPr>
          </a:lstStyle>
          <a:p>
            <a:fld id="{77EDA9E8-7867-4DB0-A7EE-DFC6F987BA51}"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3376078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17000" y="457200"/>
            <a:ext cx="2768600" cy="55626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711200" y="457200"/>
            <a:ext cx="8102600" cy="5562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n-US" altLang="es-EC">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ltLang="es-EC">
                <a:solidFill>
                  <a:srgbClr val="FFFFFF"/>
                </a:solidFill>
              </a:rPr>
              <a:t>www.themegallery.com</a:t>
            </a:r>
          </a:p>
        </p:txBody>
      </p:sp>
      <p:sp>
        <p:nvSpPr>
          <p:cNvPr id="6" name="5 Marcador de número de diapositiva"/>
          <p:cNvSpPr>
            <a:spLocks noGrp="1"/>
          </p:cNvSpPr>
          <p:nvPr>
            <p:ph type="sldNum" sz="quarter" idx="12"/>
          </p:nvPr>
        </p:nvSpPr>
        <p:spPr/>
        <p:txBody>
          <a:bodyPr/>
          <a:lstStyle>
            <a:lvl1pPr>
              <a:defRPr/>
            </a:lvl1pPr>
          </a:lstStyle>
          <a:p>
            <a:fld id="{6B91DB21-C82D-4868-8B01-9B67696616BE}"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3971825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438400" y="457201"/>
            <a:ext cx="9245600" cy="563563"/>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711200" y="1295400"/>
            <a:ext cx="11074400" cy="4724400"/>
          </a:xfrm>
        </p:spPr>
        <p:txBody>
          <a:bodyPr/>
          <a:lstStyle/>
          <a:p>
            <a:r>
              <a:rPr lang="es-ES" smtClean="0"/>
              <a:t>Haga clic en el icono para agregar una tabla</a:t>
            </a:r>
            <a:endParaRPr lang="es-EC"/>
          </a:p>
        </p:txBody>
      </p:sp>
      <p:sp>
        <p:nvSpPr>
          <p:cNvPr id="4" name="3 Marcador de fecha"/>
          <p:cNvSpPr>
            <a:spLocks noGrp="1"/>
          </p:cNvSpPr>
          <p:nvPr>
            <p:ph type="dt" sz="half" idx="10"/>
          </p:nvPr>
        </p:nvSpPr>
        <p:spPr>
          <a:xfrm>
            <a:off x="406400" y="6553200"/>
            <a:ext cx="2844800" cy="228600"/>
          </a:xfrm>
        </p:spPr>
        <p:txBody>
          <a:bodyPr/>
          <a:lstStyle>
            <a:lvl1pPr>
              <a:defRPr/>
            </a:lvl1pPr>
          </a:lstStyle>
          <a:p>
            <a:endParaRPr lang="en-US" altLang="es-EC">
              <a:solidFill>
                <a:srgbClr val="FFFFFF"/>
              </a:solidFill>
            </a:endParaRPr>
          </a:p>
        </p:txBody>
      </p:sp>
      <p:sp>
        <p:nvSpPr>
          <p:cNvPr id="5" name="4 Marcador de pie de página"/>
          <p:cNvSpPr>
            <a:spLocks noGrp="1"/>
          </p:cNvSpPr>
          <p:nvPr>
            <p:ph type="ftr" sz="quarter" idx="11"/>
          </p:nvPr>
        </p:nvSpPr>
        <p:spPr>
          <a:xfrm>
            <a:off x="7924800" y="6324600"/>
            <a:ext cx="3860800" cy="228600"/>
          </a:xfrm>
        </p:spPr>
        <p:txBody>
          <a:bodyPr/>
          <a:lstStyle>
            <a:lvl1pPr>
              <a:defRPr/>
            </a:lvl1pPr>
          </a:lstStyle>
          <a:p>
            <a:r>
              <a:rPr lang="en-US" altLang="es-EC">
                <a:solidFill>
                  <a:srgbClr val="FFFFFF"/>
                </a:solidFill>
              </a:rPr>
              <a:t>www.themegallery.com</a:t>
            </a:r>
          </a:p>
        </p:txBody>
      </p:sp>
      <p:sp>
        <p:nvSpPr>
          <p:cNvPr id="6" name="5 Marcador de número de diapositiva"/>
          <p:cNvSpPr>
            <a:spLocks noGrp="1"/>
          </p:cNvSpPr>
          <p:nvPr>
            <p:ph type="sldNum" sz="quarter" idx="12"/>
          </p:nvPr>
        </p:nvSpPr>
        <p:spPr>
          <a:xfrm>
            <a:off x="3962400" y="6553200"/>
            <a:ext cx="2844800" cy="228600"/>
          </a:xfrm>
        </p:spPr>
        <p:txBody>
          <a:bodyPr/>
          <a:lstStyle>
            <a:lvl1pPr>
              <a:defRPr/>
            </a:lvl1pPr>
          </a:lstStyle>
          <a:p>
            <a:fld id="{8FDE9A35-9E74-41EA-89BF-618B9E39C497}" type="slidenum">
              <a:rPr lang="en-US" altLang="es-EC">
                <a:solidFill>
                  <a:srgbClr val="FFFFFF"/>
                </a:solidFill>
              </a:rPr>
              <a:pPr/>
              <a:t>‹Nº›</a:t>
            </a:fld>
            <a:endParaRPr lang="en-US" altLang="es-EC">
              <a:solidFill>
                <a:srgbClr val="FFFFFF"/>
              </a:solidFill>
            </a:endParaRPr>
          </a:p>
        </p:txBody>
      </p:sp>
    </p:spTree>
    <p:extLst>
      <p:ext uri="{BB962C8B-B14F-4D97-AF65-F5344CB8AC3E}">
        <p14:creationId xmlns:p14="http://schemas.microsoft.com/office/powerpoint/2010/main" val="3433466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5" name="Footer Placeholder 4"/>
          <p:cNvSpPr>
            <a:spLocks noGrp="1"/>
          </p:cNvSpPr>
          <p:nvPr>
            <p:ph type="ftr" sz="quarter" idx="11"/>
          </p:nvPr>
        </p:nvSpPr>
        <p:spPr/>
        <p:txBody>
          <a:bodyPr/>
          <a:lstStyle/>
          <a:p>
            <a:endParaRPr lang="en-US">
              <a:solidFill>
                <a:srgbClr val="2DA2BF">
                  <a:tint val="75000"/>
                </a:srgbClr>
              </a:solidFill>
            </a:endParaRPr>
          </a:p>
        </p:txBody>
      </p:sp>
      <p:sp>
        <p:nvSpPr>
          <p:cNvPr id="6" name="Slide Number Placeholder 5"/>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1973481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5" name="Footer Placeholder 4"/>
          <p:cNvSpPr>
            <a:spLocks noGrp="1"/>
          </p:cNvSpPr>
          <p:nvPr>
            <p:ph type="ftr" sz="quarter" idx="11"/>
          </p:nvPr>
        </p:nvSpPr>
        <p:spPr/>
        <p:txBody>
          <a:bodyPr/>
          <a:lstStyle/>
          <a:p>
            <a:endParaRPr lang="en-US">
              <a:solidFill>
                <a:srgbClr val="2DA2BF">
                  <a:tint val="75000"/>
                </a:srgbClr>
              </a:solidFill>
            </a:endParaRPr>
          </a:p>
        </p:txBody>
      </p:sp>
      <p:sp>
        <p:nvSpPr>
          <p:cNvPr id="6" name="Slide Number Placeholder 5"/>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1244729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5" name="Footer Placeholder 4"/>
          <p:cNvSpPr>
            <a:spLocks noGrp="1"/>
          </p:cNvSpPr>
          <p:nvPr>
            <p:ph type="ftr" sz="quarter" idx="11"/>
          </p:nvPr>
        </p:nvSpPr>
        <p:spPr/>
        <p:txBody>
          <a:bodyPr/>
          <a:lstStyle/>
          <a:p>
            <a:endParaRPr lang="en-US">
              <a:solidFill>
                <a:srgbClr val="2DA2BF">
                  <a:tint val="75000"/>
                </a:srgbClr>
              </a:solidFill>
            </a:endParaRPr>
          </a:p>
        </p:txBody>
      </p:sp>
      <p:sp>
        <p:nvSpPr>
          <p:cNvPr id="6" name="Slide Number Placeholder 5"/>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3818004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6" name="Footer Placeholder 5"/>
          <p:cNvSpPr>
            <a:spLocks noGrp="1"/>
          </p:cNvSpPr>
          <p:nvPr>
            <p:ph type="ftr" sz="quarter" idx="11"/>
          </p:nvPr>
        </p:nvSpPr>
        <p:spPr/>
        <p:txBody>
          <a:bodyPr/>
          <a:lstStyle/>
          <a:p>
            <a:endParaRPr lang="en-US">
              <a:solidFill>
                <a:srgbClr val="2DA2BF">
                  <a:tint val="75000"/>
                </a:srgbClr>
              </a:solidFill>
            </a:endParaRPr>
          </a:p>
        </p:txBody>
      </p:sp>
      <p:sp>
        <p:nvSpPr>
          <p:cNvPr id="7" name="Slide Number Placeholder 6"/>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534676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8" name="Footer Placeholder 7"/>
          <p:cNvSpPr>
            <a:spLocks noGrp="1"/>
          </p:cNvSpPr>
          <p:nvPr>
            <p:ph type="ftr" sz="quarter" idx="11"/>
          </p:nvPr>
        </p:nvSpPr>
        <p:spPr/>
        <p:txBody>
          <a:bodyPr/>
          <a:lstStyle/>
          <a:p>
            <a:endParaRPr lang="en-US">
              <a:solidFill>
                <a:srgbClr val="2DA2BF">
                  <a:tint val="75000"/>
                </a:srgbClr>
              </a:solidFill>
            </a:endParaRPr>
          </a:p>
        </p:txBody>
      </p:sp>
      <p:sp>
        <p:nvSpPr>
          <p:cNvPr id="9" name="Slide Number Placeholder 8"/>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3705948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4" name="Footer Placeholder 3"/>
          <p:cNvSpPr>
            <a:spLocks noGrp="1"/>
          </p:cNvSpPr>
          <p:nvPr>
            <p:ph type="ftr" sz="quarter" idx="11"/>
          </p:nvPr>
        </p:nvSpPr>
        <p:spPr/>
        <p:txBody>
          <a:bodyPr/>
          <a:lstStyle/>
          <a:p>
            <a:endParaRPr lang="en-US">
              <a:solidFill>
                <a:srgbClr val="2DA2BF">
                  <a:tint val="75000"/>
                </a:srgbClr>
              </a:solidFill>
            </a:endParaRPr>
          </a:p>
        </p:txBody>
      </p:sp>
      <p:sp>
        <p:nvSpPr>
          <p:cNvPr id="5" name="Slide Number Placeholder 4"/>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1605292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3" name="Footer Placeholder 2"/>
          <p:cNvSpPr>
            <a:spLocks noGrp="1"/>
          </p:cNvSpPr>
          <p:nvPr>
            <p:ph type="ftr" sz="quarter" idx="11"/>
          </p:nvPr>
        </p:nvSpPr>
        <p:spPr/>
        <p:txBody>
          <a:bodyPr/>
          <a:lstStyle/>
          <a:p>
            <a:endParaRPr lang="en-US">
              <a:solidFill>
                <a:srgbClr val="2DA2BF">
                  <a:tint val="75000"/>
                </a:srgbClr>
              </a:solidFill>
            </a:endParaRPr>
          </a:p>
        </p:txBody>
      </p:sp>
      <p:sp>
        <p:nvSpPr>
          <p:cNvPr id="4" name="Slide Number Placeholder 3"/>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144627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624884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6" name="Footer Placeholder 5"/>
          <p:cNvSpPr>
            <a:spLocks noGrp="1"/>
          </p:cNvSpPr>
          <p:nvPr>
            <p:ph type="ftr" sz="quarter" idx="11"/>
          </p:nvPr>
        </p:nvSpPr>
        <p:spPr/>
        <p:txBody>
          <a:bodyPr/>
          <a:lstStyle/>
          <a:p>
            <a:endParaRPr lang="en-US">
              <a:solidFill>
                <a:srgbClr val="2DA2BF">
                  <a:tint val="75000"/>
                </a:srgbClr>
              </a:solidFill>
            </a:endParaRPr>
          </a:p>
        </p:txBody>
      </p:sp>
      <p:sp>
        <p:nvSpPr>
          <p:cNvPr id="7" name="Slide Number Placeholder 6"/>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3387176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6" name="Footer Placeholder 5"/>
          <p:cNvSpPr>
            <a:spLocks noGrp="1"/>
          </p:cNvSpPr>
          <p:nvPr>
            <p:ph type="ftr" sz="quarter" idx="11"/>
          </p:nvPr>
        </p:nvSpPr>
        <p:spPr/>
        <p:txBody>
          <a:bodyPr/>
          <a:lstStyle/>
          <a:p>
            <a:endParaRPr lang="en-US">
              <a:solidFill>
                <a:srgbClr val="2DA2BF">
                  <a:tint val="75000"/>
                </a:srgbClr>
              </a:solidFill>
            </a:endParaRPr>
          </a:p>
        </p:txBody>
      </p:sp>
      <p:sp>
        <p:nvSpPr>
          <p:cNvPr id="7" name="Slide Number Placeholder 6"/>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3718619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5" name="Footer Placeholder 4"/>
          <p:cNvSpPr>
            <a:spLocks noGrp="1"/>
          </p:cNvSpPr>
          <p:nvPr>
            <p:ph type="ftr" sz="quarter" idx="11"/>
          </p:nvPr>
        </p:nvSpPr>
        <p:spPr/>
        <p:txBody>
          <a:bodyPr/>
          <a:lstStyle/>
          <a:p>
            <a:endParaRPr lang="en-US">
              <a:solidFill>
                <a:srgbClr val="2DA2BF">
                  <a:tint val="75000"/>
                </a:srgbClr>
              </a:solidFill>
            </a:endParaRPr>
          </a:p>
        </p:txBody>
      </p:sp>
      <p:sp>
        <p:nvSpPr>
          <p:cNvPr id="6" name="Slide Number Placeholder 5"/>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2292402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4CF53AA-CF27-4F3A-AF61-2B7B5DE4120E}" type="datetimeFigureOut">
              <a:rPr lang="en-US" smtClean="0">
                <a:solidFill>
                  <a:srgbClr val="2DA2BF">
                    <a:tint val="75000"/>
                  </a:srgbClr>
                </a:solidFill>
              </a:rPr>
              <a:pPr/>
              <a:t>8/8/2017</a:t>
            </a:fld>
            <a:endParaRPr lang="en-US">
              <a:solidFill>
                <a:srgbClr val="2DA2BF">
                  <a:tint val="75000"/>
                </a:srgbClr>
              </a:solidFill>
            </a:endParaRPr>
          </a:p>
        </p:txBody>
      </p:sp>
      <p:sp>
        <p:nvSpPr>
          <p:cNvPr id="5" name="Footer Placeholder 4"/>
          <p:cNvSpPr>
            <a:spLocks noGrp="1"/>
          </p:cNvSpPr>
          <p:nvPr>
            <p:ph type="ftr" sz="quarter" idx="11"/>
          </p:nvPr>
        </p:nvSpPr>
        <p:spPr/>
        <p:txBody>
          <a:bodyPr/>
          <a:lstStyle/>
          <a:p>
            <a:endParaRPr lang="en-US">
              <a:solidFill>
                <a:srgbClr val="2DA2BF">
                  <a:tint val="75000"/>
                </a:srgbClr>
              </a:solidFill>
            </a:endParaRPr>
          </a:p>
        </p:txBody>
      </p:sp>
      <p:sp>
        <p:nvSpPr>
          <p:cNvPr id="6" name="Slide Number Placeholder 5"/>
          <p:cNvSpPr>
            <a:spLocks noGrp="1"/>
          </p:cNvSpPr>
          <p:nvPr>
            <p:ph type="sldNum" sz="quarter" idx="12"/>
          </p:nvPr>
        </p:nvSpPr>
        <p:spPr/>
        <p:txBody>
          <a:bodyPr/>
          <a:lstStyle/>
          <a:p>
            <a:fld id="{BA207D7B-A863-403A-9790-8E4DA4743801}" type="slidenum">
              <a:rPr lang="en-US" smtClean="0">
                <a:solidFill>
                  <a:srgbClr val="2DA2BF">
                    <a:tint val="75000"/>
                  </a:srgbClr>
                </a:solidFill>
              </a:rPr>
              <a:pPr/>
              <a:t>‹Nº›</a:t>
            </a:fld>
            <a:endParaRPr lang="en-US">
              <a:solidFill>
                <a:srgbClr val="2DA2BF">
                  <a:tint val="75000"/>
                </a:srgbClr>
              </a:solidFill>
            </a:endParaRPr>
          </a:p>
        </p:txBody>
      </p:sp>
    </p:spTree>
    <p:extLst>
      <p:ext uri="{BB962C8B-B14F-4D97-AF65-F5344CB8AC3E}">
        <p14:creationId xmlns:p14="http://schemas.microsoft.com/office/powerpoint/2010/main" val="68385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844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8872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225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288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8.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8/8/2017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671653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white">
          <a:xfrm>
            <a:off x="4978400" y="0"/>
            <a:ext cx="7213600" cy="6858000"/>
          </a:xfrm>
          <a:prstGeom prst="rect">
            <a:avLst/>
          </a:prstGeom>
          <a:gradFill rotWithShape="0">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EC" smtClean="0">
              <a:solidFill>
                <a:srgbClr val="D1D1D1"/>
              </a:solidFill>
            </a:endParaRPr>
          </a:p>
        </p:txBody>
      </p:sp>
      <p:sp>
        <p:nvSpPr>
          <p:cNvPr id="1042" name="Oval 18"/>
          <p:cNvSpPr>
            <a:spLocks noChangeArrowheads="1"/>
          </p:cNvSpPr>
          <p:nvPr/>
        </p:nvSpPr>
        <p:spPr bwMode="white">
          <a:xfrm>
            <a:off x="389467" y="0"/>
            <a:ext cx="91440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5715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EC" smtClean="0">
              <a:solidFill>
                <a:srgbClr val="D1D1D1"/>
              </a:solidFill>
            </a:endParaRPr>
          </a:p>
        </p:txBody>
      </p:sp>
      <p:sp>
        <p:nvSpPr>
          <p:cNvPr id="1027" name="Rectangle 3"/>
          <p:cNvSpPr>
            <a:spLocks noGrp="1" noChangeArrowheads="1"/>
          </p:cNvSpPr>
          <p:nvPr>
            <p:ph type="body" idx="1"/>
          </p:nvPr>
        </p:nvSpPr>
        <p:spPr bwMode="auto">
          <a:xfrm>
            <a:off x="609600" y="1076325"/>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n-US" altLang="es-EC" smtClean="0"/>
          </a:p>
        </p:txBody>
      </p:sp>
      <p:sp>
        <p:nvSpPr>
          <p:cNvPr id="1028" name="Rectangle 4"/>
          <p:cNvSpPr>
            <a:spLocks noGrp="1" noChangeArrowheads="1"/>
          </p:cNvSpPr>
          <p:nvPr>
            <p:ph type="dt" sz="half" idx="2"/>
          </p:nvPr>
        </p:nvSpPr>
        <p:spPr bwMode="auto">
          <a:xfrm>
            <a:off x="609600" y="6400803"/>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ltLang="es-EC" smtClean="0">
              <a:solidFill>
                <a:srgbClr val="D1D1D1"/>
              </a:solidFill>
            </a:endParaRPr>
          </a:p>
        </p:txBody>
      </p:sp>
      <p:sp>
        <p:nvSpPr>
          <p:cNvPr id="1029" name="Rectangle 5"/>
          <p:cNvSpPr>
            <a:spLocks noGrp="1" noChangeArrowheads="1"/>
          </p:cNvSpPr>
          <p:nvPr>
            <p:ph type="ftr" sz="quarter" idx="3"/>
          </p:nvPr>
        </p:nvSpPr>
        <p:spPr bwMode="auto">
          <a:xfrm>
            <a:off x="4165600" y="6400803"/>
            <a:ext cx="3860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ltLang="es-EC" smtClean="0">
              <a:solidFill>
                <a:srgbClr val="D1D1D1"/>
              </a:solidFill>
            </a:endParaRPr>
          </a:p>
        </p:txBody>
      </p:sp>
      <p:sp>
        <p:nvSpPr>
          <p:cNvPr id="1030" name="Rectangle 6"/>
          <p:cNvSpPr>
            <a:spLocks noGrp="1" noChangeArrowheads="1"/>
          </p:cNvSpPr>
          <p:nvPr>
            <p:ph type="sldNum" sz="quarter" idx="4"/>
          </p:nvPr>
        </p:nvSpPr>
        <p:spPr bwMode="auto">
          <a:xfrm>
            <a:off x="8737600" y="6400803"/>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C31D07C2-B1CC-48D5-AC65-D7ADE71B3683}" type="slidenum">
              <a:rPr lang="en-US" altLang="es-EC" smtClean="0">
                <a:solidFill>
                  <a:srgbClr val="D1D1D1"/>
                </a:solidFill>
              </a:rPr>
              <a:pPr defTabSz="914400" fontAlgn="base">
                <a:spcBef>
                  <a:spcPct val="0"/>
                </a:spcBef>
                <a:spcAft>
                  <a:spcPct val="0"/>
                </a:spcAft>
              </a:pPr>
              <a:t>‹Nº›</a:t>
            </a:fld>
            <a:endParaRPr lang="en-US" altLang="es-EC" smtClean="0">
              <a:solidFill>
                <a:srgbClr val="D1D1D1"/>
              </a:solidFill>
            </a:endParaRPr>
          </a:p>
        </p:txBody>
      </p:sp>
      <p:sp>
        <p:nvSpPr>
          <p:cNvPr id="1039" name="Line 15"/>
          <p:cNvSpPr>
            <a:spLocks noChangeShapeType="1"/>
          </p:cNvSpPr>
          <p:nvPr/>
        </p:nvSpPr>
        <p:spPr bwMode="auto">
          <a:xfrm>
            <a:off x="0" y="911225"/>
            <a:ext cx="12192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fontAlgn="base">
              <a:spcBef>
                <a:spcPct val="0"/>
              </a:spcBef>
              <a:spcAft>
                <a:spcPct val="0"/>
              </a:spcAft>
            </a:pPr>
            <a:endParaRPr lang="es-EC" smtClean="0">
              <a:solidFill>
                <a:srgbClr val="D1D1D1"/>
              </a:solidFill>
            </a:endParaRPr>
          </a:p>
        </p:txBody>
      </p:sp>
      <p:sp>
        <p:nvSpPr>
          <p:cNvPr id="1044" name="Line 20"/>
          <p:cNvSpPr>
            <a:spLocks noChangeShapeType="1"/>
          </p:cNvSpPr>
          <p:nvPr/>
        </p:nvSpPr>
        <p:spPr bwMode="auto">
          <a:xfrm>
            <a:off x="0" y="6400800"/>
            <a:ext cx="12192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fontAlgn="base">
              <a:spcBef>
                <a:spcPct val="0"/>
              </a:spcBef>
              <a:spcAft>
                <a:spcPct val="0"/>
              </a:spcAft>
            </a:pPr>
            <a:endParaRPr lang="es-EC" smtClean="0">
              <a:solidFill>
                <a:srgbClr val="D1D1D1"/>
              </a:solidFill>
            </a:endParaRPr>
          </a:p>
        </p:txBody>
      </p:sp>
      <p:sp>
        <p:nvSpPr>
          <p:cNvPr id="1045" name="Oval 21" descr="32115"/>
          <p:cNvSpPr>
            <a:spLocks noChangeArrowheads="1"/>
          </p:cNvSpPr>
          <p:nvPr/>
        </p:nvSpPr>
        <p:spPr bwMode="gray">
          <a:xfrm>
            <a:off x="10033000" y="298450"/>
            <a:ext cx="1636184" cy="1225550"/>
          </a:xfrm>
          <a:prstGeom prst="ellipse">
            <a:avLst/>
          </a:prstGeom>
          <a:blipFill dpi="0" rotWithShape="0">
            <a:blip r:embed="rId14"/>
            <a:srcRect/>
            <a:stretch>
              <a:fillRect/>
            </a:stretch>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EC" smtClean="0">
              <a:solidFill>
                <a:srgbClr val="D1D1D1"/>
              </a:solidFill>
            </a:endParaRPr>
          </a:p>
        </p:txBody>
      </p:sp>
      <p:sp>
        <p:nvSpPr>
          <p:cNvPr id="1026" name="Rectangle 2"/>
          <p:cNvSpPr>
            <a:spLocks noGrp="1" noChangeArrowheads="1"/>
          </p:cNvSpPr>
          <p:nvPr>
            <p:ph type="title"/>
          </p:nvPr>
        </p:nvSpPr>
        <p:spPr bwMode="black">
          <a:xfrm>
            <a:off x="406400" y="123825"/>
            <a:ext cx="955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n-US" altLang="es-EC" smtClean="0"/>
          </a:p>
        </p:txBody>
      </p:sp>
    </p:spTree>
    <p:extLst>
      <p:ext uri="{BB962C8B-B14F-4D97-AF65-F5344CB8AC3E}">
        <p14:creationId xmlns:p14="http://schemas.microsoft.com/office/powerpoint/2010/main" val="68069874"/>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45"/>
                                        </p:tgtEl>
                                        <p:attrNameLst>
                                          <p:attrName>style.visibility</p:attrName>
                                        </p:attrNameLst>
                                      </p:cBhvr>
                                      <p:to>
                                        <p:strVal val="visible"/>
                                      </p:to>
                                    </p:set>
                                    <p:anim calcmode="lin" valueType="num">
                                      <p:cBhvr>
                                        <p:cTn id="17" dur="500" fill="hold"/>
                                        <p:tgtEl>
                                          <p:spTgt spid="1045"/>
                                        </p:tgtEl>
                                        <p:attrNameLst>
                                          <p:attrName>ppt_w</p:attrName>
                                        </p:attrNameLst>
                                      </p:cBhvr>
                                      <p:tavLst>
                                        <p:tav tm="0">
                                          <p:val>
                                            <p:fltVal val="0"/>
                                          </p:val>
                                        </p:tav>
                                        <p:tav tm="100000">
                                          <p:val>
                                            <p:strVal val="#ppt_w"/>
                                          </p:val>
                                        </p:tav>
                                      </p:tavLst>
                                    </p:anim>
                                    <p:anim calcmode="lin" valueType="num">
                                      <p:cBhvr>
                                        <p:cTn id="18" dur="500" fill="hold"/>
                                        <p:tgtEl>
                                          <p:spTgt spid="10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animBg="1"/>
      <p:bldP spid="1044" grpId="0" animBg="1"/>
      <p:bldP spid="1045" grpId="0" animBg="1"/>
    </p:bldLst>
  </p:timing>
  <p:txStyles>
    <p:titleStyle>
      <a:lvl1pPr algn="r" rtl="0" eaLnBrk="1" fontAlgn="base" hangingPunct="1">
        <a:spcBef>
          <a:spcPct val="0"/>
        </a:spcBef>
        <a:spcAft>
          <a:spcPct val="0"/>
        </a:spcAft>
        <a:defRPr sz="36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charset="0"/>
        </a:defRPr>
      </a:lvl2pPr>
      <a:lvl3pPr algn="r" rtl="0" eaLnBrk="1" fontAlgn="base" hangingPunct="1">
        <a:spcBef>
          <a:spcPct val="0"/>
        </a:spcBef>
        <a:spcAft>
          <a:spcPct val="0"/>
        </a:spcAft>
        <a:defRPr sz="3600">
          <a:solidFill>
            <a:schemeClr val="tx2"/>
          </a:solidFill>
          <a:latin typeface="Arial" charset="0"/>
        </a:defRPr>
      </a:lvl3pPr>
      <a:lvl4pPr algn="r" rtl="0" eaLnBrk="1" fontAlgn="base" hangingPunct="1">
        <a:spcBef>
          <a:spcPct val="0"/>
        </a:spcBef>
        <a:spcAft>
          <a:spcPct val="0"/>
        </a:spcAft>
        <a:defRPr sz="3600">
          <a:solidFill>
            <a:schemeClr val="tx2"/>
          </a:solidFill>
          <a:latin typeface="Arial" charset="0"/>
        </a:defRPr>
      </a:lvl4pPr>
      <a:lvl5pPr algn="r" rtl="0" eaLnBrk="1" fontAlgn="base" hangingPunct="1">
        <a:spcBef>
          <a:spcPct val="0"/>
        </a:spcBef>
        <a:spcAft>
          <a:spcPct val="0"/>
        </a:spcAft>
        <a:defRPr sz="3600">
          <a:solidFill>
            <a:schemeClr val="tx2"/>
          </a:solidFill>
          <a:latin typeface="Arial" charset="0"/>
        </a:defRPr>
      </a:lvl5pPr>
      <a:lvl6pPr marL="457200" algn="r" rtl="0" eaLnBrk="1" fontAlgn="base" hangingPunct="1">
        <a:spcBef>
          <a:spcPct val="0"/>
        </a:spcBef>
        <a:spcAft>
          <a:spcPct val="0"/>
        </a:spcAft>
        <a:defRPr sz="3600">
          <a:solidFill>
            <a:schemeClr val="tx2"/>
          </a:solidFill>
          <a:latin typeface="Arial" charset="0"/>
        </a:defRPr>
      </a:lvl6pPr>
      <a:lvl7pPr marL="914400" algn="r" rtl="0" eaLnBrk="1" fontAlgn="base" hangingPunct="1">
        <a:spcBef>
          <a:spcPct val="0"/>
        </a:spcBef>
        <a:spcAft>
          <a:spcPct val="0"/>
        </a:spcAft>
        <a:defRPr sz="3600">
          <a:solidFill>
            <a:schemeClr val="tx2"/>
          </a:solidFill>
          <a:latin typeface="Arial" charset="0"/>
        </a:defRPr>
      </a:lvl7pPr>
      <a:lvl8pPr marL="1371600" algn="r" rtl="0" eaLnBrk="1" fontAlgn="base" hangingPunct="1">
        <a:spcBef>
          <a:spcPct val="0"/>
        </a:spcBef>
        <a:spcAft>
          <a:spcPct val="0"/>
        </a:spcAft>
        <a:defRPr sz="3600">
          <a:solidFill>
            <a:schemeClr val="tx2"/>
          </a:solidFill>
          <a:latin typeface="Arial" charset="0"/>
        </a:defRPr>
      </a:lvl8pPr>
      <a:lvl9pPr marL="1828800" algn="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711200" y="1295400"/>
            <a:ext cx="1107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n-US" altLang="es-EC" smtClean="0"/>
          </a:p>
        </p:txBody>
      </p:sp>
      <p:sp>
        <p:nvSpPr>
          <p:cNvPr id="1028" name="Rectangle 4"/>
          <p:cNvSpPr>
            <a:spLocks noGrp="1" noChangeArrowheads="1"/>
          </p:cNvSpPr>
          <p:nvPr>
            <p:ph type="dt" sz="half" idx="2"/>
          </p:nvPr>
        </p:nvSpPr>
        <p:spPr bwMode="black">
          <a:xfrm>
            <a:off x="406400" y="6553200"/>
            <a:ext cx="2844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altLang="es-EC" smtClean="0">
              <a:solidFill>
                <a:srgbClr val="FFFFFF"/>
              </a:solidFill>
            </a:endParaRPr>
          </a:p>
        </p:txBody>
      </p:sp>
      <p:sp>
        <p:nvSpPr>
          <p:cNvPr id="1029" name="Rectangle 5"/>
          <p:cNvSpPr>
            <a:spLocks noGrp="1" noChangeArrowheads="1"/>
          </p:cNvSpPr>
          <p:nvPr>
            <p:ph type="ftr" sz="quarter" idx="3"/>
          </p:nvPr>
        </p:nvSpPr>
        <p:spPr bwMode="black">
          <a:xfrm>
            <a:off x="7924800" y="6324600"/>
            <a:ext cx="3860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defTabSz="914400" fontAlgn="base">
              <a:spcBef>
                <a:spcPct val="0"/>
              </a:spcBef>
              <a:spcAft>
                <a:spcPct val="0"/>
              </a:spcAft>
            </a:pPr>
            <a:r>
              <a:rPr lang="en-US" altLang="es-EC" smtClean="0">
                <a:solidFill>
                  <a:srgbClr val="FFFFFF"/>
                </a:solidFill>
              </a:rPr>
              <a:t>www.themegallery.com</a:t>
            </a:r>
          </a:p>
        </p:txBody>
      </p:sp>
      <p:sp>
        <p:nvSpPr>
          <p:cNvPr id="1030" name="Rectangle 6"/>
          <p:cNvSpPr>
            <a:spLocks noGrp="1" noChangeArrowheads="1"/>
          </p:cNvSpPr>
          <p:nvPr>
            <p:ph type="sldNum" sz="quarter" idx="4"/>
          </p:nvPr>
        </p:nvSpPr>
        <p:spPr bwMode="black">
          <a:xfrm>
            <a:off x="3962400" y="6553200"/>
            <a:ext cx="2844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defTabSz="914400" fontAlgn="base">
              <a:spcBef>
                <a:spcPct val="0"/>
              </a:spcBef>
              <a:spcAft>
                <a:spcPct val="0"/>
              </a:spcAft>
            </a:pPr>
            <a:fld id="{D4068091-BCFA-4227-906D-7F0DD7CD8729}" type="slidenum">
              <a:rPr lang="en-US" altLang="es-EC" smtClean="0">
                <a:solidFill>
                  <a:srgbClr val="FFFFFF"/>
                </a:solidFill>
              </a:rPr>
              <a:pPr defTabSz="914400" fontAlgn="base">
                <a:spcBef>
                  <a:spcPct val="0"/>
                </a:spcBef>
                <a:spcAft>
                  <a:spcPct val="0"/>
                </a:spcAft>
              </a:pPr>
              <a:t>‹Nº›</a:t>
            </a:fld>
            <a:endParaRPr lang="en-US" altLang="es-EC" smtClean="0">
              <a:solidFill>
                <a:srgbClr val="FFFFFF"/>
              </a:solidFill>
            </a:endParaRPr>
          </a:p>
        </p:txBody>
      </p:sp>
      <p:sp>
        <p:nvSpPr>
          <p:cNvPr id="1026" name="Rectangle 2"/>
          <p:cNvSpPr>
            <a:spLocks noGrp="1" noChangeArrowheads="1"/>
          </p:cNvSpPr>
          <p:nvPr>
            <p:ph type="title"/>
          </p:nvPr>
        </p:nvSpPr>
        <p:spPr bwMode="black">
          <a:xfrm>
            <a:off x="2438400" y="457201"/>
            <a:ext cx="9245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n-US" altLang="es-EC" smtClean="0"/>
          </a:p>
        </p:txBody>
      </p:sp>
      <p:sp>
        <p:nvSpPr>
          <p:cNvPr id="1069" name="Text Box 45"/>
          <p:cNvSpPr txBox="1">
            <a:spLocks noChangeArrowheads="1"/>
          </p:cNvSpPr>
          <p:nvPr/>
        </p:nvSpPr>
        <p:spPr bwMode="black">
          <a:xfrm>
            <a:off x="9594851" y="5943601"/>
            <a:ext cx="219074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fontAlgn="base">
              <a:spcBef>
                <a:spcPct val="0"/>
              </a:spcBef>
              <a:spcAft>
                <a:spcPct val="0"/>
              </a:spcAft>
            </a:pPr>
            <a:r>
              <a:rPr lang="en-US" altLang="es-EC" sz="2800" b="1" i="1" smtClean="0">
                <a:solidFill>
                  <a:srgbClr val="709EE2"/>
                </a:solidFill>
              </a:rPr>
              <a:t>LOGO</a:t>
            </a:r>
          </a:p>
        </p:txBody>
      </p:sp>
    </p:spTree>
    <p:extLst>
      <p:ext uri="{BB962C8B-B14F-4D97-AF65-F5344CB8AC3E}">
        <p14:creationId xmlns:p14="http://schemas.microsoft.com/office/powerpoint/2010/main" val="2549239341"/>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4CF53AA-CF27-4F3A-AF61-2B7B5DE4120E}" type="datetimeFigureOut">
              <a:rPr lang="en-US" smtClean="0">
                <a:solidFill>
                  <a:srgbClr val="2DA2BF">
                    <a:tint val="75000"/>
                  </a:srgbClr>
                </a:solidFill>
              </a:rPr>
              <a:pPr defTabSz="914400"/>
              <a:t>8/8/2017</a:t>
            </a:fld>
            <a:endParaRPr lang="en-US">
              <a:solidFill>
                <a:srgbClr val="2DA2BF">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srgbClr val="2DA2BF">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207D7B-A863-403A-9790-8E4DA4743801}" type="slidenum">
              <a:rPr lang="en-US" smtClean="0">
                <a:solidFill>
                  <a:srgbClr val="2DA2BF">
                    <a:tint val="75000"/>
                  </a:srgbClr>
                </a:solidFill>
              </a:rPr>
              <a:pPr defTabSz="914400"/>
              <a:t>‹Nº›</a:t>
            </a:fld>
            <a:endParaRPr lang="en-US">
              <a:solidFill>
                <a:srgbClr val="2DA2BF">
                  <a:tint val="75000"/>
                </a:srgbClr>
              </a:solidFill>
            </a:endParaRPr>
          </a:p>
        </p:txBody>
      </p:sp>
    </p:spTree>
    <p:extLst>
      <p:ext uri="{BB962C8B-B14F-4D97-AF65-F5344CB8AC3E}">
        <p14:creationId xmlns:p14="http://schemas.microsoft.com/office/powerpoint/2010/main" val="40102030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microsoft.com/office/2007/relationships/hdphoto" Target="../media/hdphoto1.wdp"/><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3.xml"/><Relationship Id="rId7" Type="http://schemas.openxmlformats.org/officeDocument/2006/relationships/image" Target="../media/image10.jpeg"/><Relationship Id="rId2" Type="http://schemas.openxmlformats.org/officeDocument/2006/relationships/diagramData" Target="../diagrams/data13.xml"/><Relationship Id="rId1" Type="http://schemas.openxmlformats.org/officeDocument/2006/relationships/slideLayout" Target="../slideLayouts/slideLayout3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4.xml"/><Relationship Id="rId7" Type="http://schemas.openxmlformats.org/officeDocument/2006/relationships/image" Target="../media/image10.jpeg"/><Relationship Id="rId2" Type="http://schemas.openxmlformats.org/officeDocument/2006/relationships/diagramData" Target="../diagrams/data14.xml"/><Relationship Id="rId1" Type="http://schemas.openxmlformats.org/officeDocument/2006/relationships/slideLayout" Target="../slideLayouts/slideLayout3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0.jpeg"/><Relationship Id="rId3" Type="http://schemas.openxmlformats.org/officeDocument/2006/relationships/diagramLayout" Target="../diagrams/layout15.xml"/><Relationship Id="rId7" Type="http://schemas.openxmlformats.org/officeDocument/2006/relationships/image" Target="../media/image13.gif"/><Relationship Id="rId12" Type="http://schemas.microsoft.com/office/2007/relationships/diagramDrawing" Target="../diagrams/drawing16.xml"/><Relationship Id="rId2" Type="http://schemas.openxmlformats.org/officeDocument/2006/relationships/diagramData" Target="../diagrams/data15.xml"/><Relationship Id="rId1" Type="http://schemas.openxmlformats.org/officeDocument/2006/relationships/slideLayout" Target="../slideLayouts/slideLayout32.xml"/><Relationship Id="rId6" Type="http://schemas.microsoft.com/office/2007/relationships/diagramDrawing" Target="../diagrams/drawing15.xml"/><Relationship Id="rId11" Type="http://schemas.openxmlformats.org/officeDocument/2006/relationships/diagramColors" Target="../diagrams/colors16.xml"/><Relationship Id="rId5" Type="http://schemas.openxmlformats.org/officeDocument/2006/relationships/diagramColors" Target="../diagrams/colors15.xml"/><Relationship Id="rId10" Type="http://schemas.openxmlformats.org/officeDocument/2006/relationships/diagramQuickStyle" Target="../diagrams/quickStyle16.xml"/><Relationship Id="rId4" Type="http://schemas.openxmlformats.org/officeDocument/2006/relationships/diagramQuickStyle" Target="../diagrams/quickStyle15.xml"/><Relationship Id="rId9" Type="http://schemas.openxmlformats.org/officeDocument/2006/relationships/diagramLayout" Target="../diagrams/layout16.xml"/><Relationship Id="rId1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7.xml"/><Relationship Id="rId7" Type="http://schemas.openxmlformats.org/officeDocument/2006/relationships/image" Target="../media/image14.gif"/><Relationship Id="rId2" Type="http://schemas.openxmlformats.org/officeDocument/2006/relationships/diagramData" Target="../diagrams/data17.xml"/><Relationship Id="rId1" Type="http://schemas.openxmlformats.org/officeDocument/2006/relationships/slideLayout" Target="../slideLayouts/slideLayout3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3" Type="http://schemas.openxmlformats.org/officeDocument/2006/relationships/diagramLayout" Target="../diagrams/layout1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slideLayout" Target="../slideLayouts/slideLayout3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23" Type="http://schemas.microsoft.com/office/2007/relationships/hdphoto" Target="../media/hdphoto1.wdp"/><Relationship Id="rId10" Type="http://schemas.openxmlformats.org/officeDocument/2006/relationships/diagramColors" Target="../diagrams/colors19.xml"/><Relationship Id="rId19" Type="http://schemas.openxmlformats.org/officeDocument/2006/relationships/diagramQuickStyle" Target="../diagrams/quickStyle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10.jpe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image" Target="../media/image15.jpeg"/><Relationship Id="rId1" Type="http://schemas.openxmlformats.org/officeDocument/2006/relationships/slideLayout" Target="../slideLayouts/slideLayout34.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5.xml"/><Relationship Id="rId13" Type="http://schemas.microsoft.com/office/2007/relationships/hdphoto" Target="../media/hdphoto1.wdp"/><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image" Target="../media/image10.jpeg"/><Relationship Id="rId2" Type="http://schemas.openxmlformats.org/officeDocument/2006/relationships/diagramData" Target="../diagrams/data24.xml"/><Relationship Id="rId1" Type="http://schemas.openxmlformats.org/officeDocument/2006/relationships/slideLayout" Target="../slideLayouts/slideLayout3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7.xml"/><Relationship Id="rId13" Type="http://schemas.microsoft.com/office/2007/relationships/hdphoto" Target="../media/hdphoto1.wdp"/><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10.jpeg"/><Relationship Id="rId2" Type="http://schemas.openxmlformats.org/officeDocument/2006/relationships/diagramData" Target="../diagrams/data26.xml"/><Relationship Id="rId1" Type="http://schemas.openxmlformats.org/officeDocument/2006/relationships/slideLayout" Target="../slideLayouts/slideLayout3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8.xml"/><Relationship Id="rId7" Type="http://schemas.openxmlformats.org/officeDocument/2006/relationships/image" Target="../media/image16.png"/><Relationship Id="rId2" Type="http://schemas.openxmlformats.org/officeDocument/2006/relationships/diagramData" Target="../diagrams/data28.xml"/><Relationship Id="rId1" Type="http://schemas.openxmlformats.org/officeDocument/2006/relationships/slideLayout" Target="../slideLayouts/slideLayout3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chart" Target="../charts/chart1.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chart" Target="../charts/chart2.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chart" Target="../charts/chart3.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png"/><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0.png"/><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chart" Target="../charts/chart4.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9.xml"/><Relationship Id="rId7" Type="http://schemas.openxmlformats.org/officeDocument/2006/relationships/image" Target="../media/image10.jpeg"/><Relationship Id="rId2" Type="http://schemas.openxmlformats.org/officeDocument/2006/relationships/diagramData" Target="../diagrams/data29.xml"/><Relationship Id="rId1" Type="http://schemas.openxmlformats.org/officeDocument/2006/relationships/slideLayout" Target="../slideLayouts/slideLayout3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5.xml"/><Relationship Id="rId1" Type="http://schemas.openxmlformats.org/officeDocument/2006/relationships/slideLayout" Target="../slideLayouts/slideLayout3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Layout" Target="../diagrams/layout30.xml"/><Relationship Id="rId7" Type="http://schemas.openxmlformats.org/officeDocument/2006/relationships/chart" Target="../charts/chart6.xml"/><Relationship Id="rId2" Type="http://schemas.openxmlformats.org/officeDocument/2006/relationships/diagramData" Target="../diagrams/data30.xml"/><Relationship Id="rId1" Type="http://schemas.openxmlformats.org/officeDocument/2006/relationships/slideLayout" Target="../slideLayouts/slideLayout32.xml"/><Relationship Id="rId6" Type="http://schemas.microsoft.com/office/2007/relationships/diagramDrawing" Target="../diagrams/drawing30.xml"/><Relationship Id="rId5" Type="http://schemas.openxmlformats.org/officeDocument/2006/relationships/diagramColors" Target="../diagrams/colors30.xml"/><Relationship Id="rId10" Type="http://schemas.microsoft.com/office/2007/relationships/hdphoto" Target="../media/hdphoto1.wdp"/><Relationship Id="rId4" Type="http://schemas.openxmlformats.org/officeDocument/2006/relationships/diagramQuickStyle" Target="../diagrams/quickStyle30.xml"/><Relationship Id="rId9"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1.xml"/><Relationship Id="rId7" Type="http://schemas.openxmlformats.org/officeDocument/2006/relationships/image" Target="../media/image10.jpeg"/><Relationship Id="rId2" Type="http://schemas.openxmlformats.org/officeDocument/2006/relationships/diagramData" Target="../diagrams/data31.xml"/><Relationship Id="rId1" Type="http://schemas.openxmlformats.org/officeDocument/2006/relationships/slideLayout" Target="../slideLayouts/slideLayout3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2.xml"/><Relationship Id="rId7" Type="http://schemas.openxmlformats.org/officeDocument/2006/relationships/image" Target="../media/image10.jpeg"/><Relationship Id="rId2" Type="http://schemas.openxmlformats.org/officeDocument/2006/relationships/diagramData" Target="../diagrams/data32.xml"/><Relationship Id="rId1" Type="http://schemas.openxmlformats.org/officeDocument/2006/relationships/slideLayout" Target="../slideLayouts/slideLayout2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3.xml"/><Relationship Id="rId7" Type="http://schemas.openxmlformats.org/officeDocument/2006/relationships/image" Target="../media/image10.jpeg"/><Relationship Id="rId2" Type="http://schemas.openxmlformats.org/officeDocument/2006/relationships/diagramData" Target="../diagrams/data33.xml"/><Relationship Id="rId1" Type="http://schemas.openxmlformats.org/officeDocument/2006/relationships/slideLayout" Target="../slideLayouts/slideLayout20.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4.xml"/><Relationship Id="rId7" Type="http://schemas.openxmlformats.org/officeDocument/2006/relationships/image" Target="../media/image10.jpeg"/><Relationship Id="rId2" Type="http://schemas.openxmlformats.org/officeDocument/2006/relationships/diagramData" Target="../diagrams/data34.xml"/><Relationship Id="rId1" Type="http://schemas.openxmlformats.org/officeDocument/2006/relationships/slideLayout" Target="../slideLayouts/slideLayout3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6.xml"/><Relationship Id="rId13" Type="http://schemas.microsoft.com/office/2007/relationships/hdphoto" Target="../media/hdphoto1.wdp"/><Relationship Id="rId3" Type="http://schemas.openxmlformats.org/officeDocument/2006/relationships/diagramLayout" Target="../diagrams/layout35.xml"/><Relationship Id="rId7" Type="http://schemas.openxmlformats.org/officeDocument/2006/relationships/diagramData" Target="../diagrams/data36.xml"/><Relationship Id="rId12" Type="http://schemas.openxmlformats.org/officeDocument/2006/relationships/image" Target="../media/image10.jpeg"/><Relationship Id="rId2" Type="http://schemas.openxmlformats.org/officeDocument/2006/relationships/diagramData" Target="../diagrams/data35.xml"/><Relationship Id="rId1" Type="http://schemas.openxmlformats.org/officeDocument/2006/relationships/slideLayout" Target="../slideLayouts/slideLayout3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7.xml"/><Relationship Id="rId7" Type="http://schemas.openxmlformats.org/officeDocument/2006/relationships/image" Target="../media/image10.jpeg"/><Relationship Id="rId2" Type="http://schemas.openxmlformats.org/officeDocument/2006/relationships/diagramData" Target="../diagrams/data37.xml"/><Relationship Id="rId1" Type="http://schemas.openxmlformats.org/officeDocument/2006/relationships/slideLayout" Target="../slideLayouts/slideLayout3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8.xml"/><Relationship Id="rId7" Type="http://schemas.openxmlformats.org/officeDocument/2006/relationships/image" Target="../media/image10.jpeg"/><Relationship Id="rId2" Type="http://schemas.openxmlformats.org/officeDocument/2006/relationships/diagramData" Target="../diagrams/data38.xml"/><Relationship Id="rId1" Type="http://schemas.openxmlformats.org/officeDocument/2006/relationships/slideLayout" Target="../slideLayouts/slideLayout4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12.jpeg"/><Relationship Id="rId1" Type="http://schemas.openxmlformats.org/officeDocument/2006/relationships/slideLayout" Target="../slideLayouts/slideLayout3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microsoft.com/office/2007/relationships/hdphoto" Target="../media/hdphoto1.wdp"/><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12.jpeg"/><Relationship Id="rId1" Type="http://schemas.openxmlformats.org/officeDocument/2006/relationships/slideLayout" Target="../slideLayouts/slideLayout3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microsoft.com/office/2007/relationships/hdphoto" Target="../media/hdphoto1.wdp"/><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image" Target="../media/image8.jpeg"/><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37.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microsoft.com/office/2007/relationships/hdphoto" Target="../media/hdphoto1.wdp"/><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image" Target="../media/image10.jpeg"/><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68889920"/>
              </p:ext>
            </p:extLst>
          </p:nvPr>
        </p:nvGraphicFramePr>
        <p:xfrm>
          <a:off x="911628" y="1918952"/>
          <a:ext cx="10821026" cy="475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1007489418"/>
              </p:ext>
            </p:extLst>
          </p:nvPr>
        </p:nvGraphicFramePr>
        <p:xfrm>
          <a:off x="940157" y="-180304"/>
          <a:ext cx="10364451" cy="2085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2" descr="http://www.espe.edu.ec/academico/images/login/logo_espe.jpg"/>
          <p:cNvPicPr>
            <a:picLocks noChangeAspect="1" noChangeArrowheads="1"/>
          </p:cNvPicPr>
          <p:nvPr/>
        </p:nvPicPr>
        <p:blipFill>
          <a:blip r:embed="rId13"/>
          <a:srcRect/>
          <a:stretch>
            <a:fillRect/>
          </a:stretch>
        </p:blipFill>
        <p:spPr bwMode="auto">
          <a:xfrm>
            <a:off x="875763" y="51515"/>
            <a:ext cx="10483403" cy="1669488"/>
          </a:xfrm>
          <a:prstGeom prst="rect">
            <a:avLst/>
          </a:prstGeom>
          <a:ln>
            <a:noFill/>
          </a:ln>
          <a:effectLst>
            <a:softEdge rad="112500"/>
          </a:effectLst>
          <a:extLst/>
        </p:spPr>
      </p:pic>
      <p:pic>
        <p:nvPicPr>
          <p:cNvPr id="5" name="Picture 4" descr="http://cafder.espe.edu.ec/wp-content/uploads/2012/06/Imagen6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2000"/>
                    </a14:imgEffect>
                  </a14:imgLayer>
                </a14:imgProps>
              </a:ext>
            </a:extLst>
          </a:blip>
          <a:srcRect/>
          <a:stretch>
            <a:fillRect/>
          </a:stretch>
        </p:blipFill>
        <p:spPr bwMode="auto">
          <a:xfrm>
            <a:off x="10296206" y="5061399"/>
            <a:ext cx="1367760" cy="14939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95412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4 Marcador de pie de página"/>
          <p:cNvSpPr>
            <a:spLocks noGrp="1"/>
          </p:cNvSpPr>
          <p:nvPr>
            <p:ph type="ftr" sz="quarter" idx="11"/>
          </p:nvPr>
        </p:nvSpPr>
        <p:spPr/>
        <p:txBody>
          <a:bodyPr/>
          <a:lstStyle/>
          <a:p>
            <a:r>
              <a:rPr lang="en-US" altLang="es-EC"/>
              <a:t>www.themegallery.com</a:t>
            </a:r>
          </a:p>
        </p:txBody>
      </p:sp>
      <p:sp>
        <p:nvSpPr>
          <p:cNvPr id="63490" name="Rectangle 2"/>
          <p:cNvSpPr>
            <a:spLocks noGrp="1" noChangeArrowheads="1"/>
          </p:cNvSpPr>
          <p:nvPr>
            <p:ph type="title"/>
          </p:nvPr>
        </p:nvSpPr>
        <p:spPr>
          <a:xfrm>
            <a:off x="2103988" y="251139"/>
            <a:ext cx="9245600" cy="563563"/>
          </a:xfrm>
        </p:spPr>
        <p:txBody>
          <a:bodyPr/>
          <a:lstStyle/>
          <a:p>
            <a:pPr algn="ctr"/>
            <a:r>
              <a:rPr lang="es-ES" dirty="0"/>
              <a:t>MARCO TEÓRICO</a:t>
            </a:r>
            <a:endParaRPr lang="es-EC" dirty="0"/>
          </a:p>
        </p:txBody>
      </p:sp>
      <p:grpSp>
        <p:nvGrpSpPr>
          <p:cNvPr id="63491" name="Group 3"/>
          <p:cNvGrpSpPr>
            <a:grpSpLocks/>
          </p:cNvGrpSpPr>
          <p:nvPr/>
        </p:nvGrpSpPr>
        <p:grpSpPr bwMode="auto">
          <a:xfrm>
            <a:off x="442339" y="838245"/>
            <a:ext cx="11204620" cy="1903235"/>
            <a:chOff x="1085" y="1200"/>
            <a:chExt cx="3523" cy="823"/>
          </a:xfrm>
        </p:grpSpPr>
        <p:sp>
          <p:nvSpPr>
            <p:cNvPr id="63492" name="AutoShape 4"/>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s-EC"/>
            </a:p>
          </p:txBody>
        </p:sp>
        <p:sp>
          <p:nvSpPr>
            <p:cNvPr id="63493" name="AutoShape 5"/>
            <p:cNvSpPr>
              <a:spLocks noChangeArrowheads="1"/>
            </p:cNvSpPr>
            <p:nvPr/>
          </p:nvSpPr>
          <p:spPr bwMode="gray">
            <a:xfrm>
              <a:off x="1163" y="1276"/>
              <a:ext cx="922" cy="673"/>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3494" name="Freeform 6"/>
            <p:cNvSpPr>
              <a:spLocks/>
            </p:cNvSpPr>
            <p:nvPr/>
          </p:nvSpPr>
          <p:spPr bwMode="gray">
            <a:xfrm>
              <a:off x="1163" y="1276"/>
              <a:ext cx="880" cy="6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C"/>
            </a:p>
          </p:txBody>
        </p:sp>
        <p:sp>
          <p:nvSpPr>
            <p:cNvPr id="63495" name="Text Box 7"/>
            <p:cNvSpPr txBox="1">
              <a:spLocks noChangeArrowheads="1"/>
            </p:cNvSpPr>
            <p:nvPr/>
          </p:nvSpPr>
          <p:spPr bwMode="gray">
            <a:xfrm>
              <a:off x="1085" y="1460"/>
              <a:ext cx="852"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C" sz="2800" dirty="0" smtClean="0">
                  <a:solidFill>
                    <a:srgbClr val="FFFFFF"/>
                  </a:solidFill>
                  <a:effectLst>
                    <a:outerShdw blurRad="38100" dist="38100" dir="2700000" algn="tl">
                      <a:srgbClr val="000000"/>
                    </a:outerShdw>
                  </a:effectLst>
                </a:rPr>
                <a:t>EL JUEGO</a:t>
              </a:r>
              <a:endParaRPr lang="en-US" altLang="es-EC" sz="2800" dirty="0">
                <a:solidFill>
                  <a:srgbClr val="FFFFFF"/>
                </a:solidFill>
                <a:effectLst>
                  <a:outerShdw blurRad="38100" dist="38100" dir="2700000" algn="tl">
                    <a:srgbClr val="000000"/>
                  </a:outerShdw>
                </a:effectLst>
              </a:endParaRPr>
            </a:p>
          </p:txBody>
        </p:sp>
        <p:sp>
          <p:nvSpPr>
            <p:cNvPr id="63496" name="Text Box 8"/>
            <p:cNvSpPr txBox="1">
              <a:spLocks noChangeArrowheads="1"/>
            </p:cNvSpPr>
            <p:nvPr/>
          </p:nvSpPr>
          <p:spPr bwMode="gray">
            <a:xfrm>
              <a:off x="1948" y="1327"/>
              <a:ext cx="257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s-EC" sz="1600" dirty="0">
                <a:solidFill>
                  <a:srgbClr val="000000"/>
                </a:solidFill>
              </a:endParaRPr>
            </a:p>
          </p:txBody>
        </p:sp>
      </p:grpSp>
      <p:sp>
        <p:nvSpPr>
          <p:cNvPr id="63502" name="Text Box 14"/>
          <p:cNvSpPr txBox="1">
            <a:spLocks noChangeArrowheads="1"/>
          </p:cNvSpPr>
          <p:nvPr/>
        </p:nvSpPr>
        <p:spPr bwMode="gray">
          <a:xfrm>
            <a:off x="3156828" y="3409109"/>
            <a:ext cx="8192761" cy="36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s-EC" dirty="0">
              <a:solidFill>
                <a:srgbClr val="000000"/>
              </a:solidFill>
            </a:endParaRPr>
          </a:p>
        </p:txBody>
      </p:sp>
      <p:sp>
        <p:nvSpPr>
          <p:cNvPr id="4" name="3 Rectángulo"/>
          <p:cNvSpPr/>
          <p:nvPr/>
        </p:nvSpPr>
        <p:spPr>
          <a:xfrm>
            <a:off x="3623733" y="1070147"/>
            <a:ext cx="7747351" cy="1785104"/>
          </a:xfrm>
          <a:prstGeom prst="rect">
            <a:avLst/>
          </a:prstGeom>
        </p:spPr>
        <p:txBody>
          <a:bodyPr wrap="square">
            <a:spAutoFit/>
          </a:bodyPr>
          <a:lstStyle/>
          <a:p>
            <a:pPr marL="342900" indent="-342900">
              <a:buFont typeface="Arial" panose="020B0604020202020204" pitchFamily="34" charset="0"/>
              <a:buChar char="•"/>
            </a:pPr>
            <a:r>
              <a:rPr lang="es-EC" sz="2200" dirty="0" smtClean="0">
                <a:solidFill>
                  <a:schemeClr val="bg1"/>
                </a:solidFill>
              </a:rPr>
              <a:t>Se menciona a la diversión</a:t>
            </a:r>
          </a:p>
          <a:p>
            <a:pPr marL="342900" indent="-342900" algn="just">
              <a:buFont typeface="Arial" panose="020B0604020202020204" pitchFamily="34" charset="0"/>
              <a:buChar char="•"/>
            </a:pPr>
            <a:r>
              <a:rPr lang="es-EC" sz="2200" dirty="0">
                <a:solidFill>
                  <a:schemeClr val="bg1"/>
                </a:solidFill>
              </a:rPr>
              <a:t>S</a:t>
            </a:r>
            <a:r>
              <a:rPr lang="es-EC" sz="2200" dirty="0" smtClean="0">
                <a:solidFill>
                  <a:schemeClr val="bg1"/>
                </a:solidFill>
              </a:rPr>
              <a:t>e </a:t>
            </a:r>
            <a:r>
              <a:rPr lang="es-EC" sz="2200" dirty="0">
                <a:solidFill>
                  <a:schemeClr val="bg1"/>
                </a:solidFill>
              </a:rPr>
              <a:t>lo define como una actividad libre el cual se lleva a cabo en los límites temporales y </a:t>
            </a:r>
            <a:r>
              <a:rPr lang="es-EC" sz="2200" dirty="0" smtClean="0">
                <a:solidFill>
                  <a:schemeClr val="bg1"/>
                </a:solidFill>
              </a:rPr>
              <a:t>espaciales, </a:t>
            </a:r>
            <a:r>
              <a:rPr lang="es-EC" sz="2200" dirty="0">
                <a:solidFill>
                  <a:schemeClr val="bg1"/>
                </a:solidFill>
              </a:rPr>
              <a:t>definidos según </a:t>
            </a:r>
            <a:r>
              <a:rPr lang="es-EC" sz="2200" dirty="0" smtClean="0">
                <a:solidFill>
                  <a:schemeClr val="bg1"/>
                </a:solidFill>
              </a:rPr>
              <a:t>reglas aceptadas </a:t>
            </a:r>
            <a:r>
              <a:rPr lang="es-EC" sz="2200" dirty="0">
                <a:solidFill>
                  <a:schemeClr val="bg1"/>
                </a:solidFill>
              </a:rPr>
              <a:t>libremente por ello va acompañada de tensión y </a:t>
            </a:r>
            <a:r>
              <a:rPr lang="es-EC" sz="2200" dirty="0" smtClean="0">
                <a:solidFill>
                  <a:schemeClr val="bg1"/>
                </a:solidFill>
              </a:rPr>
              <a:t>alegría . (</a:t>
            </a:r>
            <a:r>
              <a:rPr lang="es-EC" sz="2200" dirty="0" err="1" smtClean="0">
                <a:solidFill>
                  <a:schemeClr val="bg1"/>
                </a:solidFill>
              </a:rPr>
              <a:t>Huizinga</a:t>
            </a:r>
            <a:r>
              <a:rPr lang="es-EC" sz="2200" dirty="0" smtClean="0">
                <a:solidFill>
                  <a:schemeClr val="bg1"/>
                </a:solidFill>
              </a:rPr>
              <a:t>, 2000)</a:t>
            </a:r>
            <a:endParaRPr lang="es-EC" sz="2200" dirty="0">
              <a:solidFill>
                <a:schemeClr val="bg1"/>
              </a:solidFill>
            </a:endParaRPr>
          </a:p>
        </p:txBody>
      </p:sp>
      <p:graphicFrame>
        <p:nvGraphicFramePr>
          <p:cNvPr id="8" name="7 Diagrama"/>
          <p:cNvGraphicFramePr/>
          <p:nvPr>
            <p:extLst>
              <p:ext uri="{D42A27DB-BD31-4B8C-83A1-F6EECF244321}">
                <p14:modId xmlns:p14="http://schemas.microsoft.com/office/powerpoint/2010/main" val="2802186494"/>
              </p:ext>
            </p:extLst>
          </p:nvPr>
        </p:nvGraphicFramePr>
        <p:xfrm>
          <a:off x="2059582" y="2902974"/>
          <a:ext cx="8874581" cy="3955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1081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4 Marcador de pie de página"/>
          <p:cNvSpPr>
            <a:spLocks noGrp="1"/>
          </p:cNvSpPr>
          <p:nvPr>
            <p:ph type="ftr" sz="quarter" idx="11"/>
          </p:nvPr>
        </p:nvSpPr>
        <p:spPr/>
        <p:txBody>
          <a:bodyPr/>
          <a:lstStyle/>
          <a:p>
            <a:r>
              <a:rPr lang="es-EC" dirty="0" err="1"/>
              <a:t>Oleguer</a:t>
            </a:r>
            <a:r>
              <a:rPr lang="es-EC" dirty="0"/>
              <a:t> Camerino </a:t>
            </a:r>
            <a:r>
              <a:rPr lang="es-EC" dirty="0" err="1"/>
              <a:t>Foguet</a:t>
            </a:r>
            <a:r>
              <a:rPr lang="es-EC" dirty="0"/>
              <a:t> (2000)</a:t>
            </a:r>
            <a:endParaRPr lang="en-US" altLang="es-EC" dirty="0"/>
          </a:p>
        </p:txBody>
      </p:sp>
      <p:sp>
        <p:nvSpPr>
          <p:cNvPr id="63502" name="Text Box 14"/>
          <p:cNvSpPr txBox="1">
            <a:spLocks noChangeArrowheads="1"/>
          </p:cNvSpPr>
          <p:nvPr/>
        </p:nvSpPr>
        <p:spPr bwMode="gray">
          <a:xfrm>
            <a:off x="3156828" y="3409109"/>
            <a:ext cx="8192761" cy="36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s-EC" dirty="0">
              <a:solidFill>
                <a:srgbClr val="000000"/>
              </a:solidFill>
            </a:endParaRPr>
          </a:p>
        </p:txBody>
      </p:sp>
      <p:grpSp>
        <p:nvGrpSpPr>
          <p:cNvPr id="63503" name="Group 15"/>
          <p:cNvGrpSpPr>
            <a:grpSpLocks/>
          </p:cNvGrpSpPr>
          <p:nvPr/>
        </p:nvGrpSpPr>
        <p:grpSpPr bwMode="auto">
          <a:xfrm>
            <a:off x="2646110" y="761228"/>
            <a:ext cx="8192761" cy="3503889"/>
            <a:chOff x="1948" y="2289"/>
            <a:chExt cx="2576" cy="1085"/>
          </a:xfrm>
        </p:grpSpPr>
        <p:sp>
          <p:nvSpPr>
            <p:cNvPr id="63505" name="AutoShape 17"/>
            <p:cNvSpPr>
              <a:spLocks noChangeArrowheads="1"/>
            </p:cNvSpPr>
            <p:nvPr/>
          </p:nvSpPr>
          <p:spPr bwMode="gray">
            <a:xfrm>
              <a:off x="2031" y="2289"/>
              <a:ext cx="1978" cy="390"/>
            </a:xfrm>
            <a:prstGeom prst="roundRect">
              <a:avLst>
                <a:gd name="adj" fmla="val 11921"/>
              </a:avLst>
            </a:prstGeom>
            <a:gradFill rotWithShape="1">
              <a:gsLst>
                <a:gs pos="0">
                  <a:srgbClr val="EC941E"/>
                </a:gs>
                <a:gs pos="100000">
                  <a:srgbClr val="EC941E">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3506" name="Freeform 18"/>
            <p:cNvSpPr>
              <a:spLocks/>
            </p:cNvSpPr>
            <p:nvPr/>
          </p:nvSpPr>
          <p:spPr bwMode="gray">
            <a:xfrm>
              <a:off x="2031" y="2289"/>
              <a:ext cx="1978" cy="37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C941E">
                    <a:gamma/>
                    <a:tint val="48627"/>
                    <a:invGamma/>
                  </a:srgbClr>
                </a:gs>
                <a:gs pos="100000">
                  <a:srgbClr val="EC941E">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C"/>
            </a:p>
          </p:txBody>
        </p:sp>
        <p:sp>
          <p:nvSpPr>
            <p:cNvPr id="63507" name="Text Box 19"/>
            <p:cNvSpPr txBox="1">
              <a:spLocks noChangeArrowheads="1"/>
            </p:cNvSpPr>
            <p:nvPr/>
          </p:nvSpPr>
          <p:spPr bwMode="gray">
            <a:xfrm>
              <a:off x="2133" y="2395"/>
              <a:ext cx="1815"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s-EC" sz="2800" dirty="0" smtClean="0">
                  <a:solidFill>
                    <a:srgbClr val="FFFFFF"/>
                  </a:solidFill>
                  <a:effectLst>
                    <a:outerShdw blurRad="38100" dist="38100" dir="2700000" algn="tl">
                      <a:srgbClr val="000000"/>
                    </a:outerShdw>
                  </a:effectLst>
                </a:rPr>
                <a:t>JUEGOS  RECREATIVOS</a:t>
              </a:r>
              <a:endParaRPr lang="en-US" altLang="es-EC" sz="2800" dirty="0">
                <a:solidFill>
                  <a:srgbClr val="FFFFFF"/>
                </a:solidFill>
                <a:effectLst>
                  <a:outerShdw blurRad="38100" dist="38100" dir="2700000" algn="tl">
                    <a:srgbClr val="000000"/>
                  </a:outerShdw>
                </a:effectLst>
              </a:endParaRPr>
            </a:p>
          </p:txBody>
        </p:sp>
        <p:sp>
          <p:nvSpPr>
            <p:cNvPr id="63508" name="Text Box 20"/>
            <p:cNvSpPr txBox="1">
              <a:spLocks noChangeArrowheads="1"/>
            </p:cNvSpPr>
            <p:nvPr/>
          </p:nvSpPr>
          <p:spPr bwMode="gray">
            <a:xfrm>
              <a:off x="1948" y="3141"/>
              <a:ext cx="25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s-EC" dirty="0">
                <a:solidFill>
                  <a:srgbClr val="000000"/>
                </a:solidFill>
              </a:endParaRPr>
            </a:p>
          </p:txBody>
        </p:sp>
      </p:grpSp>
      <p:graphicFrame>
        <p:nvGraphicFramePr>
          <p:cNvPr id="10" name="9 Diagrama"/>
          <p:cNvGraphicFramePr/>
          <p:nvPr>
            <p:extLst>
              <p:ext uri="{D42A27DB-BD31-4B8C-83A1-F6EECF244321}">
                <p14:modId xmlns:p14="http://schemas.microsoft.com/office/powerpoint/2010/main" val="1177443142"/>
              </p:ext>
            </p:extLst>
          </p:nvPr>
        </p:nvGraphicFramePr>
        <p:xfrm>
          <a:off x="1017431" y="2318197"/>
          <a:ext cx="10612191" cy="413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9469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32919717"/>
              </p:ext>
            </p:extLst>
          </p:nvPr>
        </p:nvGraphicFramePr>
        <p:xfrm>
          <a:off x="4024648" y="276897"/>
          <a:ext cx="5559380"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http://www.efdeportes.com/efd58/delfin01.gif"/>
          <p:cNvPicPr/>
          <p:nvPr/>
        </p:nvPicPr>
        <p:blipFill>
          <a:blip r:embed="rId7">
            <a:extLst>
              <a:ext uri="{28A0092B-C50C-407E-A947-70E740481C1C}">
                <a14:useLocalDpi xmlns:a14="http://schemas.microsoft.com/office/drawing/2010/main" val="0"/>
              </a:ext>
            </a:extLst>
          </a:blip>
          <a:srcRect/>
          <a:stretch>
            <a:fillRect/>
          </a:stretch>
        </p:blipFill>
        <p:spPr bwMode="auto">
          <a:xfrm>
            <a:off x="672586" y="1102216"/>
            <a:ext cx="5663820" cy="4422821"/>
          </a:xfrm>
          <a:prstGeom prst="rect">
            <a:avLst/>
          </a:prstGeom>
          <a:noFill/>
          <a:ln>
            <a:noFill/>
          </a:ln>
        </p:spPr>
      </p:pic>
      <p:graphicFrame>
        <p:nvGraphicFramePr>
          <p:cNvPr id="3" name="2 Diagrama"/>
          <p:cNvGraphicFramePr/>
          <p:nvPr>
            <p:extLst>
              <p:ext uri="{D42A27DB-BD31-4B8C-83A1-F6EECF244321}">
                <p14:modId xmlns:p14="http://schemas.microsoft.com/office/powerpoint/2010/main" val="2704915919"/>
              </p:ext>
            </p:extLst>
          </p:nvPr>
        </p:nvGraphicFramePr>
        <p:xfrm>
          <a:off x="6589234" y="1102217"/>
          <a:ext cx="4760891" cy="3972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descr="http://cafder.espe.edu.ec/wp-content/uploads/2012/06/Imagen66.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473794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296067265"/>
              </p:ext>
            </p:extLst>
          </p:nvPr>
        </p:nvGraphicFramePr>
        <p:xfrm>
          <a:off x="5215488" y="1726485"/>
          <a:ext cx="6134637" cy="3974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http://www.efdeportes.com/efd58/delfin05.gif"/>
          <p:cNvPicPr/>
          <p:nvPr/>
        </p:nvPicPr>
        <p:blipFill>
          <a:blip r:embed="rId7">
            <a:extLst>
              <a:ext uri="{28A0092B-C50C-407E-A947-70E740481C1C}">
                <a14:useLocalDpi xmlns:a14="http://schemas.microsoft.com/office/drawing/2010/main" val="0"/>
              </a:ext>
            </a:extLst>
          </a:blip>
          <a:srcRect/>
          <a:stretch>
            <a:fillRect/>
          </a:stretch>
        </p:blipFill>
        <p:spPr bwMode="auto">
          <a:xfrm>
            <a:off x="1153799" y="1503273"/>
            <a:ext cx="3572747" cy="4421009"/>
          </a:xfrm>
          <a:prstGeom prst="rect">
            <a:avLst/>
          </a:prstGeom>
          <a:noFill/>
          <a:ln>
            <a:noFill/>
          </a:ln>
        </p:spPr>
      </p:pic>
      <p:pic>
        <p:nvPicPr>
          <p:cNvPr id="4" name="Picture 4" descr="http://cafder.espe.edu.ec/wp-content/uploads/2012/06/Imagen6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934888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476792135"/>
              </p:ext>
            </p:extLst>
          </p:nvPr>
        </p:nvGraphicFramePr>
        <p:xfrm>
          <a:off x="1949002" y="96592"/>
          <a:ext cx="9245600"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val="2212975288"/>
              </p:ext>
            </p:extLst>
          </p:nvPr>
        </p:nvGraphicFramePr>
        <p:xfrm>
          <a:off x="891505" y="844639"/>
          <a:ext cx="4015346" cy="4281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ext uri="{D42A27DB-BD31-4B8C-83A1-F6EECF244321}">
                <p14:modId xmlns:p14="http://schemas.microsoft.com/office/powerpoint/2010/main" val="3464710872"/>
              </p:ext>
            </p:extLst>
          </p:nvPr>
        </p:nvGraphicFramePr>
        <p:xfrm>
          <a:off x="6207617" y="798492"/>
          <a:ext cx="5486400" cy="44303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8 Diagrama"/>
          <p:cNvGraphicFramePr/>
          <p:nvPr>
            <p:extLst>
              <p:ext uri="{D42A27DB-BD31-4B8C-83A1-F6EECF244321}">
                <p14:modId xmlns:p14="http://schemas.microsoft.com/office/powerpoint/2010/main" val="2212663322"/>
              </p:ext>
            </p:extLst>
          </p:nvPr>
        </p:nvGraphicFramePr>
        <p:xfrm>
          <a:off x="927279" y="5380672"/>
          <a:ext cx="10637949" cy="14773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1 CuadroTexto"/>
          <p:cNvSpPr txBox="1"/>
          <p:nvPr/>
        </p:nvSpPr>
        <p:spPr>
          <a:xfrm>
            <a:off x="10238703" y="6534835"/>
            <a:ext cx="1815921" cy="323165"/>
          </a:xfrm>
          <a:prstGeom prst="rect">
            <a:avLst/>
          </a:prstGeom>
          <a:noFill/>
        </p:spPr>
        <p:txBody>
          <a:bodyPr wrap="square" rtlCol="0">
            <a:spAutoFit/>
          </a:bodyPr>
          <a:lstStyle/>
          <a:p>
            <a:r>
              <a:rPr lang="es-EC" sz="1500" dirty="0" smtClean="0"/>
              <a:t>Domínguez 2001</a:t>
            </a:r>
            <a:endParaRPr lang="es-EC" sz="1500" dirty="0"/>
          </a:p>
        </p:txBody>
      </p:sp>
      <p:pic>
        <p:nvPicPr>
          <p:cNvPr id="8" name="Picture 4" descr="http://cafder.espe.edu.ec/wp-content/uploads/2012/06/Imagen66.jpg"/>
          <p:cNvPicPr>
            <a:picLocks noChangeAspect="1" noChangeArrowheads="1"/>
          </p:cNvPicPr>
          <p:nvPr/>
        </p:nvPicPr>
        <p:blipFill>
          <a:blip r:embed="rId22">
            <a:extLst>
              <a:ext uri="{BEBA8EAE-BF5A-486C-A8C5-ECC9F3942E4B}">
                <a14:imgProps xmlns:a14="http://schemas.microsoft.com/office/drawing/2010/main">
                  <a14:imgLayer r:embed="rId23">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4167056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fondosypantallas.com/wp-content/uploads/2008/04/11e.jpg"/>
          <p:cNvPicPr>
            <a:picLocks noChangeAspect="1" noChangeArrowheads="1"/>
          </p:cNvPicPr>
          <p:nvPr/>
        </p:nvPicPr>
        <p:blipFill>
          <a:blip r:embed="rId2" cstate="print"/>
          <a:srcRect/>
          <a:stretch>
            <a:fillRect/>
          </a:stretch>
        </p:blipFill>
        <p:spPr bwMode="auto">
          <a:xfrm>
            <a:off x="0" y="-103031"/>
            <a:ext cx="12192000" cy="6858000"/>
          </a:xfrm>
          <a:prstGeom prst="rect">
            <a:avLst/>
          </a:prstGeom>
          <a:noFill/>
          <a:ln w="9525">
            <a:noFill/>
            <a:miter lim="800000"/>
            <a:headEnd/>
            <a:tailEnd/>
          </a:ln>
        </p:spPr>
      </p:pic>
      <p:sp>
        <p:nvSpPr>
          <p:cNvPr id="6" name="5 Rectángulo"/>
          <p:cNvSpPr/>
          <p:nvPr/>
        </p:nvSpPr>
        <p:spPr>
          <a:xfrm>
            <a:off x="101600" y="304800"/>
            <a:ext cx="11582400" cy="5109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74320" lvl="0" indent="-274320" algn="ctr">
              <a:lnSpc>
                <a:spcPct val="80000"/>
              </a:lnSpc>
              <a:spcBef>
                <a:spcPts val="600"/>
              </a:spcBef>
              <a:buClr>
                <a:schemeClr val="accent1"/>
              </a:buClr>
              <a:buSzPct val="70000"/>
              <a:defRPr/>
            </a:pPr>
            <a:r>
              <a:rPr lang="es-EC" sz="3200" b="1" dirty="0" smtClean="0"/>
              <a:t>Métodos de enseñanza</a:t>
            </a:r>
            <a:endParaRPr lang="es-ES" dirty="0">
              <a:solidFill>
                <a:schemeClr val="bg1"/>
              </a:solidFill>
              <a:latin typeface="Aharoni" pitchFamily="2" charset="-79"/>
              <a:cs typeface="Aharoni" pitchFamily="2" charset="-79"/>
            </a:endParaRPr>
          </a:p>
        </p:txBody>
      </p:sp>
      <p:sp>
        <p:nvSpPr>
          <p:cNvPr id="7" name="6 Doble onda"/>
          <p:cNvSpPr/>
          <p:nvPr/>
        </p:nvSpPr>
        <p:spPr>
          <a:xfrm>
            <a:off x="4064001" y="914401"/>
            <a:ext cx="3732010" cy="1656368"/>
          </a:xfrm>
          <a:prstGeom prst="doubleWave">
            <a:avLst/>
          </a:prstGeom>
          <a:ln>
            <a:solidFill>
              <a:schemeClr val="bg2"/>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s-EC" sz="2400" dirty="0"/>
              <a:t>Juegos para el desarrollo de </a:t>
            </a:r>
            <a:r>
              <a:rPr lang="es-EC" sz="2400" dirty="0" smtClean="0"/>
              <a:t>las </a:t>
            </a:r>
            <a:r>
              <a:rPr lang="es-EC" sz="2400" dirty="0"/>
              <a:t>cualidades básicas de la </a:t>
            </a:r>
            <a:r>
              <a:rPr lang="es-EC" sz="2400" dirty="0" smtClean="0"/>
              <a:t>natación</a:t>
            </a:r>
            <a:endParaRPr lang="es-EC" sz="2400" dirty="0"/>
          </a:p>
        </p:txBody>
      </p:sp>
      <p:sp>
        <p:nvSpPr>
          <p:cNvPr id="8" name="7 Doble onda"/>
          <p:cNvSpPr/>
          <p:nvPr/>
        </p:nvSpPr>
        <p:spPr>
          <a:xfrm>
            <a:off x="101600" y="1331970"/>
            <a:ext cx="3618963" cy="736163"/>
          </a:xfrm>
          <a:prstGeom prst="doubleWave">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3000" b="1" dirty="0" smtClean="0">
                <a:solidFill>
                  <a:schemeClr val="accent4">
                    <a:lumMod val="75000"/>
                  </a:schemeClr>
                </a:solidFill>
                <a:effectLst>
                  <a:glow rad="63500">
                    <a:schemeClr val="accent1">
                      <a:satMod val="175000"/>
                      <a:alpha val="40000"/>
                    </a:schemeClr>
                  </a:glow>
                </a:effectLst>
                <a:latin typeface="Matisse ITC" pitchFamily="82" charset="0"/>
              </a:rPr>
              <a:t>Adaptación al medio</a:t>
            </a:r>
            <a:endParaRPr lang="es-EC" sz="3000" dirty="0">
              <a:effectLst>
                <a:glow rad="63500">
                  <a:schemeClr val="accent1">
                    <a:satMod val="175000"/>
                    <a:alpha val="40000"/>
                  </a:schemeClr>
                </a:glow>
              </a:effectLst>
              <a:latin typeface="Matisse ITC" pitchFamily="82" charset="0"/>
            </a:endParaRPr>
          </a:p>
        </p:txBody>
      </p:sp>
      <p:graphicFrame>
        <p:nvGraphicFramePr>
          <p:cNvPr id="4" name="3 Diagrama"/>
          <p:cNvGraphicFramePr/>
          <p:nvPr>
            <p:extLst>
              <p:ext uri="{D42A27DB-BD31-4B8C-83A1-F6EECF244321}">
                <p14:modId xmlns:p14="http://schemas.microsoft.com/office/powerpoint/2010/main" val="3501021093"/>
              </p:ext>
            </p:extLst>
          </p:nvPr>
        </p:nvGraphicFramePr>
        <p:xfrm>
          <a:off x="5046371" y="2570769"/>
          <a:ext cx="2307465" cy="410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Rectángulo"/>
          <p:cNvSpPr/>
          <p:nvPr/>
        </p:nvSpPr>
        <p:spPr>
          <a:xfrm>
            <a:off x="420957" y="2400032"/>
            <a:ext cx="2980247"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400" b="1" dirty="0" smtClean="0">
                <a:latin typeface="+mj-lt"/>
                <a:cs typeface="Aharoni" pitchFamily="2" charset="-79"/>
              </a:rPr>
              <a:t>Familiarización  </a:t>
            </a:r>
          </a:p>
          <a:p>
            <a:r>
              <a:rPr lang="es-ES" sz="2400" b="1" dirty="0" smtClean="0">
                <a:latin typeface="+mj-lt"/>
                <a:cs typeface="Aharoni" pitchFamily="2" charset="-79"/>
              </a:rPr>
              <a:t>Respiración  </a:t>
            </a:r>
          </a:p>
          <a:p>
            <a:r>
              <a:rPr lang="es-ES" sz="2400" b="1" dirty="0" smtClean="0">
                <a:latin typeface="+mj-lt"/>
                <a:cs typeface="Aharoni" pitchFamily="2" charset="-79"/>
              </a:rPr>
              <a:t>Propulsión </a:t>
            </a:r>
            <a:endParaRPr lang="es-ES_tradnl" sz="2400" b="1" dirty="0">
              <a:latin typeface="+mj-lt"/>
              <a:cs typeface="Aharoni" pitchFamily="2" charset="-79"/>
            </a:endParaRPr>
          </a:p>
        </p:txBody>
      </p:sp>
      <p:sp>
        <p:nvSpPr>
          <p:cNvPr id="11" name="10 Doble onda"/>
          <p:cNvSpPr/>
          <p:nvPr/>
        </p:nvSpPr>
        <p:spPr>
          <a:xfrm>
            <a:off x="8336923" y="1221135"/>
            <a:ext cx="3618963" cy="1349633"/>
          </a:xfrm>
          <a:prstGeom prst="doubleWave">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3000" b="1" dirty="0" smtClean="0">
                <a:solidFill>
                  <a:schemeClr val="accent4">
                    <a:lumMod val="75000"/>
                  </a:schemeClr>
                </a:solidFill>
                <a:effectLst>
                  <a:glow rad="63500">
                    <a:schemeClr val="accent1">
                      <a:satMod val="175000"/>
                      <a:alpha val="40000"/>
                    </a:schemeClr>
                  </a:glow>
                </a:effectLst>
                <a:latin typeface="Matisse ITC" pitchFamily="82" charset="0"/>
              </a:rPr>
              <a:t>Juegos para desarrollo de la técnica</a:t>
            </a:r>
            <a:endParaRPr lang="es-EC" sz="3000" dirty="0">
              <a:effectLst>
                <a:glow rad="63500">
                  <a:schemeClr val="accent1">
                    <a:satMod val="175000"/>
                    <a:alpha val="40000"/>
                  </a:schemeClr>
                </a:glow>
              </a:effectLst>
              <a:latin typeface="Matisse ITC" pitchFamily="82" charset="0"/>
            </a:endParaRPr>
          </a:p>
        </p:txBody>
      </p:sp>
      <p:graphicFrame>
        <p:nvGraphicFramePr>
          <p:cNvPr id="9" name="8 Diagrama"/>
          <p:cNvGraphicFramePr/>
          <p:nvPr>
            <p:extLst>
              <p:ext uri="{D42A27DB-BD31-4B8C-83A1-F6EECF244321}">
                <p14:modId xmlns:p14="http://schemas.microsoft.com/office/powerpoint/2010/main" val="4265835902"/>
              </p:ext>
            </p:extLst>
          </p:nvPr>
        </p:nvGraphicFramePr>
        <p:xfrm>
          <a:off x="8411334" y="2781836"/>
          <a:ext cx="3544552" cy="29106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4" descr="http://cafder.espe.edu.ec/wp-content/uploads/2012/06/Imagen66.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721554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1416882916"/>
              </p:ext>
            </p:extLst>
          </p:nvPr>
        </p:nvGraphicFramePr>
        <p:xfrm>
          <a:off x="1923244" y="160987"/>
          <a:ext cx="9245600"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Marcador de contenido"/>
          <p:cNvSpPr txBox="1">
            <a:spLocks/>
          </p:cNvSpPr>
          <p:nvPr/>
        </p:nvSpPr>
        <p:spPr bwMode="auto">
          <a:xfrm>
            <a:off x="2440546" y="914400"/>
            <a:ext cx="8229600" cy="15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defTabSz="914400">
              <a:buNone/>
            </a:pPr>
            <a:r>
              <a:rPr lang="es-ES" b="1" kern="0" dirty="0" smtClean="0">
                <a:solidFill>
                  <a:schemeClr val="accent1">
                    <a:lumMod val="20000"/>
                    <a:lumOff val="80000"/>
                  </a:schemeClr>
                </a:solidFill>
              </a:rPr>
              <a:t>TIPO DE INVESTIGACION</a:t>
            </a:r>
          </a:p>
          <a:p>
            <a:pPr marL="0" indent="0" algn="ctr" defTabSz="914400">
              <a:buFont typeface="Wingdings" pitchFamily="2" charset="2"/>
              <a:buNone/>
            </a:pPr>
            <a:r>
              <a:rPr lang="es-ES" b="1" kern="0" dirty="0" smtClean="0">
                <a:solidFill>
                  <a:schemeClr val="accent1">
                    <a:lumMod val="20000"/>
                    <a:lumOff val="80000"/>
                  </a:schemeClr>
                </a:solidFill>
              </a:rPr>
              <a:t>CUASI EXPERIMENTAL</a:t>
            </a:r>
          </a:p>
          <a:p>
            <a:pPr algn="ctr" defTabSz="914400">
              <a:buFont typeface="Wingdings" pitchFamily="2" charset="2"/>
              <a:buNone/>
            </a:pPr>
            <a:r>
              <a:rPr lang="es-ES" kern="0" dirty="0" smtClean="0"/>
              <a:t>  </a:t>
            </a:r>
          </a:p>
          <a:p>
            <a:pPr algn="ctr" defTabSz="914400">
              <a:buFont typeface="Wingdings" pitchFamily="2" charset="2"/>
              <a:buNone/>
            </a:pPr>
            <a:endParaRPr lang="es-ES" kern="0" dirty="0" smtClean="0"/>
          </a:p>
          <a:p>
            <a:pPr algn="ctr" defTabSz="914400">
              <a:buFont typeface="Wingdings" pitchFamily="2" charset="2"/>
              <a:buNone/>
            </a:pPr>
            <a:endParaRPr lang="es-ES" kern="0" dirty="0" smtClean="0"/>
          </a:p>
        </p:txBody>
      </p:sp>
      <p:graphicFrame>
        <p:nvGraphicFramePr>
          <p:cNvPr id="11" name="10 Diagrama"/>
          <p:cNvGraphicFramePr/>
          <p:nvPr>
            <p:extLst>
              <p:ext uri="{D42A27DB-BD31-4B8C-83A1-F6EECF244321}">
                <p14:modId xmlns:p14="http://schemas.microsoft.com/office/powerpoint/2010/main" val="3661337785"/>
              </p:ext>
            </p:extLst>
          </p:nvPr>
        </p:nvGraphicFramePr>
        <p:xfrm>
          <a:off x="321971" y="1790164"/>
          <a:ext cx="11062953" cy="4385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descr="http://cafder.espe.edu.ec/wp-content/uploads/2012/06/Imagen6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1506555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2261333413"/>
              </p:ext>
            </p:extLst>
          </p:nvPr>
        </p:nvGraphicFramePr>
        <p:xfrm>
          <a:off x="1923244" y="160987"/>
          <a:ext cx="9245600"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379008281"/>
              </p:ext>
            </p:extLst>
          </p:nvPr>
        </p:nvGraphicFramePr>
        <p:xfrm>
          <a:off x="2060621" y="1068946"/>
          <a:ext cx="8731876" cy="50871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4" descr="http://cafder.espe.edu.ec/wp-content/uploads/2012/06/Imagen6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1532667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341834531"/>
              </p:ext>
            </p:extLst>
          </p:nvPr>
        </p:nvGraphicFramePr>
        <p:xfrm>
          <a:off x="1923244" y="160987"/>
          <a:ext cx="8933646" cy="554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7" descr="232"/>
          <p:cNvPicPr>
            <a:picLocks noChangeAspect="1" noChangeArrowheads="1"/>
          </p:cNvPicPr>
          <p:nvPr/>
        </p:nvPicPr>
        <p:blipFill>
          <a:blip r:embed="rId7"/>
          <a:srcRect/>
          <a:stretch>
            <a:fillRect/>
          </a:stretch>
        </p:blipFill>
        <p:spPr bwMode="auto">
          <a:xfrm>
            <a:off x="5201442" y="3549762"/>
            <a:ext cx="1461616" cy="1279815"/>
          </a:xfrm>
          <a:prstGeom prst="rect">
            <a:avLst/>
          </a:prstGeom>
          <a:noFill/>
        </p:spPr>
      </p:pic>
      <p:pic>
        <p:nvPicPr>
          <p:cNvPr id="4" name="Picture 15" descr="243"/>
          <p:cNvPicPr>
            <a:picLocks noChangeAspect="1" noChangeArrowheads="1"/>
          </p:cNvPicPr>
          <p:nvPr/>
        </p:nvPicPr>
        <p:blipFill>
          <a:blip r:embed="rId8" cstate="print"/>
          <a:srcRect/>
          <a:stretch>
            <a:fillRect/>
          </a:stretch>
        </p:blipFill>
        <p:spPr bwMode="auto">
          <a:xfrm>
            <a:off x="6458817" y="3549762"/>
            <a:ext cx="882141" cy="1043227"/>
          </a:xfrm>
          <a:prstGeom prst="rect">
            <a:avLst/>
          </a:prstGeom>
          <a:noFill/>
        </p:spPr>
      </p:pic>
    </p:spTree>
    <p:extLst>
      <p:ext uri="{BB962C8B-B14F-4D97-AF65-F5344CB8AC3E}">
        <p14:creationId xmlns:p14="http://schemas.microsoft.com/office/powerpoint/2010/main" val="2706425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877203751"/>
              </p:ext>
            </p:extLst>
          </p:nvPr>
        </p:nvGraphicFramePr>
        <p:xfrm>
          <a:off x="7534142" y="2537138"/>
          <a:ext cx="3322749" cy="2550016"/>
        </p:xfrm>
        <a:graphic>
          <a:graphicData uri="http://schemas.openxmlformats.org/drawingml/2006/table">
            <a:tbl>
              <a:tblPr firstRow="1" firstCol="1" bandRow="1">
                <a:tableStyleId>{5C22544A-7EE6-4342-B048-85BDC9FD1C3A}</a:tableStyleId>
              </a:tblPr>
              <a:tblGrid>
                <a:gridCol w="1329099"/>
                <a:gridCol w="996825"/>
                <a:gridCol w="996825"/>
              </a:tblGrid>
              <a:tr h="596814">
                <a:tc>
                  <a:txBody>
                    <a:bodyPr/>
                    <a:lstStyle/>
                    <a:p>
                      <a:pPr algn="ctr">
                        <a:spcAft>
                          <a:spcPts val="0"/>
                        </a:spcAft>
                      </a:pPr>
                      <a:r>
                        <a:rPr lang="es-EC" sz="1100" dirty="0">
                          <a:effectLst/>
                        </a:rPr>
                        <a:t>VALORACIÓN </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effectLst/>
                        </a:rPr>
                        <a:t>PRE TEST</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effectLst/>
                        </a:rPr>
                        <a:t>POS TEST </a:t>
                      </a:r>
                      <a:endParaRPr lang="es-EC" sz="1200" dirty="0">
                        <a:solidFill>
                          <a:srgbClr val="000000"/>
                        </a:solidFill>
                        <a:effectLst/>
                        <a:latin typeface="Times New Roman"/>
                        <a:ea typeface="Times New Roman"/>
                        <a:cs typeface="Times New Roman"/>
                      </a:endParaRPr>
                    </a:p>
                  </a:txBody>
                  <a:tcPr marL="68580" marR="68580" marT="0" marB="0"/>
                </a:tc>
              </a:tr>
              <a:tr h="339097">
                <a:tc>
                  <a:txBody>
                    <a:bodyPr/>
                    <a:lstStyle/>
                    <a:p>
                      <a:pPr algn="ctr">
                        <a:spcAft>
                          <a:spcPts val="0"/>
                        </a:spcAft>
                      </a:pPr>
                      <a:r>
                        <a:rPr lang="es-EC" sz="1100">
                          <a:effectLst/>
                        </a:rPr>
                        <a:t>Nada</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35%</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5%</a:t>
                      </a:r>
                      <a:endParaRPr lang="es-EC" sz="1200">
                        <a:solidFill>
                          <a:schemeClr val="bg1"/>
                        </a:solidFill>
                        <a:effectLst/>
                        <a:latin typeface="Times New Roman"/>
                        <a:ea typeface="Times New Roman"/>
                        <a:cs typeface="Times New Roman"/>
                      </a:endParaRPr>
                    </a:p>
                  </a:txBody>
                  <a:tcPr marL="68580" marR="68580" marT="0" marB="0"/>
                </a:tc>
              </a:tr>
              <a:tr h="339097">
                <a:tc>
                  <a:txBody>
                    <a:bodyPr/>
                    <a:lstStyle/>
                    <a:p>
                      <a:pPr algn="ctr">
                        <a:spcAft>
                          <a:spcPts val="0"/>
                        </a:spcAft>
                      </a:pPr>
                      <a:r>
                        <a:rPr lang="es-EC" sz="1100">
                          <a:effectLst/>
                        </a:rPr>
                        <a:t>Poco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35%</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6%</a:t>
                      </a:r>
                      <a:endParaRPr lang="es-EC" sz="1200">
                        <a:solidFill>
                          <a:schemeClr val="bg1"/>
                        </a:solidFill>
                        <a:effectLst/>
                        <a:latin typeface="Times New Roman"/>
                        <a:ea typeface="Times New Roman"/>
                        <a:cs typeface="Times New Roman"/>
                      </a:endParaRPr>
                    </a:p>
                  </a:txBody>
                  <a:tcPr marL="68580" marR="68580" marT="0" marB="0"/>
                </a:tc>
              </a:tr>
              <a:tr h="596814">
                <a:tc>
                  <a:txBody>
                    <a:bodyPr/>
                    <a:lstStyle/>
                    <a:p>
                      <a:pPr algn="ctr">
                        <a:spcAft>
                          <a:spcPts val="0"/>
                        </a:spcAft>
                      </a:pPr>
                      <a:r>
                        <a:rPr lang="es-EC" sz="1100">
                          <a:effectLst/>
                        </a:rPr>
                        <a:t>Medianamente</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12%</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35%</a:t>
                      </a:r>
                      <a:endParaRPr lang="es-EC" sz="1200">
                        <a:solidFill>
                          <a:schemeClr val="bg1"/>
                        </a:solidFill>
                        <a:effectLst/>
                        <a:latin typeface="Times New Roman"/>
                        <a:ea typeface="Times New Roman"/>
                        <a:cs typeface="Times New Roman"/>
                      </a:endParaRPr>
                    </a:p>
                  </a:txBody>
                  <a:tcPr marL="68580" marR="68580" marT="0" marB="0"/>
                </a:tc>
              </a:tr>
              <a:tr h="339097">
                <a:tc>
                  <a:txBody>
                    <a:bodyPr/>
                    <a:lstStyle/>
                    <a:p>
                      <a:pPr algn="ctr">
                        <a:spcAft>
                          <a:spcPts val="0"/>
                        </a:spcAft>
                      </a:pPr>
                      <a:r>
                        <a:rPr lang="es-EC" sz="1100">
                          <a:effectLst/>
                        </a:rPr>
                        <a:t>Mucho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18%</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54%</a:t>
                      </a:r>
                      <a:endParaRPr lang="es-EC" sz="1200">
                        <a:solidFill>
                          <a:schemeClr val="bg1"/>
                        </a:solidFill>
                        <a:effectLst/>
                        <a:latin typeface="Times New Roman"/>
                        <a:ea typeface="Times New Roman"/>
                        <a:cs typeface="Times New Roman"/>
                      </a:endParaRPr>
                    </a:p>
                  </a:txBody>
                  <a:tcPr marL="68580" marR="68580" marT="0" marB="0"/>
                </a:tc>
              </a:tr>
              <a:tr h="339097">
                <a:tc>
                  <a:txBody>
                    <a:bodyPr/>
                    <a:lstStyle/>
                    <a:p>
                      <a:pPr algn="ctr">
                        <a:spcAft>
                          <a:spcPts val="0"/>
                        </a:spcAft>
                      </a:pPr>
                      <a:r>
                        <a:rPr lang="es-EC" sz="1100" dirty="0">
                          <a:effectLst/>
                        </a:rPr>
                        <a:t>TOTAL </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100%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100,0%</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graphicFrame>
        <p:nvGraphicFramePr>
          <p:cNvPr id="6" name="5 Gráfico"/>
          <p:cNvGraphicFramePr/>
          <p:nvPr>
            <p:extLst>
              <p:ext uri="{D42A27DB-BD31-4B8C-83A1-F6EECF244321}">
                <p14:modId xmlns:p14="http://schemas.microsoft.com/office/powerpoint/2010/main" val="3998649025"/>
              </p:ext>
            </p:extLst>
          </p:nvPr>
        </p:nvGraphicFramePr>
        <p:xfrm>
          <a:off x="429707" y="2202287"/>
          <a:ext cx="5799374" cy="3773509"/>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6 Grupo"/>
          <p:cNvGrpSpPr/>
          <p:nvPr/>
        </p:nvGrpSpPr>
        <p:grpSpPr>
          <a:xfrm>
            <a:off x="266163" y="268102"/>
            <a:ext cx="11925837" cy="1303121"/>
            <a:chOff x="0" y="2158944"/>
            <a:chExt cx="8933646" cy="2509650"/>
          </a:xfrm>
        </p:grpSpPr>
        <p:sp>
          <p:nvSpPr>
            <p:cNvPr id="8" name="7 Rectángulo redondeado"/>
            <p:cNvSpPr/>
            <p:nvPr/>
          </p:nvSpPr>
          <p:spPr>
            <a:xfrm>
              <a:off x="0" y="2158944"/>
              <a:ext cx="8933646" cy="2509650"/>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9" name="8 Rectángulo"/>
            <p:cNvSpPr/>
            <p:nvPr/>
          </p:nvSpPr>
          <p:spPr>
            <a:xfrm>
              <a:off x="122511" y="2281455"/>
              <a:ext cx="8688624" cy="1682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3500" dirty="0"/>
                <a:t>Análisis de la ficha de observación de la actitud frente al juego</a:t>
              </a:r>
              <a:endParaRPr lang="es-EC" sz="3500" kern="1200" dirty="0"/>
            </a:p>
          </p:txBody>
        </p:sp>
      </p:gr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74">
            <a:off x="5199420" y="2821200"/>
            <a:ext cx="315626" cy="499348"/>
          </a:xfrm>
          <a:prstGeom prst="rect">
            <a:avLst/>
          </a:prstGeom>
        </p:spPr>
      </p:pic>
      <p:pic>
        <p:nvPicPr>
          <p:cNvPr id="11" name="Picture 4" descr="http://cafder.espe.edu.ec/wp-content/uploads/2012/06/Imagen6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61023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Planteamiento del Problema</a:t>
            </a:r>
          </a:p>
        </p:txBody>
      </p:sp>
      <p:sp>
        <p:nvSpPr>
          <p:cNvPr id="5" name="AutoShape 48"/>
          <p:cNvSpPr>
            <a:spLocks noGrp="1" noChangeArrowheads="1"/>
          </p:cNvSpPr>
          <p:nvPr>
            <p:ph sz="quarter" idx="13"/>
          </p:nvPr>
        </p:nvSpPr>
        <p:spPr bwMode="gray">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indent="0">
              <a:buNone/>
            </a:pPr>
            <a:r>
              <a:rPr lang="es-ES" dirty="0"/>
              <a:t>Las metodología aplicadas en las </a:t>
            </a:r>
            <a:r>
              <a:rPr lang="es-ES" dirty="0" smtClean="0"/>
              <a:t>diferentes</a:t>
            </a:r>
            <a:r>
              <a:rPr lang="es-ES" dirty="0"/>
              <a:t> </a:t>
            </a:r>
            <a:r>
              <a:rPr lang="es-ES" dirty="0" smtClean="0"/>
              <a:t>enseñanzas, son </a:t>
            </a:r>
            <a:r>
              <a:rPr lang="es-ES" dirty="0"/>
              <a:t>desarrolladas </a:t>
            </a:r>
            <a:endParaRPr lang="es-ES" dirty="0" smtClean="0"/>
          </a:p>
          <a:p>
            <a:pPr marL="0" indent="0">
              <a:buNone/>
            </a:pPr>
            <a:r>
              <a:rPr lang="es-ES" dirty="0" smtClean="0"/>
              <a:t>por métodos tradicionales y actividades monótonas por lo que no son los </a:t>
            </a:r>
          </a:p>
          <a:p>
            <a:pPr marL="0" indent="0">
              <a:buNone/>
            </a:pPr>
            <a:r>
              <a:rPr lang="es-ES" dirty="0" smtClean="0"/>
              <a:t>adecuados y dificulta el aprendizaje, por ello </a:t>
            </a:r>
            <a:r>
              <a:rPr lang="es-ES" dirty="0"/>
              <a:t>muchos de los infantes </a:t>
            </a:r>
            <a:r>
              <a:rPr lang="es-ES" dirty="0" smtClean="0"/>
              <a:t>terminan</a:t>
            </a:r>
          </a:p>
          <a:p>
            <a:pPr marL="0" indent="0">
              <a:buNone/>
            </a:pPr>
            <a:r>
              <a:rPr lang="es-ES" dirty="0" smtClean="0"/>
              <a:t> </a:t>
            </a:r>
            <a:r>
              <a:rPr lang="es-ES" dirty="0"/>
              <a:t>retirándose de las escuela de natación por motivos de aburrimiento </a:t>
            </a:r>
            <a:r>
              <a:rPr lang="es-ES" dirty="0" smtClean="0"/>
              <a:t>u</a:t>
            </a:r>
          </a:p>
          <a:p>
            <a:pPr marL="0" indent="0">
              <a:buNone/>
            </a:pPr>
            <a:r>
              <a:rPr lang="es-ES" dirty="0" smtClean="0"/>
              <a:t> </a:t>
            </a:r>
            <a:r>
              <a:rPr lang="es-ES" dirty="0"/>
              <a:t>hostilidad de sus prácticas, lo que no es productivo para la formación </a:t>
            </a:r>
            <a:r>
              <a:rPr lang="en-US" dirty="0" smtClean="0"/>
              <a:t>de </a:t>
            </a:r>
          </a:p>
          <a:p>
            <a:pPr marL="0" indent="0">
              <a:buNone/>
            </a:pPr>
            <a:r>
              <a:rPr lang="en-US" dirty="0" smtClean="0"/>
              <a:t>Futuros deportistas</a:t>
            </a:r>
            <a:r>
              <a:rPr lang="en-US" dirty="0"/>
              <a:t>.</a:t>
            </a:r>
            <a:endParaRPr lang="es-EC" dirty="0"/>
          </a:p>
          <a:p>
            <a:pPr marL="0" indent="0">
              <a:buNone/>
            </a:pPr>
            <a:endParaRPr lang="es-EC" dirty="0"/>
          </a:p>
        </p:txBody>
      </p:sp>
      <p:pic>
        <p:nvPicPr>
          <p:cNvPr id="4" name="Picture 4" descr="http://cafder.espe.edu.ec/wp-content/uploads/2012/06/Imagen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a:stretch>
            <a:fillRect/>
          </a:stretch>
        </p:blipFill>
        <p:spPr bwMode="auto">
          <a:xfrm>
            <a:off x="199168" y="103032"/>
            <a:ext cx="625079" cy="682748"/>
          </a:xfrm>
          <a:prstGeom prst="rect">
            <a:avLst/>
          </a:prstGeom>
          <a:ln>
            <a:noFill/>
          </a:ln>
          <a:effectLst>
            <a:softEdge rad="112500"/>
          </a:effectLst>
          <a:extLst/>
        </p:spPr>
      </p:pic>
      <p:pic>
        <p:nvPicPr>
          <p:cNvPr id="6" name="Picture 4" descr="http://cafder.espe.edu.ec/wp-content/uploads/2012/06/Imagen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718575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33588707"/>
              </p:ext>
            </p:extLst>
          </p:nvPr>
        </p:nvGraphicFramePr>
        <p:xfrm>
          <a:off x="7405352" y="2388267"/>
          <a:ext cx="3706266" cy="2467070"/>
        </p:xfrm>
        <a:graphic>
          <a:graphicData uri="http://schemas.openxmlformats.org/drawingml/2006/table">
            <a:tbl>
              <a:tblPr firstRow="1" firstCol="1" bandRow="1">
                <a:tableStyleId>{5C22544A-7EE6-4342-B048-85BDC9FD1C3A}</a:tableStyleId>
              </a:tblPr>
              <a:tblGrid>
                <a:gridCol w="1482356"/>
                <a:gridCol w="1111955"/>
                <a:gridCol w="1111955"/>
              </a:tblGrid>
              <a:tr h="396590">
                <a:tc>
                  <a:txBody>
                    <a:bodyPr/>
                    <a:lstStyle/>
                    <a:p>
                      <a:pPr algn="ctr">
                        <a:lnSpc>
                          <a:spcPct val="115000"/>
                        </a:lnSpc>
                        <a:spcAft>
                          <a:spcPts val="0"/>
                        </a:spcAft>
                      </a:pPr>
                      <a:r>
                        <a:rPr lang="es-EC" sz="1100" dirty="0">
                          <a:effectLst/>
                        </a:rPr>
                        <a:t>VALORACIÓN </a:t>
                      </a:r>
                      <a:endParaRPr lang="es-EC" sz="12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PRE TEST</a:t>
                      </a:r>
                      <a:endParaRPr lang="es-EC" sz="12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POS TEST </a:t>
                      </a:r>
                      <a:endParaRPr lang="es-EC" sz="1200">
                        <a:effectLst/>
                        <a:latin typeface="Times New Roman"/>
                        <a:ea typeface="Times New Roman"/>
                        <a:cs typeface="Times New Roman"/>
                      </a:endParaRPr>
                    </a:p>
                  </a:txBody>
                  <a:tcPr marL="44450" marR="44450" marT="0" marB="0" anchor="b"/>
                </a:tc>
              </a:tr>
              <a:tr h="414096">
                <a:tc>
                  <a:txBody>
                    <a:bodyPr/>
                    <a:lstStyle/>
                    <a:p>
                      <a:pPr indent="140335">
                        <a:lnSpc>
                          <a:spcPct val="115000"/>
                        </a:lnSpc>
                        <a:spcAft>
                          <a:spcPts val="0"/>
                        </a:spcAft>
                      </a:pPr>
                      <a:r>
                        <a:rPr lang="es-EC" sz="1100">
                          <a:effectLst/>
                        </a:rPr>
                        <a:t>Nada </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solidFill>
                            <a:schemeClr val="bg1"/>
                          </a:solidFill>
                          <a:effectLst/>
                        </a:rPr>
                        <a:t>35%</a:t>
                      </a:r>
                      <a:endParaRPr lang="es-EC" sz="1200" dirty="0">
                        <a:solidFill>
                          <a:schemeClr val="bg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solidFill>
                            <a:schemeClr val="bg1"/>
                          </a:solidFill>
                          <a:effectLst/>
                        </a:rPr>
                        <a:t>8%</a:t>
                      </a:r>
                      <a:endParaRPr lang="es-EC" sz="1200">
                        <a:solidFill>
                          <a:schemeClr val="bg1"/>
                        </a:solidFill>
                        <a:effectLst/>
                        <a:latin typeface="Times New Roman"/>
                        <a:ea typeface="Times New Roman"/>
                        <a:cs typeface="Times New Roman"/>
                      </a:endParaRPr>
                    </a:p>
                  </a:txBody>
                  <a:tcPr marL="44450" marR="44450" marT="0" marB="0" anchor="ctr"/>
                </a:tc>
              </a:tr>
              <a:tr h="414096">
                <a:tc>
                  <a:txBody>
                    <a:bodyPr/>
                    <a:lstStyle/>
                    <a:p>
                      <a:pPr indent="140335">
                        <a:lnSpc>
                          <a:spcPct val="115000"/>
                        </a:lnSpc>
                        <a:spcAft>
                          <a:spcPts val="0"/>
                        </a:spcAft>
                      </a:pPr>
                      <a:r>
                        <a:rPr lang="es-EC" sz="1100">
                          <a:effectLst/>
                        </a:rPr>
                        <a:t>Poco </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solidFill>
                            <a:schemeClr val="bg1"/>
                          </a:solidFill>
                          <a:effectLst/>
                        </a:rPr>
                        <a:t>41%</a:t>
                      </a:r>
                      <a:endParaRPr lang="es-EC" sz="1200" dirty="0">
                        <a:solidFill>
                          <a:schemeClr val="bg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solidFill>
                            <a:schemeClr val="bg1"/>
                          </a:solidFill>
                          <a:effectLst/>
                        </a:rPr>
                        <a:t>19%</a:t>
                      </a:r>
                      <a:endParaRPr lang="es-EC" sz="1200">
                        <a:solidFill>
                          <a:schemeClr val="bg1"/>
                        </a:solidFill>
                        <a:effectLst/>
                        <a:latin typeface="Times New Roman"/>
                        <a:ea typeface="Times New Roman"/>
                        <a:cs typeface="Times New Roman"/>
                      </a:endParaRPr>
                    </a:p>
                  </a:txBody>
                  <a:tcPr marL="44450" marR="44450" marT="0" marB="0" anchor="ctr"/>
                </a:tc>
              </a:tr>
              <a:tr h="414096">
                <a:tc>
                  <a:txBody>
                    <a:bodyPr/>
                    <a:lstStyle/>
                    <a:p>
                      <a:pPr indent="140335">
                        <a:lnSpc>
                          <a:spcPct val="115000"/>
                        </a:lnSpc>
                        <a:spcAft>
                          <a:spcPts val="0"/>
                        </a:spcAft>
                      </a:pPr>
                      <a:r>
                        <a:rPr lang="es-EC" sz="1100">
                          <a:effectLst/>
                        </a:rPr>
                        <a:t>Medianamente</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solidFill>
                            <a:schemeClr val="bg1"/>
                          </a:solidFill>
                          <a:effectLst/>
                        </a:rPr>
                        <a:t>17%</a:t>
                      </a:r>
                      <a:endParaRPr lang="es-EC" sz="1200" dirty="0">
                        <a:solidFill>
                          <a:schemeClr val="bg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solidFill>
                            <a:schemeClr val="bg1"/>
                          </a:solidFill>
                          <a:effectLst/>
                        </a:rPr>
                        <a:t>28%</a:t>
                      </a:r>
                      <a:endParaRPr lang="es-EC" sz="1200">
                        <a:solidFill>
                          <a:schemeClr val="bg1"/>
                        </a:solidFill>
                        <a:effectLst/>
                        <a:latin typeface="Times New Roman"/>
                        <a:ea typeface="Times New Roman"/>
                        <a:cs typeface="Times New Roman"/>
                      </a:endParaRPr>
                    </a:p>
                  </a:txBody>
                  <a:tcPr marL="44450" marR="44450" marT="0" marB="0" anchor="ctr"/>
                </a:tc>
              </a:tr>
              <a:tr h="414096">
                <a:tc>
                  <a:txBody>
                    <a:bodyPr/>
                    <a:lstStyle/>
                    <a:p>
                      <a:pPr indent="140335">
                        <a:lnSpc>
                          <a:spcPct val="115000"/>
                        </a:lnSpc>
                        <a:spcAft>
                          <a:spcPts val="0"/>
                        </a:spcAft>
                      </a:pPr>
                      <a:r>
                        <a:rPr lang="es-EC" sz="1100">
                          <a:effectLst/>
                        </a:rPr>
                        <a:t>Mucho</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solidFill>
                            <a:schemeClr val="bg1"/>
                          </a:solidFill>
                          <a:effectLst/>
                        </a:rPr>
                        <a:t>7%</a:t>
                      </a:r>
                      <a:endParaRPr lang="es-EC" sz="1200" dirty="0">
                        <a:solidFill>
                          <a:schemeClr val="bg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solidFill>
                            <a:schemeClr val="bg1"/>
                          </a:solidFill>
                          <a:effectLst/>
                        </a:rPr>
                        <a:t>45%</a:t>
                      </a:r>
                      <a:endParaRPr lang="es-EC" sz="1200" dirty="0">
                        <a:solidFill>
                          <a:schemeClr val="bg1"/>
                        </a:solidFill>
                        <a:effectLst/>
                        <a:latin typeface="Times New Roman"/>
                        <a:ea typeface="Times New Roman"/>
                        <a:cs typeface="Times New Roman"/>
                      </a:endParaRPr>
                    </a:p>
                  </a:txBody>
                  <a:tcPr marL="44450" marR="44450" marT="0" marB="0" anchor="ctr"/>
                </a:tc>
              </a:tr>
              <a:tr h="414096">
                <a:tc>
                  <a:txBody>
                    <a:bodyPr/>
                    <a:lstStyle/>
                    <a:p>
                      <a:pPr>
                        <a:lnSpc>
                          <a:spcPct val="115000"/>
                        </a:lnSpc>
                        <a:spcAft>
                          <a:spcPts val="0"/>
                        </a:spcAft>
                      </a:pPr>
                      <a:r>
                        <a:rPr lang="es-EC" sz="1100">
                          <a:effectLst/>
                        </a:rPr>
                        <a:t>TOTAL </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solidFill>
                            <a:schemeClr val="bg1"/>
                          </a:solidFill>
                          <a:effectLst/>
                        </a:rPr>
                        <a:t>100%</a:t>
                      </a:r>
                      <a:endParaRPr lang="es-EC" sz="1200">
                        <a:solidFill>
                          <a:schemeClr val="bg1"/>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solidFill>
                            <a:schemeClr val="bg1"/>
                          </a:solidFill>
                          <a:effectLst/>
                        </a:rPr>
                        <a:t>100%</a:t>
                      </a:r>
                      <a:endParaRPr lang="es-EC" sz="1200" dirty="0">
                        <a:solidFill>
                          <a:schemeClr val="bg1"/>
                        </a:solidFill>
                        <a:effectLst/>
                        <a:latin typeface="Times New Roman"/>
                        <a:ea typeface="Times New Roman"/>
                        <a:cs typeface="Times New Roman"/>
                      </a:endParaRPr>
                    </a:p>
                  </a:txBody>
                  <a:tcPr marL="44450" marR="44450" marT="0" marB="0" anchor="ctr"/>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graphicFrame>
        <p:nvGraphicFramePr>
          <p:cNvPr id="6" name="5 Gráfico"/>
          <p:cNvGraphicFramePr/>
          <p:nvPr>
            <p:extLst>
              <p:ext uri="{D42A27DB-BD31-4B8C-83A1-F6EECF244321}">
                <p14:modId xmlns:p14="http://schemas.microsoft.com/office/powerpoint/2010/main" val="265764280"/>
              </p:ext>
            </p:extLst>
          </p:nvPr>
        </p:nvGraphicFramePr>
        <p:xfrm>
          <a:off x="536887" y="1799820"/>
          <a:ext cx="5477547" cy="3699459"/>
        </p:xfrm>
        <a:graphic>
          <a:graphicData uri="http://schemas.openxmlformats.org/drawingml/2006/chart">
            <c:chart xmlns:c="http://schemas.openxmlformats.org/drawingml/2006/chart" xmlns:r="http://schemas.openxmlformats.org/officeDocument/2006/relationships" r:id="rId2"/>
          </a:graphicData>
        </a:graphic>
      </p:graphicFrame>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7915">
            <a:off x="4691328" y="2094906"/>
            <a:ext cx="286032" cy="419590"/>
          </a:xfrm>
          <a:prstGeom prst="rect">
            <a:avLst/>
          </a:prstGeom>
        </p:spPr>
      </p:pic>
      <p:pic>
        <p:nvPicPr>
          <p:cNvPr id="8" name="Picture 4" descr="http://cafder.espe.edu.ec/wp-content/uploads/2012/06/Imagen6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529949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694102741"/>
              </p:ext>
            </p:extLst>
          </p:nvPr>
        </p:nvGraphicFramePr>
        <p:xfrm>
          <a:off x="7984901" y="2665958"/>
          <a:ext cx="2817352" cy="1944681"/>
        </p:xfrm>
        <a:graphic>
          <a:graphicData uri="http://schemas.openxmlformats.org/drawingml/2006/table">
            <a:tbl>
              <a:tblPr firstRow="1" firstCol="1" bandRow="1">
                <a:tableStyleId>{5C22544A-7EE6-4342-B048-85BDC9FD1C3A}</a:tableStyleId>
              </a:tblPr>
              <a:tblGrid>
                <a:gridCol w="1442870"/>
                <a:gridCol w="1374482"/>
              </a:tblGrid>
              <a:tr h="321580">
                <a:tc>
                  <a:txBody>
                    <a:bodyPr/>
                    <a:lstStyle/>
                    <a:p>
                      <a:pPr>
                        <a:spcAft>
                          <a:spcPts val="0"/>
                        </a:spcAft>
                      </a:pPr>
                      <a:r>
                        <a:rPr lang="es-EC" sz="1100" dirty="0">
                          <a:effectLst/>
                        </a:rPr>
                        <a:t>VALORACIÓN </a:t>
                      </a:r>
                      <a:endParaRPr lang="es-EC" sz="1200" dirty="0">
                        <a:effectLst/>
                        <a:latin typeface="Times New Roman"/>
                        <a:ea typeface="Times New Roman"/>
                        <a:cs typeface="Times New Roman"/>
                      </a:endParaRPr>
                    </a:p>
                  </a:txBody>
                  <a:tcPr marL="68580" marR="68580" marT="0" marB="0"/>
                </a:tc>
                <a:tc>
                  <a:txBody>
                    <a:bodyPr/>
                    <a:lstStyle/>
                    <a:p>
                      <a:pPr>
                        <a:spcAft>
                          <a:spcPts val="0"/>
                        </a:spcAft>
                      </a:pPr>
                      <a:r>
                        <a:rPr lang="es-EC" sz="1100">
                          <a:effectLst/>
                        </a:rPr>
                        <a:t>FRECUENCIA </a:t>
                      </a:r>
                      <a:endParaRPr lang="es-EC" sz="1200">
                        <a:effectLst/>
                        <a:latin typeface="Times New Roman"/>
                        <a:ea typeface="Times New Roman"/>
                        <a:cs typeface="Times New Roman"/>
                      </a:endParaRPr>
                    </a:p>
                  </a:txBody>
                  <a:tcPr marL="68580" marR="68580" marT="0" marB="0"/>
                </a:tc>
              </a:tr>
              <a:tr h="336781">
                <a:tc>
                  <a:txBody>
                    <a:bodyPr/>
                    <a:lstStyle/>
                    <a:p>
                      <a:pPr indent="140335">
                        <a:spcAft>
                          <a:spcPts val="0"/>
                        </a:spcAft>
                      </a:pPr>
                      <a:r>
                        <a:rPr lang="es-EC" sz="1100">
                          <a:effectLst/>
                        </a:rPr>
                        <a:t>Nada </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50%</a:t>
                      </a:r>
                      <a:endParaRPr lang="es-EC" sz="1200" dirty="0">
                        <a:solidFill>
                          <a:schemeClr val="bg1"/>
                        </a:solidFill>
                        <a:effectLst/>
                        <a:latin typeface="Times New Roman"/>
                        <a:ea typeface="Times New Roman"/>
                        <a:cs typeface="Times New Roman"/>
                      </a:endParaRPr>
                    </a:p>
                  </a:txBody>
                  <a:tcPr marL="68580" marR="68580" marT="0" marB="0"/>
                </a:tc>
              </a:tr>
              <a:tr h="321580">
                <a:tc>
                  <a:txBody>
                    <a:bodyPr/>
                    <a:lstStyle/>
                    <a:p>
                      <a:pPr indent="140335">
                        <a:spcAft>
                          <a:spcPts val="0"/>
                        </a:spcAft>
                      </a:pPr>
                      <a:r>
                        <a:rPr lang="es-EC" sz="1100">
                          <a:effectLst/>
                        </a:rPr>
                        <a:t>Poco </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25%</a:t>
                      </a:r>
                      <a:endParaRPr lang="es-EC" sz="1200" dirty="0">
                        <a:solidFill>
                          <a:schemeClr val="bg1"/>
                        </a:solidFill>
                        <a:effectLst/>
                        <a:latin typeface="Times New Roman"/>
                        <a:ea typeface="Times New Roman"/>
                        <a:cs typeface="Times New Roman"/>
                      </a:endParaRPr>
                    </a:p>
                  </a:txBody>
                  <a:tcPr marL="68580" marR="68580" marT="0" marB="0"/>
                </a:tc>
              </a:tr>
              <a:tr h="321580">
                <a:tc>
                  <a:txBody>
                    <a:bodyPr/>
                    <a:lstStyle/>
                    <a:p>
                      <a:pPr indent="140335">
                        <a:spcAft>
                          <a:spcPts val="0"/>
                        </a:spcAft>
                      </a:pPr>
                      <a:r>
                        <a:rPr lang="es-EC" sz="1100">
                          <a:effectLst/>
                        </a:rPr>
                        <a:t>Medianamente</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20%</a:t>
                      </a:r>
                      <a:endParaRPr lang="es-EC" sz="1200" dirty="0">
                        <a:solidFill>
                          <a:schemeClr val="bg1"/>
                        </a:solidFill>
                        <a:effectLst/>
                        <a:latin typeface="Times New Roman"/>
                        <a:ea typeface="Times New Roman"/>
                        <a:cs typeface="Times New Roman"/>
                      </a:endParaRPr>
                    </a:p>
                  </a:txBody>
                  <a:tcPr marL="68580" marR="68580" marT="0" marB="0"/>
                </a:tc>
              </a:tr>
              <a:tr h="321580">
                <a:tc>
                  <a:txBody>
                    <a:bodyPr/>
                    <a:lstStyle/>
                    <a:p>
                      <a:pPr indent="140335">
                        <a:spcAft>
                          <a:spcPts val="0"/>
                        </a:spcAft>
                      </a:pPr>
                      <a:r>
                        <a:rPr lang="es-EC" sz="1100">
                          <a:effectLst/>
                        </a:rPr>
                        <a:t>Mucho</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5%</a:t>
                      </a:r>
                      <a:endParaRPr lang="es-EC" sz="1200" dirty="0">
                        <a:solidFill>
                          <a:schemeClr val="bg1"/>
                        </a:solidFill>
                        <a:effectLst/>
                        <a:latin typeface="Times New Roman"/>
                        <a:ea typeface="Times New Roman"/>
                        <a:cs typeface="Times New Roman"/>
                      </a:endParaRPr>
                    </a:p>
                  </a:txBody>
                  <a:tcPr marL="68580" marR="68580" marT="0" marB="0"/>
                </a:tc>
              </a:tr>
              <a:tr h="321580">
                <a:tc>
                  <a:txBody>
                    <a:bodyPr/>
                    <a:lstStyle/>
                    <a:p>
                      <a:pPr>
                        <a:spcAft>
                          <a:spcPts val="0"/>
                        </a:spcAft>
                      </a:pPr>
                      <a:r>
                        <a:rPr lang="es-EC" sz="1100">
                          <a:effectLst/>
                        </a:rPr>
                        <a:t>TOTAL </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100%</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graphicFrame>
        <p:nvGraphicFramePr>
          <p:cNvPr id="6" name="5 Gráfico"/>
          <p:cNvGraphicFramePr/>
          <p:nvPr>
            <p:extLst>
              <p:ext uri="{D42A27DB-BD31-4B8C-83A1-F6EECF244321}">
                <p14:modId xmlns:p14="http://schemas.microsoft.com/office/powerpoint/2010/main" val="1578902519"/>
              </p:ext>
            </p:extLst>
          </p:nvPr>
        </p:nvGraphicFramePr>
        <p:xfrm>
          <a:off x="502276" y="1593761"/>
          <a:ext cx="5589431" cy="4008549"/>
        </p:xfrm>
        <a:graphic>
          <a:graphicData uri="http://schemas.openxmlformats.org/drawingml/2006/chart">
            <c:chart xmlns:c="http://schemas.openxmlformats.org/drawingml/2006/chart" xmlns:r="http://schemas.openxmlformats.org/officeDocument/2006/relationships" r:id="rId2"/>
          </a:graphicData>
        </a:graphic>
      </p:graphicFrame>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74">
            <a:off x="4853887" y="1984074"/>
            <a:ext cx="315626" cy="499348"/>
          </a:xfrm>
          <a:prstGeom prst="rect">
            <a:avLst/>
          </a:prstGeom>
        </p:spPr>
      </p:pic>
      <p:pic>
        <p:nvPicPr>
          <p:cNvPr id="7" name="Picture 4" descr="http://cafder.espe.edu.ec/wp-content/uploads/2012/06/Imagen6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457323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19687747"/>
              </p:ext>
            </p:extLst>
          </p:nvPr>
        </p:nvGraphicFramePr>
        <p:xfrm>
          <a:off x="7611415" y="2446959"/>
          <a:ext cx="3263840" cy="2060644"/>
        </p:xfrm>
        <a:graphic>
          <a:graphicData uri="http://schemas.openxmlformats.org/drawingml/2006/table">
            <a:tbl>
              <a:tblPr firstRow="1" firstCol="1" bandRow="1">
                <a:tableStyleId>{5C22544A-7EE6-4342-B048-85BDC9FD1C3A}</a:tableStyleId>
              </a:tblPr>
              <a:tblGrid>
                <a:gridCol w="1305672"/>
                <a:gridCol w="979084"/>
                <a:gridCol w="979084"/>
              </a:tblGrid>
              <a:tr h="307662">
                <a:tc>
                  <a:txBody>
                    <a:bodyPr/>
                    <a:lstStyle/>
                    <a:p>
                      <a:pPr algn="ctr">
                        <a:spcAft>
                          <a:spcPts val="0"/>
                        </a:spcAft>
                      </a:pPr>
                      <a:r>
                        <a:rPr lang="es-EC" sz="1100" dirty="0">
                          <a:effectLst/>
                        </a:rPr>
                        <a:t>VALORACIÓN </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effectLst/>
                        </a:rPr>
                        <a:t>PRE TEST</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effectLst/>
                        </a:rPr>
                        <a:t>POS TEST </a:t>
                      </a:r>
                      <a:endParaRPr lang="es-EC" sz="1200">
                        <a:solidFill>
                          <a:srgbClr val="000000"/>
                        </a:solidFill>
                        <a:effectLst/>
                        <a:latin typeface="Times New Roman"/>
                        <a:ea typeface="Times New Roman"/>
                        <a:cs typeface="Times New Roman"/>
                      </a:endParaRPr>
                    </a:p>
                  </a:txBody>
                  <a:tcPr marL="68580" marR="68580" marT="0" marB="0"/>
                </a:tc>
              </a:tr>
              <a:tr h="307662">
                <a:tc>
                  <a:txBody>
                    <a:bodyPr/>
                    <a:lstStyle/>
                    <a:p>
                      <a:pPr indent="140335">
                        <a:spcAft>
                          <a:spcPts val="0"/>
                        </a:spcAft>
                      </a:pPr>
                      <a:r>
                        <a:rPr lang="es-EC" sz="1100">
                          <a:effectLst/>
                        </a:rPr>
                        <a:t>Nada </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30%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8%</a:t>
                      </a:r>
                      <a:endParaRPr lang="es-EC" sz="1200">
                        <a:solidFill>
                          <a:schemeClr val="bg1"/>
                        </a:solidFill>
                        <a:effectLst/>
                        <a:latin typeface="Times New Roman"/>
                        <a:ea typeface="Times New Roman"/>
                        <a:cs typeface="Times New Roman"/>
                      </a:endParaRPr>
                    </a:p>
                  </a:txBody>
                  <a:tcPr marL="68580" marR="68580" marT="0" marB="0"/>
                </a:tc>
              </a:tr>
              <a:tr h="307662">
                <a:tc>
                  <a:txBody>
                    <a:bodyPr/>
                    <a:lstStyle/>
                    <a:p>
                      <a:pPr indent="140335">
                        <a:spcAft>
                          <a:spcPts val="0"/>
                        </a:spcAft>
                      </a:pPr>
                      <a:r>
                        <a:rPr lang="es-EC" sz="1100">
                          <a:effectLst/>
                        </a:rPr>
                        <a:t>Poco </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45%</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11%</a:t>
                      </a:r>
                      <a:endParaRPr lang="es-EC" sz="1200">
                        <a:solidFill>
                          <a:schemeClr val="bg1"/>
                        </a:solidFill>
                        <a:effectLst/>
                        <a:latin typeface="Times New Roman"/>
                        <a:ea typeface="Times New Roman"/>
                        <a:cs typeface="Times New Roman"/>
                      </a:endParaRPr>
                    </a:p>
                  </a:txBody>
                  <a:tcPr marL="68580" marR="68580" marT="0" marB="0"/>
                </a:tc>
              </a:tr>
              <a:tr h="522334">
                <a:tc>
                  <a:txBody>
                    <a:bodyPr/>
                    <a:lstStyle/>
                    <a:p>
                      <a:pPr indent="140335">
                        <a:spcAft>
                          <a:spcPts val="0"/>
                        </a:spcAft>
                      </a:pPr>
                      <a:r>
                        <a:rPr lang="es-EC" sz="1100">
                          <a:effectLst/>
                        </a:rPr>
                        <a:t>Medianamente</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20%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40%</a:t>
                      </a:r>
                      <a:endParaRPr lang="es-EC" sz="1200">
                        <a:solidFill>
                          <a:schemeClr val="bg1"/>
                        </a:solidFill>
                        <a:effectLst/>
                        <a:latin typeface="Times New Roman"/>
                        <a:ea typeface="Times New Roman"/>
                        <a:cs typeface="Times New Roman"/>
                      </a:endParaRPr>
                    </a:p>
                  </a:txBody>
                  <a:tcPr marL="68580" marR="68580" marT="0" marB="0"/>
                </a:tc>
              </a:tr>
              <a:tr h="307662">
                <a:tc>
                  <a:txBody>
                    <a:bodyPr/>
                    <a:lstStyle/>
                    <a:p>
                      <a:pPr indent="140335">
                        <a:spcAft>
                          <a:spcPts val="0"/>
                        </a:spcAft>
                      </a:pPr>
                      <a:r>
                        <a:rPr lang="es-EC" sz="1100">
                          <a:effectLst/>
                        </a:rPr>
                        <a:t>Mucho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5%</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41%</a:t>
                      </a:r>
                      <a:endParaRPr lang="es-EC" sz="1200" dirty="0">
                        <a:solidFill>
                          <a:schemeClr val="bg1"/>
                        </a:solidFill>
                        <a:effectLst/>
                        <a:latin typeface="Times New Roman"/>
                        <a:ea typeface="Times New Roman"/>
                        <a:cs typeface="Times New Roman"/>
                      </a:endParaRPr>
                    </a:p>
                  </a:txBody>
                  <a:tcPr marL="68580" marR="68580" marT="0" marB="0"/>
                </a:tc>
              </a:tr>
              <a:tr h="307662">
                <a:tc>
                  <a:txBody>
                    <a:bodyPr/>
                    <a:lstStyle/>
                    <a:p>
                      <a:pPr>
                        <a:spcAft>
                          <a:spcPts val="0"/>
                        </a:spcAft>
                      </a:pPr>
                      <a:r>
                        <a:rPr lang="es-EC" sz="1100">
                          <a:effectLst/>
                        </a:rPr>
                        <a:t>TOTAL </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100%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100%</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98" y="1822405"/>
            <a:ext cx="5898677" cy="365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74">
            <a:off x="4989835" y="2242919"/>
            <a:ext cx="315626" cy="499348"/>
          </a:xfrm>
          <a:prstGeom prst="rect">
            <a:avLst/>
          </a:prstGeom>
        </p:spPr>
      </p:pic>
      <p:pic>
        <p:nvPicPr>
          <p:cNvPr id="7" name="Picture 4" descr="http://cafder.espe.edu.ec/wp-content/uploads/2012/06/Imagen6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884782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45598334"/>
              </p:ext>
            </p:extLst>
          </p:nvPr>
        </p:nvGraphicFramePr>
        <p:xfrm>
          <a:off x="7650050" y="2059144"/>
          <a:ext cx="3635108" cy="2564372"/>
        </p:xfrm>
        <a:graphic>
          <a:graphicData uri="http://schemas.openxmlformats.org/drawingml/2006/table">
            <a:tbl>
              <a:tblPr firstRow="1" firstCol="1" bandRow="1">
                <a:tableStyleId>{5C22544A-7EE6-4342-B048-85BDC9FD1C3A}</a:tableStyleId>
              </a:tblPr>
              <a:tblGrid>
                <a:gridCol w="1466186"/>
                <a:gridCol w="1084461"/>
                <a:gridCol w="1084461"/>
              </a:tblGrid>
              <a:tr h="380971">
                <a:tc>
                  <a:txBody>
                    <a:bodyPr/>
                    <a:lstStyle/>
                    <a:p>
                      <a:pPr algn="ctr">
                        <a:spcAft>
                          <a:spcPts val="0"/>
                        </a:spcAft>
                      </a:pPr>
                      <a:r>
                        <a:rPr lang="es-EC" sz="1100" dirty="0">
                          <a:effectLst/>
                        </a:rPr>
                        <a:t>VALORACIÓN </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effectLst/>
                        </a:rPr>
                        <a:t>PRE TEST</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effectLst/>
                        </a:rPr>
                        <a:t>POS TEST</a:t>
                      </a:r>
                      <a:endParaRPr lang="es-EC" sz="1200">
                        <a:solidFill>
                          <a:srgbClr val="000000"/>
                        </a:solidFill>
                        <a:effectLst/>
                        <a:latin typeface="Times New Roman"/>
                        <a:ea typeface="Times New Roman"/>
                        <a:cs typeface="Times New Roman"/>
                      </a:endParaRPr>
                    </a:p>
                  </a:txBody>
                  <a:tcPr marL="68580" marR="68580" marT="0" marB="0"/>
                </a:tc>
              </a:tr>
              <a:tr h="380971">
                <a:tc>
                  <a:txBody>
                    <a:bodyPr/>
                    <a:lstStyle/>
                    <a:p>
                      <a:pPr indent="140335">
                        <a:spcAft>
                          <a:spcPts val="0"/>
                        </a:spcAft>
                      </a:pPr>
                      <a:r>
                        <a:rPr lang="es-EC" sz="1100">
                          <a:effectLst/>
                        </a:rPr>
                        <a:t>Nada </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32%</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2%</a:t>
                      </a:r>
                      <a:endParaRPr lang="es-EC" sz="1200">
                        <a:solidFill>
                          <a:schemeClr val="bg1"/>
                        </a:solidFill>
                        <a:effectLst/>
                        <a:latin typeface="Times New Roman"/>
                        <a:ea typeface="Times New Roman"/>
                        <a:cs typeface="Times New Roman"/>
                      </a:endParaRPr>
                    </a:p>
                  </a:txBody>
                  <a:tcPr marL="68580" marR="68580" marT="0" marB="0"/>
                </a:tc>
              </a:tr>
              <a:tr h="380971">
                <a:tc>
                  <a:txBody>
                    <a:bodyPr/>
                    <a:lstStyle/>
                    <a:p>
                      <a:pPr indent="140335">
                        <a:spcAft>
                          <a:spcPts val="0"/>
                        </a:spcAft>
                      </a:pPr>
                      <a:r>
                        <a:rPr lang="es-EC" sz="1100" dirty="0">
                          <a:effectLst/>
                        </a:rPr>
                        <a:t>Poco </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35%</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5%</a:t>
                      </a:r>
                      <a:endParaRPr lang="es-EC" sz="1200">
                        <a:solidFill>
                          <a:schemeClr val="bg1"/>
                        </a:solidFill>
                        <a:effectLst/>
                        <a:latin typeface="Times New Roman"/>
                        <a:ea typeface="Times New Roman"/>
                        <a:cs typeface="Times New Roman"/>
                      </a:endParaRPr>
                    </a:p>
                  </a:txBody>
                  <a:tcPr marL="68580" marR="68580" marT="0" marB="0"/>
                </a:tc>
              </a:tr>
              <a:tr h="659517">
                <a:tc>
                  <a:txBody>
                    <a:bodyPr/>
                    <a:lstStyle/>
                    <a:p>
                      <a:pPr indent="140335">
                        <a:spcAft>
                          <a:spcPts val="0"/>
                        </a:spcAft>
                      </a:pPr>
                      <a:r>
                        <a:rPr lang="es-EC" sz="1100">
                          <a:effectLst/>
                        </a:rPr>
                        <a:t>Medianamente</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28%</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52%</a:t>
                      </a:r>
                      <a:endParaRPr lang="es-EC" sz="1200">
                        <a:solidFill>
                          <a:schemeClr val="bg1"/>
                        </a:solidFill>
                        <a:effectLst/>
                        <a:latin typeface="Times New Roman"/>
                        <a:ea typeface="Times New Roman"/>
                        <a:cs typeface="Times New Roman"/>
                      </a:endParaRPr>
                    </a:p>
                  </a:txBody>
                  <a:tcPr marL="68580" marR="68580" marT="0" marB="0"/>
                </a:tc>
              </a:tr>
              <a:tr h="380971">
                <a:tc>
                  <a:txBody>
                    <a:bodyPr/>
                    <a:lstStyle/>
                    <a:p>
                      <a:pPr indent="140335">
                        <a:spcAft>
                          <a:spcPts val="0"/>
                        </a:spcAft>
                      </a:pPr>
                      <a:r>
                        <a:rPr lang="es-EC" sz="1100">
                          <a:effectLst/>
                        </a:rPr>
                        <a:t>Mucho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5%</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41%</a:t>
                      </a:r>
                      <a:endParaRPr lang="es-EC" sz="1200">
                        <a:solidFill>
                          <a:schemeClr val="bg1"/>
                        </a:solidFill>
                        <a:effectLst/>
                        <a:latin typeface="Times New Roman"/>
                        <a:ea typeface="Times New Roman"/>
                        <a:cs typeface="Times New Roman"/>
                      </a:endParaRPr>
                    </a:p>
                  </a:txBody>
                  <a:tcPr marL="68580" marR="68580" marT="0" marB="0"/>
                </a:tc>
              </a:tr>
              <a:tr h="380971">
                <a:tc>
                  <a:txBody>
                    <a:bodyPr/>
                    <a:lstStyle/>
                    <a:p>
                      <a:pPr>
                        <a:spcAft>
                          <a:spcPts val="0"/>
                        </a:spcAft>
                      </a:pPr>
                      <a:r>
                        <a:rPr lang="es-EC" sz="1100">
                          <a:effectLst/>
                        </a:rPr>
                        <a:t>TOTAL </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100">
                          <a:solidFill>
                            <a:schemeClr val="bg1"/>
                          </a:solidFill>
                          <a:effectLst/>
                        </a:rPr>
                        <a:t>100%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100" dirty="0">
                          <a:solidFill>
                            <a:schemeClr val="bg1"/>
                          </a:solidFill>
                          <a:effectLst/>
                        </a:rPr>
                        <a:t>100%</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45" y="1651984"/>
            <a:ext cx="5634678" cy="380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74">
            <a:off x="4543445" y="2378099"/>
            <a:ext cx="338135" cy="499348"/>
          </a:xfrm>
          <a:prstGeom prst="rect">
            <a:avLst/>
          </a:prstGeom>
        </p:spPr>
      </p:pic>
      <p:pic>
        <p:nvPicPr>
          <p:cNvPr id="7" name="Picture 4" descr="http://cafder.espe.edu.ec/wp-content/uploads/2012/06/Imagen6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87217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6" name="5 Grupo"/>
          <p:cNvGrpSpPr/>
          <p:nvPr/>
        </p:nvGrpSpPr>
        <p:grpSpPr>
          <a:xfrm>
            <a:off x="303560" y="226547"/>
            <a:ext cx="11492248" cy="1032663"/>
            <a:chOff x="0" y="2158944"/>
            <a:chExt cx="8933646" cy="2509650"/>
          </a:xfrm>
        </p:grpSpPr>
        <p:sp>
          <p:nvSpPr>
            <p:cNvPr id="7" name="6 Rectángulo redondeado"/>
            <p:cNvSpPr/>
            <p:nvPr/>
          </p:nvSpPr>
          <p:spPr>
            <a:xfrm>
              <a:off x="0" y="2158944"/>
              <a:ext cx="8933646" cy="2509650"/>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8" name="7 Rectángulo"/>
            <p:cNvSpPr/>
            <p:nvPr/>
          </p:nvSpPr>
          <p:spPr>
            <a:xfrm>
              <a:off x="122511" y="2572323"/>
              <a:ext cx="8688624" cy="1682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algn="ctr"/>
              <a:r>
                <a:rPr lang="es-ES" sz="3600" b="1" dirty="0"/>
                <a:t>Análisis cuantitativo de observación del estilo mariposa</a:t>
              </a:r>
              <a:endParaRPr lang="es-EC" sz="3600" dirty="0"/>
            </a:p>
          </p:txBody>
        </p:sp>
      </p:grpSp>
      <p:graphicFrame>
        <p:nvGraphicFramePr>
          <p:cNvPr id="14" name="13 Marcador de contenido"/>
          <p:cNvGraphicFramePr>
            <a:graphicFrameLocks noGrp="1"/>
          </p:cNvGraphicFramePr>
          <p:nvPr>
            <p:ph idx="1"/>
            <p:extLst>
              <p:ext uri="{D42A27DB-BD31-4B8C-83A1-F6EECF244321}">
                <p14:modId xmlns:p14="http://schemas.microsoft.com/office/powerpoint/2010/main" val="1175236775"/>
              </p:ext>
            </p:extLst>
          </p:nvPr>
        </p:nvGraphicFramePr>
        <p:xfrm>
          <a:off x="2520873" y="1259210"/>
          <a:ext cx="7443987" cy="1079945"/>
        </p:xfrm>
        <a:graphic>
          <a:graphicData uri="http://schemas.openxmlformats.org/drawingml/2006/table">
            <a:tbl>
              <a:tblPr firstRow="1" firstCol="1" bandRow="1">
                <a:tableStyleId>{10A1B5D5-9B99-4C35-A422-299274C87663}</a:tableStyleId>
              </a:tblPr>
              <a:tblGrid>
                <a:gridCol w="4997175"/>
                <a:gridCol w="632011"/>
                <a:gridCol w="632011"/>
                <a:gridCol w="632011"/>
                <a:gridCol w="550779"/>
              </a:tblGrid>
              <a:tr h="118781">
                <a:tc rowSpan="2">
                  <a:txBody>
                    <a:bodyPr/>
                    <a:lstStyle/>
                    <a:p>
                      <a:pPr algn="ctr">
                        <a:spcAft>
                          <a:spcPts val="0"/>
                        </a:spcAft>
                      </a:pPr>
                      <a:r>
                        <a:rPr lang="es-EC" sz="900" dirty="0">
                          <a:effectLst/>
                        </a:rPr>
                        <a:t>DETALLE </a:t>
                      </a:r>
                      <a:endParaRPr lang="es-EC" sz="1200" dirty="0">
                        <a:solidFill>
                          <a:srgbClr val="000000"/>
                        </a:solidFill>
                        <a:effectLst/>
                        <a:latin typeface="Times New Roman"/>
                        <a:ea typeface="Times New Roman"/>
                        <a:cs typeface="Times New Roman"/>
                      </a:endParaRPr>
                    </a:p>
                  </a:txBody>
                  <a:tcPr marL="68580" marR="68580" marT="0" marB="0"/>
                </a:tc>
                <a:tc gridSpan="2">
                  <a:txBody>
                    <a:bodyPr/>
                    <a:lstStyle/>
                    <a:p>
                      <a:pPr algn="ctr">
                        <a:spcAft>
                          <a:spcPts val="0"/>
                        </a:spcAft>
                      </a:pPr>
                      <a:r>
                        <a:rPr lang="es-EC" sz="900">
                          <a:effectLst/>
                        </a:rPr>
                        <a:t>PRE TEST</a:t>
                      </a:r>
                      <a:endParaRPr lang="es-EC" sz="1200">
                        <a:solidFill>
                          <a:srgbClr val="000000"/>
                        </a:solidFill>
                        <a:effectLst/>
                        <a:latin typeface="Times New Roman"/>
                        <a:ea typeface="Times New Roman"/>
                        <a:cs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900">
                          <a:effectLst/>
                        </a:rPr>
                        <a:t>POST TEST</a:t>
                      </a:r>
                      <a:endParaRPr lang="es-EC" sz="1200">
                        <a:solidFill>
                          <a:srgbClr val="000000"/>
                        </a:solidFill>
                        <a:effectLst/>
                        <a:latin typeface="Times New Roman"/>
                        <a:ea typeface="Times New Roman"/>
                        <a:cs typeface="Times New Roman"/>
                      </a:endParaRPr>
                    </a:p>
                  </a:txBody>
                  <a:tcPr marL="68580" marR="68580" marT="0" marB="0"/>
                </a:tc>
                <a:tc hMerge="1">
                  <a:txBody>
                    <a:bodyPr/>
                    <a:lstStyle/>
                    <a:p>
                      <a:endParaRPr lang="es-EC"/>
                    </a:p>
                  </a:txBody>
                  <a:tcPr/>
                </a:tc>
              </a:tr>
              <a:tr h="172124">
                <a:tc vMerge="1">
                  <a:txBody>
                    <a:bodyPr/>
                    <a:lstStyle/>
                    <a:p>
                      <a:endParaRPr lang="es-EC"/>
                    </a:p>
                  </a:txBody>
                  <a:tcPr/>
                </a:tc>
                <a:tc>
                  <a:txBody>
                    <a:bodyPr/>
                    <a:lstStyle/>
                    <a:p>
                      <a:pPr algn="ctr">
                        <a:spcAft>
                          <a:spcPts val="0"/>
                        </a:spcAft>
                      </a:pPr>
                      <a:r>
                        <a:rPr lang="es-EC" sz="900" b="1" dirty="0">
                          <a:effectLst/>
                        </a:rPr>
                        <a:t>SI </a:t>
                      </a:r>
                      <a:endParaRPr lang="es-EC" sz="1200" b="1"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900" b="1">
                          <a:effectLst/>
                        </a:rPr>
                        <a:t>NO</a:t>
                      </a:r>
                      <a:endParaRPr lang="es-EC" sz="1200" b="1">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900" b="1">
                          <a:effectLst/>
                        </a:rPr>
                        <a:t>SI</a:t>
                      </a:r>
                      <a:endParaRPr lang="es-EC" sz="1200" b="1">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900" b="1" dirty="0">
                          <a:effectLst/>
                        </a:rPr>
                        <a:t>NO</a:t>
                      </a:r>
                      <a:endParaRPr lang="es-EC" sz="1200" b="1" dirty="0">
                        <a:solidFill>
                          <a:srgbClr val="000000"/>
                        </a:solidFill>
                        <a:effectLst/>
                        <a:latin typeface="Times New Roman"/>
                        <a:ea typeface="Times New Roman"/>
                        <a:cs typeface="Times New Roman"/>
                      </a:endParaRPr>
                    </a:p>
                  </a:txBody>
                  <a:tcPr marL="68580" marR="68580" marT="0" marB="0"/>
                </a:tc>
              </a:tr>
              <a:tr h="118781">
                <a:tc>
                  <a:txBody>
                    <a:bodyPr/>
                    <a:lstStyle/>
                    <a:p>
                      <a:pPr>
                        <a:spcAft>
                          <a:spcPts val="0"/>
                        </a:spcAft>
                      </a:pPr>
                      <a:r>
                        <a:rPr lang="es-EC" sz="900" b="1" dirty="0">
                          <a:effectLst/>
                        </a:rPr>
                        <a:t>POSICION DEL CUERPO</a:t>
                      </a:r>
                      <a:endParaRPr lang="es-EC" sz="1200" b="1"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900" b="1" dirty="0">
                          <a:solidFill>
                            <a:schemeClr val="bg1"/>
                          </a:solidFill>
                          <a:effectLst/>
                        </a:rPr>
                        <a:t> </a:t>
                      </a:r>
                      <a:endParaRPr lang="es-EC" sz="1200" b="1" dirty="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900" b="1">
                          <a:solidFill>
                            <a:schemeClr val="bg1"/>
                          </a:solidFill>
                          <a:effectLst/>
                        </a:rPr>
                        <a:t> </a:t>
                      </a:r>
                      <a:endParaRPr lang="es-EC" sz="1200" b="1">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900" b="1">
                          <a:solidFill>
                            <a:schemeClr val="bg1"/>
                          </a:solidFill>
                          <a:effectLst/>
                        </a:rPr>
                        <a:t> </a:t>
                      </a:r>
                      <a:endParaRPr lang="es-EC" sz="1200" b="1">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900" b="1" dirty="0">
                          <a:solidFill>
                            <a:schemeClr val="bg1"/>
                          </a:solidFill>
                          <a:effectLst/>
                        </a:rPr>
                        <a:t> </a:t>
                      </a:r>
                      <a:endParaRPr lang="es-EC" sz="1200" b="1" dirty="0">
                        <a:solidFill>
                          <a:schemeClr val="bg1"/>
                        </a:solidFill>
                        <a:effectLst/>
                        <a:latin typeface="Times New Roman"/>
                        <a:ea typeface="Times New Roman"/>
                        <a:cs typeface="Times New Roman"/>
                      </a:endParaRPr>
                    </a:p>
                  </a:txBody>
                  <a:tcPr marL="68580" marR="68580" marT="0" marB="0"/>
                </a:tc>
              </a:tr>
              <a:tr h="211167">
                <a:tc>
                  <a:txBody>
                    <a:bodyPr/>
                    <a:lstStyle/>
                    <a:p>
                      <a:pPr>
                        <a:spcAft>
                          <a:spcPts val="0"/>
                        </a:spcAft>
                      </a:pPr>
                      <a:r>
                        <a:rPr lang="es-EC" sz="900" dirty="0">
                          <a:effectLst/>
                        </a:rPr>
                        <a:t>Posición elevada del cuerpo</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53,33</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46,67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86,67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13,33</a:t>
                      </a:r>
                      <a:endParaRPr lang="es-EC" sz="1200">
                        <a:solidFill>
                          <a:schemeClr val="bg1"/>
                        </a:solidFill>
                        <a:effectLst/>
                        <a:latin typeface="Times New Roman"/>
                        <a:ea typeface="Times New Roman"/>
                        <a:cs typeface="Times New Roman"/>
                      </a:endParaRPr>
                    </a:p>
                  </a:txBody>
                  <a:tcPr marL="68580" marR="68580" marT="0" marB="0"/>
                </a:tc>
              </a:tr>
              <a:tr h="211167">
                <a:tc>
                  <a:txBody>
                    <a:bodyPr/>
                    <a:lstStyle/>
                    <a:p>
                      <a:pPr>
                        <a:spcAft>
                          <a:spcPts val="0"/>
                        </a:spcAft>
                      </a:pPr>
                      <a:r>
                        <a:rPr lang="es-EC" sz="900">
                          <a:effectLst/>
                        </a:rPr>
                        <a:t>Sin movimientos laterales del cuerpo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40,00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60,00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100,00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0,00</a:t>
                      </a:r>
                      <a:endParaRPr lang="es-EC" sz="1200">
                        <a:solidFill>
                          <a:schemeClr val="bg1"/>
                        </a:solidFill>
                        <a:effectLst/>
                        <a:latin typeface="Times New Roman"/>
                        <a:ea typeface="Times New Roman"/>
                        <a:cs typeface="Times New Roman"/>
                      </a:endParaRPr>
                    </a:p>
                  </a:txBody>
                  <a:tcPr marL="68580" marR="68580" marT="0" marB="0"/>
                </a:tc>
              </a:tr>
              <a:tr h="211167">
                <a:tc>
                  <a:txBody>
                    <a:bodyPr/>
                    <a:lstStyle/>
                    <a:p>
                      <a:pPr>
                        <a:spcAft>
                          <a:spcPts val="0"/>
                        </a:spcAft>
                      </a:pPr>
                      <a:r>
                        <a:rPr lang="es-EC" sz="900" dirty="0">
                          <a:effectLst/>
                        </a:rPr>
                        <a:t>La cabeza permanece fija</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86,67</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13,33</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0,00</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graphicFrame>
        <p:nvGraphicFramePr>
          <p:cNvPr id="15" name="14 Gráfico"/>
          <p:cNvGraphicFramePr/>
          <p:nvPr>
            <p:extLst>
              <p:ext uri="{D42A27DB-BD31-4B8C-83A1-F6EECF244321}">
                <p14:modId xmlns:p14="http://schemas.microsoft.com/office/powerpoint/2010/main" val="2826195304"/>
              </p:ext>
            </p:extLst>
          </p:nvPr>
        </p:nvGraphicFramePr>
        <p:xfrm>
          <a:off x="200529" y="2373804"/>
          <a:ext cx="6019967" cy="4484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8 Marcador de contenido"/>
          <p:cNvGraphicFramePr>
            <a:graphicFrameLocks/>
          </p:cNvGraphicFramePr>
          <p:nvPr>
            <p:extLst>
              <p:ext uri="{D42A27DB-BD31-4B8C-83A1-F6EECF244321}">
                <p14:modId xmlns:p14="http://schemas.microsoft.com/office/powerpoint/2010/main" val="3846172219"/>
              </p:ext>
            </p:extLst>
          </p:nvPr>
        </p:nvGraphicFramePr>
        <p:xfrm>
          <a:off x="6684135" y="3503100"/>
          <a:ext cx="5111673" cy="1648449"/>
        </p:xfrm>
        <a:graphic>
          <a:graphicData uri="http://schemas.openxmlformats.org/drawingml/2006/table">
            <a:tbl>
              <a:tblPr firstRow="1" firstCol="1" bandRow="1">
                <a:tableStyleId>{5C22544A-7EE6-4342-B048-85BDC9FD1C3A}</a:tableStyleId>
              </a:tblPr>
              <a:tblGrid>
                <a:gridCol w="1009374"/>
                <a:gridCol w="968135"/>
                <a:gridCol w="968135"/>
                <a:gridCol w="1029011"/>
                <a:gridCol w="1137018"/>
              </a:tblGrid>
              <a:tr h="444318">
                <a:tc>
                  <a:txBody>
                    <a:bodyPr/>
                    <a:lstStyle/>
                    <a:p>
                      <a:pPr algn="ctr">
                        <a:spcAft>
                          <a:spcPts val="0"/>
                        </a:spcAft>
                      </a:pPr>
                      <a:r>
                        <a:rPr lang="es-EC" sz="1200" dirty="0">
                          <a:effectLst/>
                        </a:rPr>
                        <a:t>DETALLE</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effectLst/>
                        </a:rPr>
                        <a:t>PRE TEST(SI)</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PRE TES(NO)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POS TEST(SI)</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POS TEST(NO)</a:t>
                      </a:r>
                      <a:endParaRPr lang="es-EC" sz="1200">
                        <a:solidFill>
                          <a:srgbClr val="000000"/>
                        </a:solidFill>
                        <a:effectLst/>
                        <a:latin typeface="Times New Roman"/>
                        <a:ea typeface="Times New Roman"/>
                        <a:cs typeface="Times New Roman"/>
                      </a:endParaRPr>
                    </a:p>
                  </a:txBody>
                  <a:tcPr marL="68580" marR="68580" marT="0" marB="0"/>
                </a:tc>
              </a:tr>
              <a:tr h="240672">
                <a:tc>
                  <a:txBody>
                    <a:bodyPr/>
                    <a:lstStyle/>
                    <a:p>
                      <a:pPr algn="ctr">
                        <a:spcAft>
                          <a:spcPts val="0"/>
                        </a:spcAft>
                      </a:pPr>
                      <a:r>
                        <a:rPr lang="es-EC" sz="1100">
                          <a:effectLst/>
                        </a:rPr>
                        <a:t>Media</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60,00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40,00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95,56</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4,44</a:t>
                      </a:r>
                      <a:endParaRPr lang="es-EC" sz="1200">
                        <a:solidFill>
                          <a:schemeClr val="bg1"/>
                        </a:solidFill>
                        <a:effectLst/>
                        <a:latin typeface="Times New Roman"/>
                        <a:ea typeface="Times New Roman"/>
                        <a:cs typeface="Times New Roman"/>
                      </a:endParaRPr>
                    </a:p>
                  </a:txBody>
                  <a:tcPr marL="68580" marR="68580" marT="0" marB="0"/>
                </a:tc>
              </a:tr>
              <a:tr h="482115">
                <a:tc>
                  <a:txBody>
                    <a:bodyPr/>
                    <a:lstStyle/>
                    <a:p>
                      <a:pPr algn="ctr">
                        <a:spcAft>
                          <a:spcPts val="0"/>
                        </a:spcAft>
                      </a:pPr>
                      <a:r>
                        <a:rPr lang="es-EC" sz="1100">
                          <a:effectLst/>
                        </a:rPr>
                        <a:t>Desviación estándar</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24,04</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24,04</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7,70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7,70</a:t>
                      </a:r>
                      <a:endParaRPr lang="es-EC" sz="1200">
                        <a:solidFill>
                          <a:schemeClr val="bg1"/>
                        </a:solidFill>
                        <a:effectLst/>
                        <a:latin typeface="Times New Roman"/>
                        <a:ea typeface="Times New Roman"/>
                        <a:cs typeface="Times New Roman"/>
                      </a:endParaRPr>
                    </a:p>
                  </a:txBody>
                  <a:tcPr marL="68580" marR="68580" marT="0" marB="0"/>
                </a:tc>
              </a:tr>
              <a:tr h="240672">
                <a:tc>
                  <a:txBody>
                    <a:bodyPr/>
                    <a:lstStyle/>
                    <a:p>
                      <a:pPr algn="ctr">
                        <a:spcAft>
                          <a:spcPts val="0"/>
                        </a:spcAft>
                      </a:pPr>
                      <a:r>
                        <a:rPr lang="es-EC" sz="1100">
                          <a:effectLst/>
                        </a:rPr>
                        <a:t>Mínimo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40,00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13,33</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86,67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0,00</a:t>
                      </a:r>
                      <a:endParaRPr lang="es-EC" sz="1200">
                        <a:solidFill>
                          <a:schemeClr val="bg1"/>
                        </a:solidFill>
                        <a:effectLst/>
                        <a:latin typeface="Times New Roman"/>
                        <a:ea typeface="Times New Roman"/>
                        <a:cs typeface="Times New Roman"/>
                      </a:endParaRPr>
                    </a:p>
                  </a:txBody>
                  <a:tcPr marL="68580" marR="68580" marT="0" marB="0"/>
                </a:tc>
              </a:tr>
              <a:tr h="240672">
                <a:tc>
                  <a:txBody>
                    <a:bodyPr/>
                    <a:lstStyle/>
                    <a:p>
                      <a:pPr algn="ctr">
                        <a:spcAft>
                          <a:spcPts val="0"/>
                        </a:spcAft>
                      </a:pPr>
                      <a:r>
                        <a:rPr lang="es-EC" sz="1100" dirty="0">
                          <a:effectLst/>
                        </a:rPr>
                        <a:t>Máximo</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86,67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60,00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13,33</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74">
            <a:off x="4631913" y="5042071"/>
            <a:ext cx="315626" cy="499348"/>
          </a:xfrm>
          <a:prstGeom prst="rect">
            <a:avLst/>
          </a:prstGeom>
        </p:spPr>
      </p:pic>
      <p:pic>
        <p:nvPicPr>
          <p:cNvPr id="11" name="Picture 4" descr="http://cafder.espe.edu.ec/wp-content/uploads/2012/06/Imagen6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1387990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744150100"/>
              </p:ext>
            </p:extLst>
          </p:nvPr>
        </p:nvGraphicFramePr>
        <p:xfrm>
          <a:off x="3497736" y="1278031"/>
          <a:ext cx="6187177" cy="4984351"/>
        </p:xfrm>
        <a:graphic>
          <a:graphicData uri="http://schemas.openxmlformats.org/drawingml/2006/table">
            <a:tbl>
              <a:tblPr firstRow="1" firstCol="1" bandRow="1">
                <a:tableStyleId>{5C22544A-7EE6-4342-B048-85BDC9FD1C3A}</a:tableStyleId>
              </a:tblPr>
              <a:tblGrid>
                <a:gridCol w="3885458"/>
                <a:gridCol w="627465"/>
                <a:gridCol w="528034"/>
                <a:gridCol w="553792"/>
                <a:gridCol w="592428"/>
              </a:tblGrid>
              <a:tr h="220054">
                <a:tc>
                  <a:txBody>
                    <a:bodyPr/>
                    <a:lstStyle/>
                    <a:p>
                      <a:pPr>
                        <a:spcAft>
                          <a:spcPts val="0"/>
                        </a:spcAft>
                      </a:pPr>
                      <a:endParaRPr lang="es-EC" sz="1200" dirty="0">
                        <a:solidFill>
                          <a:srgbClr val="000000"/>
                        </a:solidFill>
                        <a:effectLst/>
                        <a:latin typeface="Times New Roman"/>
                        <a:ea typeface="Times New Roman"/>
                        <a:cs typeface="Times New Roman"/>
                      </a:endParaRPr>
                    </a:p>
                  </a:txBody>
                  <a:tcPr marL="68580" marR="68580" marT="0" marB="0"/>
                </a:tc>
                <a:tc gridSpan="2">
                  <a:txBody>
                    <a:bodyPr/>
                    <a:lstStyle/>
                    <a:p>
                      <a:pPr>
                        <a:spcAft>
                          <a:spcPts val="0"/>
                        </a:spcAft>
                      </a:pPr>
                      <a:r>
                        <a:rPr lang="es-EC" sz="1000" dirty="0" smtClean="0">
                          <a:solidFill>
                            <a:srgbClr val="000000"/>
                          </a:solidFill>
                          <a:effectLst/>
                          <a:latin typeface="Times New Roman"/>
                          <a:ea typeface="Times New Roman"/>
                          <a:cs typeface="Times New Roman"/>
                        </a:rPr>
                        <a:t>PRE TEST</a:t>
                      </a:r>
                      <a:endParaRPr lang="es-EC" sz="1000" dirty="0">
                        <a:solidFill>
                          <a:srgbClr val="000000"/>
                        </a:solidFill>
                        <a:effectLst/>
                        <a:latin typeface="Times New Roman"/>
                        <a:ea typeface="Times New Roman"/>
                        <a:cs typeface="Times New Roman"/>
                      </a:endParaRPr>
                    </a:p>
                  </a:txBody>
                  <a:tcPr marL="68580" marR="68580" marT="0" marB="0"/>
                </a:tc>
                <a:tc hMerge="1">
                  <a:txBody>
                    <a:bodyPr/>
                    <a:lstStyle/>
                    <a:p>
                      <a:pPr>
                        <a:spcAft>
                          <a:spcPts val="0"/>
                        </a:spcAft>
                      </a:pPr>
                      <a:endParaRPr lang="es-EC" sz="1200" dirty="0">
                        <a:solidFill>
                          <a:srgbClr val="000000"/>
                        </a:solidFill>
                        <a:effectLst/>
                        <a:latin typeface="Times New Roman"/>
                        <a:ea typeface="Times New Roman"/>
                        <a:cs typeface="Times New Roman"/>
                      </a:endParaRPr>
                    </a:p>
                  </a:txBody>
                  <a:tcPr marL="68580" marR="68580" marT="0" marB="0"/>
                </a:tc>
                <a:tc gridSpan="2">
                  <a:txBody>
                    <a:bodyPr/>
                    <a:lstStyle/>
                    <a:p>
                      <a:pPr>
                        <a:spcAft>
                          <a:spcPts val="0"/>
                        </a:spcAft>
                      </a:pPr>
                      <a:r>
                        <a:rPr lang="es-EC" sz="1000" dirty="0" smtClean="0">
                          <a:solidFill>
                            <a:srgbClr val="000000"/>
                          </a:solidFill>
                          <a:effectLst/>
                          <a:latin typeface="Times New Roman"/>
                          <a:ea typeface="Times New Roman"/>
                          <a:cs typeface="Times New Roman"/>
                        </a:rPr>
                        <a:t>POST TEST</a:t>
                      </a:r>
                      <a:endParaRPr lang="es-EC" sz="1000" dirty="0">
                        <a:solidFill>
                          <a:srgbClr val="000000"/>
                        </a:solidFill>
                        <a:effectLst/>
                        <a:latin typeface="Times New Roman"/>
                        <a:ea typeface="Times New Roman"/>
                        <a:cs typeface="Times New Roman"/>
                      </a:endParaRPr>
                    </a:p>
                  </a:txBody>
                  <a:tcPr marL="68580" marR="68580" marT="0" marB="0"/>
                </a:tc>
                <a:tc hMerge="1">
                  <a:txBody>
                    <a:bodyPr/>
                    <a:lstStyle/>
                    <a:p>
                      <a:pPr>
                        <a:spcAft>
                          <a:spcPts val="0"/>
                        </a:spcAft>
                      </a:pPr>
                      <a:endParaRPr lang="es-EC" sz="1200" dirty="0">
                        <a:solidFill>
                          <a:srgbClr val="000000"/>
                        </a:solidFill>
                        <a:effectLst/>
                        <a:latin typeface="Times New Roman"/>
                        <a:ea typeface="Times New Roman"/>
                        <a:cs typeface="Times New Roman"/>
                      </a:endParaRPr>
                    </a:p>
                  </a:txBody>
                  <a:tcPr marL="68580" marR="68580" marT="0" marB="0"/>
                </a:tc>
              </a:tr>
              <a:tr h="220054">
                <a:tc>
                  <a:txBody>
                    <a:bodyPr/>
                    <a:lstStyle/>
                    <a:p>
                      <a:pPr>
                        <a:spcAft>
                          <a:spcPts val="0"/>
                        </a:spcAft>
                      </a:pPr>
                      <a:r>
                        <a:rPr lang="es-EC" sz="1000" dirty="0">
                          <a:effectLst/>
                        </a:rPr>
                        <a:t>MOVIMIENTO DE LOS BRAZOS</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000" b="1" dirty="0">
                          <a:solidFill>
                            <a:schemeClr val="bg1"/>
                          </a:solidFill>
                          <a:effectLst/>
                        </a:rPr>
                        <a:t> </a:t>
                      </a:r>
                      <a:r>
                        <a:rPr lang="es-EC" sz="1000" b="1" dirty="0" smtClean="0">
                          <a:solidFill>
                            <a:schemeClr val="bg1"/>
                          </a:solidFill>
                          <a:effectLst/>
                        </a:rPr>
                        <a:t>SI</a:t>
                      </a:r>
                      <a:endParaRPr lang="es-EC" sz="1000" b="1"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000" b="1" dirty="0" smtClean="0">
                          <a:solidFill>
                            <a:schemeClr val="bg1"/>
                          </a:solidFill>
                          <a:effectLst/>
                          <a:latin typeface="+mn-lt"/>
                          <a:ea typeface="+mn-ea"/>
                          <a:cs typeface="+mn-cs"/>
                        </a:rPr>
                        <a:t>NO</a:t>
                      </a:r>
                      <a:endParaRPr lang="es-EC" sz="1000" b="1"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000" b="1" dirty="0" smtClean="0">
                          <a:solidFill>
                            <a:schemeClr val="bg1"/>
                          </a:solidFill>
                          <a:effectLst/>
                          <a:latin typeface="+mn-lt"/>
                          <a:ea typeface="+mn-ea"/>
                          <a:cs typeface="+mn-cs"/>
                        </a:rPr>
                        <a:t>SI</a:t>
                      </a:r>
                      <a:endParaRPr lang="es-EC" sz="1000" b="1"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000" b="1" dirty="0" smtClean="0">
                          <a:solidFill>
                            <a:schemeClr val="bg1"/>
                          </a:solidFill>
                          <a:effectLst/>
                          <a:latin typeface="+mn-lt"/>
                          <a:ea typeface="+mn-ea"/>
                          <a:cs typeface="+mn-cs"/>
                        </a:rPr>
                        <a:t>NO</a:t>
                      </a:r>
                      <a:endParaRPr lang="es-EC" sz="1000" b="1" dirty="0">
                        <a:solidFill>
                          <a:schemeClr val="bg1"/>
                        </a:solidFill>
                        <a:effectLst/>
                        <a:latin typeface="Times New Roman"/>
                        <a:ea typeface="Times New Roman"/>
                        <a:cs typeface="Times New Roman"/>
                      </a:endParaRPr>
                    </a:p>
                  </a:txBody>
                  <a:tcPr marL="68580" marR="68580" marT="0" marB="0"/>
                </a:tc>
              </a:tr>
              <a:tr h="220054">
                <a:tc>
                  <a:txBody>
                    <a:bodyPr/>
                    <a:lstStyle/>
                    <a:p>
                      <a:pPr>
                        <a:spcAft>
                          <a:spcPts val="0"/>
                        </a:spcAft>
                      </a:pPr>
                      <a:r>
                        <a:rPr lang="es-EC" sz="1000" dirty="0">
                          <a:effectLst/>
                        </a:rPr>
                        <a:t>ENTRADA/AGARRE</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dirty="0">
                          <a:solidFill>
                            <a:schemeClr val="bg1"/>
                          </a:solidFill>
                          <a:effectLst/>
                        </a:rPr>
                        <a:t> </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r>
              <a:tr h="303717">
                <a:tc>
                  <a:txBody>
                    <a:bodyPr/>
                    <a:lstStyle/>
                    <a:p>
                      <a:pPr>
                        <a:spcAft>
                          <a:spcPts val="0"/>
                        </a:spcAft>
                      </a:pPr>
                      <a:r>
                        <a:rPr lang="es-EC" sz="1000" dirty="0">
                          <a:effectLst/>
                        </a:rPr>
                        <a:t>El brazo entra casi extendido con la palma de la mano hacia afuera</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80,00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20,00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0,00</a:t>
                      </a:r>
                      <a:endParaRPr lang="es-EC" sz="1000" dirty="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 mano entra con la misma separación que los hombros</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40,00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60,00</a:t>
                      </a:r>
                      <a:endParaRPr lang="es-EC" sz="1000" dirty="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 mano entra antes que el codo</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220054">
                <a:tc>
                  <a:txBody>
                    <a:bodyPr/>
                    <a:lstStyle/>
                    <a:p>
                      <a:pPr>
                        <a:spcAft>
                          <a:spcPts val="0"/>
                        </a:spcAft>
                      </a:pPr>
                      <a:r>
                        <a:rPr lang="es-EC" sz="1000">
                          <a:effectLst/>
                        </a:rPr>
                        <a:t>TRACCION</a:t>
                      </a:r>
                      <a:endParaRPr lang="es-EC" sz="100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a:effectLst/>
                        </a:rPr>
                        <a:t>Al inicio las manos se dirige hacia afuera y abajo</a:t>
                      </a:r>
                      <a:endParaRPr lang="es-EC" sz="10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20,00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80,00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Las manos describen un ojo de cerradura</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73,33</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26,67</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13,33</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86,67</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Las manos aproximan en la mitad del empuje </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46,67</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53,33</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100,00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a:effectLst/>
                        </a:rPr>
                        <a:t>Los codos se mantienen más alto que las manos </a:t>
                      </a:r>
                      <a:endParaRPr lang="es-EC" sz="10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13,33</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86,67</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100,00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Al final las manos se dirige hacia atrás y afuera</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100,00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220054">
                <a:tc>
                  <a:txBody>
                    <a:bodyPr/>
                    <a:lstStyle/>
                    <a:p>
                      <a:pPr>
                        <a:spcAft>
                          <a:spcPts val="0"/>
                        </a:spcAft>
                      </a:pPr>
                      <a:r>
                        <a:rPr lang="es-EC" sz="1000" dirty="0">
                          <a:effectLst/>
                        </a:rPr>
                        <a:t>RECOBRO Y COORDINACION</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c>
                  <a:txBody>
                    <a:bodyPr/>
                    <a:lstStyle/>
                    <a:p>
                      <a:pPr>
                        <a:spcAft>
                          <a:spcPts val="0"/>
                        </a:spcAft>
                      </a:pPr>
                      <a:r>
                        <a:rPr lang="es-EC" sz="1000">
                          <a:solidFill>
                            <a:schemeClr val="bg1"/>
                          </a:solidFill>
                          <a:effectLst/>
                        </a:rPr>
                        <a:t> </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Las manos sales del agua cerca de las caderas</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303717">
                <a:tc>
                  <a:txBody>
                    <a:bodyPr/>
                    <a:lstStyle/>
                    <a:p>
                      <a:pPr>
                        <a:spcAft>
                          <a:spcPts val="0"/>
                        </a:spcAft>
                      </a:pPr>
                      <a:r>
                        <a:rPr lang="es-EC" sz="1000">
                          <a:effectLst/>
                        </a:rPr>
                        <a:t>Los brazos salen del agua casi extendidos y los codos más alto que las manos </a:t>
                      </a:r>
                      <a:endParaRPr lang="es-EC" sz="10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46,67</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53,33</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73,33</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26,67</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Las palmas miran hacia el agua </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100,00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 cabeza entra al agua antes que las manos </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100,00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0,00</a:t>
                      </a:r>
                      <a:endParaRPr lang="es-EC" sz="1000">
                        <a:solidFill>
                          <a:schemeClr val="bg1"/>
                        </a:solidFill>
                        <a:effectLst/>
                        <a:latin typeface="Times New Roman"/>
                        <a:ea typeface="Times New Roman"/>
                        <a:cs typeface="Times New Roman"/>
                      </a:endParaRPr>
                    </a:p>
                  </a:txBody>
                  <a:tcPr marL="68580" marR="68580" marT="0" marB="0"/>
                </a:tc>
              </a:tr>
              <a:tr h="269971">
                <a:tc>
                  <a:txBody>
                    <a:bodyPr/>
                    <a:lstStyle/>
                    <a:p>
                      <a:pPr>
                        <a:spcAft>
                          <a:spcPts val="0"/>
                        </a:spcAft>
                      </a:pPr>
                      <a:r>
                        <a:rPr lang="es-EC" sz="1000" dirty="0">
                          <a:effectLst/>
                        </a:rPr>
                        <a:t>La cabeza sales del agua al final del empuje </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13,33</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86,67</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73,33</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26,67</a:t>
                      </a:r>
                      <a:endParaRPr lang="es-EC" sz="1000">
                        <a:solidFill>
                          <a:schemeClr val="bg1"/>
                        </a:solidFill>
                        <a:effectLst/>
                        <a:latin typeface="Times New Roman"/>
                        <a:ea typeface="Times New Roman"/>
                        <a:cs typeface="Times New Roman"/>
                      </a:endParaRPr>
                    </a:p>
                  </a:txBody>
                  <a:tcPr marL="68580" marR="68580" marT="0" marB="0"/>
                </a:tc>
              </a:tr>
              <a:tr h="303717">
                <a:tc>
                  <a:txBody>
                    <a:bodyPr/>
                    <a:lstStyle/>
                    <a:p>
                      <a:pPr>
                        <a:spcAft>
                          <a:spcPts val="0"/>
                        </a:spcAft>
                      </a:pPr>
                      <a:r>
                        <a:rPr lang="es-EC" sz="1000" dirty="0">
                          <a:effectLst/>
                        </a:rPr>
                        <a:t>Una patada se realiza con la entrada de las manos y la otra en el empuje</a:t>
                      </a:r>
                      <a:endParaRPr lang="es-EC" sz="10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80,00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a:solidFill>
                            <a:schemeClr val="bg1"/>
                          </a:solidFill>
                          <a:effectLst/>
                        </a:rPr>
                        <a:t>20,00</a:t>
                      </a:r>
                      <a:endParaRPr lang="es-EC" sz="10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100,00</a:t>
                      </a:r>
                      <a:endParaRPr lang="es-EC" sz="10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000" dirty="0">
                          <a:solidFill>
                            <a:schemeClr val="bg1"/>
                          </a:solidFill>
                          <a:effectLst/>
                        </a:rPr>
                        <a:t>0,00</a:t>
                      </a:r>
                      <a:endParaRPr lang="es-EC" sz="1000" dirty="0">
                        <a:solidFill>
                          <a:schemeClr val="bg1"/>
                        </a:solidFill>
                        <a:effectLst/>
                        <a:latin typeface="Times New Roman"/>
                        <a:ea typeface="Times New Roman"/>
                        <a:cs typeface="Times New Roman"/>
                      </a:endParaRPr>
                    </a:p>
                  </a:txBody>
                  <a:tcPr marL="68580" marR="68580" marT="0" marB="0"/>
                </a:tc>
              </a:tr>
            </a:tbl>
          </a:graphicData>
        </a:graphic>
      </p:graphicFrame>
      <p:graphicFrame>
        <p:nvGraphicFramePr>
          <p:cNvPr id="2" name="1 Diagrama"/>
          <p:cNvGraphicFramePr/>
          <p:nvPr>
            <p:extLst>
              <p:ext uri="{D42A27DB-BD31-4B8C-83A1-F6EECF244321}">
                <p14:modId xmlns:p14="http://schemas.microsoft.com/office/powerpoint/2010/main" val="738112867"/>
              </p:ext>
            </p:extLst>
          </p:nvPr>
        </p:nvGraphicFramePr>
        <p:xfrm>
          <a:off x="2137892" y="552649"/>
          <a:ext cx="8950817" cy="70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530825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80933909"/>
              </p:ext>
            </p:extLst>
          </p:nvPr>
        </p:nvGraphicFramePr>
        <p:xfrm>
          <a:off x="7276563" y="2114711"/>
          <a:ext cx="4654072" cy="1942135"/>
        </p:xfrm>
        <a:graphic>
          <a:graphicData uri="http://schemas.openxmlformats.org/drawingml/2006/table">
            <a:tbl>
              <a:tblPr firstRow="1" firstCol="1" bandRow="1">
                <a:tableStyleId>{5C22544A-7EE6-4342-B048-85BDC9FD1C3A}</a:tableStyleId>
              </a:tblPr>
              <a:tblGrid>
                <a:gridCol w="1247588"/>
                <a:gridCol w="845823"/>
                <a:gridCol w="845823"/>
                <a:gridCol w="845823"/>
                <a:gridCol w="869015"/>
              </a:tblGrid>
              <a:tr h="728300">
                <a:tc>
                  <a:txBody>
                    <a:bodyPr/>
                    <a:lstStyle/>
                    <a:p>
                      <a:pPr algn="ctr">
                        <a:spcAft>
                          <a:spcPts val="0"/>
                        </a:spcAft>
                      </a:pPr>
                      <a:r>
                        <a:rPr lang="es-EC" sz="1200" dirty="0">
                          <a:effectLst/>
                        </a:rPr>
                        <a:t>DETALLE</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PRE TEST(SI)</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PRE TES(NO)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POS TEST(SI)</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POS TEST(NO)</a:t>
                      </a:r>
                      <a:endParaRPr lang="es-EC" sz="1200">
                        <a:solidFill>
                          <a:srgbClr val="000000"/>
                        </a:solidFill>
                        <a:effectLst/>
                        <a:latin typeface="Times New Roman"/>
                        <a:ea typeface="Times New Roman"/>
                        <a:cs typeface="Times New Roman"/>
                      </a:endParaRPr>
                    </a:p>
                  </a:txBody>
                  <a:tcPr marL="68580" marR="68580" marT="0" marB="0"/>
                </a:tc>
              </a:tr>
              <a:tr h="242767">
                <a:tc>
                  <a:txBody>
                    <a:bodyPr/>
                    <a:lstStyle/>
                    <a:p>
                      <a:pPr algn="ctr">
                        <a:spcAft>
                          <a:spcPts val="0"/>
                        </a:spcAft>
                      </a:pPr>
                      <a:r>
                        <a:rPr lang="es-EC" sz="1200">
                          <a:effectLst/>
                        </a:rPr>
                        <a:t>Media</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60,00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40,00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80,00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20,00</a:t>
                      </a:r>
                      <a:endParaRPr lang="es-EC" sz="1200">
                        <a:solidFill>
                          <a:schemeClr val="bg1"/>
                        </a:solidFill>
                        <a:effectLst/>
                        <a:latin typeface="Times New Roman"/>
                        <a:ea typeface="Times New Roman"/>
                        <a:cs typeface="Times New Roman"/>
                      </a:endParaRPr>
                    </a:p>
                  </a:txBody>
                  <a:tcPr marL="68580" marR="68580" marT="0" marB="0"/>
                </a:tc>
              </a:tr>
              <a:tr h="485534">
                <a:tc>
                  <a:txBody>
                    <a:bodyPr/>
                    <a:lstStyle/>
                    <a:p>
                      <a:pPr algn="ctr">
                        <a:spcAft>
                          <a:spcPts val="0"/>
                        </a:spcAft>
                      </a:pPr>
                      <a:r>
                        <a:rPr lang="es-EC" sz="1200">
                          <a:effectLst/>
                        </a:rPr>
                        <a:t>Desviación estándar</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52,92</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52,92</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34,64</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34,64</a:t>
                      </a:r>
                      <a:endParaRPr lang="es-EC" sz="1200" dirty="0">
                        <a:solidFill>
                          <a:schemeClr val="bg1"/>
                        </a:solidFill>
                        <a:effectLst/>
                        <a:latin typeface="Times New Roman"/>
                        <a:ea typeface="Times New Roman"/>
                        <a:cs typeface="Times New Roman"/>
                      </a:endParaRPr>
                    </a:p>
                  </a:txBody>
                  <a:tcPr marL="68580" marR="68580" marT="0" marB="0"/>
                </a:tc>
              </a:tr>
              <a:tr h="242767">
                <a:tc>
                  <a:txBody>
                    <a:bodyPr/>
                    <a:lstStyle/>
                    <a:p>
                      <a:pPr algn="ctr">
                        <a:spcAft>
                          <a:spcPts val="0"/>
                        </a:spcAft>
                      </a:pPr>
                      <a:r>
                        <a:rPr lang="es-EC" sz="1200">
                          <a:effectLst/>
                        </a:rPr>
                        <a:t>Mínimo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40,00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0,00</a:t>
                      </a:r>
                      <a:endParaRPr lang="es-EC" sz="1200" dirty="0">
                        <a:solidFill>
                          <a:schemeClr val="bg1"/>
                        </a:solidFill>
                        <a:effectLst/>
                        <a:latin typeface="Times New Roman"/>
                        <a:ea typeface="Times New Roman"/>
                        <a:cs typeface="Times New Roman"/>
                      </a:endParaRPr>
                    </a:p>
                  </a:txBody>
                  <a:tcPr marL="68580" marR="68580" marT="0" marB="0"/>
                </a:tc>
              </a:tr>
              <a:tr h="242767">
                <a:tc>
                  <a:txBody>
                    <a:bodyPr/>
                    <a:lstStyle/>
                    <a:p>
                      <a:pPr algn="ctr">
                        <a:spcAft>
                          <a:spcPts val="0"/>
                        </a:spcAft>
                      </a:pPr>
                      <a:r>
                        <a:rPr lang="es-EC" sz="1200">
                          <a:effectLst/>
                        </a:rPr>
                        <a:t>Máximo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200">
                          <a:solidFill>
                            <a:schemeClr val="bg1"/>
                          </a:solidFill>
                          <a:effectLst/>
                        </a:rPr>
                        <a:t>100,00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200" dirty="0">
                          <a:solidFill>
                            <a:schemeClr val="bg1"/>
                          </a:solidFill>
                          <a:effectLst/>
                        </a:rPr>
                        <a:t>60,00</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graphicFrame>
        <p:nvGraphicFramePr>
          <p:cNvPr id="6" name="5 Gráfico"/>
          <p:cNvGraphicFramePr/>
          <p:nvPr>
            <p:extLst>
              <p:ext uri="{D42A27DB-BD31-4B8C-83A1-F6EECF244321}">
                <p14:modId xmlns:p14="http://schemas.microsoft.com/office/powerpoint/2010/main" val="3569574865"/>
              </p:ext>
            </p:extLst>
          </p:nvPr>
        </p:nvGraphicFramePr>
        <p:xfrm>
          <a:off x="476519" y="1655135"/>
          <a:ext cx="6246252" cy="384414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4" descr="http://cafder.espe.edu.ec/wp-content/uploads/2012/06/Imagen6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2875301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81724355"/>
              </p:ext>
            </p:extLst>
          </p:nvPr>
        </p:nvGraphicFramePr>
        <p:xfrm>
          <a:off x="1497106" y="161366"/>
          <a:ext cx="9245600"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val="2896459802"/>
              </p:ext>
            </p:extLst>
          </p:nvPr>
        </p:nvGraphicFramePr>
        <p:xfrm>
          <a:off x="3600450" y="871629"/>
          <a:ext cx="5704915" cy="1343660"/>
        </p:xfrm>
        <a:graphic>
          <a:graphicData uri="http://schemas.openxmlformats.org/drawingml/2006/table">
            <a:tbl>
              <a:tblPr firstRow="1" firstCol="1" bandRow="1">
                <a:tableStyleId>{5C22544A-7EE6-4342-B048-85BDC9FD1C3A}</a:tableStyleId>
              </a:tblPr>
              <a:tblGrid>
                <a:gridCol w="3554730"/>
                <a:gridCol w="603773"/>
                <a:gridCol w="510988"/>
                <a:gridCol w="551330"/>
                <a:gridCol w="484094"/>
              </a:tblGrid>
              <a:tr h="198755">
                <a:tc>
                  <a:txBody>
                    <a:bodyPr/>
                    <a:lstStyle/>
                    <a:p>
                      <a:pPr>
                        <a:spcAft>
                          <a:spcPts val="0"/>
                        </a:spcAft>
                      </a:pPr>
                      <a:r>
                        <a:rPr lang="es-EC" sz="900" dirty="0">
                          <a:effectLst/>
                        </a:rPr>
                        <a:t>MOVIMIENTO DE LAS PIERNAS </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800" dirty="0">
                          <a:effectLst/>
                        </a:rPr>
                        <a:t> </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800">
                          <a:effectLst/>
                        </a:rPr>
                        <a:t> </a:t>
                      </a:r>
                      <a:endParaRPr lang="es-EC" sz="120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800">
                          <a:effectLst/>
                        </a:rPr>
                        <a:t> </a:t>
                      </a:r>
                      <a:endParaRPr lang="es-EC" sz="120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800">
                          <a:effectLst/>
                        </a:rPr>
                        <a:t> </a:t>
                      </a:r>
                      <a:endParaRPr lang="es-EC" sz="1200">
                        <a:solidFill>
                          <a:srgbClr val="000000"/>
                        </a:solidFill>
                        <a:effectLst/>
                        <a:latin typeface="Times New Roman"/>
                        <a:ea typeface="Times New Roman"/>
                        <a:cs typeface="Times New Roman"/>
                      </a:endParaRPr>
                    </a:p>
                  </a:txBody>
                  <a:tcPr marL="68580" marR="68580" marT="0" marB="0"/>
                </a:tc>
              </a:tr>
              <a:tr h="198755">
                <a:tc>
                  <a:txBody>
                    <a:bodyPr/>
                    <a:lstStyle/>
                    <a:p>
                      <a:pPr>
                        <a:spcAft>
                          <a:spcPts val="0"/>
                        </a:spcAft>
                      </a:pPr>
                      <a:r>
                        <a:rPr lang="es-EC" sz="900">
                          <a:effectLst/>
                        </a:rPr>
                        <a:t>Tobillos extendidos y relajados</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86,67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13,33</a:t>
                      </a:r>
                      <a:endParaRPr lang="es-EC" sz="1200">
                        <a:solidFill>
                          <a:schemeClr val="bg1"/>
                        </a:solidFill>
                        <a:effectLst/>
                        <a:latin typeface="Times New Roman"/>
                        <a:ea typeface="Times New Roman"/>
                        <a:cs typeface="Times New Roman"/>
                      </a:endParaRPr>
                    </a:p>
                  </a:txBody>
                  <a:tcPr marL="68580" marR="68580" marT="0" marB="0"/>
                </a:tc>
              </a:tr>
              <a:tr h="198755">
                <a:tc>
                  <a:txBody>
                    <a:bodyPr/>
                    <a:lstStyle/>
                    <a:p>
                      <a:pPr>
                        <a:spcAft>
                          <a:spcPts val="0"/>
                        </a:spcAft>
                      </a:pPr>
                      <a:r>
                        <a:rPr lang="es-EC" sz="900">
                          <a:effectLst/>
                        </a:rPr>
                        <a:t>Las piernas van juntas con movimientos simétricos</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46,67</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53,33</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93,33</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6,67</a:t>
                      </a:r>
                      <a:endParaRPr lang="es-EC" sz="1200">
                        <a:solidFill>
                          <a:schemeClr val="bg1"/>
                        </a:solidFill>
                        <a:effectLst/>
                        <a:latin typeface="Times New Roman"/>
                        <a:ea typeface="Times New Roman"/>
                        <a:cs typeface="Times New Roman"/>
                      </a:endParaRPr>
                    </a:p>
                  </a:txBody>
                  <a:tcPr marL="68580" marR="68580" marT="0" marB="0"/>
                </a:tc>
              </a:tr>
              <a:tr h="198755">
                <a:tc>
                  <a:txBody>
                    <a:bodyPr/>
                    <a:lstStyle/>
                    <a:p>
                      <a:pPr>
                        <a:spcAft>
                          <a:spcPts val="0"/>
                        </a:spcAft>
                      </a:pPr>
                      <a:r>
                        <a:rPr lang="es-EC" sz="900">
                          <a:effectLst/>
                        </a:rPr>
                        <a:t>Las piernas terminan su extensión al final de la fase descendente</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100,00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100,00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0,00</a:t>
                      </a:r>
                      <a:endParaRPr lang="es-EC" sz="1200">
                        <a:solidFill>
                          <a:schemeClr val="bg1"/>
                        </a:solidFill>
                        <a:effectLst/>
                        <a:latin typeface="Times New Roman"/>
                        <a:ea typeface="Times New Roman"/>
                        <a:cs typeface="Times New Roman"/>
                      </a:endParaRPr>
                    </a:p>
                  </a:txBody>
                  <a:tcPr marL="68580" marR="68580" marT="0" marB="0"/>
                </a:tc>
              </a:tr>
              <a:tr h="198755">
                <a:tc>
                  <a:txBody>
                    <a:bodyPr/>
                    <a:lstStyle/>
                    <a:p>
                      <a:pPr>
                        <a:spcAft>
                          <a:spcPts val="0"/>
                        </a:spcAft>
                      </a:pPr>
                      <a:r>
                        <a:rPr lang="es-EC" sz="900" dirty="0">
                          <a:effectLst/>
                        </a:rPr>
                        <a:t>No debe haber separación lateral de piernas</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86,67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13,33</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100,00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0,00</a:t>
                      </a:r>
                      <a:endParaRPr lang="es-EC" sz="1200">
                        <a:solidFill>
                          <a:schemeClr val="bg1"/>
                        </a:solidFill>
                        <a:effectLst/>
                        <a:latin typeface="Times New Roman"/>
                        <a:ea typeface="Times New Roman"/>
                        <a:cs typeface="Times New Roman"/>
                      </a:endParaRPr>
                    </a:p>
                  </a:txBody>
                  <a:tcPr marL="68580" marR="68580" marT="0" marB="0"/>
                </a:tc>
              </a:tr>
              <a:tr h="198755">
                <a:tc>
                  <a:txBody>
                    <a:bodyPr/>
                    <a:lstStyle/>
                    <a:p>
                      <a:pPr>
                        <a:spcAft>
                          <a:spcPts val="0"/>
                        </a:spcAft>
                      </a:pPr>
                      <a:r>
                        <a:rPr lang="es-EC" sz="900">
                          <a:effectLst/>
                        </a:rPr>
                        <a:t>En la fase ascendente se flexiona, las plantas de los pies rompen la superficie</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86,67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a:solidFill>
                            <a:schemeClr val="bg1"/>
                          </a:solidFill>
                          <a:effectLst/>
                        </a:rPr>
                        <a:t>13,33</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800" dirty="0">
                          <a:solidFill>
                            <a:schemeClr val="bg1"/>
                          </a:solidFill>
                          <a:effectLst/>
                        </a:rPr>
                        <a:t>0,00</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sp>
        <p:nvSpPr>
          <p:cNvPr id="6" name="Rectangle 1"/>
          <p:cNvSpPr>
            <a:spLocks noChangeArrowheads="1"/>
          </p:cNvSpPr>
          <p:nvPr/>
        </p:nvSpPr>
        <p:spPr bwMode="auto">
          <a:xfrm>
            <a:off x="3600450" y="2955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362320578"/>
              </p:ext>
            </p:extLst>
          </p:nvPr>
        </p:nvGraphicFramePr>
        <p:xfrm>
          <a:off x="7012230" y="3184525"/>
          <a:ext cx="4861524" cy="2221192"/>
        </p:xfrm>
        <a:graphic>
          <a:graphicData uri="http://schemas.openxmlformats.org/drawingml/2006/table">
            <a:tbl>
              <a:tblPr firstRow="1" firstCol="1" bandRow="1">
                <a:tableStyleId>{5C22544A-7EE6-4342-B048-85BDC9FD1C3A}</a:tableStyleId>
              </a:tblPr>
              <a:tblGrid>
                <a:gridCol w="1303199"/>
                <a:gridCol w="883525"/>
                <a:gridCol w="883525"/>
                <a:gridCol w="883525"/>
                <a:gridCol w="907750"/>
              </a:tblGrid>
              <a:tr h="832947">
                <a:tc>
                  <a:txBody>
                    <a:bodyPr/>
                    <a:lstStyle/>
                    <a:p>
                      <a:pPr>
                        <a:spcAft>
                          <a:spcPts val="0"/>
                        </a:spcAft>
                      </a:pPr>
                      <a:r>
                        <a:rPr lang="es-EC" sz="1200" dirty="0">
                          <a:effectLst/>
                        </a:rPr>
                        <a:t>DETALLE</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1200">
                          <a:effectLst/>
                        </a:rPr>
                        <a:t>PRE TEST(SI)</a:t>
                      </a:r>
                      <a:endParaRPr lang="es-EC" sz="120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1200" dirty="0">
                          <a:effectLst/>
                        </a:rPr>
                        <a:t>PRE TES(NO)</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1200" dirty="0">
                          <a:effectLst/>
                        </a:rPr>
                        <a:t>POS TEST(SI)</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spcAft>
                          <a:spcPts val="0"/>
                        </a:spcAft>
                      </a:pPr>
                      <a:r>
                        <a:rPr lang="es-EC" sz="1200">
                          <a:effectLst/>
                        </a:rPr>
                        <a:t>POS TEST(NO)</a:t>
                      </a:r>
                      <a:endParaRPr lang="es-EC" sz="1200">
                        <a:solidFill>
                          <a:srgbClr val="000000"/>
                        </a:solidFill>
                        <a:effectLst/>
                        <a:latin typeface="Times New Roman"/>
                        <a:ea typeface="Times New Roman"/>
                        <a:cs typeface="Times New Roman"/>
                      </a:endParaRPr>
                    </a:p>
                  </a:txBody>
                  <a:tcPr marL="68580" marR="68580" marT="0" marB="0"/>
                </a:tc>
              </a:tr>
              <a:tr h="277649">
                <a:tc>
                  <a:txBody>
                    <a:bodyPr/>
                    <a:lstStyle/>
                    <a:p>
                      <a:pPr>
                        <a:spcAft>
                          <a:spcPts val="0"/>
                        </a:spcAft>
                      </a:pPr>
                      <a:r>
                        <a:rPr lang="es-EC" sz="1200">
                          <a:effectLst/>
                        </a:rPr>
                        <a:t>Media</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84,00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36,00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96,00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4,00</a:t>
                      </a:r>
                      <a:endParaRPr lang="es-EC" sz="1200">
                        <a:solidFill>
                          <a:schemeClr val="bg1"/>
                        </a:solidFill>
                        <a:effectLst/>
                        <a:latin typeface="Times New Roman"/>
                        <a:ea typeface="Times New Roman"/>
                        <a:cs typeface="Times New Roman"/>
                      </a:endParaRPr>
                    </a:p>
                  </a:txBody>
                  <a:tcPr marL="68580" marR="68580" marT="0" marB="0"/>
                </a:tc>
              </a:tr>
              <a:tr h="555298">
                <a:tc>
                  <a:txBody>
                    <a:bodyPr/>
                    <a:lstStyle/>
                    <a:p>
                      <a:pPr>
                        <a:spcAft>
                          <a:spcPts val="0"/>
                        </a:spcAft>
                      </a:pPr>
                      <a:r>
                        <a:rPr lang="es-EC" sz="1200">
                          <a:effectLst/>
                        </a:rPr>
                        <a:t>Desviación estándar</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21,91</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40,99</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5,96</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5,96</a:t>
                      </a:r>
                      <a:endParaRPr lang="es-EC" sz="1200" dirty="0">
                        <a:solidFill>
                          <a:schemeClr val="bg1"/>
                        </a:solidFill>
                        <a:effectLst/>
                        <a:latin typeface="Times New Roman"/>
                        <a:ea typeface="Times New Roman"/>
                        <a:cs typeface="Times New Roman"/>
                      </a:endParaRPr>
                    </a:p>
                  </a:txBody>
                  <a:tcPr marL="68580" marR="68580" marT="0" marB="0"/>
                </a:tc>
              </a:tr>
              <a:tr h="277649">
                <a:tc>
                  <a:txBody>
                    <a:bodyPr/>
                    <a:lstStyle/>
                    <a:p>
                      <a:pPr>
                        <a:spcAft>
                          <a:spcPts val="0"/>
                        </a:spcAft>
                      </a:pPr>
                      <a:r>
                        <a:rPr lang="es-EC" sz="1200">
                          <a:effectLst/>
                        </a:rPr>
                        <a:t>Mínimo</a:t>
                      </a:r>
                      <a:endParaRPr lang="es-EC" sz="120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46,67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86,67</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0,00</a:t>
                      </a:r>
                      <a:endParaRPr lang="es-EC" sz="1200" dirty="0">
                        <a:solidFill>
                          <a:schemeClr val="bg1"/>
                        </a:solidFill>
                        <a:effectLst/>
                        <a:latin typeface="Times New Roman"/>
                        <a:ea typeface="Times New Roman"/>
                        <a:cs typeface="Times New Roman"/>
                      </a:endParaRPr>
                    </a:p>
                  </a:txBody>
                  <a:tcPr marL="68580" marR="68580" marT="0" marB="0"/>
                </a:tc>
              </a:tr>
              <a:tr h="277649">
                <a:tc>
                  <a:txBody>
                    <a:bodyPr/>
                    <a:lstStyle/>
                    <a:p>
                      <a:pPr>
                        <a:spcAft>
                          <a:spcPts val="0"/>
                        </a:spcAft>
                      </a:pPr>
                      <a:r>
                        <a:rPr lang="es-EC" sz="1200" dirty="0">
                          <a:effectLst/>
                        </a:rPr>
                        <a:t>Máximo</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100,00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100,00</a:t>
                      </a:r>
                      <a:endParaRPr lang="es-EC" sz="12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a:solidFill>
                            <a:schemeClr val="bg1"/>
                          </a:solidFill>
                          <a:effectLst/>
                        </a:rPr>
                        <a:t>100,00</a:t>
                      </a:r>
                      <a:endParaRPr lang="es-EC" sz="12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200" dirty="0">
                          <a:solidFill>
                            <a:schemeClr val="bg1"/>
                          </a:solidFill>
                          <a:effectLst/>
                        </a:rPr>
                        <a:t>13,33</a:t>
                      </a:r>
                      <a:endParaRPr lang="es-EC" sz="1200" dirty="0">
                        <a:solidFill>
                          <a:schemeClr val="bg1"/>
                        </a:solidFill>
                        <a:effectLst/>
                        <a:latin typeface="Times New Roman"/>
                        <a:ea typeface="Times New Roman"/>
                        <a:cs typeface="Times New Roman"/>
                      </a:endParaRPr>
                    </a:p>
                  </a:txBody>
                  <a:tcPr marL="68580" marR="68580" marT="0" marB="0"/>
                </a:tc>
              </a:tr>
            </a:tbl>
          </a:graphicData>
        </a:graphic>
      </p:graphicFrame>
      <p:graphicFrame>
        <p:nvGraphicFramePr>
          <p:cNvPr id="8" name="7 Gráfico"/>
          <p:cNvGraphicFramePr/>
          <p:nvPr>
            <p:extLst>
              <p:ext uri="{D42A27DB-BD31-4B8C-83A1-F6EECF244321}">
                <p14:modId xmlns:p14="http://schemas.microsoft.com/office/powerpoint/2010/main" val="4151441270"/>
              </p:ext>
            </p:extLst>
          </p:nvPr>
        </p:nvGraphicFramePr>
        <p:xfrm>
          <a:off x="0" y="2460812"/>
          <a:ext cx="6225986" cy="4289610"/>
        </p:xfrm>
        <a:graphic>
          <a:graphicData uri="http://schemas.openxmlformats.org/drawingml/2006/chart">
            <c:chart xmlns:c="http://schemas.openxmlformats.org/drawingml/2006/chart" xmlns:r="http://schemas.openxmlformats.org/officeDocument/2006/relationships" r:id="rId7"/>
          </a:graphicData>
        </a:graphic>
      </p:graphicFrame>
      <p:pic>
        <p:nvPicPr>
          <p:cNvPr id="9" name="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074">
            <a:off x="4289111" y="5036556"/>
            <a:ext cx="315626" cy="499348"/>
          </a:xfrm>
          <a:prstGeom prst="rect">
            <a:avLst/>
          </a:prstGeom>
        </p:spPr>
      </p:pic>
      <p:pic>
        <p:nvPicPr>
          <p:cNvPr id="10" name="Picture 4" descr="http://cafder.espe.edu.ec/wp-content/uploads/2012/06/Imagen66.jpg"/>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1163152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387883931"/>
              </p:ext>
            </p:extLst>
          </p:nvPr>
        </p:nvGraphicFramePr>
        <p:xfrm>
          <a:off x="1292181" y="392808"/>
          <a:ext cx="9667740"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val="820125858"/>
              </p:ext>
            </p:extLst>
          </p:nvPr>
        </p:nvGraphicFramePr>
        <p:xfrm>
          <a:off x="1854559" y="1481068"/>
          <a:ext cx="8925057" cy="4533370"/>
        </p:xfrm>
        <a:graphic>
          <a:graphicData uri="http://schemas.openxmlformats.org/drawingml/2006/table">
            <a:tbl>
              <a:tblPr firstRow="1" firstCol="1" bandRow="1">
                <a:tableStyleId>{5C22544A-7EE6-4342-B048-85BDC9FD1C3A}</a:tableStyleId>
              </a:tblPr>
              <a:tblGrid>
                <a:gridCol w="2699535"/>
                <a:gridCol w="1588918"/>
                <a:gridCol w="1588918"/>
                <a:gridCol w="1588918"/>
                <a:gridCol w="1458768"/>
              </a:tblGrid>
              <a:tr h="500547">
                <a:tc>
                  <a:txBody>
                    <a:bodyPr/>
                    <a:lstStyle/>
                    <a:p>
                      <a:endParaRPr lang="es-EC" sz="1400" dirty="0">
                        <a:solidFill>
                          <a:srgbClr val="000000"/>
                        </a:solidFill>
                        <a:effectLst/>
                        <a:latin typeface="Calibri"/>
                        <a:cs typeface="Times New Roman"/>
                      </a:endParaRPr>
                    </a:p>
                  </a:txBody>
                  <a:tcPr marL="68580" marR="68580" marT="0" marB="0"/>
                </a:tc>
                <a:tc>
                  <a:txBody>
                    <a:bodyPr/>
                    <a:lstStyle/>
                    <a:p>
                      <a:pPr algn="ctr">
                        <a:spcAft>
                          <a:spcPts val="0"/>
                        </a:spcAft>
                      </a:pPr>
                      <a:r>
                        <a:rPr lang="es-EC" sz="1400">
                          <a:effectLst/>
                        </a:rPr>
                        <a:t>PRE TES</a:t>
                      </a:r>
                      <a:endParaRPr lang="es-EC" sz="14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PRE TES</a:t>
                      </a:r>
                      <a:endParaRPr lang="es-EC" sz="14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POST TEST</a:t>
                      </a:r>
                      <a:endParaRPr lang="es-EC" sz="140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400">
                          <a:effectLst/>
                        </a:rPr>
                        <a:t>POST TEST</a:t>
                      </a:r>
                      <a:endParaRPr lang="es-EC" sz="1400">
                        <a:solidFill>
                          <a:srgbClr val="000000"/>
                        </a:solidFill>
                        <a:effectLst/>
                        <a:latin typeface="Times New Roman"/>
                        <a:ea typeface="Times New Roman"/>
                        <a:cs typeface="Times New Roman"/>
                      </a:endParaRPr>
                    </a:p>
                  </a:txBody>
                  <a:tcPr marL="68580" marR="68580" marT="0" marB="0"/>
                </a:tc>
              </a:tr>
              <a:tr h="517612">
                <a:tc>
                  <a:txBody>
                    <a:bodyPr/>
                    <a:lstStyle/>
                    <a:p>
                      <a:pPr algn="ctr">
                        <a:spcAft>
                          <a:spcPts val="0"/>
                        </a:spcAft>
                      </a:pPr>
                      <a:r>
                        <a:rPr lang="es-EC" sz="1400" dirty="0">
                          <a:effectLst/>
                        </a:rPr>
                        <a:t>ANALISIS</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ctr">
                        <a:spcAft>
                          <a:spcPts val="0"/>
                        </a:spcAft>
                      </a:pPr>
                      <a:r>
                        <a:rPr lang="es-EC" sz="1400" b="1" dirty="0">
                          <a:solidFill>
                            <a:schemeClr val="bg1"/>
                          </a:solidFill>
                          <a:effectLst/>
                        </a:rPr>
                        <a:t>SI</a:t>
                      </a:r>
                      <a:endParaRPr lang="es-EC" sz="1400" b="1"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b="1" dirty="0">
                          <a:solidFill>
                            <a:schemeClr val="bg1"/>
                          </a:solidFill>
                          <a:effectLst/>
                        </a:rPr>
                        <a:t>NO</a:t>
                      </a:r>
                      <a:endParaRPr lang="es-EC" sz="1400" b="1"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b="1" dirty="0">
                          <a:solidFill>
                            <a:schemeClr val="bg1"/>
                          </a:solidFill>
                          <a:effectLst/>
                        </a:rPr>
                        <a:t>SI</a:t>
                      </a:r>
                      <a:endParaRPr lang="es-EC" sz="1400" b="1" dirty="0">
                        <a:solidFill>
                          <a:schemeClr val="bg1"/>
                        </a:solidFill>
                        <a:effectLst/>
                        <a:latin typeface="Times New Roman"/>
                        <a:ea typeface="Times New Roman"/>
                        <a:cs typeface="Times New Roman"/>
                      </a:endParaRPr>
                    </a:p>
                  </a:txBody>
                  <a:tcPr marL="68580" marR="68580" marT="0" marB="0"/>
                </a:tc>
                <a:tc>
                  <a:txBody>
                    <a:bodyPr/>
                    <a:lstStyle/>
                    <a:p>
                      <a:pPr algn="ctr">
                        <a:spcAft>
                          <a:spcPts val="0"/>
                        </a:spcAft>
                      </a:pPr>
                      <a:r>
                        <a:rPr lang="es-EC" sz="1400" b="1" dirty="0">
                          <a:solidFill>
                            <a:schemeClr val="bg1"/>
                          </a:solidFill>
                          <a:effectLst/>
                        </a:rPr>
                        <a:t>NO</a:t>
                      </a:r>
                      <a:endParaRPr lang="es-EC" sz="1400" b="1" dirty="0">
                        <a:solidFill>
                          <a:schemeClr val="bg1"/>
                        </a:solidFill>
                        <a:effectLst/>
                        <a:latin typeface="Times New Roman"/>
                        <a:ea typeface="Times New Roman"/>
                        <a:cs typeface="Times New Roman"/>
                      </a:endParaRPr>
                    </a:p>
                  </a:txBody>
                  <a:tcPr marL="68580" marR="68580" marT="0" marB="0"/>
                </a:tc>
              </a:tr>
              <a:tr h="517612">
                <a:tc>
                  <a:txBody>
                    <a:bodyPr/>
                    <a:lstStyle/>
                    <a:p>
                      <a:pPr>
                        <a:spcAft>
                          <a:spcPts val="0"/>
                        </a:spcAft>
                      </a:pPr>
                      <a:r>
                        <a:rPr lang="es-EC" sz="1400" dirty="0">
                          <a:effectLst/>
                        </a:rPr>
                        <a:t>Media</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66,97</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37,58</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dirty="0">
                          <a:solidFill>
                            <a:schemeClr val="bg1"/>
                          </a:solidFill>
                          <a:effectLst/>
                        </a:rPr>
                        <a:t>89,39</a:t>
                      </a:r>
                      <a:endParaRPr lang="es-EC" sz="14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10,61</a:t>
                      </a:r>
                      <a:endParaRPr lang="es-EC" sz="1400">
                        <a:solidFill>
                          <a:schemeClr val="bg1"/>
                        </a:solidFill>
                        <a:effectLst/>
                        <a:latin typeface="Times New Roman"/>
                        <a:ea typeface="Times New Roman"/>
                        <a:cs typeface="Times New Roman"/>
                      </a:endParaRPr>
                    </a:p>
                  </a:txBody>
                  <a:tcPr marL="68580" marR="68580" marT="0" marB="0"/>
                </a:tc>
              </a:tr>
              <a:tr h="517612">
                <a:tc>
                  <a:txBody>
                    <a:bodyPr/>
                    <a:lstStyle/>
                    <a:p>
                      <a:pPr>
                        <a:spcAft>
                          <a:spcPts val="0"/>
                        </a:spcAft>
                      </a:pPr>
                      <a:r>
                        <a:rPr lang="es-EC" sz="1400" dirty="0">
                          <a:effectLst/>
                        </a:rPr>
                        <a:t>Mediana</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400" dirty="0">
                          <a:solidFill>
                            <a:schemeClr val="bg1"/>
                          </a:solidFill>
                          <a:effectLst/>
                        </a:rPr>
                        <a:t>80,00</a:t>
                      </a:r>
                      <a:endParaRPr lang="es-EC" sz="14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23,33</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100,00</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0,00</a:t>
                      </a:r>
                      <a:endParaRPr lang="es-EC" sz="1400">
                        <a:solidFill>
                          <a:schemeClr val="bg1"/>
                        </a:solidFill>
                        <a:effectLst/>
                        <a:latin typeface="Times New Roman"/>
                        <a:ea typeface="Times New Roman"/>
                        <a:cs typeface="Times New Roman"/>
                      </a:endParaRPr>
                    </a:p>
                  </a:txBody>
                  <a:tcPr marL="68580" marR="68580" marT="0" marB="0"/>
                </a:tc>
              </a:tr>
              <a:tr h="517612">
                <a:tc>
                  <a:txBody>
                    <a:bodyPr/>
                    <a:lstStyle/>
                    <a:p>
                      <a:pPr>
                        <a:spcAft>
                          <a:spcPts val="0"/>
                        </a:spcAft>
                      </a:pPr>
                      <a:r>
                        <a:rPr lang="es-EC" sz="1400" dirty="0">
                          <a:effectLst/>
                        </a:rPr>
                        <a:t>Moda</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400" dirty="0">
                          <a:solidFill>
                            <a:schemeClr val="bg1"/>
                          </a:solidFill>
                          <a:effectLst/>
                        </a:rPr>
                        <a:t>100,00</a:t>
                      </a:r>
                      <a:endParaRPr lang="es-EC" sz="14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0,00</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100,00</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0,00</a:t>
                      </a:r>
                      <a:endParaRPr lang="es-EC" sz="1400">
                        <a:solidFill>
                          <a:schemeClr val="bg1"/>
                        </a:solidFill>
                        <a:effectLst/>
                        <a:latin typeface="Times New Roman"/>
                        <a:ea typeface="Times New Roman"/>
                        <a:cs typeface="Times New Roman"/>
                      </a:endParaRPr>
                    </a:p>
                  </a:txBody>
                  <a:tcPr marL="68580" marR="68580" marT="0" marB="0"/>
                </a:tc>
              </a:tr>
              <a:tr h="517612">
                <a:tc>
                  <a:txBody>
                    <a:bodyPr/>
                    <a:lstStyle/>
                    <a:p>
                      <a:pPr>
                        <a:spcAft>
                          <a:spcPts val="0"/>
                        </a:spcAft>
                      </a:pPr>
                      <a:r>
                        <a:rPr lang="es-EC" sz="1400" dirty="0">
                          <a:effectLst/>
                        </a:rPr>
                        <a:t>Desviación estándar</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33,65</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35,67</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22,32</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22,32</a:t>
                      </a:r>
                      <a:endParaRPr lang="es-EC" sz="1400">
                        <a:solidFill>
                          <a:schemeClr val="bg1"/>
                        </a:solidFill>
                        <a:effectLst/>
                        <a:latin typeface="Times New Roman"/>
                        <a:ea typeface="Times New Roman"/>
                        <a:cs typeface="Times New Roman"/>
                      </a:endParaRPr>
                    </a:p>
                  </a:txBody>
                  <a:tcPr marL="68580" marR="68580" marT="0" marB="0"/>
                </a:tc>
              </a:tr>
              <a:tr h="517612">
                <a:tc>
                  <a:txBody>
                    <a:bodyPr/>
                    <a:lstStyle/>
                    <a:p>
                      <a:pPr>
                        <a:spcAft>
                          <a:spcPts val="0"/>
                        </a:spcAft>
                      </a:pPr>
                      <a:r>
                        <a:rPr lang="es-EC" sz="1400" dirty="0">
                          <a:effectLst/>
                        </a:rPr>
                        <a:t>Rango</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100,00</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100,00</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86,67</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86,67</a:t>
                      </a:r>
                      <a:endParaRPr lang="es-EC" sz="1400">
                        <a:solidFill>
                          <a:schemeClr val="bg1"/>
                        </a:solidFill>
                        <a:effectLst/>
                        <a:latin typeface="Times New Roman"/>
                        <a:ea typeface="Times New Roman"/>
                        <a:cs typeface="Times New Roman"/>
                      </a:endParaRPr>
                    </a:p>
                  </a:txBody>
                  <a:tcPr marL="68580" marR="68580" marT="0" marB="0"/>
                </a:tc>
              </a:tr>
              <a:tr h="517612">
                <a:tc>
                  <a:txBody>
                    <a:bodyPr/>
                    <a:lstStyle/>
                    <a:p>
                      <a:pPr>
                        <a:spcAft>
                          <a:spcPts val="0"/>
                        </a:spcAft>
                      </a:pPr>
                      <a:r>
                        <a:rPr lang="es-EC" sz="1400" dirty="0">
                          <a:effectLst/>
                        </a:rPr>
                        <a:t>Mínimo</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0,00</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0,00</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13,33</a:t>
                      </a:r>
                      <a:endParaRPr lang="es-EC" sz="140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a:solidFill>
                            <a:schemeClr val="bg1"/>
                          </a:solidFill>
                          <a:effectLst/>
                        </a:rPr>
                        <a:t>0,00</a:t>
                      </a:r>
                      <a:endParaRPr lang="es-EC" sz="1400">
                        <a:solidFill>
                          <a:schemeClr val="bg1"/>
                        </a:solidFill>
                        <a:effectLst/>
                        <a:latin typeface="Times New Roman"/>
                        <a:ea typeface="Times New Roman"/>
                        <a:cs typeface="Times New Roman"/>
                      </a:endParaRPr>
                    </a:p>
                  </a:txBody>
                  <a:tcPr marL="68580" marR="68580" marT="0" marB="0"/>
                </a:tc>
              </a:tr>
              <a:tr h="409539">
                <a:tc>
                  <a:txBody>
                    <a:bodyPr/>
                    <a:lstStyle/>
                    <a:p>
                      <a:pPr>
                        <a:spcAft>
                          <a:spcPts val="0"/>
                        </a:spcAft>
                      </a:pPr>
                      <a:r>
                        <a:rPr lang="es-EC" sz="1400" dirty="0">
                          <a:effectLst/>
                        </a:rPr>
                        <a:t>Máximo</a:t>
                      </a:r>
                      <a:endParaRPr lang="es-EC" sz="1400" dirty="0">
                        <a:solidFill>
                          <a:srgbClr val="000000"/>
                        </a:solidFill>
                        <a:effectLst/>
                        <a:latin typeface="Times New Roman"/>
                        <a:ea typeface="Times New Roman"/>
                        <a:cs typeface="Times New Roman"/>
                      </a:endParaRPr>
                    </a:p>
                  </a:txBody>
                  <a:tcPr marL="68580" marR="68580" marT="0" marB="0"/>
                </a:tc>
                <a:tc>
                  <a:txBody>
                    <a:bodyPr/>
                    <a:lstStyle/>
                    <a:p>
                      <a:pPr algn="r">
                        <a:spcAft>
                          <a:spcPts val="0"/>
                        </a:spcAft>
                      </a:pPr>
                      <a:r>
                        <a:rPr lang="es-EC" sz="1400" dirty="0">
                          <a:solidFill>
                            <a:schemeClr val="bg1"/>
                          </a:solidFill>
                          <a:effectLst/>
                        </a:rPr>
                        <a:t>100,00</a:t>
                      </a:r>
                      <a:endParaRPr lang="es-EC" sz="14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dirty="0">
                          <a:solidFill>
                            <a:schemeClr val="bg1"/>
                          </a:solidFill>
                          <a:effectLst/>
                        </a:rPr>
                        <a:t>100,00</a:t>
                      </a:r>
                      <a:endParaRPr lang="es-EC" sz="14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dirty="0">
                          <a:solidFill>
                            <a:schemeClr val="bg1"/>
                          </a:solidFill>
                          <a:effectLst/>
                        </a:rPr>
                        <a:t>100,00</a:t>
                      </a:r>
                      <a:endParaRPr lang="es-EC" sz="1400" dirty="0">
                        <a:solidFill>
                          <a:schemeClr val="bg1"/>
                        </a:solidFill>
                        <a:effectLst/>
                        <a:latin typeface="Times New Roman"/>
                        <a:ea typeface="Times New Roman"/>
                        <a:cs typeface="Times New Roman"/>
                      </a:endParaRPr>
                    </a:p>
                  </a:txBody>
                  <a:tcPr marL="68580" marR="68580" marT="0" marB="0"/>
                </a:tc>
                <a:tc>
                  <a:txBody>
                    <a:bodyPr/>
                    <a:lstStyle/>
                    <a:p>
                      <a:pPr algn="r">
                        <a:spcAft>
                          <a:spcPts val="0"/>
                        </a:spcAft>
                      </a:pPr>
                      <a:r>
                        <a:rPr lang="es-EC" sz="1400" dirty="0">
                          <a:solidFill>
                            <a:schemeClr val="bg1"/>
                          </a:solidFill>
                          <a:effectLst/>
                        </a:rPr>
                        <a:t>86,67</a:t>
                      </a:r>
                      <a:endParaRPr lang="es-EC" sz="1400" dirty="0">
                        <a:solidFill>
                          <a:schemeClr val="bg1"/>
                        </a:solidFill>
                        <a:effectLst/>
                        <a:latin typeface="Times New Roman"/>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pic>
        <p:nvPicPr>
          <p:cNvPr id="6"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990329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51"/>
          <p:cNvGrpSpPr>
            <a:grpSpLocks/>
          </p:cNvGrpSpPr>
          <p:nvPr/>
        </p:nvGrpSpPr>
        <p:grpSpPr bwMode="auto">
          <a:xfrm>
            <a:off x="2717442" y="427177"/>
            <a:ext cx="7547020" cy="1234198"/>
            <a:chOff x="1289" y="587"/>
            <a:chExt cx="668" cy="647"/>
          </a:xfrm>
        </p:grpSpPr>
        <p:sp>
          <p:nvSpPr>
            <p:cNvPr id="40" name="Oval 52"/>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s-EC" smtClean="0">
                <a:solidFill>
                  <a:srgbClr val="99CCFF"/>
                </a:solidFill>
              </a:endParaRPr>
            </a:p>
          </p:txBody>
        </p:sp>
        <p:sp>
          <p:nvSpPr>
            <p:cNvPr id="41"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endParaRPr>
            </a:p>
          </p:txBody>
        </p:sp>
        <p:sp>
          <p:nvSpPr>
            <p:cNvPr id="42"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endParaRPr>
            </a:p>
          </p:txBody>
        </p:sp>
        <p:sp>
          <p:nvSpPr>
            <p:cNvPr id="43"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endParaRPr>
            </a:p>
          </p:txBody>
        </p:sp>
        <p:sp>
          <p:nvSpPr>
            <p:cNvPr id="44"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endParaRPr>
            </a:p>
          </p:txBody>
        </p:sp>
      </p:grpSp>
      <p:sp>
        <p:nvSpPr>
          <p:cNvPr id="45" name="44 Rectángulo"/>
          <p:cNvSpPr/>
          <p:nvPr/>
        </p:nvSpPr>
        <p:spPr>
          <a:xfrm>
            <a:off x="4473548" y="715644"/>
            <a:ext cx="3470822" cy="584775"/>
          </a:xfrm>
          <a:prstGeom prst="rect">
            <a:avLst/>
          </a:prstGeom>
        </p:spPr>
        <p:txBody>
          <a:bodyPr wrap="none">
            <a:spAutoFit/>
          </a:bodyPr>
          <a:lstStyle/>
          <a:p>
            <a:r>
              <a:rPr lang="es-ES" sz="3200" b="1" dirty="0" smtClean="0">
                <a:solidFill>
                  <a:srgbClr val="000072"/>
                </a:solidFill>
                <a:latin typeface="Arial Unicode MS" panose="020B0604020202020204" pitchFamily="34" charset="-128"/>
                <a:ea typeface="Arial Unicode MS" panose="020B0604020202020204" pitchFamily="34" charset="-128"/>
                <a:cs typeface="Arial Unicode MS" panose="020B0604020202020204" pitchFamily="34" charset="-128"/>
              </a:rPr>
              <a:t>CONCLUSIONES</a:t>
            </a:r>
            <a:endParaRPr lang="es-EC" sz="3000" dirty="0">
              <a:solidFill>
                <a:srgbClr val="00007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15" name="7 Marcador de contenido"/>
          <p:cNvGraphicFramePr>
            <a:graphicFrameLocks noGrp="1"/>
          </p:cNvGraphicFramePr>
          <p:nvPr>
            <p:ph idx="1"/>
            <p:extLst>
              <p:ext uri="{D42A27DB-BD31-4B8C-83A1-F6EECF244321}">
                <p14:modId xmlns:p14="http://schemas.microsoft.com/office/powerpoint/2010/main" val="2255427412"/>
              </p:ext>
            </p:extLst>
          </p:nvPr>
        </p:nvGraphicFramePr>
        <p:xfrm>
          <a:off x="582412" y="1633859"/>
          <a:ext cx="1107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0422847" y="568903"/>
            <a:ext cx="625079" cy="682748"/>
          </a:xfrm>
          <a:prstGeom prst="rect">
            <a:avLst/>
          </a:prstGeom>
          <a:ln>
            <a:noFill/>
          </a:ln>
          <a:effectLst>
            <a:softEdge rad="112500"/>
          </a:effectLst>
          <a:extLst/>
        </p:spPr>
      </p:pic>
    </p:spTree>
    <p:extLst>
      <p:ext uri="{BB962C8B-B14F-4D97-AF65-F5344CB8AC3E}">
        <p14:creationId xmlns:p14="http://schemas.microsoft.com/office/powerpoint/2010/main" val="262909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220571767"/>
              </p:ext>
            </p:extLst>
          </p:nvPr>
        </p:nvGraphicFramePr>
        <p:xfrm>
          <a:off x="911628" y="2262163"/>
          <a:ext cx="10563448" cy="4138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3046838951"/>
              </p:ext>
            </p:extLst>
          </p:nvPr>
        </p:nvGraphicFramePr>
        <p:xfrm>
          <a:off x="913775" y="128789"/>
          <a:ext cx="10364451" cy="2085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4" descr="http://cafder.espe.edu.ec/wp-content/uploads/2012/06/Imagen66.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22000"/>
                    </a14:imgEffect>
                  </a14:imgLayer>
                </a14:imgProps>
              </a:ext>
            </a:extLst>
          </a:blip>
          <a:srcRect/>
          <a:stretch>
            <a:fillRect/>
          </a:stretch>
        </p:blipFill>
        <p:spPr bwMode="auto">
          <a:xfrm>
            <a:off x="199168" y="103032"/>
            <a:ext cx="625079" cy="682748"/>
          </a:xfrm>
          <a:prstGeom prst="rect">
            <a:avLst/>
          </a:prstGeom>
          <a:ln>
            <a:noFill/>
          </a:ln>
          <a:effectLst>
            <a:softEdge rad="112500"/>
          </a:effectLst>
          <a:extLst/>
        </p:spPr>
      </p:pic>
      <p:pic>
        <p:nvPicPr>
          <p:cNvPr id="5" name="Picture 4" descr="http://cafder.espe.edu.ec/wp-content/uploads/2012/06/Imagen66.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23725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7 Marcador de contenido"/>
          <p:cNvGraphicFramePr>
            <a:graphicFrameLocks noGrp="1"/>
          </p:cNvGraphicFramePr>
          <p:nvPr>
            <p:ph idx="1"/>
            <p:extLst>
              <p:ext uri="{D42A27DB-BD31-4B8C-83A1-F6EECF244321}">
                <p14:modId xmlns:p14="http://schemas.microsoft.com/office/powerpoint/2010/main" val="2563709166"/>
              </p:ext>
            </p:extLst>
          </p:nvPr>
        </p:nvGraphicFramePr>
        <p:xfrm>
          <a:off x="489398" y="682580"/>
          <a:ext cx="11230378" cy="561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10419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643773689"/>
              </p:ext>
            </p:extLst>
          </p:nvPr>
        </p:nvGraphicFramePr>
        <p:xfrm>
          <a:off x="711200" y="1295400"/>
          <a:ext cx="1107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grpSp>
        <p:nvGrpSpPr>
          <p:cNvPr id="5" name="4 Grupo"/>
          <p:cNvGrpSpPr/>
          <p:nvPr/>
        </p:nvGrpSpPr>
        <p:grpSpPr>
          <a:xfrm>
            <a:off x="1300766" y="306738"/>
            <a:ext cx="9790091" cy="994028"/>
            <a:chOff x="0" y="2158944"/>
            <a:chExt cx="8933646" cy="2509650"/>
          </a:xfrm>
        </p:grpSpPr>
        <p:sp>
          <p:nvSpPr>
            <p:cNvPr id="6" name="5 Rectángulo redondeado"/>
            <p:cNvSpPr/>
            <p:nvPr/>
          </p:nvSpPr>
          <p:spPr>
            <a:xfrm>
              <a:off x="0" y="2158944"/>
              <a:ext cx="8933646" cy="2509650"/>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7" name="6 Rectángulo"/>
            <p:cNvSpPr/>
            <p:nvPr/>
          </p:nvSpPr>
          <p:spPr>
            <a:xfrm>
              <a:off x="122511" y="2281455"/>
              <a:ext cx="8688624" cy="2264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s-ES" sz="6500" b="1" dirty="0"/>
                <a:t>R</a:t>
              </a:r>
              <a:r>
                <a:rPr lang="es-ES" sz="6500" b="1" kern="1200" dirty="0" smtClean="0"/>
                <a:t>ecomendaciones</a:t>
              </a:r>
            </a:p>
          </p:txBody>
        </p:sp>
      </p:grpSp>
      <p:pic>
        <p:nvPicPr>
          <p:cNvPr id="9"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7177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700267378"/>
              </p:ext>
            </p:extLst>
          </p:nvPr>
        </p:nvGraphicFramePr>
        <p:xfrm>
          <a:off x="1768698" y="431444"/>
          <a:ext cx="9245600"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val="3287134043"/>
              </p:ext>
            </p:extLst>
          </p:nvPr>
        </p:nvGraphicFramePr>
        <p:xfrm>
          <a:off x="968778" y="2506014"/>
          <a:ext cx="9913870" cy="29932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4" descr="http://cafder.espe.edu.ec/wp-content/uploads/2012/06/Imagen6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4106665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06121541"/>
              </p:ext>
            </p:extLst>
          </p:nvPr>
        </p:nvGraphicFramePr>
        <p:xfrm>
          <a:off x="1300766" y="392806"/>
          <a:ext cx="9803684" cy="56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a:xfrm>
            <a:off x="711200" y="1295400"/>
            <a:ext cx="11074400" cy="5015248"/>
          </a:xfrm>
        </p:spPr>
        <p:style>
          <a:lnRef idx="1">
            <a:schemeClr val="accent2"/>
          </a:lnRef>
          <a:fillRef idx="2">
            <a:schemeClr val="accent2"/>
          </a:fillRef>
          <a:effectRef idx="1">
            <a:schemeClr val="accent2"/>
          </a:effectRef>
          <a:fontRef idx="minor">
            <a:schemeClr val="dk1"/>
          </a:fontRef>
        </p:style>
        <p:txBody>
          <a:bodyPr/>
          <a:lstStyle/>
          <a:p>
            <a:endParaRPr lang="es-EC" sz="1600" b="1" dirty="0" smtClean="0">
              <a:solidFill>
                <a:schemeClr val="bg1"/>
              </a:solidFill>
            </a:endParaRPr>
          </a:p>
          <a:p>
            <a:endParaRPr lang="es-EC" sz="1600" b="1" dirty="0" smtClean="0">
              <a:solidFill>
                <a:schemeClr val="bg1"/>
              </a:solidFill>
            </a:endParaRPr>
          </a:p>
          <a:p>
            <a:r>
              <a:rPr lang="es-EC" sz="1600" b="1" dirty="0" smtClean="0">
                <a:solidFill>
                  <a:schemeClr val="bg1"/>
                </a:solidFill>
              </a:rPr>
              <a:t>Objetivo</a:t>
            </a:r>
            <a:r>
              <a:rPr lang="es-EC" sz="1600" dirty="0">
                <a:solidFill>
                  <a:schemeClr val="bg1"/>
                </a:solidFill>
              </a:rPr>
              <a:t>: Desarrollar la habilidad motriz de </a:t>
            </a:r>
            <a:r>
              <a:rPr lang="es-EC" sz="1600" b="1" dirty="0">
                <a:solidFill>
                  <a:schemeClr val="bg1"/>
                </a:solidFill>
              </a:rPr>
              <a:t>Sumersión</a:t>
            </a:r>
            <a:r>
              <a:rPr lang="es-EC" sz="1600" dirty="0">
                <a:solidFill>
                  <a:schemeClr val="bg1"/>
                </a:solidFill>
              </a:rPr>
              <a:t>.</a:t>
            </a:r>
          </a:p>
          <a:p>
            <a:endParaRPr lang="es-EC" sz="1600" b="1" dirty="0" smtClean="0">
              <a:solidFill>
                <a:schemeClr val="bg1"/>
              </a:solidFill>
            </a:endParaRPr>
          </a:p>
          <a:p>
            <a:r>
              <a:rPr lang="es-EC" sz="1600" b="1" dirty="0" smtClean="0">
                <a:solidFill>
                  <a:schemeClr val="bg1"/>
                </a:solidFill>
              </a:rPr>
              <a:t>Nombre</a:t>
            </a:r>
            <a:r>
              <a:rPr lang="es-EC" sz="1600" b="1" dirty="0">
                <a:solidFill>
                  <a:schemeClr val="bg1"/>
                </a:solidFill>
              </a:rPr>
              <a:t>: “Recolección".</a:t>
            </a:r>
            <a:endParaRPr lang="es-EC" sz="1600" dirty="0">
              <a:solidFill>
                <a:schemeClr val="bg1"/>
              </a:solidFill>
            </a:endParaRPr>
          </a:p>
          <a:p>
            <a:pPr lvl="0"/>
            <a:r>
              <a:rPr lang="es-EC" sz="1600" dirty="0">
                <a:solidFill>
                  <a:schemeClr val="bg1"/>
                </a:solidFill>
              </a:rPr>
              <a:t>Habilidad motriz a desarrollar: Sumersión</a:t>
            </a:r>
          </a:p>
          <a:p>
            <a:pPr lvl="0"/>
            <a:r>
              <a:rPr lang="es-EC" sz="1600" b="1" dirty="0">
                <a:solidFill>
                  <a:schemeClr val="bg1"/>
                </a:solidFill>
              </a:rPr>
              <a:t>Materiales: </a:t>
            </a:r>
            <a:r>
              <a:rPr lang="es-EC" sz="1600" dirty="0">
                <a:solidFill>
                  <a:schemeClr val="bg1"/>
                </a:solidFill>
              </a:rPr>
              <a:t>botellas con agua para que no floten u otro objetos que no floten.</a:t>
            </a:r>
          </a:p>
          <a:p>
            <a:pPr lvl="0"/>
            <a:r>
              <a:rPr lang="es-EC" sz="1600" b="1" dirty="0">
                <a:solidFill>
                  <a:schemeClr val="bg1"/>
                </a:solidFill>
              </a:rPr>
              <a:t>Organización: </a:t>
            </a:r>
            <a:r>
              <a:rPr lang="es-EC" sz="1600" dirty="0">
                <a:solidFill>
                  <a:schemeClr val="bg1"/>
                </a:solidFill>
              </a:rPr>
              <a:t>Dispersos por el agua</a:t>
            </a:r>
          </a:p>
          <a:p>
            <a:r>
              <a:rPr lang="es-EC" sz="1600" b="1" dirty="0">
                <a:solidFill>
                  <a:schemeClr val="bg1"/>
                </a:solidFill>
              </a:rPr>
              <a:t>Desarrollo:</a:t>
            </a:r>
            <a:r>
              <a:rPr lang="es-EC" sz="1600" dirty="0">
                <a:solidFill>
                  <a:schemeClr val="bg1"/>
                </a:solidFill>
              </a:rPr>
              <a:t> El profesor colocara en la piscina las botellas u objetos que no floten y los niños deben recolectar la mayor cantidad posible de estos objetos, los que podrán ir colocando en el borde de la piscina.</a:t>
            </a:r>
          </a:p>
          <a:p>
            <a:endParaRPr lang="es-EC" sz="1600" dirty="0" smtClean="0">
              <a:solidFill>
                <a:schemeClr val="bg1"/>
              </a:solidFill>
            </a:endParaRPr>
          </a:p>
          <a:p>
            <a:r>
              <a:rPr lang="es-EC" sz="1600" b="1" dirty="0" smtClean="0">
                <a:solidFill>
                  <a:schemeClr val="bg1"/>
                </a:solidFill>
              </a:rPr>
              <a:t>Regla</a:t>
            </a:r>
            <a:r>
              <a:rPr lang="es-EC" sz="1600" b="1" dirty="0">
                <a:solidFill>
                  <a:schemeClr val="bg1"/>
                </a:solidFill>
              </a:rPr>
              <a:t>: </a:t>
            </a:r>
            <a:r>
              <a:rPr lang="es-EC" sz="1600" dirty="0">
                <a:solidFill>
                  <a:schemeClr val="bg1"/>
                </a:solidFill>
              </a:rPr>
              <a:t>Gana el que logre recolectar la mayor cantidad de objetos. Al recolectar una botella deben ir a colocar en el borde de la piscina para retornar a la búsqueda de otra.</a:t>
            </a:r>
          </a:p>
          <a:p>
            <a:r>
              <a:rPr lang="es-EC" sz="1600" b="1" dirty="0">
                <a:solidFill>
                  <a:schemeClr val="bg1"/>
                </a:solidFill>
              </a:rPr>
              <a:t>Variante: </a:t>
            </a:r>
            <a:r>
              <a:rPr lang="es-EC" sz="1600" dirty="0">
                <a:solidFill>
                  <a:schemeClr val="bg1"/>
                </a:solidFill>
              </a:rPr>
              <a:t>La recolección se realizara de acuerdo  a un tiempo previamente establecido por el profesor</a:t>
            </a:r>
            <a:r>
              <a:rPr lang="es-EC" sz="1600" dirty="0" smtClean="0">
                <a:solidFill>
                  <a:schemeClr val="bg1"/>
                </a:solidFill>
              </a:rPr>
              <a:t>.</a:t>
            </a:r>
          </a:p>
          <a:p>
            <a:pPr marL="0" indent="0">
              <a:buNone/>
            </a:pPr>
            <a:r>
              <a:rPr lang="es-EC" sz="1600" dirty="0" smtClean="0">
                <a:solidFill>
                  <a:schemeClr val="bg1"/>
                </a:solidFill>
              </a:rPr>
              <a:t>       Recolectar varios a la vez de acuerdo a la consideración del profesor.</a:t>
            </a:r>
            <a:endParaRPr lang="es-EC" sz="1600" dirty="0">
              <a:solidFill>
                <a:schemeClr val="bg1"/>
              </a:solidFill>
            </a:endParaRPr>
          </a:p>
          <a:p>
            <a:pPr marL="0" indent="0">
              <a:buNone/>
            </a:pPr>
            <a:endParaRPr lang="es-EC" dirty="0"/>
          </a:p>
        </p:txBody>
      </p:sp>
      <p:pic>
        <p:nvPicPr>
          <p:cNvPr id="6"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621707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sp>
        <p:nvSpPr>
          <p:cNvPr id="7" name="2 Marcador de contenido"/>
          <p:cNvSpPr txBox="1">
            <a:spLocks/>
          </p:cNvSpPr>
          <p:nvPr/>
        </p:nvSpPr>
        <p:spPr bwMode="auto">
          <a:xfrm>
            <a:off x="711200" y="631065"/>
            <a:ext cx="11074400" cy="5679583"/>
          </a:xfrm>
          <a:prstGeom prst="rect">
            <a:avLst/>
          </a:prstGeom>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dk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000">
                <a:solidFill>
                  <a:schemeClr val="dk1"/>
                </a:solidFill>
                <a:latin typeface="+mn-lt"/>
                <a:ea typeface="+mn-ea"/>
                <a:cs typeface="+mn-cs"/>
              </a:defRPr>
            </a:lvl3pPr>
            <a:lvl4pPr marL="1600200" indent="-228600" algn="l" rtl="0" eaLnBrk="1" fontAlgn="base" hangingPunct="1">
              <a:spcBef>
                <a:spcPct val="20000"/>
              </a:spcBef>
              <a:spcAft>
                <a:spcPct val="0"/>
              </a:spcAft>
              <a:buChar char="–"/>
              <a:defRPr>
                <a:solidFill>
                  <a:schemeClr val="dk1"/>
                </a:solidFill>
                <a:latin typeface="+mn-lt"/>
                <a:ea typeface="+mn-ea"/>
                <a:cs typeface="+mn-cs"/>
              </a:defRPr>
            </a:lvl4pPr>
            <a:lvl5pPr marL="2057400" indent="-228600" algn="l" rtl="0" eaLnBrk="1" fontAlgn="base" hangingPunct="1">
              <a:spcBef>
                <a:spcPct val="20000"/>
              </a:spcBef>
              <a:spcAft>
                <a:spcPct val="0"/>
              </a:spcAft>
              <a:buChar char="»"/>
              <a:defRPr>
                <a:solidFill>
                  <a:schemeClr val="dk1"/>
                </a:solidFill>
                <a:latin typeface="+mn-lt"/>
                <a:ea typeface="+mn-ea"/>
                <a:cs typeface="+mn-cs"/>
              </a:defRPr>
            </a:lvl5pPr>
            <a:lvl6pPr marL="2514600" indent="-228600" algn="l" rtl="0" eaLnBrk="1" fontAlgn="base" hangingPunct="1">
              <a:spcBef>
                <a:spcPct val="20000"/>
              </a:spcBef>
              <a:spcAft>
                <a:spcPct val="0"/>
              </a:spcAft>
              <a:buChar char="»"/>
              <a:defRPr>
                <a:solidFill>
                  <a:schemeClr val="dk1"/>
                </a:solidFill>
                <a:latin typeface="+mn-lt"/>
                <a:ea typeface="+mn-ea"/>
                <a:cs typeface="+mn-cs"/>
              </a:defRPr>
            </a:lvl6pPr>
            <a:lvl7pPr marL="2971800" indent="-228600" algn="l" rtl="0" eaLnBrk="1" fontAlgn="base" hangingPunct="1">
              <a:spcBef>
                <a:spcPct val="20000"/>
              </a:spcBef>
              <a:spcAft>
                <a:spcPct val="0"/>
              </a:spcAft>
              <a:buChar char="»"/>
              <a:defRPr>
                <a:solidFill>
                  <a:schemeClr val="dk1"/>
                </a:solidFill>
                <a:latin typeface="+mn-lt"/>
                <a:ea typeface="+mn-ea"/>
                <a:cs typeface="+mn-cs"/>
              </a:defRPr>
            </a:lvl7pPr>
            <a:lvl8pPr marL="3429000" indent="-228600" algn="l" rtl="0" eaLnBrk="1" fontAlgn="base" hangingPunct="1">
              <a:spcBef>
                <a:spcPct val="20000"/>
              </a:spcBef>
              <a:spcAft>
                <a:spcPct val="0"/>
              </a:spcAft>
              <a:buChar char="»"/>
              <a:defRPr>
                <a:solidFill>
                  <a:schemeClr val="dk1"/>
                </a:solidFill>
                <a:latin typeface="+mn-lt"/>
                <a:ea typeface="+mn-ea"/>
                <a:cs typeface="+mn-cs"/>
              </a:defRPr>
            </a:lvl8pPr>
            <a:lvl9pPr marL="3886200" indent="-228600" algn="l" rtl="0" eaLnBrk="1" fontAlgn="base" hangingPunct="1">
              <a:spcBef>
                <a:spcPct val="20000"/>
              </a:spcBef>
              <a:spcAft>
                <a:spcPct val="0"/>
              </a:spcAft>
              <a:buChar char="»"/>
              <a:defRPr>
                <a:solidFill>
                  <a:schemeClr val="dk1"/>
                </a:solidFill>
                <a:latin typeface="+mn-lt"/>
                <a:ea typeface="+mn-ea"/>
                <a:cs typeface="+mn-cs"/>
              </a:defRPr>
            </a:lvl9pPr>
          </a:lstStyle>
          <a:p>
            <a:pPr defTabSz="914400"/>
            <a:endParaRPr lang="es-EC" sz="1600" b="1" kern="0" dirty="0" smtClean="0">
              <a:solidFill>
                <a:schemeClr val="bg1"/>
              </a:solidFill>
            </a:endParaRPr>
          </a:p>
          <a:p>
            <a:pPr defTabSz="914400"/>
            <a:endParaRPr lang="es-EC" sz="1600" b="1" kern="0" dirty="0" smtClean="0">
              <a:solidFill>
                <a:schemeClr val="bg1"/>
              </a:solidFill>
            </a:endParaRPr>
          </a:p>
          <a:p>
            <a:r>
              <a:rPr lang="es-EC" sz="1600" b="1" dirty="0" smtClean="0">
                <a:solidFill>
                  <a:schemeClr val="bg1"/>
                </a:solidFill>
              </a:rPr>
              <a:t>Nombre</a:t>
            </a:r>
            <a:r>
              <a:rPr lang="es-EC" sz="1600" b="1" dirty="0">
                <a:solidFill>
                  <a:schemeClr val="bg1"/>
                </a:solidFill>
              </a:rPr>
              <a:t>: “El tiburón y su presa”</a:t>
            </a:r>
            <a:endParaRPr lang="es-EC" sz="1600" dirty="0">
              <a:solidFill>
                <a:schemeClr val="bg1"/>
              </a:solidFill>
            </a:endParaRPr>
          </a:p>
          <a:p>
            <a:pPr lvl="0"/>
            <a:r>
              <a:rPr lang="es-EC" sz="1600" dirty="0">
                <a:solidFill>
                  <a:schemeClr val="bg1"/>
                </a:solidFill>
              </a:rPr>
              <a:t>Habilidad motriz a desarrollar: </a:t>
            </a:r>
            <a:r>
              <a:rPr lang="es-EC" sz="1600" b="1" dirty="0" smtClean="0">
                <a:solidFill>
                  <a:schemeClr val="bg1"/>
                </a:solidFill>
              </a:rPr>
              <a:t>Patada de delfín</a:t>
            </a:r>
            <a:r>
              <a:rPr lang="es-EC" sz="1600" dirty="0" smtClean="0">
                <a:solidFill>
                  <a:schemeClr val="bg1"/>
                </a:solidFill>
              </a:rPr>
              <a:t>.</a:t>
            </a:r>
            <a:endParaRPr lang="es-EC" sz="1600" dirty="0">
              <a:solidFill>
                <a:schemeClr val="bg1"/>
              </a:solidFill>
            </a:endParaRPr>
          </a:p>
          <a:p>
            <a:pPr lvl="0"/>
            <a:r>
              <a:rPr lang="es-EC" sz="1600" dirty="0">
                <a:solidFill>
                  <a:schemeClr val="bg1"/>
                </a:solidFill>
              </a:rPr>
              <a:t>Materiales: Silbato o banderita.</a:t>
            </a:r>
          </a:p>
          <a:p>
            <a:pPr lvl="0"/>
            <a:r>
              <a:rPr lang="es-EC" sz="1600" dirty="0">
                <a:solidFill>
                  <a:schemeClr val="bg1"/>
                </a:solidFill>
              </a:rPr>
              <a:t>Organización: </a:t>
            </a:r>
            <a:r>
              <a:rPr lang="es-EC" sz="1600" dirty="0" smtClean="0">
                <a:solidFill>
                  <a:schemeClr val="bg1"/>
                </a:solidFill>
              </a:rPr>
              <a:t>Dispersos </a:t>
            </a:r>
            <a:r>
              <a:rPr lang="es-EC" sz="1600" dirty="0">
                <a:solidFill>
                  <a:schemeClr val="bg1"/>
                </a:solidFill>
              </a:rPr>
              <a:t>por el área</a:t>
            </a:r>
          </a:p>
          <a:p>
            <a:r>
              <a:rPr lang="es-EC" sz="1600" b="1" dirty="0">
                <a:solidFill>
                  <a:schemeClr val="bg1"/>
                </a:solidFill>
              </a:rPr>
              <a:t>Desarrollo:</a:t>
            </a:r>
            <a:r>
              <a:rPr lang="es-EC" sz="1600" dirty="0">
                <a:solidFill>
                  <a:schemeClr val="bg1"/>
                </a:solidFill>
              </a:rPr>
              <a:t> El profesor escogerá a un alumno que será el tiburón el cual se trasladara en la parte más profunda del agua apoyando sus manos en el fondo de la piscina y pateando con los pies hasta alcanzar algunos de los jugadores, los cuales se trasladaran de la misma manera.</a:t>
            </a:r>
          </a:p>
          <a:p>
            <a:r>
              <a:rPr lang="es-EC" sz="1600" dirty="0">
                <a:solidFill>
                  <a:schemeClr val="bg1"/>
                </a:solidFill>
              </a:rPr>
              <a:t>Regla: Pierde el que camine, pero si pueden mantenerse parados en algunas ocasiones eso significara que está descansando, entonces sólo podrán evadir al tiburón pateando con los pies y apoyando las manos en el fondo de la piscina.</a:t>
            </a:r>
          </a:p>
          <a:p>
            <a:r>
              <a:rPr lang="es-EC" sz="1600" dirty="0">
                <a:solidFill>
                  <a:schemeClr val="bg1"/>
                </a:solidFill>
              </a:rPr>
              <a:t>Variante: Para motivar el juego el profesor puede seleccionar varios niños que cumplan el rol del tiburón.</a:t>
            </a:r>
          </a:p>
          <a:p>
            <a:pPr marL="0" indent="0" defTabSz="914400">
              <a:buFont typeface="Wingdings" pitchFamily="2" charset="2"/>
              <a:buNone/>
            </a:pPr>
            <a:r>
              <a:rPr lang="es-EC" sz="1600" kern="0" dirty="0" smtClean="0">
                <a:solidFill>
                  <a:schemeClr val="bg1"/>
                </a:solidFill>
              </a:rPr>
              <a:t>.</a:t>
            </a:r>
          </a:p>
          <a:p>
            <a:pPr marL="0" indent="0" defTabSz="914400">
              <a:buFont typeface="Wingdings" pitchFamily="2" charset="2"/>
              <a:buNone/>
            </a:pPr>
            <a:endParaRPr lang="es-EC" kern="0" dirty="0"/>
          </a:p>
        </p:txBody>
      </p:sp>
      <p:pic>
        <p:nvPicPr>
          <p:cNvPr id="8" name="Picture 4" descr="http://cafder.espe.edu.ec/wp-content/uploads/2012/06/Imagen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174313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n-US" altLang="es-EC" smtClean="0">
                <a:solidFill>
                  <a:srgbClr val="FFFFFF"/>
                </a:solidFill>
              </a:rPr>
              <a:t>www.themegallery.com</a:t>
            </a:r>
            <a:endParaRPr lang="en-US" altLang="es-EC">
              <a:solidFill>
                <a:srgbClr val="FFFFFF"/>
              </a:solidFill>
            </a:endParaRPr>
          </a:p>
        </p:txBody>
      </p:sp>
      <p:sp>
        <p:nvSpPr>
          <p:cNvPr id="5" name="2 Marcador de contenido"/>
          <p:cNvSpPr txBox="1">
            <a:spLocks/>
          </p:cNvSpPr>
          <p:nvPr/>
        </p:nvSpPr>
        <p:spPr bwMode="auto">
          <a:xfrm>
            <a:off x="711200" y="793124"/>
            <a:ext cx="11074400" cy="5015248"/>
          </a:xfrm>
          <a:prstGeom prst="rect">
            <a:avLst/>
          </a:prstGeom>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dk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000">
                <a:solidFill>
                  <a:schemeClr val="dk1"/>
                </a:solidFill>
                <a:latin typeface="+mn-lt"/>
                <a:ea typeface="+mn-ea"/>
                <a:cs typeface="+mn-cs"/>
              </a:defRPr>
            </a:lvl3pPr>
            <a:lvl4pPr marL="1600200" indent="-228600" algn="l" rtl="0" eaLnBrk="1" fontAlgn="base" hangingPunct="1">
              <a:spcBef>
                <a:spcPct val="20000"/>
              </a:spcBef>
              <a:spcAft>
                <a:spcPct val="0"/>
              </a:spcAft>
              <a:buChar char="–"/>
              <a:defRPr>
                <a:solidFill>
                  <a:schemeClr val="dk1"/>
                </a:solidFill>
                <a:latin typeface="+mn-lt"/>
                <a:ea typeface="+mn-ea"/>
                <a:cs typeface="+mn-cs"/>
              </a:defRPr>
            </a:lvl4pPr>
            <a:lvl5pPr marL="2057400" indent="-228600" algn="l" rtl="0" eaLnBrk="1" fontAlgn="base" hangingPunct="1">
              <a:spcBef>
                <a:spcPct val="20000"/>
              </a:spcBef>
              <a:spcAft>
                <a:spcPct val="0"/>
              </a:spcAft>
              <a:buChar char="»"/>
              <a:defRPr>
                <a:solidFill>
                  <a:schemeClr val="dk1"/>
                </a:solidFill>
                <a:latin typeface="+mn-lt"/>
                <a:ea typeface="+mn-ea"/>
                <a:cs typeface="+mn-cs"/>
              </a:defRPr>
            </a:lvl5pPr>
            <a:lvl6pPr marL="2514600" indent="-228600" algn="l" rtl="0" eaLnBrk="1" fontAlgn="base" hangingPunct="1">
              <a:spcBef>
                <a:spcPct val="20000"/>
              </a:spcBef>
              <a:spcAft>
                <a:spcPct val="0"/>
              </a:spcAft>
              <a:buChar char="»"/>
              <a:defRPr>
                <a:solidFill>
                  <a:schemeClr val="dk1"/>
                </a:solidFill>
                <a:latin typeface="+mn-lt"/>
                <a:ea typeface="+mn-ea"/>
                <a:cs typeface="+mn-cs"/>
              </a:defRPr>
            </a:lvl6pPr>
            <a:lvl7pPr marL="2971800" indent="-228600" algn="l" rtl="0" eaLnBrk="1" fontAlgn="base" hangingPunct="1">
              <a:spcBef>
                <a:spcPct val="20000"/>
              </a:spcBef>
              <a:spcAft>
                <a:spcPct val="0"/>
              </a:spcAft>
              <a:buChar char="»"/>
              <a:defRPr>
                <a:solidFill>
                  <a:schemeClr val="dk1"/>
                </a:solidFill>
                <a:latin typeface="+mn-lt"/>
                <a:ea typeface="+mn-ea"/>
                <a:cs typeface="+mn-cs"/>
              </a:defRPr>
            </a:lvl7pPr>
            <a:lvl8pPr marL="3429000" indent="-228600" algn="l" rtl="0" eaLnBrk="1" fontAlgn="base" hangingPunct="1">
              <a:spcBef>
                <a:spcPct val="20000"/>
              </a:spcBef>
              <a:spcAft>
                <a:spcPct val="0"/>
              </a:spcAft>
              <a:buChar char="»"/>
              <a:defRPr>
                <a:solidFill>
                  <a:schemeClr val="dk1"/>
                </a:solidFill>
                <a:latin typeface="+mn-lt"/>
                <a:ea typeface="+mn-ea"/>
                <a:cs typeface="+mn-cs"/>
              </a:defRPr>
            </a:lvl8pPr>
            <a:lvl9pPr marL="3886200" indent="-228600" algn="l" rtl="0" eaLnBrk="1" fontAlgn="base" hangingPunct="1">
              <a:spcBef>
                <a:spcPct val="20000"/>
              </a:spcBef>
              <a:spcAft>
                <a:spcPct val="0"/>
              </a:spcAft>
              <a:buChar char="»"/>
              <a:defRPr>
                <a:solidFill>
                  <a:schemeClr val="dk1"/>
                </a:solidFill>
                <a:latin typeface="+mn-lt"/>
                <a:ea typeface="+mn-ea"/>
                <a:cs typeface="+mn-cs"/>
              </a:defRPr>
            </a:lvl9pPr>
          </a:lstStyle>
          <a:p>
            <a:pPr defTabSz="914400"/>
            <a:endParaRPr lang="es-EC" sz="1600" b="1" kern="0" dirty="0" smtClean="0">
              <a:solidFill>
                <a:schemeClr val="bg1"/>
              </a:solidFill>
            </a:endParaRPr>
          </a:p>
          <a:p>
            <a:r>
              <a:rPr lang="es-EC" sz="1600" b="1" dirty="0" smtClean="0">
                <a:solidFill>
                  <a:schemeClr val="bg1"/>
                </a:solidFill>
              </a:rPr>
              <a:t>Nombre</a:t>
            </a:r>
            <a:r>
              <a:rPr lang="es-EC" sz="1600" b="1" dirty="0">
                <a:solidFill>
                  <a:schemeClr val="bg1"/>
                </a:solidFill>
              </a:rPr>
              <a:t>: “El traslado en aros”</a:t>
            </a:r>
            <a:endParaRPr lang="es-EC" sz="1600" dirty="0">
              <a:solidFill>
                <a:schemeClr val="bg1"/>
              </a:solidFill>
            </a:endParaRPr>
          </a:p>
          <a:p>
            <a:pPr lvl="0"/>
            <a:r>
              <a:rPr lang="es-EC" sz="1600" dirty="0">
                <a:solidFill>
                  <a:schemeClr val="bg1"/>
                </a:solidFill>
              </a:rPr>
              <a:t>Habilidad motriz a desarrollar: </a:t>
            </a:r>
            <a:r>
              <a:rPr lang="es-EC" sz="1600" b="1" dirty="0">
                <a:solidFill>
                  <a:schemeClr val="bg1"/>
                </a:solidFill>
              </a:rPr>
              <a:t>Flotación.</a:t>
            </a:r>
          </a:p>
          <a:p>
            <a:pPr lvl="0"/>
            <a:r>
              <a:rPr lang="es-EC" sz="1600" dirty="0">
                <a:solidFill>
                  <a:schemeClr val="bg1"/>
                </a:solidFill>
              </a:rPr>
              <a:t>Materiales: Aro y silbato.</a:t>
            </a:r>
          </a:p>
          <a:p>
            <a:pPr lvl="0"/>
            <a:r>
              <a:rPr lang="es-EC" sz="1600" dirty="0">
                <a:solidFill>
                  <a:schemeClr val="bg1"/>
                </a:solidFill>
              </a:rPr>
              <a:t>Organización: En equipos</a:t>
            </a:r>
          </a:p>
          <a:p>
            <a:r>
              <a:rPr lang="es-EC" sz="1600" b="1" dirty="0">
                <a:solidFill>
                  <a:schemeClr val="bg1"/>
                </a:solidFill>
              </a:rPr>
              <a:t>Desarrollo</a:t>
            </a:r>
            <a:r>
              <a:rPr lang="es-EC" sz="1600" dirty="0">
                <a:solidFill>
                  <a:schemeClr val="bg1"/>
                </a:solidFill>
              </a:rPr>
              <a:t>: Un niño se ubicara en el centro de un aro desplazara caminando a dos de sus compañeros de equipo que se soportaran el aro flotando en posición ventral.</a:t>
            </a:r>
          </a:p>
          <a:p>
            <a:r>
              <a:rPr lang="es-EC" sz="1600" dirty="0">
                <a:solidFill>
                  <a:schemeClr val="bg1"/>
                </a:solidFill>
              </a:rPr>
              <a:t>Regla: No soltarse del aro. Ganará el equipo que logre trasladar a todos sus participantes.</a:t>
            </a:r>
          </a:p>
          <a:p>
            <a:r>
              <a:rPr lang="es-EC" sz="1600" dirty="0">
                <a:solidFill>
                  <a:schemeClr val="bg1"/>
                </a:solidFill>
              </a:rPr>
              <a:t>Variante: </a:t>
            </a:r>
            <a:r>
              <a:rPr lang="es-EC" sz="1600" dirty="0" smtClean="0">
                <a:solidFill>
                  <a:schemeClr val="bg1"/>
                </a:solidFill>
              </a:rPr>
              <a:t>Dos niños </a:t>
            </a:r>
            <a:r>
              <a:rPr lang="es-EC" sz="1600" dirty="0">
                <a:solidFill>
                  <a:schemeClr val="bg1"/>
                </a:solidFill>
              </a:rPr>
              <a:t>caminando y uno flotando</a:t>
            </a:r>
          </a:p>
          <a:p>
            <a:pPr marL="0" indent="0" defTabSz="914400">
              <a:buFont typeface="Wingdings" pitchFamily="2" charset="2"/>
              <a:buNone/>
            </a:pPr>
            <a:endParaRPr lang="es-EC" kern="0" dirty="0"/>
          </a:p>
        </p:txBody>
      </p:sp>
      <p:pic>
        <p:nvPicPr>
          <p:cNvPr id="6" name="Picture 4" descr="http://cafder.espe.edu.ec/wp-content/uploads/2012/06/Imagen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2374291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71542528"/>
              </p:ext>
            </p:extLst>
          </p:nvPr>
        </p:nvGraphicFramePr>
        <p:xfrm>
          <a:off x="914400" y="2130428"/>
          <a:ext cx="103632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14"/>
          <p:cNvSpPr>
            <a:spLocks/>
          </p:cNvSpPr>
          <p:nvPr/>
        </p:nvSpPr>
        <p:spPr bwMode="gray">
          <a:xfrm>
            <a:off x="11492246" y="5434884"/>
            <a:ext cx="607223" cy="1295670"/>
          </a:xfrm>
          <a:custGeom>
            <a:avLst/>
            <a:gdLst/>
            <a:ahLst/>
            <a:cxnLst>
              <a:cxn ang="0">
                <a:pos x="166" y="611"/>
              </a:cxn>
              <a:cxn ang="0">
                <a:pos x="92" y="813"/>
              </a:cxn>
              <a:cxn ang="0">
                <a:pos x="112" y="1008"/>
              </a:cxn>
              <a:cxn ang="0">
                <a:pos x="104" y="1192"/>
              </a:cxn>
              <a:cxn ang="0">
                <a:pos x="124" y="1383"/>
              </a:cxn>
              <a:cxn ang="0">
                <a:pos x="104" y="1555"/>
              </a:cxn>
              <a:cxn ang="0">
                <a:pos x="88" y="1674"/>
              </a:cxn>
              <a:cxn ang="0">
                <a:pos x="10" y="1800"/>
              </a:cxn>
              <a:cxn ang="0">
                <a:pos x="64" y="1982"/>
              </a:cxn>
              <a:cxn ang="0">
                <a:pos x="173" y="2259"/>
              </a:cxn>
              <a:cxn ang="0">
                <a:pos x="301" y="2490"/>
              </a:cxn>
              <a:cxn ang="0">
                <a:pos x="391" y="2676"/>
              </a:cxn>
              <a:cxn ang="0">
                <a:pos x="346" y="2816"/>
              </a:cxn>
              <a:cxn ang="0">
                <a:pos x="260" y="2919"/>
              </a:cxn>
              <a:cxn ang="0">
                <a:pos x="367" y="2961"/>
              </a:cxn>
              <a:cxn ang="0">
                <a:pos x="298" y="3273"/>
              </a:cxn>
              <a:cxn ang="0">
                <a:pos x="361" y="3396"/>
              </a:cxn>
              <a:cxn ang="0">
                <a:pos x="515" y="3140"/>
              </a:cxn>
              <a:cxn ang="0">
                <a:pos x="631" y="2934"/>
              </a:cxn>
              <a:cxn ang="0">
                <a:pos x="667" y="2771"/>
              </a:cxn>
              <a:cxn ang="0">
                <a:pos x="679" y="2640"/>
              </a:cxn>
              <a:cxn ang="0">
                <a:pos x="703" y="2448"/>
              </a:cxn>
              <a:cxn ang="0">
                <a:pos x="733" y="2257"/>
              </a:cxn>
              <a:cxn ang="0">
                <a:pos x="796" y="2021"/>
              </a:cxn>
              <a:cxn ang="0">
                <a:pos x="757" y="1725"/>
              </a:cxn>
              <a:cxn ang="0">
                <a:pos x="740" y="1476"/>
              </a:cxn>
              <a:cxn ang="0">
                <a:pos x="787" y="1280"/>
              </a:cxn>
              <a:cxn ang="0">
                <a:pos x="842" y="1223"/>
              </a:cxn>
              <a:cxn ang="0">
                <a:pos x="1093" y="1083"/>
              </a:cxn>
              <a:cxn ang="0">
                <a:pos x="1241" y="902"/>
              </a:cxn>
              <a:cxn ang="0">
                <a:pos x="1201" y="720"/>
              </a:cxn>
              <a:cxn ang="0">
                <a:pos x="1055" y="569"/>
              </a:cxn>
              <a:cxn ang="0">
                <a:pos x="1081" y="345"/>
              </a:cxn>
              <a:cxn ang="0">
                <a:pos x="999" y="249"/>
              </a:cxn>
              <a:cxn ang="0">
                <a:pos x="927" y="515"/>
              </a:cxn>
              <a:cxn ang="0">
                <a:pos x="866" y="690"/>
              </a:cxn>
              <a:cxn ang="0">
                <a:pos x="832" y="699"/>
              </a:cxn>
              <a:cxn ang="0">
                <a:pos x="656" y="641"/>
              </a:cxn>
              <a:cxn ang="0">
                <a:pos x="533" y="545"/>
              </a:cxn>
              <a:cxn ang="0">
                <a:pos x="595" y="434"/>
              </a:cxn>
              <a:cxn ang="0">
                <a:pos x="592" y="374"/>
              </a:cxn>
              <a:cxn ang="0">
                <a:pos x="613" y="345"/>
              </a:cxn>
              <a:cxn ang="0">
                <a:pos x="599" y="270"/>
              </a:cxn>
              <a:cxn ang="0">
                <a:pos x="617" y="231"/>
              </a:cxn>
              <a:cxn ang="0">
                <a:pos x="575" y="146"/>
              </a:cxn>
              <a:cxn ang="0">
                <a:pos x="550" y="98"/>
              </a:cxn>
              <a:cxn ang="0">
                <a:pos x="416" y="11"/>
              </a:cxn>
              <a:cxn ang="0">
                <a:pos x="256" y="12"/>
              </a:cxn>
              <a:cxn ang="0">
                <a:pos x="134" y="75"/>
              </a:cxn>
              <a:cxn ang="0">
                <a:pos x="112" y="126"/>
              </a:cxn>
              <a:cxn ang="0">
                <a:pos x="85" y="200"/>
              </a:cxn>
              <a:cxn ang="0">
                <a:pos x="58" y="269"/>
              </a:cxn>
              <a:cxn ang="0">
                <a:pos x="85" y="318"/>
              </a:cxn>
            </a:cxnLst>
            <a:rect l="0" t="0" r="r" b="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gs>
              <a:gs pos="100000">
                <a:srgbClr val="FFFFFF">
                  <a:gamma/>
                  <a:shade val="87843"/>
                  <a:invGamma/>
                </a:srgbClr>
              </a:gs>
            </a:gsLst>
            <a:lin ang="5400000" scaled="1"/>
          </a:gradFill>
          <a:ln w="12700" cap="flat" cmpd="sng">
            <a:solidFill>
              <a:schemeClr val="bg1"/>
            </a:solidFill>
            <a:prstDash val="solid"/>
            <a:round/>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5" name="Picture 4" descr="http://cafder.espe.edu.ec/wp-content/uploads/2012/06/Imagen66.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Lst>
          </a:blip>
          <a:srcRect/>
          <a:stretch>
            <a:fillRect/>
          </a:stretch>
        </p:blipFill>
        <p:spPr bwMode="auto">
          <a:xfrm>
            <a:off x="6971308" y="3910886"/>
            <a:ext cx="1490112" cy="1627588"/>
          </a:xfrm>
          <a:prstGeom prst="rect">
            <a:avLst/>
          </a:prstGeom>
          <a:ln>
            <a:noFill/>
          </a:ln>
          <a:effectLst>
            <a:softEdge rad="112500"/>
          </a:effectLst>
          <a:extLst/>
        </p:spPr>
      </p:pic>
    </p:spTree>
    <p:extLst>
      <p:ext uri="{BB962C8B-B14F-4D97-AF65-F5344CB8AC3E}">
        <p14:creationId xmlns:p14="http://schemas.microsoft.com/office/powerpoint/2010/main" val="287804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12192000" cy="133326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 name="1 Título"/>
          <p:cNvSpPr txBox="1">
            <a:spLocks/>
          </p:cNvSpPr>
          <p:nvPr/>
        </p:nvSpPr>
        <p:spPr>
          <a:xfrm>
            <a:off x="591802" y="193847"/>
            <a:ext cx="10364451" cy="159617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Formulación del problema</a:t>
            </a:r>
            <a:endParaRPr lang="es-EC"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Rectangle 5"/>
          <p:cNvSpPr>
            <a:spLocks noChangeArrowheads="1"/>
          </p:cNvSpPr>
          <p:nvPr/>
        </p:nvSpPr>
        <p:spPr bwMode="gray">
          <a:xfrm>
            <a:off x="913775" y="1493949"/>
            <a:ext cx="10364451" cy="128788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4" name="3 CuadroTexto"/>
          <p:cNvSpPr txBox="1"/>
          <p:nvPr/>
        </p:nvSpPr>
        <p:spPr>
          <a:xfrm>
            <a:off x="1287887" y="1493950"/>
            <a:ext cx="9852338" cy="1523494"/>
          </a:xfrm>
          <a:prstGeom prst="rect">
            <a:avLst/>
          </a:prstGeom>
          <a:noFill/>
        </p:spPr>
        <p:txBody>
          <a:bodyPr wrap="square" rtlCol="0">
            <a:spAutoFit/>
          </a:bodyPr>
          <a:lstStyle/>
          <a:p>
            <a:r>
              <a:rPr lang="es-ES" sz="2500" dirty="0" smtClean="0"/>
              <a:t>¿CÓMO INCIDE EL JUEGO EN EL APRENDIZAJE DE LA TÉCNICA DE MARIPOSA EN LOS NIÑOS DE 7 A 8 AÑOS DEL CLUB DE NATACIÓN EDUCOACH?</a:t>
            </a:r>
            <a:endParaRPr lang="es-EC" sz="2500" dirty="0" smtClean="0"/>
          </a:p>
          <a:p>
            <a:endParaRPr lang="es-EC" dirty="0"/>
          </a:p>
        </p:txBody>
      </p:sp>
      <p:sp>
        <p:nvSpPr>
          <p:cNvPr id="19" name="矩形 19"/>
          <p:cNvSpPr/>
          <p:nvPr/>
        </p:nvSpPr>
        <p:spPr>
          <a:xfrm>
            <a:off x="0" y="3009019"/>
            <a:ext cx="12192000" cy="132006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0" name="1 Título"/>
          <p:cNvSpPr txBox="1">
            <a:spLocks/>
          </p:cNvSpPr>
          <p:nvPr/>
        </p:nvSpPr>
        <p:spPr>
          <a:xfrm>
            <a:off x="798759" y="3002419"/>
            <a:ext cx="10364451" cy="159617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s-EC"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C"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Justificación</a:t>
            </a:r>
          </a:p>
        </p:txBody>
      </p:sp>
      <p:sp>
        <p:nvSpPr>
          <p:cNvPr id="31" name="Rectangle 5"/>
          <p:cNvSpPr>
            <a:spLocks noChangeArrowheads="1"/>
          </p:cNvSpPr>
          <p:nvPr/>
        </p:nvSpPr>
        <p:spPr bwMode="gray">
          <a:xfrm flipH="1">
            <a:off x="913774" y="4494727"/>
            <a:ext cx="10364452" cy="20348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zh-CN" altLang="en-US"/>
          </a:p>
        </p:txBody>
      </p:sp>
      <p:sp>
        <p:nvSpPr>
          <p:cNvPr id="32" name="31 CuadroTexto"/>
          <p:cNvSpPr txBox="1"/>
          <p:nvPr/>
        </p:nvSpPr>
        <p:spPr>
          <a:xfrm>
            <a:off x="1287884" y="4637820"/>
            <a:ext cx="9990341" cy="2262158"/>
          </a:xfrm>
          <a:prstGeom prst="rect">
            <a:avLst/>
          </a:prstGeom>
          <a:noFill/>
        </p:spPr>
        <p:txBody>
          <a:bodyPr wrap="square" rtlCol="0">
            <a:spAutoFit/>
          </a:bodyPr>
          <a:lstStyle/>
          <a:p>
            <a:r>
              <a:rPr lang="es-EC" sz="3500" dirty="0"/>
              <a:t>Utilización del juego como estrategia didáctica para el mejoramiento de la técnica mariposa, acoplando condiciones optimas para el adecuado aprendizaje.</a:t>
            </a:r>
          </a:p>
          <a:p>
            <a:endParaRPr lang="es-EC" dirty="0"/>
          </a:p>
          <a:p>
            <a:endParaRPr lang="es-EC" dirty="0"/>
          </a:p>
        </p:txBody>
      </p:sp>
      <p:pic>
        <p:nvPicPr>
          <p:cNvPr id="10" name="Picture 4" descr="http://cafder.espe.edu.ec/wp-content/uploads/2012/06/Imagen6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2000"/>
                    </a14:imgEffect>
                  </a14:imgLayer>
                </a14:imgProps>
              </a:ext>
            </a:extLst>
          </a:blip>
          <a:srcRect/>
          <a:stretch>
            <a:fillRect/>
          </a:stretch>
        </p:blipFill>
        <p:spPr bwMode="auto">
          <a:xfrm>
            <a:off x="199168" y="103032"/>
            <a:ext cx="625079" cy="682748"/>
          </a:xfrm>
          <a:prstGeom prst="rect">
            <a:avLst/>
          </a:prstGeom>
          <a:ln>
            <a:noFill/>
          </a:ln>
          <a:effectLst>
            <a:softEdge rad="112500"/>
          </a:effectLst>
          <a:extLst/>
        </p:spPr>
      </p:pic>
      <p:pic>
        <p:nvPicPr>
          <p:cNvPr id="11" name="Picture 4" descr="http://cafder.espe.edu.ec/wp-content/uploads/2012/06/Imagen6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5275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19" grpId="0" animBg="1"/>
      <p:bldP spid="30"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51"/>
          <p:cNvGrpSpPr>
            <a:grpSpLocks/>
          </p:cNvGrpSpPr>
          <p:nvPr/>
        </p:nvGrpSpPr>
        <p:grpSpPr bwMode="auto">
          <a:xfrm>
            <a:off x="2717442" y="427177"/>
            <a:ext cx="7547020" cy="1234198"/>
            <a:chOff x="1289" y="587"/>
            <a:chExt cx="668" cy="647"/>
          </a:xfrm>
        </p:grpSpPr>
        <p:sp>
          <p:nvSpPr>
            <p:cNvPr id="40" name="Oval 52"/>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s-EC" smtClean="0">
                <a:solidFill>
                  <a:srgbClr val="99CCFF"/>
                </a:solidFill>
                <a:latin typeface="Arial" charset="0"/>
              </a:endParaRPr>
            </a:p>
          </p:txBody>
        </p:sp>
        <p:sp>
          <p:nvSpPr>
            <p:cNvPr id="41"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2"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3"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4"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grpSp>
      <p:sp>
        <p:nvSpPr>
          <p:cNvPr id="45" name="44 Rectángulo"/>
          <p:cNvSpPr/>
          <p:nvPr/>
        </p:nvSpPr>
        <p:spPr>
          <a:xfrm>
            <a:off x="4906716" y="731033"/>
            <a:ext cx="3078087" cy="553998"/>
          </a:xfrm>
          <a:prstGeom prst="rect">
            <a:avLst/>
          </a:prstGeom>
        </p:spPr>
        <p:txBody>
          <a:bodyPr wrap="none">
            <a:spAutoFit/>
          </a:bodyPr>
          <a:lstStyle/>
          <a:p>
            <a:r>
              <a:rPr lang="es-ES" sz="3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Objetivo General</a:t>
            </a:r>
            <a:endParaRPr lang="es-EC" sz="3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7" name="AutoShape 48"/>
          <p:cNvSpPr>
            <a:spLocks noChangeArrowheads="1"/>
          </p:cNvSpPr>
          <p:nvPr/>
        </p:nvSpPr>
        <p:spPr bwMode="gray">
          <a:xfrm>
            <a:off x="1500721" y="2103438"/>
            <a:ext cx="9948597" cy="2803525"/>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8" name="AutoShape 49"/>
          <p:cNvSpPr>
            <a:spLocks noChangeArrowheads="1"/>
          </p:cNvSpPr>
          <p:nvPr/>
        </p:nvSpPr>
        <p:spPr bwMode="gray">
          <a:xfrm>
            <a:off x="1524000" y="4167188"/>
            <a:ext cx="9925318"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9" name="AutoShape 50"/>
          <p:cNvSpPr>
            <a:spLocks noChangeArrowheads="1"/>
          </p:cNvSpPr>
          <p:nvPr/>
        </p:nvSpPr>
        <p:spPr bwMode="gray">
          <a:xfrm>
            <a:off x="1524000" y="2125668"/>
            <a:ext cx="9925318"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50" name="Text Box 58"/>
          <p:cNvSpPr txBox="1">
            <a:spLocks noChangeArrowheads="1"/>
          </p:cNvSpPr>
          <p:nvPr/>
        </p:nvSpPr>
        <p:spPr bwMode="gray">
          <a:xfrm>
            <a:off x="1557867" y="2549529"/>
            <a:ext cx="94278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C" sz="3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Determinar </a:t>
            </a:r>
            <a:r>
              <a:rPr lang="es-EC" sz="3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la incidencia </a:t>
            </a:r>
            <a:r>
              <a:rPr lang="es-ES" sz="3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del juego en la técnica </a:t>
            </a:r>
            <a:r>
              <a:rPr lang="es-ES" sz="3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de </a:t>
            </a:r>
            <a:r>
              <a:rPr lang="es-ES" sz="3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mariposa en los niños de 7 a 8 años del club de natación </a:t>
            </a:r>
            <a:r>
              <a:rPr lang="es-ES" sz="3000" b="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Educoach</a:t>
            </a:r>
            <a:r>
              <a:rPr lang="es-EC" sz="3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pic>
        <p:nvPicPr>
          <p:cNvPr id="13" name="Picture 4" descr="http://cafder.espe.edu.ec/wp-content/uploads/2012/06/Imagen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a:stretch>
            <a:fillRect/>
          </a:stretch>
        </p:blipFill>
        <p:spPr bwMode="auto">
          <a:xfrm>
            <a:off x="199168" y="128790"/>
            <a:ext cx="625079" cy="682748"/>
          </a:xfrm>
          <a:prstGeom prst="rect">
            <a:avLst/>
          </a:prstGeom>
          <a:ln>
            <a:noFill/>
          </a:ln>
          <a:effectLst>
            <a:softEdge rad="112500"/>
          </a:effectLst>
          <a:extLst/>
        </p:spPr>
      </p:pic>
      <p:pic>
        <p:nvPicPr>
          <p:cNvPr id="14" name="Picture 4" descr="http://cafder.espe.edu.ec/wp-content/uploads/2012/06/Imagen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a:stretch>
            <a:fillRect/>
          </a:stretch>
        </p:blipFill>
        <p:spPr bwMode="auto">
          <a:xfrm>
            <a:off x="10360600" y="516199"/>
            <a:ext cx="625079" cy="682748"/>
          </a:xfrm>
          <a:prstGeom prst="rect">
            <a:avLst/>
          </a:prstGeom>
          <a:ln>
            <a:noFill/>
          </a:ln>
          <a:effectLst>
            <a:softEdge rad="112500"/>
          </a:effectLst>
          <a:extLst/>
        </p:spPr>
      </p:pic>
      <p:pic>
        <p:nvPicPr>
          <p:cNvPr id="15" name="14 Imagen"/>
          <p:cNvPicPr/>
          <p:nvPr/>
        </p:nvPicPr>
        <p:blipFill rotWithShape="1">
          <a:blip r:embed="rId4"/>
          <a:srcRect l="4362" t="24569" r="38930" b="24569"/>
          <a:stretch/>
        </p:blipFill>
        <p:spPr bwMode="auto">
          <a:xfrm>
            <a:off x="5192849" y="4990480"/>
            <a:ext cx="2791954" cy="171036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124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animBg="1"/>
      <p:bldP spid="48"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3"/>
          <p:cNvSpPr>
            <a:spLocks noChangeArrowheads="1"/>
          </p:cNvSpPr>
          <p:nvPr/>
        </p:nvSpPr>
        <p:spPr bwMode="invGray">
          <a:xfrm>
            <a:off x="270456" y="1447799"/>
            <a:ext cx="12080383" cy="5120425"/>
          </a:xfrm>
          <a:prstGeom prst="rightArrow">
            <a:avLst>
              <a:gd name="adj1" fmla="val 79306"/>
              <a:gd name="adj2" fmla="val 29806"/>
            </a:avLst>
          </a:prstGeom>
          <a:gradFill rotWithShape="1">
            <a:gsLst>
              <a:gs pos="0">
                <a:srgbClr val="062765"/>
              </a:gs>
              <a:gs pos="100000">
                <a:srgbClr val="6C8ED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nvGrpSpPr>
          <p:cNvPr id="39" name="Group 51"/>
          <p:cNvGrpSpPr>
            <a:grpSpLocks/>
          </p:cNvGrpSpPr>
          <p:nvPr/>
        </p:nvGrpSpPr>
        <p:grpSpPr bwMode="auto">
          <a:xfrm>
            <a:off x="2717442" y="427177"/>
            <a:ext cx="7547020" cy="1234198"/>
            <a:chOff x="1289" y="587"/>
            <a:chExt cx="668" cy="647"/>
          </a:xfrm>
        </p:grpSpPr>
        <p:sp>
          <p:nvSpPr>
            <p:cNvPr id="40" name="Oval 52"/>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s-EC" smtClean="0">
                <a:solidFill>
                  <a:srgbClr val="99CCFF"/>
                </a:solidFill>
                <a:latin typeface="Arial" charset="0"/>
              </a:endParaRPr>
            </a:p>
          </p:txBody>
        </p:sp>
        <p:sp>
          <p:nvSpPr>
            <p:cNvPr id="41"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2"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3"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sp>
          <p:nvSpPr>
            <p:cNvPr id="44"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s-EC" smtClean="0">
                <a:solidFill>
                  <a:srgbClr val="99CCFF"/>
                </a:solidFill>
                <a:latin typeface="Arial" charset="0"/>
              </a:endParaRPr>
            </a:p>
          </p:txBody>
        </p:sp>
      </p:grpSp>
      <p:sp>
        <p:nvSpPr>
          <p:cNvPr id="45" name="44 Rectángulo"/>
          <p:cNvSpPr/>
          <p:nvPr/>
        </p:nvSpPr>
        <p:spPr>
          <a:xfrm>
            <a:off x="4473548" y="715644"/>
            <a:ext cx="4113627" cy="584775"/>
          </a:xfrm>
          <a:prstGeom prst="rect">
            <a:avLst/>
          </a:prstGeom>
        </p:spPr>
        <p:txBody>
          <a:bodyPr wrap="none">
            <a:spAutoFit/>
          </a:bodyPr>
          <a:lstStyle/>
          <a:p>
            <a:r>
              <a:rPr lang="es-ES"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Objetivos Específicos</a:t>
            </a:r>
            <a:endParaRPr lang="es-EC" sz="3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0" name="AutoShape 5"/>
          <p:cNvSpPr>
            <a:spLocks noChangeArrowheads="1"/>
          </p:cNvSpPr>
          <p:nvPr/>
        </p:nvSpPr>
        <p:spPr bwMode="gray">
          <a:xfrm>
            <a:off x="270457" y="2108557"/>
            <a:ext cx="10560676" cy="647925"/>
          </a:xfrm>
          <a:prstGeom prst="roundRect">
            <a:avLst>
              <a:gd name="adj" fmla="val 50000"/>
            </a:avLst>
          </a:prstGeom>
          <a:gradFill flip="none" rotWithShape="1">
            <a:gsLst>
              <a:gs pos="100000">
                <a:schemeClr val="accent2"/>
              </a:gs>
              <a:gs pos="31000">
                <a:schemeClr val="accent1">
                  <a:gamma/>
                  <a:tint val="5882"/>
                  <a:invGamma/>
                </a:schemeClr>
              </a:gs>
            </a:gsLst>
            <a:lin ang="2700000" scaled="1"/>
            <a:tileRect/>
          </a:gradFill>
          <a:ln w="38100" algn="ctr">
            <a:solidFill>
              <a:schemeClr val="tx1"/>
            </a:solidFill>
            <a:round/>
            <a:headEnd/>
            <a:tailEnd/>
          </a:ln>
          <a:effectLst/>
        </p:spPr>
        <p:txBody>
          <a:bodyPr wrap="none" anchor="ctr"/>
          <a:lstStyle/>
          <a:p>
            <a:pPr algn="ctr" eaLnBrk="0" hangingPunct="0"/>
            <a:r>
              <a:rPr lang="es-EC"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Aplicar la estrategia metodológica del juego en el proceso de enseñanza de la técnica de nado.</a:t>
            </a:r>
            <a:endParaRPr lang="en-US" altLang="es-EC" b="1" dirty="0">
              <a:solidFill>
                <a:schemeClr val="bg1"/>
              </a:solidFill>
            </a:endParaRPr>
          </a:p>
        </p:txBody>
      </p:sp>
      <p:sp>
        <p:nvSpPr>
          <p:cNvPr id="51" name="AutoShape 6"/>
          <p:cNvSpPr>
            <a:spLocks noChangeArrowheads="1"/>
          </p:cNvSpPr>
          <p:nvPr/>
        </p:nvSpPr>
        <p:spPr bwMode="gray">
          <a:xfrm>
            <a:off x="270456" y="2885272"/>
            <a:ext cx="10560677" cy="660400"/>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hangingPunct="0"/>
            <a:r>
              <a:rPr lang="es-ES"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Realizar </a:t>
            </a:r>
            <a:r>
              <a:rPr lang="es-E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una pre evaluación de la técnica de nado de los niños del club de natación </a:t>
            </a:r>
            <a:r>
              <a:rPr lang="es-ES" b="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Educoah</a:t>
            </a:r>
            <a:r>
              <a:rPr lang="es-ES" b="1" dirty="0">
                <a:solidFill>
                  <a:schemeClr val="bg1"/>
                </a:solidFill>
              </a:rPr>
              <a:t>. </a:t>
            </a:r>
            <a:endParaRPr lang="es-EC" b="1" dirty="0">
              <a:solidFill>
                <a:schemeClr val="bg1"/>
              </a:solidFill>
            </a:endParaRPr>
          </a:p>
        </p:txBody>
      </p:sp>
      <p:sp>
        <p:nvSpPr>
          <p:cNvPr id="52" name="AutoShape 7"/>
          <p:cNvSpPr>
            <a:spLocks noChangeArrowheads="1"/>
          </p:cNvSpPr>
          <p:nvPr/>
        </p:nvSpPr>
        <p:spPr bwMode="gray">
          <a:xfrm>
            <a:off x="270455" y="3661583"/>
            <a:ext cx="10560677" cy="655374"/>
          </a:xfrm>
          <a:prstGeom prst="roundRect">
            <a:avLst>
              <a:gd name="adj" fmla="val 50000"/>
            </a:avLst>
          </a:prstGeom>
          <a:gradFill rotWithShape="1">
            <a:gsLst>
              <a:gs pos="1000">
                <a:schemeClr val="accent2"/>
              </a:gs>
              <a:gs pos="5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r>
              <a:rPr lang="es-E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Aplicar el juego como método de enseñanza en los niños de nivel de la categoría 7 a 8 años.</a:t>
            </a:r>
            <a:endParaRPr lang="en-US" altLang="es-EC" b="1" dirty="0">
              <a:solidFill>
                <a:schemeClr val="bg1"/>
              </a:solidFill>
            </a:endParaRPr>
          </a:p>
        </p:txBody>
      </p:sp>
      <p:sp>
        <p:nvSpPr>
          <p:cNvPr id="53" name="AutoShape 8"/>
          <p:cNvSpPr>
            <a:spLocks noChangeArrowheads="1"/>
          </p:cNvSpPr>
          <p:nvPr/>
        </p:nvSpPr>
        <p:spPr bwMode="gray">
          <a:xfrm>
            <a:off x="270456" y="4445746"/>
            <a:ext cx="10560677" cy="667013"/>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r>
              <a:rPr lang="es-ES" b="1" dirty="0">
                <a:solidFill>
                  <a:schemeClr val="bg1"/>
                </a:solidFill>
              </a:rPr>
              <a:t>Realizar una post </a:t>
            </a:r>
            <a:r>
              <a:rPr lang="es-E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evaluación</a:t>
            </a:r>
            <a:r>
              <a:rPr lang="es-ES" b="1" dirty="0">
                <a:solidFill>
                  <a:schemeClr val="bg1"/>
                </a:solidFill>
              </a:rPr>
              <a:t> de la técnica de nado en los niños del club de natación </a:t>
            </a:r>
            <a:r>
              <a:rPr lang="es-ES" b="1" dirty="0" err="1">
                <a:solidFill>
                  <a:schemeClr val="bg1"/>
                </a:solidFill>
              </a:rPr>
              <a:t>Educoach</a:t>
            </a:r>
            <a:r>
              <a:rPr lang="es-ES" b="1" dirty="0">
                <a:solidFill>
                  <a:schemeClr val="bg1"/>
                </a:solidFill>
              </a:rPr>
              <a:t>.</a:t>
            </a:r>
            <a:endParaRPr lang="es-EC" b="1" dirty="0">
              <a:solidFill>
                <a:schemeClr val="bg1"/>
              </a:solidFill>
            </a:endParaRPr>
          </a:p>
        </p:txBody>
      </p:sp>
      <p:sp>
        <p:nvSpPr>
          <p:cNvPr id="54" name="AutoShape 9"/>
          <p:cNvSpPr>
            <a:spLocks noChangeArrowheads="1"/>
          </p:cNvSpPr>
          <p:nvPr/>
        </p:nvSpPr>
        <p:spPr bwMode="gray">
          <a:xfrm>
            <a:off x="270456" y="5241550"/>
            <a:ext cx="10560677" cy="682737"/>
          </a:xfrm>
          <a:prstGeom prst="roundRect">
            <a:avLst>
              <a:gd name="adj" fmla="val 50000"/>
            </a:avLst>
          </a:prstGeom>
          <a:gradFill rotWithShape="1">
            <a:gsLst>
              <a:gs pos="1000">
                <a:schemeClr val="accent2"/>
              </a:gs>
              <a:gs pos="28000">
                <a:schemeClr val="accent1">
                  <a:gamma/>
                  <a:tint val="5882"/>
                  <a:invGamma/>
                </a:schemeClr>
              </a:gs>
            </a:gsLst>
            <a:lin ang="0" scaled="1"/>
          </a:gradFill>
          <a:ln w="38100" algn="ctr">
            <a:solidFill>
              <a:schemeClr val="tx1"/>
            </a:solidFill>
            <a:round/>
            <a:headEnd/>
            <a:tailEnd/>
          </a:ln>
          <a:effectLst/>
        </p:spPr>
        <p:txBody>
          <a:bodyPr wrap="none" anchor="ctr"/>
          <a:lstStyle/>
          <a:p>
            <a:pPr lvl="0"/>
            <a:r>
              <a:rPr lang="es-EC" b="1" dirty="0">
                <a:solidFill>
                  <a:schemeClr val="bg1"/>
                </a:solidFill>
              </a:rPr>
              <a:t>Analizar los resultados </a:t>
            </a:r>
            <a:r>
              <a:rPr lang="es-EC"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arrojados</a:t>
            </a:r>
            <a:r>
              <a:rPr lang="es-EC" b="1" dirty="0">
                <a:solidFill>
                  <a:schemeClr val="bg1"/>
                </a:solidFill>
              </a:rPr>
              <a:t> luego de la investigación realizada en el club </a:t>
            </a:r>
            <a:r>
              <a:rPr lang="es-EC" b="1" dirty="0" err="1" smtClean="0">
                <a:solidFill>
                  <a:schemeClr val="bg1"/>
                </a:solidFill>
              </a:rPr>
              <a:t>Educoach</a:t>
            </a:r>
            <a:r>
              <a:rPr lang="es-EC" dirty="0"/>
              <a:t>.</a:t>
            </a:r>
          </a:p>
        </p:txBody>
      </p:sp>
      <p:pic>
        <p:nvPicPr>
          <p:cNvPr id="15" name="Picture 4" descr="http://cafder.espe.edu.ec/wp-content/uploads/2012/06/Imagen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Layer>
                </a14:imgProps>
              </a:ext>
            </a:extLst>
          </a:blip>
          <a:srcRect/>
          <a:stretch>
            <a:fillRect/>
          </a:stretch>
        </p:blipFill>
        <p:spPr bwMode="auto">
          <a:xfrm>
            <a:off x="10384209" y="501343"/>
            <a:ext cx="625079" cy="682748"/>
          </a:xfrm>
          <a:prstGeom prst="rect">
            <a:avLst/>
          </a:prstGeom>
          <a:ln>
            <a:noFill/>
          </a:ln>
          <a:effectLst>
            <a:softEdge rad="112500"/>
          </a:effectLst>
          <a:extLst/>
        </p:spPr>
      </p:pic>
    </p:spTree>
    <p:extLst>
      <p:ext uri="{BB962C8B-B14F-4D97-AF65-F5344CB8AC3E}">
        <p14:creationId xmlns:p14="http://schemas.microsoft.com/office/powerpoint/2010/main" val="231271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anim calcmode="lin" valueType="num">
                                      <p:cBhvr>
                                        <p:cTn id="36" dur="1000" fill="hold"/>
                                        <p:tgtEl>
                                          <p:spTgt spid="54"/>
                                        </p:tgtEl>
                                        <p:attrNameLst>
                                          <p:attrName>ppt_x</p:attrName>
                                        </p:attrNameLst>
                                      </p:cBhvr>
                                      <p:tavLst>
                                        <p:tav tm="0">
                                          <p:val>
                                            <p:strVal val="#ppt_x"/>
                                          </p:val>
                                        </p:tav>
                                        <p:tav tm="100000">
                                          <p:val>
                                            <p:strVal val="#ppt_x"/>
                                          </p:val>
                                        </p:tav>
                                      </p:tavLst>
                                    </p:anim>
                                    <p:anim calcmode="lin" valueType="num">
                                      <p:cBhvr>
                                        <p:cTn id="3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colorTemperature colorTemp="3625"/>
                    </a14:imgEffect>
                    <a14:imgEffect>
                      <a14:saturation sat="3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n-US" altLang="es-EC">
                <a:solidFill>
                  <a:srgbClr val="FFFFFF"/>
                </a:solidFill>
              </a:rPr>
              <a:t>www.themegallery.com</a:t>
            </a:r>
          </a:p>
        </p:txBody>
      </p:sp>
      <p:graphicFrame>
        <p:nvGraphicFramePr>
          <p:cNvPr id="2" name="1 Diagrama"/>
          <p:cNvGraphicFramePr/>
          <p:nvPr>
            <p:extLst>
              <p:ext uri="{D42A27DB-BD31-4B8C-83A1-F6EECF244321}">
                <p14:modId xmlns:p14="http://schemas.microsoft.com/office/powerpoint/2010/main" val="3686601856"/>
              </p:ext>
            </p:extLst>
          </p:nvPr>
        </p:nvGraphicFramePr>
        <p:xfrm>
          <a:off x="1652789" y="379928"/>
          <a:ext cx="9245600" cy="56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reeform 3"/>
          <p:cNvSpPr>
            <a:spLocks noEditPoints="1"/>
          </p:cNvSpPr>
          <p:nvPr/>
        </p:nvSpPr>
        <p:spPr bwMode="gray">
          <a:xfrm>
            <a:off x="1366378" y="1156817"/>
            <a:ext cx="8216722" cy="5118402"/>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2"/>
              </a:gs>
              <a:gs pos="100000">
                <a:schemeClr val="tx2"/>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C"/>
          </a:p>
        </p:txBody>
      </p:sp>
      <p:sp>
        <p:nvSpPr>
          <p:cNvPr id="7" name="Oval 34"/>
          <p:cNvSpPr>
            <a:spLocks noChangeArrowheads="1"/>
          </p:cNvSpPr>
          <p:nvPr/>
        </p:nvSpPr>
        <p:spPr bwMode="gray">
          <a:xfrm rot="20876594">
            <a:off x="3176588" y="5787802"/>
            <a:ext cx="1438275" cy="66675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aphicFrame>
        <p:nvGraphicFramePr>
          <p:cNvPr id="3" name="2 Diagrama"/>
          <p:cNvGraphicFramePr/>
          <p:nvPr>
            <p:extLst>
              <p:ext uri="{D42A27DB-BD31-4B8C-83A1-F6EECF244321}">
                <p14:modId xmlns:p14="http://schemas.microsoft.com/office/powerpoint/2010/main" val="4010285453"/>
              </p:ext>
            </p:extLst>
          </p:nvPr>
        </p:nvGraphicFramePr>
        <p:xfrm>
          <a:off x="1791383" y="1911853"/>
          <a:ext cx="8099592" cy="21192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4" descr="http://cafder.espe.edu.ec/wp-content/uploads/2012/06/Imagen6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187660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colorTemperature colorTemp="3625"/>
                    </a14:imgEffect>
                    <a14:imgEffect>
                      <a14:saturation sat="3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n-US" altLang="es-EC">
                <a:solidFill>
                  <a:srgbClr val="FFFFFF"/>
                </a:solidFill>
              </a:rPr>
              <a:t>www.themegallery.com</a:t>
            </a:r>
          </a:p>
        </p:txBody>
      </p:sp>
      <p:graphicFrame>
        <p:nvGraphicFramePr>
          <p:cNvPr id="2" name="1 Diagrama"/>
          <p:cNvGraphicFramePr/>
          <p:nvPr>
            <p:extLst>
              <p:ext uri="{D42A27DB-BD31-4B8C-83A1-F6EECF244321}">
                <p14:modId xmlns:p14="http://schemas.microsoft.com/office/powerpoint/2010/main" val="591020607"/>
              </p:ext>
            </p:extLst>
          </p:nvPr>
        </p:nvGraphicFramePr>
        <p:xfrm>
          <a:off x="1652789" y="379928"/>
          <a:ext cx="9245600" cy="56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reeform 3"/>
          <p:cNvSpPr>
            <a:spLocks noEditPoints="1"/>
          </p:cNvSpPr>
          <p:nvPr/>
        </p:nvSpPr>
        <p:spPr bwMode="gray">
          <a:xfrm rot="10800000">
            <a:off x="1173195" y="1002775"/>
            <a:ext cx="8216722" cy="5118402"/>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2"/>
              </a:gs>
              <a:gs pos="100000">
                <a:schemeClr val="tx2"/>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C"/>
          </a:p>
        </p:txBody>
      </p:sp>
      <p:sp>
        <p:nvSpPr>
          <p:cNvPr id="7" name="Oval 34"/>
          <p:cNvSpPr>
            <a:spLocks noChangeArrowheads="1"/>
          </p:cNvSpPr>
          <p:nvPr/>
        </p:nvSpPr>
        <p:spPr bwMode="gray">
          <a:xfrm rot="20876594">
            <a:off x="3176588" y="5787802"/>
            <a:ext cx="1438275" cy="66675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aphicFrame>
        <p:nvGraphicFramePr>
          <p:cNvPr id="3" name="2 Diagrama"/>
          <p:cNvGraphicFramePr/>
          <p:nvPr>
            <p:extLst>
              <p:ext uri="{D42A27DB-BD31-4B8C-83A1-F6EECF244321}">
                <p14:modId xmlns:p14="http://schemas.microsoft.com/office/powerpoint/2010/main" val="2538909722"/>
              </p:ext>
            </p:extLst>
          </p:nvPr>
        </p:nvGraphicFramePr>
        <p:xfrm>
          <a:off x="2525479" y="1596784"/>
          <a:ext cx="8099592" cy="21192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4" descr="http://cafder.espe.edu.ec/wp-content/uploads/2012/06/Imagen6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300650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9000" b="-9000"/>
          </a:stretch>
        </a:blipFill>
        <a:effectLst/>
      </p:bgPr>
    </p:bg>
    <p:spTree>
      <p:nvGrpSpPr>
        <p:cNvPr id="1" name=""/>
        <p:cNvGrpSpPr/>
        <p:nvPr/>
      </p:nvGrpSpPr>
      <p:grpSpPr>
        <a:xfrm>
          <a:off x="0" y="0"/>
          <a:ext cx="0" cy="0"/>
          <a:chOff x="0" y="0"/>
          <a:chExt cx="0" cy="0"/>
        </a:xfrm>
      </p:grpSpPr>
      <p:grpSp>
        <p:nvGrpSpPr>
          <p:cNvPr id="60419" name="Group 3"/>
          <p:cNvGrpSpPr>
            <a:grpSpLocks/>
          </p:cNvGrpSpPr>
          <p:nvPr/>
        </p:nvGrpSpPr>
        <p:grpSpPr bwMode="auto">
          <a:xfrm>
            <a:off x="3873501" y="1093787"/>
            <a:ext cx="3854450" cy="2563813"/>
            <a:chOff x="1872" y="1824"/>
            <a:chExt cx="1821" cy="1615"/>
          </a:xfrm>
          <a:gradFill>
            <a:gsLst>
              <a:gs pos="28000">
                <a:schemeClr val="bg1">
                  <a:lumMod val="60000"/>
                  <a:lumOff val="40000"/>
                </a:schemeClr>
              </a:gs>
              <a:gs pos="50000">
                <a:schemeClr val="accent1"/>
              </a:gs>
            </a:gsLst>
            <a:lin ang="0" scaled="1"/>
          </a:gradFill>
        </p:grpSpPr>
        <p:sp>
          <p:nvSpPr>
            <p:cNvPr id="60420" name="AutoShape 4"/>
            <p:cNvSpPr>
              <a:spLocks noChangeArrowheads="1"/>
            </p:cNvSpPr>
            <p:nvPr/>
          </p:nvSpPr>
          <p:spPr bwMode="gray">
            <a:xfrm rot="16200000" flipH="1">
              <a:off x="1820" y="2528"/>
              <a:ext cx="309" cy="206"/>
            </a:xfrm>
            <a:prstGeom prst="upArrow">
              <a:avLst>
                <a:gd name="adj1" fmla="val 51676"/>
                <a:gd name="adj2" fmla="val 10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C"/>
            </a:p>
          </p:txBody>
        </p:sp>
        <p:sp>
          <p:nvSpPr>
            <p:cNvPr id="60423" name="Oval 7"/>
            <p:cNvSpPr>
              <a:spLocks noChangeArrowheads="1"/>
            </p:cNvSpPr>
            <p:nvPr/>
          </p:nvSpPr>
          <p:spPr bwMode="gray">
            <a:xfrm>
              <a:off x="2078" y="1824"/>
              <a:ext cx="1615" cy="1615"/>
            </a:xfrm>
            <a:prstGeom prst="ellipse">
              <a:avLst/>
            </a:prstGeom>
            <a:gradFill>
              <a:gsLst>
                <a:gs pos="24000">
                  <a:schemeClr val="bg1">
                    <a:lumMod val="60000"/>
                    <a:lumOff val="40000"/>
                  </a:schemeClr>
                </a:gs>
                <a:gs pos="50000">
                  <a:schemeClr val="accent1"/>
                </a:gs>
              </a:gsLst>
              <a:lin ang="0" scaled="1"/>
            </a:gradFill>
            <a:ln w="57150" algn="ctr">
              <a:solidFill>
                <a:schemeClr val="tx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C"/>
            </a:p>
          </p:txBody>
        </p:sp>
        <p:sp>
          <p:nvSpPr>
            <p:cNvPr id="60424" name="Oval 8"/>
            <p:cNvSpPr>
              <a:spLocks noChangeArrowheads="1"/>
            </p:cNvSpPr>
            <p:nvPr/>
          </p:nvSpPr>
          <p:spPr bwMode="gray">
            <a:xfrm>
              <a:off x="2170" y="1915"/>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C"/>
            </a:p>
          </p:txBody>
        </p:sp>
        <p:sp>
          <p:nvSpPr>
            <p:cNvPr id="60425" name="Oval 9"/>
            <p:cNvSpPr>
              <a:spLocks noChangeArrowheads="1"/>
            </p:cNvSpPr>
            <p:nvPr/>
          </p:nvSpPr>
          <p:spPr bwMode="gray">
            <a:xfrm>
              <a:off x="2254" y="2468"/>
              <a:ext cx="123" cy="327"/>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C"/>
            </a:p>
          </p:txBody>
        </p:sp>
        <p:sp>
          <p:nvSpPr>
            <p:cNvPr id="60427" name="Oval 11"/>
            <p:cNvSpPr>
              <a:spLocks noChangeArrowheads="1"/>
            </p:cNvSpPr>
            <p:nvPr/>
          </p:nvSpPr>
          <p:spPr bwMode="gray">
            <a:xfrm>
              <a:off x="2337" y="2468"/>
              <a:ext cx="1096" cy="327"/>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C"/>
            </a:p>
          </p:txBody>
        </p:sp>
      </p:grpSp>
      <p:graphicFrame>
        <p:nvGraphicFramePr>
          <p:cNvPr id="7" name="6 Diagrama"/>
          <p:cNvGraphicFramePr/>
          <p:nvPr>
            <p:extLst>
              <p:ext uri="{D42A27DB-BD31-4B8C-83A1-F6EECF244321}">
                <p14:modId xmlns:p14="http://schemas.microsoft.com/office/powerpoint/2010/main" val="3062448693"/>
              </p:ext>
            </p:extLst>
          </p:nvPr>
        </p:nvGraphicFramePr>
        <p:xfrm>
          <a:off x="211622" y="1093787"/>
          <a:ext cx="3845895" cy="2563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agrama"/>
          <p:cNvGraphicFramePr/>
          <p:nvPr>
            <p:extLst>
              <p:ext uri="{D42A27DB-BD31-4B8C-83A1-F6EECF244321}">
                <p14:modId xmlns:p14="http://schemas.microsoft.com/office/powerpoint/2010/main" val="1171137211"/>
              </p:ext>
            </p:extLst>
          </p:nvPr>
        </p:nvGraphicFramePr>
        <p:xfrm>
          <a:off x="8145992" y="3739659"/>
          <a:ext cx="3766041" cy="27565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0435" name="Text Box 19"/>
          <p:cNvSpPr txBox="1">
            <a:spLocks noChangeArrowheads="1"/>
          </p:cNvSpPr>
          <p:nvPr/>
        </p:nvSpPr>
        <p:spPr bwMode="gray">
          <a:xfrm>
            <a:off x="5089180" y="2134531"/>
            <a:ext cx="173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C" sz="2400" b="1" dirty="0" smtClean="0"/>
              <a:t>EL JUEGO</a:t>
            </a:r>
            <a:endParaRPr lang="en-US" altLang="es-EC" sz="2400" b="1" dirty="0"/>
          </a:p>
        </p:txBody>
      </p:sp>
      <p:sp>
        <p:nvSpPr>
          <p:cNvPr id="60436" name="AutoShape 20"/>
          <p:cNvSpPr>
            <a:spLocks noChangeArrowheads="1"/>
          </p:cNvSpPr>
          <p:nvPr/>
        </p:nvSpPr>
        <p:spPr bwMode="blackWhite">
          <a:xfrm>
            <a:off x="1117600" y="383146"/>
            <a:ext cx="10087019" cy="685800"/>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2" algn="ctr"/>
            <a:r>
              <a:rPr lang="es-ES" sz="3200" b="1" dirty="0" err="1">
                <a:latin typeface="Arial Unicode MS" panose="020B0604020202020204" pitchFamily="34" charset="-128"/>
                <a:ea typeface="Arial Unicode MS" panose="020B0604020202020204" pitchFamily="34" charset="-128"/>
                <a:cs typeface="Arial Unicode MS" panose="020B0604020202020204" pitchFamily="34" charset="-128"/>
              </a:rPr>
              <a:t>Operacionalización</a:t>
            </a:r>
            <a:r>
              <a:rPr lang="es-ES" sz="3200" b="1" dirty="0">
                <a:latin typeface="Arial Unicode MS" panose="020B0604020202020204" pitchFamily="34" charset="-128"/>
                <a:ea typeface="Arial Unicode MS" panose="020B0604020202020204" pitchFamily="34" charset="-128"/>
                <a:cs typeface="Arial Unicode MS" panose="020B0604020202020204" pitchFamily="34" charset="-128"/>
              </a:rPr>
              <a:t> de variables e indicadores</a:t>
            </a:r>
            <a:endParaRPr lang="es-EC"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8" name="Group 3"/>
          <p:cNvGrpSpPr>
            <a:grpSpLocks/>
          </p:cNvGrpSpPr>
          <p:nvPr/>
        </p:nvGrpSpPr>
        <p:grpSpPr bwMode="auto">
          <a:xfrm>
            <a:off x="4320116" y="3962400"/>
            <a:ext cx="3826934" cy="2563813"/>
            <a:chOff x="2078" y="1824"/>
            <a:chExt cx="1808" cy="1615"/>
          </a:xfrm>
          <a:gradFill>
            <a:gsLst>
              <a:gs pos="19000">
                <a:schemeClr val="tx2">
                  <a:lumMod val="50000"/>
                </a:schemeClr>
              </a:gs>
              <a:gs pos="7000">
                <a:schemeClr val="accent1"/>
              </a:gs>
              <a:gs pos="100000">
                <a:schemeClr val="accent1">
                  <a:gamma/>
                  <a:shade val="46275"/>
                  <a:invGamma/>
                </a:schemeClr>
              </a:gs>
            </a:gsLst>
            <a:lin ang="0" scaled="1"/>
          </a:gradFill>
        </p:grpSpPr>
        <p:sp>
          <p:nvSpPr>
            <p:cNvPr id="30" name="AutoShape 5"/>
            <p:cNvSpPr>
              <a:spLocks noChangeArrowheads="1"/>
            </p:cNvSpPr>
            <p:nvPr/>
          </p:nvSpPr>
          <p:spPr bwMode="gray">
            <a:xfrm rot="5400000" flipH="1">
              <a:off x="3628" y="2494"/>
              <a:ext cx="309" cy="206"/>
            </a:xfrm>
            <a:prstGeom prst="upArrow">
              <a:avLst>
                <a:gd name="adj1" fmla="val 51676"/>
                <a:gd name="adj2" fmla="val 10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C"/>
            </a:p>
          </p:txBody>
        </p:sp>
        <p:sp>
          <p:nvSpPr>
            <p:cNvPr id="31" name="Oval 7"/>
            <p:cNvSpPr>
              <a:spLocks noChangeArrowheads="1"/>
            </p:cNvSpPr>
            <p:nvPr/>
          </p:nvSpPr>
          <p:spPr bwMode="gray">
            <a:xfrm>
              <a:off x="2078" y="1824"/>
              <a:ext cx="1615" cy="1615"/>
            </a:xfrm>
            <a:prstGeom prst="ellipse">
              <a:avLst/>
            </a:prstGeom>
            <a:grpFill/>
            <a:ln w="57150" algn="ctr">
              <a:solidFill>
                <a:schemeClr val="tx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C"/>
            </a:p>
          </p:txBody>
        </p:sp>
        <p:sp>
          <p:nvSpPr>
            <p:cNvPr id="32" name="Oval 8"/>
            <p:cNvSpPr>
              <a:spLocks noChangeArrowheads="1"/>
            </p:cNvSpPr>
            <p:nvPr/>
          </p:nvSpPr>
          <p:spPr bwMode="gray">
            <a:xfrm>
              <a:off x="2170" y="1915"/>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C"/>
            </a:p>
          </p:txBody>
        </p:sp>
        <p:sp>
          <p:nvSpPr>
            <p:cNvPr id="33" name="Oval 9"/>
            <p:cNvSpPr>
              <a:spLocks noChangeArrowheads="1"/>
            </p:cNvSpPr>
            <p:nvPr/>
          </p:nvSpPr>
          <p:spPr bwMode="gray">
            <a:xfrm>
              <a:off x="2254" y="2468"/>
              <a:ext cx="123" cy="327"/>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C"/>
            </a:p>
          </p:txBody>
        </p:sp>
        <p:sp>
          <p:nvSpPr>
            <p:cNvPr id="34" name="Oval 10"/>
            <p:cNvSpPr>
              <a:spLocks noChangeArrowheads="1"/>
            </p:cNvSpPr>
            <p:nvPr/>
          </p:nvSpPr>
          <p:spPr bwMode="gray">
            <a:xfrm>
              <a:off x="2170" y="1915"/>
              <a:ext cx="1430" cy="1430"/>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EC"/>
            </a:p>
          </p:txBody>
        </p:sp>
        <p:sp>
          <p:nvSpPr>
            <p:cNvPr id="35" name="Oval 11"/>
            <p:cNvSpPr>
              <a:spLocks noChangeArrowheads="1"/>
            </p:cNvSpPr>
            <p:nvPr/>
          </p:nvSpPr>
          <p:spPr bwMode="gray">
            <a:xfrm>
              <a:off x="2337" y="2468"/>
              <a:ext cx="1096" cy="327"/>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C"/>
            </a:p>
          </p:txBody>
        </p:sp>
        <p:sp>
          <p:nvSpPr>
            <p:cNvPr id="36" name="Oval 12"/>
            <p:cNvSpPr>
              <a:spLocks noChangeArrowheads="1"/>
            </p:cNvSpPr>
            <p:nvPr/>
          </p:nvSpPr>
          <p:spPr bwMode="gray">
            <a:xfrm>
              <a:off x="2337" y="2468"/>
              <a:ext cx="1096" cy="327"/>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C"/>
            </a:p>
          </p:txBody>
        </p:sp>
      </p:grpSp>
      <p:sp>
        <p:nvSpPr>
          <p:cNvPr id="37" name="Text Box 19"/>
          <p:cNvSpPr txBox="1">
            <a:spLocks noChangeArrowheads="1"/>
          </p:cNvSpPr>
          <p:nvPr/>
        </p:nvSpPr>
        <p:spPr bwMode="gray">
          <a:xfrm>
            <a:off x="4952999" y="4774038"/>
            <a:ext cx="21110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s-EC" sz="2400" b="1" dirty="0" smtClean="0"/>
              <a:t>LA TECNICA </a:t>
            </a:r>
          </a:p>
          <a:p>
            <a:pPr algn="ctr" eaLnBrk="0" hangingPunct="0"/>
            <a:r>
              <a:rPr lang="en-US" altLang="es-EC" sz="2400" b="1" dirty="0" smtClean="0"/>
              <a:t>MARIPOSA</a:t>
            </a:r>
            <a:endParaRPr lang="en-US" altLang="es-EC" sz="2400" b="1" dirty="0"/>
          </a:p>
        </p:txBody>
      </p:sp>
      <p:graphicFrame>
        <p:nvGraphicFramePr>
          <p:cNvPr id="5" name="4 Diagrama"/>
          <p:cNvGraphicFramePr/>
          <p:nvPr>
            <p:extLst>
              <p:ext uri="{D42A27DB-BD31-4B8C-83A1-F6EECF244321}">
                <p14:modId xmlns:p14="http://schemas.microsoft.com/office/powerpoint/2010/main" val="3482934560"/>
              </p:ext>
            </p:extLst>
          </p:nvPr>
        </p:nvGraphicFramePr>
        <p:xfrm>
          <a:off x="740717" y="4092927"/>
          <a:ext cx="3567760" cy="22453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5 Diagrama"/>
          <p:cNvGraphicFramePr/>
          <p:nvPr>
            <p:extLst>
              <p:ext uri="{D42A27DB-BD31-4B8C-83A1-F6EECF244321}">
                <p14:modId xmlns:p14="http://schemas.microsoft.com/office/powerpoint/2010/main" val="2253671537"/>
              </p:ext>
            </p:extLst>
          </p:nvPr>
        </p:nvGraphicFramePr>
        <p:xfrm>
          <a:off x="7927975" y="1168140"/>
          <a:ext cx="3573403" cy="209470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3" name="Picture 4" descr="http://cafder.espe.edu.ec/wp-content/uploads/2012/06/Imagen66.jpg"/>
          <p:cNvPicPr>
            <a:picLocks noChangeAspect="1" noChangeArrowheads="1"/>
          </p:cNvPicPr>
          <p:nvPr/>
        </p:nvPicPr>
        <p:blipFill>
          <a:blip r:embed="rId23">
            <a:extLst>
              <a:ext uri="{BEBA8EAE-BF5A-486C-A8C5-ECC9F3942E4B}">
                <a14:imgProps xmlns:a14="http://schemas.microsoft.com/office/drawing/2010/main">
                  <a14:imgLayer r:embed="rId24">
                    <a14:imgEffect>
                      <a14:sharpenSoften amount="22000"/>
                    </a14:imgEffect>
                  </a14:imgLayer>
                </a14:imgProps>
              </a:ext>
            </a:extLst>
          </a:blip>
          <a:srcRect/>
          <a:stretch>
            <a:fillRect/>
          </a:stretch>
        </p:blipFill>
        <p:spPr bwMode="auto">
          <a:xfrm>
            <a:off x="11350125" y="227529"/>
            <a:ext cx="625079" cy="682748"/>
          </a:xfrm>
          <a:prstGeom prst="rect">
            <a:avLst/>
          </a:prstGeom>
          <a:ln>
            <a:noFill/>
          </a:ln>
          <a:effectLst>
            <a:softEdge rad="112500"/>
          </a:effectLst>
          <a:extLst/>
        </p:spPr>
      </p:pic>
    </p:spTree>
    <p:extLst>
      <p:ext uri="{BB962C8B-B14F-4D97-AF65-F5344CB8AC3E}">
        <p14:creationId xmlns:p14="http://schemas.microsoft.com/office/powerpoint/2010/main" val="6134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435"/>
                                        </p:tgtEl>
                                        <p:attrNameLst>
                                          <p:attrName>style.visibility</p:attrName>
                                        </p:attrNameLst>
                                      </p:cBhvr>
                                      <p:to>
                                        <p:strVal val="visible"/>
                                      </p:to>
                                    </p:set>
                                    <p:animEffect transition="in" filter="fade">
                                      <p:cBhvr>
                                        <p:cTn id="14" dur="1000"/>
                                        <p:tgtEl>
                                          <p:spTgt spid="60435"/>
                                        </p:tgtEl>
                                      </p:cBhvr>
                                    </p:animEffect>
                                    <p:anim calcmode="lin" valueType="num">
                                      <p:cBhvr>
                                        <p:cTn id="15" dur="1000" fill="hold"/>
                                        <p:tgtEl>
                                          <p:spTgt spid="60435"/>
                                        </p:tgtEl>
                                        <p:attrNameLst>
                                          <p:attrName>ppt_x</p:attrName>
                                        </p:attrNameLst>
                                      </p:cBhvr>
                                      <p:tavLst>
                                        <p:tav tm="0">
                                          <p:val>
                                            <p:strVal val="#ppt_x"/>
                                          </p:val>
                                        </p:tav>
                                        <p:tav tm="100000">
                                          <p:val>
                                            <p:strVal val="#ppt_x"/>
                                          </p:val>
                                        </p:tav>
                                      </p:tavLst>
                                    </p:anim>
                                    <p:anim calcmode="lin" valueType="num">
                                      <p:cBhvr>
                                        <p:cTn id="16" dur="1000" fill="hold"/>
                                        <p:tgtEl>
                                          <p:spTgt spid="6043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0419"/>
                                        </p:tgtEl>
                                        <p:attrNameLst>
                                          <p:attrName>style.visibility</p:attrName>
                                        </p:attrNameLst>
                                      </p:cBhvr>
                                      <p:to>
                                        <p:strVal val="visible"/>
                                      </p:to>
                                    </p:set>
                                    <p:animEffect transition="in" filter="fade">
                                      <p:cBhvr>
                                        <p:cTn id="19" dur="1000"/>
                                        <p:tgtEl>
                                          <p:spTgt spid="60419"/>
                                        </p:tgtEl>
                                      </p:cBhvr>
                                    </p:animEffect>
                                    <p:anim calcmode="lin" valueType="num">
                                      <p:cBhvr>
                                        <p:cTn id="20" dur="1000" fill="hold"/>
                                        <p:tgtEl>
                                          <p:spTgt spid="60419"/>
                                        </p:tgtEl>
                                        <p:attrNameLst>
                                          <p:attrName>ppt_x</p:attrName>
                                        </p:attrNameLst>
                                      </p:cBhvr>
                                      <p:tavLst>
                                        <p:tav tm="0">
                                          <p:val>
                                            <p:strVal val="#ppt_x"/>
                                          </p:val>
                                        </p:tav>
                                        <p:tav tm="100000">
                                          <p:val>
                                            <p:strVal val="#ppt_x"/>
                                          </p:val>
                                        </p:tav>
                                      </p:tavLst>
                                    </p:anim>
                                    <p:anim calcmode="lin" valueType="num">
                                      <p:cBhvr>
                                        <p:cTn id="21" dur="1000" fill="hold"/>
                                        <p:tgtEl>
                                          <p:spTgt spid="604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 grpId="0">
        <p:bldAsOne/>
      </p:bldGraphic>
      <p:bldP spid="60435" grpId="0"/>
      <p:bldP spid="37" grpId="0"/>
      <p:bldGraphic spid="5" grpId="0">
        <p:bldAsOne/>
      </p:bldGraphic>
      <p:bldGraphic spid="6" grpId="0">
        <p:bldAsOne/>
      </p:bldGraphic>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cdb2004c036d">
  <a:themeElements>
    <a:clrScheme name="sample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sample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sample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db2004191d">
  <a:themeElements>
    <a:clrScheme name="191tgp_global_light 1">
      <a:dk1>
        <a:srgbClr val="808080"/>
      </a:dk1>
      <a:lt1>
        <a:srgbClr val="FFFFFF"/>
      </a:lt1>
      <a:dk2>
        <a:srgbClr val="0E237E"/>
      </a:dk2>
      <a:lt2>
        <a:srgbClr val="CCECFF"/>
      </a:lt2>
      <a:accent1>
        <a:srgbClr val="709EE2"/>
      </a:accent1>
      <a:accent2>
        <a:srgbClr val="9874F2"/>
      </a:accent2>
      <a:accent3>
        <a:srgbClr val="AAACC0"/>
      </a:accent3>
      <a:accent4>
        <a:srgbClr val="DADADA"/>
      </a:accent4>
      <a:accent5>
        <a:srgbClr val="BBCCEE"/>
      </a:accent5>
      <a:accent6>
        <a:srgbClr val="8968DB"/>
      </a:accent6>
      <a:hlink>
        <a:srgbClr val="3B9D81"/>
      </a:hlink>
      <a:folHlink>
        <a:srgbClr val="80C040"/>
      </a:folHlink>
    </a:clrScheme>
    <a:fontScheme name="191tgp_glob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1tgp_global_light 1">
        <a:dk1>
          <a:srgbClr val="808080"/>
        </a:dk1>
        <a:lt1>
          <a:srgbClr val="FFFFFF"/>
        </a:lt1>
        <a:dk2>
          <a:srgbClr val="0E237E"/>
        </a:dk2>
        <a:lt2>
          <a:srgbClr val="CCECFF"/>
        </a:lt2>
        <a:accent1>
          <a:srgbClr val="709EE2"/>
        </a:accent1>
        <a:accent2>
          <a:srgbClr val="9874F2"/>
        </a:accent2>
        <a:accent3>
          <a:srgbClr val="AAACC0"/>
        </a:accent3>
        <a:accent4>
          <a:srgbClr val="DADADA"/>
        </a:accent4>
        <a:accent5>
          <a:srgbClr val="BBCCEE"/>
        </a:accent5>
        <a:accent6>
          <a:srgbClr val="8968DB"/>
        </a:accent6>
        <a:hlink>
          <a:srgbClr val="3B9D81"/>
        </a:hlink>
        <a:folHlink>
          <a:srgbClr val="80C040"/>
        </a:folHlink>
      </a:clrScheme>
      <a:clrMap bg1="dk2" tx1="lt1" bg2="dk1" tx2="lt2" accent1="accent1" accent2="accent2" accent3="accent3" accent4="accent4" accent5="accent5" accent6="accent6" hlink="hlink" folHlink="folHlink"/>
    </a:extraClrScheme>
    <a:extraClrScheme>
      <a:clrScheme name="191tgp_global_light 2">
        <a:dk1>
          <a:srgbClr val="808080"/>
        </a:dk1>
        <a:lt1>
          <a:srgbClr val="FFFFFF"/>
        </a:lt1>
        <a:dk2>
          <a:srgbClr val="6C2042"/>
        </a:dk2>
        <a:lt2>
          <a:srgbClr val="CCECFF"/>
        </a:lt2>
        <a:accent1>
          <a:srgbClr val="ED9C65"/>
        </a:accent1>
        <a:accent2>
          <a:srgbClr val="5D7CDF"/>
        </a:accent2>
        <a:accent3>
          <a:srgbClr val="BAABB0"/>
        </a:accent3>
        <a:accent4>
          <a:srgbClr val="DADADA"/>
        </a:accent4>
        <a:accent5>
          <a:srgbClr val="F4CBB8"/>
        </a:accent5>
        <a:accent6>
          <a:srgbClr val="5370CA"/>
        </a:accent6>
        <a:hlink>
          <a:srgbClr val="93AB2D"/>
        </a:hlink>
        <a:folHlink>
          <a:srgbClr val="5097BA"/>
        </a:folHlink>
      </a:clrScheme>
      <a:clrMap bg1="dk2" tx1="lt1" bg2="dk1" tx2="lt2" accent1="accent1" accent2="accent2" accent3="accent3" accent4="accent4" accent5="accent5" accent6="accent6" hlink="hlink" folHlink="folHlink"/>
    </a:extraClrScheme>
    <a:extraClrScheme>
      <a:clrScheme name="191tgp_global_light 3">
        <a:dk1>
          <a:srgbClr val="808080"/>
        </a:dk1>
        <a:lt1>
          <a:srgbClr val="FFFFFF"/>
        </a:lt1>
        <a:dk2>
          <a:srgbClr val="004E4C"/>
        </a:dk2>
        <a:lt2>
          <a:srgbClr val="FFFFCC"/>
        </a:lt2>
        <a:accent1>
          <a:srgbClr val="6FB4E3"/>
        </a:accent1>
        <a:accent2>
          <a:srgbClr val="2B976E"/>
        </a:accent2>
        <a:accent3>
          <a:srgbClr val="AAB2B2"/>
        </a:accent3>
        <a:accent4>
          <a:srgbClr val="DADADA"/>
        </a:accent4>
        <a:accent5>
          <a:srgbClr val="BBD6EF"/>
        </a:accent5>
        <a:accent6>
          <a:srgbClr val="268863"/>
        </a:accent6>
        <a:hlink>
          <a:srgbClr val="879543"/>
        </a:hlink>
        <a:folHlink>
          <a:srgbClr val="E3981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f10270666">
  <a:themeElements>
    <a:clrScheme name="Custom 2">
      <a:dk1>
        <a:srgbClr val="2DA2BF"/>
      </a:dk1>
      <a:lt1>
        <a:srgbClr val="D8D8D8"/>
      </a:lt1>
      <a:dk2>
        <a:srgbClr val="D8D8D8"/>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TC104033925[[fn=Gota]]</Template>
  <TotalTime>7256</TotalTime>
  <Words>2417</Words>
  <Application>Microsoft Office PowerPoint</Application>
  <PresentationFormat>Panorámica</PresentationFormat>
  <Paragraphs>557</Paragraphs>
  <Slides>36</Slides>
  <Notes>3</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36</vt:i4>
      </vt:variant>
    </vt:vector>
  </HeadingPairs>
  <TitlesOfParts>
    <vt:vector size="49" baseType="lpstr">
      <vt:lpstr>Arial Unicode MS</vt:lpstr>
      <vt:lpstr>宋体</vt:lpstr>
      <vt:lpstr>Aharoni</vt:lpstr>
      <vt:lpstr>Arial</vt:lpstr>
      <vt:lpstr>Calibri</vt:lpstr>
      <vt:lpstr>Matisse ITC</vt:lpstr>
      <vt:lpstr>Times New Roman</vt:lpstr>
      <vt:lpstr>Tw Cen MT</vt:lpstr>
      <vt:lpstr>Wingdings</vt:lpstr>
      <vt:lpstr>Gota</vt:lpstr>
      <vt:lpstr>cdb2004c036d</vt:lpstr>
      <vt:lpstr>cdb2004191d</vt:lpstr>
      <vt:lpstr>tf10270666</vt:lpstr>
      <vt:lpstr>Presentación de PowerPoint</vt:lpstr>
      <vt:lpstr>Planteamiento del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Chalalai Sarakor</dc:creator>
  <cp:lastModifiedBy>Usuario</cp:lastModifiedBy>
  <cp:revision>180</cp:revision>
  <dcterms:created xsi:type="dcterms:W3CDTF">2013-07-30T10:57:00Z</dcterms:created>
  <dcterms:modified xsi:type="dcterms:W3CDTF">2017-08-08T13:57:30Z</dcterms:modified>
</cp:coreProperties>
</file>