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8" r:id="rId3"/>
    <p:sldId id="257" r:id="rId4"/>
    <p:sldId id="258" r:id="rId5"/>
    <p:sldId id="299" r:id="rId6"/>
    <p:sldId id="300" r:id="rId7"/>
    <p:sldId id="259" r:id="rId8"/>
    <p:sldId id="275" r:id="rId9"/>
    <p:sldId id="301" r:id="rId10"/>
    <p:sldId id="260" r:id="rId11"/>
    <p:sldId id="261" r:id="rId12"/>
    <p:sldId id="262" r:id="rId13"/>
    <p:sldId id="278" r:id="rId14"/>
    <p:sldId id="279" r:id="rId15"/>
    <p:sldId id="288" r:id="rId16"/>
    <p:sldId id="289" r:id="rId17"/>
    <p:sldId id="265" r:id="rId18"/>
    <p:sldId id="280" r:id="rId19"/>
    <p:sldId id="263" r:id="rId20"/>
    <p:sldId id="266" r:id="rId21"/>
    <p:sldId id="268" r:id="rId22"/>
    <p:sldId id="292" r:id="rId23"/>
    <p:sldId id="293" r:id="rId24"/>
    <p:sldId id="294" r:id="rId25"/>
    <p:sldId id="303" r:id="rId26"/>
    <p:sldId id="267" r:id="rId27"/>
    <p:sldId id="270" r:id="rId28"/>
    <p:sldId id="282" r:id="rId29"/>
    <p:sldId id="283" r:id="rId30"/>
    <p:sldId id="284" r:id="rId31"/>
    <p:sldId id="295" r:id="rId32"/>
    <p:sldId id="306" r:id="rId33"/>
    <p:sldId id="308" r:id="rId34"/>
    <p:sldId id="285" r:id="rId35"/>
    <p:sldId id="296" r:id="rId36"/>
    <p:sldId id="297" r:id="rId37"/>
    <p:sldId id="305" r:id="rId38"/>
    <p:sldId id="304" r:id="rId39"/>
    <p:sldId id="276" r:id="rId40"/>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05" autoAdjust="0"/>
    <p:restoredTop sz="94434" autoAdjust="0"/>
  </p:normalViewPr>
  <p:slideViewPr>
    <p:cSldViewPr snapToGrid="0">
      <p:cViewPr varScale="1">
        <p:scale>
          <a:sx n="74" d="100"/>
          <a:sy n="74" d="100"/>
        </p:scale>
        <p:origin x="37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diagrams/_rels/data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png"/></Relationships>
</file>

<file path=ppt/diagrams/_rels/data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diagrams/_rels/data4.xml.rels><?xml version="1.0" encoding="UTF-8" standalone="yes"?>
<Relationships xmlns="http://schemas.openxmlformats.org/package/2006/relationships"><Relationship Id="rId1" Type="http://schemas.openxmlformats.org/officeDocument/2006/relationships/image" Target="../media/image10.jpeg"/></Relationships>
</file>

<file path=ppt/diagrams/_rels/data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image" Target="../media/image11.png"/><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diagrams/_rels/data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_rels/drawing1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image" Target="../media/image45.png"/><Relationship Id="rId4" Type="http://schemas.openxmlformats.org/officeDocument/2006/relationships/image" Target="../media/image48.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image" Target="../media/image66.png"/><Relationship Id="rId1" Type="http://schemas.openxmlformats.org/officeDocument/2006/relationships/image" Target="../media/image65.png"/><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s>
</file>

<file path=ppt/diagrams/_rels/drawing4.xml.rels><?xml version="1.0" encoding="UTF-8" standalone="yes"?>
<Relationships xmlns="http://schemas.openxmlformats.org/package/2006/relationships"><Relationship Id="rId1" Type="http://schemas.openxmlformats.org/officeDocument/2006/relationships/image" Target="../media/image10.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3.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diagrams/_rels/drawing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DDC124-79A5-4783-AC30-A0AE4FBE9C54}" type="doc">
      <dgm:prSet loTypeId="urn:microsoft.com/office/officeart/2008/layout/BendingPictureBlocks" loCatId="picture" qsTypeId="urn:microsoft.com/office/officeart/2005/8/quickstyle/simple3" qsCatId="simple" csTypeId="urn:microsoft.com/office/officeart/2005/8/colors/colorful1" csCatId="colorful" phldr="1"/>
      <dgm:spPr/>
      <dgm:t>
        <a:bodyPr/>
        <a:lstStyle/>
        <a:p>
          <a:endParaRPr lang="es-EC"/>
        </a:p>
      </dgm:t>
    </dgm:pt>
    <dgm:pt modelId="{8044E939-3CD0-48FB-A77B-12D0443F78DD}">
      <dgm:prSet phldrT="[Texto]"/>
      <dgm:spPr/>
      <dgm:t>
        <a:bodyPr/>
        <a:lstStyle/>
        <a:p>
          <a:r>
            <a:rPr lang="es-EC" b="1" dirty="0" smtClean="0"/>
            <a:t>Antigua Vía a la Costa</a:t>
          </a:r>
          <a:endParaRPr lang="es-EC" b="1" dirty="0"/>
        </a:p>
      </dgm:t>
    </dgm:pt>
    <dgm:pt modelId="{9D6275A3-7FD9-40E0-A046-EC83D85FD2EF}" type="parTrans" cxnId="{3558428E-E074-487C-9BC6-F20FA58DC045}">
      <dgm:prSet/>
      <dgm:spPr/>
      <dgm:t>
        <a:bodyPr/>
        <a:lstStyle/>
        <a:p>
          <a:endParaRPr lang="es-EC" b="1"/>
        </a:p>
      </dgm:t>
    </dgm:pt>
    <dgm:pt modelId="{1DC875B4-E4DD-4E6B-BB7A-7F0354C400B8}" type="sibTrans" cxnId="{3558428E-E074-487C-9BC6-F20FA58DC045}">
      <dgm:prSet/>
      <dgm:spPr/>
      <dgm:t>
        <a:bodyPr/>
        <a:lstStyle/>
        <a:p>
          <a:endParaRPr lang="es-EC" b="1"/>
        </a:p>
      </dgm:t>
    </dgm:pt>
    <dgm:pt modelId="{2CD64B7E-10BE-45E2-B5CE-6E5A826A87D2}">
      <dgm:prSet phldrT="[Texto]"/>
      <dgm:spPr/>
      <dgm:t>
        <a:bodyPr/>
        <a:lstStyle/>
        <a:p>
          <a:r>
            <a:rPr lang="es-EC" b="1" dirty="0" smtClean="0"/>
            <a:t>Estribaciones de la Cordillera Occidental</a:t>
          </a:r>
          <a:endParaRPr lang="es-EC" b="1" dirty="0"/>
        </a:p>
      </dgm:t>
    </dgm:pt>
    <dgm:pt modelId="{9FF6C11A-0421-4E25-8B04-D1D12E97AE7C}" type="parTrans" cxnId="{DC947DD7-8B06-46D9-8EC2-0F68745B712D}">
      <dgm:prSet/>
      <dgm:spPr/>
      <dgm:t>
        <a:bodyPr/>
        <a:lstStyle/>
        <a:p>
          <a:endParaRPr lang="es-EC" b="1"/>
        </a:p>
      </dgm:t>
    </dgm:pt>
    <dgm:pt modelId="{EC13BAEF-759B-44F0-BF72-CFD2355C65EE}" type="sibTrans" cxnId="{DC947DD7-8B06-46D9-8EC2-0F68745B712D}">
      <dgm:prSet/>
      <dgm:spPr/>
      <dgm:t>
        <a:bodyPr/>
        <a:lstStyle/>
        <a:p>
          <a:endParaRPr lang="es-EC" b="1"/>
        </a:p>
      </dgm:t>
    </dgm:pt>
    <dgm:pt modelId="{3EE79492-A38A-474B-B64B-AA37CF95E738}">
      <dgm:prSet phldrT="[Texto]"/>
      <dgm:spPr/>
      <dgm:t>
        <a:bodyPr/>
        <a:lstStyle/>
        <a:p>
          <a:r>
            <a:rPr lang="es-EC" b="1" dirty="0" smtClean="0"/>
            <a:t>Puntos de Interés</a:t>
          </a:r>
          <a:endParaRPr lang="es-EC" b="1" dirty="0"/>
        </a:p>
      </dgm:t>
    </dgm:pt>
    <dgm:pt modelId="{877AF194-A83A-4635-BA14-EDF9F2BC98F9}" type="parTrans" cxnId="{B916B1B7-518C-4A3D-9D47-7D839A832A9E}">
      <dgm:prSet/>
      <dgm:spPr/>
      <dgm:t>
        <a:bodyPr/>
        <a:lstStyle/>
        <a:p>
          <a:endParaRPr lang="es-EC" b="1"/>
        </a:p>
      </dgm:t>
    </dgm:pt>
    <dgm:pt modelId="{14132C49-55E2-4CD1-A70D-FF513049091B}" type="sibTrans" cxnId="{B916B1B7-518C-4A3D-9D47-7D839A832A9E}">
      <dgm:prSet/>
      <dgm:spPr/>
      <dgm:t>
        <a:bodyPr/>
        <a:lstStyle/>
        <a:p>
          <a:endParaRPr lang="es-EC" b="1"/>
        </a:p>
      </dgm:t>
    </dgm:pt>
    <dgm:pt modelId="{76BA7A5A-422F-436F-9E41-8DC69D570058}" type="pres">
      <dgm:prSet presAssocID="{93DDC124-79A5-4783-AC30-A0AE4FBE9C54}" presName="Name0" presStyleCnt="0">
        <dgm:presLayoutVars>
          <dgm:dir/>
          <dgm:resizeHandles/>
        </dgm:presLayoutVars>
      </dgm:prSet>
      <dgm:spPr/>
      <dgm:t>
        <a:bodyPr/>
        <a:lstStyle/>
        <a:p>
          <a:endParaRPr lang="es-EC"/>
        </a:p>
      </dgm:t>
    </dgm:pt>
    <dgm:pt modelId="{E8CDA836-E1DD-4582-8F81-4DF1D5AADEDB}" type="pres">
      <dgm:prSet presAssocID="{8044E939-3CD0-48FB-A77B-12D0443F78DD}" presName="composite" presStyleCnt="0"/>
      <dgm:spPr/>
    </dgm:pt>
    <dgm:pt modelId="{356076CE-95C6-4DED-85C7-33E6F7D28ADD}" type="pres">
      <dgm:prSet presAssocID="{8044E939-3CD0-48FB-A77B-12D0443F78DD}" presName="rect1" presStyleLbl="bgImgPlace1" presStyleIdx="0" presStyleCnt="3"/>
      <dgm:spPr>
        <a:blipFill rotWithShape="1">
          <a:blip xmlns:r="http://schemas.openxmlformats.org/officeDocument/2006/relationships" r:embed="rId1"/>
          <a:stretch>
            <a:fillRect/>
          </a:stretch>
        </a:blipFill>
      </dgm:spPr>
    </dgm:pt>
    <dgm:pt modelId="{66F76C6E-9EA6-4095-A8E1-183D325D81B1}" type="pres">
      <dgm:prSet presAssocID="{8044E939-3CD0-48FB-A77B-12D0443F78DD}" presName="rect2" presStyleLbl="node1" presStyleIdx="0" presStyleCnt="3">
        <dgm:presLayoutVars>
          <dgm:bulletEnabled val="1"/>
        </dgm:presLayoutVars>
      </dgm:prSet>
      <dgm:spPr/>
      <dgm:t>
        <a:bodyPr/>
        <a:lstStyle/>
        <a:p>
          <a:endParaRPr lang="es-EC"/>
        </a:p>
      </dgm:t>
    </dgm:pt>
    <dgm:pt modelId="{5556CF6E-C108-457F-B6C1-F649D8C2F21D}" type="pres">
      <dgm:prSet presAssocID="{1DC875B4-E4DD-4E6B-BB7A-7F0354C400B8}" presName="sibTrans" presStyleCnt="0"/>
      <dgm:spPr/>
    </dgm:pt>
    <dgm:pt modelId="{2C6493D3-D897-4C5A-9A92-39F02D74E103}" type="pres">
      <dgm:prSet presAssocID="{2CD64B7E-10BE-45E2-B5CE-6E5A826A87D2}" presName="composite" presStyleCnt="0"/>
      <dgm:spPr/>
    </dgm:pt>
    <dgm:pt modelId="{F66C44A4-DE4D-4703-B17F-580F9CF15C03}" type="pres">
      <dgm:prSet presAssocID="{2CD64B7E-10BE-45E2-B5CE-6E5A826A87D2}" presName="rect1" presStyleLbl="bgImgPlace1" presStyleIdx="1" presStyleCnt="3"/>
      <dgm:spPr>
        <a:blipFill rotWithShape="1">
          <a:blip xmlns:r="http://schemas.openxmlformats.org/officeDocument/2006/relationships" r:embed="rId2"/>
          <a:stretch>
            <a:fillRect/>
          </a:stretch>
        </a:blipFill>
      </dgm:spPr>
    </dgm:pt>
    <dgm:pt modelId="{85DB7344-F001-4F8C-8CED-9A91B8D76F5C}" type="pres">
      <dgm:prSet presAssocID="{2CD64B7E-10BE-45E2-B5CE-6E5A826A87D2}" presName="rect2" presStyleLbl="node1" presStyleIdx="1" presStyleCnt="3">
        <dgm:presLayoutVars>
          <dgm:bulletEnabled val="1"/>
        </dgm:presLayoutVars>
      </dgm:prSet>
      <dgm:spPr/>
      <dgm:t>
        <a:bodyPr/>
        <a:lstStyle/>
        <a:p>
          <a:endParaRPr lang="es-EC"/>
        </a:p>
      </dgm:t>
    </dgm:pt>
    <dgm:pt modelId="{915B6219-ED84-4AAF-9F1C-C7531DB89E6E}" type="pres">
      <dgm:prSet presAssocID="{EC13BAEF-759B-44F0-BF72-CFD2355C65EE}" presName="sibTrans" presStyleCnt="0"/>
      <dgm:spPr/>
    </dgm:pt>
    <dgm:pt modelId="{BB014EDA-3C97-4DEC-B1E3-2EAE37F4BE8A}" type="pres">
      <dgm:prSet presAssocID="{3EE79492-A38A-474B-B64B-AA37CF95E738}" presName="composite" presStyleCnt="0"/>
      <dgm:spPr/>
    </dgm:pt>
    <dgm:pt modelId="{D68DE7BA-6577-42C8-AFE7-4EEC7A57EA00}" type="pres">
      <dgm:prSet presAssocID="{3EE79492-A38A-474B-B64B-AA37CF95E738}" presName="rect1" presStyleLbl="bgImgPlace1" presStyleIdx="2" presStyleCnt="3"/>
      <dgm:spPr>
        <a:blipFill rotWithShape="1">
          <a:blip xmlns:r="http://schemas.openxmlformats.org/officeDocument/2006/relationships" r:embed="rId3"/>
          <a:stretch>
            <a:fillRect/>
          </a:stretch>
        </a:blipFill>
      </dgm:spPr>
    </dgm:pt>
    <dgm:pt modelId="{1A688193-37DD-44AA-A5DC-CDABA4EA88BC}" type="pres">
      <dgm:prSet presAssocID="{3EE79492-A38A-474B-B64B-AA37CF95E738}" presName="rect2" presStyleLbl="node1" presStyleIdx="2" presStyleCnt="3">
        <dgm:presLayoutVars>
          <dgm:bulletEnabled val="1"/>
        </dgm:presLayoutVars>
      </dgm:prSet>
      <dgm:spPr/>
      <dgm:t>
        <a:bodyPr/>
        <a:lstStyle/>
        <a:p>
          <a:endParaRPr lang="es-EC"/>
        </a:p>
      </dgm:t>
    </dgm:pt>
  </dgm:ptLst>
  <dgm:cxnLst>
    <dgm:cxn modelId="{DC947DD7-8B06-46D9-8EC2-0F68745B712D}" srcId="{93DDC124-79A5-4783-AC30-A0AE4FBE9C54}" destId="{2CD64B7E-10BE-45E2-B5CE-6E5A826A87D2}" srcOrd="1" destOrd="0" parTransId="{9FF6C11A-0421-4E25-8B04-D1D12E97AE7C}" sibTransId="{EC13BAEF-759B-44F0-BF72-CFD2355C65EE}"/>
    <dgm:cxn modelId="{523DF4EC-CA0A-4432-B5A4-BBBDFBA90B69}" type="presOf" srcId="{93DDC124-79A5-4783-AC30-A0AE4FBE9C54}" destId="{76BA7A5A-422F-436F-9E41-8DC69D570058}" srcOrd="0" destOrd="0" presId="urn:microsoft.com/office/officeart/2008/layout/BendingPictureBlocks"/>
    <dgm:cxn modelId="{3558428E-E074-487C-9BC6-F20FA58DC045}" srcId="{93DDC124-79A5-4783-AC30-A0AE4FBE9C54}" destId="{8044E939-3CD0-48FB-A77B-12D0443F78DD}" srcOrd="0" destOrd="0" parTransId="{9D6275A3-7FD9-40E0-A046-EC83D85FD2EF}" sibTransId="{1DC875B4-E4DD-4E6B-BB7A-7F0354C400B8}"/>
    <dgm:cxn modelId="{B916B1B7-518C-4A3D-9D47-7D839A832A9E}" srcId="{93DDC124-79A5-4783-AC30-A0AE4FBE9C54}" destId="{3EE79492-A38A-474B-B64B-AA37CF95E738}" srcOrd="2" destOrd="0" parTransId="{877AF194-A83A-4635-BA14-EDF9F2BC98F9}" sibTransId="{14132C49-55E2-4CD1-A70D-FF513049091B}"/>
    <dgm:cxn modelId="{5DCA056A-F0CF-4376-B640-0C819BBCBC82}" type="presOf" srcId="{8044E939-3CD0-48FB-A77B-12D0443F78DD}" destId="{66F76C6E-9EA6-4095-A8E1-183D325D81B1}" srcOrd="0" destOrd="0" presId="urn:microsoft.com/office/officeart/2008/layout/BendingPictureBlocks"/>
    <dgm:cxn modelId="{C164DA9C-13FC-4A26-9E05-CD9DA48F5D33}" type="presOf" srcId="{2CD64B7E-10BE-45E2-B5CE-6E5A826A87D2}" destId="{85DB7344-F001-4F8C-8CED-9A91B8D76F5C}" srcOrd="0" destOrd="0" presId="urn:microsoft.com/office/officeart/2008/layout/BendingPictureBlocks"/>
    <dgm:cxn modelId="{A48AAF22-5D85-47DF-B7BF-D7B235B00F4F}" type="presOf" srcId="{3EE79492-A38A-474B-B64B-AA37CF95E738}" destId="{1A688193-37DD-44AA-A5DC-CDABA4EA88BC}" srcOrd="0" destOrd="0" presId="urn:microsoft.com/office/officeart/2008/layout/BendingPictureBlocks"/>
    <dgm:cxn modelId="{447CBBD7-1CC8-4360-ACF9-8025EB13BD7A}" type="presParOf" srcId="{76BA7A5A-422F-436F-9E41-8DC69D570058}" destId="{E8CDA836-E1DD-4582-8F81-4DF1D5AADEDB}" srcOrd="0" destOrd="0" presId="urn:microsoft.com/office/officeart/2008/layout/BendingPictureBlocks"/>
    <dgm:cxn modelId="{82338B91-3AE4-485F-B19F-8F45200713C6}" type="presParOf" srcId="{E8CDA836-E1DD-4582-8F81-4DF1D5AADEDB}" destId="{356076CE-95C6-4DED-85C7-33E6F7D28ADD}" srcOrd="0" destOrd="0" presId="urn:microsoft.com/office/officeart/2008/layout/BendingPictureBlocks"/>
    <dgm:cxn modelId="{5F2FF559-885D-4764-9008-4254FC855A9D}" type="presParOf" srcId="{E8CDA836-E1DD-4582-8F81-4DF1D5AADEDB}" destId="{66F76C6E-9EA6-4095-A8E1-183D325D81B1}" srcOrd="1" destOrd="0" presId="urn:microsoft.com/office/officeart/2008/layout/BendingPictureBlocks"/>
    <dgm:cxn modelId="{3197BCB7-A17D-4F89-9BD3-9CE89F32B2A8}" type="presParOf" srcId="{76BA7A5A-422F-436F-9E41-8DC69D570058}" destId="{5556CF6E-C108-457F-B6C1-F649D8C2F21D}" srcOrd="1" destOrd="0" presId="urn:microsoft.com/office/officeart/2008/layout/BendingPictureBlocks"/>
    <dgm:cxn modelId="{B32E2867-59EF-4788-B6E8-4735F6D7902A}" type="presParOf" srcId="{76BA7A5A-422F-436F-9E41-8DC69D570058}" destId="{2C6493D3-D897-4C5A-9A92-39F02D74E103}" srcOrd="2" destOrd="0" presId="urn:microsoft.com/office/officeart/2008/layout/BendingPictureBlocks"/>
    <dgm:cxn modelId="{55EBD13C-1E27-424C-86FC-633501C6F978}" type="presParOf" srcId="{2C6493D3-D897-4C5A-9A92-39F02D74E103}" destId="{F66C44A4-DE4D-4703-B17F-580F9CF15C03}" srcOrd="0" destOrd="0" presId="urn:microsoft.com/office/officeart/2008/layout/BendingPictureBlocks"/>
    <dgm:cxn modelId="{C169AC0B-B3B9-4A03-B199-37EF7028063E}" type="presParOf" srcId="{2C6493D3-D897-4C5A-9A92-39F02D74E103}" destId="{85DB7344-F001-4F8C-8CED-9A91B8D76F5C}" srcOrd="1" destOrd="0" presId="urn:microsoft.com/office/officeart/2008/layout/BendingPictureBlocks"/>
    <dgm:cxn modelId="{6EF6C2FF-1B7D-44E5-941D-AB822EE5801D}" type="presParOf" srcId="{76BA7A5A-422F-436F-9E41-8DC69D570058}" destId="{915B6219-ED84-4AAF-9F1C-C7531DB89E6E}" srcOrd="3" destOrd="0" presId="urn:microsoft.com/office/officeart/2008/layout/BendingPictureBlocks"/>
    <dgm:cxn modelId="{B3F471B0-63C8-4DDF-B3AE-9DF40D8AF80A}" type="presParOf" srcId="{76BA7A5A-422F-436F-9E41-8DC69D570058}" destId="{BB014EDA-3C97-4DEC-B1E3-2EAE37F4BE8A}" srcOrd="4" destOrd="0" presId="urn:microsoft.com/office/officeart/2008/layout/BendingPictureBlocks"/>
    <dgm:cxn modelId="{4DAC6EB6-50D1-4D9B-AB01-3A6ED8576AC7}" type="presParOf" srcId="{BB014EDA-3C97-4DEC-B1E3-2EAE37F4BE8A}" destId="{D68DE7BA-6577-42C8-AFE7-4EEC7A57EA00}" srcOrd="0" destOrd="0" presId="urn:microsoft.com/office/officeart/2008/layout/BendingPictureBlocks"/>
    <dgm:cxn modelId="{354626A7-9BE1-4B92-8BBA-FCA300B66D47}" type="presParOf" srcId="{BB014EDA-3C97-4DEC-B1E3-2EAE37F4BE8A}" destId="{1A688193-37DD-44AA-A5DC-CDABA4EA88BC}" srcOrd="1" destOrd="0" presId="urn:microsoft.com/office/officeart/2008/layout/BendingPictureBlock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0131551D-527E-4263-9819-DA40522BA875}" type="doc">
      <dgm:prSet loTypeId="urn:microsoft.com/office/officeart/2005/8/layout/process1" loCatId="process" qsTypeId="urn:microsoft.com/office/officeart/2005/8/quickstyle/simple3" qsCatId="simple" csTypeId="urn:microsoft.com/office/officeart/2005/8/colors/colorful1" csCatId="colorful" phldr="1"/>
      <dgm:spPr/>
      <dgm:t>
        <a:bodyPr/>
        <a:lstStyle/>
        <a:p>
          <a:endParaRPr lang="es-EC"/>
        </a:p>
      </dgm:t>
    </dgm:pt>
    <dgm:pt modelId="{568D84FB-13CA-4BEA-B388-D2CE87351291}">
      <dgm:prSet phldrT="[Texto]"/>
      <dgm:spPr/>
      <dgm:t>
        <a:bodyPr/>
        <a:lstStyle/>
        <a:p>
          <a:r>
            <a:rPr lang="es-EC" b="1" dirty="0" smtClean="0">
              <a:latin typeface="Arial Black" panose="020B0A04020102020204" pitchFamily="34" charset="0"/>
            </a:rPr>
            <a:t>Planicie en lo Alto</a:t>
          </a:r>
          <a:endParaRPr lang="es-EC" b="1" dirty="0">
            <a:latin typeface="Arial Black" panose="020B0A04020102020204" pitchFamily="34" charset="0"/>
          </a:endParaRPr>
        </a:p>
      </dgm:t>
    </dgm:pt>
    <dgm:pt modelId="{26B3BBE9-B37D-4A6B-83D6-837A0DC55C65}" type="parTrans" cxnId="{31A5F864-42B3-4766-86A7-A9333FC717D6}">
      <dgm:prSet/>
      <dgm:spPr/>
      <dgm:t>
        <a:bodyPr/>
        <a:lstStyle/>
        <a:p>
          <a:endParaRPr lang="es-EC" b="1">
            <a:latin typeface="Arial Black" panose="020B0A04020102020204" pitchFamily="34" charset="0"/>
          </a:endParaRPr>
        </a:p>
      </dgm:t>
    </dgm:pt>
    <dgm:pt modelId="{B1A68CB3-6CEA-429B-A19E-C524F62770D5}" type="sibTrans" cxnId="{31A5F864-42B3-4766-86A7-A9333FC717D6}">
      <dgm:prSet/>
      <dgm:spPr/>
      <dgm:t>
        <a:bodyPr/>
        <a:lstStyle/>
        <a:p>
          <a:endParaRPr lang="es-EC" b="1">
            <a:latin typeface="Arial Black" panose="020B0A04020102020204" pitchFamily="34" charset="0"/>
          </a:endParaRPr>
        </a:p>
      </dgm:t>
    </dgm:pt>
    <dgm:pt modelId="{125C3EB6-E75B-4B62-A34B-928B3DE62139}">
      <dgm:prSet phldrT="[Texto]"/>
      <dgm:spPr/>
      <dgm:t>
        <a:bodyPr/>
        <a:lstStyle/>
        <a:p>
          <a:r>
            <a:rPr lang="es-EC" b="1" dirty="0" smtClean="0">
              <a:latin typeface="Arial Black" panose="020B0A04020102020204" pitchFamily="34" charset="0"/>
            </a:rPr>
            <a:t>Demográfico</a:t>
          </a:r>
          <a:endParaRPr lang="es-EC" b="1" dirty="0">
            <a:latin typeface="Arial Black" panose="020B0A04020102020204" pitchFamily="34" charset="0"/>
          </a:endParaRPr>
        </a:p>
      </dgm:t>
    </dgm:pt>
    <dgm:pt modelId="{A9D09E98-14C4-4547-B909-87424BF8E635}" type="parTrans" cxnId="{C15E5935-8B2C-419B-80F3-B748A68D39E7}">
      <dgm:prSet/>
      <dgm:spPr/>
      <dgm:t>
        <a:bodyPr/>
        <a:lstStyle/>
        <a:p>
          <a:endParaRPr lang="es-EC" b="1">
            <a:latin typeface="Arial Black" panose="020B0A04020102020204" pitchFamily="34" charset="0"/>
          </a:endParaRPr>
        </a:p>
      </dgm:t>
    </dgm:pt>
    <dgm:pt modelId="{674B1E9C-1D27-4961-B83C-4034F2DECEFA}" type="sibTrans" cxnId="{C15E5935-8B2C-419B-80F3-B748A68D39E7}">
      <dgm:prSet/>
      <dgm:spPr/>
      <dgm:t>
        <a:bodyPr/>
        <a:lstStyle/>
        <a:p>
          <a:endParaRPr lang="es-EC" b="1">
            <a:latin typeface="Arial Black" panose="020B0A04020102020204" pitchFamily="34" charset="0"/>
          </a:endParaRPr>
        </a:p>
      </dgm:t>
    </dgm:pt>
    <dgm:pt modelId="{D9754C70-29DD-488E-AFCE-7C173D1251BD}">
      <dgm:prSet phldrT="[Texto]"/>
      <dgm:spPr/>
      <dgm:t>
        <a:bodyPr/>
        <a:lstStyle/>
        <a:p>
          <a:r>
            <a:rPr lang="es-EC" b="1" dirty="0" smtClean="0">
              <a:latin typeface="Arial Black" panose="020B0A04020102020204" pitchFamily="34" charset="0"/>
            </a:rPr>
            <a:t>Económico</a:t>
          </a:r>
          <a:endParaRPr lang="es-EC" b="1" dirty="0">
            <a:latin typeface="Arial Black" panose="020B0A04020102020204" pitchFamily="34" charset="0"/>
          </a:endParaRPr>
        </a:p>
      </dgm:t>
    </dgm:pt>
    <dgm:pt modelId="{BF66B99D-53F7-47A8-A06F-465D27288D29}" type="parTrans" cxnId="{A63EF67D-BA3A-48BC-820C-8007843B360A}">
      <dgm:prSet/>
      <dgm:spPr/>
      <dgm:t>
        <a:bodyPr/>
        <a:lstStyle/>
        <a:p>
          <a:endParaRPr lang="es-EC" b="1">
            <a:latin typeface="Arial Black" panose="020B0A04020102020204" pitchFamily="34" charset="0"/>
          </a:endParaRPr>
        </a:p>
      </dgm:t>
    </dgm:pt>
    <dgm:pt modelId="{C29F4FC2-0D09-4911-80FE-55578D4E65E6}" type="sibTrans" cxnId="{A63EF67D-BA3A-48BC-820C-8007843B360A}">
      <dgm:prSet/>
      <dgm:spPr/>
      <dgm:t>
        <a:bodyPr/>
        <a:lstStyle/>
        <a:p>
          <a:endParaRPr lang="es-EC" b="1">
            <a:latin typeface="Arial Black" panose="020B0A04020102020204" pitchFamily="34" charset="0"/>
          </a:endParaRPr>
        </a:p>
      </dgm:t>
    </dgm:pt>
    <dgm:pt modelId="{8FA2CDBB-A30E-499F-802A-D61257E91D1F}">
      <dgm:prSet phldrT="[Texto]"/>
      <dgm:spPr/>
      <dgm:t>
        <a:bodyPr/>
        <a:lstStyle/>
        <a:p>
          <a:r>
            <a:rPr lang="es-EC" b="1" dirty="0" smtClean="0">
              <a:latin typeface="Arial Black" panose="020B0A04020102020204" pitchFamily="34" charset="0"/>
            </a:rPr>
            <a:t>Ambiental</a:t>
          </a:r>
          <a:endParaRPr lang="es-EC" b="1" dirty="0">
            <a:latin typeface="Arial Black" panose="020B0A04020102020204" pitchFamily="34" charset="0"/>
          </a:endParaRPr>
        </a:p>
      </dgm:t>
    </dgm:pt>
    <dgm:pt modelId="{5842B864-5CB5-4CAF-8A0A-A6A8186F7728}" type="parTrans" cxnId="{7A831145-23A6-4794-B4FA-B8F628AD4DDD}">
      <dgm:prSet/>
      <dgm:spPr/>
      <dgm:t>
        <a:bodyPr/>
        <a:lstStyle/>
        <a:p>
          <a:endParaRPr lang="es-EC" b="1">
            <a:latin typeface="Arial Black" panose="020B0A04020102020204" pitchFamily="34" charset="0"/>
          </a:endParaRPr>
        </a:p>
      </dgm:t>
    </dgm:pt>
    <dgm:pt modelId="{01D61A8C-7565-4F3B-8196-3268263956A9}" type="sibTrans" cxnId="{7A831145-23A6-4794-B4FA-B8F628AD4DDD}">
      <dgm:prSet/>
      <dgm:spPr/>
      <dgm:t>
        <a:bodyPr/>
        <a:lstStyle/>
        <a:p>
          <a:endParaRPr lang="es-EC" b="1">
            <a:latin typeface="Arial Black" panose="020B0A04020102020204" pitchFamily="34" charset="0"/>
          </a:endParaRPr>
        </a:p>
      </dgm:t>
    </dgm:pt>
    <dgm:pt modelId="{13DDA499-214D-4BE4-9B6D-7FE0A968DD92}" type="pres">
      <dgm:prSet presAssocID="{0131551D-527E-4263-9819-DA40522BA875}" presName="Name0" presStyleCnt="0">
        <dgm:presLayoutVars>
          <dgm:dir/>
          <dgm:resizeHandles val="exact"/>
        </dgm:presLayoutVars>
      </dgm:prSet>
      <dgm:spPr/>
      <dgm:t>
        <a:bodyPr/>
        <a:lstStyle/>
        <a:p>
          <a:endParaRPr lang="es-EC"/>
        </a:p>
      </dgm:t>
    </dgm:pt>
    <dgm:pt modelId="{37419D41-DB41-4067-85A0-7F8DB64322C0}" type="pres">
      <dgm:prSet presAssocID="{568D84FB-13CA-4BEA-B388-D2CE87351291}" presName="node" presStyleLbl="node1" presStyleIdx="0" presStyleCnt="4">
        <dgm:presLayoutVars>
          <dgm:bulletEnabled val="1"/>
        </dgm:presLayoutVars>
      </dgm:prSet>
      <dgm:spPr/>
      <dgm:t>
        <a:bodyPr/>
        <a:lstStyle/>
        <a:p>
          <a:endParaRPr lang="es-EC"/>
        </a:p>
      </dgm:t>
    </dgm:pt>
    <dgm:pt modelId="{68383321-C6ED-4290-9363-5163DF93DE7E}" type="pres">
      <dgm:prSet presAssocID="{B1A68CB3-6CEA-429B-A19E-C524F62770D5}" presName="sibTrans" presStyleLbl="sibTrans2D1" presStyleIdx="0" presStyleCnt="3"/>
      <dgm:spPr/>
      <dgm:t>
        <a:bodyPr/>
        <a:lstStyle/>
        <a:p>
          <a:endParaRPr lang="es-EC"/>
        </a:p>
      </dgm:t>
    </dgm:pt>
    <dgm:pt modelId="{55B180F5-3AFB-4CA3-A4A4-08ED5B1E8B9A}" type="pres">
      <dgm:prSet presAssocID="{B1A68CB3-6CEA-429B-A19E-C524F62770D5}" presName="connectorText" presStyleLbl="sibTrans2D1" presStyleIdx="0" presStyleCnt="3"/>
      <dgm:spPr/>
      <dgm:t>
        <a:bodyPr/>
        <a:lstStyle/>
        <a:p>
          <a:endParaRPr lang="es-EC"/>
        </a:p>
      </dgm:t>
    </dgm:pt>
    <dgm:pt modelId="{4B789E28-EEEE-4444-92F0-02513CB410CE}" type="pres">
      <dgm:prSet presAssocID="{125C3EB6-E75B-4B62-A34B-928B3DE62139}" presName="node" presStyleLbl="node1" presStyleIdx="1" presStyleCnt="4">
        <dgm:presLayoutVars>
          <dgm:bulletEnabled val="1"/>
        </dgm:presLayoutVars>
      </dgm:prSet>
      <dgm:spPr/>
      <dgm:t>
        <a:bodyPr/>
        <a:lstStyle/>
        <a:p>
          <a:endParaRPr lang="es-EC"/>
        </a:p>
      </dgm:t>
    </dgm:pt>
    <dgm:pt modelId="{D1E2D8E3-96DA-41C3-8B26-650D0E2A06C3}" type="pres">
      <dgm:prSet presAssocID="{674B1E9C-1D27-4961-B83C-4034F2DECEFA}" presName="sibTrans" presStyleLbl="sibTrans2D1" presStyleIdx="1" presStyleCnt="3"/>
      <dgm:spPr/>
      <dgm:t>
        <a:bodyPr/>
        <a:lstStyle/>
        <a:p>
          <a:endParaRPr lang="es-EC"/>
        </a:p>
      </dgm:t>
    </dgm:pt>
    <dgm:pt modelId="{F595A2F9-5E84-42B2-AAE2-6E90D91020D0}" type="pres">
      <dgm:prSet presAssocID="{674B1E9C-1D27-4961-B83C-4034F2DECEFA}" presName="connectorText" presStyleLbl="sibTrans2D1" presStyleIdx="1" presStyleCnt="3"/>
      <dgm:spPr/>
      <dgm:t>
        <a:bodyPr/>
        <a:lstStyle/>
        <a:p>
          <a:endParaRPr lang="es-EC"/>
        </a:p>
      </dgm:t>
    </dgm:pt>
    <dgm:pt modelId="{8D2A823A-0FA3-4142-9830-F9EA0FA83487}" type="pres">
      <dgm:prSet presAssocID="{D9754C70-29DD-488E-AFCE-7C173D1251BD}" presName="node" presStyleLbl="node1" presStyleIdx="2" presStyleCnt="4">
        <dgm:presLayoutVars>
          <dgm:bulletEnabled val="1"/>
        </dgm:presLayoutVars>
      </dgm:prSet>
      <dgm:spPr/>
      <dgm:t>
        <a:bodyPr/>
        <a:lstStyle/>
        <a:p>
          <a:endParaRPr lang="es-EC"/>
        </a:p>
      </dgm:t>
    </dgm:pt>
    <dgm:pt modelId="{BE68A6DF-CF44-4090-8DCE-EA529347019E}" type="pres">
      <dgm:prSet presAssocID="{C29F4FC2-0D09-4911-80FE-55578D4E65E6}" presName="sibTrans" presStyleLbl="sibTrans2D1" presStyleIdx="2" presStyleCnt="3"/>
      <dgm:spPr/>
      <dgm:t>
        <a:bodyPr/>
        <a:lstStyle/>
        <a:p>
          <a:endParaRPr lang="es-EC"/>
        </a:p>
      </dgm:t>
    </dgm:pt>
    <dgm:pt modelId="{31538165-284E-486C-9D65-F5C8B9A1013F}" type="pres">
      <dgm:prSet presAssocID="{C29F4FC2-0D09-4911-80FE-55578D4E65E6}" presName="connectorText" presStyleLbl="sibTrans2D1" presStyleIdx="2" presStyleCnt="3"/>
      <dgm:spPr/>
      <dgm:t>
        <a:bodyPr/>
        <a:lstStyle/>
        <a:p>
          <a:endParaRPr lang="es-EC"/>
        </a:p>
      </dgm:t>
    </dgm:pt>
    <dgm:pt modelId="{BFB5398D-CDF3-4B1C-96D6-7FCF392AB38E}" type="pres">
      <dgm:prSet presAssocID="{8FA2CDBB-A30E-499F-802A-D61257E91D1F}" presName="node" presStyleLbl="node1" presStyleIdx="3" presStyleCnt="4">
        <dgm:presLayoutVars>
          <dgm:bulletEnabled val="1"/>
        </dgm:presLayoutVars>
      </dgm:prSet>
      <dgm:spPr/>
      <dgm:t>
        <a:bodyPr/>
        <a:lstStyle/>
        <a:p>
          <a:endParaRPr lang="es-EC"/>
        </a:p>
      </dgm:t>
    </dgm:pt>
  </dgm:ptLst>
  <dgm:cxnLst>
    <dgm:cxn modelId="{3C6A421A-4DD7-4AB5-8AD8-2A9A8FC97EF4}" type="presOf" srcId="{568D84FB-13CA-4BEA-B388-D2CE87351291}" destId="{37419D41-DB41-4067-85A0-7F8DB64322C0}" srcOrd="0" destOrd="0" presId="urn:microsoft.com/office/officeart/2005/8/layout/process1"/>
    <dgm:cxn modelId="{A63EF67D-BA3A-48BC-820C-8007843B360A}" srcId="{0131551D-527E-4263-9819-DA40522BA875}" destId="{D9754C70-29DD-488E-AFCE-7C173D1251BD}" srcOrd="2" destOrd="0" parTransId="{BF66B99D-53F7-47A8-A06F-465D27288D29}" sibTransId="{C29F4FC2-0D09-4911-80FE-55578D4E65E6}"/>
    <dgm:cxn modelId="{F706283D-1588-4275-B410-8AC55A0F24A0}" type="presOf" srcId="{0131551D-527E-4263-9819-DA40522BA875}" destId="{13DDA499-214D-4BE4-9B6D-7FE0A968DD92}" srcOrd="0" destOrd="0" presId="urn:microsoft.com/office/officeart/2005/8/layout/process1"/>
    <dgm:cxn modelId="{C53D93C9-6FBB-4FB3-B41E-241BC0FB8903}" type="presOf" srcId="{8FA2CDBB-A30E-499F-802A-D61257E91D1F}" destId="{BFB5398D-CDF3-4B1C-96D6-7FCF392AB38E}" srcOrd="0" destOrd="0" presId="urn:microsoft.com/office/officeart/2005/8/layout/process1"/>
    <dgm:cxn modelId="{AD3F3874-73BF-44EA-8184-6CB6CAE702DA}" type="presOf" srcId="{C29F4FC2-0D09-4911-80FE-55578D4E65E6}" destId="{31538165-284E-486C-9D65-F5C8B9A1013F}" srcOrd="1" destOrd="0" presId="urn:microsoft.com/office/officeart/2005/8/layout/process1"/>
    <dgm:cxn modelId="{39B83AA8-2786-4350-8197-B07430310325}" type="presOf" srcId="{B1A68CB3-6CEA-429B-A19E-C524F62770D5}" destId="{68383321-C6ED-4290-9363-5163DF93DE7E}" srcOrd="0" destOrd="0" presId="urn:microsoft.com/office/officeart/2005/8/layout/process1"/>
    <dgm:cxn modelId="{7A831145-23A6-4794-B4FA-B8F628AD4DDD}" srcId="{0131551D-527E-4263-9819-DA40522BA875}" destId="{8FA2CDBB-A30E-499F-802A-D61257E91D1F}" srcOrd="3" destOrd="0" parTransId="{5842B864-5CB5-4CAF-8A0A-A6A8186F7728}" sibTransId="{01D61A8C-7565-4F3B-8196-3268263956A9}"/>
    <dgm:cxn modelId="{B105D771-0A07-4DCC-BA33-48BDFDA063A7}" type="presOf" srcId="{D9754C70-29DD-488E-AFCE-7C173D1251BD}" destId="{8D2A823A-0FA3-4142-9830-F9EA0FA83487}" srcOrd="0" destOrd="0" presId="urn:microsoft.com/office/officeart/2005/8/layout/process1"/>
    <dgm:cxn modelId="{CE7253D6-E403-48A5-B168-6F934B35A914}" type="presOf" srcId="{674B1E9C-1D27-4961-B83C-4034F2DECEFA}" destId="{F595A2F9-5E84-42B2-AAE2-6E90D91020D0}" srcOrd="1" destOrd="0" presId="urn:microsoft.com/office/officeart/2005/8/layout/process1"/>
    <dgm:cxn modelId="{92DFB13D-9D8D-40CF-809A-E6DF3AB56CBD}" type="presOf" srcId="{B1A68CB3-6CEA-429B-A19E-C524F62770D5}" destId="{55B180F5-3AFB-4CA3-A4A4-08ED5B1E8B9A}" srcOrd="1" destOrd="0" presId="urn:microsoft.com/office/officeart/2005/8/layout/process1"/>
    <dgm:cxn modelId="{00D367FC-D632-45BA-A57D-0A643F992D89}" type="presOf" srcId="{674B1E9C-1D27-4961-B83C-4034F2DECEFA}" destId="{D1E2D8E3-96DA-41C3-8B26-650D0E2A06C3}" srcOrd="0" destOrd="0" presId="urn:microsoft.com/office/officeart/2005/8/layout/process1"/>
    <dgm:cxn modelId="{C15E5935-8B2C-419B-80F3-B748A68D39E7}" srcId="{0131551D-527E-4263-9819-DA40522BA875}" destId="{125C3EB6-E75B-4B62-A34B-928B3DE62139}" srcOrd="1" destOrd="0" parTransId="{A9D09E98-14C4-4547-B909-87424BF8E635}" sibTransId="{674B1E9C-1D27-4961-B83C-4034F2DECEFA}"/>
    <dgm:cxn modelId="{E4220FF3-03B6-4935-96C3-2A0BE4C534D0}" type="presOf" srcId="{125C3EB6-E75B-4B62-A34B-928B3DE62139}" destId="{4B789E28-EEEE-4444-92F0-02513CB410CE}" srcOrd="0" destOrd="0" presId="urn:microsoft.com/office/officeart/2005/8/layout/process1"/>
    <dgm:cxn modelId="{7E198830-532F-4D39-921D-24F0B1E958BF}" type="presOf" srcId="{C29F4FC2-0D09-4911-80FE-55578D4E65E6}" destId="{BE68A6DF-CF44-4090-8DCE-EA529347019E}" srcOrd="0" destOrd="0" presId="urn:microsoft.com/office/officeart/2005/8/layout/process1"/>
    <dgm:cxn modelId="{31A5F864-42B3-4766-86A7-A9333FC717D6}" srcId="{0131551D-527E-4263-9819-DA40522BA875}" destId="{568D84FB-13CA-4BEA-B388-D2CE87351291}" srcOrd="0" destOrd="0" parTransId="{26B3BBE9-B37D-4A6B-83D6-837A0DC55C65}" sibTransId="{B1A68CB3-6CEA-429B-A19E-C524F62770D5}"/>
    <dgm:cxn modelId="{EC4B9BFB-CE88-4075-938C-330F1BD5EA6B}" type="presParOf" srcId="{13DDA499-214D-4BE4-9B6D-7FE0A968DD92}" destId="{37419D41-DB41-4067-85A0-7F8DB64322C0}" srcOrd="0" destOrd="0" presId="urn:microsoft.com/office/officeart/2005/8/layout/process1"/>
    <dgm:cxn modelId="{625DDF9C-CAF0-4C78-817C-DF8F9B674887}" type="presParOf" srcId="{13DDA499-214D-4BE4-9B6D-7FE0A968DD92}" destId="{68383321-C6ED-4290-9363-5163DF93DE7E}" srcOrd="1" destOrd="0" presId="urn:microsoft.com/office/officeart/2005/8/layout/process1"/>
    <dgm:cxn modelId="{08AAE471-8631-4FC0-82FF-F891F3AC21C3}" type="presParOf" srcId="{68383321-C6ED-4290-9363-5163DF93DE7E}" destId="{55B180F5-3AFB-4CA3-A4A4-08ED5B1E8B9A}" srcOrd="0" destOrd="0" presId="urn:microsoft.com/office/officeart/2005/8/layout/process1"/>
    <dgm:cxn modelId="{639F8D1E-E7B4-492B-AA09-155D06A4E2A8}" type="presParOf" srcId="{13DDA499-214D-4BE4-9B6D-7FE0A968DD92}" destId="{4B789E28-EEEE-4444-92F0-02513CB410CE}" srcOrd="2" destOrd="0" presId="urn:microsoft.com/office/officeart/2005/8/layout/process1"/>
    <dgm:cxn modelId="{F16832DF-083C-493E-9D7A-020ACCD55FF7}" type="presParOf" srcId="{13DDA499-214D-4BE4-9B6D-7FE0A968DD92}" destId="{D1E2D8E3-96DA-41C3-8B26-650D0E2A06C3}" srcOrd="3" destOrd="0" presId="urn:microsoft.com/office/officeart/2005/8/layout/process1"/>
    <dgm:cxn modelId="{524ABE93-1699-4ECC-90C9-B531A651DFB8}" type="presParOf" srcId="{D1E2D8E3-96DA-41C3-8B26-650D0E2A06C3}" destId="{F595A2F9-5E84-42B2-AAE2-6E90D91020D0}" srcOrd="0" destOrd="0" presId="urn:microsoft.com/office/officeart/2005/8/layout/process1"/>
    <dgm:cxn modelId="{B8B17E5F-8F39-46CD-B79C-8B9F857AFA9C}" type="presParOf" srcId="{13DDA499-214D-4BE4-9B6D-7FE0A968DD92}" destId="{8D2A823A-0FA3-4142-9830-F9EA0FA83487}" srcOrd="4" destOrd="0" presId="urn:microsoft.com/office/officeart/2005/8/layout/process1"/>
    <dgm:cxn modelId="{8D9EB5BE-E236-46C3-99E6-F2764FEB0AE7}" type="presParOf" srcId="{13DDA499-214D-4BE4-9B6D-7FE0A968DD92}" destId="{BE68A6DF-CF44-4090-8DCE-EA529347019E}" srcOrd="5" destOrd="0" presId="urn:microsoft.com/office/officeart/2005/8/layout/process1"/>
    <dgm:cxn modelId="{0555EE69-04C6-43CC-8540-BE3961840473}" type="presParOf" srcId="{BE68A6DF-CF44-4090-8DCE-EA529347019E}" destId="{31538165-284E-486C-9D65-F5C8B9A1013F}" srcOrd="0" destOrd="0" presId="urn:microsoft.com/office/officeart/2005/8/layout/process1"/>
    <dgm:cxn modelId="{1EE65C01-07B6-47FC-80C6-560936B22DBA}" type="presParOf" srcId="{13DDA499-214D-4BE4-9B6D-7FE0A968DD92}" destId="{BFB5398D-CDF3-4B1C-96D6-7FCF392AB38E}" srcOrd="6" destOrd="0" presId="urn:microsoft.com/office/officeart/2005/8/layout/process1"/>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6DD86BD-FE6C-4802-B072-C15FA3656845}" type="doc">
      <dgm:prSet loTypeId="urn:microsoft.com/office/officeart/2008/layout/PictureAccentBlocks" loCatId="picture" qsTypeId="urn:microsoft.com/office/officeart/2005/8/quickstyle/simple1" qsCatId="simple" csTypeId="urn:microsoft.com/office/officeart/2005/8/colors/colorful1" csCatId="colorful" phldr="1"/>
      <dgm:spPr/>
      <dgm:t>
        <a:bodyPr/>
        <a:lstStyle/>
        <a:p>
          <a:endParaRPr lang="es-EC"/>
        </a:p>
      </dgm:t>
    </dgm:pt>
    <dgm:pt modelId="{D9B96175-BCF4-401C-9030-708694F1504D}">
      <dgm:prSet phldrT="[Texto]"/>
      <dgm:spPr/>
      <dgm:t>
        <a:bodyPr/>
        <a:lstStyle/>
        <a:p>
          <a:r>
            <a:rPr lang="es-EC" dirty="0" smtClean="0"/>
            <a:t>Geográfico</a:t>
          </a:r>
          <a:endParaRPr lang="es-EC" dirty="0"/>
        </a:p>
      </dgm:t>
    </dgm:pt>
    <dgm:pt modelId="{A983F576-009C-4B25-9E78-4027626D3815}" type="parTrans" cxnId="{28690D1C-2E75-4D71-A19E-BF7C0B5DF73D}">
      <dgm:prSet/>
      <dgm:spPr/>
      <dgm:t>
        <a:bodyPr/>
        <a:lstStyle/>
        <a:p>
          <a:endParaRPr lang="es-EC"/>
        </a:p>
      </dgm:t>
    </dgm:pt>
    <dgm:pt modelId="{4B04D529-DCAA-4F3E-A4E4-EE8FBAF812B4}" type="sibTrans" cxnId="{28690D1C-2E75-4D71-A19E-BF7C0B5DF73D}">
      <dgm:prSet/>
      <dgm:spPr/>
      <dgm:t>
        <a:bodyPr/>
        <a:lstStyle/>
        <a:p>
          <a:endParaRPr lang="es-EC"/>
        </a:p>
      </dgm:t>
    </dgm:pt>
    <dgm:pt modelId="{A933141B-6FA2-4CF0-9E8F-B65678548741}">
      <dgm:prSet phldrT="[Texto]"/>
      <dgm:spPr/>
      <dgm:t>
        <a:bodyPr/>
        <a:lstStyle/>
        <a:p>
          <a:r>
            <a:rPr lang="es-EC" dirty="0" smtClean="0"/>
            <a:t>Climático</a:t>
          </a:r>
          <a:endParaRPr lang="es-EC" dirty="0"/>
        </a:p>
      </dgm:t>
    </dgm:pt>
    <dgm:pt modelId="{3C4420CD-40CB-4F1A-B430-291B33D49E4A}" type="parTrans" cxnId="{EB3D96FC-6482-4FE9-8DC6-EDB454199E12}">
      <dgm:prSet/>
      <dgm:spPr/>
      <dgm:t>
        <a:bodyPr/>
        <a:lstStyle/>
        <a:p>
          <a:endParaRPr lang="es-EC"/>
        </a:p>
      </dgm:t>
    </dgm:pt>
    <dgm:pt modelId="{C8EE08B6-73A5-4B1D-97E9-4F2ECB5B3248}" type="sibTrans" cxnId="{EB3D96FC-6482-4FE9-8DC6-EDB454199E12}">
      <dgm:prSet/>
      <dgm:spPr/>
      <dgm:t>
        <a:bodyPr/>
        <a:lstStyle/>
        <a:p>
          <a:endParaRPr lang="es-EC"/>
        </a:p>
      </dgm:t>
    </dgm:pt>
    <dgm:pt modelId="{1B834625-E429-45E7-B1BC-79F6A72B82B4}">
      <dgm:prSet phldrT="[Texto]"/>
      <dgm:spPr/>
      <dgm:t>
        <a:bodyPr/>
        <a:lstStyle/>
        <a:p>
          <a:r>
            <a:rPr lang="es-EC" dirty="0" smtClean="0"/>
            <a:t>Ambiental</a:t>
          </a:r>
          <a:endParaRPr lang="es-EC" dirty="0"/>
        </a:p>
      </dgm:t>
    </dgm:pt>
    <dgm:pt modelId="{9CD9F59F-870F-4B29-82EC-6E42E746E015}" type="parTrans" cxnId="{C08CE42E-92DE-4C55-9A6C-92FEA4AE38A4}">
      <dgm:prSet/>
      <dgm:spPr/>
      <dgm:t>
        <a:bodyPr/>
        <a:lstStyle/>
        <a:p>
          <a:endParaRPr lang="es-EC"/>
        </a:p>
      </dgm:t>
    </dgm:pt>
    <dgm:pt modelId="{5813846C-2A84-4D01-97FF-ECAB5C3D3558}" type="sibTrans" cxnId="{C08CE42E-92DE-4C55-9A6C-92FEA4AE38A4}">
      <dgm:prSet/>
      <dgm:spPr/>
      <dgm:t>
        <a:bodyPr/>
        <a:lstStyle/>
        <a:p>
          <a:endParaRPr lang="es-EC"/>
        </a:p>
      </dgm:t>
    </dgm:pt>
    <dgm:pt modelId="{C984E43F-71AB-405D-9205-B95C1235C8BD}">
      <dgm:prSet phldrT="[Texto]"/>
      <dgm:spPr/>
      <dgm:t>
        <a:bodyPr/>
        <a:lstStyle/>
        <a:p>
          <a:r>
            <a:rPr lang="es-EC" dirty="0" smtClean="0"/>
            <a:t>Histórico- Cultural</a:t>
          </a:r>
          <a:endParaRPr lang="es-EC" dirty="0"/>
        </a:p>
      </dgm:t>
    </dgm:pt>
    <dgm:pt modelId="{78D5C2B0-B358-45CE-B7F1-AB65BDE09FA8}" type="parTrans" cxnId="{8B7DAF35-D381-4AA2-853B-B78C09AE17BF}">
      <dgm:prSet/>
      <dgm:spPr/>
      <dgm:t>
        <a:bodyPr/>
        <a:lstStyle/>
        <a:p>
          <a:endParaRPr lang="es-EC"/>
        </a:p>
      </dgm:t>
    </dgm:pt>
    <dgm:pt modelId="{F394D48D-3CB6-4E4E-B88C-5EC25DA16DE4}" type="sibTrans" cxnId="{8B7DAF35-D381-4AA2-853B-B78C09AE17BF}">
      <dgm:prSet/>
      <dgm:spPr/>
      <dgm:t>
        <a:bodyPr/>
        <a:lstStyle/>
        <a:p>
          <a:endParaRPr lang="es-EC"/>
        </a:p>
      </dgm:t>
    </dgm:pt>
    <dgm:pt modelId="{B4C60C92-5699-4BEB-A4E1-0B2FA0A33E3A}" type="pres">
      <dgm:prSet presAssocID="{96DD86BD-FE6C-4802-B072-C15FA3656845}" presName="Name0" presStyleCnt="0">
        <dgm:presLayoutVars>
          <dgm:dir/>
        </dgm:presLayoutVars>
      </dgm:prSet>
      <dgm:spPr/>
      <dgm:t>
        <a:bodyPr/>
        <a:lstStyle/>
        <a:p>
          <a:endParaRPr lang="es-EC"/>
        </a:p>
      </dgm:t>
    </dgm:pt>
    <dgm:pt modelId="{396D97E1-6116-4B33-B313-E800C809CE92}" type="pres">
      <dgm:prSet presAssocID="{D9B96175-BCF4-401C-9030-708694F1504D}" presName="composite" presStyleCnt="0"/>
      <dgm:spPr/>
      <dgm:t>
        <a:bodyPr/>
        <a:lstStyle/>
        <a:p>
          <a:endParaRPr lang="es-EC"/>
        </a:p>
      </dgm:t>
    </dgm:pt>
    <dgm:pt modelId="{279AEB7E-4AC0-442C-BF84-1918E3ADEE16}" type="pres">
      <dgm:prSet presAssocID="{D9B96175-BCF4-401C-9030-708694F1504D}" presName="Image" presStyleLbl="alignNode1" presStyleIdx="0" presStyleCnt="4"/>
      <dgm:spPr>
        <a:blipFill rotWithShape="1">
          <a:blip xmlns:r="http://schemas.openxmlformats.org/officeDocument/2006/relationships" r:embed="rId1"/>
          <a:stretch>
            <a:fillRect/>
          </a:stretch>
        </a:blipFill>
      </dgm:spPr>
      <dgm:t>
        <a:bodyPr/>
        <a:lstStyle/>
        <a:p>
          <a:endParaRPr lang="es-EC"/>
        </a:p>
      </dgm:t>
    </dgm:pt>
    <dgm:pt modelId="{9630E550-789B-42E6-A929-EBC52A9C1F27}" type="pres">
      <dgm:prSet presAssocID="{D9B96175-BCF4-401C-9030-708694F1504D}" presName="Parent" presStyleLbl="revTx" presStyleIdx="0" presStyleCnt="4">
        <dgm:presLayoutVars>
          <dgm:bulletEnabled val="1"/>
        </dgm:presLayoutVars>
      </dgm:prSet>
      <dgm:spPr/>
      <dgm:t>
        <a:bodyPr/>
        <a:lstStyle/>
        <a:p>
          <a:endParaRPr lang="es-EC"/>
        </a:p>
      </dgm:t>
    </dgm:pt>
    <dgm:pt modelId="{E293442D-623C-48FC-8F63-2B9092D56BF3}" type="pres">
      <dgm:prSet presAssocID="{4B04D529-DCAA-4F3E-A4E4-EE8FBAF812B4}" presName="sibTrans" presStyleCnt="0"/>
      <dgm:spPr/>
      <dgm:t>
        <a:bodyPr/>
        <a:lstStyle/>
        <a:p>
          <a:endParaRPr lang="es-EC"/>
        </a:p>
      </dgm:t>
    </dgm:pt>
    <dgm:pt modelId="{5B425999-8DD3-4250-8E17-DC7FEF08812A}" type="pres">
      <dgm:prSet presAssocID="{A933141B-6FA2-4CF0-9E8F-B65678548741}" presName="composite" presStyleCnt="0"/>
      <dgm:spPr/>
      <dgm:t>
        <a:bodyPr/>
        <a:lstStyle/>
        <a:p>
          <a:endParaRPr lang="es-EC"/>
        </a:p>
      </dgm:t>
    </dgm:pt>
    <dgm:pt modelId="{C26D0276-E23E-4DD1-B1FD-7C6BF7E3887D}" type="pres">
      <dgm:prSet presAssocID="{A933141B-6FA2-4CF0-9E8F-B65678548741}" presName="Image" presStyleLbl="alignNode1" presStyleIdx="1" presStyleCnt="4"/>
      <dgm:spPr>
        <a:blipFill rotWithShape="1">
          <a:blip xmlns:r="http://schemas.openxmlformats.org/officeDocument/2006/relationships" r:embed="rId2"/>
          <a:stretch>
            <a:fillRect/>
          </a:stretch>
        </a:blipFill>
      </dgm:spPr>
      <dgm:t>
        <a:bodyPr/>
        <a:lstStyle/>
        <a:p>
          <a:endParaRPr lang="es-EC"/>
        </a:p>
      </dgm:t>
    </dgm:pt>
    <dgm:pt modelId="{83078674-BC89-400A-9789-2871BB515071}" type="pres">
      <dgm:prSet presAssocID="{A933141B-6FA2-4CF0-9E8F-B65678548741}" presName="Parent" presStyleLbl="revTx" presStyleIdx="1" presStyleCnt="4">
        <dgm:presLayoutVars>
          <dgm:bulletEnabled val="1"/>
        </dgm:presLayoutVars>
      </dgm:prSet>
      <dgm:spPr/>
      <dgm:t>
        <a:bodyPr/>
        <a:lstStyle/>
        <a:p>
          <a:endParaRPr lang="es-EC"/>
        </a:p>
      </dgm:t>
    </dgm:pt>
    <dgm:pt modelId="{D09A5B15-78EE-40DC-A729-9A737C5B394D}" type="pres">
      <dgm:prSet presAssocID="{C8EE08B6-73A5-4B1D-97E9-4F2ECB5B3248}" presName="sibTrans" presStyleCnt="0"/>
      <dgm:spPr/>
      <dgm:t>
        <a:bodyPr/>
        <a:lstStyle/>
        <a:p>
          <a:endParaRPr lang="es-EC"/>
        </a:p>
      </dgm:t>
    </dgm:pt>
    <dgm:pt modelId="{3587A595-6428-40CB-97B2-D28378C8DB96}" type="pres">
      <dgm:prSet presAssocID="{1B834625-E429-45E7-B1BC-79F6A72B82B4}" presName="composite" presStyleCnt="0"/>
      <dgm:spPr/>
      <dgm:t>
        <a:bodyPr/>
        <a:lstStyle/>
        <a:p>
          <a:endParaRPr lang="es-EC"/>
        </a:p>
      </dgm:t>
    </dgm:pt>
    <dgm:pt modelId="{0322CBD8-1121-4A93-A682-476F3CE13401}" type="pres">
      <dgm:prSet presAssocID="{1B834625-E429-45E7-B1BC-79F6A72B82B4}" presName="Image" presStyleLbl="alignNode1" presStyleIdx="2" presStyleCnt="4"/>
      <dgm:spPr>
        <a:blipFill rotWithShape="1">
          <a:blip xmlns:r="http://schemas.openxmlformats.org/officeDocument/2006/relationships" r:embed="rId3"/>
          <a:stretch>
            <a:fillRect/>
          </a:stretch>
        </a:blipFill>
      </dgm:spPr>
      <dgm:t>
        <a:bodyPr/>
        <a:lstStyle/>
        <a:p>
          <a:endParaRPr lang="es-EC"/>
        </a:p>
      </dgm:t>
    </dgm:pt>
    <dgm:pt modelId="{024D89DE-47EA-4842-ADB4-677758F3972F}" type="pres">
      <dgm:prSet presAssocID="{1B834625-E429-45E7-B1BC-79F6A72B82B4}" presName="Parent" presStyleLbl="revTx" presStyleIdx="2" presStyleCnt="4">
        <dgm:presLayoutVars>
          <dgm:bulletEnabled val="1"/>
        </dgm:presLayoutVars>
      </dgm:prSet>
      <dgm:spPr/>
      <dgm:t>
        <a:bodyPr/>
        <a:lstStyle/>
        <a:p>
          <a:endParaRPr lang="es-EC"/>
        </a:p>
      </dgm:t>
    </dgm:pt>
    <dgm:pt modelId="{3B087C15-4225-4FB9-8245-C25CA8FD03C6}" type="pres">
      <dgm:prSet presAssocID="{5813846C-2A84-4D01-97FF-ECAB5C3D3558}" presName="sibTrans" presStyleCnt="0"/>
      <dgm:spPr/>
      <dgm:t>
        <a:bodyPr/>
        <a:lstStyle/>
        <a:p>
          <a:endParaRPr lang="es-EC"/>
        </a:p>
      </dgm:t>
    </dgm:pt>
    <dgm:pt modelId="{A456EA5D-14B9-418A-9B42-32E1D97DC4BA}" type="pres">
      <dgm:prSet presAssocID="{C984E43F-71AB-405D-9205-B95C1235C8BD}" presName="composite" presStyleCnt="0"/>
      <dgm:spPr/>
      <dgm:t>
        <a:bodyPr/>
        <a:lstStyle/>
        <a:p>
          <a:endParaRPr lang="es-EC"/>
        </a:p>
      </dgm:t>
    </dgm:pt>
    <dgm:pt modelId="{8A819011-9DA7-4071-87BE-1722F8EDDFCF}" type="pres">
      <dgm:prSet presAssocID="{C984E43F-71AB-405D-9205-B95C1235C8BD}" presName="Image" presStyleLbl="alignNode1" presStyleIdx="3" presStyleCnt="4"/>
      <dgm:spPr>
        <a:blipFill rotWithShape="1">
          <a:blip xmlns:r="http://schemas.openxmlformats.org/officeDocument/2006/relationships" r:embed="rId4"/>
          <a:stretch>
            <a:fillRect/>
          </a:stretch>
        </a:blipFill>
      </dgm:spPr>
      <dgm:t>
        <a:bodyPr/>
        <a:lstStyle/>
        <a:p>
          <a:endParaRPr lang="es-EC"/>
        </a:p>
      </dgm:t>
    </dgm:pt>
    <dgm:pt modelId="{6D8FF26E-1DA9-4332-93CE-21CC08154C39}" type="pres">
      <dgm:prSet presAssocID="{C984E43F-71AB-405D-9205-B95C1235C8BD}" presName="Parent" presStyleLbl="revTx" presStyleIdx="3" presStyleCnt="4">
        <dgm:presLayoutVars>
          <dgm:bulletEnabled val="1"/>
        </dgm:presLayoutVars>
      </dgm:prSet>
      <dgm:spPr/>
      <dgm:t>
        <a:bodyPr/>
        <a:lstStyle/>
        <a:p>
          <a:endParaRPr lang="es-EC"/>
        </a:p>
      </dgm:t>
    </dgm:pt>
  </dgm:ptLst>
  <dgm:cxnLst>
    <dgm:cxn modelId="{46003291-134E-4DE1-BADB-ED064B7936D7}" type="presOf" srcId="{A933141B-6FA2-4CF0-9E8F-B65678548741}" destId="{83078674-BC89-400A-9789-2871BB515071}" srcOrd="0" destOrd="0" presId="urn:microsoft.com/office/officeart/2008/layout/PictureAccentBlocks"/>
    <dgm:cxn modelId="{28690D1C-2E75-4D71-A19E-BF7C0B5DF73D}" srcId="{96DD86BD-FE6C-4802-B072-C15FA3656845}" destId="{D9B96175-BCF4-401C-9030-708694F1504D}" srcOrd="0" destOrd="0" parTransId="{A983F576-009C-4B25-9E78-4027626D3815}" sibTransId="{4B04D529-DCAA-4F3E-A4E4-EE8FBAF812B4}"/>
    <dgm:cxn modelId="{B19FF485-9A09-4B67-8784-9D7854CFCC4A}" type="presOf" srcId="{1B834625-E429-45E7-B1BC-79F6A72B82B4}" destId="{024D89DE-47EA-4842-ADB4-677758F3972F}" srcOrd="0" destOrd="0" presId="urn:microsoft.com/office/officeart/2008/layout/PictureAccentBlocks"/>
    <dgm:cxn modelId="{C4B04E65-D601-4F7D-A128-3BB56A18835A}" type="presOf" srcId="{96DD86BD-FE6C-4802-B072-C15FA3656845}" destId="{B4C60C92-5699-4BEB-A4E1-0B2FA0A33E3A}" srcOrd="0" destOrd="0" presId="urn:microsoft.com/office/officeart/2008/layout/PictureAccentBlocks"/>
    <dgm:cxn modelId="{80CD7B32-ACB9-4F57-B5F6-A6F8DA521F1F}" type="presOf" srcId="{C984E43F-71AB-405D-9205-B95C1235C8BD}" destId="{6D8FF26E-1DA9-4332-93CE-21CC08154C39}" srcOrd="0" destOrd="0" presId="urn:microsoft.com/office/officeart/2008/layout/PictureAccentBlocks"/>
    <dgm:cxn modelId="{C08CE42E-92DE-4C55-9A6C-92FEA4AE38A4}" srcId="{96DD86BD-FE6C-4802-B072-C15FA3656845}" destId="{1B834625-E429-45E7-B1BC-79F6A72B82B4}" srcOrd="2" destOrd="0" parTransId="{9CD9F59F-870F-4B29-82EC-6E42E746E015}" sibTransId="{5813846C-2A84-4D01-97FF-ECAB5C3D3558}"/>
    <dgm:cxn modelId="{1EED0039-6586-4531-BC90-F0E06BD56ADF}" type="presOf" srcId="{D9B96175-BCF4-401C-9030-708694F1504D}" destId="{9630E550-789B-42E6-A929-EBC52A9C1F27}" srcOrd="0" destOrd="0" presId="urn:microsoft.com/office/officeart/2008/layout/PictureAccentBlocks"/>
    <dgm:cxn modelId="{EB3D96FC-6482-4FE9-8DC6-EDB454199E12}" srcId="{96DD86BD-FE6C-4802-B072-C15FA3656845}" destId="{A933141B-6FA2-4CF0-9E8F-B65678548741}" srcOrd="1" destOrd="0" parTransId="{3C4420CD-40CB-4F1A-B430-291B33D49E4A}" sibTransId="{C8EE08B6-73A5-4B1D-97E9-4F2ECB5B3248}"/>
    <dgm:cxn modelId="{8B7DAF35-D381-4AA2-853B-B78C09AE17BF}" srcId="{96DD86BD-FE6C-4802-B072-C15FA3656845}" destId="{C984E43F-71AB-405D-9205-B95C1235C8BD}" srcOrd="3" destOrd="0" parTransId="{78D5C2B0-B358-45CE-B7F1-AB65BDE09FA8}" sibTransId="{F394D48D-3CB6-4E4E-B88C-5EC25DA16DE4}"/>
    <dgm:cxn modelId="{B590BCF9-A119-4E56-A30F-0DBA12A57748}" type="presParOf" srcId="{B4C60C92-5699-4BEB-A4E1-0B2FA0A33E3A}" destId="{396D97E1-6116-4B33-B313-E800C809CE92}" srcOrd="0" destOrd="0" presId="urn:microsoft.com/office/officeart/2008/layout/PictureAccentBlocks"/>
    <dgm:cxn modelId="{03B74F66-0D47-46CC-9FC2-EFC3BE172D98}" type="presParOf" srcId="{396D97E1-6116-4B33-B313-E800C809CE92}" destId="{279AEB7E-4AC0-442C-BF84-1918E3ADEE16}" srcOrd="0" destOrd="0" presId="urn:microsoft.com/office/officeart/2008/layout/PictureAccentBlocks"/>
    <dgm:cxn modelId="{6696744F-D96C-4D0E-BF81-AC939C5378C2}" type="presParOf" srcId="{396D97E1-6116-4B33-B313-E800C809CE92}" destId="{9630E550-789B-42E6-A929-EBC52A9C1F27}" srcOrd="1" destOrd="0" presId="urn:microsoft.com/office/officeart/2008/layout/PictureAccentBlocks"/>
    <dgm:cxn modelId="{9CFCCF0E-580B-409B-8478-37B41372235C}" type="presParOf" srcId="{B4C60C92-5699-4BEB-A4E1-0B2FA0A33E3A}" destId="{E293442D-623C-48FC-8F63-2B9092D56BF3}" srcOrd="1" destOrd="0" presId="urn:microsoft.com/office/officeart/2008/layout/PictureAccentBlocks"/>
    <dgm:cxn modelId="{F9AB2684-4B43-4EF4-9034-C69BD80219DF}" type="presParOf" srcId="{B4C60C92-5699-4BEB-A4E1-0B2FA0A33E3A}" destId="{5B425999-8DD3-4250-8E17-DC7FEF08812A}" srcOrd="2" destOrd="0" presId="urn:microsoft.com/office/officeart/2008/layout/PictureAccentBlocks"/>
    <dgm:cxn modelId="{0E43B35A-CD5B-438F-96C5-6179C9605008}" type="presParOf" srcId="{5B425999-8DD3-4250-8E17-DC7FEF08812A}" destId="{C26D0276-E23E-4DD1-B1FD-7C6BF7E3887D}" srcOrd="0" destOrd="0" presId="urn:microsoft.com/office/officeart/2008/layout/PictureAccentBlocks"/>
    <dgm:cxn modelId="{1AF1A07E-319D-4CCB-9A8F-393B3A8694DE}" type="presParOf" srcId="{5B425999-8DD3-4250-8E17-DC7FEF08812A}" destId="{83078674-BC89-400A-9789-2871BB515071}" srcOrd="1" destOrd="0" presId="urn:microsoft.com/office/officeart/2008/layout/PictureAccentBlocks"/>
    <dgm:cxn modelId="{0A64896A-5D6B-4623-9D2C-AB351C97BC2A}" type="presParOf" srcId="{B4C60C92-5699-4BEB-A4E1-0B2FA0A33E3A}" destId="{D09A5B15-78EE-40DC-A729-9A737C5B394D}" srcOrd="3" destOrd="0" presId="urn:microsoft.com/office/officeart/2008/layout/PictureAccentBlocks"/>
    <dgm:cxn modelId="{0B780CE4-C52B-4EBB-BA0D-543335CED3FF}" type="presParOf" srcId="{B4C60C92-5699-4BEB-A4E1-0B2FA0A33E3A}" destId="{3587A595-6428-40CB-97B2-D28378C8DB96}" srcOrd="4" destOrd="0" presId="urn:microsoft.com/office/officeart/2008/layout/PictureAccentBlocks"/>
    <dgm:cxn modelId="{A1D53CEB-3389-4C7F-A0EC-C35D8CBCA03C}" type="presParOf" srcId="{3587A595-6428-40CB-97B2-D28378C8DB96}" destId="{0322CBD8-1121-4A93-A682-476F3CE13401}" srcOrd="0" destOrd="0" presId="urn:microsoft.com/office/officeart/2008/layout/PictureAccentBlocks"/>
    <dgm:cxn modelId="{0FB2FF1C-9803-4583-BDE0-55C6C7E86161}" type="presParOf" srcId="{3587A595-6428-40CB-97B2-D28378C8DB96}" destId="{024D89DE-47EA-4842-ADB4-677758F3972F}" srcOrd="1" destOrd="0" presId="urn:microsoft.com/office/officeart/2008/layout/PictureAccentBlocks"/>
    <dgm:cxn modelId="{D03601AF-B43B-45D2-9557-DCA0168C4922}" type="presParOf" srcId="{B4C60C92-5699-4BEB-A4E1-0B2FA0A33E3A}" destId="{3B087C15-4225-4FB9-8245-C25CA8FD03C6}" srcOrd="5" destOrd="0" presId="urn:microsoft.com/office/officeart/2008/layout/PictureAccentBlocks"/>
    <dgm:cxn modelId="{63B9473E-9DC3-4A32-8AFB-9019DA2C76F6}" type="presParOf" srcId="{B4C60C92-5699-4BEB-A4E1-0B2FA0A33E3A}" destId="{A456EA5D-14B9-418A-9B42-32E1D97DC4BA}" srcOrd="6" destOrd="0" presId="urn:microsoft.com/office/officeart/2008/layout/PictureAccentBlocks"/>
    <dgm:cxn modelId="{FFBEC82E-665A-4F11-811B-9AEA8AE1943C}" type="presParOf" srcId="{A456EA5D-14B9-418A-9B42-32E1D97DC4BA}" destId="{8A819011-9DA7-4071-87BE-1722F8EDDFCF}" srcOrd="0" destOrd="0" presId="urn:microsoft.com/office/officeart/2008/layout/PictureAccentBlocks"/>
    <dgm:cxn modelId="{D1A0785C-FE58-4CD8-B59B-1C42BFCD6ADF}" type="presParOf" srcId="{A456EA5D-14B9-418A-9B42-32E1D97DC4BA}" destId="{6D8FF26E-1DA9-4332-93CE-21CC08154C39}" srcOrd="1" destOrd="0" presId="urn:microsoft.com/office/officeart/2008/layout/PictureAccent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A0A3BCB-6521-4D19-B158-1D524A83BE43}" type="doc">
      <dgm:prSet loTypeId="urn:microsoft.com/office/officeart/2005/8/layout/bProcess4" loCatId="process" qsTypeId="urn:microsoft.com/office/officeart/2005/8/quickstyle/simple3" qsCatId="simple" csTypeId="urn:microsoft.com/office/officeart/2005/8/colors/colorful1" csCatId="colorful" phldr="1"/>
      <dgm:spPr/>
      <dgm:t>
        <a:bodyPr/>
        <a:lstStyle/>
        <a:p>
          <a:endParaRPr lang="es-EC"/>
        </a:p>
      </dgm:t>
    </dgm:pt>
    <dgm:pt modelId="{8DC77F2A-B2EB-4462-8C2C-1A374DC51773}">
      <dgm:prSet phldrT="[Texto]"/>
      <dgm:spPr/>
      <dgm:t>
        <a:bodyPr/>
        <a:lstStyle/>
        <a:p>
          <a:r>
            <a:rPr lang="es-EC" b="1" dirty="0" smtClean="0"/>
            <a:t>Barrio la Libertad</a:t>
          </a:r>
          <a:endParaRPr lang="es-EC" b="1" dirty="0"/>
        </a:p>
      </dgm:t>
    </dgm:pt>
    <dgm:pt modelId="{EFCFD6C6-346D-4DEA-9A9F-98066981A1FE}" type="parTrans" cxnId="{CE60102A-3C13-4D17-B214-DB59506E1A21}">
      <dgm:prSet/>
      <dgm:spPr/>
      <dgm:t>
        <a:bodyPr/>
        <a:lstStyle/>
        <a:p>
          <a:endParaRPr lang="es-EC" b="1"/>
        </a:p>
      </dgm:t>
    </dgm:pt>
    <dgm:pt modelId="{3EF49BBD-B10F-47BD-BC85-7B72086ED9F5}" type="sibTrans" cxnId="{CE60102A-3C13-4D17-B214-DB59506E1A21}">
      <dgm:prSet/>
      <dgm:spPr/>
      <dgm:t>
        <a:bodyPr/>
        <a:lstStyle/>
        <a:p>
          <a:endParaRPr lang="es-EC" b="1"/>
        </a:p>
      </dgm:t>
    </dgm:pt>
    <dgm:pt modelId="{DF3CD690-3D5D-480D-A896-64C88014929F}">
      <dgm:prSet phldrT="[Texto]"/>
      <dgm:spPr/>
      <dgm:t>
        <a:bodyPr/>
        <a:lstStyle/>
        <a:p>
          <a:r>
            <a:rPr lang="es-EC" b="1" dirty="0" smtClean="0"/>
            <a:t>San Juan</a:t>
          </a:r>
          <a:endParaRPr lang="es-EC" b="1" dirty="0"/>
        </a:p>
      </dgm:t>
    </dgm:pt>
    <dgm:pt modelId="{E5A4367A-C176-4E14-A930-79241CB15DE0}" type="parTrans" cxnId="{A986A0F7-79DA-4FAC-B097-8E80546D9C31}">
      <dgm:prSet/>
      <dgm:spPr/>
      <dgm:t>
        <a:bodyPr/>
        <a:lstStyle/>
        <a:p>
          <a:endParaRPr lang="es-EC" b="1"/>
        </a:p>
      </dgm:t>
    </dgm:pt>
    <dgm:pt modelId="{D3181C08-5998-40E0-83E1-49A6F6C4A9BC}" type="sibTrans" cxnId="{A986A0F7-79DA-4FAC-B097-8E80546D9C31}">
      <dgm:prSet/>
      <dgm:spPr/>
      <dgm:t>
        <a:bodyPr/>
        <a:lstStyle/>
        <a:p>
          <a:endParaRPr lang="es-EC" b="1"/>
        </a:p>
      </dgm:t>
    </dgm:pt>
    <dgm:pt modelId="{163CB70A-EC22-4112-948E-3ABECB5106B5}">
      <dgm:prSet phldrT="[Texto]"/>
      <dgm:spPr/>
      <dgm:t>
        <a:bodyPr/>
        <a:lstStyle/>
        <a:p>
          <a:r>
            <a:rPr lang="es-EC" b="1" dirty="0" smtClean="0"/>
            <a:t>Mirador Atacazo-Ninahuilca</a:t>
          </a:r>
          <a:endParaRPr lang="es-EC" b="1" dirty="0"/>
        </a:p>
      </dgm:t>
    </dgm:pt>
    <dgm:pt modelId="{F95814C0-DB77-4C87-A812-D553454B1FDB}" type="parTrans" cxnId="{72B1C6AE-B80B-47FF-8D05-BF1AA23AE7F4}">
      <dgm:prSet/>
      <dgm:spPr/>
      <dgm:t>
        <a:bodyPr/>
        <a:lstStyle/>
        <a:p>
          <a:endParaRPr lang="es-EC" b="1"/>
        </a:p>
      </dgm:t>
    </dgm:pt>
    <dgm:pt modelId="{739D93EA-94AA-4D75-BD58-C9F7BEA0B885}" type="sibTrans" cxnId="{72B1C6AE-B80B-47FF-8D05-BF1AA23AE7F4}">
      <dgm:prSet/>
      <dgm:spPr/>
      <dgm:t>
        <a:bodyPr/>
        <a:lstStyle/>
        <a:p>
          <a:endParaRPr lang="es-EC" b="1"/>
        </a:p>
      </dgm:t>
    </dgm:pt>
    <dgm:pt modelId="{55C7C8F3-21ED-40E1-B1FA-207FAFBE37AB}">
      <dgm:prSet phldrT="[Texto]"/>
      <dgm:spPr/>
      <dgm:t>
        <a:bodyPr/>
        <a:lstStyle/>
        <a:p>
          <a:r>
            <a:rPr lang="es-EC" b="1" dirty="0" smtClean="0"/>
            <a:t>Quebrada Chuzalongo</a:t>
          </a:r>
          <a:endParaRPr lang="es-EC" b="1" dirty="0"/>
        </a:p>
      </dgm:t>
    </dgm:pt>
    <dgm:pt modelId="{09897635-2C5D-4BD8-8A4B-B12034E1BAD1}" type="parTrans" cxnId="{D19976AF-AEBD-4A04-86BA-EE4E6060B7E2}">
      <dgm:prSet/>
      <dgm:spPr/>
      <dgm:t>
        <a:bodyPr/>
        <a:lstStyle/>
        <a:p>
          <a:endParaRPr lang="es-EC" b="1"/>
        </a:p>
      </dgm:t>
    </dgm:pt>
    <dgm:pt modelId="{07C73892-B634-4A3E-9D68-1EECDB6F0959}" type="sibTrans" cxnId="{D19976AF-AEBD-4A04-86BA-EE4E6060B7E2}">
      <dgm:prSet/>
      <dgm:spPr/>
      <dgm:t>
        <a:bodyPr/>
        <a:lstStyle/>
        <a:p>
          <a:endParaRPr lang="es-EC" b="1"/>
        </a:p>
      </dgm:t>
    </dgm:pt>
    <dgm:pt modelId="{B5610F79-0BDC-4B4B-AF94-37C43667EFC0}">
      <dgm:prSet phldrT="[Texto]"/>
      <dgm:spPr/>
      <dgm:t>
        <a:bodyPr/>
        <a:lstStyle/>
        <a:p>
          <a:r>
            <a:rPr lang="es-EC" b="1" dirty="0" smtClean="0"/>
            <a:t>Mirador Guagua Pichincha</a:t>
          </a:r>
          <a:endParaRPr lang="es-EC" b="1" dirty="0"/>
        </a:p>
      </dgm:t>
    </dgm:pt>
    <dgm:pt modelId="{97D458B4-D82C-4A5B-AC0C-178336F529F1}" type="parTrans" cxnId="{7F79624D-E067-4F92-9DCC-C683D057AE8C}">
      <dgm:prSet/>
      <dgm:spPr/>
      <dgm:t>
        <a:bodyPr/>
        <a:lstStyle/>
        <a:p>
          <a:endParaRPr lang="es-EC" b="1"/>
        </a:p>
      </dgm:t>
    </dgm:pt>
    <dgm:pt modelId="{AEEBEA1E-70F2-42B1-86F8-67B309C36F59}" type="sibTrans" cxnId="{7F79624D-E067-4F92-9DCC-C683D057AE8C}">
      <dgm:prSet/>
      <dgm:spPr/>
      <dgm:t>
        <a:bodyPr/>
        <a:lstStyle/>
        <a:p>
          <a:endParaRPr lang="es-EC" b="1"/>
        </a:p>
      </dgm:t>
    </dgm:pt>
    <dgm:pt modelId="{E1DB4792-95A2-48D1-AEC3-7F452819E098}">
      <dgm:prSet phldrT="[Texto]"/>
      <dgm:spPr/>
      <dgm:t>
        <a:bodyPr/>
        <a:lstStyle/>
        <a:p>
          <a:r>
            <a:rPr lang="es-EC" b="1" dirty="0" smtClean="0"/>
            <a:t>El Alisal</a:t>
          </a:r>
          <a:endParaRPr lang="es-EC" b="1" dirty="0"/>
        </a:p>
      </dgm:t>
    </dgm:pt>
    <dgm:pt modelId="{6E010DDB-C6B1-4921-8299-600C1D402B20}" type="parTrans" cxnId="{CB95F847-B13F-487C-8924-9D599369E0E4}">
      <dgm:prSet/>
      <dgm:spPr/>
      <dgm:t>
        <a:bodyPr/>
        <a:lstStyle/>
        <a:p>
          <a:endParaRPr lang="es-EC" b="1"/>
        </a:p>
      </dgm:t>
    </dgm:pt>
    <dgm:pt modelId="{260F059E-62CA-4DDC-8420-D364ACE33E57}" type="sibTrans" cxnId="{CB95F847-B13F-487C-8924-9D599369E0E4}">
      <dgm:prSet/>
      <dgm:spPr/>
      <dgm:t>
        <a:bodyPr/>
        <a:lstStyle/>
        <a:p>
          <a:endParaRPr lang="es-EC" b="1"/>
        </a:p>
      </dgm:t>
    </dgm:pt>
    <dgm:pt modelId="{6D31AD91-FF5D-4C30-B376-F04E91001DB3}">
      <dgm:prSet phldrT="[Texto]"/>
      <dgm:spPr/>
      <dgm:t>
        <a:bodyPr/>
        <a:lstStyle/>
        <a:p>
          <a:r>
            <a:rPr lang="es-EC" b="1" dirty="0" smtClean="0"/>
            <a:t>Estación El Corazón</a:t>
          </a:r>
          <a:endParaRPr lang="es-EC" b="1" dirty="0"/>
        </a:p>
      </dgm:t>
    </dgm:pt>
    <dgm:pt modelId="{86FCD9D7-C8A7-4D9A-91E2-DCF31850694B}" type="parTrans" cxnId="{5B2BD481-218E-4E32-9663-B0FB27B861E4}">
      <dgm:prSet/>
      <dgm:spPr/>
      <dgm:t>
        <a:bodyPr/>
        <a:lstStyle/>
        <a:p>
          <a:endParaRPr lang="es-EC" b="1"/>
        </a:p>
      </dgm:t>
    </dgm:pt>
    <dgm:pt modelId="{C9D9E625-FC5C-4A3E-97B3-2780DF5C7918}" type="sibTrans" cxnId="{5B2BD481-218E-4E32-9663-B0FB27B861E4}">
      <dgm:prSet/>
      <dgm:spPr/>
      <dgm:t>
        <a:bodyPr/>
        <a:lstStyle/>
        <a:p>
          <a:endParaRPr lang="es-EC" b="1"/>
        </a:p>
      </dgm:t>
    </dgm:pt>
    <dgm:pt modelId="{66E0F44C-DA6E-410C-90A3-A6546691F044}">
      <dgm:prSet phldrT="[Texto]"/>
      <dgm:spPr/>
      <dgm:t>
        <a:bodyPr/>
        <a:lstStyle/>
        <a:p>
          <a:r>
            <a:rPr lang="es-EC" b="1" dirty="0" smtClean="0"/>
            <a:t>San José del Guarumal</a:t>
          </a:r>
          <a:endParaRPr lang="es-EC" b="1" dirty="0"/>
        </a:p>
      </dgm:t>
    </dgm:pt>
    <dgm:pt modelId="{EAEC327D-81BD-4B2D-8CFC-E83905EFA93B}" type="parTrans" cxnId="{28DA842D-0E25-4872-8C01-392390FB7D9A}">
      <dgm:prSet/>
      <dgm:spPr/>
      <dgm:t>
        <a:bodyPr/>
        <a:lstStyle/>
        <a:p>
          <a:endParaRPr lang="es-EC" b="1"/>
        </a:p>
      </dgm:t>
    </dgm:pt>
    <dgm:pt modelId="{FAA0C6EC-754B-4CEA-A924-61D0F371D325}" type="sibTrans" cxnId="{28DA842D-0E25-4872-8C01-392390FB7D9A}">
      <dgm:prSet/>
      <dgm:spPr/>
      <dgm:t>
        <a:bodyPr/>
        <a:lstStyle/>
        <a:p>
          <a:endParaRPr lang="es-EC" b="1"/>
        </a:p>
      </dgm:t>
    </dgm:pt>
    <dgm:pt modelId="{DDD8B5A9-067C-4B62-AD37-6D320B0676FB}">
      <dgm:prSet phldrT="[Texto]"/>
      <dgm:spPr/>
      <dgm:t>
        <a:bodyPr/>
        <a:lstStyle/>
        <a:p>
          <a:r>
            <a:rPr lang="es-EC" b="1" dirty="0" smtClean="0"/>
            <a:t>Zapadores</a:t>
          </a:r>
          <a:endParaRPr lang="es-EC" b="1" dirty="0"/>
        </a:p>
      </dgm:t>
    </dgm:pt>
    <dgm:pt modelId="{4A66646E-CE60-4E65-B687-D174DC9F435C}" type="parTrans" cxnId="{A7D14F9D-D420-4EB2-964E-83A32207E7AD}">
      <dgm:prSet/>
      <dgm:spPr/>
      <dgm:t>
        <a:bodyPr/>
        <a:lstStyle/>
        <a:p>
          <a:endParaRPr lang="es-EC" b="1"/>
        </a:p>
      </dgm:t>
    </dgm:pt>
    <dgm:pt modelId="{ACFC9006-6253-4D15-860C-EDF6DE00C848}" type="sibTrans" cxnId="{A7D14F9D-D420-4EB2-964E-83A32207E7AD}">
      <dgm:prSet/>
      <dgm:spPr/>
      <dgm:t>
        <a:bodyPr/>
        <a:lstStyle/>
        <a:p>
          <a:endParaRPr lang="es-EC" b="1"/>
        </a:p>
      </dgm:t>
    </dgm:pt>
    <dgm:pt modelId="{C2BB6415-7209-4FCB-A9A6-2AB1657A9F40}">
      <dgm:prSet phldrT="[Texto]"/>
      <dgm:spPr/>
      <dgm:t>
        <a:bodyPr/>
        <a:lstStyle/>
        <a:p>
          <a:r>
            <a:rPr lang="es-EC" b="1" dirty="0" smtClean="0"/>
            <a:t>Chiriboga</a:t>
          </a:r>
          <a:endParaRPr lang="es-EC" b="1" dirty="0"/>
        </a:p>
      </dgm:t>
    </dgm:pt>
    <dgm:pt modelId="{E01BBE5C-A428-431A-97B0-E72718570DA9}" type="parTrans" cxnId="{C0A2D0E3-9383-4BD3-80B0-4501DCDAE9B0}">
      <dgm:prSet/>
      <dgm:spPr/>
      <dgm:t>
        <a:bodyPr/>
        <a:lstStyle/>
        <a:p>
          <a:endParaRPr lang="es-EC" b="1"/>
        </a:p>
      </dgm:t>
    </dgm:pt>
    <dgm:pt modelId="{5B4E6AF7-F1CC-48FC-9F6C-B858ED009E52}" type="sibTrans" cxnId="{C0A2D0E3-9383-4BD3-80B0-4501DCDAE9B0}">
      <dgm:prSet/>
      <dgm:spPr/>
      <dgm:t>
        <a:bodyPr/>
        <a:lstStyle/>
        <a:p>
          <a:endParaRPr lang="es-EC" b="1"/>
        </a:p>
      </dgm:t>
    </dgm:pt>
    <dgm:pt modelId="{7C47C86B-C537-41F8-BBED-FA1E227FC064}" type="pres">
      <dgm:prSet presAssocID="{CA0A3BCB-6521-4D19-B158-1D524A83BE43}" presName="Name0" presStyleCnt="0">
        <dgm:presLayoutVars>
          <dgm:dir/>
          <dgm:resizeHandles/>
        </dgm:presLayoutVars>
      </dgm:prSet>
      <dgm:spPr/>
      <dgm:t>
        <a:bodyPr/>
        <a:lstStyle/>
        <a:p>
          <a:endParaRPr lang="es-EC"/>
        </a:p>
      </dgm:t>
    </dgm:pt>
    <dgm:pt modelId="{765DF50E-71BA-4628-A3BB-549AE3ED5BE7}" type="pres">
      <dgm:prSet presAssocID="{8DC77F2A-B2EB-4462-8C2C-1A374DC51773}" presName="compNode" presStyleCnt="0"/>
      <dgm:spPr/>
      <dgm:t>
        <a:bodyPr/>
        <a:lstStyle/>
        <a:p>
          <a:endParaRPr lang="es-EC"/>
        </a:p>
      </dgm:t>
    </dgm:pt>
    <dgm:pt modelId="{50E1C1D4-E291-4FCA-80B5-ED66655F59A1}" type="pres">
      <dgm:prSet presAssocID="{8DC77F2A-B2EB-4462-8C2C-1A374DC51773}" presName="dummyConnPt" presStyleCnt="0"/>
      <dgm:spPr/>
      <dgm:t>
        <a:bodyPr/>
        <a:lstStyle/>
        <a:p>
          <a:endParaRPr lang="es-EC"/>
        </a:p>
      </dgm:t>
    </dgm:pt>
    <dgm:pt modelId="{7FD67A6F-2936-4B22-A0F3-97E927B8C38B}" type="pres">
      <dgm:prSet presAssocID="{8DC77F2A-B2EB-4462-8C2C-1A374DC51773}" presName="node" presStyleLbl="node1" presStyleIdx="0" presStyleCnt="10">
        <dgm:presLayoutVars>
          <dgm:bulletEnabled val="1"/>
        </dgm:presLayoutVars>
      </dgm:prSet>
      <dgm:spPr/>
      <dgm:t>
        <a:bodyPr/>
        <a:lstStyle/>
        <a:p>
          <a:endParaRPr lang="es-EC"/>
        </a:p>
      </dgm:t>
    </dgm:pt>
    <dgm:pt modelId="{FD2C2B75-E708-4D90-9937-772D3AB63055}" type="pres">
      <dgm:prSet presAssocID="{3EF49BBD-B10F-47BD-BC85-7B72086ED9F5}" presName="sibTrans" presStyleLbl="bgSibTrans2D1" presStyleIdx="0" presStyleCnt="9"/>
      <dgm:spPr/>
      <dgm:t>
        <a:bodyPr/>
        <a:lstStyle/>
        <a:p>
          <a:endParaRPr lang="es-EC"/>
        </a:p>
      </dgm:t>
    </dgm:pt>
    <dgm:pt modelId="{199951C3-1096-43BA-B8B7-7451117B436E}" type="pres">
      <dgm:prSet presAssocID="{55C7C8F3-21ED-40E1-B1FA-207FAFBE37AB}" presName="compNode" presStyleCnt="0"/>
      <dgm:spPr/>
      <dgm:t>
        <a:bodyPr/>
        <a:lstStyle/>
        <a:p>
          <a:endParaRPr lang="es-EC"/>
        </a:p>
      </dgm:t>
    </dgm:pt>
    <dgm:pt modelId="{3921C9D4-629B-4E6E-A227-2C17651186C4}" type="pres">
      <dgm:prSet presAssocID="{55C7C8F3-21ED-40E1-B1FA-207FAFBE37AB}" presName="dummyConnPt" presStyleCnt="0"/>
      <dgm:spPr/>
      <dgm:t>
        <a:bodyPr/>
        <a:lstStyle/>
        <a:p>
          <a:endParaRPr lang="es-EC"/>
        </a:p>
      </dgm:t>
    </dgm:pt>
    <dgm:pt modelId="{CA0122A5-B527-482B-B260-3DD0D5D92F03}" type="pres">
      <dgm:prSet presAssocID="{55C7C8F3-21ED-40E1-B1FA-207FAFBE37AB}" presName="node" presStyleLbl="node1" presStyleIdx="1" presStyleCnt="10">
        <dgm:presLayoutVars>
          <dgm:bulletEnabled val="1"/>
        </dgm:presLayoutVars>
      </dgm:prSet>
      <dgm:spPr/>
      <dgm:t>
        <a:bodyPr/>
        <a:lstStyle/>
        <a:p>
          <a:endParaRPr lang="es-EC"/>
        </a:p>
      </dgm:t>
    </dgm:pt>
    <dgm:pt modelId="{F4D51DC1-6597-4048-90BA-0535B7DBA417}" type="pres">
      <dgm:prSet presAssocID="{07C73892-B634-4A3E-9D68-1EECDB6F0959}" presName="sibTrans" presStyleLbl="bgSibTrans2D1" presStyleIdx="1" presStyleCnt="9"/>
      <dgm:spPr/>
      <dgm:t>
        <a:bodyPr/>
        <a:lstStyle/>
        <a:p>
          <a:endParaRPr lang="es-EC"/>
        </a:p>
      </dgm:t>
    </dgm:pt>
    <dgm:pt modelId="{AF6AEA15-5776-4CE1-9168-0BB6A20E5E9A}" type="pres">
      <dgm:prSet presAssocID="{B5610F79-0BDC-4B4B-AF94-37C43667EFC0}" presName="compNode" presStyleCnt="0"/>
      <dgm:spPr/>
      <dgm:t>
        <a:bodyPr/>
        <a:lstStyle/>
        <a:p>
          <a:endParaRPr lang="es-EC"/>
        </a:p>
      </dgm:t>
    </dgm:pt>
    <dgm:pt modelId="{EE7B205D-3A9C-4A72-B5F4-0C3F8CBCC1AE}" type="pres">
      <dgm:prSet presAssocID="{B5610F79-0BDC-4B4B-AF94-37C43667EFC0}" presName="dummyConnPt" presStyleCnt="0"/>
      <dgm:spPr/>
      <dgm:t>
        <a:bodyPr/>
        <a:lstStyle/>
        <a:p>
          <a:endParaRPr lang="es-EC"/>
        </a:p>
      </dgm:t>
    </dgm:pt>
    <dgm:pt modelId="{D74F1141-15BE-4CCD-9E68-9E9881ED19FC}" type="pres">
      <dgm:prSet presAssocID="{B5610F79-0BDC-4B4B-AF94-37C43667EFC0}" presName="node" presStyleLbl="node1" presStyleIdx="2" presStyleCnt="10">
        <dgm:presLayoutVars>
          <dgm:bulletEnabled val="1"/>
        </dgm:presLayoutVars>
      </dgm:prSet>
      <dgm:spPr/>
      <dgm:t>
        <a:bodyPr/>
        <a:lstStyle/>
        <a:p>
          <a:endParaRPr lang="es-EC"/>
        </a:p>
      </dgm:t>
    </dgm:pt>
    <dgm:pt modelId="{11B1A980-BFC2-40CE-97B7-84A2B9DFF1BE}" type="pres">
      <dgm:prSet presAssocID="{AEEBEA1E-70F2-42B1-86F8-67B309C36F59}" presName="sibTrans" presStyleLbl="bgSibTrans2D1" presStyleIdx="2" presStyleCnt="9"/>
      <dgm:spPr/>
      <dgm:t>
        <a:bodyPr/>
        <a:lstStyle/>
        <a:p>
          <a:endParaRPr lang="es-EC"/>
        </a:p>
      </dgm:t>
    </dgm:pt>
    <dgm:pt modelId="{08246C24-D0E5-4028-9889-33126D6BC0C1}" type="pres">
      <dgm:prSet presAssocID="{DF3CD690-3D5D-480D-A896-64C88014929F}" presName="compNode" presStyleCnt="0"/>
      <dgm:spPr/>
      <dgm:t>
        <a:bodyPr/>
        <a:lstStyle/>
        <a:p>
          <a:endParaRPr lang="es-EC"/>
        </a:p>
      </dgm:t>
    </dgm:pt>
    <dgm:pt modelId="{71D0225A-DEE9-471B-BD00-72343269F350}" type="pres">
      <dgm:prSet presAssocID="{DF3CD690-3D5D-480D-A896-64C88014929F}" presName="dummyConnPt" presStyleCnt="0"/>
      <dgm:spPr/>
      <dgm:t>
        <a:bodyPr/>
        <a:lstStyle/>
        <a:p>
          <a:endParaRPr lang="es-EC"/>
        </a:p>
      </dgm:t>
    </dgm:pt>
    <dgm:pt modelId="{DDF6679F-3E55-41A5-A538-CA30D68F199D}" type="pres">
      <dgm:prSet presAssocID="{DF3CD690-3D5D-480D-A896-64C88014929F}" presName="node" presStyleLbl="node1" presStyleIdx="3" presStyleCnt="10">
        <dgm:presLayoutVars>
          <dgm:bulletEnabled val="1"/>
        </dgm:presLayoutVars>
      </dgm:prSet>
      <dgm:spPr/>
      <dgm:t>
        <a:bodyPr/>
        <a:lstStyle/>
        <a:p>
          <a:endParaRPr lang="es-EC"/>
        </a:p>
      </dgm:t>
    </dgm:pt>
    <dgm:pt modelId="{042BF9D7-185F-4A5D-AAE7-C412C58F113E}" type="pres">
      <dgm:prSet presAssocID="{D3181C08-5998-40E0-83E1-49A6F6C4A9BC}" presName="sibTrans" presStyleLbl="bgSibTrans2D1" presStyleIdx="3" presStyleCnt="9"/>
      <dgm:spPr/>
      <dgm:t>
        <a:bodyPr/>
        <a:lstStyle/>
        <a:p>
          <a:endParaRPr lang="es-EC"/>
        </a:p>
      </dgm:t>
    </dgm:pt>
    <dgm:pt modelId="{7FA174CE-68A6-459B-BEDF-CB2909A29C35}" type="pres">
      <dgm:prSet presAssocID="{163CB70A-EC22-4112-948E-3ABECB5106B5}" presName="compNode" presStyleCnt="0"/>
      <dgm:spPr/>
      <dgm:t>
        <a:bodyPr/>
        <a:lstStyle/>
        <a:p>
          <a:endParaRPr lang="es-EC"/>
        </a:p>
      </dgm:t>
    </dgm:pt>
    <dgm:pt modelId="{D6955B1A-93BD-4D8D-A4F2-FE53DD6726FD}" type="pres">
      <dgm:prSet presAssocID="{163CB70A-EC22-4112-948E-3ABECB5106B5}" presName="dummyConnPt" presStyleCnt="0"/>
      <dgm:spPr/>
      <dgm:t>
        <a:bodyPr/>
        <a:lstStyle/>
        <a:p>
          <a:endParaRPr lang="es-EC"/>
        </a:p>
      </dgm:t>
    </dgm:pt>
    <dgm:pt modelId="{B1ABB505-5863-4F31-8FFB-F96635DF8C7C}" type="pres">
      <dgm:prSet presAssocID="{163CB70A-EC22-4112-948E-3ABECB5106B5}" presName="node" presStyleLbl="node1" presStyleIdx="4" presStyleCnt="10">
        <dgm:presLayoutVars>
          <dgm:bulletEnabled val="1"/>
        </dgm:presLayoutVars>
      </dgm:prSet>
      <dgm:spPr/>
      <dgm:t>
        <a:bodyPr/>
        <a:lstStyle/>
        <a:p>
          <a:endParaRPr lang="es-EC"/>
        </a:p>
      </dgm:t>
    </dgm:pt>
    <dgm:pt modelId="{F9212AC4-4E71-4436-B661-8132C58A667D}" type="pres">
      <dgm:prSet presAssocID="{739D93EA-94AA-4D75-BD58-C9F7BEA0B885}" presName="sibTrans" presStyleLbl="bgSibTrans2D1" presStyleIdx="4" presStyleCnt="9"/>
      <dgm:spPr/>
      <dgm:t>
        <a:bodyPr/>
        <a:lstStyle/>
        <a:p>
          <a:endParaRPr lang="es-EC"/>
        </a:p>
      </dgm:t>
    </dgm:pt>
    <dgm:pt modelId="{01854FF3-A8AA-4281-97F5-CD272769858C}" type="pres">
      <dgm:prSet presAssocID="{E1DB4792-95A2-48D1-AEC3-7F452819E098}" presName="compNode" presStyleCnt="0"/>
      <dgm:spPr/>
      <dgm:t>
        <a:bodyPr/>
        <a:lstStyle/>
        <a:p>
          <a:endParaRPr lang="es-EC"/>
        </a:p>
      </dgm:t>
    </dgm:pt>
    <dgm:pt modelId="{06FC855B-B8BD-47E9-B91D-8F80391B36FF}" type="pres">
      <dgm:prSet presAssocID="{E1DB4792-95A2-48D1-AEC3-7F452819E098}" presName="dummyConnPt" presStyleCnt="0"/>
      <dgm:spPr/>
      <dgm:t>
        <a:bodyPr/>
        <a:lstStyle/>
        <a:p>
          <a:endParaRPr lang="es-EC"/>
        </a:p>
      </dgm:t>
    </dgm:pt>
    <dgm:pt modelId="{50599FA0-FD68-4238-AE50-DC178E82FBFE}" type="pres">
      <dgm:prSet presAssocID="{E1DB4792-95A2-48D1-AEC3-7F452819E098}" presName="node" presStyleLbl="node1" presStyleIdx="5" presStyleCnt="10">
        <dgm:presLayoutVars>
          <dgm:bulletEnabled val="1"/>
        </dgm:presLayoutVars>
      </dgm:prSet>
      <dgm:spPr/>
      <dgm:t>
        <a:bodyPr/>
        <a:lstStyle/>
        <a:p>
          <a:endParaRPr lang="es-EC"/>
        </a:p>
      </dgm:t>
    </dgm:pt>
    <dgm:pt modelId="{D22AA741-F4F9-4DEC-B382-CC3BD2BE20A4}" type="pres">
      <dgm:prSet presAssocID="{260F059E-62CA-4DDC-8420-D364ACE33E57}" presName="sibTrans" presStyleLbl="bgSibTrans2D1" presStyleIdx="5" presStyleCnt="9"/>
      <dgm:spPr/>
      <dgm:t>
        <a:bodyPr/>
        <a:lstStyle/>
        <a:p>
          <a:endParaRPr lang="es-EC"/>
        </a:p>
      </dgm:t>
    </dgm:pt>
    <dgm:pt modelId="{1192D5D6-0573-40BC-91CF-08D2CA25709F}" type="pres">
      <dgm:prSet presAssocID="{6D31AD91-FF5D-4C30-B376-F04E91001DB3}" presName="compNode" presStyleCnt="0"/>
      <dgm:spPr/>
      <dgm:t>
        <a:bodyPr/>
        <a:lstStyle/>
        <a:p>
          <a:endParaRPr lang="es-EC"/>
        </a:p>
      </dgm:t>
    </dgm:pt>
    <dgm:pt modelId="{898C37DD-4321-4875-A15C-ED80F0A28FFD}" type="pres">
      <dgm:prSet presAssocID="{6D31AD91-FF5D-4C30-B376-F04E91001DB3}" presName="dummyConnPt" presStyleCnt="0"/>
      <dgm:spPr/>
      <dgm:t>
        <a:bodyPr/>
        <a:lstStyle/>
        <a:p>
          <a:endParaRPr lang="es-EC"/>
        </a:p>
      </dgm:t>
    </dgm:pt>
    <dgm:pt modelId="{E460AF16-BEAD-4DDB-A0B4-FF84F2E8BE48}" type="pres">
      <dgm:prSet presAssocID="{6D31AD91-FF5D-4C30-B376-F04E91001DB3}" presName="node" presStyleLbl="node1" presStyleIdx="6" presStyleCnt="10">
        <dgm:presLayoutVars>
          <dgm:bulletEnabled val="1"/>
        </dgm:presLayoutVars>
      </dgm:prSet>
      <dgm:spPr/>
      <dgm:t>
        <a:bodyPr/>
        <a:lstStyle/>
        <a:p>
          <a:endParaRPr lang="es-EC"/>
        </a:p>
      </dgm:t>
    </dgm:pt>
    <dgm:pt modelId="{277C54B7-9B51-4C96-B446-B3A2C82A034A}" type="pres">
      <dgm:prSet presAssocID="{C9D9E625-FC5C-4A3E-97B3-2780DF5C7918}" presName="sibTrans" presStyleLbl="bgSibTrans2D1" presStyleIdx="6" presStyleCnt="9"/>
      <dgm:spPr/>
      <dgm:t>
        <a:bodyPr/>
        <a:lstStyle/>
        <a:p>
          <a:endParaRPr lang="es-EC"/>
        </a:p>
      </dgm:t>
    </dgm:pt>
    <dgm:pt modelId="{DF92849D-3164-485A-A278-0443DFD5DE65}" type="pres">
      <dgm:prSet presAssocID="{66E0F44C-DA6E-410C-90A3-A6546691F044}" presName="compNode" presStyleCnt="0"/>
      <dgm:spPr/>
      <dgm:t>
        <a:bodyPr/>
        <a:lstStyle/>
        <a:p>
          <a:endParaRPr lang="es-EC"/>
        </a:p>
      </dgm:t>
    </dgm:pt>
    <dgm:pt modelId="{B55D395C-3F59-4B96-A7AA-4B11C0D498FC}" type="pres">
      <dgm:prSet presAssocID="{66E0F44C-DA6E-410C-90A3-A6546691F044}" presName="dummyConnPt" presStyleCnt="0"/>
      <dgm:spPr/>
      <dgm:t>
        <a:bodyPr/>
        <a:lstStyle/>
        <a:p>
          <a:endParaRPr lang="es-EC"/>
        </a:p>
      </dgm:t>
    </dgm:pt>
    <dgm:pt modelId="{0708E8B9-2B0A-47DD-97D6-187743F9987C}" type="pres">
      <dgm:prSet presAssocID="{66E0F44C-DA6E-410C-90A3-A6546691F044}" presName="node" presStyleLbl="node1" presStyleIdx="7" presStyleCnt="10">
        <dgm:presLayoutVars>
          <dgm:bulletEnabled val="1"/>
        </dgm:presLayoutVars>
      </dgm:prSet>
      <dgm:spPr/>
      <dgm:t>
        <a:bodyPr/>
        <a:lstStyle/>
        <a:p>
          <a:endParaRPr lang="es-EC"/>
        </a:p>
      </dgm:t>
    </dgm:pt>
    <dgm:pt modelId="{BB060EE4-3C5F-48A3-BFC8-3FA0787C5F50}" type="pres">
      <dgm:prSet presAssocID="{FAA0C6EC-754B-4CEA-A924-61D0F371D325}" presName="sibTrans" presStyleLbl="bgSibTrans2D1" presStyleIdx="7" presStyleCnt="9"/>
      <dgm:spPr/>
      <dgm:t>
        <a:bodyPr/>
        <a:lstStyle/>
        <a:p>
          <a:endParaRPr lang="es-EC"/>
        </a:p>
      </dgm:t>
    </dgm:pt>
    <dgm:pt modelId="{ED2490AB-1342-4AAC-BC67-64EA66788001}" type="pres">
      <dgm:prSet presAssocID="{DDD8B5A9-067C-4B62-AD37-6D320B0676FB}" presName="compNode" presStyleCnt="0"/>
      <dgm:spPr/>
      <dgm:t>
        <a:bodyPr/>
        <a:lstStyle/>
        <a:p>
          <a:endParaRPr lang="es-EC"/>
        </a:p>
      </dgm:t>
    </dgm:pt>
    <dgm:pt modelId="{403B6DB0-5230-4526-B3DF-F092FF80008C}" type="pres">
      <dgm:prSet presAssocID="{DDD8B5A9-067C-4B62-AD37-6D320B0676FB}" presName="dummyConnPt" presStyleCnt="0"/>
      <dgm:spPr/>
      <dgm:t>
        <a:bodyPr/>
        <a:lstStyle/>
        <a:p>
          <a:endParaRPr lang="es-EC"/>
        </a:p>
      </dgm:t>
    </dgm:pt>
    <dgm:pt modelId="{82A7C518-A653-4720-863B-FFB5E794E262}" type="pres">
      <dgm:prSet presAssocID="{DDD8B5A9-067C-4B62-AD37-6D320B0676FB}" presName="node" presStyleLbl="node1" presStyleIdx="8" presStyleCnt="10">
        <dgm:presLayoutVars>
          <dgm:bulletEnabled val="1"/>
        </dgm:presLayoutVars>
      </dgm:prSet>
      <dgm:spPr/>
      <dgm:t>
        <a:bodyPr/>
        <a:lstStyle/>
        <a:p>
          <a:endParaRPr lang="es-EC"/>
        </a:p>
      </dgm:t>
    </dgm:pt>
    <dgm:pt modelId="{6E63847E-3ED1-46E3-8AA3-28B65892CF7F}" type="pres">
      <dgm:prSet presAssocID="{ACFC9006-6253-4D15-860C-EDF6DE00C848}" presName="sibTrans" presStyleLbl="bgSibTrans2D1" presStyleIdx="8" presStyleCnt="9"/>
      <dgm:spPr/>
      <dgm:t>
        <a:bodyPr/>
        <a:lstStyle/>
        <a:p>
          <a:endParaRPr lang="es-EC"/>
        </a:p>
      </dgm:t>
    </dgm:pt>
    <dgm:pt modelId="{4B88CFC6-309C-4BA0-8081-C396EC2EE793}" type="pres">
      <dgm:prSet presAssocID="{C2BB6415-7209-4FCB-A9A6-2AB1657A9F40}" presName="compNode" presStyleCnt="0"/>
      <dgm:spPr/>
      <dgm:t>
        <a:bodyPr/>
        <a:lstStyle/>
        <a:p>
          <a:endParaRPr lang="es-EC"/>
        </a:p>
      </dgm:t>
    </dgm:pt>
    <dgm:pt modelId="{02814147-F00C-4821-B698-705896894390}" type="pres">
      <dgm:prSet presAssocID="{C2BB6415-7209-4FCB-A9A6-2AB1657A9F40}" presName="dummyConnPt" presStyleCnt="0"/>
      <dgm:spPr/>
      <dgm:t>
        <a:bodyPr/>
        <a:lstStyle/>
        <a:p>
          <a:endParaRPr lang="es-EC"/>
        </a:p>
      </dgm:t>
    </dgm:pt>
    <dgm:pt modelId="{2AEB227A-B92A-4332-A2B6-BA7F6E4772C9}" type="pres">
      <dgm:prSet presAssocID="{C2BB6415-7209-4FCB-A9A6-2AB1657A9F40}" presName="node" presStyleLbl="node1" presStyleIdx="9" presStyleCnt="10">
        <dgm:presLayoutVars>
          <dgm:bulletEnabled val="1"/>
        </dgm:presLayoutVars>
      </dgm:prSet>
      <dgm:spPr/>
      <dgm:t>
        <a:bodyPr/>
        <a:lstStyle/>
        <a:p>
          <a:endParaRPr lang="es-EC"/>
        </a:p>
      </dgm:t>
    </dgm:pt>
  </dgm:ptLst>
  <dgm:cxnLst>
    <dgm:cxn modelId="{4BB3C23C-2F78-473E-92D5-8F5DB8CFBE29}" type="presOf" srcId="{3EF49BBD-B10F-47BD-BC85-7B72086ED9F5}" destId="{FD2C2B75-E708-4D90-9937-772D3AB63055}" srcOrd="0" destOrd="0" presId="urn:microsoft.com/office/officeart/2005/8/layout/bProcess4"/>
    <dgm:cxn modelId="{6AB09BC1-AB3B-440E-A2A5-B39662C99184}" type="presOf" srcId="{ACFC9006-6253-4D15-860C-EDF6DE00C848}" destId="{6E63847E-3ED1-46E3-8AA3-28B65892CF7F}" srcOrd="0" destOrd="0" presId="urn:microsoft.com/office/officeart/2005/8/layout/bProcess4"/>
    <dgm:cxn modelId="{1CF7A15C-5565-49E0-ACF4-95DC0EDC6B90}" type="presOf" srcId="{E1DB4792-95A2-48D1-AEC3-7F452819E098}" destId="{50599FA0-FD68-4238-AE50-DC178E82FBFE}" srcOrd="0" destOrd="0" presId="urn:microsoft.com/office/officeart/2005/8/layout/bProcess4"/>
    <dgm:cxn modelId="{5CB38FF8-47CA-4857-A63F-82E76CA9C43B}" type="presOf" srcId="{6D31AD91-FF5D-4C30-B376-F04E91001DB3}" destId="{E460AF16-BEAD-4DDB-A0B4-FF84F2E8BE48}" srcOrd="0" destOrd="0" presId="urn:microsoft.com/office/officeart/2005/8/layout/bProcess4"/>
    <dgm:cxn modelId="{A30241E6-053D-4222-BC56-95D160CD730E}" type="presOf" srcId="{DF3CD690-3D5D-480D-A896-64C88014929F}" destId="{DDF6679F-3E55-41A5-A538-CA30D68F199D}" srcOrd="0" destOrd="0" presId="urn:microsoft.com/office/officeart/2005/8/layout/bProcess4"/>
    <dgm:cxn modelId="{ECF14657-A6DC-4CED-8180-C4F6649F781A}" type="presOf" srcId="{07C73892-B634-4A3E-9D68-1EECDB6F0959}" destId="{F4D51DC1-6597-4048-90BA-0535B7DBA417}" srcOrd="0" destOrd="0" presId="urn:microsoft.com/office/officeart/2005/8/layout/bProcess4"/>
    <dgm:cxn modelId="{28DA842D-0E25-4872-8C01-392390FB7D9A}" srcId="{CA0A3BCB-6521-4D19-B158-1D524A83BE43}" destId="{66E0F44C-DA6E-410C-90A3-A6546691F044}" srcOrd="7" destOrd="0" parTransId="{EAEC327D-81BD-4B2D-8CFC-E83905EFA93B}" sibTransId="{FAA0C6EC-754B-4CEA-A924-61D0F371D325}"/>
    <dgm:cxn modelId="{4AA91832-431E-4026-A324-44F1C92BD2EA}" type="presOf" srcId="{FAA0C6EC-754B-4CEA-A924-61D0F371D325}" destId="{BB060EE4-3C5F-48A3-BFC8-3FA0787C5F50}" srcOrd="0" destOrd="0" presId="urn:microsoft.com/office/officeart/2005/8/layout/bProcess4"/>
    <dgm:cxn modelId="{5B2BD481-218E-4E32-9663-B0FB27B861E4}" srcId="{CA0A3BCB-6521-4D19-B158-1D524A83BE43}" destId="{6D31AD91-FF5D-4C30-B376-F04E91001DB3}" srcOrd="6" destOrd="0" parTransId="{86FCD9D7-C8A7-4D9A-91E2-DCF31850694B}" sibTransId="{C9D9E625-FC5C-4A3E-97B3-2780DF5C7918}"/>
    <dgm:cxn modelId="{D9F4A630-FB62-4419-97E6-82E16BBEE383}" type="presOf" srcId="{8DC77F2A-B2EB-4462-8C2C-1A374DC51773}" destId="{7FD67A6F-2936-4B22-A0F3-97E927B8C38B}" srcOrd="0" destOrd="0" presId="urn:microsoft.com/office/officeart/2005/8/layout/bProcess4"/>
    <dgm:cxn modelId="{A986A0F7-79DA-4FAC-B097-8E80546D9C31}" srcId="{CA0A3BCB-6521-4D19-B158-1D524A83BE43}" destId="{DF3CD690-3D5D-480D-A896-64C88014929F}" srcOrd="3" destOrd="0" parTransId="{E5A4367A-C176-4E14-A930-79241CB15DE0}" sibTransId="{D3181C08-5998-40E0-83E1-49A6F6C4A9BC}"/>
    <dgm:cxn modelId="{CE60102A-3C13-4D17-B214-DB59506E1A21}" srcId="{CA0A3BCB-6521-4D19-B158-1D524A83BE43}" destId="{8DC77F2A-B2EB-4462-8C2C-1A374DC51773}" srcOrd="0" destOrd="0" parTransId="{EFCFD6C6-346D-4DEA-9A9F-98066981A1FE}" sibTransId="{3EF49BBD-B10F-47BD-BC85-7B72086ED9F5}"/>
    <dgm:cxn modelId="{F43B142A-C418-4FFA-B88B-4D354E1B9276}" type="presOf" srcId="{739D93EA-94AA-4D75-BD58-C9F7BEA0B885}" destId="{F9212AC4-4E71-4436-B661-8132C58A667D}" srcOrd="0" destOrd="0" presId="urn:microsoft.com/office/officeart/2005/8/layout/bProcess4"/>
    <dgm:cxn modelId="{9FDE4E37-933A-44EF-ACF8-F39B7659B310}" type="presOf" srcId="{C9D9E625-FC5C-4A3E-97B3-2780DF5C7918}" destId="{277C54B7-9B51-4C96-B446-B3A2C82A034A}" srcOrd="0" destOrd="0" presId="urn:microsoft.com/office/officeart/2005/8/layout/bProcess4"/>
    <dgm:cxn modelId="{56E44622-BEEE-4690-B2A4-7367F852B619}" type="presOf" srcId="{DDD8B5A9-067C-4B62-AD37-6D320B0676FB}" destId="{82A7C518-A653-4720-863B-FFB5E794E262}" srcOrd="0" destOrd="0" presId="urn:microsoft.com/office/officeart/2005/8/layout/bProcess4"/>
    <dgm:cxn modelId="{D19976AF-AEBD-4A04-86BA-EE4E6060B7E2}" srcId="{CA0A3BCB-6521-4D19-B158-1D524A83BE43}" destId="{55C7C8F3-21ED-40E1-B1FA-207FAFBE37AB}" srcOrd="1" destOrd="0" parTransId="{09897635-2C5D-4BD8-8A4B-B12034E1BAD1}" sibTransId="{07C73892-B634-4A3E-9D68-1EECDB6F0959}"/>
    <dgm:cxn modelId="{0C6AE7BE-84FF-4A1D-9A73-681AC81416FD}" type="presOf" srcId="{C2BB6415-7209-4FCB-A9A6-2AB1657A9F40}" destId="{2AEB227A-B92A-4332-A2B6-BA7F6E4772C9}" srcOrd="0" destOrd="0" presId="urn:microsoft.com/office/officeart/2005/8/layout/bProcess4"/>
    <dgm:cxn modelId="{C0C85569-31D8-4493-8A13-9622DBD8BE57}" type="presOf" srcId="{B5610F79-0BDC-4B4B-AF94-37C43667EFC0}" destId="{D74F1141-15BE-4CCD-9E68-9E9881ED19FC}" srcOrd="0" destOrd="0" presId="urn:microsoft.com/office/officeart/2005/8/layout/bProcess4"/>
    <dgm:cxn modelId="{7F79624D-E067-4F92-9DCC-C683D057AE8C}" srcId="{CA0A3BCB-6521-4D19-B158-1D524A83BE43}" destId="{B5610F79-0BDC-4B4B-AF94-37C43667EFC0}" srcOrd="2" destOrd="0" parTransId="{97D458B4-D82C-4A5B-AC0C-178336F529F1}" sibTransId="{AEEBEA1E-70F2-42B1-86F8-67B309C36F59}"/>
    <dgm:cxn modelId="{174157FA-90B9-431E-A77B-1BD3E2F82C90}" type="presOf" srcId="{66E0F44C-DA6E-410C-90A3-A6546691F044}" destId="{0708E8B9-2B0A-47DD-97D6-187743F9987C}" srcOrd="0" destOrd="0" presId="urn:microsoft.com/office/officeart/2005/8/layout/bProcess4"/>
    <dgm:cxn modelId="{C0A2D0E3-9383-4BD3-80B0-4501DCDAE9B0}" srcId="{CA0A3BCB-6521-4D19-B158-1D524A83BE43}" destId="{C2BB6415-7209-4FCB-A9A6-2AB1657A9F40}" srcOrd="9" destOrd="0" parTransId="{E01BBE5C-A428-431A-97B0-E72718570DA9}" sibTransId="{5B4E6AF7-F1CC-48FC-9F6C-B858ED009E52}"/>
    <dgm:cxn modelId="{A7D14F9D-D420-4EB2-964E-83A32207E7AD}" srcId="{CA0A3BCB-6521-4D19-B158-1D524A83BE43}" destId="{DDD8B5A9-067C-4B62-AD37-6D320B0676FB}" srcOrd="8" destOrd="0" parTransId="{4A66646E-CE60-4E65-B687-D174DC9F435C}" sibTransId="{ACFC9006-6253-4D15-860C-EDF6DE00C848}"/>
    <dgm:cxn modelId="{CB95F847-B13F-487C-8924-9D599369E0E4}" srcId="{CA0A3BCB-6521-4D19-B158-1D524A83BE43}" destId="{E1DB4792-95A2-48D1-AEC3-7F452819E098}" srcOrd="5" destOrd="0" parTransId="{6E010DDB-C6B1-4921-8299-600C1D402B20}" sibTransId="{260F059E-62CA-4DDC-8420-D364ACE33E57}"/>
    <dgm:cxn modelId="{9F6E0BA5-851A-4236-B080-06E9AD120DDA}" type="presOf" srcId="{CA0A3BCB-6521-4D19-B158-1D524A83BE43}" destId="{7C47C86B-C537-41F8-BBED-FA1E227FC064}" srcOrd="0" destOrd="0" presId="urn:microsoft.com/office/officeart/2005/8/layout/bProcess4"/>
    <dgm:cxn modelId="{43CB47F4-4CDC-4867-AF1F-81C122954F11}" type="presOf" srcId="{163CB70A-EC22-4112-948E-3ABECB5106B5}" destId="{B1ABB505-5863-4F31-8FFB-F96635DF8C7C}" srcOrd="0" destOrd="0" presId="urn:microsoft.com/office/officeart/2005/8/layout/bProcess4"/>
    <dgm:cxn modelId="{39976952-AB3B-4C4A-8B23-CA7B9DA45C86}" type="presOf" srcId="{AEEBEA1E-70F2-42B1-86F8-67B309C36F59}" destId="{11B1A980-BFC2-40CE-97B7-84A2B9DFF1BE}" srcOrd="0" destOrd="0" presId="urn:microsoft.com/office/officeart/2005/8/layout/bProcess4"/>
    <dgm:cxn modelId="{72B1C6AE-B80B-47FF-8D05-BF1AA23AE7F4}" srcId="{CA0A3BCB-6521-4D19-B158-1D524A83BE43}" destId="{163CB70A-EC22-4112-948E-3ABECB5106B5}" srcOrd="4" destOrd="0" parTransId="{F95814C0-DB77-4C87-A812-D553454B1FDB}" sibTransId="{739D93EA-94AA-4D75-BD58-C9F7BEA0B885}"/>
    <dgm:cxn modelId="{A6C0FDC1-A375-454C-8123-71781E5CADC4}" type="presOf" srcId="{260F059E-62CA-4DDC-8420-D364ACE33E57}" destId="{D22AA741-F4F9-4DEC-B382-CC3BD2BE20A4}" srcOrd="0" destOrd="0" presId="urn:microsoft.com/office/officeart/2005/8/layout/bProcess4"/>
    <dgm:cxn modelId="{067B517F-6885-4CC4-B4C9-7848A798BD56}" type="presOf" srcId="{D3181C08-5998-40E0-83E1-49A6F6C4A9BC}" destId="{042BF9D7-185F-4A5D-AAE7-C412C58F113E}" srcOrd="0" destOrd="0" presId="urn:microsoft.com/office/officeart/2005/8/layout/bProcess4"/>
    <dgm:cxn modelId="{D4B86240-0875-4036-9B3C-D87061B3AF39}" type="presOf" srcId="{55C7C8F3-21ED-40E1-B1FA-207FAFBE37AB}" destId="{CA0122A5-B527-482B-B260-3DD0D5D92F03}" srcOrd="0" destOrd="0" presId="urn:microsoft.com/office/officeart/2005/8/layout/bProcess4"/>
    <dgm:cxn modelId="{E9B5F3AD-7C95-4B14-80C6-CA61AAA31C83}" type="presParOf" srcId="{7C47C86B-C537-41F8-BBED-FA1E227FC064}" destId="{765DF50E-71BA-4628-A3BB-549AE3ED5BE7}" srcOrd="0" destOrd="0" presId="urn:microsoft.com/office/officeart/2005/8/layout/bProcess4"/>
    <dgm:cxn modelId="{4BE2E6D0-AD6B-496C-8DBD-9E08CBDF9D00}" type="presParOf" srcId="{765DF50E-71BA-4628-A3BB-549AE3ED5BE7}" destId="{50E1C1D4-E291-4FCA-80B5-ED66655F59A1}" srcOrd="0" destOrd="0" presId="urn:microsoft.com/office/officeart/2005/8/layout/bProcess4"/>
    <dgm:cxn modelId="{5CBBD11E-80C0-4518-B659-6B8CDFFEE6E8}" type="presParOf" srcId="{765DF50E-71BA-4628-A3BB-549AE3ED5BE7}" destId="{7FD67A6F-2936-4B22-A0F3-97E927B8C38B}" srcOrd="1" destOrd="0" presId="urn:microsoft.com/office/officeart/2005/8/layout/bProcess4"/>
    <dgm:cxn modelId="{1AAC1474-72C3-4EE9-B379-6B13550DBB53}" type="presParOf" srcId="{7C47C86B-C537-41F8-BBED-FA1E227FC064}" destId="{FD2C2B75-E708-4D90-9937-772D3AB63055}" srcOrd="1" destOrd="0" presId="urn:microsoft.com/office/officeart/2005/8/layout/bProcess4"/>
    <dgm:cxn modelId="{F4ADE185-8EAE-47DD-B674-EFD2AD95A4C3}" type="presParOf" srcId="{7C47C86B-C537-41F8-BBED-FA1E227FC064}" destId="{199951C3-1096-43BA-B8B7-7451117B436E}" srcOrd="2" destOrd="0" presId="urn:microsoft.com/office/officeart/2005/8/layout/bProcess4"/>
    <dgm:cxn modelId="{8619E0B4-88D3-4FA2-B668-B0E17B3EFF12}" type="presParOf" srcId="{199951C3-1096-43BA-B8B7-7451117B436E}" destId="{3921C9D4-629B-4E6E-A227-2C17651186C4}" srcOrd="0" destOrd="0" presId="urn:microsoft.com/office/officeart/2005/8/layout/bProcess4"/>
    <dgm:cxn modelId="{2BB65E2F-6E88-4FE5-B2A9-2134BC344CF2}" type="presParOf" srcId="{199951C3-1096-43BA-B8B7-7451117B436E}" destId="{CA0122A5-B527-482B-B260-3DD0D5D92F03}" srcOrd="1" destOrd="0" presId="urn:microsoft.com/office/officeart/2005/8/layout/bProcess4"/>
    <dgm:cxn modelId="{FFF58547-6ABC-47A6-9C57-77BFE1D458AD}" type="presParOf" srcId="{7C47C86B-C537-41F8-BBED-FA1E227FC064}" destId="{F4D51DC1-6597-4048-90BA-0535B7DBA417}" srcOrd="3" destOrd="0" presId="urn:microsoft.com/office/officeart/2005/8/layout/bProcess4"/>
    <dgm:cxn modelId="{1153532C-854F-463F-901E-A1F34E083A6F}" type="presParOf" srcId="{7C47C86B-C537-41F8-BBED-FA1E227FC064}" destId="{AF6AEA15-5776-4CE1-9168-0BB6A20E5E9A}" srcOrd="4" destOrd="0" presId="urn:microsoft.com/office/officeart/2005/8/layout/bProcess4"/>
    <dgm:cxn modelId="{1A53848A-56C7-41BC-8A44-D4FB14BB333B}" type="presParOf" srcId="{AF6AEA15-5776-4CE1-9168-0BB6A20E5E9A}" destId="{EE7B205D-3A9C-4A72-B5F4-0C3F8CBCC1AE}" srcOrd="0" destOrd="0" presId="urn:microsoft.com/office/officeart/2005/8/layout/bProcess4"/>
    <dgm:cxn modelId="{1A890F38-2796-4C5A-B025-451564787170}" type="presParOf" srcId="{AF6AEA15-5776-4CE1-9168-0BB6A20E5E9A}" destId="{D74F1141-15BE-4CCD-9E68-9E9881ED19FC}" srcOrd="1" destOrd="0" presId="urn:microsoft.com/office/officeart/2005/8/layout/bProcess4"/>
    <dgm:cxn modelId="{9F0C70D4-DA94-426A-A8E6-A144117CB599}" type="presParOf" srcId="{7C47C86B-C537-41F8-BBED-FA1E227FC064}" destId="{11B1A980-BFC2-40CE-97B7-84A2B9DFF1BE}" srcOrd="5" destOrd="0" presId="urn:microsoft.com/office/officeart/2005/8/layout/bProcess4"/>
    <dgm:cxn modelId="{2818F2B4-3E60-4E7E-94DB-85FB4B76CDFE}" type="presParOf" srcId="{7C47C86B-C537-41F8-BBED-FA1E227FC064}" destId="{08246C24-D0E5-4028-9889-33126D6BC0C1}" srcOrd="6" destOrd="0" presId="urn:microsoft.com/office/officeart/2005/8/layout/bProcess4"/>
    <dgm:cxn modelId="{9D468ACB-365C-4EF2-8CA8-86CE854BB3FB}" type="presParOf" srcId="{08246C24-D0E5-4028-9889-33126D6BC0C1}" destId="{71D0225A-DEE9-471B-BD00-72343269F350}" srcOrd="0" destOrd="0" presId="urn:microsoft.com/office/officeart/2005/8/layout/bProcess4"/>
    <dgm:cxn modelId="{707B0A21-734D-4506-80B1-1CA7A8C9E671}" type="presParOf" srcId="{08246C24-D0E5-4028-9889-33126D6BC0C1}" destId="{DDF6679F-3E55-41A5-A538-CA30D68F199D}" srcOrd="1" destOrd="0" presId="urn:microsoft.com/office/officeart/2005/8/layout/bProcess4"/>
    <dgm:cxn modelId="{F2F3D72E-5739-42D2-9DFA-9C5626A944BC}" type="presParOf" srcId="{7C47C86B-C537-41F8-BBED-FA1E227FC064}" destId="{042BF9D7-185F-4A5D-AAE7-C412C58F113E}" srcOrd="7" destOrd="0" presId="urn:microsoft.com/office/officeart/2005/8/layout/bProcess4"/>
    <dgm:cxn modelId="{362DF7BA-DC16-45F7-A9B6-EF937B381149}" type="presParOf" srcId="{7C47C86B-C537-41F8-BBED-FA1E227FC064}" destId="{7FA174CE-68A6-459B-BEDF-CB2909A29C35}" srcOrd="8" destOrd="0" presId="urn:microsoft.com/office/officeart/2005/8/layout/bProcess4"/>
    <dgm:cxn modelId="{92E50D70-450C-4F7E-9C5D-75D5D3829C74}" type="presParOf" srcId="{7FA174CE-68A6-459B-BEDF-CB2909A29C35}" destId="{D6955B1A-93BD-4D8D-A4F2-FE53DD6726FD}" srcOrd="0" destOrd="0" presId="urn:microsoft.com/office/officeart/2005/8/layout/bProcess4"/>
    <dgm:cxn modelId="{6F76B59B-F495-4E13-A929-F50AD23230C1}" type="presParOf" srcId="{7FA174CE-68A6-459B-BEDF-CB2909A29C35}" destId="{B1ABB505-5863-4F31-8FFB-F96635DF8C7C}" srcOrd="1" destOrd="0" presId="urn:microsoft.com/office/officeart/2005/8/layout/bProcess4"/>
    <dgm:cxn modelId="{E9FB193A-9D42-45F1-A2DE-3579C472D73E}" type="presParOf" srcId="{7C47C86B-C537-41F8-BBED-FA1E227FC064}" destId="{F9212AC4-4E71-4436-B661-8132C58A667D}" srcOrd="9" destOrd="0" presId="urn:microsoft.com/office/officeart/2005/8/layout/bProcess4"/>
    <dgm:cxn modelId="{3A351BBD-ABAE-4FDD-8EE6-25AB19EDB7CF}" type="presParOf" srcId="{7C47C86B-C537-41F8-BBED-FA1E227FC064}" destId="{01854FF3-A8AA-4281-97F5-CD272769858C}" srcOrd="10" destOrd="0" presId="urn:microsoft.com/office/officeart/2005/8/layout/bProcess4"/>
    <dgm:cxn modelId="{5A07FA40-2A79-436B-8593-E1384955C1EE}" type="presParOf" srcId="{01854FF3-A8AA-4281-97F5-CD272769858C}" destId="{06FC855B-B8BD-47E9-B91D-8F80391B36FF}" srcOrd="0" destOrd="0" presId="urn:microsoft.com/office/officeart/2005/8/layout/bProcess4"/>
    <dgm:cxn modelId="{E3BC5546-C036-406E-80DB-D96A99CFBB1D}" type="presParOf" srcId="{01854FF3-A8AA-4281-97F5-CD272769858C}" destId="{50599FA0-FD68-4238-AE50-DC178E82FBFE}" srcOrd="1" destOrd="0" presId="urn:microsoft.com/office/officeart/2005/8/layout/bProcess4"/>
    <dgm:cxn modelId="{D9F1765C-DA3B-4585-9F78-96E2E87E1DC1}" type="presParOf" srcId="{7C47C86B-C537-41F8-BBED-FA1E227FC064}" destId="{D22AA741-F4F9-4DEC-B382-CC3BD2BE20A4}" srcOrd="11" destOrd="0" presId="urn:microsoft.com/office/officeart/2005/8/layout/bProcess4"/>
    <dgm:cxn modelId="{84C23F90-AF00-406F-96F9-BE8475B3482F}" type="presParOf" srcId="{7C47C86B-C537-41F8-BBED-FA1E227FC064}" destId="{1192D5D6-0573-40BC-91CF-08D2CA25709F}" srcOrd="12" destOrd="0" presId="urn:microsoft.com/office/officeart/2005/8/layout/bProcess4"/>
    <dgm:cxn modelId="{0790FB2D-0D06-4883-B28C-238A37BD031E}" type="presParOf" srcId="{1192D5D6-0573-40BC-91CF-08D2CA25709F}" destId="{898C37DD-4321-4875-A15C-ED80F0A28FFD}" srcOrd="0" destOrd="0" presId="urn:microsoft.com/office/officeart/2005/8/layout/bProcess4"/>
    <dgm:cxn modelId="{EBE03AEC-C297-4ACD-8B22-2187B5A9930B}" type="presParOf" srcId="{1192D5D6-0573-40BC-91CF-08D2CA25709F}" destId="{E460AF16-BEAD-4DDB-A0B4-FF84F2E8BE48}" srcOrd="1" destOrd="0" presId="urn:microsoft.com/office/officeart/2005/8/layout/bProcess4"/>
    <dgm:cxn modelId="{537D7428-34CD-460B-9B8F-2B70ACB3B23A}" type="presParOf" srcId="{7C47C86B-C537-41F8-BBED-FA1E227FC064}" destId="{277C54B7-9B51-4C96-B446-B3A2C82A034A}" srcOrd="13" destOrd="0" presId="urn:microsoft.com/office/officeart/2005/8/layout/bProcess4"/>
    <dgm:cxn modelId="{0613ACAC-2C80-4C2B-88E8-2E85D49906DD}" type="presParOf" srcId="{7C47C86B-C537-41F8-BBED-FA1E227FC064}" destId="{DF92849D-3164-485A-A278-0443DFD5DE65}" srcOrd="14" destOrd="0" presId="urn:microsoft.com/office/officeart/2005/8/layout/bProcess4"/>
    <dgm:cxn modelId="{823AE192-48BE-4912-8F13-26B842928B8B}" type="presParOf" srcId="{DF92849D-3164-485A-A278-0443DFD5DE65}" destId="{B55D395C-3F59-4B96-A7AA-4B11C0D498FC}" srcOrd="0" destOrd="0" presId="urn:microsoft.com/office/officeart/2005/8/layout/bProcess4"/>
    <dgm:cxn modelId="{163F0628-A27F-482B-BD66-CE2C01D88DFF}" type="presParOf" srcId="{DF92849D-3164-485A-A278-0443DFD5DE65}" destId="{0708E8B9-2B0A-47DD-97D6-187743F9987C}" srcOrd="1" destOrd="0" presId="urn:microsoft.com/office/officeart/2005/8/layout/bProcess4"/>
    <dgm:cxn modelId="{FFC22E60-E32F-4E9B-8C73-09B82E3202DE}" type="presParOf" srcId="{7C47C86B-C537-41F8-BBED-FA1E227FC064}" destId="{BB060EE4-3C5F-48A3-BFC8-3FA0787C5F50}" srcOrd="15" destOrd="0" presId="urn:microsoft.com/office/officeart/2005/8/layout/bProcess4"/>
    <dgm:cxn modelId="{54E0849B-9834-4D5E-8A3B-CC64FB07E4D7}" type="presParOf" srcId="{7C47C86B-C537-41F8-BBED-FA1E227FC064}" destId="{ED2490AB-1342-4AAC-BC67-64EA66788001}" srcOrd="16" destOrd="0" presId="urn:microsoft.com/office/officeart/2005/8/layout/bProcess4"/>
    <dgm:cxn modelId="{FD4B4FCD-87C9-4B7C-BD3A-156739C09993}" type="presParOf" srcId="{ED2490AB-1342-4AAC-BC67-64EA66788001}" destId="{403B6DB0-5230-4526-B3DF-F092FF80008C}" srcOrd="0" destOrd="0" presId="urn:microsoft.com/office/officeart/2005/8/layout/bProcess4"/>
    <dgm:cxn modelId="{D541DF21-F65E-4491-A1E9-8E1C9B7BF4F2}" type="presParOf" srcId="{ED2490AB-1342-4AAC-BC67-64EA66788001}" destId="{82A7C518-A653-4720-863B-FFB5E794E262}" srcOrd="1" destOrd="0" presId="urn:microsoft.com/office/officeart/2005/8/layout/bProcess4"/>
    <dgm:cxn modelId="{6164EE78-D256-4DED-8E8F-D877ACB6DE6C}" type="presParOf" srcId="{7C47C86B-C537-41F8-BBED-FA1E227FC064}" destId="{6E63847E-3ED1-46E3-8AA3-28B65892CF7F}" srcOrd="17" destOrd="0" presId="urn:microsoft.com/office/officeart/2005/8/layout/bProcess4"/>
    <dgm:cxn modelId="{954445B2-7528-4C99-9D7B-0AAC4877F07A}" type="presParOf" srcId="{7C47C86B-C537-41F8-BBED-FA1E227FC064}" destId="{4B88CFC6-309C-4BA0-8081-C396EC2EE793}" srcOrd="18" destOrd="0" presId="urn:microsoft.com/office/officeart/2005/8/layout/bProcess4"/>
    <dgm:cxn modelId="{D0A13DEB-9777-4BF4-AFC9-DD152291D637}" type="presParOf" srcId="{4B88CFC6-309C-4BA0-8081-C396EC2EE793}" destId="{02814147-F00C-4821-B698-705896894390}" srcOrd="0" destOrd="0" presId="urn:microsoft.com/office/officeart/2005/8/layout/bProcess4"/>
    <dgm:cxn modelId="{33787E9E-30AF-4FD8-9C52-C3D909F0BE0C}" type="presParOf" srcId="{4B88CFC6-309C-4BA0-8081-C396EC2EE793}" destId="{2AEB227A-B92A-4332-A2B6-BA7F6E4772C9}" srcOrd="1" destOrd="0" presId="urn:microsoft.com/office/officeart/2005/8/layout/bProcess4"/>
  </dgm:cxnLst>
  <dgm:bg>
    <a:noFill/>
  </dgm:bg>
  <dgm:whole/>
  <dgm:extLst>
    <a:ext uri="http://schemas.microsoft.com/office/drawing/2008/diagram">
      <dsp:dataModelExt xmlns:dsp="http://schemas.microsoft.com/office/drawing/2008/diagram" relId="rId10"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1EF00388-37B9-4042-AB68-A5F917283E94}"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es-EC"/>
        </a:p>
      </dgm:t>
    </dgm:pt>
    <dgm:pt modelId="{8EA7F9E4-ABE4-429A-A67A-816EB151A391}">
      <dgm:prSet phldrT="[Texto]"/>
      <dgm:spPr/>
      <dgm:t>
        <a:bodyPr/>
        <a:lstStyle/>
        <a:p>
          <a:r>
            <a:rPr lang="es-EC" b="1" dirty="0" smtClean="0"/>
            <a:t>Planta turística</a:t>
          </a:r>
          <a:endParaRPr lang="es-EC" b="1" dirty="0"/>
        </a:p>
      </dgm:t>
    </dgm:pt>
    <dgm:pt modelId="{71FC38B7-B441-48D8-AB87-BA4D161452B7}" type="parTrans" cxnId="{7B32CADB-4BB6-4E17-83A1-ABC7CC5ED912}">
      <dgm:prSet/>
      <dgm:spPr/>
      <dgm:t>
        <a:bodyPr/>
        <a:lstStyle/>
        <a:p>
          <a:endParaRPr lang="es-EC" b="1"/>
        </a:p>
      </dgm:t>
    </dgm:pt>
    <dgm:pt modelId="{6AEB8A67-48E5-43C7-98C9-9ECEB73D2595}" type="sibTrans" cxnId="{7B32CADB-4BB6-4E17-83A1-ABC7CC5ED912}">
      <dgm:prSet/>
      <dgm:spPr/>
      <dgm:t>
        <a:bodyPr/>
        <a:lstStyle/>
        <a:p>
          <a:endParaRPr lang="es-EC" b="1"/>
        </a:p>
      </dgm:t>
    </dgm:pt>
    <dgm:pt modelId="{2CBE3BC8-0E63-4744-BF50-571020D62F48}">
      <dgm:prSet phldrT="[Texto]"/>
      <dgm:spPr/>
      <dgm:t>
        <a:bodyPr/>
        <a:lstStyle/>
        <a:p>
          <a:r>
            <a:rPr lang="es-EC" b="1" dirty="0" smtClean="0"/>
            <a:t>Caminatas</a:t>
          </a:r>
          <a:endParaRPr lang="es-EC" b="1" dirty="0"/>
        </a:p>
      </dgm:t>
    </dgm:pt>
    <dgm:pt modelId="{73AFEEB3-3D94-497D-9CDA-0E61C33F1936}" type="parTrans" cxnId="{91C68B3C-7289-4BED-9D76-12180740A6EB}">
      <dgm:prSet/>
      <dgm:spPr/>
      <dgm:t>
        <a:bodyPr/>
        <a:lstStyle/>
        <a:p>
          <a:endParaRPr lang="es-EC" b="1"/>
        </a:p>
      </dgm:t>
    </dgm:pt>
    <dgm:pt modelId="{33544D33-2B9E-4AC1-B63B-2C6FD14D6F42}" type="sibTrans" cxnId="{91C68B3C-7289-4BED-9D76-12180740A6EB}">
      <dgm:prSet/>
      <dgm:spPr/>
      <dgm:t>
        <a:bodyPr/>
        <a:lstStyle/>
        <a:p>
          <a:endParaRPr lang="es-EC" b="1"/>
        </a:p>
      </dgm:t>
    </dgm:pt>
    <dgm:pt modelId="{452A18D3-5F0E-4C9E-A302-6C98B94AEC8F}">
      <dgm:prSet phldrT="[Texto]"/>
      <dgm:spPr/>
      <dgm:t>
        <a:bodyPr/>
        <a:lstStyle/>
        <a:p>
          <a:r>
            <a:rPr lang="es-EC" b="1" dirty="0" smtClean="0"/>
            <a:t>Pesca en el río</a:t>
          </a:r>
          <a:endParaRPr lang="es-EC" b="1" dirty="0"/>
        </a:p>
      </dgm:t>
    </dgm:pt>
    <dgm:pt modelId="{3A05C72A-3D97-4E77-8D87-B03D6EFED7B4}" type="parTrans" cxnId="{0A54AC94-960F-4FCB-BB81-4E094F2B354A}">
      <dgm:prSet/>
      <dgm:spPr/>
      <dgm:t>
        <a:bodyPr/>
        <a:lstStyle/>
        <a:p>
          <a:endParaRPr lang="es-EC" b="1"/>
        </a:p>
      </dgm:t>
    </dgm:pt>
    <dgm:pt modelId="{6204E6D0-40ED-4CC1-8B8C-172189658EA8}" type="sibTrans" cxnId="{0A54AC94-960F-4FCB-BB81-4E094F2B354A}">
      <dgm:prSet/>
      <dgm:spPr/>
      <dgm:t>
        <a:bodyPr/>
        <a:lstStyle/>
        <a:p>
          <a:endParaRPr lang="es-EC" b="1"/>
        </a:p>
      </dgm:t>
    </dgm:pt>
    <dgm:pt modelId="{4D27D5F0-6ECE-4009-B531-43196D82AA32}">
      <dgm:prSet phldrT="[Texto]"/>
      <dgm:spPr/>
      <dgm:t>
        <a:bodyPr/>
        <a:lstStyle/>
        <a:p>
          <a:r>
            <a:rPr lang="es-EC" b="1" dirty="0" smtClean="0"/>
            <a:t>Descenso de cascadas</a:t>
          </a:r>
          <a:endParaRPr lang="es-EC" b="1" dirty="0"/>
        </a:p>
      </dgm:t>
    </dgm:pt>
    <dgm:pt modelId="{73E08FBE-DAED-4D4A-A389-F0D4BD05CC8C}" type="parTrans" cxnId="{C295D726-6F51-41BA-BDB2-DDDCFC1EB793}">
      <dgm:prSet/>
      <dgm:spPr/>
      <dgm:t>
        <a:bodyPr/>
        <a:lstStyle/>
        <a:p>
          <a:endParaRPr lang="es-EC" b="1"/>
        </a:p>
      </dgm:t>
    </dgm:pt>
    <dgm:pt modelId="{7D080C87-D95B-46C0-9216-3222A1CA2ED2}" type="sibTrans" cxnId="{C295D726-6F51-41BA-BDB2-DDDCFC1EB793}">
      <dgm:prSet/>
      <dgm:spPr/>
      <dgm:t>
        <a:bodyPr/>
        <a:lstStyle/>
        <a:p>
          <a:endParaRPr lang="es-EC" b="1"/>
        </a:p>
      </dgm:t>
    </dgm:pt>
    <dgm:pt modelId="{E760E653-3F04-4370-9092-9E541A16A610}">
      <dgm:prSet phldrT="[Texto]"/>
      <dgm:spPr/>
      <dgm:t>
        <a:bodyPr/>
        <a:lstStyle/>
        <a:p>
          <a:r>
            <a:rPr lang="es-EC" b="1" dirty="0" smtClean="0"/>
            <a:t>Ciclismo de montaña</a:t>
          </a:r>
          <a:endParaRPr lang="es-EC" b="1" dirty="0"/>
        </a:p>
      </dgm:t>
    </dgm:pt>
    <dgm:pt modelId="{3B2461D6-7E9E-404A-AF02-8581B179F676}" type="parTrans" cxnId="{57407521-C7B9-47CF-9A1D-460DB41C341D}">
      <dgm:prSet/>
      <dgm:spPr/>
      <dgm:t>
        <a:bodyPr/>
        <a:lstStyle/>
        <a:p>
          <a:endParaRPr lang="es-EC" b="1"/>
        </a:p>
      </dgm:t>
    </dgm:pt>
    <dgm:pt modelId="{BB9923D9-5F27-4C4C-BDC9-14472A5E2700}" type="sibTrans" cxnId="{57407521-C7B9-47CF-9A1D-460DB41C341D}">
      <dgm:prSet/>
      <dgm:spPr/>
      <dgm:t>
        <a:bodyPr/>
        <a:lstStyle/>
        <a:p>
          <a:endParaRPr lang="es-EC" b="1"/>
        </a:p>
      </dgm:t>
    </dgm:pt>
    <dgm:pt modelId="{81C0D154-3CC8-41A1-835A-A4872D73CF78}">
      <dgm:prSet phldrT="[Texto]"/>
      <dgm:spPr/>
      <dgm:t>
        <a:bodyPr/>
        <a:lstStyle/>
        <a:p>
          <a:r>
            <a:rPr lang="es-EC" b="1" dirty="0" smtClean="0"/>
            <a:t>Aviturismo</a:t>
          </a:r>
          <a:endParaRPr lang="es-EC" b="1" dirty="0"/>
        </a:p>
      </dgm:t>
    </dgm:pt>
    <dgm:pt modelId="{4424DE4F-A972-4467-8771-C2ED31BFFD85}" type="parTrans" cxnId="{92147397-1688-405F-AE1D-7117BD036E20}">
      <dgm:prSet/>
      <dgm:spPr/>
      <dgm:t>
        <a:bodyPr/>
        <a:lstStyle/>
        <a:p>
          <a:endParaRPr lang="es-EC" b="1"/>
        </a:p>
      </dgm:t>
    </dgm:pt>
    <dgm:pt modelId="{3B70C970-DB24-4A7F-B810-853B5749BA4B}" type="sibTrans" cxnId="{92147397-1688-405F-AE1D-7117BD036E20}">
      <dgm:prSet/>
      <dgm:spPr/>
      <dgm:t>
        <a:bodyPr/>
        <a:lstStyle/>
        <a:p>
          <a:endParaRPr lang="es-EC" b="1"/>
        </a:p>
      </dgm:t>
    </dgm:pt>
    <dgm:pt modelId="{30AE700C-1854-4B25-9AEF-D86CEB3BD860}" type="pres">
      <dgm:prSet presAssocID="{1EF00388-37B9-4042-AB68-A5F917283E94}" presName="cycle" presStyleCnt="0">
        <dgm:presLayoutVars>
          <dgm:dir/>
          <dgm:resizeHandles val="exact"/>
        </dgm:presLayoutVars>
      </dgm:prSet>
      <dgm:spPr/>
      <dgm:t>
        <a:bodyPr/>
        <a:lstStyle/>
        <a:p>
          <a:endParaRPr lang="es-EC"/>
        </a:p>
      </dgm:t>
    </dgm:pt>
    <dgm:pt modelId="{93FAE2DC-C5DD-42D4-B139-862DF89D4D6A}" type="pres">
      <dgm:prSet presAssocID="{8EA7F9E4-ABE4-429A-A67A-816EB151A391}" presName="node" presStyleLbl="node1" presStyleIdx="0" presStyleCnt="6">
        <dgm:presLayoutVars>
          <dgm:bulletEnabled val="1"/>
        </dgm:presLayoutVars>
      </dgm:prSet>
      <dgm:spPr/>
      <dgm:t>
        <a:bodyPr/>
        <a:lstStyle/>
        <a:p>
          <a:endParaRPr lang="es-EC"/>
        </a:p>
      </dgm:t>
    </dgm:pt>
    <dgm:pt modelId="{9758E980-227A-4499-8DED-988600994675}" type="pres">
      <dgm:prSet presAssocID="{8EA7F9E4-ABE4-429A-A67A-816EB151A391}" presName="spNode" presStyleCnt="0"/>
      <dgm:spPr/>
      <dgm:t>
        <a:bodyPr/>
        <a:lstStyle/>
        <a:p>
          <a:endParaRPr lang="es-EC"/>
        </a:p>
      </dgm:t>
    </dgm:pt>
    <dgm:pt modelId="{9B5BC198-10CC-4232-83C2-F76C6F7A00FF}" type="pres">
      <dgm:prSet presAssocID="{6AEB8A67-48E5-43C7-98C9-9ECEB73D2595}" presName="sibTrans" presStyleLbl="sibTrans1D1" presStyleIdx="0" presStyleCnt="6"/>
      <dgm:spPr/>
      <dgm:t>
        <a:bodyPr/>
        <a:lstStyle/>
        <a:p>
          <a:endParaRPr lang="es-EC"/>
        </a:p>
      </dgm:t>
    </dgm:pt>
    <dgm:pt modelId="{78F07B9B-E652-47D1-97A9-ABE6664B6299}" type="pres">
      <dgm:prSet presAssocID="{2CBE3BC8-0E63-4744-BF50-571020D62F48}" presName="node" presStyleLbl="node1" presStyleIdx="1" presStyleCnt="6">
        <dgm:presLayoutVars>
          <dgm:bulletEnabled val="1"/>
        </dgm:presLayoutVars>
      </dgm:prSet>
      <dgm:spPr/>
      <dgm:t>
        <a:bodyPr/>
        <a:lstStyle/>
        <a:p>
          <a:endParaRPr lang="es-EC"/>
        </a:p>
      </dgm:t>
    </dgm:pt>
    <dgm:pt modelId="{FDA6D196-0403-4C0C-ADE5-FA06495614CE}" type="pres">
      <dgm:prSet presAssocID="{2CBE3BC8-0E63-4744-BF50-571020D62F48}" presName="spNode" presStyleCnt="0"/>
      <dgm:spPr/>
      <dgm:t>
        <a:bodyPr/>
        <a:lstStyle/>
        <a:p>
          <a:endParaRPr lang="es-EC"/>
        </a:p>
      </dgm:t>
    </dgm:pt>
    <dgm:pt modelId="{6689CEB6-573E-4340-B69B-50B21271F839}" type="pres">
      <dgm:prSet presAssocID="{33544D33-2B9E-4AC1-B63B-2C6FD14D6F42}" presName="sibTrans" presStyleLbl="sibTrans1D1" presStyleIdx="1" presStyleCnt="6"/>
      <dgm:spPr/>
      <dgm:t>
        <a:bodyPr/>
        <a:lstStyle/>
        <a:p>
          <a:endParaRPr lang="es-EC"/>
        </a:p>
      </dgm:t>
    </dgm:pt>
    <dgm:pt modelId="{FE795ED3-DEA8-492B-A41D-0D6ABAEE143F}" type="pres">
      <dgm:prSet presAssocID="{452A18D3-5F0E-4C9E-A302-6C98B94AEC8F}" presName="node" presStyleLbl="node1" presStyleIdx="2" presStyleCnt="6">
        <dgm:presLayoutVars>
          <dgm:bulletEnabled val="1"/>
        </dgm:presLayoutVars>
      </dgm:prSet>
      <dgm:spPr/>
      <dgm:t>
        <a:bodyPr/>
        <a:lstStyle/>
        <a:p>
          <a:endParaRPr lang="es-EC"/>
        </a:p>
      </dgm:t>
    </dgm:pt>
    <dgm:pt modelId="{51770AC0-124B-4D9E-B659-989DD66ABABE}" type="pres">
      <dgm:prSet presAssocID="{452A18D3-5F0E-4C9E-A302-6C98B94AEC8F}" presName="spNode" presStyleCnt="0"/>
      <dgm:spPr/>
      <dgm:t>
        <a:bodyPr/>
        <a:lstStyle/>
        <a:p>
          <a:endParaRPr lang="es-EC"/>
        </a:p>
      </dgm:t>
    </dgm:pt>
    <dgm:pt modelId="{35F1C5E2-E799-4192-B6F4-7E44A5C70E89}" type="pres">
      <dgm:prSet presAssocID="{6204E6D0-40ED-4CC1-8B8C-172189658EA8}" presName="sibTrans" presStyleLbl="sibTrans1D1" presStyleIdx="2" presStyleCnt="6"/>
      <dgm:spPr/>
      <dgm:t>
        <a:bodyPr/>
        <a:lstStyle/>
        <a:p>
          <a:endParaRPr lang="es-EC"/>
        </a:p>
      </dgm:t>
    </dgm:pt>
    <dgm:pt modelId="{5A7974D3-1661-41D7-9095-E073EA01A8AF}" type="pres">
      <dgm:prSet presAssocID="{4D27D5F0-6ECE-4009-B531-43196D82AA32}" presName="node" presStyleLbl="node1" presStyleIdx="3" presStyleCnt="6">
        <dgm:presLayoutVars>
          <dgm:bulletEnabled val="1"/>
        </dgm:presLayoutVars>
      </dgm:prSet>
      <dgm:spPr/>
      <dgm:t>
        <a:bodyPr/>
        <a:lstStyle/>
        <a:p>
          <a:endParaRPr lang="es-EC"/>
        </a:p>
      </dgm:t>
    </dgm:pt>
    <dgm:pt modelId="{C862BDF4-731E-4AC4-BA51-2D50F7BCE263}" type="pres">
      <dgm:prSet presAssocID="{4D27D5F0-6ECE-4009-B531-43196D82AA32}" presName="spNode" presStyleCnt="0"/>
      <dgm:spPr/>
      <dgm:t>
        <a:bodyPr/>
        <a:lstStyle/>
        <a:p>
          <a:endParaRPr lang="es-EC"/>
        </a:p>
      </dgm:t>
    </dgm:pt>
    <dgm:pt modelId="{09DC8FB9-34F6-48EC-89A0-3B290E6C598F}" type="pres">
      <dgm:prSet presAssocID="{7D080C87-D95B-46C0-9216-3222A1CA2ED2}" presName="sibTrans" presStyleLbl="sibTrans1D1" presStyleIdx="3" presStyleCnt="6"/>
      <dgm:spPr/>
      <dgm:t>
        <a:bodyPr/>
        <a:lstStyle/>
        <a:p>
          <a:endParaRPr lang="es-EC"/>
        </a:p>
      </dgm:t>
    </dgm:pt>
    <dgm:pt modelId="{F2FE89CC-EC48-4E16-BAE8-B3C25FBC3889}" type="pres">
      <dgm:prSet presAssocID="{E760E653-3F04-4370-9092-9E541A16A610}" presName="node" presStyleLbl="node1" presStyleIdx="4" presStyleCnt="6">
        <dgm:presLayoutVars>
          <dgm:bulletEnabled val="1"/>
        </dgm:presLayoutVars>
      </dgm:prSet>
      <dgm:spPr/>
      <dgm:t>
        <a:bodyPr/>
        <a:lstStyle/>
        <a:p>
          <a:endParaRPr lang="es-EC"/>
        </a:p>
      </dgm:t>
    </dgm:pt>
    <dgm:pt modelId="{ED935CC9-AF5F-4E2C-8781-424054839E7B}" type="pres">
      <dgm:prSet presAssocID="{E760E653-3F04-4370-9092-9E541A16A610}" presName="spNode" presStyleCnt="0"/>
      <dgm:spPr/>
      <dgm:t>
        <a:bodyPr/>
        <a:lstStyle/>
        <a:p>
          <a:endParaRPr lang="es-EC"/>
        </a:p>
      </dgm:t>
    </dgm:pt>
    <dgm:pt modelId="{51ADB5FE-06ED-4453-89DA-32ACBA788EFC}" type="pres">
      <dgm:prSet presAssocID="{BB9923D9-5F27-4C4C-BDC9-14472A5E2700}" presName="sibTrans" presStyleLbl="sibTrans1D1" presStyleIdx="4" presStyleCnt="6"/>
      <dgm:spPr/>
      <dgm:t>
        <a:bodyPr/>
        <a:lstStyle/>
        <a:p>
          <a:endParaRPr lang="es-EC"/>
        </a:p>
      </dgm:t>
    </dgm:pt>
    <dgm:pt modelId="{AA2FA56E-DD8E-458A-A6EF-740B812F78A9}" type="pres">
      <dgm:prSet presAssocID="{81C0D154-3CC8-41A1-835A-A4872D73CF78}" presName="node" presStyleLbl="node1" presStyleIdx="5" presStyleCnt="6">
        <dgm:presLayoutVars>
          <dgm:bulletEnabled val="1"/>
        </dgm:presLayoutVars>
      </dgm:prSet>
      <dgm:spPr/>
      <dgm:t>
        <a:bodyPr/>
        <a:lstStyle/>
        <a:p>
          <a:endParaRPr lang="es-EC"/>
        </a:p>
      </dgm:t>
    </dgm:pt>
    <dgm:pt modelId="{7065B8E5-D5B5-4B1D-898C-4ADCB7B95155}" type="pres">
      <dgm:prSet presAssocID="{81C0D154-3CC8-41A1-835A-A4872D73CF78}" presName="spNode" presStyleCnt="0"/>
      <dgm:spPr/>
      <dgm:t>
        <a:bodyPr/>
        <a:lstStyle/>
        <a:p>
          <a:endParaRPr lang="es-EC"/>
        </a:p>
      </dgm:t>
    </dgm:pt>
    <dgm:pt modelId="{83D14DB1-D6C7-4646-9DF4-37E5CC792B21}" type="pres">
      <dgm:prSet presAssocID="{3B70C970-DB24-4A7F-B810-853B5749BA4B}" presName="sibTrans" presStyleLbl="sibTrans1D1" presStyleIdx="5" presStyleCnt="6"/>
      <dgm:spPr/>
      <dgm:t>
        <a:bodyPr/>
        <a:lstStyle/>
        <a:p>
          <a:endParaRPr lang="es-EC"/>
        </a:p>
      </dgm:t>
    </dgm:pt>
  </dgm:ptLst>
  <dgm:cxnLst>
    <dgm:cxn modelId="{57407521-C7B9-47CF-9A1D-460DB41C341D}" srcId="{1EF00388-37B9-4042-AB68-A5F917283E94}" destId="{E760E653-3F04-4370-9092-9E541A16A610}" srcOrd="4" destOrd="0" parTransId="{3B2461D6-7E9E-404A-AF02-8581B179F676}" sibTransId="{BB9923D9-5F27-4C4C-BDC9-14472A5E2700}"/>
    <dgm:cxn modelId="{C251E36B-BD32-4C33-8977-8DB3ECD74D25}" type="presOf" srcId="{4D27D5F0-6ECE-4009-B531-43196D82AA32}" destId="{5A7974D3-1661-41D7-9095-E073EA01A8AF}" srcOrd="0" destOrd="0" presId="urn:microsoft.com/office/officeart/2005/8/layout/cycle6"/>
    <dgm:cxn modelId="{0C5F495D-7142-4A91-9DD0-FF7E45F3B2DE}" type="presOf" srcId="{6AEB8A67-48E5-43C7-98C9-9ECEB73D2595}" destId="{9B5BC198-10CC-4232-83C2-F76C6F7A00FF}" srcOrd="0" destOrd="0" presId="urn:microsoft.com/office/officeart/2005/8/layout/cycle6"/>
    <dgm:cxn modelId="{91C68B3C-7289-4BED-9D76-12180740A6EB}" srcId="{1EF00388-37B9-4042-AB68-A5F917283E94}" destId="{2CBE3BC8-0E63-4744-BF50-571020D62F48}" srcOrd="1" destOrd="0" parTransId="{73AFEEB3-3D94-497D-9CDA-0E61C33F1936}" sibTransId="{33544D33-2B9E-4AC1-B63B-2C6FD14D6F42}"/>
    <dgm:cxn modelId="{6F0485FB-C18F-4BAF-89B4-CBCD2AE957C4}" type="presOf" srcId="{2CBE3BC8-0E63-4744-BF50-571020D62F48}" destId="{78F07B9B-E652-47D1-97A9-ABE6664B6299}" srcOrd="0" destOrd="0" presId="urn:microsoft.com/office/officeart/2005/8/layout/cycle6"/>
    <dgm:cxn modelId="{884916A9-23D6-4142-A16D-D16A142B7CED}" type="presOf" srcId="{3B70C970-DB24-4A7F-B810-853B5749BA4B}" destId="{83D14DB1-D6C7-4646-9DF4-37E5CC792B21}" srcOrd="0" destOrd="0" presId="urn:microsoft.com/office/officeart/2005/8/layout/cycle6"/>
    <dgm:cxn modelId="{0A54AC94-960F-4FCB-BB81-4E094F2B354A}" srcId="{1EF00388-37B9-4042-AB68-A5F917283E94}" destId="{452A18D3-5F0E-4C9E-A302-6C98B94AEC8F}" srcOrd="2" destOrd="0" parTransId="{3A05C72A-3D97-4E77-8D87-B03D6EFED7B4}" sibTransId="{6204E6D0-40ED-4CC1-8B8C-172189658EA8}"/>
    <dgm:cxn modelId="{D50A26D2-84EE-484E-A2A0-518BA41217EE}" type="presOf" srcId="{452A18D3-5F0E-4C9E-A302-6C98B94AEC8F}" destId="{FE795ED3-DEA8-492B-A41D-0D6ABAEE143F}" srcOrd="0" destOrd="0" presId="urn:microsoft.com/office/officeart/2005/8/layout/cycle6"/>
    <dgm:cxn modelId="{F8FD4537-EECF-47CD-835B-0C310239DC98}" type="presOf" srcId="{33544D33-2B9E-4AC1-B63B-2C6FD14D6F42}" destId="{6689CEB6-573E-4340-B69B-50B21271F839}" srcOrd="0" destOrd="0" presId="urn:microsoft.com/office/officeart/2005/8/layout/cycle6"/>
    <dgm:cxn modelId="{7B32CADB-4BB6-4E17-83A1-ABC7CC5ED912}" srcId="{1EF00388-37B9-4042-AB68-A5F917283E94}" destId="{8EA7F9E4-ABE4-429A-A67A-816EB151A391}" srcOrd="0" destOrd="0" parTransId="{71FC38B7-B441-48D8-AB87-BA4D161452B7}" sibTransId="{6AEB8A67-48E5-43C7-98C9-9ECEB73D2595}"/>
    <dgm:cxn modelId="{F3156F27-3A51-45FA-8058-D05CB39195DA}" type="presOf" srcId="{7D080C87-D95B-46C0-9216-3222A1CA2ED2}" destId="{09DC8FB9-34F6-48EC-89A0-3B290E6C598F}" srcOrd="0" destOrd="0" presId="urn:microsoft.com/office/officeart/2005/8/layout/cycle6"/>
    <dgm:cxn modelId="{5402058C-F43B-4B7F-A25A-DABEC8422AB8}" type="presOf" srcId="{6204E6D0-40ED-4CC1-8B8C-172189658EA8}" destId="{35F1C5E2-E799-4192-B6F4-7E44A5C70E89}" srcOrd="0" destOrd="0" presId="urn:microsoft.com/office/officeart/2005/8/layout/cycle6"/>
    <dgm:cxn modelId="{5BC37C08-1121-4EB4-BBBA-ADD57E434236}" type="presOf" srcId="{1EF00388-37B9-4042-AB68-A5F917283E94}" destId="{30AE700C-1854-4B25-9AEF-D86CEB3BD860}" srcOrd="0" destOrd="0" presId="urn:microsoft.com/office/officeart/2005/8/layout/cycle6"/>
    <dgm:cxn modelId="{C295D726-6F51-41BA-BDB2-DDDCFC1EB793}" srcId="{1EF00388-37B9-4042-AB68-A5F917283E94}" destId="{4D27D5F0-6ECE-4009-B531-43196D82AA32}" srcOrd="3" destOrd="0" parTransId="{73E08FBE-DAED-4D4A-A389-F0D4BD05CC8C}" sibTransId="{7D080C87-D95B-46C0-9216-3222A1CA2ED2}"/>
    <dgm:cxn modelId="{787E354C-5C61-4110-8E88-63079AAD53A9}" type="presOf" srcId="{8EA7F9E4-ABE4-429A-A67A-816EB151A391}" destId="{93FAE2DC-C5DD-42D4-B139-862DF89D4D6A}" srcOrd="0" destOrd="0" presId="urn:microsoft.com/office/officeart/2005/8/layout/cycle6"/>
    <dgm:cxn modelId="{D76CDD29-53E2-4A9A-9B4C-9245772C6C39}" type="presOf" srcId="{81C0D154-3CC8-41A1-835A-A4872D73CF78}" destId="{AA2FA56E-DD8E-458A-A6EF-740B812F78A9}" srcOrd="0" destOrd="0" presId="urn:microsoft.com/office/officeart/2005/8/layout/cycle6"/>
    <dgm:cxn modelId="{E49C2032-3A65-4390-9574-629F92A10ADC}" type="presOf" srcId="{BB9923D9-5F27-4C4C-BDC9-14472A5E2700}" destId="{51ADB5FE-06ED-4453-89DA-32ACBA788EFC}" srcOrd="0" destOrd="0" presId="urn:microsoft.com/office/officeart/2005/8/layout/cycle6"/>
    <dgm:cxn modelId="{92147397-1688-405F-AE1D-7117BD036E20}" srcId="{1EF00388-37B9-4042-AB68-A5F917283E94}" destId="{81C0D154-3CC8-41A1-835A-A4872D73CF78}" srcOrd="5" destOrd="0" parTransId="{4424DE4F-A972-4467-8771-C2ED31BFFD85}" sibTransId="{3B70C970-DB24-4A7F-B810-853B5749BA4B}"/>
    <dgm:cxn modelId="{58B29C56-C56D-4F40-886F-152291344899}" type="presOf" srcId="{E760E653-3F04-4370-9092-9E541A16A610}" destId="{F2FE89CC-EC48-4E16-BAE8-B3C25FBC3889}" srcOrd="0" destOrd="0" presId="urn:microsoft.com/office/officeart/2005/8/layout/cycle6"/>
    <dgm:cxn modelId="{5F7EEECB-B7ED-42B6-AE43-DDD4A71E79E5}" type="presParOf" srcId="{30AE700C-1854-4B25-9AEF-D86CEB3BD860}" destId="{93FAE2DC-C5DD-42D4-B139-862DF89D4D6A}" srcOrd="0" destOrd="0" presId="urn:microsoft.com/office/officeart/2005/8/layout/cycle6"/>
    <dgm:cxn modelId="{DCA2081F-E47C-44AD-955E-2CB61E25375A}" type="presParOf" srcId="{30AE700C-1854-4B25-9AEF-D86CEB3BD860}" destId="{9758E980-227A-4499-8DED-988600994675}" srcOrd="1" destOrd="0" presId="urn:microsoft.com/office/officeart/2005/8/layout/cycle6"/>
    <dgm:cxn modelId="{3C5D8122-505B-4FB0-BF48-B5A4AA963143}" type="presParOf" srcId="{30AE700C-1854-4B25-9AEF-D86CEB3BD860}" destId="{9B5BC198-10CC-4232-83C2-F76C6F7A00FF}" srcOrd="2" destOrd="0" presId="urn:microsoft.com/office/officeart/2005/8/layout/cycle6"/>
    <dgm:cxn modelId="{DD45283C-B8F6-4294-BD0A-B38F58D59C25}" type="presParOf" srcId="{30AE700C-1854-4B25-9AEF-D86CEB3BD860}" destId="{78F07B9B-E652-47D1-97A9-ABE6664B6299}" srcOrd="3" destOrd="0" presId="urn:microsoft.com/office/officeart/2005/8/layout/cycle6"/>
    <dgm:cxn modelId="{20C952F0-E70A-4B9C-A6A8-17336D3900EA}" type="presParOf" srcId="{30AE700C-1854-4B25-9AEF-D86CEB3BD860}" destId="{FDA6D196-0403-4C0C-ADE5-FA06495614CE}" srcOrd="4" destOrd="0" presId="urn:microsoft.com/office/officeart/2005/8/layout/cycle6"/>
    <dgm:cxn modelId="{BC0FB38D-ECFA-45AA-93DC-31C66F73D4B7}" type="presParOf" srcId="{30AE700C-1854-4B25-9AEF-D86CEB3BD860}" destId="{6689CEB6-573E-4340-B69B-50B21271F839}" srcOrd="5" destOrd="0" presId="urn:microsoft.com/office/officeart/2005/8/layout/cycle6"/>
    <dgm:cxn modelId="{8B11EB57-682D-4CBA-980E-F32E184D881C}" type="presParOf" srcId="{30AE700C-1854-4B25-9AEF-D86CEB3BD860}" destId="{FE795ED3-DEA8-492B-A41D-0D6ABAEE143F}" srcOrd="6" destOrd="0" presId="urn:microsoft.com/office/officeart/2005/8/layout/cycle6"/>
    <dgm:cxn modelId="{906881FA-FCDE-4B17-BD58-842DD03D06E2}" type="presParOf" srcId="{30AE700C-1854-4B25-9AEF-D86CEB3BD860}" destId="{51770AC0-124B-4D9E-B659-989DD66ABABE}" srcOrd="7" destOrd="0" presId="urn:microsoft.com/office/officeart/2005/8/layout/cycle6"/>
    <dgm:cxn modelId="{8A140019-058F-4690-B6E6-C0A32AE20A4A}" type="presParOf" srcId="{30AE700C-1854-4B25-9AEF-D86CEB3BD860}" destId="{35F1C5E2-E799-4192-B6F4-7E44A5C70E89}" srcOrd="8" destOrd="0" presId="urn:microsoft.com/office/officeart/2005/8/layout/cycle6"/>
    <dgm:cxn modelId="{C6204ECC-8A0D-496F-8CB0-A5D9BA678854}" type="presParOf" srcId="{30AE700C-1854-4B25-9AEF-D86CEB3BD860}" destId="{5A7974D3-1661-41D7-9095-E073EA01A8AF}" srcOrd="9" destOrd="0" presId="urn:microsoft.com/office/officeart/2005/8/layout/cycle6"/>
    <dgm:cxn modelId="{F73E36C0-0E00-4F47-900E-0CB0EF07E4B1}" type="presParOf" srcId="{30AE700C-1854-4B25-9AEF-D86CEB3BD860}" destId="{C862BDF4-731E-4AC4-BA51-2D50F7BCE263}" srcOrd="10" destOrd="0" presId="urn:microsoft.com/office/officeart/2005/8/layout/cycle6"/>
    <dgm:cxn modelId="{22B8ADED-5FE9-4BED-B49D-1723CEB5D787}" type="presParOf" srcId="{30AE700C-1854-4B25-9AEF-D86CEB3BD860}" destId="{09DC8FB9-34F6-48EC-89A0-3B290E6C598F}" srcOrd="11" destOrd="0" presId="urn:microsoft.com/office/officeart/2005/8/layout/cycle6"/>
    <dgm:cxn modelId="{E365C79D-D0E2-457A-9273-2C206292A008}" type="presParOf" srcId="{30AE700C-1854-4B25-9AEF-D86CEB3BD860}" destId="{F2FE89CC-EC48-4E16-BAE8-B3C25FBC3889}" srcOrd="12" destOrd="0" presId="urn:microsoft.com/office/officeart/2005/8/layout/cycle6"/>
    <dgm:cxn modelId="{94568186-33B0-4949-BABE-4142642847FA}" type="presParOf" srcId="{30AE700C-1854-4B25-9AEF-D86CEB3BD860}" destId="{ED935CC9-AF5F-4E2C-8781-424054839E7B}" srcOrd="13" destOrd="0" presId="urn:microsoft.com/office/officeart/2005/8/layout/cycle6"/>
    <dgm:cxn modelId="{44C4BE57-82C0-4C14-B1BB-EDF10EC4760E}" type="presParOf" srcId="{30AE700C-1854-4B25-9AEF-D86CEB3BD860}" destId="{51ADB5FE-06ED-4453-89DA-32ACBA788EFC}" srcOrd="14" destOrd="0" presId="urn:microsoft.com/office/officeart/2005/8/layout/cycle6"/>
    <dgm:cxn modelId="{63B6A4FD-E22B-4529-8DF4-63687A455B13}" type="presParOf" srcId="{30AE700C-1854-4B25-9AEF-D86CEB3BD860}" destId="{AA2FA56E-DD8E-458A-A6EF-740B812F78A9}" srcOrd="15" destOrd="0" presId="urn:microsoft.com/office/officeart/2005/8/layout/cycle6"/>
    <dgm:cxn modelId="{7ABB1BB9-FBC4-48A8-A898-50DD0B02A426}" type="presParOf" srcId="{30AE700C-1854-4B25-9AEF-D86CEB3BD860}" destId="{7065B8E5-D5B5-4B1D-898C-4ADCB7B95155}" srcOrd="16" destOrd="0" presId="urn:microsoft.com/office/officeart/2005/8/layout/cycle6"/>
    <dgm:cxn modelId="{60466083-CABD-44D3-9691-63321FB99EA0}" type="presParOf" srcId="{30AE700C-1854-4B25-9AEF-D86CEB3BD860}" destId="{83D14DB1-D6C7-4646-9DF4-37E5CC792B21}" srcOrd="17"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B726FC-D22E-4673-8496-2C631E529A4D}" type="doc">
      <dgm:prSet loTypeId="urn:microsoft.com/office/officeart/2005/8/layout/radial6" loCatId="relationship" qsTypeId="urn:microsoft.com/office/officeart/2005/8/quickstyle/simple3" qsCatId="simple" csTypeId="urn:microsoft.com/office/officeart/2005/8/colors/colorful1" csCatId="colorful" phldr="1"/>
      <dgm:spPr/>
      <dgm:t>
        <a:bodyPr/>
        <a:lstStyle/>
        <a:p>
          <a:endParaRPr lang="es-EC"/>
        </a:p>
      </dgm:t>
    </dgm:pt>
    <dgm:pt modelId="{34A6D933-8DC3-4161-AE8A-60FE9A968E2C}">
      <dgm:prSet phldrT="[Texto]" custT="1"/>
      <dgm:spPr/>
      <dgm:t>
        <a:bodyPr/>
        <a:lstStyle/>
        <a:p>
          <a:r>
            <a:rPr lang="es-EC" sz="2000" b="1" dirty="0" smtClean="0"/>
            <a:t>9 Establecimientos</a:t>
          </a:r>
          <a:endParaRPr lang="es-EC" sz="2000" b="1" dirty="0"/>
        </a:p>
      </dgm:t>
    </dgm:pt>
    <dgm:pt modelId="{2445BD00-FEA4-48C0-B1A3-DDE371D5D3F4}" type="parTrans" cxnId="{C8E59315-3DFE-464A-B672-5087BE927A51}">
      <dgm:prSet/>
      <dgm:spPr/>
      <dgm:t>
        <a:bodyPr/>
        <a:lstStyle/>
        <a:p>
          <a:endParaRPr lang="es-EC" sz="3200" b="1"/>
        </a:p>
      </dgm:t>
    </dgm:pt>
    <dgm:pt modelId="{59B2C913-88FC-4102-99AB-192102B3E226}" type="sibTrans" cxnId="{C8E59315-3DFE-464A-B672-5087BE927A51}">
      <dgm:prSet/>
      <dgm:spPr/>
      <dgm:t>
        <a:bodyPr/>
        <a:lstStyle/>
        <a:p>
          <a:endParaRPr lang="es-EC" sz="3200" b="1"/>
        </a:p>
      </dgm:t>
    </dgm:pt>
    <dgm:pt modelId="{BB579B48-A1B3-48AD-BB10-F9E60F593B8B}">
      <dgm:prSet phldrT="[Texto]" custT="1"/>
      <dgm:spPr/>
      <dgm:t>
        <a:bodyPr/>
        <a:lstStyle/>
        <a:p>
          <a:r>
            <a:rPr lang="es-EC" sz="1400" b="1" dirty="0" smtClean="0"/>
            <a:t>El Alisal</a:t>
          </a:r>
          <a:endParaRPr lang="es-EC" sz="1400" b="1" dirty="0"/>
        </a:p>
      </dgm:t>
    </dgm:pt>
    <dgm:pt modelId="{2FCC7C91-CA1D-4194-8CE1-DC07863E70EE}" type="parTrans" cxnId="{B8FC4D00-BBEF-4EC4-9F1A-8F364CD7D3F2}">
      <dgm:prSet/>
      <dgm:spPr/>
      <dgm:t>
        <a:bodyPr/>
        <a:lstStyle/>
        <a:p>
          <a:endParaRPr lang="es-EC" sz="3200" b="1"/>
        </a:p>
      </dgm:t>
    </dgm:pt>
    <dgm:pt modelId="{F57CBAEB-5FC0-45FC-84A9-314060BE9969}" type="sibTrans" cxnId="{B8FC4D00-BBEF-4EC4-9F1A-8F364CD7D3F2}">
      <dgm:prSet/>
      <dgm:spPr/>
      <dgm:t>
        <a:bodyPr/>
        <a:lstStyle/>
        <a:p>
          <a:endParaRPr lang="es-EC" sz="3200" b="1"/>
        </a:p>
      </dgm:t>
    </dgm:pt>
    <dgm:pt modelId="{91053328-E2D7-4ADF-B9E3-9735AFBABC5A}">
      <dgm:prSet phldrT="[Texto]" custT="1"/>
      <dgm:spPr/>
      <dgm:t>
        <a:bodyPr/>
        <a:lstStyle/>
        <a:p>
          <a:r>
            <a:rPr lang="es-EC" sz="1400" b="1" dirty="0" smtClean="0"/>
            <a:t>Pequeño Paraíso</a:t>
          </a:r>
          <a:endParaRPr lang="es-EC" sz="1400" b="1" dirty="0"/>
        </a:p>
      </dgm:t>
    </dgm:pt>
    <dgm:pt modelId="{F3099079-9BCF-42C8-89FF-CFADBEDA4DE7}" type="parTrans" cxnId="{5E39B57A-4EF2-466F-9FAB-2DFBAC4A98C1}">
      <dgm:prSet/>
      <dgm:spPr/>
      <dgm:t>
        <a:bodyPr/>
        <a:lstStyle/>
        <a:p>
          <a:endParaRPr lang="es-EC" sz="3200" b="1"/>
        </a:p>
      </dgm:t>
    </dgm:pt>
    <dgm:pt modelId="{58583010-45D4-4ED7-85D7-A0675EBB9655}" type="sibTrans" cxnId="{5E39B57A-4EF2-466F-9FAB-2DFBAC4A98C1}">
      <dgm:prSet/>
      <dgm:spPr/>
      <dgm:t>
        <a:bodyPr/>
        <a:lstStyle/>
        <a:p>
          <a:endParaRPr lang="es-EC" sz="3200" b="1"/>
        </a:p>
      </dgm:t>
    </dgm:pt>
    <dgm:pt modelId="{DF9991AA-FE05-411F-9D12-D660E51E5D23}">
      <dgm:prSet phldrT="[Texto]" custT="1"/>
      <dgm:spPr/>
      <dgm:t>
        <a:bodyPr/>
        <a:lstStyle/>
        <a:p>
          <a:r>
            <a:rPr lang="es-EC" sz="1400" b="1" dirty="0" smtClean="0"/>
            <a:t>La Hojarasca-El Paraíso-El Kawana-El Chaparral</a:t>
          </a:r>
          <a:endParaRPr lang="es-EC" sz="1400" b="1" dirty="0"/>
        </a:p>
      </dgm:t>
    </dgm:pt>
    <dgm:pt modelId="{74D73868-6D60-42D0-9E51-FD3721B2E5E3}" type="parTrans" cxnId="{0E594997-9B99-4A88-9BAE-FE1ED05C51B3}">
      <dgm:prSet/>
      <dgm:spPr/>
      <dgm:t>
        <a:bodyPr/>
        <a:lstStyle/>
        <a:p>
          <a:endParaRPr lang="es-EC" sz="3200" b="1"/>
        </a:p>
      </dgm:t>
    </dgm:pt>
    <dgm:pt modelId="{FD2B7526-E2C6-422C-9000-A5F190FF8E67}" type="sibTrans" cxnId="{0E594997-9B99-4A88-9BAE-FE1ED05C51B3}">
      <dgm:prSet/>
      <dgm:spPr/>
      <dgm:t>
        <a:bodyPr/>
        <a:lstStyle/>
        <a:p>
          <a:endParaRPr lang="es-EC" sz="3200" b="1"/>
        </a:p>
      </dgm:t>
    </dgm:pt>
    <dgm:pt modelId="{CEDC5EB3-C0A5-40AC-BEFC-962F4DDDD24F}">
      <dgm:prSet phldrT="[Texto]" custT="1"/>
      <dgm:spPr/>
      <dgm:t>
        <a:bodyPr/>
        <a:lstStyle/>
        <a:p>
          <a:r>
            <a:rPr lang="es-EC" sz="1400" b="1" dirty="0" smtClean="0"/>
            <a:t>Finca Ecológica Río Monte</a:t>
          </a:r>
          <a:endParaRPr lang="es-EC" sz="1400" b="1" dirty="0"/>
        </a:p>
      </dgm:t>
    </dgm:pt>
    <dgm:pt modelId="{D2CFFD85-60A2-4B34-BDC5-FF7EBACEC8B3}" type="parTrans" cxnId="{7616DF79-B998-4FEF-B4A4-87A9684C7D88}">
      <dgm:prSet/>
      <dgm:spPr/>
      <dgm:t>
        <a:bodyPr/>
        <a:lstStyle/>
        <a:p>
          <a:endParaRPr lang="es-EC" sz="3200" b="1"/>
        </a:p>
      </dgm:t>
    </dgm:pt>
    <dgm:pt modelId="{723697EE-BB06-4E60-BA40-779FBD084095}" type="sibTrans" cxnId="{7616DF79-B998-4FEF-B4A4-87A9684C7D88}">
      <dgm:prSet/>
      <dgm:spPr/>
      <dgm:t>
        <a:bodyPr/>
        <a:lstStyle/>
        <a:p>
          <a:endParaRPr lang="es-EC" sz="3200" b="1"/>
        </a:p>
      </dgm:t>
    </dgm:pt>
    <dgm:pt modelId="{3E28D1D0-A4BC-4683-BC61-341A7C0A0F6D}">
      <dgm:prSet phldrT="[Texto]" custT="1"/>
      <dgm:spPr/>
      <dgm:t>
        <a:bodyPr/>
        <a:lstStyle/>
        <a:p>
          <a:r>
            <a:rPr lang="es-EC" sz="1400" b="1" dirty="0" smtClean="0"/>
            <a:t>Zapadores del Saloya</a:t>
          </a:r>
          <a:endParaRPr lang="es-EC" sz="1400" b="1" dirty="0"/>
        </a:p>
      </dgm:t>
    </dgm:pt>
    <dgm:pt modelId="{85127FD4-0A6B-42EB-916D-7FB39A562B2C}" type="parTrans" cxnId="{B5241843-BE02-4370-885A-2F6CA40CF35E}">
      <dgm:prSet/>
      <dgm:spPr/>
      <dgm:t>
        <a:bodyPr/>
        <a:lstStyle/>
        <a:p>
          <a:endParaRPr lang="es-EC" sz="3200" b="1"/>
        </a:p>
      </dgm:t>
    </dgm:pt>
    <dgm:pt modelId="{E1A96FAB-126B-4E52-8818-631FCCF03F17}" type="sibTrans" cxnId="{B5241843-BE02-4370-885A-2F6CA40CF35E}">
      <dgm:prSet/>
      <dgm:spPr/>
      <dgm:t>
        <a:bodyPr/>
        <a:lstStyle/>
        <a:p>
          <a:endParaRPr lang="es-EC" sz="3200" b="1"/>
        </a:p>
      </dgm:t>
    </dgm:pt>
    <dgm:pt modelId="{8FFF5840-28EE-40AC-988A-7B818A55F123}">
      <dgm:prSet phldrT="[Texto]" custT="1"/>
      <dgm:spPr/>
      <dgm:t>
        <a:bodyPr/>
        <a:lstStyle/>
        <a:p>
          <a:r>
            <a:rPr lang="es-EC" sz="1400" b="1" dirty="0" smtClean="0"/>
            <a:t>Restaurante Mamá Digna</a:t>
          </a:r>
          <a:endParaRPr lang="es-EC" sz="1400" b="1" dirty="0"/>
        </a:p>
      </dgm:t>
    </dgm:pt>
    <dgm:pt modelId="{5624798B-1908-4EE0-AD40-5957386EB620}" type="parTrans" cxnId="{9DA269BA-B46F-4D8D-85C5-AE4045227257}">
      <dgm:prSet/>
      <dgm:spPr/>
      <dgm:t>
        <a:bodyPr/>
        <a:lstStyle/>
        <a:p>
          <a:endParaRPr lang="es-EC" sz="3200" b="1"/>
        </a:p>
      </dgm:t>
    </dgm:pt>
    <dgm:pt modelId="{B01CDF52-A8A5-4B49-8E9C-C49D664D1A57}" type="sibTrans" cxnId="{9DA269BA-B46F-4D8D-85C5-AE4045227257}">
      <dgm:prSet/>
      <dgm:spPr/>
      <dgm:t>
        <a:bodyPr/>
        <a:lstStyle/>
        <a:p>
          <a:endParaRPr lang="es-EC" sz="3200" b="1"/>
        </a:p>
      </dgm:t>
    </dgm:pt>
    <dgm:pt modelId="{48945A52-BECD-49A1-AB49-BFAB0BB11433}">
      <dgm:prSet phldrT="[Texto]" custT="1"/>
      <dgm:spPr/>
      <dgm:t>
        <a:bodyPr/>
        <a:lstStyle/>
        <a:p>
          <a:r>
            <a:rPr lang="es-EC" sz="1400" b="1" dirty="0" smtClean="0"/>
            <a:t>Trapiche Don Gonzalo</a:t>
          </a:r>
          <a:endParaRPr lang="es-EC" sz="1400" b="1" dirty="0"/>
        </a:p>
      </dgm:t>
    </dgm:pt>
    <dgm:pt modelId="{3D905B37-7565-4CB0-99AA-32CD26D6C1DE}" type="parTrans" cxnId="{4D7288B1-CD37-45E3-8FC8-72410F7F16EC}">
      <dgm:prSet/>
      <dgm:spPr/>
      <dgm:t>
        <a:bodyPr/>
        <a:lstStyle/>
        <a:p>
          <a:endParaRPr lang="es-EC" sz="3200" b="1"/>
        </a:p>
      </dgm:t>
    </dgm:pt>
    <dgm:pt modelId="{F9C38C36-F292-41A7-B4C5-00F7AAD4D070}" type="sibTrans" cxnId="{4D7288B1-CD37-45E3-8FC8-72410F7F16EC}">
      <dgm:prSet/>
      <dgm:spPr/>
      <dgm:t>
        <a:bodyPr/>
        <a:lstStyle/>
        <a:p>
          <a:endParaRPr lang="es-EC" sz="3200" b="1"/>
        </a:p>
      </dgm:t>
    </dgm:pt>
    <dgm:pt modelId="{6CFD5F78-96AA-4927-A181-DC157032E4EE}">
      <dgm:prSet phldrT="[Texto]" custT="1"/>
      <dgm:spPr/>
      <dgm:t>
        <a:bodyPr/>
        <a:lstStyle/>
        <a:p>
          <a:r>
            <a:rPr lang="es-EC" sz="1400" b="1" dirty="0" smtClean="0"/>
            <a:t>CTC Chiriboga</a:t>
          </a:r>
          <a:endParaRPr lang="es-EC" sz="1400" b="1" dirty="0"/>
        </a:p>
      </dgm:t>
    </dgm:pt>
    <dgm:pt modelId="{A481E970-746E-436F-811C-8E15416CDF48}" type="parTrans" cxnId="{8982E7B8-38A2-4EFE-B201-A1470E1B6DC8}">
      <dgm:prSet/>
      <dgm:spPr/>
      <dgm:t>
        <a:bodyPr/>
        <a:lstStyle/>
        <a:p>
          <a:endParaRPr lang="es-EC" sz="3200" b="1"/>
        </a:p>
      </dgm:t>
    </dgm:pt>
    <dgm:pt modelId="{CE9799D4-A0F7-4961-956D-CB345CFA73DA}" type="sibTrans" cxnId="{8982E7B8-38A2-4EFE-B201-A1470E1B6DC8}">
      <dgm:prSet/>
      <dgm:spPr/>
      <dgm:t>
        <a:bodyPr/>
        <a:lstStyle/>
        <a:p>
          <a:endParaRPr lang="es-EC" sz="3200" b="1"/>
        </a:p>
      </dgm:t>
    </dgm:pt>
    <dgm:pt modelId="{B90079AF-BE91-49BA-9274-CCB351B01B01}">
      <dgm:prSet phldrT="[Texto]" custT="1"/>
      <dgm:spPr/>
      <dgm:t>
        <a:bodyPr/>
        <a:lstStyle/>
        <a:p>
          <a:r>
            <a:rPr lang="es-EC" sz="1400" b="1" dirty="0" smtClean="0"/>
            <a:t>Balneario Fuente de Juventud</a:t>
          </a:r>
          <a:endParaRPr lang="es-EC" sz="1400" b="1" dirty="0"/>
        </a:p>
      </dgm:t>
    </dgm:pt>
    <dgm:pt modelId="{1A89052F-9671-4581-92FF-9A86689050EB}" type="parTrans" cxnId="{1562ABBE-29EC-47E2-9E12-642D275E4E6F}">
      <dgm:prSet/>
      <dgm:spPr/>
      <dgm:t>
        <a:bodyPr/>
        <a:lstStyle/>
        <a:p>
          <a:endParaRPr lang="es-EC" sz="3200" b="1"/>
        </a:p>
      </dgm:t>
    </dgm:pt>
    <dgm:pt modelId="{62EB8EAF-906C-47A6-8D97-033BACD740B6}" type="sibTrans" cxnId="{1562ABBE-29EC-47E2-9E12-642D275E4E6F}">
      <dgm:prSet/>
      <dgm:spPr/>
      <dgm:t>
        <a:bodyPr/>
        <a:lstStyle/>
        <a:p>
          <a:endParaRPr lang="es-EC" sz="3200" b="1"/>
        </a:p>
      </dgm:t>
    </dgm:pt>
    <dgm:pt modelId="{052B21F4-9912-4A91-89A5-90A653AC5B6B}" type="pres">
      <dgm:prSet presAssocID="{26B726FC-D22E-4673-8496-2C631E529A4D}" presName="Name0" presStyleCnt="0">
        <dgm:presLayoutVars>
          <dgm:chMax val="1"/>
          <dgm:dir/>
          <dgm:animLvl val="ctr"/>
          <dgm:resizeHandles val="exact"/>
        </dgm:presLayoutVars>
      </dgm:prSet>
      <dgm:spPr/>
      <dgm:t>
        <a:bodyPr/>
        <a:lstStyle/>
        <a:p>
          <a:endParaRPr lang="es-EC"/>
        </a:p>
      </dgm:t>
    </dgm:pt>
    <dgm:pt modelId="{D7FFB4AB-5ABD-4CFB-9677-8BF727F0E0FE}" type="pres">
      <dgm:prSet presAssocID="{34A6D933-8DC3-4161-AE8A-60FE9A968E2C}" presName="centerShape" presStyleLbl="node0" presStyleIdx="0" presStyleCnt="1" custScaleX="177431" custScaleY="132849"/>
      <dgm:spPr/>
      <dgm:t>
        <a:bodyPr/>
        <a:lstStyle/>
        <a:p>
          <a:endParaRPr lang="es-EC"/>
        </a:p>
      </dgm:t>
    </dgm:pt>
    <dgm:pt modelId="{2BCD062A-D289-4995-8466-4826D5AD7AAA}" type="pres">
      <dgm:prSet presAssocID="{BB579B48-A1B3-48AD-BB10-F9E60F593B8B}" presName="node" presStyleLbl="node1" presStyleIdx="0" presStyleCnt="9">
        <dgm:presLayoutVars>
          <dgm:bulletEnabled val="1"/>
        </dgm:presLayoutVars>
      </dgm:prSet>
      <dgm:spPr/>
      <dgm:t>
        <a:bodyPr/>
        <a:lstStyle/>
        <a:p>
          <a:endParaRPr lang="es-EC"/>
        </a:p>
      </dgm:t>
    </dgm:pt>
    <dgm:pt modelId="{98278ED7-2515-4923-8E32-D1DAA71BFE9A}" type="pres">
      <dgm:prSet presAssocID="{BB579B48-A1B3-48AD-BB10-F9E60F593B8B}" presName="dummy" presStyleCnt="0"/>
      <dgm:spPr/>
      <dgm:t>
        <a:bodyPr/>
        <a:lstStyle/>
        <a:p>
          <a:endParaRPr lang="es-EC"/>
        </a:p>
      </dgm:t>
    </dgm:pt>
    <dgm:pt modelId="{EEF464E0-257E-4CA8-8EBC-A5ECBCA8FE57}" type="pres">
      <dgm:prSet presAssocID="{F57CBAEB-5FC0-45FC-84A9-314060BE9969}" presName="sibTrans" presStyleLbl="sibTrans2D1" presStyleIdx="0" presStyleCnt="9"/>
      <dgm:spPr/>
      <dgm:t>
        <a:bodyPr/>
        <a:lstStyle/>
        <a:p>
          <a:endParaRPr lang="es-EC"/>
        </a:p>
      </dgm:t>
    </dgm:pt>
    <dgm:pt modelId="{993460FB-90AD-4DE3-A62C-03D568C0878C}" type="pres">
      <dgm:prSet presAssocID="{91053328-E2D7-4ADF-B9E3-9735AFBABC5A}" presName="node" presStyleLbl="node1" presStyleIdx="1" presStyleCnt="9">
        <dgm:presLayoutVars>
          <dgm:bulletEnabled val="1"/>
        </dgm:presLayoutVars>
      </dgm:prSet>
      <dgm:spPr/>
      <dgm:t>
        <a:bodyPr/>
        <a:lstStyle/>
        <a:p>
          <a:endParaRPr lang="es-EC"/>
        </a:p>
      </dgm:t>
    </dgm:pt>
    <dgm:pt modelId="{DEB292FB-8882-4AA6-8C00-1B5964D5E70B}" type="pres">
      <dgm:prSet presAssocID="{91053328-E2D7-4ADF-B9E3-9735AFBABC5A}" presName="dummy" presStyleCnt="0"/>
      <dgm:spPr/>
      <dgm:t>
        <a:bodyPr/>
        <a:lstStyle/>
        <a:p>
          <a:endParaRPr lang="es-EC"/>
        </a:p>
      </dgm:t>
    </dgm:pt>
    <dgm:pt modelId="{CA9108E5-B050-4BDC-8C56-2C0AA63DE46C}" type="pres">
      <dgm:prSet presAssocID="{58583010-45D4-4ED7-85D7-A0675EBB9655}" presName="sibTrans" presStyleLbl="sibTrans2D1" presStyleIdx="1" presStyleCnt="9"/>
      <dgm:spPr/>
      <dgm:t>
        <a:bodyPr/>
        <a:lstStyle/>
        <a:p>
          <a:endParaRPr lang="es-EC"/>
        </a:p>
      </dgm:t>
    </dgm:pt>
    <dgm:pt modelId="{7BE6A435-72F0-4FFE-A83E-7D1DBA9012AB}" type="pres">
      <dgm:prSet presAssocID="{CEDC5EB3-C0A5-40AC-BEFC-962F4DDDD24F}" presName="node" presStyleLbl="node1" presStyleIdx="2" presStyleCnt="9">
        <dgm:presLayoutVars>
          <dgm:bulletEnabled val="1"/>
        </dgm:presLayoutVars>
      </dgm:prSet>
      <dgm:spPr/>
      <dgm:t>
        <a:bodyPr/>
        <a:lstStyle/>
        <a:p>
          <a:endParaRPr lang="es-EC"/>
        </a:p>
      </dgm:t>
    </dgm:pt>
    <dgm:pt modelId="{6A38B176-6A17-47AA-86C8-BB265E73CAED}" type="pres">
      <dgm:prSet presAssocID="{CEDC5EB3-C0A5-40AC-BEFC-962F4DDDD24F}" presName="dummy" presStyleCnt="0"/>
      <dgm:spPr/>
      <dgm:t>
        <a:bodyPr/>
        <a:lstStyle/>
        <a:p>
          <a:endParaRPr lang="es-EC"/>
        </a:p>
      </dgm:t>
    </dgm:pt>
    <dgm:pt modelId="{4DDCCC3C-C5C2-42B5-B43E-A0668324C3BB}" type="pres">
      <dgm:prSet presAssocID="{723697EE-BB06-4E60-BA40-779FBD084095}" presName="sibTrans" presStyleLbl="sibTrans2D1" presStyleIdx="2" presStyleCnt="9"/>
      <dgm:spPr/>
      <dgm:t>
        <a:bodyPr/>
        <a:lstStyle/>
        <a:p>
          <a:endParaRPr lang="es-EC"/>
        </a:p>
      </dgm:t>
    </dgm:pt>
    <dgm:pt modelId="{CA91B1CF-7D53-4C05-920D-1062F5DB8A40}" type="pres">
      <dgm:prSet presAssocID="{3E28D1D0-A4BC-4683-BC61-341A7C0A0F6D}" presName="node" presStyleLbl="node1" presStyleIdx="3" presStyleCnt="9" custScaleX="129003" custScaleY="113452">
        <dgm:presLayoutVars>
          <dgm:bulletEnabled val="1"/>
        </dgm:presLayoutVars>
      </dgm:prSet>
      <dgm:spPr/>
      <dgm:t>
        <a:bodyPr/>
        <a:lstStyle/>
        <a:p>
          <a:endParaRPr lang="es-EC"/>
        </a:p>
      </dgm:t>
    </dgm:pt>
    <dgm:pt modelId="{CF2AF750-DBDF-4A4C-A67E-6F105FE72D44}" type="pres">
      <dgm:prSet presAssocID="{3E28D1D0-A4BC-4683-BC61-341A7C0A0F6D}" presName="dummy" presStyleCnt="0"/>
      <dgm:spPr/>
      <dgm:t>
        <a:bodyPr/>
        <a:lstStyle/>
        <a:p>
          <a:endParaRPr lang="es-EC"/>
        </a:p>
      </dgm:t>
    </dgm:pt>
    <dgm:pt modelId="{1329431B-B23D-4E49-9E9B-4880B80D0327}" type="pres">
      <dgm:prSet presAssocID="{E1A96FAB-126B-4E52-8818-631FCCF03F17}" presName="sibTrans" presStyleLbl="sibTrans2D1" presStyleIdx="3" presStyleCnt="9"/>
      <dgm:spPr/>
      <dgm:t>
        <a:bodyPr/>
        <a:lstStyle/>
        <a:p>
          <a:endParaRPr lang="es-EC"/>
        </a:p>
      </dgm:t>
    </dgm:pt>
    <dgm:pt modelId="{02052632-4FAA-4670-A699-4581B36E2BD2}" type="pres">
      <dgm:prSet presAssocID="{8FFF5840-28EE-40AC-988A-7B818A55F123}" presName="node" presStyleLbl="node1" presStyleIdx="4" presStyleCnt="9" custScaleX="127869" custScaleY="101863">
        <dgm:presLayoutVars>
          <dgm:bulletEnabled val="1"/>
        </dgm:presLayoutVars>
      </dgm:prSet>
      <dgm:spPr/>
      <dgm:t>
        <a:bodyPr/>
        <a:lstStyle/>
        <a:p>
          <a:endParaRPr lang="es-EC"/>
        </a:p>
      </dgm:t>
    </dgm:pt>
    <dgm:pt modelId="{309EF3A6-AD49-45A7-9D81-FF35A78357E0}" type="pres">
      <dgm:prSet presAssocID="{8FFF5840-28EE-40AC-988A-7B818A55F123}" presName="dummy" presStyleCnt="0"/>
      <dgm:spPr/>
      <dgm:t>
        <a:bodyPr/>
        <a:lstStyle/>
        <a:p>
          <a:endParaRPr lang="es-EC"/>
        </a:p>
      </dgm:t>
    </dgm:pt>
    <dgm:pt modelId="{BC4F8401-CEA2-4387-A03A-3AB0EA62746B}" type="pres">
      <dgm:prSet presAssocID="{B01CDF52-A8A5-4B49-8E9C-C49D664D1A57}" presName="sibTrans" presStyleLbl="sibTrans2D1" presStyleIdx="4" presStyleCnt="9"/>
      <dgm:spPr/>
      <dgm:t>
        <a:bodyPr/>
        <a:lstStyle/>
        <a:p>
          <a:endParaRPr lang="es-EC"/>
        </a:p>
      </dgm:t>
    </dgm:pt>
    <dgm:pt modelId="{0E12C495-638B-468E-BEB4-8C3A9F7E55DF}" type="pres">
      <dgm:prSet presAssocID="{48945A52-BECD-49A1-AB49-BFAB0BB11433}" presName="node" presStyleLbl="node1" presStyleIdx="5" presStyleCnt="9">
        <dgm:presLayoutVars>
          <dgm:bulletEnabled val="1"/>
        </dgm:presLayoutVars>
      </dgm:prSet>
      <dgm:spPr/>
      <dgm:t>
        <a:bodyPr/>
        <a:lstStyle/>
        <a:p>
          <a:endParaRPr lang="es-EC"/>
        </a:p>
      </dgm:t>
    </dgm:pt>
    <dgm:pt modelId="{C6CDD542-39C0-454B-BA75-2D5DF0E15780}" type="pres">
      <dgm:prSet presAssocID="{48945A52-BECD-49A1-AB49-BFAB0BB11433}" presName="dummy" presStyleCnt="0"/>
      <dgm:spPr/>
      <dgm:t>
        <a:bodyPr/>
        <a:lstStyle/>
        <a:p>
          <a:endParaRPr lang="es-EC"/>
        </a:p>
      </dgm:t>
    </dgm:pt>
    <dgm:pt modelId="{307F7972-D0B2-4492-92A7-9D7FFA245B79}" type="pres">
      <dgm:prSet presAssocID="{F9C38C36-F292-41A7-B4C5-00F7AAD4D070}" presName="sibTrans" presStyleLbl="sibTrans2D1" presStyleIdx="5" presStyleCnt="9"/>
      <dgm:spPr/>
      <dgm:t>
        <a:bodyPr/>
        <a:lstStyle/>
        <a:p>
          <a:endParaRPr lang="es-EC"/>
        </a:p>
      </dgm:t>
    </dgm:pt>
    <dgm:pt modelId="{B66E24F6-2B89-423A-AF6A-DA7128B04798}" type="pres">
      <dgm:prSet presAssocID="{6CFD5F78-96AA-4927-A181-DC157032E4EE}" presName="node" presStyleLbl="node1" presStyleIdx="6" presStyleCnt="9">
        <dgm:presLayoutVars>
          <dgm:bulletEnabled val="1"/>
        </dgm:presLayoutVars>
      </dgm:prSet>
      <dgm:spPr/>
      <dgm:t>
        <a:bodyPr/>
        <a:lstStyle/>
        <a:p>
          <a:endParaRPr lang="es-EC"/>
        </a:p>
      </dgm:t>
    </dgm:pt>
    <dgm:pt modelId="{5EC64CA4-4237-48AF-B6E5-41A26DEB8D80}" type="pres">
      <dgm:prSet presAssocID="{6CFD5F78-96AA-4927-A181-DC157032E4EE}" presName="dummy" presStyleCnt="0"/>
      <dgm:spPr/>
      <dgm:t>
        <a:bodyPr/>
        <a:lstStyle/>
        <a:p>
          <a:endParaRPr lang="es-EC"/>
        </a:p>
      </dgm:t>
    </dgm:pt>
    <dgm:pt modelId="{AE8F278E-BA62-44CC-BE5C-4E7884A875D2}" type="pres">
      <dgm:prSet presAssocID="{CE9799D4-A0F7-4961-956D-CB345CFA73DA}" presName="sibTrans" presStyleLbl="sibTrans2D1" presStyleIdx="6" presStyleCnt="9"/>
      <dgm:spPr/>
      <dgm:t>
        <a:bodyPr/>
        <a:lstStyle/>
        <a:p>
          <a:endParaRPr lang="es-EC"/>
        </a:p>
      </dgm:t>
    </dgm:pt>
    <dgm:pt modelId="{CB5BC076-3C17-43F0-A7EF-2AC55AEA47F1}" type="pres">
      <dgm:prSet presAssocID="{B90079AF-BE91-49BA-9274-CCB351B01B01}" presName="node" presStyleLbl="node1" presStyleIdx="7" presStyleCnt="9">
        <dgm:presLayoutVars>
          <dgm:bulletEnabled val="1"/>
        </dgm:presLayoutVars>
      </dgm:prSet>
      <dgm:spPr/>
      <dgm:t>
        <a:bodyPr/>
        <a:lstStyle/>
        <a:p>
          <a:endParaRPr lang="es-EC"/>
        </a:p>
      </dgm:t>
    </dgm:pt>
    <dgm:pt modelId="{1D3E0386-B101-4825-B806-DA87CEEA099A}" type="pres">
      <dgm:prSet presAssocID="{B90079AF-BE91-49BA-9274-CCB351B01B01}" presName="dummy" presStyleCnt="0"/>
      <dgm:spPr/>
      <dgm:t>
        <a:bodyPr/>
        <a:lstStyle/>
        <a:p>
          <a:endParaRPr lang="es-EC"/>
        </a:p>
      </dgm:t>
    </dgm:pt>
    <dgm:pt modelId="{168CA9D2-6414-4D54-92CE-AEB190571D19}" type="pres">
      <dgm:prSet presAssocID="{62EB8EAF-906C-47A6-8D97-033BACD740B6}" presName="sibTrans" presStyleLbl="sibTrans2D1" presStyleIdx="7" presStyleCnt="9"/>
      <dgm:spPr/>
      <dgm:t>
        <a:bodyPr/>
        <a:lstStyle/>
        <a:p>
          <a:endParaRPr lang="es-EC"/>
        </a:p>
      </dgm:t>
    </dgm:pt>
    <dgm:pt modelId="{71BEE10C-7DF8-49F3-B38E-FDC29DA05F3D}" type="pres">
      <dgm:prSet presAssocID="{DF9991AA-FE05-411F-9D12-D660E51E5D23}" presName="node" presStyleLbl="node1" presStyleIdx="8" presStyleCnt="9" custScaleX="136538" custScaleY="118255">
        <dgm:presLayoutVars>
          <dgm:bulletEnabled val="1"/>
        </dgm:presLayoutVars>
      </dgm:prSet>
      <dgm:spPr/>
      <dgm:t>
        <a:bodyPr/>
        <a:lstStyle/>
        <a:p>
          <a:endParaRPr lang="es-EC"/>
        </a:p>
      </dgm:t>
    </dgm:pt>
    <dgm:pt modelId="{309E9870-8AEC-43AB-8A2B-1D34DD106266}" type="pres">
      <dgm:prSet presAssocID="{DF9991AA-FE05-411F-9D12-D660E51E5D23}" presName="dummy" presStyleCnt="0"/>
      <dgm:spPr/>
      <dgm:t>
        <a:bodyPr/>
        <a:lstStyle/>
        <a:p>
          <a:endParaRPr lang="es-EC"/>
        </a:p>
      </dgm:t>
    </dgm:pt>
    <dgm:pt modelId="{F5F0B20A-B205-440E-A886-E67F3F6F4FA7}" type="pres">
      <dgm:prSet presAssocID="{FD2B7526-E2C6-422C-9000-A5F190FF8E67}" presName="sibTrans" presStyleLbl="sibTrans2D1" presStyleIdx="8" presStyleCnt="9"/>
      <dgm:spPr/>
      <dgm:t>
        <a:bodyPr/>
        <a:lstStyle/>
        <a:p>
          <a:endParaRPr lang="es-EC"/>
        </a:p>
      </dgm:t>
    </dgm:pt>
  </dgm:ptLst>
  <dgm:cxnLst>
    <dgm:cxn modelId="{7616DF79-B998-4FEF-B4A4-87A9684C7D88}" srcId="{34A6D933-8DC3-4161-AE8A-60FE9A968E2C}" destId="{CEDC5EB3-C0A5-40AC-BEFC-962F4DDDD24F}" srcOrd="2" destOrd="0" parTransId="{D2CFFD85-60A2-4B34-BDC5-FF7EBACEC8B3}" sibTransId="{723697EE-BB06-4E60-BA40-779FBD084095}"/>
    <dgm:cxn modelId="{5E6CD888-F6A4-4A6A-AFEC-F2FCA2944816}" type="presOf" srcId="{CEDC5EB3-C0A5-40AC-BEFC-962F4DDDD24F}" destId="{7BE6A435-72F0-4FFE-A83E-7D1DBA9012AB}" srcOrd="0" destOrd="0" presId="urn:microsoft.com/office/officeart/2005/8/layout/radial6"/>
    <dgm:cxn modelId="{EC45E7FB-6C1F-4364-B5D1-72D6CA456C1A}" type="presOf" srcId="{CE9799D4-A0F7-4961-956D-CB345CFA73DA}" destId="{AE8F278E-BA62-44CC-BE5C-4E7884A875D2}" srcOrd="0" destOrd="0" presId="urn:microsoft.com/office/officeart/2005/8/layout/radial6"/>
    <dgm:cxn modelId="{26837466-A7F1-4448-9AF7-72A878642A52}" type="presOf" srcId="{3E28D1D0-A4BC-4683-BC61-341A7C0A0F6D}" destId="{CA91B1CF-7D53-4C05-920D-1062F5DB8A40}" srcOrd="0" destOrd="0" presId="urn:microsoft.com/office/officeart/2005/8/layout/radial6"/>
    <dgm:cxn modelId="{44AB9B2D-0E87-421A-A1ED-EA116156E47B}" type="presOf" srcId="{FD2B7526-E2C6-422C-9000-A5F190FF8E67}" destId="{F5F0B20A-B205-440E-A886-E67F3F6F4FA7}" srcOrd="0" destOrd="0" presId="urn:microsoft.com/office/officeart/2005/8/layout/radial6"/>
    <dgm:cxn modelId="{9DA269BA-B46F-4D8D-85C5-AE4045227257}" srcId="{34A6D933-8DC3-4161-AE8A-60FE9A968E2C}" destId="{8FFF5840-28EE-40AC-988A-7B818A55F123}" srcOrd="4" destOrd="0" parTransId="{5624798B-1908-4EE0-AD40-5957386EB620}" sibTransId="{B01CDF52-A8A5-4B49-8E9C-C49D664D1A57}"/>
    <dgm:cxn modelId="{A417ECB1-89ED-4D84-8B7A-69F8FC0CFAA5}" type="presOf" srcId="{26B726FC-D22E-4673-8496-2C631E529A4D}" destId="{052B21F4-9912-4A91-89A5-90A653AC5B6B}" srcOrd="0" destOrd="0" presId="urn:microsoft.com/office/officeart/2005/8/layout/radial6"/>
    <dgm:cxn modelId="{9CB6BBD5-8753-43DA-8376-6209068F87A4}" type="presOf" srcId="{F57CBAEB-5FC0-45FC-84A9-314060BE9969}" destId="{EEF464E0-257E-4CA8-8EBC-A5ECBCA8FE57}" srcOrd="0" destOrd="0" presId="urn:microsoft.com/office/officeart/2005/8/layout/radial6"/>
    <dgm:cxn modelId="{C8E59315-3DFE-464A-B672-5087BE927A51}" srcId="{26B726FC-D22E-4673-8496-2C631E529A4D}" destId="{34A6D933-8DC3-4161-AE8A-60FE9A968E2C}" srcOrd="0" destOrd="0" parTransId="{2445BD00-FEA4-48C0-B1A3-DDE371D5D3F4}" sibTransId="{59B2C913-88FC-4102-99AB-192102B3E226}"/>
    <dgm:cxn modelId="{C0E73224-52AE-49CC-825A-CA26169097BC}" type="presOf" srcId="{B90079AF-BE91-49BA-9274-CCB351B01B01}" destId="{CB5BC076-3C17-43F0-A7EF-2AC55AEA47F1}" srcOrd="0" destOrd="0" presId="urn:microsoft.com/office/officeart/2005/8/layout/radial6"/>
    <dgm:cxn modelId="{3C58E736-8E0E-494A-A1B0-7857EA1C2B48}" type="presOf" srcId="{8FFF5840-28EE-40AC-988A-7B818A55F123}" destId="{02052632-4FAA-4670-A699-4581B36E2BD2}" srcOrd="0" destOrd="0" presId="urn:microsoft.com/office/officeart/2005/8/layout/radial6"/>
    <dgm:cxn modelId="{5E39B57A-4EF2-466F-9FAB-2DFBAC4A98C1}" srcId="{34A6D933-8DC3-4161-AE8A-60FE9A968E2C}" destId="{91053328-E2D7-4ADF-B9E3-9735AFBABC5A}" srcOrd="1" destOrd="0" parTransId="{F3099079-9BCF-42C8-89FF-CFADBEDA4DE7}" sibTransId="{58583010-45D4-4ED7-85D7-A0675EBB9655}"/>
    <dgm:cxn modelId="{0E594997-9B99-4A88-9BAE-FE1ED05C51B3}" srcId="{34A6D933-8DC3-4161-AE8A-60FE9A968E2C}" destId="{DF9991AA-FE05-411F-9D12-D660E51E5D23}" srcOrd="8" destOrd="0" parTransId="{74D73868-6D60-42D0-9E51-FD3721B2E5E3}" sibTransId="{FD2B7526-E2C6-422C-9000-A5F190FF8E67}"/>
    <dgm:cxn modelId="{1562ABBE-29EC-47E2-9E12-642D275E4E6F}" srcId="{34A6D933-8DC3-4161-AE8A-60FE9A968E2C}" destId="{B90079AF-BE91-49BA-9274-CCB351B01B01}" srcOrd="7" destOrd="0" parTransId="{1A89052F-9671-4581-92FF-9A86689050EB}" sibTransId="{62EB8EAF-906C-47A6-8D97-033BACD740B6}"/>
    <dgm:cxn modelId="{4D7288B1-CD37-45E3-8FC8-72410F7F16EC}" srcId="{34A6D933-8DC3-4161-AE8A-60FE9A968E2C}" destId="{48945A52-BECD-49A1-AB49-BFAB0BB11433}" srcOrd="5" destOrd="0" parTransId="{3D905B37-7565-4CB0-99AA-32CD26D6C1DE}" sibTransId="{F9C38C36-F292-41A7-B4C5-00F7AAD4D070}"/>
    <dgm:cxn modelId="{17DAFD60-67D0-477E-826A-D5F199621A13}" type="presOf" srcId="{B01CDF52-A8A5-4B49-8E9C-C49D664D1A57}" destId="{BC4F8401-CEA2-4387-A03A-3AB0EA62746B}" srcOrd="0" destOrd="0" presId="urn:microsoft.com/office/officeart/2005/8/layout/radial6"/>
    <dgm:cxn modelId="{B8FC4D00-BBEF-4EC4-9F1A-8F364CD7D3F2}" srcId="{34A6D933-8DC3-4161-AE8A-60FE9A968E2C}" destId="{BB579B48-A1B3-48AD-BB10-F9E60F593B8B}" srcOrd="0" destOrd="0" parTransId="{2FCC7C91-CA1D-4194-8CE1-DC07863E70EE}" sibTransId="{F57CBAEB-5FC0-45FC-84A9-314060BE9969}"/>
    <dgm:cxn modelId="{26007E15-7C7F-435F-95C9-107F3D3D54CD}" type="presOf" srcId="{91053328-E2D7-4ADF-B9E3-9735AFBABC5A}" destId="{993460FB-90AD-4DE3-A62C-03D568C0878C}" srcOrd="0" destOrd="0" presId="urn:microsoft.com/office/officeart/2005/8/layout/radial6"/>
    <dgm:cxn modelId="{3B2009C3-9BE6-41E3-B44F-39C9762CF9D8}" type="presOf" srcId="{723697EE-BB06-4E60-BA40-779FBD084095}" destId="{4DDCCC3C-C5C2-42B5-B43E-A0668324C3BB}" srcOrd="0" destOrd="0" presId="urn:microsoft.com/office/officeart/2005/8/layout/radial6"/>
    <dgm:cxn modelId="{990C168C-DB3A-4720-9B11-2918F4E7DC22}" type="presOf" srcId="{62EB8EAF-906C-47A6-8D97-033BACD740B6}" destId="{168CA9D2-6414-4D54-92CE-AEB190571D19}" srcOrd="0" destOrd="0" presId="urn:microsoft.com/office/officeart/2005/8/layout/radial6"/>
    <dgm:cxn modelId="{E6360A71-8592-4040-A587-F04CB4F8EEA4}" type="presOf" srcId="{DF9991AA-FE05-411F-9D12-D660E51E5D23}" destId="{71BEE10C-7DF8-49F3-B38E-FDC29DA05F3D}" srcOrd="0" destOrd="0" presId="urn:microsoft.com/office/officeart/2005/8/layout/radial6"/>
    <dgm:cxn modelId="{7C2044D6-ECC4-444B-9A20-A55FEFBB5769}" type="presOf" srcId="{58583010-45D4-4ED7-85D7-A0675EBB9655}" destId="{CA9108E5-B050-4BDC-8C56-2C0AA63DE46C}" srcOrd="0" destOrd="0" presId="urn:microsoft.com/office/officeart/2005/8/layout/radial6"/>
    <dgm:cxn modelId="{B5241843-BE02-4370-885A-2F6CA40CF35E}" srcId="{34A6D933-8DC3-4161-AE8A-60FE9A968E2C}" destId="{3E28D1D0-A4BC-4683-BC61-341A7C0A0F6D}" srcOrd="3" destOrd="0" parTransId="{85127FD4-0A6B-42EB-916D-7FB39A562B2C}" sibTransId="{E1A96FAB-126B-4E52-8818-631FCCF03F17}"/>
    <dgm:cxn modelId="{8982E7B8-38A2-4EFE-B201-A1470E1B6DC8}" srcId="{34A6D933-8DC3-4161-AE8A-60FE9A968E2C}" destId="{6CFD5F78-96AA-4927-A181-DC157032E4EE}" srcOrd="6" destOrd="0" parTransId="{A481E970-746E-436F-811C-8E15416CDF48}" sibTransId="{CE9799D4-A0F7-4961-956D-CB345CFA73DA}"/>
    <dgm:cxn modelId="{5A48A401-320D-4F53-BBD3-84FF5E7E63DD}" type="presOf" srcId="{E1A96FAB-126B-4E52-8818-631FCCF03F17}" destId="{1329431B-B23D-4E49-9E9B-4880B80D0327}" srcOrd="0" destOrd="0" presId="urn:microsoft.com/office/officeart/2005/8/layout/radial6"/>
    <dgm:cxn modelId="{6711806D-622C-4465-898B-79FA4D3E0854}" type="presOf" srcId="{F9C38C36-F292-41A7-B4C5-00F7AAD4D070}" destId="{307F7972-D0B2-4492-92A7-9D7FFA245B79}" srcOrd="0" destOrd="0" presId="urn:microsoft.com/office/officeart/2005/8/layout/radial6"/>
    <dgm:cxn modelId="{56F3B5C6-83A8-4FD5-9F49-079AFE343C89}" type="presOf" srcId="{BB579B48-A1B3-48AD-BB10-F9E60F593B8B}" destId="{2BCD062A-D289-4995-8466-4826D5AD7AAA}" srcOrd="0" destOrd="0" presId="urn:microsoft.com/office/officeart/2005/8/layout/radial6"/>
    <dgm:cxn modelId="{AC0007E6-F3B7-459C-8891-61BAFE749811}" type="presOf" srcId="{6CFD5F78-96AA-4927-A181-DC157032E4EE}" destId="{B66E24F6-2B89-423A-AF6A-DA7128B04798}" srcOrd="0" destOrd="0" presId="urn:microsoft.com/office/officeart/2005/8/layout/radial6"/>
    <dgm:cxn modelId="{F98B1546-06E3-4E86-A18A-B7EC7D4621B5}" type="presOf" srcId="{48945A52-BECD-49A1-AB49-BFAB0BB11433}" destId="{0E12C495-638B-468E-BEB4-8C3A9F7E55DF}" srcOrd="0" destOrd="0" presId="urn:microsoft.com/office/officeart/2005/8/layout/radial6"/>
    <dgm:cxn modelId="{0203D939-FCE9-46DC-8C62-FC6D6BBD8EA0}" type="presOf" srcId="{34A6D933-8DC3-4161-AE8A-60FE9A968E2C}" destId="{D7FFB4AB-5ABD-4CFB-9677-8BF727F0E0FE}" srcOrd="0" destOrd="0" presId="urn:microsoft.com/office/officeart/2005/8/layout/radial6"/>
    <dgm:cxn modelId="{5A9E941A-FB95-4197-BFAF-F1E4524DCBC1}" type="presParOf" srcId="{052B21F4-9912-4A91-89A5-90A653AC5B6B}" destId="{D7FFB4AB-5ABD-4CFB-9677-8BF727F0E0FE}" srcOrd="0" destOrd="0" presId="urn:microsoft.com/office/officeart/2005/8/layout/radial6"/>
    <dgm:cxn modelId="{0992CC65-78D4-4C8B-B9B0-6F928AEA218C}" type="presParOf" srcId="{052B21F4-9912-4A91-89A5-90A653AC5B6B}" destId="{2BCD062A-D289-4995-8466-4826D5AD7AAA}" srcOrd="1" destOrd="0" presId="urn:microsoft.com/office/officeart/2005/8/layout/radial6"/>
    <dgm:cxn modelId="{CAC20AE0-9ED1-4482-B5E0-62EBA51019C9}" type="presParOf" srcId="{052B21F4-9912-4A91-89A5-90A653AC5B6B}" destId="{98278ED7-2515-4923-8E32-D1DAA71BFE9A}" srcOrd="2" destOrd="0" presId="urn:microsoft.com/office/officeart/2005/8/layout/radial6"/>
    <dgm:cxn modelId="{931AFBC8-8B44-4C96-B239-C831B7BCF61C}" type="presParOf" srcId="{052B21F4-9912-4A91-89A5-90A653AC5B6B}" destId="{EEF464E0-257E-4CA8-8EBC-A5ECBCA8FE57}" srcOrd="3" destOrd="0" presId="urn:microsoft.com/office/officeart/2005/8/layout/radial6"/>
    <dgm:cxn modelId="{B21CBC1E-D9A4-4B89-94A0-DE82439ECF4A}" type="presParOf" srcId="{052B21F4-9912-4A91-89A5-90A653AC5B6B}" destId="{993460FB-90AD-4DE3-A62C-03D568C0878C}" srcOrd="4" destOrd="0" presId="urn:microsoft.com/office/officeart/2005/8/layout/radial6"/>
    <dgm:cxn modelId="{9EFED2BE-B55B-42E3-A093-80783343ED5A}" type="presParOf" srcId="{052B21F4-9912-4A91-89A5-90A653AC5B6B}" destId="{DEB292FB-8882-4AA6-8C00-1B5964D5E70B}" srcOrd="5" destOrd="0" presId="urn:microsoft.com/office/officeart/2005/8/layout/radial6"/>
    <dgm:cxn modelId="{43AF4644-B992-4127-97F2-104AB273CD01}" type="presParOf" srcId="{052B21F4-9912-4A91-89A5-90A653AC5B6B}" destId="{CA9108E5-B050-4BDC-8C56-2C0AA63DE46C}" srcOrd="6" destOrd="0" presId="urn:microsoft.com/office/officeart/2005/8/layout/radial6"/>
    <dgm:cxn modelId="{71458BBF-96B1-427C-AFE1-6239CECB448E}" type="presParOf" srcId="{052B21F4-9912-4A91-89A5-90A653AC5B6B}" destId="{7BE6A435-72F0-4FFE-A83E-7D1DBA9012AB}" srcOrd="7" destOrd="0" presId="urn:microsoft.com/office/officeart/2005/8/layout/radial6"/>
    <dgm:cxn modelId="{1B89EEE4-3291-4D92-8C58-093CADA46B91}" type="presParOf" srcId="{052B21F4-9912-4A91-89A5-90A653AC5B6B}" destId="{6A38B176-6A17-47AA-86C8-BB265E73CAED}" srcOrd="8" destOrd="0" presId="urn:microsoft.com/office/officeart/2005/8/layout/radial6"/>
    <dgm:cxn modelId="{C30543E7-86ED-4386-B0C7-3B52966B078A}" type="presParOf" srcId="{052B21F4-9912-4A91-89A5-90A653AC5B6B}" destId="{4DDCCC3C-C5C2-42B5-B43E-A0668324C3BB}" srcOrd="9" destOrd="0" presId="urn:microsoft.com/office/officeart/2005/8/layout/radial6"/>
    <dgm:cxn modelId="{E556F0B5-1E3C-4AC8-A4FE-9652896B9D0B}" type="presParOf" srcId="{052B21F4-9912-4A91-89A5-90A653AC5B6B}" destId="{CA91B1CF-7D53-4C05-920D-1062F5DB8A40}" srcOrd="10" destOrd="0" presId="urn:microsoft.com/office/officeart/2005/8/layout/radial6"/>
    <dgm:cxn modelId="{AD7F8E15-002B-42B5-B780-1A987609EAB1}" type="presParOf" srcId="{052B21F4-9912-4A91-89A5-90A653AC5B6B}" destId="{CF2AF750-DBDF-4A4C-A67E-6F105FE72D44}" srcOrd="11" destOrd="0" presId="urn:microsoft.com/office/officeart/2005/8/layout/radial6"/>
    <dgm:cxn modelId="{FDF13529-2CCC-4D18-84B2-FF07DE3C98B2}" type="presParOf" srcId="{052B21F4-9912-4A91-89A5-90A653AC5B6B}" destId="{1329431B-B23D-4E49-9E9B-4880B80D0327}" srcOrd="12" destOrd="0" presId="urn:microsoft.com/office/officeart/2005/8/layout/radial6"/>
    <dgm:cxn modelId="{2506330B-F99A-449B-A681-C06DDD221A07}" type="presParOf" srcId="{052B21F4-9912-4A91-89A5-90A653AC5B6B}" destId="{02052632-4FAA-4670-A699-4581B36E2BD2}" srcOrd="13" destOrd="0" presId="urn:microsoft.com/office/officeart/2005/8/layout/radial6"/>
    <dgm:cxn modelId="{6813509B-B897-4E97-9C7A-38CCD00009BF}" type="presParOf" srcId="{052B21F4-9912-4A91-89A5-90A653AC5B6B}" destId="{309EF3A6-AD49-45A7-9D81-FF35A78357E0}" srcOrd="14" destOrd="0" presId="urn:microsoft.com/office/officeart/2005/8/layout/radial6"/>
    <dgm:cxn modelId="{3836FE43-40A5-44E7-B615-ACD48035AD34}" type="presParOf" srcId="{052B21F4-9912-4A91-89A5-90A653AC5B6B}" destId="{BC4F8401-CEA2-4387-A03A-3AB0EA62746B}" srcOrd="15" destOrd="0" presId="urn:microsoft.com/office/officeart/2005/8/layout/radial6"/>
    <dgm:cxn modelId="{B8340647-647E-4C42-B5D1-0006557832C3}" type="presParOf" srcId="{052B21F4-9912-4A91-89A5-90A653AC5B6B}" destId="{0E12C495-638B-468E-BEB4-8C3A9F7E55DF}" srcOrd="16" destOrd="0" presId="urn:microsoft.com/office/officeart/2005/8/layout/radial6"/>
    <dgm:cxn modelId="{3B27E640-6637-478E-9DB5-71B3AF938D66}" type="presParOf" srcId="{052B21F4-9912-4A91-89A5-90A653AC5B6B}" destId="{C6CDD542-39C0-454B-BA75-2D5DF0E15780}" srcOrd="17" destOrd="0" presId="urn:microsoft.com/office/officeart/2005/8/layout/radial6"/>
    <dgm:cxn modelId="{F2CB0A8F-D26F-409D-87A7-5E2CFFC022D4}" type="presParOf" srcId="{052B21F4-9912-4A91-89A5-90A653AC5B6B}" destId="{307F7972-D0B2-4492-92A7-9D7FFA245B79}" srcOrd="18" destOrd="0" presId="urn:microsoft.com/office/officeart/2005/8/layout/radial6"/>
    <dgm:cxn modelId="{1ABD7EA6-94BF-4464-B68D-318FD11344B3}" type="presParOf" srcId="{052B21F4-9912-4A91-89A5-90A653AC5B6B}" destId="{B66E24F6-2B89-423A-AF6A-DA7128B04798}" srcOrd="19" destOrd="0" presId="urn:microsoft.com/office/officeart/2005/8/layout/radial6"/>
    <dgm:cxn modelId="{F1243F71-DF38-4129-B375-15AE9973E7BD}" type="presParOf" srcId="{052B21F4-9912-4A91-89A5-90A653AC5B6B}" destId="{5EC64CA4-4237-48AF-B6E5-41A26DEB8D80}" srcOrd="20" destOrd="0" presId="urn:microsoft.com/office/officeart/2005/8/layout/radial6"/>
    <dgm:cxn modelId="{3C54A551-7E3E-4040-A5CC-31444012D362}" type="presParOf" srcId="{052B21F4-9912-4A91-89A5-90A653AC5B6B}" destId="{AE8F278E-BA62-44CC-BE5C-4E7884A875D2}" srcOrd="21" destOrd="0" presId="urn:microsoft.com/office/officeart/2005/8/layout/radial6"/>
    <dgm:cxn modelId="{1F8F4AFF-37C9-4EFB-9999-992AFEF9D49C}" type="presParOf" srcId="{052B21F4-9912-4A91-89A5-90A653AC5B6B}" destId="{CB5BC076-3C17-43F0-A7EF-2AC55AEA47F1}" srcOrd="22" destOrd="0" presId="urn:microsoft.com/office/officeart/2005/8/layout/radial6"/>
    <dgm:cxn modelId="{410E37F1-3EAC-4C19-9E0A-2807004C370F}" type="presParOf" srcId="{052B21F4-9912-4A91-89A5-90A653AC5B6B}" destId="{1D3E0386-B101-4825-B806-DA87CEEA099A}" srcOrd="23" destOrd="0" presId="urn:microsoft.com/office/officeart/2005/8/layout/radial6"/>
    <dgm:cxn modelId="{343EDB6A-0E18-446D-AA1C-7995E67B4054}" type="presParOf" srcId="{052B21F4-9912-4A91-89A5-90A653AC5B6B}" destId="{168CA9D2-6414-4D54-92CE-AEB190571D19}" srcOrd="24" destOrd="0" presId="urn:microsoft.com/office/officeart/2005/8/layout/radial6"/>
    <dgm:cxn modelId="{28B3654D-1F80-4E78-AF18-C076EA4E23BE}" type="presParOf" srcId="{052B21F4-9912-4A91-89A5-90A653AC5B6B}" destId="{71BEE10C-7DF8-49F3-B38E-FDC29DA05F3D}" srcOrd="25" destOrd="0" presId="urn:microsoft.com/office/officeart/2005/8/layout/radial6"/>
    <dgm:cxn modelId="{01F52B71-11CC-4A33-BC27-0DC5370F7CDD}" type="presParOf" srcId="{052B21F4-9912-4A91-89A5-90A653AC5B6B}" destId="{309E9870-8AEC-43AB-8A2B-1D34DD106266}" srcOrd="26" destOrd="0" presId="urn:microsoft.com/office/officeart/2005/8/layout/radial6"/>
    <dgm:cxn modelId="{6E25249D-8FCA-45DF-B832-E389C8B04363}" type="presParOf" srcId="{052B21F4-9912-4A91-89A5-90A653AC5B6B}" destId="{F5F0B20A-B205-440E-A886-E67F3F6F4FA7}" srcOrd="27"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56A7A320-D434-4FE0-8B75-1139934A5452}"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s-EC"/>
        </a:p>
      </dgm:t>
    </dgm:pt>
    <dgm:pt modelId="{B31D818A-6D97-477B-B950-71610E2EAB85}">
      <dgm:prSet phldrT="[Texto]"/>
      <dgm:spPr/>
      <dgm:t>
        <a:bodyPr/>
        <a:lstStyle/>
        <a:p>
          <a:r>
            <a:rPr lang="es-EC" b="1" dirty="0" smtClean="0"/>
            <a:t>Hombres y Mujeres de 18 a 50 años. Nacionales y Extranjeros</a:t>
          </a:r>
          <a:endParaRPr lang="es-EC" b="1" dirty="0"/>
        </a:p>
      </dgm:t>
    </dgm:pt>
    <dgm:pt modelId="{835BCDB1-99CF-4E01-A4C9-0A0905DCAF2F}" type="parTrans" cxnId="{32D4E783-9845-4656-8B86-884F66E2C307}">
      <dgm:prSet/>
      <dgm:spPr/>
      <dgm:t>
        <a:bodyPr/>
        <a:lstStyle/>
        <a:p>
          <a:endParaRPr lang="es-EC" b="1"/>
        </a:p>
      </dgm:t>
    </dgm:pt>
    <dgm:pt modelId="{D49A328D-963B-43E1-9D79-1FEBA158DB2B}" type="sibTrans" cxnId="{32D4E783-9845-4656-8B86-884F66E2C307}">
      <dgm:prSet/>
      <dgm:spPr/>
      <dgm:t>
        <a:bodyPr/>
        <a:lstStyle/>
        <a:p>
          <a:endParaRPr lang="es-EC" b="1"/>
        </a:p>
      </dgm:t>
    </dgm:pt>
    <dgm:pt modelId="{3A17F43D-3638-44C5-8F16-FD5D98F99279}">
      <dgm:prSet phldrT="[Texto]"/>
      <dgm:spPr/>
      <dgm:t>
        <a:bodyPr/>
        <a:lstStyle/>
        <a:p>
          <a:r>
            <a:rPr lang="es-EC" b="1" dirty="0" smtClean="0"/>
            <a:t>Poder adquisitivo medio-alto. Gasto promedio de $50 a $100</a:t>
          </a:r>
          <a:endParaRPr lang="es-EC" b="1" dirty="0"/>
        </a:p>
      </dgm:t>
    </dgm:pt>
    <dgm:pt modelId="{7B88A564-7221-42D5-A56F-0E3BCAB6BDD3}" type="parTrans" cxnId="{37BDE1C8-1E40-4527-B0D5-CC8CD69380A9}">
      <dgm:prSet/>
      <dgm:spPr/>
      <dgm:t>
        <a:bodyPr/>
        <a:lstStyle/>
        <a:p>
          <a:endParaRPr lang="es-EC" b="1"/>
        </a:p>
      </dgm:t>
    </dgm:pt>
    <dgm:pt modelId="{C886E8F5-D7A0-4C6E-A174-0B7AB2DFBF0A}" type="sibTrans" cxnId="{37BDE1C8-1E40-4527-B0D5-CC8CD69380A9}">
      <dgm:prSet/>
      <dgm:spPr/>
      <dgm:t>
        <a:bodyPr/>
        <a:lstStyle/>
        <a:p>
          <a:endParaRPr lang="es-EC" b="1"/>
        </a:p>
      </dgm:t>
    </dgm:pt>
    <dgm:pt modelId="{AFAF55EC-3539-4A0C-9C9F-AA030E6BD4B6}">
      <dgm:prSet phldrT="[Texto]"/>
      <dgm:spPr/>
      <dgm:t>
        <a:bodyPr/>
        <a:lstStyle/>
        <a:p>
          <a:r>
            <a:rPr lang="es-EC" b="1" dirty="0" smtClean="0"/>
            <a:t>Viajan en familia o grupos de amigos. </a:t>
          </a:r>
          <a:endParaRPr lang="es-EC" b="1" dirty="0"/>
        </a:p>
      </dgm:t>
    </dgm:pt>
    <dgm:pt modelId="{B61F06A2-383C-4749-B474-74C277BE0B4D}" type="parTrans" cxnId="{AD47D299-348A-44D3-BA65-EB8C97F8D20A}">
      <dgm:prSet/>
      <dgm:spPr/>
      <dgm:t>
        <a:bodyPr/>
        <a:lstStyle/>
        <a:p>
          <a:endParaRPr lang="es-EC" b="1"/>
        </a:p>
      </dgm:t>
    </dgm:pt>
    <dgm:pt modelId="{457F0C63-3006-4CDA-BE92-D9FDB2AD9FF0}" type="sibTrans" cxnId="{AD47D299-348A-44D3-BA65-EB8C97F8D20A}">
      <dgm:prSet/>
      <dgm:spPr/>
      <dgm:t>
        <a:bodyPr/>
        <a:lstStyle/>
        <a:p>
          <a:endParaRPr lang="es-EC" b="1"/>
        </a:p>
      </dgm:t>
    </dgm:pt>
    <dgm:pt modelId="{FD5FB81C-6485-44DD-B7B6-B78E61ABAF0B}">
      <dgm:prSet phldrT="[Texto]"/>
      <dgm:spPr/>
      <dgm:t>
        <a:bodyPr/>
        <a:lstStyle/>
        <a:p>
          <a:r>
            <a:rPr lang="es-EC" b="1" dirty="0" smtClean="0"/>
            <a:t>Con motivaciones hacia el turismo y la recreación con gran conciencia ambiental.</a:t>
          </a:r>
          <a:endParaRPr lang="es-EC" b="1" dirty="0"/>
        </a:p>
      </dgm:t>
    </dgm:pt>
    <dgm:pt modelId="{9A0C1EA2-8603-4495-8698-D3D1B4489952}" type="parTrans" cxnId="{AF4B3256-2C09-4AA0-9BA6-2F21DCB3CEA4}">
      <dgm:prSet/>
      <dgm:spPr/>
      <dgm:t>
        <a:bodyPr/>
        <a:lstStyle/>
        <a:p>
          <a:endParaRPr lang="es-EC" b="1"/>
        </a:p>
      </dgm:t>
    </dgm:pt>
    <dgm:pt modelId="{9A0185DF-3512-4A8F-95D6-7AEED3514ACB}" type="sibTrans" cxnId="{AF4B3256-2C09-4AA0-9BA6-2F21DCB3CEA4}">
      <dgm:prSet/>
      <dgm:spPr/>
      <dgm:t>
        <a:bodyPr/>
        <a:lstStyle/>
        <a:p>
          <a:endParaRPr lang="es-EC" b="1"/>
        </a:p>
      </dgm:t>
    </dgm:pt>
    <dgm:pt modelId="{754D281C-BB00-466C-9ED8-4B91F9643F2E}">
      <dgm:prSet phldrT="[Texto]"/>
      <dgm:spPr/>
      <dgm:t>
        <a:bodyPr/>
        <a:lstStyle/>
        <a:p>
          <a:r>
            <a:rPr lang="es-EC" b="1" dirty="0" smtClean="0"/>
            <a:t>Su visita puede ser de un día o tener una estadía de dos días</a:t>
          </a:r>
          <a:endParaRPr lang="es-EC" b="1" dirty="0"/>
        </a:p>
      </dgm:t>
    </dgm:pt>
    <dgm:pt modelId="{15547381-A9C5-4683-B47C-E08B7F9255BB}" type="parTrans" cxnId="{00147E1C-B7B2-446B-818A-AE27C3381938}">
      <dgm:prSet/>
      <dgm:spPr/>
      <dgm:t>
        <a:bodyPr/>
        <a:lstStyle/>
        <a:p>
          <a:endParaRPr lang="es-EC" b="1"/>
        </a:p>
      </dgm:t>
    </dgm:pt>
    <dgm:pt modelId="{BEA1690F-B374-47F2-AE4A-1AA440D6437F}" type="sibTrans" cxnId="{00147E1C-B7B2-446B-818A-AE27C3381938}">
      <dgm:prSet/>
      <dgm:spPr/>
      <dgm:t>
        <a:bodyPr/>
        <a:lstStyle/>
        <a:p>
          <a:endParaRPr lang="es-EC" b="1"/>
        </a:p>
      </dgm:t>
    </dgm:pt>
    <dgm:pt modelId="{DDFA48BC-526F-41DB-ABA4-D103A8D6D58F}">
      <dgm:prSet phldrT="[Texto]"/>
      <dgm:spPr/>
      <dgm:t>
        <a:bodyPr/>
        <a:lstStyle/>
        <a:p>
          <a:r>
            <a:rPr lang="es-EC" b="1" dirty="0" smtClean="0"/>
            <a:t>Interesados en las actividades de turismo de aventura: Senderismo, canopy y el ciclismo. </a:t>
          </a:r>
          <a:endParaRPr lang="es-EC" b="1" dirty="0"/>
        </a:p>
      </dgm:t>
    </dgm:pt>
    <dgm:pt modelId="{C6E184A6-61C3-4CB9-938E-69048A324F4C}" type="parTrans" cxnId="{B73D2E35-2665-4DDD-A441-3BA0B5BD08D4}">
      <dgm:prSet/>
      <dgm:spPr/>
      <dgm:t>
        <a:bodyPr/>
        <a:lstStyle/>
        <a:p>
          <a:endParaRPr lang="es-EC" b="1"/>
        </a:p>
      </dgm:t>
    </dgm:pt>
    <dgm:pt modelId="{2A6E896C-B472-45C1-ADD1-E07C80D5E6D0}" type="sibTrans" cxnId="{B73D2E35-2665-4DDD-A441-3BA0B5BD08D4}">
      <dgm:prSet/>
      <dgm:spPr/>
      <dgm:t>
        <a:bodyPr/>
        <a:lstStyle/>
        <a:p>
          <a:endParaRPr lang="es-EC" b="1"/>
        </a:p>
      </dgm:t>
    </dgm:pt>
    <dgm:pt modelId="{30F16BA2-6CB5-4094-9026-E593E55A0ED0}">
      <dgm:prSet phldrT="[Texto]"/>
      <dgm:spPr/>
      <dgm:t>
        <a:bodyPr/>
        <a:lstStyle/>
        <a:p>
          <a:r>
            <a:rPr lang="es-EC" b="1" dirty="0" smtClean="0"/>
            <a:t>Se movilizan en auto propio o público.</a:t>
          </a:r>
          <a:endParaRPr lang="es-EC" b="1" dirty="0"/>
        </a:p>
      </dgm:t>
    </dgm:pt>
    <dgm:pt modelId="{01451B82-530E-48CC-8D1E-436D89F640AB}" type="parTrans" cxnId="{C0BF10AB-A84A-4B85-8FB8-3098DAEB497D}">
      <dgm:prSet/>
      <dgm:spPr/>
      <dgm:t>
        <a:bodyPr/>
        <a:lstStyle/>
        <a:p>
          <a:endParaRPr lang="es-EC" b="1"/>
        </a:p>
      </dgm:t>
    </dgm:pt>
    <dgm:pt modelId="{6FDF895C-021E-465A-9BE9-5FD1FCA8CE0C}" type="sibTrans" cxnId="{C0BF10AB-A84A-4B85-8FB8-3098DAEB497D}">
      <dgm:prSet/>
      <dgm:spPr/>
      <dgm:t>
        <a:bodyPr/>
        <a:lstStyle/>
        <a:p>
          <a:endParaRPr lang="es-EC" b="1"/>
        </a:p>
      </dgm:t>
    </dgm:pt>
    <dgm:pt modelId="{B7837499-A3E9-497C-BBBE-CEEBED95DC41}" type="pres">
      <dgm:prSet presAssocID="{56A7A320-D434-4FE0-8B75-1139934A5452}" presName="Name0" presStyleCnt="0">
        <dgm:presLayoutVars>
          <dgm:chMax val="7"/>
          <dgm:chPref val="7"/>
          <dgm:dir/>
        </dgm:presLayoutVars>
      </dgm:prSet>
      <dgm:spPr/>
      <dgm:t>
        <a:bodyPr/>
        <a:lstStyle/>
        <a:p>
          <a:endParaRPr lang="es-EC"/>
        </a:p>
      </dgm:t>
    </dgm:pt>
    <dgm:pt modelId="{99209E2E-2BA4-4FCE-BAD9-2FB9676DCD2A}" type="pres">
      <dgm:prSet presAssocID="{56A7A320-D434-4FE0-8B75-1139934A5452}" presName="Name1" presStyleCnt="0"/>
      <dgm:spPr/>
      <dgm:t>
        <a:bodyPr/>
        <a:lstStyle/>
        <a:p>
          <a:endParaRPr lang="es-EC"/>
        </a:p>
      </dgm:t>
    </dgm:pt>
    <dgm:pt modelId="{F61FD611-AD00-442C-BABD-C62DD943A5D2}" type="pres">
      <dgm:prSet presAssocID="{56A7A320-D434-4FE0-8B75-1139934A5452}" presName="cycle" presStyleCnt="0"/>
      <dgm:spPr/>
      <dgm:t>
        <a:bodyPr/>
        <a:lstStyle/>
        <a:p>
          <a:endParaRPr lang="es-EC"/>
        </a:p>
      </dgm:t>
    </dgm:pt>
    <dgm:pt modelId="{C0DC13F9-B68C-43B2-A8BA-F75EBDE64115}" type="pres">
      <dgm:prSet presAssocID="{56A7A320-D434-4FE0-8B75-1139934A5452}" presName="srcNode" presStyleLbl="node1" presStyleIdx="0" presStyleCnt="7"/>
      <dgm:spPr/>
      <dgm:t>
        <a:bodyPr/>
        <a:lstStyle/>
        <a:p>
          <a:endParaRPr lang="es-EC"/>
        </a:p>
      </dgm:t>
    </dgm:pt>
    <dgm:pt modelId="{42161018-BA86-4A90-9740-DA5449252F8F}" type="pres">
      <dgm:prSet presAssocID="{56A7A320-D434-4FE0-8B75-1139934A5452}" presName="conn" presStyleLbl="parChTrans1D2" presStyleIdx="0" presStyleCnt="1"/>
      <dgm:spPr/>
      <dgm:t>
        <a:bodyPr/>
        <a:lstStyle/>
        <a:p>
          <a:endParaRPr lang="es-EC"/>
        </a:p>
      </dgm:t>
    </dgm:pt>
    <dgm:pt modelId="{9ECD8E96-4AB7-4359-9D7B-A452A5A15B08}" type="pres">
      <dgm:prSet presAssocID="{56A7A320-D434-4FE0-8B75-1139934A5452}" presName="extraNode" presStyleLbl="node1" presStyleIdx="0" presStyleCnt="7"/>
      <dgm:spPr/>
      <dgm:t>
        <a:bodyPr/>
        <a:lstStyle/>
        <a:p>
          <a:endParaRPr lang="es-EC"/>
        </a:p>
      </dgm:t>
    </dgm:pt>
    <dgm:pt modelId="{4A633DD6-FE18-41F5-9A4C-E55B6DE797D6}" type="pres">
      <dgm:prSet presAssocID="{56A7A320-D434-4FE0-8B75-1139934A5452}" presName="dstNode" presStyleLbl="node1" presStyleIdx="0" presStyleCnt="7"/>
      <dgm:spPr/>
      <dgm:t>
        <a:bodyPr/>
        <a:lstStyle/>
        <a:p>
          <a:endParaRPr lang="es-EC"/>
        </a:p>
      </dgm:t>
    </dgm:pt>
    <dgm:pt modelId="{C82AF477-A719-4FCC-B539-ADDDC104159A}" type="pres">
      <dgm:prSet presAssocID="{B31D818A-6D97-477B-B950-71610E2EAB85}" presName="text_1" presStyleLbl="node1" presStyleIdx="0" presStyleCnt="7">
        <dgm:presLayoutVars>
          <dgm:bulletEnabled val="1"/>
        </dgm:presLayoutVars>
      </dgm:prSet>
      <dgm:spPr/>
      <dgm:t>
        <a:bodyPr/>
        <a:lstStyle/>
        <a:p>
          <a:endParaRPr lang="es-EC"/>
        </a:p>
      </dgm:t>
    </dgm:pt>
    <dgm:pt modelId="{75B64BF2-6D0D-4357-8171-426E0F571771}" type="pres">
      <dgm:prSet presAssocID="{B31D818A-6D97-477B-B950-71610E2EAB85}" presName="accent_1" presStyleCnt="0"/>
      <dgm:spPr/>
      <dgm:t>
        <a:bodyPr/>
        <a:lstStyle/>
        <a:p>
          <a:endParaRPr lang="es-EC"/>
        </a:p>
      </dgm:t>
    </dgm:pt>
    <dgm:pt modelId="{44FA7035-AFDE-45E9-8676-032798D3CF7C}" type="pres">
      <dgm:prSet presAssocID="{B31D818A-6D97-477B-B950-71610E2EAB85}" presName="accentRepeatNode" presStyleLbl="solidFgAcc1" presStyleIdx="0" presStyleCnt="7"/>
      <dgm:spPr/>
      <dgm:t>
        <a:bodyPr/>
        <a:lstStyle/>
        <a:p>
          <a:endParaRPr lang="es-EC"/>
        </a:p>
      </dgm:t>
    </dgm:pt>
    <dgm:pt modelId="{C70F480D-54A5-4D3E-9BEA-947912373B5D}" type="pres">
      <dgm:prSet presAssocID="{3A17F43D-3638-44C5-8F16-FD5D98F99279}" presName="text_2" presStyleLbl="node1" presStyleIdx="1" presStyleCnt="7">
        <dgm:presLayoutVars>
          <dgm:bulletEnabled val="1"/>
        </dgm:presLayoutVars>
      </dgm:prSet>
      <dgm:spPr/>
      <dgm:t>
        <a:bodyPr/>
        <a:lstStyle/>
        <a:p>
          <a:endParaRPr lang="es-EC"/>
        </a:p>
      </dgm:t>
    </dgm:pt>
    <dgm:pt modelId="{7426BA85-056F-418F-AF4B-B496F8185225}" type="pres">
      <dgm:prSet presAssocID="{3A17F43D-3638-44C5-8F16-FD5D98F99279}" presName="accent_2" presStyleCnt="0"/>
      <dgm:spPr/>
      <dgm:t>
        <a:bodyPr/>
        <a:lstStyle/>
        <a:p>
          <a:endParaRPr lang="es-EC"/>
        </a:p>
      </dgm:t>
    </dgm:pt>
    <dgm:pt modelId="{F03ECFFB-D1CE-4E73-A00D-D0E1E835FDD0}" type="pres">
      <dgm:prSet presAssocID="{3A17F43D-3638-44C5-8F16-FD5D98F99279}" presName="accentRepeatNode" presStyleLbl="solidFgAcc1" presStyleIdx="1" presStyleCnt="7"/>
      <dgm:spPr/>
      <dgm:t>
        <a:bodyPr/>
        <a:lstStyle/>
        <a:p>
          <a:endParaRPr lang="es-EC"/>
        </a:p>
      </dgm:t>
    </dgm:pt>
    <dgm:pt modelId="{2C9B904A-4354-46F6-B3D6-28FC9377A0CB}" type="pres">
      <dgm:prSet presAssocID="{AFAF55EC-3539-4A0C-9C9F-AA030E6BD4B6}" presName="text_3" presStyleLbl="node1" presStyleIdx="2" presStyleCnt="7">
        <dgm:presLayoutVars>
          <dgm:bulletEnabled val="1"/>
        </dgm:presLayoutVars>
      </dgm:prSet>
      <dgm:spPr/>
      <dgm:t>
        <a:bodyPr/>
        <a:lstStyle/>
        <a:p>
          <a:endParaRPr lang="es-EC"/>
        </a:p>
      </dgm:t>
    </dgm:pt>
    <dgm:pt modelId="{A11F9FAD-92DB-49A0-A206-877296D4B39A}" type="pres">
      <dgm:prSet presAssocID="{AFAF55EC-3539-4A0C-9C9F-AA030E6BD4B6}" presName="accent_3" presStyleCnt="0"/>
      <dgm:spPr/>
      <dgm:t>
        <a:bodyPr/>
        <a:lstStyle/>
        <a:p>
          <a:endParaRPr lang="es-EC"/>
        </a:p>
      </dgm:t>
    </dgm:pt>
    <dgm:pt modelId="{B50ED360-E33D-49D9-B5B1-F70C32050A59}" type="pres">
      <dgm:prSet presAssocID="{AFAF55EC-3539-4A0C-9C9F-AA030E6BD4B6}" presName="accentRepeatNode" presStyleLbl="solidFgAcc1" presStyleIdx="2" presStyleCnt="7"/>
      <dgm:spPr/>
      <dgm:t>
        <a:bodyPr/>
        <a:lstStyle/>
        <a:p>
          <a:endParaRPr lang="es-EC"/>
        </a:p>
      </dgm:t>
    </dgm:pt>
    <dgm:pt modelId="{14755B95-20EA-407D-8D95-71C4D442D480}" type="pres">
      <dgm:prSet presAssocID="{FD5FB81C-6485-44DD-B7B6-B78E61ABAF0B}" presName="text_4" presStyleLbl="node1" presStyleIdx="3" presStyleCnt="7">
        <dgm:presLayoutVars>
          <dgm:bulletEnabled val="1"/>
        </dgm:presLayoutVars>
      </dgm:prSet>
      <dgm:spPr/>
      <dgm:t>
        <a:bodyPr/>
        <a:lstStyle/>
        <a:p>
          <a:endParaRPr lang="es-EC"/>
        </a:p>
      </dgm:t>
    </dgm:pt>
    <dgm:pt modelId="{3AB7A321-0268-44AE-AE6E-79B88327A536}" type="pres">
      <dgm:prSet presAssocID="{FD5FB81C-6485-44DD-B7B6-B78E61ABAF0B}" presName="accent_4" presStyleCnt="0"/>
      <dgm:spPr/>
      <dgm:t>
        <a:bodyPr/>
        <a:lstStyle/>
        <a:p>
          <a:endParaRPr lang="es-EC"/>
        </a:p>
      </dgm:t>
    </dgm:pt>
    <dgm:pt modelId="{C3361778-9C09-4895-B84E-BAAE10C6565D}" type="pres">
      <dgm:prSet presAssocID="{FD5FB81C-6485-44DD-B7B6-B78E61ABAF0B}" presName="accentRepeatNode" presStyleLbl="solidFgAcc1" presStyleIdx="3" presStyleCnt="7"/>
      <dgm:spPr/>
      <dgm:t>
        <a:bodyPr/>
        <a:lstStyle/>
        <a:p>
          <a:endParaRPr lang="es-EC"/>
        </a:p>
      </dgm:t>
    </dgm:pt>
    <dgm:pt modelId="{3BAF9BE2-D212-4905-8E9B-BDFC51C298E0}" type="pres">
      <dgm:prSet presAssocID="{754D281C-BB00-466C-9ED8-4B91F9643F2E}" presName="text_5" presStyleLbl="node1" presStyleIdx="4" presStyleCnt="7">
        <dgm:presLayoutVars>
          <dgm:bulletEnabled val="1"/>
        </dgm:presLayoutVars>
      </dgm:prSet>
      <dgm:spPr/>
      <dgm:t>
        <a:bodyPr/>
        <a:lstStyle/>
        <a:p>
          <a:endParaRPr lang="es-EC"/>
        </a:p>
      </dgm:t>
    </dgm:pt>
    <dgm:pt modelId="{9E75D921-A1CF-4B9E-BD0F-4C6A0F9F4548}" type="pres">
      <dgm:prSet presAssocID="{754D281C-BB00-466C-9ED8-4B91F9643F2E}" presName="accent_5" presStyleCnt="0"/>
      <dgm:spPr/>
      <dgm:t>
        <a:bodyPr/>
        <a:lstStyle/>
        <a:p>
          <a:endParaRPr lang="es-EC"/>
        </a:p>
      </dgm:t>
    </dgm:pt>
    <dgm:pt modelId="{D7C31AD2-19BE-4423-9AAE-340D67564337}" type="pres">
      <dgm:prSet presAssocID="{754D281C-BB00-466C-9ED8-4B91F9643F2E}" presName="accentRepeatNode" presStyleLbl="solidFgAcc1" presStyleIdx="4" presStyleCnt="7"/>
      <dgm:spPr/>
      <dgm:t>
        <a:bodyPr/>
        <a:lstStyle/>
        <a:p>
          <a:endParaRPr lang="es-EC"/>
        </a:p>
      </dgm:t>
    </dgm:pt>
    <dgm:pt modelId="{59E3564E-4E17-44BD-8878-545F0580F8D1}" type="pres">
      <dgm:prSet presAssocID="{DDFA48BC-526F-41DB-ABA4-D103A8D6D58F}" presName="text_6" presStyleLbl="node1" presStyleIdx="5" presStyleCnt="7">
        <dgm:presLayoutVars>
          <dgm:bulletEnabled val="1"/>
        </dgm:presLayoutVars>
      </dgm:prSet>
      <dgm:spPr/>
      <dgm:t>
        <a:bodyPr/>
        <a:lstStyle/>
        <a:p>
          <a:endParaRPr lang="es-EC"/>
        </a:p>
      </dgm:t>
    </dgm:pt>
    <dgm:pt modelId="{A0061EAF-00ED-409B-BDED-20E827817136}" type="pres">
      <dgm:prSet presAssocID="{DDFA48BC-526F-41DB-ABA4-D103A8D6D58F}" presName="accent_6" presStyleCnt="0"/>
      <dgm:spPr/>
      <dgm:t>
        <a:bodyPr/>
        <a:lstStyle/>
        <a:p>
          <a:endParaRPr lang="es-EC"/>
        </a:p>
      </dgm:t>
    </dgm:pt>
    <dgm:pt modelId="{C2636449-F06A-4097-8626-1A8059976122}" type="pres">
      <dgm:prSet presAssocID="{DDFA48BC-526F-41DB-ABA4-D103A8D6D58F}" presName="accentRepeatNode" presStyleLbl="solidFgAcc1" presStyleIdx="5" presStyleCnt="7"/>
      <dgm:spPr/>
      <dgm:t>
        <a:bodyPr/>
        <a:lstStyle/>
        <a:p>
          <a:endParaRPr lang="es-EC"/>
        </a:p>
      </dgm:t>
    </dgm:pt>
    <dgm:pt modelId="{38E569F3-DFAD-463D-A402-16364B9A6B45}" type="pres">
      <dgm:prSet presAssocID="{30F16BA2-6CB5-4094-9026-E593E55A0ED0}" presName="text_7" presStyleLbl="node1" presStyleIdx="6" presStyleCnt="7">
        <dgm:presLayoutVars>
          <dgm:bulletEnabled val="1"/>
        </dgm:presLayoutVars>
      </dgm:prSet>
      <dgm:spPr/>
      <dgm:t>
        <a:bodyPr/>
        <a:lstStyle/>
        <a:p>
          <a:endParaRPr lang="es-EC"/>
        </a:p>
      </dgm:t>
    </dgm:pt>
    <dgm:pt modelId="{AD3613C6-AA48-479D-82FD-1FFAF59B5589}" type="pres">
      <dgm:prSet presAssocID="{30F16BA2-6CB5-4094-9026-E593E55A0ED0}" presName="accent_7" presStyleCnt="0"/>
      <dgm:spPr/>
      <dgm:t>
        <a:bodyPr/>
        <a:lstStyle/>
        <a:p>
          <a:endParaRPr lang="es-EC"/>
        </a:p>
      </dgm:t>
    </dgm:pt>
    <dgm:pt modelId="{BDAF4C62-13DE-4ADE-A4F3-DF73841A5F6E}" type="pres">
      <dgm:prSet presAssocID="{30F16BA2-6CB5-4094-9026-E593E55A0ED0}" presName="accentRepeatNode" presStyleLbl="solidFgAcc1" presStyleIdx="6" presStyleCnt="7"/>
      <dgm:spPr/>
      <dgm:t>
        <a:bodyPr/>
        <a:lstStyle/>
        <a:p>
          <a:endParaRPr lang="es-EC"/>
        </a:p>
      </dgm:t>
    </dgm:pt>
  </dgm:ptLst>
  <dgm:cxnLst>
    <dgm:cxn modelId="{EE9040FD-F36F-4A76-B6F8-CDEE41886051}" type="presOf" srcId="{AFAF55EC-3539-4A0C-9C9F-AA030E6BD4B6}" destId="{2C9B904A-4354-46F6-B3D6-28FC9377A0CB}" srcOrd="0" destOrd="0" presId="urn:microsoft.com/office/officeart/2008/layout/VerticalCurvedList"/>
    <dgm:cxn modelId="{AF4B3256-2C09-4AA0-9BA6-2F21DCB3CEA4}" srcId="{56A7A320-D434-4FE0-8B75-1139934A5452}" destId="{FD5FB81C-6485-44DD-B7B6-B78E61ABAF0B}" srcOrd="3" destOrd="0" parTransId="{9A0C1EA2-8603-4495-8698-D3D1B4489952}" sibTransId="{9A0185DF-3512-4A8F-95D6-7AEED3514ACB}"/>
    <dgm:cxn modelId="{0E94EE05-1F09-44E7-8436-FDB25E4E31E3}" type="presOf" srcId="{30F16BA2-6CB5-4094-9026-E593E55A0ED0}" destId="{38E569F3-DFAD-463D-A402-16364B9A6B45}" srcOrd="0" destOrd="0" presId="urn:microsoft.com/office/officeart/2008/layout/VerticalCurvedList"/>
    <dgm:cxn modelId="{AD47D299-348A-44D3-BA65-EB8C97F8D20A}" srcId="{56A7A320-D434-4FE0-8B75-1139934A5452}" destId="{AFAF55EC-3539-4A0C-9C9F-AA030E6BD4B6}" srcOrd="2" destOrd="0" parTransId="{B61F06A2-383C-4749-B474-74C277BE0B4D}" sibTransId="{457F0C63-3006-4CDA-BE92-D9FDB2AD9FF0}"/>
    <dgm:cxn modelId="{C0BF10AB-A84A-4B85-8FB8-3098DAEB497D}" srcId="{56A7A320-D434-4FE0-8B75-1139934A5452}" destId="{30F16BA2-6CB5-4094-9026-E593E55A0ED0}" srcOrd="6" destOrd="0" parTransId="{01451B82-530E-48CC-8D1E-436D89F640AB}" sibTransId="{6FDF895C-021E-465A-9BE9-5FD1FCA8CE0C}"/>
    <dgm:cxn modelId="{9A3DFBFF-3A14-4E04-9F6C-56B5787FA082}" type="presOf" srcId="{754D281C-BB00-466C-9ED8-4B91F9643F2E}" destId="{3BAF9BE2-D212-4905-8E9B-BDFC51C298E0}" srcOrd="0" destOrd="0" presId="urn:microsoft.com/office/officeart/2008/layout/VerticalCurvedList"/>
    <dgm:cxn modelId="{E8EBF3AE-8978-43A4-83D4-0FEF5F943DD7}" type="presOf" srcId="{D49A328D-963B-43E1-9D79-1FEBA158DB2B}" destId="{42161018-BA86-4A90-9740-DA5449252F8F}" srcOrd="0" destOrd="0" presId="urn:microsoft.com/office/officeart/2008/layout/VerticalCurvedList"/>
    <dgm:cxn modelId="{5B7EA8C1-38CA-4B0D-846C-54890B73A8E2}" type="presOf" srcId="{FD5FB81C-6485-44DD-B7B6-B78E61ABAF0B}" destId="{14755B95-20EA-407D-8D95-71C4D442D480}" srcOrd="0" destOrd="0" presId="urn:microsoft.com/office/officeart/2008/layout/VerticalCurvedList"/>
    <dgm:cxn modelId="{E09B0E91-3961-4DD7-A661-FF2EEAA727BA}" type="presOf" srcId="{3A17F43D-3638-44C5-8F16-FD5D98F99279}" destId="{C70F480D-54A5-4D3E-9BEA-947912373B5D}" srcOrd="0" destOrd="0" presId="urn:microsoft.com/office/officeart/2008/layout/VerticalCurvedList"/>
    <dgm:cxn modelId="{37BDE1C8-1E40-4527-B0D5-CC8CD69380A9}" srcId="{56A7A320-D434-4FE0-8B75-1139934A5452}" destId="{3A17F43D-3638-44C5-8F16-FD5D98F99279}" srcOrd="1" destOrd="0" parTransId="{7B88A564-7221-42D5-A56F-0E3BCAB6BDD3}" sibTransId="{C886E8F5-D7A0-4C6E-A174-0B7AB2DFBF0A}"/>
    <dgm:cxn modelId="{90934D61-159E-453A-BD44-CB96E5C2DA98}" type="presOf" srcId="{B31D818A-6D97-477B-B950-71610E2EAB85}" destId="{C82AF477-A719-4FCC-B539-ADDDC104159A}" srcOrd="0" destOrd="0" presId="urn:microsoft.com/office/officeart/2008/layout/VerticalCurvedList"/>
    <dgm:cxn modelId="{00147E1C-B7B2-446B-818A-AE27C3381938}" srcId="{56A7A320-D434-4FE0-8B75-1139934A5452}" destId="{754D281C-BB00-466C-9ED8-4B91F9643F2E}" srcOrd="4" destOrd="0" parTransId="{15547381-A9C5-4683-B47C-E08B7F9255BB}" sibTransId="{BEA1690F-B374-47F2-AE4A-1AA440D6437F}"/>
    <dgm:cxn modelId="{7467370B-0D27-46F8-B7CD-ECBC5DCA4274}" type="presOf" srcId="{56A7A320-D434-4FE0-8B75-1139934A5452}" destId="{B7837499-A3E9-497C-BBBE-CEEBED95DC41}" srcOrd="0" destOrd="0" presId="urn:microsoft.com/office/officeart/2008/layout/VerticalCurvedList"/>
    <dgm:cxn modelId="{B73D2E35-2665-4DDD-A441-3BA0B5BD08D4}" srcId="{56A7A320-D434-4FE0-8B75-1139934A5452}" destId="{DDFA48BC-526F-41DB-ABA4-D103A8D6D58F}" srcOrd="5" destOrd="0" parTransId="{C6E184A6-61C3-4CB9-938E-69048A324F4C}" sibTransId="{2A6E896C-B472-45C1-ADD1-E07C80D5E6D0}"/>
    <dgm:cxn modelId="{32D4E783-9845-4656-8B86-884F66E2C307}" srcId="{56A7A320-D434-4FE0-8B75-1139934A5452}" destId="{B31D818A-6D97-477B-B950-71610E2EAB85}" srcOrd="0" destOrd="0" parTransId="{835BCDB1-99CF-4E01-A4C9-0A0905DCAF2F}" sibTransId="{D49A328D-963B-43E1-9D79-1FEBA158DB2B}"/>
    <dgm:cxn modelId="{8B94E392-648D-4686-8469-711A1D795F4B}" type="presOf" srcId="{DDFA48BC-526F-41DB-ABA4-D103A8D6D58F}" destId="{59E3564E-4E17-44BD-8878-545F0580F8D1}" srcOrd="0" destOrd="0" presId="urn:microsoft.com/office/officeart/2008/layout/VerticalCurvedList"/>
    <dgm:cxn modelId="{5757F0F5-DEA6-477B-80F5-B5DFE1F5DD7C}" type="presParOf" srcId="{B7837499-A3E9-497C-BBBE-CEEBED95DC41}" destId="{99209E2E-2BA4-4FCE-BAD9-2FB9676DCD2A}" srcOrd="0" destOrd="0" presId="urn:microsoft.com/office/officeart/2008/layout/VerticalCurvedList"/>
    <dgm:cxn modelId="{29DA700E-D761-418E-A2D6-2C8D29C718AD}" type="presParOf" srcId="{99209E2E-2BA4-4FCE-BAD9-2FB9676DCD2A}" destId="{F61FD611-AD00-442C-BABD-C62DD943A5D2}" srcOrd="0" destOrd="0" presId="urn:microsoft.com/office/officeart/2008/layout/VerticalCurvedList"/>
    <dgm:cxn modelId="{ECACDB16-4C72-4910-B341-778A8C2CA2ED}" type="presParOf" srcId="{F61FD611-AD00-442C-BABD-C62DD943A5D2}" destId="{C0DC13F9-B68C-43B2-A8BA-F75EBDE64115}" srcOrd="0" destOrd="0" presId="urn:microsoft.com/office/officeart/2008/layout/VerticalCurvedList"/>
    <dgm:cxn modelId="{7A1D893F-C67A-4FAE-AE24-FB21153EAA7C}" type="presParOf" srcId="{F61FD611-AD00-442C-BABD-C62DD943A5D2}" destId="{42161018-BA86-4A90-9740-DA5449252F8F}" srcOrd="1" destOrd="0" presId="urn:microsoft.com/office/officeart/2008/layout/VerticalCurvedList"/>
    <dgm:cxn modelId="{140CC54C-F796-4A04-AC6E-B3715ADCD069}" type="presParOf" srcId="{F61FD611-AD00-442C-BABD-C62DD943A5D2}" destId="{9ECD8E96-4AB7-4359-9D7B-A452A5A15B08}" srcOrd="2" destOrd="0" presId="urn:microsoft.com/office/officeart/2008/layout/VerticalCurvedList"/>
    <dgm:cxn modelId="{163B2791-4BD8-4BFE-AF8E-631FFAF6187F}" type="presParOf" srcId="{F61FD611-AD00-442C-BABD-C62DD943A5D2}" destId="{4A633DD6-FE18-41F5-9A4C-E55B6DE797D6}" srcOrd="3" destOrd="0" presId="urn:microsoft.com/office/officeart/2008/layout/VerticalCurvedList"/>
    <dgm:cxn modelId="{1FDD4828-0FE0-448B-B6C7-A06B1DDF0C64}" type="presParOf" srcId="{99209E2E-2BA4-4FCE-BAD9-2FB9676DCD2A}" destId="{C82AF477-A719-4FCC-B539-ADDDC104159A}" srcOrd="1" destOrd="0" presId="urn:microsoft.com/office/officeart/2008/layout/VerticalCurvedList"/>
    <dgm:cxn modelId="{67105B63-FF54-47E4-A24D-AFCAF1DF6EA1}" type="presParOf" srcId="{99209E2E-2BA4-4FCE-BAD9-2FB9676DCD2A}" destId="{75B64BF2-6D0D-4357-8171-426E0F571771}" srcOrd="2" destOrd="0" presId="urn:microsoft.com/office/officeart/2008/layout/VerticalCurvedList"/>
    <dgm:cxn modelId="{8F8F330F-F162-443B-8FF1-D7447EE47967}" type="presParOf" srcId="{75B64BF2-6D0D-4357-8171-426E0F571771}" destId="{44FA7035-AFDE-45E9-8676-032798D3CF7C}" srcOrd="0" destOrd="0" presId="urn:microsoft.com/office/officeart/2008/layout/VerticalCurvedList"/>
    <dgm:cxn modelId="{575A865C-E384-4F4D-BE01-3C24B20276BE}" type="presParOf" srcId="{99209E2E-2BA4-4FCE-BAD9-2FB9676DCD2A}" destId="{C70F480D-54A5-4D3E-9BEA-947912373B5D}" srcOrd="3" destOrd="0" presId="urn:microsoft.com/office/officeart/2008/layout/VerticalCurvedList"/>
    <dgm:cxn modelId="{DC0515ED-8FC2-4CB6-9DE3-F25464D4E004}" type="presParOf" srcId="{99209E2E-2BA4-4FCE-BAD9-2FB9676DCD2A}" destId="{7426BA85-056F-418F-AF4B-B496F8185225}" srcOrd="4" destOrd="0" presId="urn:microsoft.com/office/officeart/2008/layout/VerticalCurvedList"/>
    <dgm:cxn modelId="{66564502-2882-4CF6-8870-D3A5B7B01926}" type="presParOf" srcId="{7426BA85-056F-418F-AF4B-B496F8185225}" destId="{F03ECFFB-D1CE-4E73-A00D-D0E1E835FDD0}" srcOrd="0" destOrd="0" presId="urn:microsoft.com/office/officeart/2008/layout/VerticalCurvedList"/>
    <dgm:cxn modelId="{FD3A3217-3AF3-4980-9060-D0F19EA1EB38}" type="presParOf" srcId="{99209E2E-2BA4-4FCE-BAD9-2FB9676DCD2A}" destId="{2C9B904A-4354-46F6-B3D6-28FC9377A0CB}" srcOrd="5" destOrd="0" presId="urn:microsoft.com/office/officeart/2008/layout/VerticalCurvedList"/>
    <dgm:cxn modelId="{46A460CA-CA67-49BF-AC87-E34A708FB32C}" type="presParOf" srcId="{99209E2E-2BA4-4FCE-BAD9-2FB9676DCD2A}" destId="{A11F9FAD-92DB-49A0-A206-877296D4B39A}" srcOrd="6" destOrd="0" presId="urn:microsoft.com/office/officeart/2008/layout/VerticalCurvedList"/>
    <dgm:cxn modelId="{E532C184-6C1A-4016-80D9-4CACF0DDB7AC}" type="presParOf" srcId="{A11F9FAD-92DB-49A0-A206-877296D4B39A}" destId="{B50ED360-E33D-49D9-B5B1-F70C32050A59}" srcOrd="0" destOrd="0" presId="urn:microsoft.com/office/officeart/2008/layout/VerticalCurvedList"/>
    <dgm:cxn modelId="{95F7FBD0-FF1B-46A2-ABF7-28ADCB781D58}" type="presParOf" srcId="{99209E2E-2BA4-4FCE-BAD9-2FB9676DCD2A}" destId="{14755B95-20EA-407D-8D95-71C4D442D480}" srcOrd="7" destOrd="0" presId="urn:microsoft.com/office/officeart/2008/layout/VerticalCurvedList"/>
    <dgm:cxn modelId="{E6A86AE2-3A7C-4935-9CE3-A48FBAD87A89}" type="presParOf" srcId="{99209E2E-2BA4-4FCE-BAD9-2FB9676DCD2A}" destId="{3AB7A321-0268-44AE-AE6E-79B88327A536}" srcOrd="8" destOrd="0" presId="urn:microsoft.com/office/officeart/2008/layout/VerticalCurvedList"/>
    <dgm:cxn modelId="{E91614C4-AFBE-4F13-812E-542278979D2E}" type="presParOf" srcId="{3AB7A321-0268-44AE-AE6E-79B88327A536}" destId="{C3361778-9C09-4895-B84E-BAAE10C6565D}" srcOrd="0" destOrd="0" presId="urn:microsoft.com/office/officeart/2008/layout/VerticalCurvedList"/>
    <dgm:cxn modelId="{17704721-C9D5-4AA2-B6EC-07B2EB182E7A}" type="presParOf" srcId="{99209E2E-2BA4-4FCE-BAD9-2FB9676DCD2A}" destId="{3BAF9BE2-D212-4905-8E9B-BDFC51C298E0}" srcOrd="9" destOrd="0" presId="urn:microsoft.com/office/officeart/2008/layout/VerticalCurvedList"/>
    <dgm:cxn modelId="{71078FAA-1ED2-4DFD-832C-2BDDC9B90EDF}" type="presParOf" srcId="{99209E2E-2BA4-4FCE-BAD9-2FB9676DCD2A}" destId="{9E75D921-A1CF-4B9E-BD0F-4C6A0F9F4548}" srcOrd="10" destOrd="0" presId="urn:microsoft.com/office/officeart/2008/layout/VerticalCurvedList"/>
    <dgm:cxn modelId="{19113DA5-C09B-4E8A-862E-3E377978F789}" type="presParOf" srcId="{9E75D921-A1CF-4B9E-BD0F-4C6A0F9F4548}" destId="{D7C31AD2-19BE-4423-9AAE-340D67564337}" srcOrd="0" destOrd="0" presId="urn:microsoft.com/office/officeart/2008/layout/VerticalCurvedList"/>
    <dgm:cxn modelId="{503090DD-2DD7-4EA0-A340-D927663D4315}" type="presParOf" srcId="{99209E2E-2BA4-4FCE-BAD9-2FB9676DCD2A}" destId="{59E3564E-4E17-44BD-8878-545F0580F8D1}" srcOrd="11" destOrd="0" presId="urn:microsoft.com/office/officeart/2008/layout/VerticalCurvedList"/>
    <dgm:cxn modelId="{657B5D01-2B40-4809-A4D0-76472DF326F7}" type="presParOf" srcId="{99209E2E-2BA4-4FCE-BAD9-2FB9676DCD2A}" destId="{A0061EAF-00ED-409B-BDED-20E827817136}" srcOrd="12" destOrd="0" presId="urn:microsoft.com/office/officeart/2008/layout/VerticalCurvedList"/>
    <dgm:cxn modelId="{384CA15B-D195-4194-A330-BBA5B65387E0}" type="presParOf" srcId="{A0061EAF-00ED-409B-BDED-20E827817136}" destId="{C2636449-F06A-4097-8626-1A8059976122}" srcOrd="0" destOrd="0" presId="urn:microsoft.com/office/officeart/2008/layout/VerticalCurvedList"/>
    <dgm:cxn modelId="{46E8158B-C19A-487B-A871-E454A0F418E3}" type="presParOf" srcId="{99209E2E-2BA4-4FCE-BAD9-2FB9676DCD2A}" destId="{38E569F3-DFAD-463D-A402-16364B9A6B45}" srcOrd="13" destOrd="0" presId="urn:microsoft.com/office/officeart/2008/layout/VerticalCurvedList"/>
    <dgm:cxn modelId="{37DAE171-2014-43A8-9C5A-14EFD652C436}" type="presParOf" srcId="{99209E2E-2BA4-4FCE-BAD9-2FB9676DCD2A}" destId="{AD3613C6-AA48-479D-82FD-1FFAF59B5589}" srcOrd="14" destOrd="0" presId="urn:microsoft.com/office/officeart/2008/layout/VerticalCurvedList"/>
    <dgm:cxn modelId="{3C374C7F-9561-4BE0-9F5B-BF11E1878E95}" type="presParOf" srcId="{AD3613C6-AA48-479D-82FD-1FFAF59B5589}" destId="{BDAF4C62-13DE-4ADE-A4F3-DF73841A5F6E}"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2F2B4AF-F59C-4A1D-AF1D-FABC0B70A8C1}" type="doc">
      <dgm:prSet loTypeId="urn:microsoft.com/office/officeart/2008/layout/BendingPictureCaptionList" loCatId="picture" qsTypeId="urn:microsoft.com/office/officeart/2005/8/quickstyle/simple3" qsCatId="simple" csTypeId="urn:microsoft.com/office/officeart/2005/8/colors/colorful5" csCatId="colorful" phldr="1"/>
      <dgm:spPr/>
      <dgm:t>
        <a:bodyPr/>
        <a:lstStyle/>
        <a:p>
          <a:endParaRPr lang="es-EC"/>
        </a:p>
      </dgm:t>
    </dgm:pt>
    <dgm:pt modelId="{681E6779-1E72-4353-A742-90A75FAA69AC}">
      <dgm:prSet phldrT="[Texto]"/>
      <dgm:spPr/>
      <dgm:t>
        <a:bodyPr/>
        <a:lstStyle/>
        <a:p>
          <a:r>
            <a:rPr lang="es-EC" b="1" dirty="0" smtClean="0"/>
            <a:t>San Juan </a:t>
          </a:r>
          <a:endParaRPr lang="es-EC" b="1" dirty="0"/>
        </a:p>
      </dgm:t>
    </dgm:pt>
    <dgm:pt modelId="{333EDCCE-B534-41D8-8EEB-92347BA07581}" type="parTrans" cxnId="{A535D97C-689F-4656-9888-1E8B24CB441E}">
      <dgm:prSet/>
      <dgm:spPr/>
      <dgm:t>
        <a:bodyPr/>
        <a:lstStyle/>
        <a:p>
          <a:endParaRPr lang="es-EC" b="1"/>
        </a:p>
      </dgm:t>
    </dgm:pt>
    <dgm:pt modelId="{8B973840-030C-428B-BC72-BB4A3B28DE2C}" type="sibTrans" cxnId="{A535D97C-689F-4656-9888-1E8B24CB441E}">
      <dgm:prSet/>
      <dgm:spPr/>
      <dgm:t>
        <a:bodyPr/>
        <a:lstStyle/>
        <a:p>
          <a:endParaRPr lang="es-EC" b="1"/>
        </a:p>
      </dgm:t>
    </dgm:pt>
    <dgm:pt modelId="{C6841AE6-8CE8-4529-8B55-AB823DBFDB35}">
      <dgm:prSet phldrT="[Texto]"/>
      <dgm:spPr/>
      <dgm:t>
        <a:bodyPr/>
        <a:lstStyle/>
        <a:p>
          <a:r>
            <a:rPr lang="es-EC" b="1" dirty="0" smtClean="0"/>
            <a:t>El Alisal</a:t>
          </a:r>
          <a:endParaRPr lang="es-EC" b="1" dirty="0"/>
        </a:p>
      </dgm:t>
    </dgm:pt>
    <dgm:pt modelId="{41FC917B-F146-447B-9C20-D036BE0844C6}" type="parTrans" cxnId="{B1E85A30-5498-438B-BDC2-0BE5A4523023}">
      <dgm:prSet/>
      <dgm:spPr/>
      <dgm:t>
        <a:bodyPr/>
        <a:lstStyle/>
        <a:p>
          <a:endParaRPr lang="es-EC" b="1"/>
        </a:p>
      </dgm:t>
    </dgm:pt>
    <dgm:pt modelId="{1D46AD22-EB0F-4B2C-9515-2296B7FB88F0}" type="sibTrans" cxnId="{B1E85A30-5498-438B-BDC2-0BE5A4523023}">
      <dgm:prSet/>
      <dgm:spPr/>
      <dgm:t>
        <a:bodyPr/>
        <a:lstStyle/>
        <a:p>
          <a:endParaRPr lang="es-EC" b="1"/>
        </a:p>
      </dgm:t>
    </dgm:pt>
    <dgm:pt modelId="{B180FECD-6D96-4C66-867C-CEB2CD3BA1E9}">
      <dgm:prSet phldrT="[Texto]"/>
      <dgm:spPr/>
      <dgm:t>
        <a:bodyPr/>
        <a:lstStyle/>
        <a:p>
          <a:r>
            <a:rPr lang="es-EC" b="1" dirty="0" smtClean="0"/>
            <a:t>Río Saloya</a:t>
          </a:r>
          <a:endParaRPr lang="es-EC" b="1" dirty="0"/>
        </a:p>
      </dgm:t>
    </dgm:pt>
    <dgm:pt modelId="{D1255570-80EF-4FBA-A9E0-926A8B417AEF}" type="parTrans" cxnId="{0C922398-5D34-49A3-9490-6B102FC457E6}">
      <dgm:prSet/>
      <dgm:spPr/>
      <dgm:t>
        <a:bodyPr/>
        <a:lstStyle/>
        <a:p>
          <a:endParaRPr lang="es-EC" b="1"/>
        </a:p>
      </dgm:t>
    </dgm:pt>
    <dgm:pt modelId="{7E075FE6-52DC-408A-A0EB-F27F5F8AF8AE}" type="sibTrans" cxnId="{0C922398-5D34-49A3-9490-6B102FC457E6}">
      <dgm:prSet/>
      <dgm:spPr/>
      <dgm:t>
        <a:bodyPr/>
        <a:lstStyle/>
        <a:p>
          <a:endParaRPr lang="es-EC" b="1"/>
        </a:p>
      </dgm:t>
    </dgm:pt>
    <dgm:pt modelId="{6ACA06C3-F01D-4D5A-8042-248A1F62C478}">
      <dgm:prSet phldrT="[Texto]"/>
      <dgm:spPr/>
      <dgm:t>
        <a:bodyPr/>
        <a:lstStyle/>
        <a:p>
          <a:r>
            <a:rPr lang="es-EC" b="1" dirty="0" smtClean="0"/>
            <a:t>Pequeño Paraíso</a:t>
          </a:r>
          <a:endParaRPr lang="es-EC" b="1" dirty="0"/>
        </a:p>
      </dgm:t>
    </dgm:pt>
    <dgm:pt modelId="{DD305CCA-2B98-434A-B201-C275DA263382}" type="parTrans" cxnId="{B956217D-B872-4901-BEBB-A46CCD0890F0}">
      <dgm:prSet/>
      <dgm:spPr/>
      <dgm:t>
        <a:bodyPr/>
        <a:lstStyle/>
        <a:p>
          <a:endParaRPr lang="es-EC" b="1"/>
        </a:p>
      </dgm:t>
    </dgm:pt>
    <dgm:pt modelId="{65194F08-8D48-4709-AEB9-EFB07375D040}" type="sibTrans" cxnId="{B956217D-B872-4901-BEBB-A46CCD0890F0}">
      <dgm:prSet/>
      <dgm:spPr/>
      <dgm:t>
        <a:bodyPr/>
        <a:lstStyle/>
        <a:p>
          <a:endParaRPr lang="es-EC" b="1"/>
        </a:p>
      </dgm:t>
    </dgm:pt>
    <dgm:pt modelId="{4E2A4C0B-8DFF-46B9-B031-112D469B7E16}">
      <dgm:prSet phldrT="[Texto]"/>
      <dgm:spPr/>
      <dgm:t>
        <a:bodyPr/>
        <a:lstStyle/>
        <a:p>
          <a:r>
            <a:rPr lang="es-EC" b="1" dirty="0" smtClean="0"/>
            <a:t>Estación El Corazón</a:t>
          </a:r>
          <a:endParaRPr lang="es-EC" b="1" dirty="0"/>
        </a:p>
      </dgm:t>
    </dgm:pt>
    <dgm:pt modelId="{BB61DFB2-3495-406C-B63A-DB07E0E93CB2}" type="parTrans" cxnId="{88F10AAE-FC32-4B3C-B952-14AEA91FD4E6}">
      <dgm:prSet/>
      <dgm:spPr/>
      <dgm:t>
        <a:bodyPr/>
        <a:lstStyle/>
        <a:p>
          <a:endParaRPr lang="es-EC" b="1"/>
        </a:p>
      </dgm:t>
    </dgm:pt>
    <dgm:pt modelId="{2A9F2098-EC80-4603-9D3F-AD44388EC065}" type="sibTrans" cxnId="{88F10AAE-FC32-4B3C-B952-14AEA91FD4E6}">
      <dgm:prSet/>
      <dgm:spPr/>
      <dgm:t>
        <a:bodyPr/>
        <a:lstStyle/>
        <a:p>
          <a:endParaRPr lang="es-EC" b="1"/>
        </a:p>
      </dgm:t>
    </dgm:pt>
    <dgm:pt modelId="{23E6AC37-BB7A-4C4F-AF79-55510EF8FECD}">
      <dgm:prSet phldrT="[Texto]"/>
      <dgm:spPr/>
      <dgm:t>
        <a:bodyPr/>
        <a:lstStyle/>
        <a:p>
          <a:r>
            <a:rPr lang="es-EC" b="1" dirty="0" smtClean="0"/>
            <a:t>Cascada El Corazón</a:t>
          </a:r>
          <a:endParaRPr lang="es-EC" b="1" dirty="0"/>
        </a:p>
      </dgm:t>
    </dgm:pt>
    <dgm:pt modelId="{A88F56CF-18F4-4BCD-B452-B4606A875111}" type="parTrans" cxnId="{DA2C1F02-9EE1-4A72-A373-1C7B4B97EE7C}">
      <dgm:prSet/>
      <dgm:spPr/>
      <dgm:t>
        <a:bodyPr/>
        <a:lstStyle/>
        <a:p>
          <a:endParaRPr lang="es-EC" b="1"/>
        </a:p>
      </dgm:t>
    </dgm:pt>
    <dgm:pt modelId="{D7E1EFBC-83DE-40FC-9170-2FEF9B4EB59D}" type="sibTrans" cxnId="{DA2C1F02-9EE1-4A72-A373-1C7B4B97EE7C}">
      <dgm:prSet/>
      <dgm:spPr/>
      <dgm:t>
        <a:bodyPr/>
        <a:lstStyle/>
        <a:p>
          <a:endParaRPr lang="es-EC" b="1"/>
        </a:p>
      </dgm:t>
    </dgm:pt>
    <dgm:pt modelId="{4C5BC37A-549B-4E68-94D1-2C813348D885}">
      <dgm:prSet phldrT="[Texto]"/>
      <dgm:spPr/>
      <dgm:t>
        <a:bodyPr/>
        <a:lstStyle/>
        <a:p>
          <a:r>
            <a:rPr lang="es-EC" b="1" dirty="0" smtClean="0"/>
            <a:t>Cascada La Sirena</a:t>
          </a:r>
          <a:endParaRPr lang="es-EC" b="1" dirty="0"/>
        </a:p>
      </dgm:t>
    </dgm:pt>
    <dgm:pt modelId="{5F938021-91FC-455D-8A59-E2D1676817B4}" type="parTrans" cxnId="{41F27376-79ED-4024-8C54-030190E30C18}">
      <dgm:prSet/>
      <dgm:spPr/>
      <dgm:t>
        <a:bodyPr/>
        <a:lstStyle/>
        <a:p>
          <a:endParaRPr lang="es-EC" b="1"/>
        </a:p>
      </dgm:t>
    </dgm:pt>
    <dgm:pt modelId="{508087CA-BA8C-45AD-9DDF-F3EA582535FB}" type="sibTrans" cxnId="{41F27376-79ED-4024-8C54-030190E30C18}">
      <dgm:prSet/>
      <dgm:spPr/>
      <dgm:t>
        <a:bodyPr/>
        <a:lstStyle/>
        <a:p>
          <a:endParaRPr lang="es-EC" b="1"/>
        </a:p>
      </dgm:t>
    </dgm:pt>
    <dgm:pt modelId="{773212AA-02F0-4336-AA82-5C0981A2A60B}">
      <dgm:prSet phldrT="[Texto]"/>
      <dgm:spPr/>
      <dgm:t>
        <a:bodyPr/>
        <a:lstStyle/>
        <a:p>
          <a:r>
            <a:rPr lang="es-EC" b="1" dirty="0" smtClean="0"/>
            <a:t>Bosque de Guarumos</a:t>
          </a:r>
          <a:endParaRPr lang="es-EC" b="1" dirty="0"/>
        </a:p>
      </dgm:t>
    </dgm:pt>
    <dgm:pt modelId="{0EF8AA6A-B310-4F19-B29E-259E6CBB8840}" type="parTrans" cxnId="{BA6DFADC-52F6-4752-AE29-0341A82C85C6}">
      <dgm:prSet/>
      <dgm:spPr/>
      <dgm:t>
        <a:bodyPr/>
        <a:lstStyle/>
        <a:p>
          <a:endParaRPr lang="es-EC" b="1"/>
        </a:p>
      </dgm:t>
    </dgm:pt>
    <dgm:pt modelId="{F926B172-8FA9-4EA6-B6E1-5176CF7D4AEB}" type="sibTrans" cxnId="{BA6DFADC-52F6-4752-AE29-0341A82C85C6}">
      <dgm:prSet/>
      <dgm:spPr/>
      <dgm:t>
        <a:bodyPr/>
        <a:lstStyle/>
        <a:p>
          <a:endParaRPr lang="es-EC" b="1"/>
        </a:p>
      </dgm:t>
    </dgm:pt>
    <dgm:pt modelId="{D8791B45-7060-4A62-81A1-198FD23F7E9B}">
      <dgm:prSet phldrT="[Texto]"/>
      <dgm:spPr/>
      <dgm:t>
        <a:bodyPr/>
        <a:lstStyle/>
        <a:p>
          <a:r>
            <a:rPr lang="es-EC" b="1" dirty="0" smtClean="0"/>
            <a:t>Cascada Dos Cruces</a:t>
          </a:r>
          <a:endParaRPr lang="es-EC" b="1" dirty="0"/>
        </a:p>
      </dgm:t>
    </dgm:pt>
    <dgm:pt modelId="{0E1FBBDA-17BA-4593-829F-151C6091D080}" type="parTrans" cxnId="{0BC4ACBE-9A0E-42A4-B5FD-2B69C52E962F}">
      <dgm:prSet/>
      <dgm:spPr/>
      <dgm:t>
        <a:bodyPr/>
        <a:lstStyle/>
        <a:p>
          <a:endParaRPr lang="es-EC" b="1"/>
        </a:p>
      </dgm:t>
    </dgm:pt>
    <dgm:pt modelId="{4B4BB106-03AC-4C6C-8592-9D0E1BD9EA61}" type="sibTrans" cxnId="{0BC4ACBE-9A0E-42A4-B5FD-2B69C52E962F}">
      <dgm:prSet/>
      <dgm:spPr/>
      <dgm:t>
        <a:bodyPr/>
        <a:lstStyle/>
        <a:p>
          <a:endParaRPr lang="es-EC" b="1"/>
        </a:p>
      </dgm:t>
    </dgm:pt>
    <dgm:pt modelId="{7AEC5D04-5CDC-485C-84EA-56CA759B448D}">
      <dgm:prSet phldrT="[Texto]"/>
      <dgm:spPr/>
      <dgm:t>
        <a:bodyPr/>
        <a:lstStyle/>
        <a:p>
          <a:r>
            <a:rPr lang="es-EC" b="1" dirty="0" smtClean="0"/>
            <a:t>Cascada Escondida</a:t>
          </a:r>
          <a:endParaRPr lang="es-EC" b="1" dirty="0"/>
        </a:p>
      </dgm:t>
    </dgm:pt>
    <dgm:pt modelId="{C079D4AC-9260-4773-8100-8019005D3D36}" type="parTrans" cxnId="{2B7AE7FF-ECAF-404C-A370-1E29454CDAB1}">
      <dgm:prSet/>
      <dgm:spPr/>
      <dgm:t>
        <a:bodyPr/>
        <a:lstStyle/>
        <a:p>
          <a:endParaRPr lang="es-EC" b="1"/>
        </a:p>
      </dgm:t>
    </dgm:pt>
    <dgm:pt modelId="{DEE9C88A-E782-439D-A833-3C3E564D67B7}" type="sibTrans" cxnId="{2B7AE7FF-ECAF-404C-A370-1E29454CDAB1}">
      <dgm:prSet/>
      <dgm:spPr/>
      <dgm:t>
        <a:bodyPr/>
        <a:lstStyle/>
        <a:p>
          <a:endParaRPr lang="es-EC" b="1"/>
        </a:p>
      </dgm:t>
    </dgm:pt>
    <dgm:pt modelId="{CC64ED63-9579-4DA9-808E-69BEDF4E7950}">
      <dgm:prSet phldrT="[Texto]"/>
      <dgm:spPr/>
      <dgm:t>
        <a:bodyPr/>
        <a:lstStyle/>
        <a:p>
          <a:r>
            <a:rPr lang="es-EC" b="1" dirty="0" smtClean="0"/>
            <a:t>Finca Ecológica Rio Monte </a:t>
          </a:r>
          <a:endParaRPr lang="es-EC" b="1" dirty="0"/>
        </a:p>
      </dgm:t>
    </dgm:pt>
    <dgm:pt modelId="{65237C21-58B6-41D1-82A9-FBD7F4C1904C}" type="parTrans" cxnId="{C7CAF5C0-32E5-43A4-8082-E39B96E4A20B}">
      <dgm:prSet/>
      <dgm:spPr/>
      <dgm:t>
        <a:bodyPr/>
        <a:lstStyle/>
        <a:p>
          <a:endParaRPr lang="es-EC" b="1"/>
        </a:p>
      </dgm:t>
    </dgm:pt>
    <dgm:pt modelId="{689FB65B-3D7B-4562-8BC0-401468434EA4}" type="sibTrans" cxnId="{C7CAF5C0-32E5-43A4-8082-E39B96E4A20B}">
      <dgm:prSet/>
      <dgm:spPr/>
      <dgm:t>
        <a:bodyPr/>
        <a:lstStyle/>
        <a:p>
          <a:endParaRPr lang="es-EC" b="1"/>
        </a:p>
      </dgm:t>
    </dgm:pt>
    <dgm:pt modelId="{BF21D3AD-09A7-4450-9D83-5ECBC72F5977}">
      <dgm:prSet phldrT="[Texto]"/>
      <dgm:spPr/>
      <dgm:t>
        <a:bodyPr/>
        <a:lstStyle/>
        <a:p>
          <a:r>
            <a:rPr lang="es-EC" b="1" dirty="0" smtClean="0"/>
            <a:t>Cascada San José del Guarumal</a:t>
          </a:r>
          <a:endParaRPr lang="es-EC" b="1" dirty="0"/>
        </a:p>
      </dgm:t>
    </dgm:pt>
    <dgm:pt modelId="{79B54693-F5C2-4D12-8872-A942399DFC1A}" type="parTrans" cxnId="{6C84FFC0-EFC7-4299-9CB5-9A7D01B746E0}">
      <dgm:prSet/>
      <dgm:spPr/>
      <dgm:t>
        <a:bodyPr/>
        <a:lstStyle/>
        <a:p>
          <a:endParaRPr lang="es-EC" b="1"/>
        </a:p>
      </dgm:t>
    </dgm:pt>
    <dgm:pt modelId="{E848F383-C50A-4276-A613-82818B562F0F}" type="sibTrans" cxnId="{6C84FFC0-EFC7-4299-9CB5-9A7D01B746E0}">
      <dgm:prSet/>
      <dgm:spPr/>
      <dgm:t>
        <a:bodyPr/>
        <a:lstStyle/>
        <a:p>
          <a:endParaRPr lang="es-EC" b="1"/>
        </a:p>
      </dgm:t>
    </dgm:pt>
    <dgm:pt modelId="{F24419F4-9141-40B9-82FC-45D673CCE580}">
      <dgm:prSet phldrT="[Texto]"/>
      <dgm:spPr/>
      <dgm:t>
        <a:bodyPr/>
        <a:lstStyle/>
        <a:p>
          <a:r>
            <a:rPr lang="es-EC" b="1" dirty="0" smtClean="0"/>
            <a:t>Cascada La Viuda</a:t>
          </a:r>
          <a:endParaRPr lang="es-EC" b="1" dirty="0"/>
        </a:p>
      </dgm:t>
    </dgm:pt>
    <dgm:pt modelId="{6E09E7DA-EAD1-4212-8650-C10C1FC2968C}" type="parTrans" cxnId="{E2250435-F4D2-4D73-AD5A-FCF5C1A3E8E7}">
      <dgm:prSet/>
      <dgm:spPr/>
      <dgm:t>
        <a:bodyPr/>
        <a:lstStyle/>
        <a:p>
          <a:endParaRPr lang="es-EC" b="1"/>
        </a:p>
      </dgm:t>
    </dgm:pt>
    <dgm:pt modelId="{33E2829E-AFF5-4B0B-B8F6-F1A345E44540}" type="sibTrans" cxnId="{E2250435-F4D2-4D73-AD5A-FCF5C1A3E8E7}">
      <dgm:prSet/>
      <dgm:spPr/>
      <dgm:t>
        <a:bodyPr/>
        <a:lstStyle/>
        <a:p>
          <a:endParaRPr lang="es-EC" b="1"/>
        </a:p>
      </dgm:t>
    </dgm:pt>
    <dgm:pt modelId="{1F1D2BFF-2322-4313-B1FF-557EC5DCCE45}">
      <dgm:prSet phldrT="[Texto]"/>
      <dgm:spPr/>
      <dgm:t>
        <a:bodyPr/>
        <a:lstStyle/>
        <a:p>
          <a:r>
            <a:rPr lang="es-EC" b="1" dirty="0" smtClean="0"/>
            <a:t>Chiriboga</a:t>
          </a:r>
          <a:endParaRPr lang="es-EC" b="1" dirty="0"/>
        </a:p>
      </dgm:t>
    </dgm:pt>
    <dgm:pt modelId="{10A67E79-2D68-4769-AF11-0C8151CC35F9}" type="parTrans" cxnId="{DF7FD507-9BF3-4B49-8E06-CBCE62F9ADE5}">
      <dgm:prSet/>
      <dgm:spPr/>
      <dgm:t>
        <a:bodyPr/>
        <a:lstStyle/>
        <a:p>
          <a:endParaRPr lang="es-EC" b="1"/>
        </a:p>
      </dgm:t>
    </dgm:pt>
    <dgm:pt modelId="{FF796745-1F94-4CC3-A180-E6E01032F513}" type="sibTrans" cxnId="{DF7FD507-9BF3-4B49-8E06-CBCE62F9ADE5}">
      <dgm:prSet/>
      <dgm:spPr/>
      <dgm:t>
        <a:bodyPr/>
        <a:lstStyle/>
        <a:p>
          <a:endParaRPr lang="es-EC" b="1"/>
        </a:p>
      </dgm:t>
    </dgm:pt>
    <dgm:pt modelId="{E269F6A4-5C43-4E4D-A5A3-F7F2C384B8FF}" type="pres">
      <dgm:prSet presAssocID="{D2F2B4AF-F59C-4A1D-AF1D-FABC0B70A8C1}" presName="Name0" presStyleCnt="0">
        <dgm:presLayoutVars>
          <dgm:dir/>
          <dgm:resizeHandles val="exact"/>
        </dgm:presLayoutVars>
      </dgm:prSet>
      <dgm:spPr/>
      <dgm:t>
        <a:bodyPr/>
        <a:lstStyle/>
        <a:p>
          <a:endParaRPr lang="es-EC"/>
        </a:p>
      </dgm:t>
    </dgm:pt>
    <dgm:pt modelId="{34983158-16F6-41EE-B138-9F7A0465F019}" type="pres">
      <dgm:prSet presAssocID="{681E6779-1E72-4353-A742-90A75FAA69AC}" presName="composite" presStyleCnt="0"/>
      <dgm:spPr/>
    </dgm:pt>
    <dgm:pt modelId="{FDBBE372-62C5-4254-AA5F-89009388B60B}" type="pres">
      <dgm:prSet presAssocID="{681E6779-1E72-4353-A742-90A75FAA69AC}" presName="rect1" presStyleLbl="bgImgPlace1" presStyleIdx="0" presStyleCnt="14"/>
      <dgm:spPr>
        <a:blipFill rotWithShape="1">
          <a:blip xmlns:r="http://schemas.openxmlformats.org/officeDocument/2006/relationships" r:embed="rId1"/>
          <a:stretch>
            <a:fillRect/>
          </a:stretch>
        </a:blipFill>
      </dgm:spPr>
    </dgm:pt>
    <dgm:pt modelId="{71825837-8CCE-4EA9-B186-DD19948F0050}" type="pres">
      <dgm:prSet presAssocID="{681E6779-1E72-4353-A742-90A75FAA69AC}" presName="wedgeRectCallout1" presStyleLbl="node1" presStyleIdx="0" presStyleCnt="14">
        <dgm:presLayoutVars>
          <dgm:bulletEnabled val="1"/>
        </dgm:presLayoutVars>
      </dgm:prSet>
      <dgm:spPr/>
      <dgm:t>
        <a:bodyPr/>
        <a:lstStyle/>
        <a:p>
          <a:endParaRPr lang="es-EC"/>
        </a:p>
      </dgm:t>
    </dgm:pt>
    <dgm:pt modelId="{93EA8B19-C46A-45C0-B727-58AE2EE8AB80}" type="pres">
      <dgm:prSet presAssocID="{8B973840-030C-428B-BC72-BB4A3B28DE2C}" presName="sibTrans" presStyleCnt="0"/>
      <dgm:spPr/>
    </dgm:pt>
    <dgm:pt modelId="{16D9E42E-A5FA-467B-AB9D-5A7717B857C9}" type="pres">
      <dgm:prSet presAssocID="{C6841AE6-8CE8-4529-8B55-AB823DBFDB35}" presName="composite" presStyleCnt="0"/>
      <dgm:spPr/>
    </dgm:pt>
    <dgm:pt modelId="{F881444F-14EE-4E27-B4E5-25407C745480}" type="pres">
      <dgm:prSet presAssocID="{C6841AE6-8CE8-4529-8B55-AB823DBFDB35}" presName="rect1" presStyleLbl="bgImgPlace1" presStyleIdx="1" presStyleCnt="14"/>
      <dgm:spPr>
        <a:blipFill rotWithShape="1">
          <a:blip xmlns:r="http://schemas.openxmlformats.org/officeDocument/2006/relationships" r:embed="rId2"/>
          <a:stretch>
            <a:fillRect/>
          </a:stretch>
        </a:blipFill>
      </dgm:spPr>
    </dgm:pt>
    <dgm:pt modelId="{2C2784FC-3E5C-49D2-8264-8253D158566E}" type="pres">
      <dgm:prSet presAssocID="{C6841AE6-8CE8-4529-8B55-AB823DBFDB35}" presName="wedgeRectCallout1" presStyleLbl="node1" presStyleIdx="1" presStyleCnt="14">
        <dgm:presLayoutVars>
          <dgm:bulletEnabled val="1"/>
        </dgm:presLayoutVars>
      </dgm:prSet>
      <dgm:spPr/>
      <dgm:t>
        <a:bodyPr/>
        <a:lstStyle/>
        <a:p>
          <a:endParaRPr lang="es-EC"/>
        </a:p>
      </dgm:t>
    </dgm:pt>
    <dgm:pt modelId="{C51BE01F-40A0-4893-9321-9D073C563166}" type="pres">
      <dgm:prSet presAssocID="{1D46AD22-EB0F-4B2C-9515-2296B7FB88F0}" presName="sibTrans" presStyleCnt="0"/>
      <dgm:spPr/>
    </dgm:pt>
    <dgm:pt modelId="{65225563-6690-4C0A-941E-FC242956696E}" type="pres">
      <dgm:prSet presAssocID="{B180FECD-6D96-4C66-867C-CEB2CD3BA1E9}" presName="composite" presStyleCnt="0"/>
      <dgm:spPr/>
    </dgm:pt>
    <dgm:pt modelId="{C099C92A-9E2F-4883-91E2-FD29EFA038E8}" type="pres">
      <dgm:prSet presAssocID="{B180FECD-6D96-4C66-867C-CEB2CD3BA1E9}" presName="rect1" presStyleLbl="bgImgPlace1" presStyleIdx="2" presStyleCnt="14"/>
      <dgm:spPr>
        <a:blipFill rotWithShape="1">
          <a:blip xmlns:r="http://schemas.openxmlformats.org/officeDocument/2006/relationships" r:embed="rId3"/>
          <a:stretch>
            <a:fillRect/>
          </a:stretch>
        </a:blipFill>
      </dgm:spPr>
    </dgm:pt>
    <dgm:pt modelId="{4DB8A419-DFA7-41BE-BCF9-5898C79E668C}" type="pres">
      <dgm:prSet presAssocID="{B180FECD-6D96-4C66-867C-CEB2CD3BA1E9}" presName="wedgeRectCallout1" presStyleLbl="node1" presStyleIdx="2" presStyleCnt="14">
        <dgm:presLayoutVars>
          <dgm:bulletEnabled val="1"/>
        </dgm:presLayoutVars>
      </dgm:prSet>
      <dgm:spPr/>
      <dgm:t>
        <a:bodyPr/>
        <a:lstStyle/>
        <a:p>
          <a:endParaRPr lang="es-EC"/>
        </a:p>
      </dgm:t>
    </dgm:pt>
    <dgm:pt modelId="{D9F7A642-F674-4EDF-9D97-FE57CA4E306C}" type="pres">
      <dgm:prSet presAssocID="{7E075FE6-52DC-408A-A0EB-F27F5F8AF8AE}" presName="sibTrans" presStyleCnt="0"/>
      <dgm:spPr/>
    </dgm:pt>
    <dgm:pt modelId="{CAF3E605-DA8B-44A0-8B34-476CAAF537DD}" type="pres">
      <dgm:prSet presAssocID="{6ACA06C3-F01D-4D5A-8042-248A1F62C478}" presName="composite" presStyleCnt="0"/>
      <dgm:spPr/>
    </dgm:pt>
    <dgm:pt modelId="{3E9D55A6-34AA-4E69-9148-24850B2CEF83}" type="pres">
      <dgm:prSet presAssocID="{6ACA06C3-F01D-4D5A-8042-248A1F62C478}" presName="rect1" presStyleLbl="bgImgPlace1" presStyleIdx="3" presStyleCnt="14"/>
      <dgm:spPr>
        <a:blipFill rotWithShape="1">
          <a:blip xmlns:r="http://schemas.openxmlformats.org/officeDocument/2006/relationships" r:embed="rId4"/>
          <a:stretch>
            <a:fillRect/>
          </a:stretch>
        </a:blipFill>
      </dgm:spPr>
    </dgm:pt>
    <dgm:pt modelId="{713F96A6-99D7-4E34-91B6-9AD0CEA46181}" type="pres">
      <dgm:prSet presAssocID="{6ACA06C3-F01D-4D5A-8042-248A1F62C478}" presName="wedgeRectCallout1" presStyleLbl="node1" presStyleIdx="3" presStyleCnt="14">
        <dgm:presLayoutVars>
          <dgm:bulletEnabled val="1"/>
        </dgm:presLayoutVars>
      </dgm:prSet>
      <dgm:spPr/>
      <dgm:t>
        <a:bodyPr/>
        <a:lstStyle/>
        <a:p>
          <a:endParaRPr lang="es-EC"/>
        </a:p>
      </dgm:t>
    </dgm:pt>
    <dgm:pt modelId="{107D5AED-42C0-4F61-9C0C-1145122EEFEE}" type="pres">
      <dgm:prSet presAssocID="{65194F08-8D48-4709-AEB9-EFB07375D040}" presName="sibTrans" presStyleCnt="0"/>
      <dgm:spPr/>
    </dgm:pt>
    <dgm:pt modelId="{1101CC8A-4443-47D9-AEDC-F63E743FB0F1}" type="pres">
      <dgm:prSet presAssocID="{4E2A4C0B-8DFF-46B9-B031-112D469B7E16}" presName="composite" presStyleCnt="0"/>
      <dgm:spPr/>
    </dgm:pt>
    <dgm:pt modelId="{C3074C79-024D-471A-A9CC-6DF7944F4E34}" type="pres">
      <dgm:prSet presAssocID="{4E2A4C0B-8DFF-46B9-B031-112D469B7E16}" presName="rect1" presStyleLbl="bgImgPlace1" presStyleIdx="4" presStyleCnt="14"/>
      <dgm:spPr>
        <a:blipFill rotWithShape="1">
          <a:blip xmlns:r="http://schemas.openxmlformats.org/officeDocument/2006/relationships" r:embed="rId5"/>
          <a:stretch>
            <a:fillRect/>
          </a:stretch>
        </a:blipFill>
      </dgm:spPr>
    </dgm:pt>
    <dgm:pt modelId="{D7113428-ABFB-4DC5-BD8C-981D13ABE2CC}" type="pres">
      <dgm:prSet presAssocID="{4E2A4C0B-8DFF-46B9-B031-112D469B7E16}" presName="wedgeRectCallout1" presStyleLbl="node1" presStyleIdx="4" presStyleCnt="14">
        <dgm:presLayoutVars>
          <dgm:bulletEnabled val="1"/>
        </dgm:presLayoutVars>
      </dgm:prSet>
      <dgm:spPr/>
      <dgm:t>
        <a:bodyPr/>
        <a:lstStyle/>
        <a:p>
          <a:endParaRPr lang="es-EC"/>
        </a:p>
      </dgm:t>
    </dgm:pt>
    <dgm:pt modelId="{A2CDD2E9-285E-451B-A170-859043D7776A}" type="pres">
      <dgm:prSet presAssocID="{2A9F2098-EC80-4603-9D3F-AD44388EC065}" presName="sibTrans" presStyleCnt="0"/>
      <dgm:spPr/>
    </dgm:pt>
    <dgm:pt modelId="{B1256D89-2326-42D4-B0F7-4A1A8D493A2C}" type="pres">
      <dgm:prSet presAssocID="{23E6AC37-BB7A-4C4F-AF79-55510EF8FECD}" presName="composite" presStyleCnt="0"/>
      <dgm:spPr/>
    </dgm:pt>
    <dgm:pt modelId="{D5D27D96-E989-41BE-B5FE-CD8B15015D8B}" type="pres">
      <dgm:prSet presAssocID="{23E6AC37-BB7A-4C4F-AF79-55510EF8FECD}" presName="rect1" presStyleLbl="bgImgPlace1" presStyleIdx="5" presStyleCnt="14"/>
      <dgm:spPr>
        <a:blipFill rotWithShape="1">
          <a:blip xmlns:r="http://schemas.openxmlformats.org/officeDocument/2006/relationships" r:embed="rId6"/>
          <a:stretch>
            <a:fillRect/>
          </a:stretch>
        </a:blipFill>
      </dgm:spPr>
    </dgm:pt>
    <dgm:pt modelId="{D729F8D6-3A87-45AA-87AB-0C6F103F6B80}" type="pres">
      <dgm:prSet presAssocID="{23E6AC37-BB7A-4C4F-AF79-55510EF8FECD}" presName="wedgeRectCallout1" presStyleLbl="node1" presStyleIdx="5" presStyleCnt="14">
        <dgm:presLayoutVars>
          <dgm:bulletEnabled val="1"/>
        </dgm:presLayoutVars>
      </dgm:prSet>
      <dgm:spPr/>
      <dgm:t>
        <a:bodyPr/>
        <a:lstStyle/>
        <a:p>
          <a:endParaRPr lang="es-EC"/>
        </a:p>
      </dgm:t>
    </dgm:pt>
    <dgm:pt modelId="{ABE0D1E9-7C35-4096-BBDB-4ED2A4A7E78D}" type="pres">
      <dgm:prSet presAssocID="{D7E1EFBC-83DE-40FC-9170-2FEF9B4EB59D}" presName="sibTrans" presStyleCnt="0"/>
      <dgm:spPr/>
    </dgm:pt>
    <dgm:pt modelId="{11FA5198-6529-4AEB-AC21-845F3731E8A1}" type="pres">
      <dgm:prSet presAssocID="{D8791B45-7060-4A62-81A1-198FD23F7E9B}" presName="composite" presStyleCnt="0"/>
      <dgm:spPr/>
    </dgm:pt>
    <dgm:pt modelId="{7C958B1D-008A-4B05-AA8A-AD3EEA02D1A8}" type="pres">
      <dgm:prSet presAssocID="{D8791B45-7060-4A62-81A1-198FD23F7E9B}" presName="rect1" presStyleLbl="bgImgPlace1" presStyleIdx="6" presStyleCnt="14"/>
      <dgm:spPr>
        <a:blipFill rotWithShape="1">
          <a:blip xmlns:r="http://schemas.openxmlformats.org/officeDocument/2006/relationships" r:embed="rId7"/>
          <a:stretch>
            <a:fillRect/>
          </a:stretch>
        </a:blipFill>
      </dgm:spPr>
    </dgm:pt>
    <dgm:pt modelId="{C0A1025E-ABB7-4087-A02A-D518FABC9AB4}" type="pres">
      <dgm:prSet presAssocID="{D8791B45-7060-4A62-81A1-198FD23F7E9B}" presName="wedgeRectCallout1" presStyleLbl="node1" presStyleIdx="6" presStyleCnt="14">
        <dgm:presLayoutVars>
          <dgm:bulletEnabled val="1"/>
        </dgm:presLayoutVars>
      </dgm:prSet>
      <dgm:spPr/>
      <dgm:t>
        <a:bodyPr/>
        <a:lstStyle/>
        <a:p>
          <a:endParaRPr lang="es-EC"/>
        </a:p>
      </dgm:t>
    </dgm:pt>
    <dgm:pt modelId="{5F811E85-5ADD-40A7-8670-59A868B79EFC}" type="pres">
      <dgm:prSet presAssocID="{4B4BB106-03AC-4C6C-8592-9D0E1BD9EA61}" presName="sibTrans" presStyleCnt="0"/>
      <dgm:spPr/>
    </dgm:pt>
    <dgm:pt modelId="{1BDA0AFA-56E0-4108-82AD-A6199F9A66B4}" type="pres">
      <dgm:prSet presAssocID="{4C5BC37A-549B-4E68-94D1-2C813348D885}" presName="composite" presStyleCnt="0"/>
      <dgm:spPr/>
    </dgm:pt>
    <dgm:pt modelId="{846FC0C8-0236-4C0A-A128-10A64B4A8248}" type="pres">
      <dgm:prSet presAssocID="{4C5BC37A-549B-4E68-94D1-2C813348D885}" presName="rect1" presStyleLbl="bgImgPlace1" presStyleIdx="7" presStyleCnt="14"/>
      <dgm:spPr>
        <a:blipFill rotWithShape="1">
          <a:blip xmlns:r="http://schemas.openxmlformats.org/officeDocument/2006/relationships" r:embed="rId8"/>
          <a:stretch>
            <a:fillRect/>
          </a:stretch>
        </a:blipFill>
      </dgm:spPr>
    </dgm:pt>
    <dgm:pt modelId="{435375CB-A979-495E-8A7E-4A0C8DE4D528}" type="pres">
      <dgm:prSet presAssocID="{4C5BC37A-549B-4E68-94D1-2C813348D885}" presName="wedgeRectCallout1" presStyleLbl="node1" presStyleIdx="7" presStyleCnt="14">
        <dgm:presLayoutVars>
          <dgm:bulletEnabled val="1"/>
        </dgm:presLayoutVars>
      </dgm:prSet>
      <dgm:spPr/>
      <dgm:t>
        <a:bodyPr/>
        <a:lstStyle/>
        <a:p>
          <a:endParaRPr lang="es-EC"/>
        </a:p>
      </dgm:t>
    </dgm:pt>
    <dgm:pt modelId="{4EBAA196-82A3-40F4-B459-0ECF074BF073}" type="pres">
      <dgm:prSet presAssocID="{508087CA-BA8C-45AD-9DDF-F3EA582535FB}" presName="sibTrans" presStyleCnt="0"/>
      <dgm:spPr/>
    </dgm:pt>
    <dgm:pt modelId="{79C01012-7FC8-4D64-A9DA-9308257DA5D8}" type="pres">
      <dgm:prSet presAssocID="{773212AA-02F0-4336-AA82-5C0981A2A60B}" presName="composite" presStyleCnt="0"/>
      <dgm:spPr/>
    </dgm:pt>
    <dgm:pt modelId="{315B1829-8461-402B-A9D3-681E46513B7F}" type="pres">
      <dgm:prSet presAssocID="{773212AA-02F0-4336-AA82-5C0981A2A60B}" presName="rect1" presStyleLbl="bgImgPlace1" presStyleIdx="8" presStyleCnt="14"/>
      <dgm:spPr>
        <a:blipFill rotWithShape="1">
          <a:blip xmlns:r="http://schemas.openxmlformats.org/officeDocument/2006/relationships" r:embed="rId9"/>
          <a:stretch>
            <a:fillRect/>
          </a:stretch>
        </a:blipFill>
      </dgm:spPr>
    </dgm:pt>
    <dgm:pt modelId="{68E457B4-2638-4BE7-8F69-BFB4E7833CDE}" type="pres">
      <dgm:prSet presAssocID="{773212AA-02F0-4336-AA82-5C0981A2A60B}" presName="wedgeRectCallout1" presStyleLbl="node1" presStyleIdx="8" presStyleCnt="14">
        <dgm:presLayoutVars>
          <dgm:bulletEnabled val="1"/>
        </dgm:presLayoutVars>
      </dgm:prSet>
      <dgm:spPr/>
      <dgm:t>
        <a:bodyPr/>
        <a:lstStyle/>
        <a:p>
          <a:endParaRPr lang="es-EC"/>
        </a:p>
      </dgm:t>
    </dgm:pt>
    <dgm:pt modelId="{E3B55811-C111-495C-825B-7DC8F1DF0EB6}" type="pres">
      <dgm:prSet presAssocID="{F926B172-8FA9-4EA6-B6E1-5176CF7D4AEB}" presName="sibTrans" presStyleCnt="0"/>
      <dgm:spPr/>
    </dgm:pt>
    <dgm:pt modelId="{47046356-7115-4D10-8C71-C695EE14AD3C}" type="pres">
      <dgm:prSet presAssocID="{7AEC5D04-5CDC-485C-84EA-56CA759B448D}" presName="composite" presStyleCnt="0"/>
      <dgm:spPr/>
    </dgm:pt>
    <dgm:pt modelId="{98C99C7B-5027-43C7-BF09-4C848AA99070}" type="pres">
      <dgm:prSet presAssocID="{7AEC5D04-5CDC-485C-84EA-56CA759B448D}" presName="rect1" presStyleLbl="bgImgPlace1" presStyleIdx="9" presStyleCnt="14"/>
      <dgm:spPr>
        <a:blipFill rotWithShape="1">
          <a:blip xmlns:r="http://schemas.openxmlformats.org/officeDocument/2006/relationships" r:embed="rId10"/>
          <a:stretch>
            <a:fillRect/>
          </a:stretch>
        </a:blipFill>
      </dgm:spPr>
    </dgm:pt>
    <dgm:pt modelId="{21883BDB-596C-4744-8D8F-D9BA242B07A9}" type="pres">
      <dgm:prSet presAssocID="{7AEC5D04-5CDC-485C-84EA-56CA759B448D}" presName="wedgeRectCallout1" presStyleLbl="node1" presStyleIdx="9" presStyleCnt="14">
        <dgm:presLayoutVars>
          <dgm:bulletEnabled val="1"/>
        </dgm:presLayoutVars>
      </dgm:prSet>
      <dgm:spPr/>
      <dgm:t>
        <a:bodyPr/>
        <a:lstStyle/>
        <a:p>
          <a:endParaRPr lang="es-EC"/>
        </a:p>
      </dgm:t>
    </dgm:pt>
    <dgm:pt modelId="{46A3F0D8-293D-486B-8CB7-12909FF1FA1C}" type="pres">
      <dgm:prSet presAssocID="{DEE9C88A-E782-439D-A833-3C3E564D67B7}" presName="sibTrans" presStyleCnt="0"/>
      <dgm:spPr/>
    </dgm:pt>
    <dgm:pt modelId="{1A833DE0-FD84-4614-A4AF-B2540B5E1FEC}" type="pres">
      <dgm:prSet presAssocID="{CC64ED63-9579-4DA9-808E-69BEDF4E7950}" presName="composite" presStyleCnt="0"/>
      <dgm:spPr/>
    </dgm:pt>
    <dgm:pt modelId="{127CA689-8361-46C9-AF85-4D6C71ADF048}" type="pres">
      <dgm:prSet presAssocID="{CC64ED63-9579-4DA9-808E-69BEDF4E7950}" presName="rect1" presStyleLbl="bgImgPlace1" presStyleIdx="10" presStyleCnt="14"/>
      <dgm:spPr>
        <a:blipFill rotWithShape="1">
          <a:blip xmlns:r="http://schemas.openxmlformats.org/officeDocument/2006/relationships" r:embed="rId11"/>
          <a:stretch>
            <a:fillRect/>
          </a:stretch>
        </a:blipFill>
      </dgm:spPr>
    </dgm:pt>
    <dgm:pt modelId="{77866D0E-04BF-4770-9F88-A06E9470AD66}" type="pres">
      <dgm:prSet presAssocID="{CC64ED63-9579-4DA9-808E-69BEDF4E7950}" presName="wedgeRectCallout1" presStyleLbl="node1" presStyleIdx="10" presStyleCnt="14">
        <dgm:presLayoutVars>
          <dgm:bulletEnabled val="1"/>
        </dgm:presLayoutVars>
      </dgm:prSet>
      <dgm:spPr/>
      <dgm:t>
        <a:bodyPr/>
        <a:lstStyle/>
        <a:p>
          <a:endParaRPr lang="es-EC"/>
        </a:p>
      </dgm:t>
    </dgm:pt>
    <dgm:pt modelId="{DDF84938-5182-400A-A612-37156CDD3FAE}" type="pres">
      <dgm:prSet presAssocID="{689FB65B-3D7B-4562-8BC0-401468434EA4}" presName="sibTrans" presStyleCnt="0"/>
      <dgm:spPr/>
    </dgm:pt>
    <dgm:pt modelId="{64A67D4E-E195-465B-8810-47399C3F9ECB}" type="pres">
      <dgm:prSet presAssocID="{BF21D3AD-09A7-4450-9D83-5ECBC72F5977}" presName="composite" presStyleCnt="0"/>
      <dgm:spPr/>
    </dgm:pt>
    <dgm:pt modelId="{96E39ADE-E804-46F9-98E0-61DCB7F3B1C8}" type="pres">
      <dgm:prSet presAssocID="{BF21D3AD-09A7-4450-9D83-5ECBC72F5977}" presName="rect1" presStyleLbl="bgImgPlace1" presStyleIdx="11" presStyleCnt="14"/>
      <dgm:spPr>
        <a:blipFill rotWithShape="1">
          <a:blip xmlns:r="http://schemas.openxmlformats.org/officeDocument/2006/relationships" r:embed="rId12"/>
          <a:stretch>
            <a:fillRect/>
          </a:stretch>
        </a:blipFill>
      </dgm:spPr>
    </dgm:pt>
    <dgm:pt modelId="{67535A27-4F6A-4B0D-B058-0F91572044F6}" type="pres">
      <dgm:prSet presAssocID="{BF21D3AD-09A7-4450-9D83-5ECBC72F5977}" presName="wedgeRectCallout1" presStyleLbl="node1" presStyleIdx="11" presStyleCnt="14">
        <dgm:presLayoutVars>
          <dgm:bulletEnabled val="1"/>
        </dgm:presLayoutVars>
      </dgm:prSet>
      <dgm:spPr/>
      <dgm:t>
        <a:bodyPr/>
        <a:lstStyle/>
        <a:p>
          <a:endParaRPr lang="es-EC"/>
        </a:p>
      </dgm:t>
    </dgm:pt>
    <dgm:pt modelId="{A0340456-A039-4182-8DDA-ADD93FDA5873}" type="pres">
      <dgm:prSet presAssocID="{E848F383-C50A-4276-A613-82818B562F0F}" presName="sibTrans" presStyleCnt="0"/>
      <dgm:spPr/>
    </dgm:pt>
    <dgm:pt modelId="{DB326734-F9EB-491C-860F-7C2191C8DD91}" type="pres">
      <dgm:prSet presAssocID="{F24419F4-9141-40B9-82FC-45D673CCE580}" presName="composite" presStyleCnt="0"/>
      <dgm:spPr/>
    </dgm:pt>
    <dgm:pt modelId="{E42BD9E4-2241-446C-A31B-A1A239FC8E76}" type="pres">
      <dgm:prSet presAssocID="{F24419F4-9141-40B9-82FC-45D673CCE580}" presName="rect1" presStyleLbl="bgImgPlace1" presStyleIdx="12" presStyleCnt="14"/>
      <dgm:spPr>
        <a:blipFill rotWithShape="1">
          <a:blip xmlns:r="http://schemas.openxmlformats.org/officeDocument/2006/relationships" r:embed="rId13"/>
          <a:stretch>
            <a:fillRect/>
          </a:stretch>
        </a:blipFill>
      </dgm:spPr>
    </dgm:pt>
    <dgm:pt modelId="{A8425C31-9329-49EA-B1C4-534C72AB77DA}" type="pres">
      <dgm:prSet presAssocID="{F24419F4-9141-40B9-82FC-45D673CCE580}" presName="wedgeRectCallout1" presStyleLbl="node1" presStyleIdx="12" presStyleCnt="14">
        <dgm:presLayoutVars>
          <dgm:bulletEnabled val="1"/>
        </dgm:presLayoutVars>
      </dgm:prSet>
      <dgm:spPr/>
      <dgm:t>
        <a:bodyPr/>
        <a:lstStyle/>
        <a:p>
          <a:endParaRPr lang="es-EC"/>
        </a:p>
      </dgm:t>
    </dgm:pt>
    <dgm:pt modelId="{4EA8766D-CA02-4ABA-8677-B9697BFA9D3D}" type="pres">
      <dgm:prSet presAssocID="{33E2829E-AFF5-4B0B-B8F6-F1A345E44540}" presName="sibTrans" presStyleCnt="0"/>
      <dgm:spPr/>
    </dgm:pt>
    <dgm:pt modelId="{077D9778-63F3-4D92-82B0-360605AAAEE1}" type="pres">
      <dgm:prSet presAssocID="{1F1D2BFF-2322-4313-B1FF-557EC5DCCE45}" presName="composite" presStyleCnt="0"/>
      <dgm:spPr/>
    </dgm:pt>
    <dgm:pt modelId="{E0B855EB-5347-41EE-A716-B21DFDEE97D4}" type="pres">
      <dgm:prSet presAssocID="{1F1D2BFF-2322-4313-B1FF-557EC5DCCE45}" presName="rect1" presStyleLbl="bgImgPlace1" presStyleIdx="13" presStyleCnt="14"/>
      <dgm:spPr>
        <a:blipFill rotWithShape="1">
          <a:blip xmlns:r="http://schemas.openxmlformats.org/officeDocument/2006/relationships" r:embed="rId14"/>
          <a:stretch>
            <a:fillRect/>
          </a:stretch>
        </a:blipFill>
      </dgm:spPr>
    </dgm:pt>
    <dgm:pt modelId="{072BF03A-72E3-4F81-B097-01CB70FBDE0F}" type="pres">
      <dgm:prSet presAssocID="{1F1D2BFF-2322-4313-B1FF-557EC5DCCE45}" presName="wedgeRectCallout1" presStyleLbl="node1" presStyleIdx="13" presStyleCnt="14">
        <dgm:presLayoutVars>
          <dgm:bulletEnabled val="1"/>
        </dgm:presLayoutVars>
      </dgm:prSet>
      <dgm:spPr/>
      <dgm:t>
        <a:bodyPr/>
        <a:lstStyle/>
        <a:p>
          <a:endParaRPr lang="es-EC"/>
        </a:p>
      </dgm:t>
    </dgm:pt>
  </dgm:ptLst>
  <dgm:cxnLst>
    <dgm:cxn modelId="{2B7AE7FF-ECAF-404C-A370-1E29454CDAB1}" srcId="{D2F2B4AF-F59C-4A1D-AF1D-FABC0B70A8C1}" destId="{7AEC5D04-5CDC-485C-84EA-56CA759B448D}" srcOrd="9" destOrd="0" parTransId="{C079D4AC-9260-4773-8100-8019005D3D36}" sibTransId="{DEE9C88A-E782-439D-A833-3C3E564D67B7}"/>
    <dgm:cxn modelId="{229E7666-CCDC-4B94-BEBC-5980019DC7CA}" type="presOf" srcId="{7AEC5D04-5CDC-485C-84EA-56CA759B448D}" destId="{21883BDB-596C-4744-8D8F-D9BA242B07A9}" srcOrd="0" destOrd="0" presId="urn:microsoft.com/office/officeart/2008/layout/BendingPictureCaptionList"/>
    <dgm:cxn modelId="{0C922398-5D34-49A3-9490-6B102FC457E6}" srcId="{D2F2B4AF-F59C-4A1D-AF1D-FABC0B70A8C1}" destId="{B180FECD-6D96-4C66-867C-CEB2CD3BA1E9}" srcOrd="2" destOrd="0" parTransId="{D1255570-80EF-4FBA-A9E0-926A8B417AEF}" sibTransId="{7E075FE6-52DC-408A-A0EB-F27F5F8AF8AE}"/>
    <dgm:cxn modelId="{0BC4ACBE-9A0E-42A4-B5FD-2B69C52E962F}" srcId="{D2F2B4AF-F59C-4A1D-AF1D-FABC0B70A8C1}" destId="{D8791B45-7060-4A62-81A1-198FD23F7E9B}" srcOrd="6" destOrd="0" parTransId="{0E1FBBDA-17BA-4593-829F-151C6091D080}" sibTransId="{4B4BB106-03AC-4C6C-8592-9D0E1BD9EA61}"/>
    <dgm:cxn modelId="{DF7FD507-9BF3-4B49-8E06-CBCE62F9ADE5}" srcId="{D2F2B4AF-F59C-4A1D-AF1D-FABC0B70A8C1}" destId="{1F1D2BFF-2322-4313-B1FF-557EC5DCCE45}" srcOrd="13" destOrd="0" parTransId="{10A67E79-2D68-4769-AF11-0C8151CC35F9}" sibTransId="{FF796745-1F94-4CC3-A180-E6E01032F513}"/>
    <dgm:cxn modelId="{3745C2C5-11F5-4BDD-BEDF-9482A4950CF7}" type="presOf" srcId="{23E6AC37-BB7A-4C4F-AF79-55510EF8FECD}" destId="{D729F8D6-3A87-45AA-87AB-0C6F103F6B80}" srcOrd="0" destOrd="0" presId="urn:microsoft.com/office/officeart/2008/layout/BendingPictureCaptionList"/>
    <dgm:cxn modelId="{1B8D8F95-5E8E-429C-8301-6609178B5123}" type="presOf" srcId="{773212AA-02F0-4336-AA82-5C0981A2A60B}" destId="{68E457B4-2638-4BE7-8F69-BFB4E7833CDE}" srcOrd="0" destOrd="0" presId="urn:microsoft.com/office/officeart/2008/layout/BendingPictureCaptionList"/>
    <dgm:cxn modelId="{DA2C1F02-9EE1-4A72-A373-1C7B4B97EE7C}" srcId="{D2F2B4AF-F59C-4A1D-AF1D-FABC0B70A8C1}" destId="{23E6AC37-BB7A-4C4F-AF79-55510EF8FECD}" srcOrd="5" destOrd="0" parTransId="{A88F56CF-18F4-4BCD-B452-B4606A875111}" sibTransId="{D7E1EFBC-83DE-40FC-9170-2FEF9B4EB59D}"/>
    <dgm:cxn modelId="{B1E85A30-5498-438B-BDC2-0BE5A4523023}" srcId="{D2F2B4AF-F59C-4A1D-AF1D-FABC0B70A8C1}" destId="{C6841AE6-8CE8-4529-8B55-AB823DBFDB35}" srcOrd="1" destOrd="0" parTransId="{41FC917B-F146-447B-9C20-D036BE0844C6}" sibTransId="{1D46AD22-EB0F-4B2C-9515-2296B7FB88F0}"/>
    <dgm:cxn modelId="{1A6950EE-4F74-48A6-81F1-A9A01B135FD8}" type="presOf" srcId="{4C5BC37A-549B-4E68-94D1-2C813348D885}" destId="{435375CB-A979-495E-8A7E-4A0C8DE4D528}" srcOrd="0" destOrd="0" presId="urn:microsoft.com/office/officeart/2008/layout/BendingPictureCaptionList"/>
    <dgm:cxn modelId="{6E0C969E-4C81-4C18-8B36-96749D40F394}" type="presOf" srcId="{D2F2B4AF-F59C-4A1D-AF1D-FABC0B70A8C1}" destId="{E269F6A4-5C43-4E4D-A5A3-F7F2C384B8FF}" srcOrd="0" destOrd="0" presId="urn:microsoft.com/office/officeart/2008/layout/BendingPictureCaptionList"/>
    <dgm:cxn modelId="{3BE34B99-E4E1-4AFC-9473-6BADE770CF9C}" type="presOf" srcId="{CC64ED63-9579-4DA9-808E-69BEDF4E7950}" destId="{77866D0E-04BF-4770-9F88-A06E9470AD66}" srcOrd="0" destOrd="0" presId="urn:microsoft.com/office/officeart/2008/layout/BendingPictureCaptionList"/>
    <dgm:cxn modelId="{6C84FFC0-EFC7-4299-9CB5-9A7D01B746E0}" srcId="{D2F2B4AF-F59C-4A1D-AF1D-FABC0B70A8C1}" destId="{BF21D3AD-09A7-4450-9D83-5ECBC72F5977}" srcOrd="11" destOrd="0" parTransId="{79B54693-F5C2-4D12-8872-A942399DFC1A}" sibTransId="{E848F383-C50A-4276-A613-82818B562F0F}"/>
    <dgm:cxn modelId="{014B9BC4-DA00-468F-B8AF-4186B2F9F85E}" type="presOf" srcId="{4E2A4C0B-8DFF-46B9-B031-112D469B7E16}" destId="{D7113428-ABFB-4DC5-BD8C-981D13ABE2CC}" srcOrd="0" destOrd="0" presId="urn:microsoft.com/office/officeart/2008/layout/BendingPictureCaptionList"/>
    <dgm:cxn modelId="{B1486793-DD5E-43E3-9490-98A1B7EEDC93}" type="presOf" srcId="{C6841AE6-8CE8-4529-8B55-AB823DBFDB35}" destId="{2C2784FC-3E5C-49D2-8264-8253D158566E}" srcOrd="0" destOrd="0" presId="urn:microsoft.com/office/officeart/2008/layout/BendingPictureCaptionList"/>
    <dgm:cxn modelId="{41F27376-79ED-4024-8C54-030190E30C18}" srcId="{D2F2B4AF-F59C-4A1D-AF1D-FABC0B70A8C1}" destId="{4C5BC37A-549B-4E68-94D1-2C813348D885}" srcOrd="7" destOrd="0" parTransId="{5F938021-91FC-455D-8A59-E2D1676817B4}" sibTransId="{508087CA-BA8C-45AD-9DDF-F3EA582535FB}"/>
    <dgm:cxn modelId="{88F10AAE-FC32-4B3C-B952-14AEA91FD4E6}" srcId="{D2F2B4AF-F59C-4A1D-AF1D-FABC0B70A8C1}" destId="{4E2A4C0B-8DFF-46B9-B031-112D469B7E16}" srcOrd="4" destOrd="0" parTransId="{BB61DFB2-3495-406C-B63A-DB07E0E93CB2}" sibTransId="{2A9F2098-EC80-4603-9D3F-AD44388EC065}"/>
    <dgm:cxn modelId="{BA6DFADC-52F6-4752-AE29-0341A82C85C6}" srcId="{D2F2B4AF-F59C-4A1D-AF1D-FABC0B70A8C1}" destId="{773212AA-02F0-4336-AA82-5C0981A2A60B}" srcOrd="8" destOrd="0" parTransId="{0EF8AA6A-B310-4F19-B29E-259E6CBB8840}" sibTransId="{F926B172-8FA9-4EA6-B6E1-5176CF7D4AEB}"/>
    <dgm:cxn modelId="{BFB45447-2394-427A-A44F-FF3EB62B025A}" type="presOf" srcId="{F24419F4-9141-40B9-82FC-45D673CCE580}" destId="{A8425C31-9329-49EA-B1C4-534C72AB77DA}" srcOrd="0" destOrd="0" presId="urn:microsoft.com/office/officeart/2008/layout/BendingPictureCaptionList"/>
    <dgm:cxn modelId="{848660AC-FCBF-4ABB-AE19-9D8035A8BBD3}" type="presOf" srcId="{1F1D2BFF-2322-4313-B1FF-557EC5DCCE45}" destId="{072BF03A-72E3-4F81-B097-01CB70FBDE0F}" srcOrd="0" destOrd="0" presId="urn:microsoft.com/office/officeart/2008/layout/BendingPictureCaptionList"/>
    <dgm:cxn modelId="{C7CFDB2E-26B1-4AC2-8162-2AF7C6B50CD3}" type="presOf" srcId="{6ACA06C3-F01D-4D5A-8042-248A1F62C478}" destId="{713F96A6-99D7-4E34-91B6-9AD0CEA46181}" srcOrd="0" destOrd="0" presId="urn:microsoft.com/office/officeart/2008/layout/BendingPictureCaptionList"/>
    <dgm:cxn modelId="{C24160C0-CD82-4FC6-BABD-402296644910}" type="presOf" srcId="{BF21D3AD-09A7-4450-9D83-5ECBC72F5977}" destId="{67535A27-4F6A-4B0D-B058-0F91572044F6}" srcOrd="0" destOrd="0" presId="urn:microsoft.com/office/officeart/2008/layout/BendingPictureCaptionList"/>
    <dgm:cxn modelId="{DDE0A163-DCC7-493F-A5D7-491456DB3C32}" type="presOf" srcId="{681E6779-1E72-4353-A742-90A75FAA69AC}" destId="{71825837-8CCE-4EA9-B186-DD19948F0050}" srcOrd="0" destOrd="0" presId="urn:microsoft.com/office/officeart/2008/layout/BendingPictureCaptionList"/>
    <dgm:cxn modelId="{A535D97C-689F-4656-9888-1E8B24CB441E}" srcId="{D2F2B4AF-F59C-4A1D-AF1D-FABC0B70A8C1}" destId="{681E6779-1E72-4353-A742-90A75FAA69AC}" srcOrd="0" destOrd="0" parTransId="{333EDCCE-B534-41D8-8EEB-92347BA07581}" sibTransId="{8B973840-030C-428B-BC72-BB4A3B28DE2C}"/>
    <dgm:cxn modelId="{C7CAF5C0-32E5-43A4-8082-E39B96E4A20B}" srcId="{D2F2B4AF-F59C-4A1D-AF1D-FABC0B70A8C1}" destId="{CC64ED63-9579-4DA9-808E-69BEDF4E7950}" srcOrd="10" destOrd="0" parTransId="{65237C21-58B6-41D1-82A9-FBD7F4C1904C}" sibTransId="{689FB65B-3D7B-4562-8BC0-401468434EA4}"/>
    <dgm:cxn modelId="{E876AC4B-9C12-446B-86DF-EFFDF650962C}" type="presOf" srcId="{D8791B45-7060-4A62-81A1-198FD23F7E9B}" destId="{C0A1025E-ABB7-4087-A02A-D518FABC9AB4}" srcOrd="0" destOrd="0" presId="urn:microsoft.com/office/officeart/2008/layout/BendingPictureCaptionList"/>
    <dgm:cxn modelId="{E2250435-F4D2-4D73-AD5A-FCF5C1A3E8E7}" srcId="{D2F2B4AF-F59C-4A1D-AF1D-FABC0B70A8C1}" destId="{F24419F4-9141-40B9-82FC-45D673CCE580}" srcOrd="12" destOrd="0" parTransId="{6E09E7DA-EAD1-4212-8650-C10C1FC2968C}" sibTransId="{33E2829E-AFF5-4B0B-B8F6-F1A345E44540}"/>
    <dgm:cxn modelId="{21AC6227-06A9-4BC0-89A7-39D4E2FED487}" type="presOf" srcId="{B180FECD-6D96-4C66-867C-CEB2CD3BA1E9}" destId="{4DB8A419-DFA7-41BE-BCF9-5898C79E668C}" srcOrd="0" destOrd="0" presId="urn:microsoft.com/office/officeart/2008/layout/BendingPictureCaptionList"/>
    <dgm:cxn modelId="{B956217D-B872-4901-BEBB-A46CCD0890F0}" srcId="{D2F2B4AF-F59C-4A1D-AF1D-FABC0B70A8C1}" destId="{6ACA06C3-F01D-4D5A-8042-248A1F62C478}" srcOrd="3" destOrd="0" parTransId="{DD305CCA-2B98-434A-B201-C275DA263382}" sibTransId="{65194F08-8D48-4709-AEB9-EFB07375D040}"/>
    <dgm:cxn modelId="{BD6992A3-B89F-4185-9136-3191A9C624D3}" type="presParOf" srcId="{E269F6A4-5C43-4E4D-A5A3-F7F2C384B8FF}" destId="{34983158-16F6-41EE-B138-9F7A0465F019}" srcOrd="0" destOrd="0" presId="urn:microsoft.com/office/officeart/2008/layout/BendingPictureCaptionList"/>
    <dgm:cxn modelId="{4ABB0C0A-C2D7-47F0-852F-EB4A69B8F5C0}" type="presParOf" srcId="{34983158-16F6-41EE-B138-9F7A0465F019}" destId="{FDBBE372-62C5-4254-AA5F-89009388B60B}" srcOrd="0" destOrd="0" presId="urn:microsoft.com/office/officeart/2008/layout/BendingPictureCaptionList"/>
    <dgm:cxn modelId="{09BE7716-8F3C-488E-A051-133307FC234B}" type="presParOf" srcId="{34983158-16F6-41EE-B138-9F7A0465F019}" destId="{71825837-8CCE-4EA9-B186-DD19948F0050}" srcOrd="1" destOrd="0" presId="urn:microsoft.com/office/officeart/2008/layout/BendingPictureCaptionList"/>
    <dgm:cxn modelId="{D8189521-B520-4933-BA72-EBFC8DB1D9A2}" type="presParOf" srcId="{E269F6A4-5C43-4E4D-A5A3-F7F2C384B8FF}" destId="{93EA8B19-C46A-45C0-B727-58AE2EE8AB80}" srcOrd="1" destOrd="0" presId="urn:microsoft.com/office/officeart/2008/layout/BendingPictureCaptionList"/>
    <dgm:cxn modelId="{41C448BB-77ED-4841-9E33-112F81BBAC95}" type="presParOf" srcId="{E269F6A4-5C43-4E4D-A5A3-F7F2C384B8FF}" destId="{16D9E42E-A5FA-467B-AB9D-5A7717B857C9}" srcOrd="2" destOrd="0" presId="urn:microsoft.com/office/officeart/2008/layout/BendingPictureCaptionList"/>
    <dgm:cxn modelId="{F804449C-6BBC-4562-B302-469318D7AB8A}" type="presParOf" srcId="{16D9E42E-A5FA-467B-AB9D-5A7717B857C9}" destId="{F881444F-14EE-4E27-B4E5-25407C745480}" srcOrd="0" destOrd="0" presId="urn:microsoft.com/office/officeart/2008/layout/BendingPictureCaptionList"/>
    <dgm:cxn modelId="{0F6A3814-3B2F-42CE-957F-79E95E55D257}" type="presParOf" srcId="{16D9E42E-A5FA-467B-AB9D-5A7717B857C9}" destId="{2C2784FC-3E5C-49D2-8264-8253D158566E}" srcOrd="1" destOrd="0" presId="urn:microsoft.com/office/officeart/2008/layout/BendingPictureCaptionList"/>
    <dgm:cxn modelId="{4034A747-67AC-40C8-A848-441BF8BF07D2}" type="presParOf" srcId="{E269F6A4-5C43-4E4D-A5A3-F7F2C384B8FF}" destId="{C51BE01F-40A0-4893-9321-9D073C563166}" srcOrd="3" destOrd="0" presId="urn:microsoft.com/office/officeart/2008/layout/BendingPictureCaptionList"/>
    <dgm:cxn modelId="{E9AC537D-055B-439F-BB09-42A0BBB794CF}" type="presParOf" srcId="{E269F6A4-5C43-4E4D-A5A3-F7F2C384B8FF}" destId="{65225563-6690-4C0A-941E-FC242956696E}" srcOrd="4" destOrd="0" presId="urn:microsoft.com/office/officeart/2008/layout/BendingPictureCaptionList"/>
    <dgm:cxn modelId="{14628096-0CA9-4B85-9F5D-5D4127F57D5B}" type="presParOf" srcId="{65225563-6690-4C0A-941E-FC242956696E}" destId="{C099C92A-9E2F-4883-91E2-FD29EFA038E8}" srcOrd="0" destOrd="0" presId="urn:microsoft.com/office/officeart/2008/layout/BendingPictureCaptionList"/>
    <dgm:cxn modelId="{9653DCE9-4A64-4045-BA91-20E33DE29873}" type="presParOf" srcId="{65225563-6690-4C0A-941E-FC242956696E}" destId="{4DB8A419-DFA7-41BE-BCF9-5898C79E668C}" srcOrd="1" destOrd="0" presId="urn:microsoft.com/office/officeart/2008/layout/BendingPictureCaptionList"/>
    <dgm:cxn modelId="{5684C070-E9B9-4905-B159-899F98E4B3CD}" type="presParOf" srcId="{E269F6A4-5C43-4E4D-A5A3-F7F2C384B8FF}" destId="{D9F7A642-F674-4EDF-9D97-FE57CA4E306C}" srcOrd="5" destOrd="0" presId="urn:microsoft.com/office/officeart/2008/layout/BendingPictureCaptionList"/>
    <dgm:cxn modelId="{DE287843-B77E-462C-BFDF-6C5F8D332274}" type="presParOf" srcId="{E269F6A4-5C43-4E4D-A5A3-F7F2C384B8FF}" destId="{CAF3E605-DA8B-44A0-8B34-476CAAF537DD}" srcOrd="6" destOrd="0" presId="urn:microsoft.com/office/officeart/2008/layout/BendingPictureCaptionList"/>
    <dgm:cxn modelId="{05F946F6-5B20-4774-9C4A-60491826BCD0}" type="presParOf" srcId="{CAF3E605-DA8B-44A0-8B34-476CAAF537DD}" destId="{3E9D55A6-34AA-4E69-9148-24850B2CEF83}" srcOrd="0" destOrd="0" presId="urn:microsoft.com/office/officeart/2008/layout/BendingPictureCaptionList"/>
    <dgm:cxn modelId="{348ACDB8-8080-450F-90A4-74AC73D35A2D}" type="presParOf" srcId="{CAF3E605-DA8B-44A0-8B34-476CAAF537DD}" destId="{713F96A6-99D7-4E34-91B6-9AD0CEA46181}" srcOrd="1" destOrd="0" presId="urn:microsoft.com/office/officeart/2008/layout/BendingPictureCaptionList"/>
    <dgm:cxn modelId="{21414DF5-53BC-4773-BAE1-31E775B49411}" type="presParOf" srcId="{E269F6A4-5C43-4E4D-A5A3-F7F2C384B8FF}" destId="{107D5AED-42C0-4F61-9C0C-1145122EEFEE}" srcOrd="7" destOrd="0" presId="urn:microsoft.com/office/officeart/2008/layout/BendingPictureCaptionList"/>
    <dgm:cxn modelId="{88FE83D4-FF3F-46F6-9DD4-58AA8C4F142B}" type="presParOf" srcId="{E269F6A4-5C43-4E4D-A5A3-F7F2C384B8FF}" destId="{1101CC8A-4443-47D9-AEDC-F63E743FB0F1}" srcOrd="8" destOrd="0" presId="urn:microsoft.com/office/officeart/2008/layout/BendingPictureCaptionList"/>
    <dgm:cxn modelId="{934F480D-D583-40ED-AC39-0819F61FBF6A}" type="presParOf" srcId="{1101CC8A-4443-47D9-AEDC-F63E743FB0F1}" destId="{C3074C79-024D-471A-A9CC-6DF7944F4E34}" srcOrd="0" destOrd="0" presId="urn:microsoft.com/office/officeart/2008/layout/BendingPictureCaptionList"/>
    <dgm:cxn modelId="{D9838D8F-0CF4-426E-AA0E-730DE7D60910}" type="presParOf" srcId="{1101CC8A-4443-47D9-AEDC-F63E743FB0F1}" destId="{D7113428-ABFB-4DC5-BD8C-981D13ABE2CC}" srcOrd="1" destOrd="0" presId="urn:microsoft.com/office/officeart/2008/layout/BendingPictureCaptionList"/>
    <dgm:cxn modelId="{4A6EE0DD-408E-4D87-91D8-B876385A0557}" type="presParOf" srcId="{E269F6A4-5C43-4E4D-A5A3-F7F2C384B8FF}" destId="{A2CDD2E9-285E-451B-A170-859043D7776A}" srcOrd="9" destOrd="0" presId="urn:microsoft.com/office/officeart/2008/layout/BendingPictureCaptionList"/>
    <dgm:cxn modelId="{339117D8-F220-458E-9A24-5A0FFC5402F2}" type="presParOf" srcId="{E269F6A4-5C43-4E4D-A5A3-F7F2C384B8FF}" destId="{B1256D89-2326-42D4-B0F7-4A1A8D493A2C}" srcOrd="10" destOrd="0" presId="urn:microsoft.com/office/officeart/2008/layout/BendingPictureCaptionList"/>
    <dgm:cxn modelId="{5A08BDF2-71B3-47B2-AB60-E533DC10FD69}" type="presParOf" srcId="{B1256D89-2326-42D4-B0F7-4A1A8D493A2C}" destId="{D5D27D96-E989-41BE-B5FE-CD8B15015D8B}" srcOrd="0" destOrd="0" presId="urn:microsoft.com/office/officeart/2008/layout/BendingPictureCaptionList"/>
    <dgm:cxn modelId="{7DDC416C-9E7B-4D4C-AF7F-4B6108B0AFAB}" type="presParOf" srcId="{B1256D89-2326-42D4-B0F7-4A1A8D493A2C}" destId="{D729F8D6-3A87-45AA-87AB-0C6F103F6B80}" srcOrd="1" destOrd="0" presId="urn:microsoft.com/office/officeart/2008/layout/BendingPictureCaptionList"/>
    <dgm:cxn modelId="{BD304A8D-B6E9-4988-B37E-5F97E96DBED8}" type="presParOf" srcId="{E269F6A4-5C43-4E4D-A5A3-F7F2C384B8FF}" destId="{ABE0D1E9-7C35-4096-BBDB-4ED2A4A7E78D}" srcOrd="11" destOrd="0" presId="urn:microsoft.com/office/officeart/2008/layout/BendingPictureCaptionList"/>
    <dgm:cxn modelId="{0C60BC6E-8719-4FBB-8DE3-63DBA0D2D20E}" type="presParOf" srcId="{E269F6A4-5C43-4E4D-A5A3-F7F2C384B8FF}" destId="{11FA5198-6529-4AEB-AC21-845F3731E8A1}" srcOrd="12" destOrd="0" presId="urn:microsoft.com/office/officeart/2008/layout/BendingPictureCaptionList"/>
    <dgm:cxn modelId="{DBCF5327-EC6C-4195-9701-7E640DE9F6AF}" type="presParOf" srcId="{11FA5198-6529-4AEB-AC21-845F3731E8A1}" destId="{7C958B1D-008A-4B05-AA8A-AD3EEA02D1A8}" srcOrd="0" destOrd="0" presId="urn:microsoft.com/office/officeart/2008/layout/BendingPictureCaptionList"/>
    <dgm:cxn modelId="{F494F8CA-3415-4C77-81FB-70F5A818BF54}" type="presParOf" srcId="{11FA5198-6529-4AEB-AC21-845F3731E8A1}" destId="{C0A1025E-ABB7-4087-A02A-D518FABC9AB4}" srcOrd="1" destOrd="0" presId="urn:microsoft.com/office/officeart/2008/layout/BendingPictureCaptionList"/>
    <dgm:cxn modelId="{0DE8A719-5DB8-4D29-BB5A-8464C14A0D61}" type="presParOf" srcId="{E269F6A4-5C43-4E4D-A5A3-F7F2C384B8FF}" destId="{5F811E85-5ADD-40A7-8670-59A868B79EFC}" srcOrd="13" destOrd="0" presId="urn:microsoft.com/office/officeart/2008/layout/BendingPictureCaptionList"/>
    <dgm:cxn modelId="{374DB65C-C7F4-4E6D-A239-D46C19B37B23}" type="presParOf" srcId="{E269F6A4-5C43-4E4D-A5A3-F7F2C384B8FF}" destId="{1BDA0AFA-56E0-4108-82AD-A6199F9A66B4}" srcOrd="14" destOrd="0" presId="urn:microsoft.com/office/officeart/2008/layout/BendingPictureCaptionList"/>
    <dgm:cxn modelId="{E4DF80B1-28D5-46FE-B215-D13D56D965F2}" type="presParOf" srcId="{1BDA0AFA-56E0-4108-82AD-A6199F9A66B4}" destId="{846FC0C8-0236-4C0A-A128-10A64B4A8248}" srcOrd="0" destOrd="0" presId="urn:microsoft.com/office/officeart/2008/layout/BendingPictureCaptionList"/>
    <dgm:cxn modelId="{4DC68B6B-201B-45AE-BCE2-621C8D88EDCA}" type="presParOf" srcId="{1BDA0AFA-56E0-4108-82AD-A6199F9A66B4}" destId="{435375CB-A979-495E-8A7E-4A0C8DE4D528}" srcOrd="1" destOrd="0" presId="urn:microsoft.com/office/officeart/2008/layout/BendingPictureCaptionList"/>
    <dgm:cxn modelId="{B857A71A-40D1-40CF-8CBB-99D87E6E8EAC}" type="presParOf" srcId="{E269F6A4-5C43-4E4D-A5A3-F7F2C384B8FF}" destId="{4EBAA196-82A3-40F4-B459-0ECF074BF073}" srcOrd="15" destOrd="0" presId="urn:microsoft.com/office/officeart/2008/layout/BendingPictureCaptionList"/>
    <dgm:cxn modelId="{C9C4FB75-99C5-4E4A-A4D6-1962476DA442}" type="presParOf" srcId="{E269F6A4-5C43-4E4D-A5A3-F7F2C384B8FF}" destId="{79C01012-7FC8-4D64-A9DA-9308257DA5D8}" srcOrd="16" destOrd="0" presId="urn:microsoft.com/office/officeart/2008/layout/BendingPictureCaptionList"/>
    <dgm:cxn modelId="{1C1F956A-3DB6-4639-A374-4661DC6F7982}" type="presParOf" srcId="{79C01012-7FC8-4D64-A9DA-9308257DA5D8}" destId="{315B1829-8461-402B-A9D3-681E46513B7F}" srcOrd="0" destOrd="0" presId="urn:microsoft.com/office/officeart/2008/layout/BendingPictureCaptionList"/>
    <dgm:cxn modelId="{6F47F5F6-D4A6-4B9F-B56E-FF58E64A4D4E}" type="presParOf" srcId="{79C01012-7FC8-4D64-A9DA-9308257DA5D8}" destId="{68E457B4-2638-4BE7-8F69-BFB4E7833CDE}" srcOrd="1" destOrd="0" presId="urn:microsoft.com/office/officeart/2008/layout/BendingPictureCaptionList"/>
    <dgm:cxn modelId="{6CAE9B28-7F53-42AC-A602-A65100923A81}" type="presParOf" srcId="{E269F6A4-5C43-4E4D-A5A3-F7F2C384B8FF}" destId="{E3B55811-C111-495C-825B-7DC8F1DF0EB6}" srcOrd="17" destOrd="0" presId="urn:microsoft.com/office/officeart/2008/layout/BendingPictureCaptionList"/>
    <dgm:cxn modelId="{5F83D408-0D1E-47D5-86C9-819FD19C43C6}" type="presParOf" srcId="{E269F6A4-5C43-4E4D-A5A3-F7F2C384B8FF}" destId="{47046356-7115-4D10-8C71-C695EE14AD3C}" srcOrd="18" destOrd="0" presId="urn:microsoft.com/office/officeart/2008/layout/BendingPictureCaptionList"/>
    <dgm:cxn modelId="{6E123895-FC64-495C-AEBB-86DDDB0F5402}" type="presParOf" srcId="{47046356-7115-4D10-8C71-C695EE14AD3C}" destId="{98C99C7B-5027-43C7-BF09-4C848AA99070}" srcOrd="0" destOrd="0" presId="urn:microsoft.com/office/officeart/2008/layout/BendingPictureCaptionList"/>
    <dgm:cxn modelId="{4A2982BA-5C84-4427-9D6B-91674B421356}" type="presParOf" srcId="{47046356-7115-4D10-8C71-C695EE14AD3C}" destId="{21883BDB-596C-4744-8D8F-D9BA242B07A9}" srcOrd="1" destOrd="0" presId="urn:microsoft.com/office/officeart/2008/layout/BendingPictureCaptionList"/>
    <dgm:cxn modelId="{2BA4B242-5D28-4868-A738-4750B5081431}" type="presParOf" srcId="{E269F6A4-5C43-4E4D-A5A3-F7F2C384B8FF}" destId="{46A3F0D8-293D-486B-8CB7-12909FF1FA1C}" srcOrd="19" destOrd="0" presId="urn:microsoft.com/office/officeart/2008/layout/BendingPictureCaptionList"/>
    <dgm:cxn modelId="{4BFFD037-11B4-4823-9171-040B346D2BE4}" type="presParOf" srcId="{E269F6A4-5C43-4E4D-A5A3-F7F2C384B8FF}" destId="{1A833DE0-FD84-4614-A4AF-B2540B5E1FEC}" srcOrd="20" destOrd="0" presId="urn:microsoft.com/office/officeart/2008/layout/BendingPictureCaptionList"/>
    <dgm:cxn modelId="{B737A3DA-A1B2-4C8C-9ACA-4FCB22009C89}" type="presParOf" srcId="{1A833DE0-FD84-4614-A4AF-B2540B5E1FEC}" destId="{127CA689-8361-46C9-AF85-4D6C71ADF048}" srcOrd="0" destOrd="0" presId="urn:microsoft.com/office/officeart/2008/layout/BendingPictureCaptionList"/>
    <dgm:cxn modelId="{95950120-75CC-4897-8E95-222646694738}" type="presParOf" srcId="{1A833DE0-FD84-4614-A4AF-B2540B5E1FEC}" destId="{77866D0E-04BF-4770-9F88-A06E9470AD66}" srcOrd="1" destOrd="0" presId="urn:microsoft.com/office/officeart/2008/layout/BendingPictureCaptionList"/>
    <dgm:cxn modelId="{3CFA544C-2697-44CE-8DDE-91355E58C148}" type="presParOf" srcId="{E269F6A4-5C43-4E4D-A5A3-F7F2C384B8FF}" destId="{DDF84938-5182-400A-A612-37156CDD3FAE}" srcOrd="21" destOrd="0" presId="urn:microsoft.com/office/officeart/2008/layout/BendingPictureCaptionList"/>
    <dgm:cxn modelId="{B10C5D35-85FF-429F-A36F-5BFD2CB05EB7}" type="presParOf" srcId="{E269F6A4-5C43-4E4D-A5A3-F7F2C384B8FF}" destId="{64A67D4E-E195-465B-8810-47399C3F9ECB}" srcOrd="22" destOrd="0" presId="urn:microsoft.com/office/officeart/2008/layout/BendingPictureCaptionList"/>
    <dgm:cxn modelId="{772B2D01-A7CA-4AFE-A68E-F88BFCE88B0C}" type="presParOf" srcId="{64A67D4E-E195-465B-8810-47399C3F9ECB}" destId="{96E39ADE-E804-46F9-98E0-61DCB7F3B1C8}" srcOrd="0" destOrd="0" presId="urn:microsoft.com/office/officeart/2008/layout/BendingPictureCaptionList"/>
    <dgm:cxn modelId="{B08C2E56-B555-40D0-A0F4-0A899BB9E95E}" type="presParOf" srcId="{64A67D4E-E195-465B-8810-47399C3F9ECB}" destId="{67535A27-4F6A-4B0D-B058-0F91572044F6}" srcOrd="1" destOrd="0" presId="urn:microsoft.com/office/officeart/2008/layout/BendingPictureCaptionList"/>
    <dgm:cxn modelId="{015D7BF1-21AD-4181-8D28-391E8D19F5B6}" type="presParOf" srcId="{E269F6A4-5C43-4E4D-A5A3-F7F2C384B8FF}" destId="{A0340456-A039-4182-8DDA-ADD93FDA5873}" srcOrd="23" destOrd="0" presId="urn:microsoft.com/office/officeart/2008/layout/BendingPictureCaptionList"/>
    <dgm:cxn modelId="{DE6ABD0A-9EEA-42C8-A0B9-E56314AE612C}" type="presParOf" srcId="{E269F6A4-5C43-4E4D-A5A3-F7F2C384B8FF}" destId="{DB326734-F9EB-491C-860F-7C2191C8DD91}" srcOrd="24" destOrd="0" presId="urn:microsoft.com/office/officeart/2008/layout/BendingPictureCaptionList"/>
    <dgm:cxn modelId="{B1C2DFEF-BF9B-47DF-BBC9-DDB3E1EE6B2E}" type="presParOf" srcId="{DB326734-F9EB-491C-860F-7C2191C8DD91}" destId="{E42BD9E4-2241-446C-A31B-A1A239FC8E76}" srcOrd="0" destOrd="0" presId="urn:microsoft.com/office/officeart/2008/layout/BendingPictureCaptionList"/>
    <dgm:cxn modelId="{DFE33CAC-9804-4650-9B7E-FAFEFAA7FC4D}" type="presParOf" srcId="{DB326734-F9EB-491C-860F-7C2191C8DD91}" destId="{A8425C31-9329-49EA-B1C4-534C72AB77DA}" srcOrd="1" destOrd="0" presId="urn:microsoft.com/office/officeart/2008/layout/BendingPictureCaptionList"/>
    <dgm:cxn modelId="{57B79285-687E-4C2D-9EE0-2A5250E90E4A}" type="presParOf" srcId="{E269F6A4-5C43-4E4D-A5A3-F7F2C384B8FF}" destId="{4EA8766D-CA02-4ABA-8677-B9697BFA9D3D}" srcOrd="25" destOrd="0" presId="urn:microsoft.com/office/officeart/2008/layout/BendingPictureCaptionList"/>
    <dgm:cxn modelId="{F25E3084-83BA-45F2-A2D2-2DBB6A6CEE95}" type="presParOf" srcId="{E269F6A4-5C43-4E4D-A5A3-F7F2C384B8FF}" destId="{077D9778-63F3-4D92-82B0-360605AAAEE1}" srcOrd="26" destOrd="0" presId="urn:microsoft.com/office/officeart/2008/layout/BendingPictureCaptionList"/>
    <dgm:cxn modelId="{3C4EB742-EAB4-43C6-8E5F-672E840672FE}" type="presParOf" srcId="{077D9778-63F3-4D92-82B0-360605AAAEE1}" destId="{E0B855EB-5347-41EE-A716-B21DFDEE97D4}" srcOrd="0" destOrd="0" presId="urn:microsoft.com/office/officeart/2008/layout/BendingPictureCaptionList"/>
    <dgm:cxn modelId="{B6446303-239C-4AAB-864F-2DA589F56537}" type="presParOf" srcId="{077D9778-63F3-4D92-82B0-360605AAAEE1}" destId="{072BF03A-72E3-4F81-B097-01CB70FBDE0F}"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A2BCDBE7-DC6D-4169-9D2E-06A937623054}" type="doc">
      <dgm:prSet loTypeId="urn:microsoft.com/office/officeart/2005/8/layout/bProcess4" loCatId="process" qsTypeId="urn:microsoft.com/office/officeart/2005/8/quickstyle/simple3" qsCatId="simple" csTypeId="urn:microsoft.com/office/officeart/2005/8/colors/colorful1" csCatId="colorful" phldr="1"/>
      <dgm:spPr/>
      <dgm:t>
        <a:bodyPr/>
        <a:lstStyle/>
        <a:p>
          <a:endParaRPr lang="es-EC"/>
        </a:p>
      </dgm:t>
    </dgm:pt>
    <dgm:pt modelId="{A00DD733-88A0-4A5F-8E66-8F5F9FAE2267}">
      <dgm:prSet phldrT="[Texto]"/>
      <dgm:spPr/>
      <dgm:t>
        <a:bodyPr/>
        <a:lstStyle/>
        <a:p>
          <a:r>
            <a:rPr lang="es-EC" dirty="0" smtClean="0"/>
            <a:t>Subsistema Metropolitano de Áreas Naturales Protegidas</a:t>
          </a:r>
          <a:endParaRPr lang="es-EC" dirty="0"/>
        </a:p>
      </dgm:t>
    </dgm:pt>
    <dgm:pt modelId="{28D9709D-85B6-40F3-96DF-603DC3520359}" type="parTrans" cxnId="{E7DE9734-9C70-4A88-900F-EA0DE9FDD868}">
      <dgm:prSet/>
      <dgm:spPr/>
      <dgm:t>
        <a:bodyPr/>
        <a:lstStyle/>
        <a:p>
          <a:endParaRPr lang="es-EC"/>
        </a:p>
      </dgm:t>
    </dgm:pt>
    <dgm:pt modelId="{91A94F7E-3BE6-46BB-9E19-9E9C7E4B4653}" type="sibTrans" cxnId="{E7DE9734-9C70-4A88-900F-EA0DE9FDD868}">
      <dgm:prSet/>
      <dgm:spPr/>
      <dgm:t>
        <a:bodyPr/>
        <a:lstStyle/>
        <a:p>
          <a:endParaRPr lang="es-EC"/>
        </a:p>
      </dgm:t>
    </dgm:pt>
    <dgm:pt modelId="{1E082F97-A528-4B6E-8D75-328C494F0744}">
      <dgm:prSet phldrT="[Texto]"/>
      <dgm:spPr/>
      <dgm:t>
        <a:bodyPr/>
        <a:lstStyle/>
        <a:p>
          <a:r>
            <a:rPr lang="es-EC" dirty="0" smtClean="0"/>
            <a:t>Actividades Sustentables</a:t>
          </a:r>
          <a:endParaRPr lang="es-EC" dirty="0"/>
        </a:p>
      </dgm:t>
    </dgm:pt>
    <dgm:pt modelId="{47B99C33-F7B3-49BC-B6A4-E7130EE8C61D}" type="parTrans" cxnId="{06FFB3B1-272B-4293-AFCB-B36D7AB8DA3B}">
      <dgm:prSet/>
      <dgm:spPr/>
      <dgm:t>
        <a:bodyPr/>
        <a:lstStyle/>
        <a:p>
          <a:endParaRPr lang="es-EC"/>
        </a:p>
      </dgm:t>
    </dgm:pt>
    <dgm:pt modelId="{1FAE33B7-14AF-41CB-95D8-0B64DEF50E09}" type="sibTrans" cxnId="{06FFB3B1-272B-4293-AFCB-B36D7AB8DA3B}">
      <dgm:prSet/>
      <dgm:spPr/>
      <dgm:t>
        <a:bodyPr/>
        <a:lstStyle/>
        <a:p>
          <a:endParaRPr lang="es-EC"/>
        </a:p>
      </dgm:t>
    </dgm:pt>
    <dgm:pt modelId="{C27E4E11-481D-425A-8ABA-C57EB41EAB38}">
      <dgm:prSet phldrT="[Texto]"/>
      <dgm:spPr/>
      <dgm:t>
        <a:bodyPr/>
        <a:lstStyle/>
        <a:p>
          <a:r>
            <a:rPr lang="es-EC" dirty="0" smtClean="0"/>
            <a:t>PMDOT 2015-2025</a:t>
          </a:r>
          <a:endParaRPr lang="es-EC" dirty="0"/>
        </a:p>
      </dgm:t>
    </dgm:pt>
    <dgm:pt modelId="{E6E63A6A-BC0D-4070-B6BA-432355460306}" type="parTrans" cxnId="{9312B136-A5D5-47E1-AF76-6B6839B7EBE8}">
      <dgm:prSet/>
      <dgm:spPr/>
      <dgm:t>
        <a:bodyPr/>
        <a:lstStyle/>
        <a:p>
          <a:endParaRPr lang="es-EC"/>
        </a:p>
      </dgm:t>
    </dgm:pt>
    <dgm:pt modelId="{DFA323C9-4952-4D9E-88C6-186C81EB7C41}" type="sibTrans" cxnId="{9312B136-A5D5-47E1-AF76-6B6839B7EBE8}">
      <dgm:prSet/>
      <dgm:spPr/>
      <dgm:t>
        <a:bodyPr/>
        <a:lstStyle/>
        <a:p>
          <a:endParaRPr lang="es-EC"/>
        </a:p>
      </dgm:t>
    </dgm:pt>
    <dgm:pt modelId="{BC1BD560-7BAF-4E91-8981-9C02375F76EB}">
      <dgm:prSet phldrT="[Texto]"/>
      <dgm:spPr/>
      <dgm:t>
        <a:bodyPr/>
        <a:lstStyle/>
        <a:p>
          <a:r>
            <a:rPr lang="es-EC" dirty="0" smtClean="0"/>
            <a:t>73% Lloa </a:t>
          </a:r>
          <a:endParaRPr lang="es-EC" dirty="0"/>
        </a:p>
      </dgm:t>
    </dgm:pt>
    <dgm:pt modelId="{509C9C16-3B27-4F85-A903-A5A82A485F60}" type="parTrans" cxnId="{7506A5F4-3BCD-49B5-B1E4-57A1ED25B503}">
      <dgm:prSet/>
      <dgm:spPr/>
      <dgm:t>
        <a:bodyPr/>
        <a:lstStyle/>
        <a:p>
          <a:endParaRPr lang="es-EC"/>
        </a:p>
      </dgm:t>
    </dgm:pt>
    <dgm:pt modelId="{A27036C0-F962-4765-B565-EAB52384C9ED}" type="sibTrans" cxnId="{7506A5F4-3BCD-49B5-B1E4-57A1ED25B503}">
      <dgm:prSet/>
      <dgm:spPr/>
      <dgm:t>
        <a:bodyPr/>
        <a:lstStyle/>
        <a:p>
          <a:endParaRPr lang="es-EC"/>
        </a:p>
      </dgm:t>
    </dgm:pt>
    <dgm:pt modelId="{02DC408F-090D-412A-932D-553ED608DDBB}">
      <dgm:prSet phldrT="[Texto]"/>
      <dgm:spPr/>
      <dgm:t>
        <a:bodyPr/>
        <a:lstStyle/>
        <a:p>
          <a:r>
            <a:rPr lang="es-EC" dirty="0" smtClean="0"/>
            <a:t>Área de Importancia Biológica</a:t>
          </a:r>
          <a:endParaRPr lang="es-EC" dirty="0"/>
        </a:p>
      </dgm:t>
    </dgm:pt>
    <dgm:pt modelId="{62E8DF86-FDB1-4F0F-ABCA-4EE16EC51476}" type="parTrans" cxnId="{A49B85EF-E5AC-451B-B900-E74ED6BEFA0F}">
      <dgm:prSet/>
      <dgm:spPr/>
      <dgm:t>
        <a:bodyPr/>
        <a:lstStyle/>
        <a:p>
          <a:endParaRPr lang="es-EC"/>
        </a:p>
      </dgm:t>
    </dgm:pt>
    <dgm:pt modelId="{6156256F-5EBF-4B56-B470-F3B2EAD8525C}" type="sibTrans" cxnId="{A49B85EF-E5AC-451B-B900-E74ED6BEFA0F}">
      <dgm:prSet/>
      <dgm:spPr/>
      <dgm:t>
        <a:bodyPr/>
        <a:lstStyle/>
        <a:p>
          <a:endParaRPr lang="es-EC"/>
        </a:p>
      </dgm:t>
    </dgm:pt>
    <dgm:pt modelId="{5603E499-C17B-4EB0-AECA-505A900B4165}">
      <dgm:prSet phldrT="[Texto]"/>
      <dgm:spPr/>
      <dgm:t>
        <a:bodyPr/>
        <a:lstStyle/>
        <a:p>
          <a:r>
            <a:rPr lang="es-EC" dirty="0" smtClean="0"/>
            <a:t>2019 Declaración</a:t>
          </a:r>
          <a:endParaRPr lang="es-EC" dirty="0"/>
        </a:p>
      </dgm:t>
    </dgm:pt>
    <dgm:pt modelId="{AE95C592-875E-46AC-89B8-4F1936FE3C0A}" type="parTrans" cxnId="{2B4DEC7D-8229-49B1-9165-E1CD5F8BD240}">
      <dgm:prSet/>
      <dgm:spPr/>
      <dgm:t>
        <a:bodyPr/>
        <a:lstStyle/>
        <a:p>
          <a:endParaRPr lang="es-EC"/>
        </a:p>
      </dgm:t>
    </dgm:pt>
    <dgm:pt modelId="{1CCB1B05-E839-447D-892E-4B70088CE297}" type="sibTrans" cxnId="{2B4DEC7D-8229-49B1-9165-E1CD5F8BD240}">
      <dgm:prSet/>
      <dgm:spPr/>
      <dgm:t>
        <a:bodyPr/>
        <a:lstStyle/>
        <a:p>
          <a:endParaRPr lang="es-EC"/>
        </a:p>
      </dgm:t>
    </dgm:pt>
    <dgm:pt modelId="{B7D258A4-517E-45E9-8EB5-4A3710529607}">
      <dgm:prSet phldrT="[Texto]"/>
      <dgm:spPr/>
      <dgm:t>
        <a:bodyPr/>
        <a:lstStyle/>
        <a:p>
          <a:r>
            <a:rPr lang="es-EC" dirty="0" smtClean="0"/>
            <a:t>Corredor de Interés Ecoturístico</a:t>
          </a:r>
          <a:endParaRPr lang="es-EC" dirty="0"/>
        </a:p>
      </dgm:t>
    </dgm:pt>
    <dgm:pt modelId="{7A6E6025-495F-4278-9568-CE68C2D4458B}" type="parTrans" cxnId="{26030325-90D7-441E-B33E-EE762D328339}">
      <dgm:prSet/>
      <dgm:spPr/>
      <dgm:t>
        <a:bodyPr/>
        <a:lstStyle/>
        <a:p>
          <a:endParaRPr lang="es-EC"/>
        </a:p>
      </dgm:t>
    </dgm:pt>
    <dgm:pt modelId="{11BF5D58-96BA-4E94-86AD-E8B405448139}" type="sibTrans" cxnId="{26030325-90D7-441E-B33E-EE762D328339}">
      <dgm:prSet/>
      <dgm:spPr/>
      <dgm:t>
        <a:bodyPr/>
        <a:lstStyle/>
        <a:p>
          <a:endParaRPr lang="es-EC"/>
        </a:p>
      </dgm:t>
    </dgm:pt>
    <dgm:pt modelId="{96D90E21-9ECD-4F3F-9C98-B912BC7D3787}" type="pres">
      <dgm:prSet presAssocID="{A2BCDBE7-DC6D-4169-9D2E-06A937623054}" presName="Name0" presStyleCnt="0">
        <dgm:presLayoutVars>
          <dgm:dir/>
          <dgm:resizeHandles/>
        </dgm:presLayoutVars>
      </dgm:prSet>
      <dgm:spPr/>
      <dgm:t>
        <a:bodyPr/>
        <a:lstStyle/>
        <a:p>
          <a:endParaRPr lang="es-EC"/>
        </a:p>
      </dgm:t>
    </dgm:pt>
    <dgm:pt modelId="{5BDB2D27-9682-4DF2-97BD-602D695AA456}" type="pres">
      <dgm:prSet presAssocID="{A00DD733-88A0-4A5F-8E66-8F5F9FAE2267}" presName="compNode" presStyleCnt="0"/>
      <dgm:spPr/>
    </dgm:pt>
    <dgm:pt modelId="{1929B8A4-2520-4155-BBFC-A52C3BD6FB36}" type="pres">
      <dgm:prSet presAssocID="{A00DD733-88A0-4A5F-8E66-8F5F9FAE2267}" presName="dummyConnPt" presStyleCnt="0"/>
      <dgm:spPr/>
    </dgm:pt>
    <dgm:pt modelId="{96B6C68F-CA51-4815-83A3-37F3E52E3415}" type="pres">
      <dgm:prSet presAssocID="{A00DD733-88A0-4A5F-8E66-8F5F9FAE2267}" presName="node" presStyleLbl="node1" presStyleIdx="0" presStyleCnt="7">
        <dgm:presLayoutVars>
          <dgm:bulletEnabled val="1"/>
        </dgm:presLayoutVars>
      </dgm:prSet>
      <dgm:spPr/>
      <dgm:t>
        <a:bodyPr/>
        <a:lstStyle/>
        <a:p>
          <a:endParaRPr lang="es-EC"/>
        </a:p>
      </dgm:t>
    </dgm:pt>
    <dgm:pt modelId="{FB1CCF15-3B42-400B-95CE-7245A27F101A}" type="pres">
      <dgm:prSet presAssocID="{91A94F7E-3BE6-46BB-9E19-9E9C7E4B4653}" presName="sibTrans" presStyleLbl="bgSibTrans2D1" presStyleIdx="0" presStyleCnt="6"/>
      <dgm:spPr/>
      <dgm:t>
        <a:bodyPr/>
        <a:lstStyle/>
        <a:p>
          <a:endParaRPr lang="es-EC"/>
        </a:p>
      </dgm:t>
    </dgm:pt>
    <dgm:pt modelId="{BED8EA42-5A57-4D89-A9A5-C83F743E72F7}" type="pres">
      <dgm:prSet presAssocID="{C27E4E11-481D-425A-8ABA-C57EB41EAB38}" presName="compNode" presStyleCnt="0"/>
      <dgm:spPr/>
    </dgm:pt>
    <dgm:pt modelId="{B54C7862-75A1-4799-A230-B27C252EC1FD}" type="pres">
      <dgm:prSet presAssocID="{C27E4E11-481D-425A-8ABA-C57EB41EAB38}" presName="dummyConnPt" presStyleCnt="0"/>
      <dgm:spPr/>
    </dgm:pt>
    <dgm:pt modelId="{3938F1D9-98C6-43C2-AE55-43AA44E274BE}" type="pres">
      <dgm:prSet presAssocID="{C27E4E11-481D-425A-8ABA-C57EB41EAB38}" presName="node" presStyleLbl="node1" presStyleIdx="1" presStyleCnt="7">
        <dgm:presLayoutVars>
          <dgm:bulletEnabled val="1"/>
        </dgm:presLayoutVars>
      </dgm:prSet>
      <dgm:spPr/>
      <dgm:t>
        <a:bodyPr/>
        <a:lstStyle/>
        <a:p>
          <a:endParaRPr lang="es-EC"/>
        </a:p>
      </dgm:t>
    </dgm:pt>
    <dgm:pt modelId="{8AFFA886-8F24-49F1-ACDE-7A77B87EE1E9}" type="pres">
      <dgm:prSet presAssocID="{DFA323C9-4952-4D9E-88C6-186C81EB7C41}" presName="sibTrans" presStyleLbl="bgSibTrans2D1" presStyleIdx="1" presStyleCnt="6"/>
      <dgm:spPr/>
      <dgm:t>
        <a:bodyPr/>
        <a:lstStyle/>
        <a:p>
          <a:endParaRPr lang="es-EC"/>
        </a:p>
      </dgm:t>
    </dgm:pt>
    <dgm:pt modelId="{317999F9-6569-4D42-84D6-7FEBCAADBB2C}" type="pres">
      <dgm:prSet presAssocID="{BC1BD560-7BAF-4E91-8981-9C02375F76EB}" presName="compNode" presStyleCnt="0"/>
      <dgm:spPr/>
    </dgm:pt>
    <dgm:pt modelId="{4247C121-089A-404F-AD93-ABD0A83018A0}" type="pres">
      <dgm:prSet presAssocID="{BC1BD560-7BAF-4E91-8981-9C02375F76EB}" presName="dummyConnPt" presStyleCnt="0"/>
      <dgm:spPr/>
    </dgm:pt>
    <dgm:pt modelId="{92114A60-DEB8-4CA0-915D-D1DDECFE35F2}" type="pres">
      <dgm:prSet presAssocID="{BC1BD560-7BAF-4E91-8981-9C02375F76EB}" presName="node" presStyleLbl="node1" presStyleIdx="2" presStyleCnt="7">
        <dgm:presLayoutVars>
          <dgm:bulletEnabled val="1"/>
        </dgm:presLayoutVars>
      </dgm:prSet>
      <dgm:spPr/>
      <dgm:t>
        <a:bodyPr/>
        <a:lstStyle/>
        <a:p>
          <a:endParaRPr lang="es-EC"/>
        </a:p>
      </dgm:t>
    </dgm:pt>
    <dgm:pt modelId="{13913E79-FAD7-423A-B075-A57E318EDF39}" type="pres">
      <dgm:prSet presAssocID="{A27036C0-F962-4765-B565-EAB52384C9ED}" presName="sibTrans" presStyleLbl="bgSibTrans2D1" presStyleIdx="2" presStyleCnt="6"/>
      <dgm:spPr/>
      <dgm:t>
        <a:bodyPr/>
        <a:lstStyle/>
        <a:p>
          <a:endParaRPr lang="es-EC"/>
        </a:p>
      </dgm:t>
    </dgm:pt>
    <dgm:pt modelId="{1F37B4DF-D657-451D-B03A-AD5B0AF49685}" type="pres">
      <dgm:prSet presAssocID="{02DC408F-090D-412A-932D-553ED608DDBB}" presName="compNode" presStyleCnt="0"/>
      <dgm:spPr/>
    </dgm:pt>
    <dgm:pt modelId="{0E505D29-315A-4EFF-82A0-56D068F4ADFF}" type="pres">
      <dgm:prSet presAssocID="{02DC408F-090D-412A-932D-553ED608DDBB}" presName="dummyConnPt" presStyleCnt="0"/>
      <dgm:spPr/>
    </dgm:pt>
    <dgm:pt modelId="{9C8BB4BA-43DF-419E-88E4-027991B6625D}" type="pres">
      <dgm:prSet presAssocID="{02DC408F-090D-412A-932D-553ED608DDBB}" presName="node" presStyleLbl="node1" presStyleIdx="3" presStyleCnt="7">
        <dgm:presLayoutVars>
          <dgm:bulletEnabled val="1"/>
        </dgm:presLayoutVars>
      </dgm:prSet>
      <dgm:spPr/>
      <dgm:t>
        <a:bodyPr/>
        <a:lstStyle/>
        <a:p>
          <a:endParaRPr lang="es-EC"/>
        </a:p>
      </dgm:t>
    </dgm:pt>
    <dgm:pt modelId="{A09AEE00-7C53-4FA5-9E48-4AF9762022BC}" type="pres">
      <dgm:prSet presAssocID="{6156256F-5EBF-4B56-B470-F3B2EAD8525C}" presName="sibTrans" presStyleLbl="bgSibTrans2D1" presStyleIdx="3" presStyleCnt="6"/>
      <dgm:spPr/>
      <dgm:t>
        <a:bodyPr/>
        <a:lstStyle/>
        <a:p>
          <a:endParaRPr lang="es-EC"/>
        </a:p>
      </dgm:t>
    </dgm:pt>
    <dgm:pt modelId="{3E521C36-C54F-4132-AAC0-A53D3F61617F}" type="pres">
      <dgm:prSet presAssocID="{5603E499-C17B-4EB0-AECA-505A900B4165}" presName="compNode" presStyleCnt="0"/>
      <dgm:spPr/>
    </dgm:pt>
    <dgm:pt modelId="{0F502CA1-FA70-4305-990D-9B2CA49A1E60}" type="pres">
      <dgm:prSet presAssocID="{5603E499-C17B-4EB0-AECA-505A900B4165}" presName="dummyConnPt" presStyleCnt="0"/>
      <dgm:spPr/>
    </dgm:pt>
    <dgm:pt modelId="{BCF9B287-1080-45BC-8094-3AD3810DD199}" type="pres">
      <dgm:prSet presAssocID="{5603E499-C17B-4EB0-AECA-505A900B4165}" presName="node" presStyleLbl="node1" presStyleIdx="4" presStyleCnt="7">
        <dgm:presLayoutVars>
          <dgm:bulletEnabled val="1"/>
        </dgm:presLayoutVars>
      </dgm:prSet>
      <dgm:spPr/>
      <dgm:t>
        <a:bodyPr/>
        <a:lstStyle/>
        <a:p>
          <a:endParaRPr lang="es-EC"/>
        </a:p>
      </dgm:t>
    </dgm:pt>
    <dgm:pt modelId="{88256995-BB82-4A85-BEAF-31B01B2F229D}" type="pres">
      <dgm:prSet presAssocID="{1CCB1B05-E839-447D-892E-4B70088CE297}" presName="sibTrans" presStyleLbl="bgSibTrans2D1" presStyleIdx="4" presStyleCnt="6"/>
      <dgm:spPr/>
      <dgm:t>
        <a:bodyPr/>
        <a:lstStyle/>
        <a:p>
          <a:endParaRPr lang="es-EC"/>
        </a:p>
      </dgm:t>
    </dgm:pt>
    <dgm:pt modelId="{C0CA99D7-6EA4-411E-8290-08C7F332F5FC}" type="pres">
      <dgm:prSet presAssocID="{B7D258A4-517E-45E9-8EB5-4A3710529607}" presName="compNode" presStyleCnt="0"/>
      <dgm:spPr/>
    </dgm:pt>
    <dgm:pt modelId="{B75F22F6-9205-426B-B496-D8306BBA5964}" type="pres">
      <dgm:prSet presAssocID="{B7D258A4-517E-45E9-8EB5-4A3710529607}" presName="dummyConnPt" presStyleCnt="0"/>
      <dgm:spPr/>
    </dgm:pt>
    <dgm:pt modelId="{A8B6163C-347B-4790-B261-16E98561783D}" type="pres">
      <dgm:prSet presAssocID="{B7D258A4-517E-45E9-8EB5-4A3710529607}" presName="node" presStyleLbl="node1" presStyleIdx="5" presStyleCnt="7">
        <dgm:presLayoutVars>
          <dgm:bulletEnabled val="1"/>
        </dgm:presLayoutVars>
      </dgm:prSet>
      <dgm:spPr/>
      <dgm:t>
        <a:bodyPr/>
        <a:lstStyle/>
        <a:p>
          <a:endParaRPr lang="es-EC"/>
        </a:p>
      </dgm:t>
    </dgm:pt>
    <dgm:pt modelId="{3EAF7EA7-971E-42D7-8E0C-A03FBD28822B}" type="pres">
      <dgm:prSet presAssocID="{11BF5D58-96BA-4E94-86AD-E8B405448139}" presName="sibTrans" presStyleLbl="bgSibTrans2D1" presStyleIdx="5" presStyleCnt="6"/>
      <dgm:spPr/>
      <dgm:t>
        <a:bodyPr/>
        <a:lstStyle/>
        <a:p>
          <a:endParaRPr lang="es-EC"/>
        </a:p>
      </dgm:t>
    </dgm:pt>
    <dgm:pt modelId="{35D3511E-7E52-4ACA-A96D-5736A9FF58A6}" type="pres">
      <dgm:prSet presAssocID="{1E082F97-A528-4B6E-8D75-328C494F0744}" presName="compNode" presStyleCnt="0"/>
      <dgm:spPr/>
    </dgm:pt>
    <dgm:pt modelId="{B9C42C9D-C534-471E-B22F-4104207C8B33}" type="pres">
      <dgm:prSet presAssocID="{1E082F97-A528-4B6E-8D75-328C494F0744}" presName="dummyConnPt" presStyleCnt="0"/>
      <dgm:spPr/>
    </dgm:pt>
    <dgm:pt modelId="{68157B59-6D79-442B-88CE-B12DE6296E33}" type="pres">
      <dgm:prSet presAssocID="{1E082F97-A528-4B6E-8D75-328C494F0744}" presName="node" presStyleLbl="node1" presStyleIdx="6" presStyleCnt="7">
        <dgm:presLayoutVars>
          <dgm:bulletEnabled val="1"/>
        </dgm:presLayoutVars>
      </dgm:prSet>
      <dgm:spPr/>
      <dgm:t>
        <a:bodyPr/>
        <a:lstStyle/>
        <a:p>
          <a:endParaRPr lang="es-EC"/>
        </a:p>
      </dgm:t>
    </dgm:pt>
  </dgm:ptLst>
  <dgm:cxnLst>
    <dgm:cxn modelId="{27495725-6A47-45C0-97E1-748AB171AF13}" type="presOf" srcId="{DFA323C9-4952-4D9E-88C6-186C81EB7C41}" destId="{8AFFA886-8F24-49F1-ACDE-7A77B87EE1E9}" srcOrd="0" destOrd="0" presId="urn:microsoft.com/office/officeart/2005/8/layout/bProcess4"/>
    <dgm:cxn modelId="{CC40CC8A-0633-4B8C-873C-FBC5A7418534}" type="presOf" srcId="{91A94F7E-3BE6-46BB-9E19-9E9C7E4B4653}" destId="{FB1CCF15-3B42-400B-95CE-7245A27F101A}" srcOrd="0" destOrd="0" presId="urn:microsoft.com/office/officeart/2005/8/layout/bProcess4"/>
    <dgm:cxn modelId="{26030325-90D7-441E-B33E-EE762D328339}" srcId="{A2BCDBE7-DC6D-4169-9D2E-06A937623054}" destId="{B7D258A4-517E-45E9-8EB5-4A3710529607}" srcOrd="5" destOrd="0" parTransId="{7A6E6025-495F-4278-9568-CE68C2D4458B}" sibTransId="{11BF5D58-96BA-4E94-86AD-E8B405448139}"/>
    <dgm:cxn modelId="{A49B85EF-E5AC-451B-B900-E74ED6BEFA0F}" srcId="{A2BCDBE7-DC6D-4169-9D2E-06A937623054}" destId="{02DC408F-090D-412A-932D-553ED608DDBB}" srcOrd="3" destOrd="0" parTransId="{62E8DF86-FDB1-4F0F-ABCA-4EE16EC51476}" sibTransId="{6156256F-5EBF-4B56-B470-F3B2EAD8525C}"/>
    <dgm:cxn modelId="{9ED7D93D-5914-40BC-944C-80D3A8B12D6B}" type="presOf" srcId="{1CCB1B05-E839-447D-892E-4B70088CE297}" destId="{88256995-BB82-4A85-BEAF-31B01B2F229D}" srcOrd="0" destOrd="0" presId="urn:microsoft.com/office/officeart/2005/8/layout/bProcess4"/>
    <dgm:cxn modelId="{7506A5F4-3BCD-49B5-B1E4-57A1ED25B503}" srcId="{A2BCDBE7-DC6D-4169-9D2E-06A937623054}" destId="{BC1BD560-7BAF-4E91-8981-9C02375F76EB}" srcOrd="2" destOrd="0" parTransId="{509C9C16-3B27-4F85-A903-A5A82A485F60}" sibTransId="{A27036C0-F962-4765-B565-EAB52384C9ED}"/>
    <dgm:cxn modelId="{9312B136-A5D5-47E1-AF76-6B6839B7EBE8}" srcId="{A2BCDBE7-DC6D-4169-9D2E-06A937623054}" destId="{C27E4E11-481D-425A-8ABA-C57EB41EAB38}" srcOrd="1" destOrd="0" parTransId="{E6E63A6A-BC0D-4070-B6BA-432355460306}" sibTransId="{DFA323C9-4952-4D9E-88C6-186C81EB7C41}"/>
    <dgm:cxn modelId="{06FFB3B1-272B-4293-AFCB-B36D7AB8DA3B}" srcId="{A2BCDBE7-DC6D-4169-9D2E-06A937623054}" destId="{1E082F97-A528-4B6E-8D75-328C494F0744}" srcOrd="6" destOrd="0" parTransId="{47B99C33-F7B3-49BC-B6A4-E7130EE8C61D}" sibTransId="{1FAE33B7-14AF-41CB-95D8-0B64DEF50E09}"/>
    <dgm:cxn modelId="{E7DE9734-9C70-4A88-900F-EA0DE9FDD868}" srcId="{A2BCDBE7-DC6D-4169-9D2E-06A937623054}" destId="{A00DD733-88A0-4A5F-8E66-8F5F9FAE2267}" srcOrd="0" destOrd="0" parTransId="{28D9709D-85B6-40F3-96DF-603DC3520359}" sibTransId="{91A94F7E-3BE6-46BB-9E19-9E9C7E4B4653}"/>
    <dgm:cxn modelId="{CA0EAA78-F774-4322-811E-D99901ADF00D}" type="presOf" srcId="{A2BCDBE7-DC6D-4169-9D2E-06A937623054}" destId="{96D90E21-9ECD-4F3F-9C98-B912BC7D3787}" srcOrd="0" destOrd="0" presId="urn:microsoft.com/office/officeart/2005/8/layout/bProcess4"/>
    <dgm:cxn modelId="{2B4DEC7D-8229-49B1-9165-E1CD5F8BD240}" srcId="{A2BCDBE7-DC6D-4169-9D2E-06A937623054}" destId="{5603E499-C17B-4EB0-AECA-505A900B4165}" srcOrd="4" destOrd="0" parTransId="{AE95C592-875E-46AC-89B8-4F1936FE3C0A}" sibTransId="{1CCB1B05-E839-447D-892E-4B70088CE297}"/>
    <dgm:cxn modelId="{798D2993-47D9-4526-9BE1-8709444D05CE}" type="presOf" srcId="{11BF5D58-96BA-4E94-86AD-E8B405448139}" destId="{3EAF7EA7-971E-42D7-8E0C-A03FBD28822B}" srcOrd="0" destOrd="0" presId="urn:microsoft.com/office/officeart/2005/8/layout/bProcess4"/>
    <dgm:cxn modelId="{6DFFA14B-3E7B-4E80-8F9C-51E8BC465D23}" type="presOf" srcId="{A27036C0-F962-4765-B565-EAB52384C9ED}" destId="{13913E79-FAD7-423A-B075-A57E318EDF39}" srcOrd="0" destOrd="0" presId="urn:microsoft.com/office/officeart/2005/8/layout/bProcess4"/>
    <dgm:cxn modelId="{5FFD86F8-F631-4D63-B394-4F9B46D1DE2A}" type="presOf" srcId="{02DC408F-090D-412A-932D-553ED608DDBB}" destId="{9C8BB4BA-43DF-419E-88E4-027991B6625D}" srcOrd="0" destOrd="0" presId="urn:microsoft.com/office/officeart/2005/8/layout/bProcess4"/>
    <dgm:cxn modelId="{3C9D1B6F-D39B-4985-BA43-C8BD879552A5}" type="presOf" srcId="{A00DD733-88A0-4A5F-8E66-8F5F9FAE2267}" destId="{96B6C68F-CA51-4815-83A3-37F3E52E3415}" srcOrd="0" destOrd="0" presId="urn:microsoft.com/office/officeart/2005/8/layout/bProcess4"/>
    <dgm:cxn modelId="{178CE0FB-3A2A-476B-9033-5F7E227E5E8D}" type="presOf" srcId="{1E082F97-A528-4B6E-8D75-328C494F0744}" destId="{68157B59-6D79-442B-88CE-B12DE6296E33}" srcOrd="0" destOrd="0" presId="urn:microsoft.com/office/officeart/2005/8/layout/bProcess4"/>
    <dgm:cxn modelId="{6983A1A3-03E7-450A-AC51-24A52623E592}" type="presOf" srcId="{C27E4E11-481D-425A-8ABA-C57EB41EAB38}" destId="{3938F1D9-98C6-43C2-AE55-43AA44E274BE}" srcOrd="0" destOrd="0" presId="urn:microsoft.com/office/officeart/2005/8/layout/bProcess4"/>
    <dgm:cxn modelId="{3FC72B66-33F3-41D9-A881-D12B2C940776}" type="presOf" srcId="{6156256F-5EBF-4B56-B470-F3B2EAD8525C}" destId="{A09AEE00-7C53-4FA5-9E48-4AF9762022BC}" srcOrd="0" destOrd="0" presId="urn:microsoft.com/office/officeart/2005/8/layout/bProcess4"/>
    <dgm:cxn modelId="{A837E875-49A3-4997-B13B-3FAF5D32D147}" type="presOf" srcId="{B7D258A4-517E-45E9-8EB5-4A3710529607}" destId="{A8B6163C-347B-4790-B261-16E98561783D}" srcOrd="0" destOrd="0" presId="urn:microsoft.com/office/officeart/2005/8/layout/bProcess4"/>
    <dgm:cxn modelId="{49A216FD-D486-417D-838A-C5E244988927}" type="presOf" srcId="{BC1BD560-7BAF-4E91-8981-9C02375F76EB}" destId="{92114A60-DEB8-4CA0-915D-D1DDECFE35F2}" srcOrd="0" destOrd="0" presId="urn:microsoft.com/office/officeart/2005/8/layout/bProcess4"/>
    <dgm:cxn modelId="{B52C24FF-D72E-4FF5-B8B9-6AAB36E72FE3}" type="presOf" srcId="{5603E499-C17B-4EB0-AECA-505A900B4165}" destId="{BCF9B287-1080-45BC-8094-3AD3810DD199}" srcOrd="0" destOrd="0" presId="urn:microsoft.com/office/officeart/2005/8/layout/bProcess4"/>
    <dgm:cxn modelId="{3C8DC28F-B5D5-4A8F-89AD-5EEDE419A2A1}" type="presParOf" srcId="{96D90E21-9ECD-4F3F-9C98-B912BC7D3787}" destId="{5BDB2D27-9682-4DF2-97BD-602D695AA456}" srcOrd="0" destOrd="0" presId="urn:microsoft.com/office/officeart/2005/8/layout/bProcess4"/>
    <dgm:cxn modelId="{28AB263A-48E4-4471-8C82-0FBFB3FB045B}" type="presParOf" srcId="{5BDB2D27-9682-4DF2-97BD-602D695AA456}" destId="{1929B8A4-2520-4155-BBFC-A52C3BD6FB36}" srcOrd="0" destOrd="0" presId="urn:microsoft.com/office/officeart/2005/8/layout/bProcess4"/>
    <dgm:cxn modelId="{6D60C9F8-D374-4027-88B2-C61D67884059}" type="presParOf" srcId="{5BDB2D27-9682-4DF2-97BD-602D695AA456}" destId="{96B6C68F-CA51-4815-83A3-37F3E52E3415}" srcOrd="1" destOrd="0" presId="urn:microsoft.com/office/officeart/2005/8/layout/bProcess4"/>
    <dgm:cxn modelId="{0FCFD46F-E52A-4D61-A01A-5CAB90D46FA7}" type="presParOf" srcId="{96D90E21-9ECD-4F3F-9C98-B912BC7D3787}" destId="{FB1CCF15-3B42-400B-95CE-7245A27F101A}" srcOrd="1" destOrd="0" presId="urn:microsoft.com/office/officeart/2005/8/layout/bProcess4"/>
    <dgm:cxn modelId="{B8F4E4A5-B6DE-4254-AADF-A96EA0A41229}" type="presParOf" srcId="{96D90E21-9ECD-4F3F-9C98-B912BC7D3787}" destId="{BED8EA42-5A57-4D89-A9A5-C83F743E72F7}" srcOrd="2" destOrd="0" presId="urn:microsoft.com/office/officeart/2005/8/layout/bProcess4"/>
    <dgm:cxn modelId="{9571178F-6F43-4303-B7D6-2647B97A4432}" type="presParOf" srcId="{BED8EA42-5A57-4D89-A9A5-C83F743E72F7}" destId="{B54C7862-75A1-4799-A230-B27C252EC1FD}" srcOrd="0" destOrd="0" presId="urn:microsoft.com/office/officeart/2005/8/layout/bProcess4"/>
    <dgm:cxn modelId="{1DBD5777-59F6-46ED-B96C-AF55F9FE0031}" type="presParOf" srcId="{BED8EA42-5A57-4D89-A9A5-C83F743E72F7}" destId="{3938F1D9-98C6-43C2-AE55-43AA44E274BE}" srcOrd="1" destOrd="0" presId="urn:microsoft.com/office/officeart/2005/8/layout/bProcess4"/>
    <dgm:cxn modelId="{BA80AE8A-778D-458E-BBF0-0209D9928E37}" type="presParOf" srcId="{96D90E21-9ECD-4F3F-9C98-B912BC7D3787}" destId="{8AFFA886-8F24-49F1-ACDE-7A77B87EE1E9}" srcOrd="3" destOrd="0" presId="urn:microsoft.com/office/officeart/2005/8/layout/bProcess4"/>
    <dgm:cxn modelId="{2154C5BE-35B7-4B78-BC1F-CCD0576DCF88}" type="presParOf" srcId="{96D90E21-9ECD-4F3F-9C98-B912BC7D3787}" destId="{317999F9-6569-4D42-84D6-7FEBCAADBB2C}" srcOrd="4" destOrd="0" presId="urn:microsoft.com/office/officeart/2005/8/layout/bProcess4"/>
    <dgm:cxn modelId="{DFA006E9-493A-4E38-9E95-9B2BF850BA32}" type="presParOf" srcId="{317999F9-6569-4D42-84D6-7FEBCAADBB2C}" destId="{4247C121-089A-404F-AD93-ABD0A83018A0}" srcOrd="0" destOrd="0" presId="urn:microsoft.com/office/officeart/2005/8/layout/bProcess4"/>
    <dgm:cxn modelId="{EEA686FA-D0AC-470C-91DD-DAE4A9C97EA6}" type="presParOf" srcId="{317999F9-6569-4D42-84D6-7FEBCAADBB2C}" destId="{92114A60-DEB8-4CA0-915D-D1DDECFE35F2}" srcOrd="1" destOrd="0" presId="urn:microsoft.com/office/officeart/2005/8/layout/bProcess4"/>
    <dgm:cxn modelId="{14C88D46-A6B1-4420-A391-831036AE14E6}" type="presParOf" srcId="{96D90E21-9ECD-4F3F-9C98-B912BC7D3787}" destId="{13913E79-FAD7-423A-B075-A57E318EDF39}" srcOrd="5" destOrd="0" presId="urn:microsoft.com/office/officeart/2005/8/layout/bProcess4"/>
    <dgm:cxn modelId="{94CAFA4F-3F41-4CEB-B21A-A8E426D8D4DE}" type="presParOf" srcId="{96D90E21-9ECD-4F3F-9C98-B912BC7D3787}" destId="{1F37B4DF-D657-451D-B03A-AD5B0AF49685}" srcOrd="6" destOrd="0" presId="urn:microsoft.com/office/officeart/2005/8/layout/bProcess4"/>
    <dgm:cxn modelId="{1A579835-33DB-4A36-BFFD-34DC6DE8A463}" type="presParOf" srcId="{1F37B4DF-D657-451D-B03A-AD5B0AF49685}" destId="{0E505D29-315A-4EFF-82A0-56D068F4ADFF}" srcOrd="0" destOrd="0" presId="urn:microsoft.com/office/officeart/2005/8/layout/bProcess4"/>
    <dgm:cxn modelId="{5766E714-0DAE-4607-AA1F-1563B2AFCDA3}" type="presParOf" srcId="{1F37B4DF-D657-451D-B03A-AD5B0AF49685}" destId="{9C8BB4BA-43DF-419E-88E4-027991B6625D}" srcOrd="1" destOrd="0" presId="urn:microsoft.com/office/officeart/2005/8/layout/bProcess4"/>
    <dgm:cxn modelId="{5C17150E-1FEF-444B-A233-BB2491014C0B}" type="presParOf" srcId="{96D90E21-9ECD-4F3F-9C98-B912BC7D3787}" destId="{A09AEE00-7C53-4FA5-9E48-4AF9762022BC}" srcOrd="7" destOrd="0" presId="urn:microsoft.com/office/officeart/2005/8/layout/bProcess4"/>
    <dgm:cxn modelId="{6044AF19-6744-422B-BD21-1988A109D2E6}" type="presParOf" srcId="{96D90E21-9ECD-4F3F-9C98-B912BC7D3787}" destId="{3E521C36-C54F-4132-AAC0-A53D3F61617F}" srcOrd="8" destOrd="0" presId="urn:microsoft.com/office/officeart/2005/8/layout/bProcess4"/>
    <dgm:cxn modelId="{AA7C16FD-3B77-4FF9-A181-ACCFCD18E94A}" type="presParOf" srcId="{3E521C36-C54F-4132-AAC0-A53D3F61617F}" destId="{0F502CA1-FA70-4305-990D-9B2CA49A1E60}" srcOrd="0" destOrd="0" presId="urn:microsoft.com/office/officeart/2005/8/layout/bProcess4"/>
    <dgm:cxn modelId="{9D6DC2DF-0D8F-46B9-9BCE-DC35B3018F24}" type="presParOf" srcId="{3E521C36-C54F-4132-AAC0-A53D3F61617F}" destId="{BCF9B287-1080-45BC-8094-3AD3810DD199}" srcOrd="1" destOrd="0" presId="urn:microsoft.com/office/officeart/2005/8/layout/bProcess4"/>
    <dgm:cxn modelId="{19912ADC-8268-4504-A583-F7F0B5A7BA1E}" type="presParOf" srcId="{96D90E21-9ECD-4F3F-9C98-B912BC7D3787}" destId="{88256995-BB82-4A85-BEAF-31B01B2F229D}" srcOrd="9" destOrd="0" presId="urn:microsoft.com/office/officeart/2005/8/layout/bProcess4"/>
    <dgm:cxn modelId="{BBBF3449-58E9-4E32-92E1-BA628C480C64}" type="presParOf" srcId="{96D90E21-9ECD-4F3F-9C98-B912BC7D3787}" destId="{C0CA99D7-6EA4-411E-8290-08C7F332F5FC}" srcOrd="10" destOrd="0" presId="urn:microsoft.com/office/officeart/2005/8/layout/bProcess4"/>
    <dgm:cxn modelId="{0200DFAA-CB5C-43BB-9BBF-A59B78E0549D}" type="presParOf" srcId="{C0CA99D7-6EA4-411E-8290-08C7F332F5FC}" destId="{B75F22F6-9205-426B-B496-D8306BBA5964}" srcOrd="0" destOrd="0" presId="urn:microsoft.com/office/officeart/2005/8/layout/bProcess4"/>
    <dgm:cxn modelId="{4A106171-C004-483B-AD27-1229DB9920B2}" type="presParOf" srcId="{C0CA99D7-6EA4-411E-8290-08C7F332F5FC}" destId="{A8B6163C-347B-4790-B261-16E98561783D}" srcOrd="1" destOrd="0" presId="urn:microsoft.com/office/officeart/2005/8/layout/bProcess4"/>
    <dgm:cxn modelId="{EB482243-35B5-42DC-8A2D-E9B9A676FE78}" type="presParOf" srcId="{96D90E21-9ECD-4F3F-9C98-B912BC7D3787}" destId="{3EAF7EA7-971E-42D7-8E0C-A03FBD28822B}" srcOrd="11" destOrd="0" presId="urn:microsoft.com/office/officeart/2005/8/layout/bProcess4"/>
    <dgm:cxn modelId="{F94FDB0C-4266-4BC0-97A7-8EF49B39BC96}" type="presParOf" srcId="{96D90E21-9ECD-4F3F-9C98-B912BC7D3787}" destId="{35D3511E-7E52-4ACA-A96D-5736A9FF58A6}" srcOrd="12" destOrd="0" presId="urn:microsoft.com/office/officeart/2005/8/layout/bProcess4"/>
    <dgm:cxn modelId="{045F9979-A7D3-46EF-91C3-A5B4DBD21B69}" type="presParOf" srcId="{35D3511E-7E52-4ACA-A96D-5736A9FF58A6}" destId="{B9C42C9D-C534-471E-B22F-4104207C8B33}" srcOrd="0" destOrd="0" presId="urn:microsoft.com/office/officeart/2005/8/layout/bProcess4"/>
    <dgm:cxn modelId="{2674222A-F68C-4D5C-9E9E-D077F51A1EAC}" type="presParOf" srcId="{35D3511E-7E52-4ACA-A96D-5736A9FF58A6}" destId="{68157B59-6D79-442B-88CE-B12DE6296E33}"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10B251E-59A8-42E3-97D0-F505C7C19E64}" type="doc">
      <dgm:prSet loTypeId="urn:microsoft.com/office/officeart/2005/8/layout/bProcess4" loCatId="process" qsTypeId="urn:microsoft.com/office/officeart/2005/8/quickstyle/simple3" qsCatId="simple" csTypeId="urn:microsoft.com/office/officeart/2005/8/colors/colorful1" csCatId="colorful" phldr="1"/>
      <dgm:spPr/>
      <dgm:t>
        <a:bodyPr/>
        <a:lstStyle/>
        <a:p>
          <a:endParaRPr lang="es-EC"/>
        </a:p>
      </dgm:t>
    </dgm:pt>
    <dgm:pt modelId="{B42896E1-C7E7-476C-8A72-E8705B210B4D}">
      <dgm:prSet phldrT="[Texto]"/>
      <dgm:spPr/>
      <dgm:t>
        <a:bodyPr/>
        <a:lstStyle/>
        <a:p>
          <a:r>
            <a:rPr lang="es-EC" dirty="0" smtClean="0"/>
            <a:t>Mejora oferta</a:t>
          </a:r>
          <a:endParaRPr lang="es-EC" dirty="0"/>
        </a:p>
      </dgm:t>
    </dgm:pt>
    <dgm:pt modelId="{A8B47B51-DC0F-4924-BD7B-E7809A566A8B}" type="parTrans" cxnId="{1976623D-0F3A-4E1F-B99B-B4363B7FFE88}">
      <dgm:prSet/>
      <dgm:spPr/>
      <dgm:t>
        <a:bodyPr/>
        <a:lstStyle/>
        <a:p>
          <a:endParaRPr lang="es-EC"/>
        </a:p>
      </dgm:t>
    </dgm:pt>
    <dgm:pt modelId="{0F0C6BF6-5DAA-45E8-8742-745B794FEF7E}" type="sibTrans" cxnId="{1976623D-0F3A-4E1F-B99B-B4363B7FFE88}">
      <dgm:prSet/>
      <dgm:spPr/>
      <dgm:t>
        <a:bodyPr/>
        <a:lstStyle/>
        <a:p>
          <a:endParaRPr lang="es-EC"/>
        </a:p>
      </dgm:t>
    </dgm:pt>
    <dgm:pt modelId="{10251E46-79A0-4D2A-B045-09B7BBBCB812}">
      <dgm:prSet phldrT="[Texto]"/>
      <dgm:spPr/>
      <dgm:t>
        <a:bodyPr/>
        <a:lstStyle/>
        <a:p>
          <a:r>
            <a:rPr lang="es-EC" dirty="0" smtClean="0"/>
            <a:t>Hotelería</a:t>
          </a:r>
          <a:endParaRPr lang="es-EC" dirty="0"/>
        </a:p>
      </dgm:t>
    </dgm:pt>
    <dgm:pt modelId="{E3F5ED32-63E6-463D-8D54-EB4A44099EC0}" type="parTrans" cxnId="{E52BF02E-2494-4B42-9358-B70302F384F8}">
      <dgm:prSet/>
      <dgm:spPr/>
      <dgm:t>
        <a:bodyPr/>
        <a:lstStyle/>
        <a:p>
          <a:endParaRPr lang="es-EC"/>
        </a:p>
      </dgm:t>
    </dgm:pt>
    <dgm:pt modelId="{DB2C91F8-348E-4CF0-8B81-915CE390C0DB}" type="sibTrans" cxnId="{E52BF02E-2494-4B42-9358-B70302F384F8}">
      <dgm:prSet/>
      <dgm:spPr/>
      <dgm:t>
        <a:bodyPr/>
        <a:lstStyle/>
        <a:p>
          <a:endParaRPr lang="es-EC"/>
        </a:p>
      </dgm:t>
    </dgm:pt>
    <dgm:pt modelId="{0A5EFEFB-AA3A-4139-999F-4138A2FBDF26}">
      <dgm:prSet phldrT="[Texto]"/>
      <dgm:spPr/>
      <dgm:t>
        <a:bodyPr/>
        <a:lstStyle/>
        <a:p>
          <a:r>
            <a:rPr lang="es-EC" dirty="0" smtClean="0"/>
            <a:t>Turismo</a:t>
          </a:r>
          <a:endParaRPr lang="es-EC" dirty="0"/>
        </a:p>
      </dgm:t>
    </dgm:pt>
    <dgm:pt modelId="{1BE0E913-D3F2-4410-BF20-4D54E214D675}" type="parTrans" cxnId="{8647907A-7B3D-4661-B5DC-636217020465}">
      <dgm:prSet/>
      <dgm:spPr/>
      <dgm:t>
        <a:bodyPr/>
        <a:lstStyle/>
        <a:p>
          <a:endParaRPr lang="es-EC"/>
        </a:p>
      </dgm:t>
    </dgm:pt>
    <dgm:pt modelId="{DFBAC50C-3CC0-4820-8B17-99ABC7E20881}" type="sibTrans" cxnId="{8647907A-7B3D-4661-B5DC-636217020465}">
      <dgm:prSet/>
      <dgm:spPr/>
      <dgm:t>
        <a:bodyPr/>
        <a:lstStyle/>
        <a:p>
          <a:endParaRPr lang="es-EC"/>
        </a:p>
      </dgm:t>
    </dgm:pt>
    <dgm:pt modelId="{DC1CE057-20B3-4A8C-8687-E946E7545962}">
      <dgm:prSet phldrT="[Texto]"/>
      <dgm:spPr/>
      <dgm:t>
        <a:bodyPr/>
        <a:lstStyle/>
        <a:p>
          <a:r>
            <a:rPr lang="es-EC" dirty="0" smtClean="0"/>
            <a:t>Conservación</a:t>
          </a:r>
          <a:endParaRPr lang="es-EC" dirty="0"/>
        </a:p>
      </dgm:t>
    </dgm:pt>
    <dgm:pt modelId="{12179B57-E29C-41D8-B54E-EE86211DF178}" type="parTrans" cxnId="{49445A24-5A17-4B24-9D5A-F84345615701}">
      <dgm:prSet/>
      <dgm:spPr/>
      <dgm:t>
        <a:bodyPr/>
        <a:lstStyle/>
        <a:p>
          <a:endParaRPr lang="es-EC"/>
        </a:p>
      </dgm:t>
    </dgm:pt>
    <dgm:pt modelId="{D129B6F9-B8B7-4BBF-9B86-C06AFA40B286}" type="sibTrans" cxnId="{49445A24-5A17-4B24-9D5A-F84345615701}">
      <dgm:prSet/>
      <dgm:spPr/>
      <dgm:t>
        <a:bodyPr/>
        <a:lstStyle/>
        <a:p>
          <a:endParaRPr lang="es-EC"/>
        </a:p>
      </dgm:t>
    </dgm:pt>
    <dgm:pt modelId="{F26FA579-1FF4-4025-9561-E3EA5127F2C8}">
      <dgm:prSet phldrT="[Texto]"/>
      <dgm:spPr/>
      <dgm:t>
        <a:bodyPr/>
        <a:lstStyle/>
        <a:p>
          <a:r>
            <a:rPr lang="es-EC" dirty="0" smtClean="0"/>
            <a:t>Atención al Cliente</a:t>
          </a:r>
          <a:endParaRPr lang="es-EC" dirty="0"/>
        </a:p>
      </dgm:t>
    </dgm:pt>
    <dgm:pt modelId="{A778774E-7153-47A1-B5AA-05BBE55551A0}" type="parTrans" cxnId="{92181FA7-7B43-4D23-AB31-6DB9D56B9124}">
      <dgm:prSet/>
      <dgm:spPr/>
      <dgm:t>
        <a:bodyPr/>
        <a:lstStyle/>
        <a:p>
          <a:endParaRPr lang="es-EC"/>
        </a:p>
      </dgm:t>
    </dgm:pt>
    <dgm:pt modelId="{17EBEB05-895D-4D91-9F51-C171A357B4A1}" type="sibTrans" cxnId="{92181FA7-7B43-4D23-AB31-6DB9D56B9124}">
      <dgm:prSet/>
      <dgm:spPr/>
      <dgm:t>
        <a:bodyPr/>
        <a:lstStyle/>
        <a:p>
          <a:endParaRPr lang="es-EC"/>
        </a:p>
      </dgm:t>
    </dgm:pt>
    <dgm:pt modelId="{53DD0135-0740-4089-B5D8-BDF9EBE26335}">
      <dgm:prSet phldrT="[Texto]"/>
      <dgm:spPr/>
      <dgm:t>
        <a:bodyPr/>
        <a:lstStyle/>
        <a:p>
          <a:r>
            <a:rPr lang="es-EC" dirty="0" smtClean="0"/>
            <a:t>Promoción </a:t>
          </a:r>
          <a:endParaRPr lang="es-EC" dirty="0"/>
        </a:p>
      </dgm:t>
    </dgm:pt>
    <dgm:pt modelId="{40389307-155C-4294-A92C-695ADF8B69F0}" type="parTrans" cxnId="{29C16D78-77B9-4732-8F72-DCFB9F3D1608}">
      <dgm:prSet/>
      <dgm:spPr/>
      <dgm:t>
        <a:bodyPr/>
        <a:lstStyle/>
        <a:p>
          <a:endParaRPr lang="es-EC"/>
        </a:p>
      </dgm:t>
    </dgm:pt>
    <dgm:pt modelId="{A7E8B53A-04AB-46A2-AFDB-C678ECC813EB}" type="sibTrans" cxnId="{29C16D78-77B9-4732-8F72-DCFB9F3D1608}">
      <dgm:prSet/>
      <dgm:spPr/>
      <dgm:t>
        <a:bodyPr/>
        <a:lstStyle/>
        <a:p>
          <a:endParaRPr lang="es-EC"/>
        </a:p>
      </dgm:t>
    </dgm:pt>
    <dgm:pt modelId="{C89F81D6-1493-4706-9EA0-8409F0C5B041}" type="pres">
      <dgm:prSet presAssocID="{410B251E-59A8-42E3-97D0-F505C7C19E64}" presName="Name0" presStyleCnt="0">
        <dgm:presLayoutVars>
          <dgm:dir/>
          <dgm:resizeHandles/>
        </dgm:presLayoutVars>
      </dgm:prSet>
      <dgm:spPr/>
      <dgm:t>
        <a:bodyPr/>
        <a:lstStyle/>
        <a:p>
          <a:endParaRPr lang="es-EC"/>
        </a:p>
      </dgm:t>
    </dgm:pt>
    <dgm:pt modelId="{8A3775C2-D15F-4D31-A8F5-AE1A9DFAEFA6}" type="pres">
      <dgm:prSet presAssocID="{B42896E1-C7E7-476C-8A72-E8705B210B4D}" presName="compNode" presStyleCnt="0"/>
      <dgm:spPr/>
    </dgm:pt>
    <dgm:pt modelId="{65082DB1-406C-49F0-A335-6DB24CA94D26}" type="pres">
      <dgm:prSet presAssocID="{B42896E1-C7E7-476C-8A72-E8705B210B4D}" presName="dummyConnPt" presStyleCnt="0"/>
      <dgm:spPr/>
    </dgm:pt>
    <dgm:pt modelId="{9E9C08C5-48F8-4607-810A-AB2BD871F6A4}" type="pres">
      <dgm:prSet presAssocID="{B42896E1-C7E7-476C-8A72-E8705B210B4D}" presName="node" presStyleLbl="node1" presStyleIdx="0" presStyleCnt="6">
        <dgm:presLayoutVars>
          <dgm:bulletEnabled val="1"/>
        </dgm:presLayoutVars>
      </dgm:prSet>
      <dgm:spPr/>
      <dgm:t>
        <a:bodyPr/>
        <a:lstStyle/>
        <a:p>
          <a:endParaRPr lang="es-EC"/>
        </a:p>
      </dgm:t>
    </dgm:pt>
    <dgm:pt modelId="{48FA775B-2DB5-482F-8465-FFB8943E8712}" type="pres">
      <dgm:prSet presAssocID="{0F0C6BF6-5DAA-45E8-8742-745B794FEF7E}" presName="sibTrans" presStyleLbl="bgSibTrans2D1" presStyleIdx="0" presStyleCnt="5"/>
      <dgm:spPr/>
      <dgm:t>
        <a:bodyPr/>
        <a:lstStyle/>
        <a:p>
          <a:endParaRPr lang="es-EC"/>
        </a:p>
      </dgm:t>
    </dgm:pt>
    <dgm:pt modelId="{329D12DE-73B9-44C4-B5FD-AF200D3D41FD}" type="pres">
      <dgm:prSet presAssocID="{10251E46-79A0-4D2A-B045-09B7BBBCB812}" presName="compNode" presStyleCnt="0"/>
      <dgm:spPr/>
    </dgm:pt>
    <dgm:pt modelId="{3217611A-5CCB-4F10-99D3-C6D4A478085B}" type="pres">
      <dgm:prSet presAssocID="{10251E46-79A0-4D2A-B045-09B7BBBCB812}" presName="dummyConnPt" presStyleCnt="0"/>
      <dgm:spPr/>
    </dgm:pt>
    <dgm:pt modelId="{B67E165F-8DB2-4C94-91C6-189893C8B20F}" type="pres">
      <dgm:prSet presAssocID="{10251E46-79A0-4D2A-B045-09B7BBBCB812}" presName="node" presStyleLbl="node1" presStyleIdx="1" presStyleCnt="6">
        <dgm:presLayoutVars>
          <dgm:bulletEnabled val="1"/>
        </dgm:presLayoutVars>
      </dgm:prSet>
      <dgm:spPr/>
      <dgm:t>
        <a:bodyPr/>
        <a:lstStyle/>
        <a:p>
          <a:endParaRPr lang="es-EC"/>
        </a:p>
      </dgm:t>
    </dgm:pt>
    <dgm:pt modelId="{74511DD7-8B47-4037-B51D-5B8243758AA1}" type="pres">
      <dgm:prSet presAssocID="{DB2C91F8-348E-4CF0-8B81-915CE390C0DB}" presName="sibTrans" presStyleLbl="bgSibTrans2D1" presStyleIdx="1" presStyleCnt="5"/>
      <dgm:spPr/>
      <dgm:t>
        <a:bodyPr/>
        <a:lstStyle/>
        <a:p>
          <a:endParaRPr lang="es-EC"/>
        </a:p>
      </dgm:t>
    </dgm:pt>
    <dgm:pt modelId="{F270487D-89CD-4621-B4B3-D9B9B8A520BE}" type="pres">
      <dgm:prSet presAssocID="{0A5EFEFB-AA3A-4139-999F-4138A2FBDF26}" presName="compNode" presStyleCnt="0"/>
      <dgm:spPr/>
    </dgm:pt>
    <dgm:pt modelId="{7873D053-8DC7-42FC-ACB3-85F5470823C2}" type="pres">
      <dgm:prSet presAssocID="{0A5EFEFB-AA3A-4139-999F-4138A2FBDF26}" presName="dummyConnPt" presStyleCnt="0"/>
      <dgm:spPr/>
    </dgm:pt>
    <dgm:pt modelId="{131B400C-B9FA-4B10-AE24-629EE052973E}" type="pres">
      <dgm:prSet presAssocID="{0A5EFEFB-AA3A-4139-999F-4138A2FBDF26}" presName="node" presStyleLbl="node1" presStyleIdx="2" presStyleCnt="6">
        <dgm:presLayoutVars>
          <dgm:bulletEnabled val="1"/>
        </dgm:presLayoutVars>
      </dgm:prSet>
      <dgm:spPr/>
      <dgm:t>
        <a:bodyPr/>
        <a:lstStyle/>
        <a:p>
          <a:endParaRPr lang="es-EC"/>
        </a:p>
      </dgm:t>
    </dgm:pt>
    <dgm:pt modelId="{1064ACD4-831D-4BDB-992A-EF08DE96A12C}" type="pres">
      <dgm:prSet presAssocID="{DFBAC50C-3CC0-4820-8B17-99ABC7E20881}" presName="sibTrans" presStyleLbl="bgSibTrans2D1" presStyleIdx="2" presStyleCnt="5"/>
      <dgm:spPr/>
      <dgm:t>
        <a:bodyPr/>
        <a:lstStyle/>
        <a:p>
          <a:endParaRPr lang="es-EC"/>
        </a:p>
      </dgm:t>
    </dgm:pt>
    <dgm:pt modelId="{EA3B0C90-8704-45D8-AB24-C120FCE426E1}" type="pres">
      <dgm:prSet presAssocID="{DC1CE057-20B3-4A8C-8687-E946E7545962}" presName="compNode" presStyleCnt="0"/>
      <dgm:spPr/>
    </dgm:pt>
    <dgm:pt modelId="{64EEFC99-0A80-4C78-A5B8-8923CE4AFA36}" type="pres">
      <dgm:prSet presAssocID="{DC1CE057-20B3-4A8C-8687-E946E7545962}" presName="dummyConnPt" presStyleCnt="0"/>
      <dgm:spPr/>
    </dgm:pt>
    <dgm:pt modelId="{4A67682A-5F18-42F2-918D-4504B5A7FBE1}" type="pres">
      <dgm:prSet presAssocID="{DC1CE057-20B3-4A8C-8687-E946E7545962}" presName="node" presStyleLbl="node1" presStyleIdx="3" presStyleCnt="6">
        <dgm:presLayoutVars>
          <dgm:bulletEnabled val="1"/>
        </dgm:presLayoutVars>
      </dgm:prSet>
      <dgm:spPr/>
      <dgm:t>
        <a:bodyPr/>
        <a:lstStyle/>
        <a:p>
          <a:endParaRPr lang="es-EC"/>
        </a:p>
      </dgm:t>
    </dgm:pt>
    <dgm:pt modelId="{2F02EBFC-D8BD-4F88-A9ED-F33DDF0A3C10}" type="pres">
      <dgm:prSet presAssocID="{D129B6F9-B8B7-4BBF-9B86-C06AFA40B286}" presName="sibTrans" presStyleLbl="bgSibTrans2D1" presStyleIdx="3" presStyleCnt="5"/>
      <dgm:spPr/>
      <dgm:t>
        <a:bodyPr/>
        <a:lstStyle/>
        <a:p>
          <a:endParaRPr lang="es-EC"/>
        </a:p>
      </dgm:t>
    </dgm:pt>
    <dgm:pt modelId="{60F6BE10-DB80-4D7B-BDCF-0441EA52A9F1}" type="pres">
      <dgm:prSet presAssocID="{F26FA579-1FF4-4025-9561-E3EA5127F2C8}" presName="compNode" presStyleCnt="0"/>
      <dgm:spPr/>
    </dgm:pt>
    <dgm:pt modelId="{8C8ADDA7-6625-4527-8F4A-50BB8482BFDA}" type="pres">
      <dgm:prSet presAssocID="{F26FA579-1FF4-4025-9561-E3EA5127F2C8}" presName="dummyConnPt" presStyleCnt="0"/>
      <dgm:spPr/>
    </dgm:pt>
    <dgm:pt modelId="{DA4F5C5D-35BC-48FD-AA95-F9A55A9CC268}" type="pres">
      <dgm:prSet presAssocID="{F26FA579-1FF4-4025-9561-E3EA5127F2C8}" presName="node" presStyleLbl="node1" presStyleIdx="4" presStyleCnt="6">
        <dgm:presLayoutVars>
          <dgm:bulletEnabled val="1"/>
        </dgm:presLayoutVars>
      </dgm:prSet>
      <dgm:spPr/>
      <dgm:t>
        <a:bodyPr/>
        <a:lstStyle/>
        <a:p>
          <a:endParaRPr lang="es-EC"/>
        </a:p>
      </dgm:t>
    </dgm:pt>
    <dgm:pt modelId="{19B652E6-A336-4BCD-959E-4F3E632FA956}" type="pres">
      <dgm:prSet presAssocID="{17EBEB05-895D-4D91-9F51-C171A357B4A1}" presName="sibTrans" presStyleLbl="bgSibTrans2D1" presStyleIdx="4" presStyleCnt="5"/>
      <dgm:spPr/>
      <dgm:t>
        <a:bodyPr/>
        <a:lstStyle/>
        <a:p>
          <a:endParaRPr lang="es-EC"/>
        </a:p>
      </dgm:t>
    </dgm:pt>
    <dgm:pt modelId="{C13F1A3D-3CFA-4034-BF10-6AFB3F15C88A}" type="pres">
      <dgm:prSet presAssocID="{53DD0135-0740-4089-B5D8-BDF9EBE26335}" presName="compNode" presStyleCnt="0"/>
      <dgm:spPr/>
    </dgm:pt>
    <dgm:pt modelId="{093FD79F-A615-4ECD-B593-17C4C9D40399}" type="pres">
      <dgm:prSet presAssocID="{53DD0135-0740-4089-B5D8-BDF9EBE26335}" presName="dummyConnPt" presStyleCnt="0"/>
      <dgm:spPr/>
    </dgm:pt>
    <dgm:pt modelId="{55FE032F-2B66-4509-B2F4-24C46F3585E0}" type="pres">
      <dgm:prSet presAssocID="{53DD0135-0740-4089-B5D8-BDF9EBE26335}" presName="node" presStyleLbl="node1" presStyleIdx="5" presStyleCnt="6">
        <dgm:presLayoutVars>
          <dgm:bulletEnabled val="1"/>
        </dgm:presLayoutVars>
      </dgm:prSet>
      <dgm:spPr/>
      <dgm:t>
        <a:bodyPr/>
        <a:lstStyle/>
        <a:p>
          <a:endParaRPr lang="es-EC"/>
        </a:p>
      </dgm:t>
    </dgm:pt>
  </dgm:ptLst>
  <dgm:cxnLst>
    <dgm:cxn modelId="{EB9634A0-5DDC-410F-9F57-3330D4396F96}" type="presOf" srcId="{410B251E-59A8-42E3-97D0-F505C7C19E64}" destId="{C89F81D6-1493-4706-9EA0-8409F0C5B041}" srcOrd="0" destOrd="0" presId="urn:microsoft.com/office/officeart/2005/8/layout/bProcess4"/>
    <dgm:cxn modelId="{179736E6-4DB8-40FE-A6B7-D40DEA7FD811}" type="presOf" srcId="{0F0C6BF6-5DAA-45E8-8742-745B794FEF7E}" destId="{48FA775B-2DB5-482F-8465-FFB8943E8712}" srcOrd="0" destOrd="0" presId="urn:microsoft.com/office/officeart/2005/8/layout/bProcess4"/>
    <dgm:cxn modelId="{4476DD7B-7CF4-4364-B926-B33F9B3BD2EC}" type="presOf" srcId="{DFBAC50C-3CC0-4820-8B17-99ABC7E20881}" destId="{1064ACD4-831D-4BDB-992A-EF08DE96A12C}" srcOrd="0" destOrd="0" presId="urn:microsoft.com/office/officeart/2005/8/layout/bProcess4"/>
    <dgm:cxn modelId="{D13DC5B7-9079-4D9F-86D4-94814F9E7F31}" type="presOf" srcId="{DC1CE057-20B3-4A8C-8687-E946E7545962}" destId="{4A67682A-5F18-42F2-918D-4504B5A7FBE1}" srcOrd="0" destOrd="0" presId="urn:microsoft.com/office/officeart/2005/8/layout/bProcess4"/>
    <dgm:cxn modelId="{779E5427-C58A-433D-BBF6-2B214D746999}" type="presOf" srcId="{DB2C91F8-348E-4CF0-8B81-915CE390C0DB}" destId="{74511DD7-8B47-4037-B51D-5B8243758AA1}" srcOrd="0" destOrd="0" presId="urn:microsoft.com/office/officeart/2005/8/layout/bProcess4"/>
    <dgm:cxn modelId="{29C16D78-77B9-4732-8F72-DCFB9F3D1608}" srcId="{410B251E-59A8-42E3-97D0-F505C7C19E64}" destId="{53DD0135-0740-4089-B5D8-BDF9EBE26335}" srcOrd="5" destOrd="0" parTransId="{40389307-155C-4294-A92C-695ADF8B69F0}" sibTransId="{A7E8B53A-04AB-46A2-AFDB-C678ECC813EB}"/>
    <dgm:cxn modelId="{8647907A-7B3D-4661-B5DC-636217020465}" srcId="{410B251E-59A8-42E3-97D0-F505C7C19E64}" destId="{0A5EFEFB-AA3A-4139-999F-4138A2FBDF26}" srcOrd="2" destOrd="0" parTransId="{1BE0E913-D3F2-4410-BF20-4D54E214D675}" sibTransId="{DFBAC50C-3CC0-4820-8B17-99ABC7E20881}"/>
    <dgm:cxn modelId="{92181FA7-7B43-4D23-AB31-6DB9D56B9124}" srcId="{410B251E-59A8-42E3-97D0-F505C7C19E64}" destId="{F26FA579-1FF4-4025-9561-E3EA5127F2C8}" srcOrd="4" destOrd="0" parTransId="{A778774E-7153-47A1-B5AA-05BBE55551A0}" sibTransId="{17EBEB05-895D-4D91-9F51-C171A357B4A1}"/>
    <dgm:cxn modelId="{53E4B329-A5FC-4839-AE20-3A0A084B7CE9}" type="presOf" srcId="{17EBEB05-895D-4D91-9F51-C171A357B4A1}" destId="{19B652E6-A336-4BCD-959E-4F3E632FA956}" srcOrd="0" destOrd="0" presId="urn:microsoft.com/office/officeart/2005/8/layout/bProcess4"/>
    <dgm:cxn modelId="{E35EEFA7-0A11-462A-A60E-C53D00E83179}" type="presOf" srcId="{F26FA579-1FF4-4025-9561-E3EA5127F2C8}" destId="{DA4F5C5D-35BC-48FD-AA95-F9A55A9CC268}" srcOrd="0" destOrd="0" presId="urn:microsoft.com/office/officeart/2005/8/layout/bProcess4"/>
    <dgm:cxn modelId="{1BD67E4E-ECB4-456C-A2B9-72B3544DE6CA}" type="presOf" srcId="{B42896E1-C7E7-476C-8A72-E8705B210B4D}" destId="{9E9C08C5-48F8-4607-810A-AB2BD871F6A4}" srcOrd="0" destOrd="0" presId="urn:microsoft.com/office/officeart/2005/8/layout/bProcess4"/>
    <dgm:cxn modelId="{49445A24-5A17-4B24-9D5A-F84345615701}" srcId="{410B251E-59A8-42E3-97D0-F505C7C19E64}" destId="{DC1CE057-20B3-4A8C-8687-E946E7545962}" srcOrd="3" destOrd="0" parTransId="{12179B57-E29C-41D8-B54E-EE86211DF178}" sibTransId="{D129B6F9-B8B7-4BBF-9B86-C06AFA40B286}"/>
    <dgm:cxn modelId="{26C975E0-8DDF-4941-AFF3-0E73B6546553}" type="presOf" srcId="{0A5EFEFB-AA3A-4139-999F-4138A2FBDF26}" destId="{131B400C-B9FA-4B10-AE24-629EE052973E}" srcOrd="0" destOrd="0" presId="urn:microsoft.com/office/officeart/2005/8/layout/bProcess4"/>
    <dgm:cxn modelId="{7A85C310-5541-4178-AC1B-D25E708AF097}" type="presOf" srcId="{53DD0135-0740-4089-B5D8-BDF9EBE26335}" destId="{55FE032F-2B66-4509-B2F4-24C46F3585E0}" srcOrd="0" destOrd="0" presId="urn:microsoft.com/office/officeart/2005/8/layout/bProcess4"/>
    <dgm:cxn modelId="{1976623D-0F3A-4E1F-B99B-B4363B7FFE88}" srcId="{410B251E-59A8-42E3-97D0-F505C7C19E64}" destId="{B42896E1-C7E7-476C-8A72-E8705B210B4D}" srcOrd="0" destOrd="0" parTransId="{A8B47B51-DC0F-4924-BD7B-E7809A566A8B}" sibTransId="{0F0C6BF6-5DAA-45E8-8742-745B794FEF7E}"/>
    <dgm:cxn modelId="{B9A1800C-891F-4B12-A313-66ED7CEBDD74}" type="presOf" srcId="{D129B6F9-B8B7-4BBF-9B86-C06AFA40B286}" destId="{2F02EBFC-D8BD-4F88-A9ED-F33DDF0A3C10}" srcOrd="0" destOrd="0" presId="urn:microsoft.com/office/officeart/2005/8/layout/bProcess4"/>
    <dgm:cxn modelId="{F9AB4B34-15CF-49BB-8EEA-920C359DAF08}" type="presOf" srcId="{10251E46-79A0-4D2A-B045-09B7BBBCB812}" destId="{B67E165F-8DB2-4C94-91C6-189893C8B20F}" srcOrd="0" destOrd="0" presId="urn:microsoft.com/office/officeart/2005/8/layout/bProcess4"/>
    <dgm:cxn modelId="{E52BF02E-2494-4B42-9358-B70302F384F8}" srcId="{410B251E-59A8-42E3-97D0-F505C7C19E64}" destId="{10251E46-79A0-4D2A-B045-09B7BBBCB812}" srcOrd="1" destOrd="0" parTransId="{E3F5ED32-63E6-463D-8D54-EB4A44099EC0}" sibTransId="{DB2C91F8-348E-4CF0-8B81-915CE390C0DB}"/>
    <dgm:cxn modelId="{A2471824-3ADD-45FA-BEA4-3AF23431BCD7}" type="presParOf" srcId="{C89F81D6-1493-4706-9EA0-8409F0C5B041}" destId="{8A3775C2-D15F-4D31-A8F5-AE1A9DFAEFA6}" srcOrd="0" destOrd="0" presId="urn:microsoft.com/office/officeart/2005/8/layout/bProcess4"/>
    <dgm:cxn modelId="{8672E1FA-BE39-46CF-8B7D-9A4DE67D51AF}" type="presParOf" srcId="{8A3775C2-D15F-4D31-A8F5-AE1A9DFAEFA6}" destId="{65082DB1-406C-49F0-A335-6DB24CA94D26}" srcOrd="0" destOrd="0" presId="urn:microsoft.com/office/officeart/2005/8/layout/bProcess4"/>
    <dgm:cxn modelId="{BC8E7A7B-C0DC-4D3E-81AA-DBF7B86C8ABF}" type="presParOf" srcId="{8A3775C2-D15F-4D31-A8F5-AE1A9DFAEFA6}" destId="{9E9C08C5-48F8-4607-810A-AB2BD871F6A4}" srcOrd="1" destOrd="0" presId="urn:microsoft.com/office/officeart/2005/8/layout/bProcess4"/>
    <dgm:cxn modelId="{62CB84E3-090D-415B-B945-D69643E488D5}" type="presParOf" srcId="{C89F81D6-1493-4706-9EA0-8409F0C5B041}" destId="{48FA775B-2DB5-482F-8465-FFB8943E8712}" srcOrd="1" destOrd="0" presId="urn:microsoft.com/office/officeart/2005/8/layout/bProcess4"/>
    <dgm:cxn modelId="{956DD81D-3A44-4B87-A199-FF1F3F548C3C}" type="presParOf" srcId="{C89F81D6-1493-4706-9EA0-8409F0C5B041}" destId="{329D12DE-73B9-44C4-B5FD-AF200D3D41FD}" srcOrd="2" destOrd="0" presId="urn:microsoft.com/office/officeart/2005/8/layout/bProcess4"/>
    <dgm:cxn modelId="{76C56E1A-C0CB-4943-BF13-50EBC3AA4439}" type="presParOf" srcId="{329D12DE-73B9-44C4-B5FD-AF200D3D41FD}" destId="{3217611A-5CCB-4F10-99D3-C6D4A478085B}" srcOrd="0" destOrd="0" presId="urn:microsoft.com/office/officeart/2005/8/layout/bProcess4"/>
    <dgm:cxn modelId="{0078D4A6-F6E2-4A18-98A0-D3CAB5188D4E}" type="presParOf" srcId="{329D12DE-73B9-44C4-B5FD-AF200D3D41FD}" destId="{B67E165F-8DB2-4C94-91C6-189893C8B20F}" srcOrd="1" destOrd="0" presId="urn:microsoft.com/office/officeart/2005/8/layout/bProcess4"/>
    <dgm:cxn modelId="{C08EDAA0-56EB-4C78-B0EC-7B8063EA5E3A}" type="presParOf" srcId="{C89F81D6-1493-4706-9EA0-8409F0C5B041}" destId="{74511DD7-8B47-4037-B51D-5B8243758AA1}" srcOrd="3" destOrd="0" presId="urn:microsoft.com/office/officeart/2005/8/layout/bProcess4"/>
    <dgm:cxn modelId="{F390ACD6-D29F-41FE-B495-94E73D1C4812}" type="presParOf" srcId="{C89F81D6-1493-4706-9EA0-8409F0C5B041}" destId="{F270487D-89CD-4621-B4B3-D9B9B8A520BE}" srcOrd="4" destOrd="0" presId="urn:microsoft.com/office/officeart/2005/8/layout/bProcess4"/>
    <dgm:cxn modelId="{D1F56DCE-2DDB-4024-A86D-D95BE9AE2C10}" type="presParOf" srcId="{F270487D-89CD-4621-B4B3-D9B9B8A520BE}" destId="{7873D053-8DC7-42FC-ACB3-85F5470823C2}" srcOrd="0" destOrd="0" presId="urn:microsoft.com/office/officeart/2005/8/layout/bProcess4"/>
    <dgm:cxn modelId="{D9115093-857B-48D1-B72B-3B70B2967F14}" type="presParOf" srcId="{F270487D-89CD-4621-B4B3-D9B9B8A520BE}" destId="{131B400C-B9FA-4B10-AE24-629EE052973E}" srcOrd="1" destOrd="0" presId="urn:microsoft.com/office/officeart/2005/8/layout/bProcess4"/>
    <dgm:cxn modelId="{51501D3B-F358-4413-A156-EAA8AB671C8B}" type="presParOf" srcId="{C89F81D6-1493-4706-9EA0-8409F0C5B041}" destId="{1064ACD4-831D-4BDB-992A-EF08DE96A12C}" srcOrd="5" destOrd="0" presId="urn:microsoft.com/office/officeart/2005/8/layout/bProcess4"/>
    <dgm:cxn modelId="{3F217AD3-F322-4D19-8B6C-7E6A927F1FC7}" type="presParOf" srcId="{C89F81D6-1493-4706-9EA0-8409F0C5B041}" destId="{EA3B0C90-8704-45D8-AB24-C120FCE426E1}" srcOrd="6" destOrd="0" presId="urn:microsoft.com/office/officeart/2005/8/layout/bProcess4"/>
    <dgm:cxn modelId="{2A1B271B-A1A9-499F-AF7E-82481D8C5927}" type="presParOf" srcId="{EA3B0C90-8704-45D8-AB24-C120FCE426E1}" destId="{64EEFC99-0A80-4C78-A5B8-8923CE4AFA36}" srcOrd="0" destOrd="0" presId="urn:microsoft.com/office/officeart/2005/8/layout/bProcess4"/>
    <dgm:cxn modelId="{97D1CFAF-6B8B-4428-B7C9-93D552FB8A07}" type="presParOf" srcId="{EA3B0C90-8704-45D8-AB24-C120FCE426E1}" destId="{4A67682A-5F18-42F2-918D-4504B5A7FBE1}" srcOrd="1" destOrd="0" presId="urn:microsoft.com/office/officeart/2005/8/layout/bProcess4"/>
    <dgm:cxn modelId="{D23A8D0B-3A6B-4A18-9609-B247C1584475}" type="presParOf" srcId="{C89F81D6-1493-4706-9EA0-8409F0C5B041}" destId="{2F02EBFC-D8BD-4F88-A9ED-F33DDF0A3C10}" srcOrd="7" destOrd="0" presId="urn:microsoft.com/office/officeart/2005/8/layout/bProcess4"/>
    <dgm:cxn modelId="{6CC7BD1E-5297-4FA6-80A3-90639B33B591}" type="presParOf" srcId="{C89F81D6-1493-4706-9EA0-8409F0C5B041}" destId="{60F6BE10-DB80-4D7B-BDCF-0441EA52A9F1}" srcOrd="8" destOrd="0" presId="urn:microsoft.com/office/officeart/2005/8/layout/bProcess4"/>
    <dgm:cxn modelId="{4B5E7AB4-DA5A-4505-B21E-86ED10A8310B}" type="presParOf" srcId="{60F6BE10-DB80-4D7B-BDCF-0441EA52A9F1}" destId="{8C8ADDA7-6625-4527-8F4A-50BB8482BFDA}" srcOrd="0" destOrd="0" presId="urn:microsoft.com/office/officeart/2005/8/layout/bProcess4"/>
    <dgm:cxn modelId="{4BEBA8C7-0214-422E-B954-379101556FFB}" type="presParOf" srcId="{60F6BE10-DB80-4D7B-BDCF-0441EA52A9F1}" destId="{DA4F5C5D-35BC-48FD-AA95-F9A55A9CC268}" srcOrd="1" destOrd="0" presId="urn:microsoft.com/office/officeart/2005/8/layout/bProcess4"/>
    <dgm:cxn modelId="{6B8614AA-4549-416B-AD7B-800D972AA376}" type="presParOf" srcId="{C89F81D6-1493-4706-9EA0-8409F0C5B041}" destId="{19B652E6-A336-4BCD-959E-4F3E632FA956}" srcOrd="9" destOrd="0" presId="urn:microsoft.com/office/officeart/2005/8/layout/bProcess4"/>
    <dgm:cxn modelId="{0FDD5D37-5BB2-4C5E-9557-24551087707E}" type="presParOf" srcId="{C89F81D6-1493-4706-9EA0-8409F0C5B041}" destId="{C13F1A3D-3CFA-4034-BF10-6AFB3F15C88A}" srcOrd="10" destOrd="0" presId="urn:microsoft.com/office/officeart/2005/8/layout/bProcess4"/>
    <dgm:cxn modelId="{7668D667-6F29-493C-84BA-23C2611F525E}" type="presParOf" srcId="{C13F1A3D-3CFA-4034-BF10-6AFB3F15C88A}" destId="{093FD79F-A615-4ECD-B593-17C4C9D40399}" srcOrd="0" destOrd="0" presId="urn:microsoft.com/office/officeart/2005/8/layout/bProcess4"/>
    <dgm:cxn modelId="{6B41C30F-6C7C-480E-B6FB-CEC555E493C0}" type="presParOf" srcId="{C13F1A3D-3CFA-4034-BF10-6AFB3F15C88A}" destId="{55FE032F-2B66-4509-B2F4-24C46F3585E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BD23510-46B6-457B-B9B5-86842099AA5E}" type="doc">
      <dgm:prSet loTypeId="urn:microsoft.com/office/officeart/2005/8/layout/bProcess4" loCatId="process" qsTypeId="urn:microsoft.com/office/officeart/2005/8/quickstyle/simple3" qsCatId="simple" csTypeId="urn:microsoft.com/office/officeart/2005/8/colors/colorful1" csCatId="colorful" phldr="1"/>
      <dgm:spPr/>
      <dgm:t>
        <a:bodyPr/>
        <a:lstStyle/>
        <a:p>
          <a:endParaRPr lang="es-EC"/>
        </a:p>
      </dgm:t>
    </dgm:pt>
    <dgm:pt modelId="{BB46A966-52DC-4EA9-A01B-197E2CB4192E}">
      <dgm:prSet phldrT="[Texto]"/>
      <dgm:spPr/>
      <dgm:t>
        <a:bodyPr/>
        <a:lstStyle/>
        <a:p>
          <a:r>
            <a:rPr lang="es-EC" dirty="0" smtClean="0"/>
            <a:t>Constitución 2008</a:t>
          </a:r>
          <a:endParaRPr lang="es-EC" dirty="0"/>
        </a:p>
      </dgm:t>
    </dgm:pt>
    <dgm:pt modelId="{7D46F0CA-55BB-4B5C-A927-53C805797F1D}" type="parTrans" cxnId="{41D6D453-7B62-4F4F-9026-6967CF3AEDF3}">
      <dgm:prSet/>
      <dgm:spPr/>
      <dgm:t>
        <a:bodyPr/>
        <a:lstStyle/>
        <a:p>
          <a:endParaRPr lang="es-EC"/>
        </a:p>
      </dgm:t>
    </dgm:pt>
    <dgm:pt modelId="{751FD8C0-B229-4BE0-AE0F-FAE3DE489E64}" type="sibTrans" cxnId="{41D6D453-7B62-4F4F-9026-6967CF3AEDF3}">
      <dgm:prSet/>
      <dgm:spPr/>
      <dgm:t>
        <a:bodyPr/>
        <a:lstStyle/>
        <a:p>
          <a:endParaRPr lang="es-EC"/>
        </a:p>
      </dgm:t>
    </dgm:pt>
    <dgm:pt modelId="{1904EFD8-D662-454A-B385-0327673C14B0}">
      <dgm:prSet phldrT="[Texto]"/>
      <dgm:spPr/>
      <dgm:t>
        <a:bodyPr/>
        <a:lstStyle/>
        <a:p>
          <a:r>
            <a:rPr lang="es-EC" dirty="0" smtClean="0"/>
            <a:t>Instituto Metropolitano de Patrimonio</a:t>
          </a:r>
          <a:endParaRPr lang="es-EC" dirty="0"/>
        </a:p>
      </dgm:t>
    </dgm:pt>
    <dgm:pt modelId="{FB2D9FCA-C696-4AE4-A242-B79629C347DA}" type="parTrans" cxnId="{07D77742-16B8-40DF-AB48-F75925DED842}">
      <dgm:prSet/>
      <dgm:spPr/>
      <dgm:t>
        <a:bodyPr/>
        <a:lstStyle/>
        <a:p>
          <a:endParaRPr lang="es-EC"/>
        </a:p>
      </dgm:t>
    </dgm:pt>
    <dgm:pt modelId="{345F5903-9483-4852-B863-BCBE54859371}" type="sibTrans" cxnId="{07D77742-16B8-40DF-AB48-F75925DED842}">
      <dgm:prSet/>
      <dgm:spPr/>
      <dgm:t>
        <a:bodyPr/>
        <a:lstStyle/>
        <a:p>
          <a:endParaRPr lang="es-EC"/>
        </a:p>
      </dgm:t>
    </dgm:pt>
    <dgm:pt modelId="{7C886CFE-0C71-49FF-82F1-EBAF945BB7D4}">
      <dgm:prSet phldrT="[Texto]"/>
      <dgm:spPr/>
      <dgm:t>
        <a:bodyPr/>
        <a:lstStyle/>
        <a:p>
          <a:r>
            <a:rPr lang="es-EC" dirty="0" smtClean="0"/>
            <a:t>Casas representativas </a:t>
          </a:r>
          <a:endParaRPr lang="es-EC" dirty="0"/>
        </a:p>
      </dgm:t>
    </dgm:pt>
    <dgm:pt modelId="{9FCB0250-A613-4246-B112-914BBFE7783D}" type="parTrans" cxnId="{84D63315-5553-4BBF-BAE3-E389A726D0BE}">
      <dgm:prSet/>
      <dgm:spPr/>
      <dgm:t>
        <a:bodyPr/>
        <a:lstStyle/>
        <a:p>
          <a:endParaRPr lang="es-EC"/>
        </a:p>
      </dgm:t>
    </dgm:pt>
    <dgm:pt modelId="{E5DAD3E7-FACF-46DD-B573-AF604CF43F82}" type="sibTrans" cxnId="{84D63315-5553-4BBF-BAE3-E389A726D0BE}">
      <dgm:prSet/>
      <dgm:spPr/>
      <dgm:t>
        <a:bodyPr/>
        <a:lstStyle/>
        <a:p>
          <a:endParaRPr lang="es-EC"/>
        </a:p>
      </dgm:t>
    </dgm:pt>
    <dgm:pt modelId="{2039C400-BCDA-4230-9F3E-A30637FB5DC8}">
      <dgm:prSet phldrT="[Texto]"/>
      <dgm:spPr/>
      <dgm:t>
        <a:bodyPr/>
        <a:lstStyle/>
        <a:p>
          <a:r>
            <a:rPr lang="es-EC" dirty="0" smtClean="0"/>
            <a:t>Camino de los Yumbos</a:t>
          </a:r>
          <a:endParaRPr lang="es-EC" dirty="0"/>
        </a:p>
      </dgm:t>
    </dgm:pt>
    <dgm:pt modelId="{D761347A-AE7B-4D81-ABB7-4A3E44FC97CF}" type="parTrans" cxnId="{8F5CE83D-2BC1-4F8E-8DF3-928458544C2F}">
      <dgm:prSet/>
      <dgm:spPr/>
      <dgm:t>
        <a:bodyPr/>
        <a:lstStyle/>
        <a:p>
          <a:endParaRPr lang="es-EC"/>
        </a:p>
      </dgm:t>
    </dgm:pt>
    <dgm:pt modelId="{EA6461A1-52E0-4F91-B55C-9E83147F3B9D}" type="sibTrans" cxnId="{8F5CE83D-2BC1-4F8E-8DF3-928458544C2F}">
      <dgm:prSet/>
      <dgm:spPr/>
      <dgm:t>
        <a:bodyPr/>
        <a:lstStyle/>
        <a:p>
          <a:endParaRPr lang="es-EC"/>
        </a:p>
      </dgm:t>
    </dgm:pt>
    <dgm:pt modelId="{9080EFB7-A5EC-4258-B832-70C3C05FD9F6}" type="pres">
      <dgm:prSet presAssocID="{0BD23510-46B6-457B-B9B5-86842099AA5E}" presName="Name0" presStyleCnt="0">
        <dgm:presLayoutVars>
          <dgm:dir/>
          <dgm:resizeHandles/>
        </dgm:presLayoutVars>
      </dgm:prSet>
      <dgm:spPr/>
      <dgm:t>
        <a:bodyPr/>
        <a:lstStyle/>
        <a:p>
          <a:endParaRPr lang="es-EC"/>
        </a:p>
      </dgm:t>
    </dgm:pt>
    <dgm:pt modelId="{73643CB6-8063-45B0-ACC8-30E09537CA92}" type="pres">
      <dgm:prSet presAssocID="{BB46A966-52DC-4EA9-A01B-197E2CB4192E}" presName="compNode" presStyleCnt="0"/>
      <dgm:spPr/>
    </dgm:pt>
    <dgm:pt modelId="{4DE457C0-8194-4B13-B98B-1DBBC77D55CA}" type="pres">
      <dgm:prSet presAssocID="{BB46A966-52DC-4EA9-A01B-197E2CB4192E}" presName="dummyConnPt" presStyleCnt="0"/>
      <dgm:spPr/>
    </dgm:pt>
    <dgm:pt modelId="{C7FE1E90-7319-4168-8D92-489AC5DAEC00}" type="pres">
      <dgm:prSet presAssocID="{BB46A966-52DC-4EA9-A01B-197E2CB4192E}" presName="node" presStyleLbl="node1" presStyleIdx="0" presStyleCnt="4">
        <dgm:presLayoutVars>
          <dgm:bulletEnabled val="1"/>
        </dgm:presLayoutVars>
      </dgm:prSet>
      <dgm:spPr/>
      <dgm:t>
        <a:bodyPr/>
        <a:lstStyle/>
        <a:p>
          <a:endParaRPr lang="es-EC"/>
        </a:p>
      </dgm:t>
    </dgm:pt>
    <dgm:pt modelId="{395D5F1B-0004-42EC-B22D-505B0B306C8A}" type="pres">
      <dgm:prSet presAssocID="{751FD8C0-B229-4BE0-AE0F-FAE3DE489E64}" presName="sibTrans" presStyleLbl="bgSibTrans2D1" presStyleIdx="0" presStyleCnt="3"/>
      <dgm:spPr/>
      <dgm:t>
        <a:bodyPr/>
        <a:lstStyle/>
        <a:p>
          <a:endParaRPr lang="es-EC"/>
        </a:p>
      </dgm:t>
    </dgm:pt>
    <dgm:pt modelId="{2F02AF44-A039-4094-9012-F1E7C5F73B5A}" type="pres">
      <dgm:prSet presAssocID="{1904EFD8-D662-454A-B385-0327673C14B0}" presName="compNode" presStyleCnt="0"/>
      <dgm:spPr/>
    </dgm:pt>
    <dgm:pt modelId="{8F485BFC-C965-432D-8047-04F40B2B6D29}" type="pres">
      <dgm:prSet presAssocID="{1904EFD8-D662-454A-B385-0327673C14B0}" presName="dummyConnPt" presStyleCnt="0"/>
      <dgm:spPr/>
    </dgm:pt>
    <dgm:pt modelId="{5E9FD077-175F-491A-87A6-D66CE1B121F1}" type="pres">
      <dgm:prSet presAssocID="{1904EFD8-D662-454A-B385-0327673C14B0}" presName="node" presStyleLbl="node1" presStyleIdx="1" presStyleCnt="4">
        <dgm:presLayoutVars>
          <dgm:bulletEnabled val="1"/>
        </dgm:presLayoutVars>
      </dgm:prSet>
      <dgm:spPr/>
      <dgm:t>
        <a:bodyPr/>
        <a:lstStyle/>
        <a:p>
          <a:endParaRPr lang="es-EC"/>
        </a:p>
      </dgm:t>
    </dgm:pt>
    <dgm:pt modelId="{78924E77-139F-44AC-B97D-7046195EF4DD}" type="pres">
      <dgm:prSet presAssocID="{345F5903-9483-4852-B863-BCBE54859371}" presName="sibTrans" presStyleLbl="bgSibTrans2D1" presStyleIdx="1" presStyleCnt="3"/>
      <dgm:spPr/>
      <dgm:t>
        <a:bodyPr/>
        <a:lstStyle/>
        <a:p>
          <a:endParaRPr lang="es-EC"/>
        </a:p>
      </dgm:t>
    </dgm:pt>
    <dgm:pt modelId="{73CA22ED-5693-497D-85A3-ECFB3CEDA6CD}" type="pres">
      <dgm:prSet presAssocID="{7C886CFE-0C71-49FF-82F1-EBAF945BB7D4}" presName="compNode" presStyleCnt="0"/>
      <dgm:spPr/>
    </dgm:pt>
    <dgm:pt modelId="{B454D31C-F56F-416E-87C5-164D628F23D6}" type="pres">
      <dgm:prSet presAssocID="{7C886CFE-0C71-49FF-82F1-EBAF945BB7D4}" presName="dummyConnPt" presStyleCnt="0"/>
      <dgm:spPr/>
    </dgm:pt>
    <dgm:pt modelId="{8E404A83-3194-4E3B-B752-B708BA3AA181}" type="pres">
      <dgm:prSet presAssocID="{7C886CFE-0C71-49FF-82F1-EBAF945BB7D4}" presName="node" presStyleLbl="node1" presStyleIdx="2" presStyleCnt="4">
        <dgm:presLayoutVars>
          <dgm:bulletEnabled val="1"/>
        </dgm:presLayoutVars>
      </dgm:prSet>
      <dgm:spPr/>
      <dgm:t>
        <a:bodyPr/>
        <a:lstStyle/>
        <a:p>
          <a:endParaRPr lang="es-EC"/>
        </a:p>
      </dgm:t>
    </dgm:pt>
    <dgm:pt modelId="{9C3845B9-80A5-4EF3-8701-98B7BC0484FE}" type="pres">
      <dgm:prSet presAssocID="{E5DAD3E7-FACF-46DD-B573-AF604CF43F82}" presName="sibTrans" presStyleLbl="bgSibTrans2D1" presStyleIdx="2" presStyleCnt="3"/>
      <dgm:spPr/>
      <dgm:t>
        <a:bodyPr/>
        <a:lstStyle/>
        <a:p>
          <a:endParaRPr lang="es-EC"/>
        </a:p>
      </dgm:t>
    </dgm:pt>
    <dgm:pt modelId="{66ABC073-920D-49AF-A0FF-04C7F884FB03}" type="pres">
      <dgm:prSet presAssocID="{2039C400-BCDA-4230-9F3E-A30637FB5DC8}" presName="compNode" presStyleCnt="0"/>
      <dgm:spPr/>
    </dgm:pt>
    <dgm:pt modelId="{60520257-9C97-4B25-8D52-0E1E8A032375}" type="pres">
      <dgm:prSet presAssocID="{2039C400-BCDA-4230-9F3E-A30637FB5DC8}" presName="dummyConnPt" presStyleCnt="0"/>
      <dgm:spPr/>
    </dgm:pt>
    <dgm:pt modelId="{7C8B7599-898F-4C0F-89DE-7A18988D6320}" type="pres">
      <dgm:prSet presAssocID="{2039C400-BCDA-4230-9F3E-A30637FB5DC8}" presName="node" presStyleLbl="node1" presStyleIdx="3" presStyleCnt="4">
        <dgm:presLayoutVars>
          <dgm:bulletEnabled val="1"/>
        </dgm:presLayoutVars>
      </dgm:prSet>
      <dgm:spPr/>
      <dgm:t>
        <a:bodyPr/>
        <a:lstStyle/>
        <a:p>
          <a:endParaRPr lang="es-EC"/>
        </a:p>
      </dgm:t>
    </dgm:pt>
  </dgm:ptLst>
  <dgm:cxnLst>
    <dgm:cxn modelId="{F8AA2400-DE56-4EB6-AEE4-B93C63B29B64}" type="presOf" srcId="{1904EFD8-D662-454A-B385-0327673C14B0}" destId="{5E9FD077-175F-491A-87A6-D66CE1B121F1}" srcOrd="0" destOrd="0" presId="urn:microsoft.com/office/officeart/2005/8/layout/bProcess4"/>
    <dgm:cxn modelId="{A8D25C59-F0C3-4D0F-A71C-CD691D3AD3DE}" type="presOf" srcId="{345F5903-9483-4852-B863-BCBE54859371}" destId="{78924E77-139F-44AC-B97D-7046195EF4DD}" srcOrd="0" destOrd="0" presId="urn:microsoft.com/office/officeart/2005/8/layout/bProcess4"/>
    <dgm:cxn modelId="{EA6C775C-CD10-4EC0-AA5E-B37FA31DF0B2}" type="presOf" srcId="{BB46A966-52DC-4EA9-A01B-197E2CB4192E}" destId="{C7FE1E90-7319-4168-8D92-489AC5DAEC00}" srcOrd="0" destOrd="0" presId="urn:microsoft.com/office/officeart/2005/8/layout/bProcess4"/>
    <dgm:cxn modelId="{6B09C747-971F-41BB-8143-1FE186DEB624}" type="presOf" srcId="{751FD8C0-B229-4BE0-AE0F-FAE3DE489E64}" destId="{395D5F1B-0004-42EC-B22D-505B0B306C8A}" srcOrd="0" destOrd="0" presId="urn:microsoft.com/office/officeart/2005/8/layout/bProcess4"/>
    <dgm:cxn modelId="{B56B0338-1220-4B7E-970D-F0FCF9A2EFED}" type="presOf" srcId="{2039C400-BCDA-4230-9F3E-A30637FB5DC8}" destId="{7C8B7599-898F-4C0F-89DE-7A18988D6320}" srcOrd="0" destOrd="0" presId="urn:microsoft.com/office/officeart/2005/8/layout/bProcess4"/>
    <dgm:cxn modelId="{84D63315-5553-4BBF-BAE3-E389A726D0BE}" srcId="{0BD23510-46B6-457B-B9B5-86842099AA5E}" destId="{7C886CFE-0C71-49FF-82F1-EBAF945BB7D4}" srcOrd="2" destOrd="0" parTransId="{9FCB0250-A613-4246-B112-914BBFE7783D}" sibTransId="{E5DAD3E7-FACF-46DD-B573-AF604CF43F82}"/>
    <dgm:cxn modelId="{0FABD130-B88D-40F2-95E7-7A5FD3569AF4}" type="presOf" srcId="{7C886CFE-0C71-49FF-82F1-EBAF945BB7D4}" destId="{8E404A83-3194-4E3B-B752-B708BA3AA181}" srcOrd="0" destOrd="0" presId="urn:microsoft.com/office/officeart/2005/8/layout/bProcess4"/>
    <dgm:cxn modelId="{8F5CE83D-2BC1-4F8E-8DF3-928458544C2F}" srcId="{0BD23510-46B6-457B-B9B5-86842099AA5E}" destId="{2039C400-BCDA-4230-9F3E-A30637FB5DC8}" srcOrd="3" destOrd="0" parTransId="{D761347A-AE7B-4D81-ABB7-4A3E44FC97CF}" sibTransId="{EA6461A1-52E0-4F91-B55C-9E83147F3B9D}"/>
    <dgm:cxn modelId="{83E6C4A2-E68B-46AE-9781-AA13B9CADF62}" type="presOf" srcId="{0BD23510-46B6-457B-B9B5-86842099AA5E}" destId="{9080EFB7-A5EC-4258-B832-70C3C05FD9F6}" srcOrd="0" destOrd="0" presId="urn:microsoft.com/office/officeart/2005/8/layout/bProcess4"/>
    <dgm:cxn modelId="{07D77742-16B8-40DF-AB48-F75925DED842}" srcId="{0BD23510-46B6-457B-B9B5-86842099AA5E}" destId="{1904EFD8-D662-454A-B385-0327673C14B0}" srcOrd="1" destOrd="0" parTransId="{FB2D9FCA-C696-4AE4-A242-B79629C347DA}" sibTransId="{345F5903-9483-4852-B863-BCBE54859371}"/>
    <dgm:cxn modelId="{F0A74E6B-5844-4E21-9B6B-9CA83C9C6399}" type="presOf" srcId="{E5DAD3E7-FACF-46DD-B573-AF604CF43F82}" destId="{9C3845B9-80A5-4EF3-8701-98B7BC0484FE}" srcOrd="0" destOrd="0" presId="urn:microsoft.com/office/officeart/2005/8/layout/bProcess4"/>
    <dgm:cxn modelId="{41D6D453-7B62-4F4F-9026-6967CF3AEDF3}" srcId="{0BD23510-46B6-457B-B9B5-86842099AA5E}" destId="{BB46A966-52DC-4EA9-A01B-197E2CB4192E}" srcOrd="0" destOrd="0" parTransId="{7D46F0CA-55BB-4B5C-A927-53C805797F1D}" sibTransId="{751FD8C0-B229-4BE0-AE0F-FAE3DE489E64}"/>
    <dgm:cxn modelId="{4E43AD8B-C82C-41D5-8A7A-DFEA6C6A14A7}" type="presParOf" srcId="{9080EFB7-A5EC-4258-B832-70C3C05FD9F6}" destId="{73643CB6-8063-45B0-ACC8-30E09537CA92}" srcOrd="0" destOrd="0" presId="urn:microsoft.com/office/officeart/2005/8/layout/bProcess4"/>
    <dgm:cxn modelId="{3476FE39-F030-4186-9F48-FD055B5F3B35}" type="presParOf" srcId="{73643CB6-8063-45B0-ACC8-30E09537CA92}" destId="{4DE457C0-8194-4B13-B98B-1DBBC77D55CA}" srcOrd="0" destOrd="0" presId="urn:microsoft.com/office/officeart/2005/8/layout/bProcess4"/>
    <dgm:cxn modelId="{612BE494-2BE4-4DED-A10F-3C0689C237E0}" type="presParOf" srcId="{73643CB6-8063-45B0-ACC8-30E09537CA92}" destId="{C7FE1E90-7319-4168-8D92-489AC5DAEC00}" srcOrd="1" destOrd="0" presId="urn:microsoft.com/office/officeart/2005/8/layout/bProcess4"/>
    <dgm:cxn modelId="{025C5BC3-3925-4A85-B8B2-6DD342D3B8F9}" type="presParOf" srcId="{9080EFB7-A5EC-4258-B832-70C3C05FD9F6}" destId="{395D5F1B-0004-42EC-B22D-505B0B306C8A}" srcOrd="1" destOrd="0" presId="urn:microsoft.com/office/officeart/2005/8/layout/bProcess4"/>
    <dgm:cxn modelId="{5C10FFDE-56A5-484A-AB25-3CF886B14AD5}" type="presParOf" srcId="{9080EFB7-A5EC-4258-B832-70C3C05FD9F6}" destId="{2F02AF44-A039-4094-9012-F1E7C5F73B5A}" srcOrd="2" destOrd="0" presId="urn:microsoft.com/office/officeart/2005/8/layout/bProcess4"/>
    <dgm:cxn modelId="{9FE0FAEC-446F-483D-9568-1E35167D9AB0}" type="presParOf" srcId="{2F02AF44-A039-4094-9012-F1E7C5F73B5A}" destId="{8F485BFC-C965-432D-8047-04F40B2B6D29}" srcOrd="0" destOrd="0" presId="urn:microsoft.com/office/officeart/2005/8/layout/bProcess4"/>
    <dgm:cxn modelId="{43188DF1-74EB-4C17-B439-8FA6E3E8BD28}" type="presParOf" srcId="{2F02AF44-A039-4094-9012-F1E7C5F73B5A}" destId="{5E9FD077-175F-491A-87A6-D66CE1B121F1}" srcOrd="1" destOrd="0" presId="urn:microsoft.com/office/officeart/2005/8/layout/bProcess4"/>
    <dgm:cxn modelId="{D49A1641-B581-423C-B47C-98A3D3930B8D}" type="presParOf" srcId="{9080EFB7-A5EC-4258-B832-70C3C05FD9F6}" destId="{78924E77-139F-44AC-B97D-7046195EF4DD}" srcOrd="3" destOrd="0" presId="urn:microsoft.com/office/officeart/2005/8/layout/bProcess4"/>
    <dgm:cxn modelId="{307A18AC-B943-4F2F-88A5-90FB85785B83}" type="presParOf" srcId="{9080EFB7-A5EC-4258-B832-70C3C05FD9F6}" destId="{73CA22ED-5693-497D-85A3-ECFB3CEDA6CD}" srcOrd="4" destOrd="0" presId="urn:microsoft.com/office/officeart/2005/8/layout/bProcess4"/>
    <dgm:cxn modelId="{6D62F02C-7916-43F3-92EC-A6821AF5024D}" type="presParOf" srcId="{73CA22ED-5693-497D-85A3-ECFB3CEDA6CD}" destId="{B454D31C-F56F-416E-87C5-164D628F23D6}" srcOrd="0" destOrd="0" presId="urn:microsoft.com/office/officeart/2005/8/layout/bProcess4"/>
    <dgm:cxn modelId="{D03CF87B-C343-4F7B-8862-E3CAE7116401}" type="presParOf" srcId="{73CA22ED-5693-497D-85A3-ECFB3CEDA6CD}" destId="{8E404A83-3194-4E3B-B752-B708BA3AA181}" srcOrd="1" destOrd="0" presId="urn:microsoft.com/office/officeart/2005/8/layout/bProcess4"/>
    <dgm:cxn modelId="{49D1D6F5-1573-4A8B-8123-86656E105F08}" type="presParOf" srcId="{9080EFB7-A5EC-4258-B832-70C3C05FD9F6}" destId="{9C3845B9-80A5-4EF3-8701-98B7BC0484FE}" srcOrd="5" destOrd="0" presId="urn:microsoft.com/office/officeart/2005/8/layout/bProcess4"/>
    <dgm:cxn modelId="{9698E82C-BB18-4BD4-8BED-2C9BCD23A71B}" type="presParOf" srcId="{9080EFB7-A5EC-4258-B832-70C3C05FD9F6}" destId="{66ABC073-920D-49AF-A0FF-04C7F884FB03}" srcOrd="6" destOrd="0" presId="urn:microsoft.com/office/officeart/2005/8/layout/bProcess4"/>
    <dgm:cxn modelId="{920E0606-160C-479D-84C5-F15035ACBA17}" type="presParOf" srcId="{66ABC073-920D-49AF-A0FF-04C7F884FB03}" destId="{60520257-9C97-4B25-8D52-0E1E8A032375}" srcOrd="0" destOrd="0" presId="urn:microsoft.com/office/officeart/2005/8/layout/bProcess4"/>
    <dgm:cxn modelId="{A228E76F-5B1E-483D-983B-DE5B6B1A8578}" type="presParOf" srcId="{66ABC073-920D-49AF-A0FF-04C7F884FB03}" destId="{7C8B7599-898F-4C0F-89DE-7A18988D6320}"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8D386D-ABE3-48E0-B415-242A2C851E79}" type="doc">
      <dgm:prSet loTypeId="urn:microsoft.com/office/officeart/2008/layout/VerticalAccentList" loCatId="list" qsTypeId="urn:microsoft.com/office/officeart/2005/8/quickstyle/simple3" qsCatId="simple" csTypeId="urn:microsoft.com/office/officeart/2005/8/colors/colorful3" csCatId="colorful" phldr="1"/>
      <dgm:spPr/>
      <dgm:t>
        <a:bodyPr/>
        <a:lstStyle/>
        <a:p>
          <a:endParaRPr lang="es-EC"/>
        </a:p>
      </dgm:t>
    </dgm:pt>
    <dgm:pt modelId="{219E1FE7-871B-4C9B-95CB-7C4FD3C8F27A}">
      <dgm:prSet phldrT="[Texto]" custT="1"/>
      <dgm:spPr/>
      <dgm:t>
        <a:bodyPr/>
        <a:lstStyle/>
        <a:p>
          <a:r>
            <a:rPr lang="es-EC" sz="4000" dirty="0" smtClean="0"/>
            <a:t>OBJETIVO GENERAL</a:t>
          </a:r>
          <a:endParaRPr lang="es-EC" sz="4000" dirty="0"/>
        </a:p>
      </dgm:t>
    </dgm:pt>
    <dgm:pt modelId="{44E985F1-82BE-4B87-9F4B-56FE348E60CA}" type="parTrans" cxnId="{2B969905-159A-4967-AB8F-0E3489E0AF9F}">
      <dgm:prSet/>
      <dgm:spPr/>
      <dgm:t>
        <a:bodyPr/>
        <a:lstStyle/>
        <a:p>
          <a:endParaRPr lang="es-EC" sz="2000"/>
        </a:p>
      </dgm:t>
    </dgm:pt>
    <dgm:pt modelId="{7F3352A9-9BFC-439E-8A18-3F245F861B75}" type="sibTrans" cxnId="{2B969905-159A-4967-AB8F-0E3489E0AF9F}">
      <dgm:prSet/>
      <dgm:spPr/>
      <dgm:t>
        <a:bodyPr/>
        <a:lstStyle/>
        <a:p>
          <a:endParaRPr lang="es-EC" sz="2000"/>
        </a:p>
      </dgm:t>
    </dgm:pt>
    <dgm:pt modelId="{3F875B22-16DF-4626-850B-D61F566343BD}">
      <dgm:prSet phldrT="[Texto]" custT="1"/>
      <dgm:spPr/>
      <dgm:t>
        <a:bodyPr/>
        <a:lstStyle/>
        <a:p>
          <a:r>
            <a:rPr lang="es-EC" sz="2400" b="1" dirty="0" smtClean="0"/>
            <a:t>Determinar las razones que permitan el impulso del turismo de aventura en la comunidad de Chiriboga con el adecuado manejo de los recursos naturales y la participación activa de los miembros de la comunidad en la prestación de servicios turísticos con el propósito de aportar al desarrollo económico de la zona y mejorar la calidad de vida de la población.</a:t>
          </a:r>
          <a:endParaRPr lang="es-EC" sz="2400" b="1" dirty="0"/>
        </a:p>
      </dgm:t>
    </dgm:pt>
    <dgm:pt modelId="{7B13B1E1-2680-4FC1-8C75-FFA0058A014A}" type="parTrans" cxnId="{256D613A-4936-49C5-9B62-00C5A408E0FA}">
      <dgm:prSet/>
      <dgm:spPr/>
      <dgm:t>
        <a:bodyPr/>
        <a:lstStyle/>
        <a:p>
          <a:endParaRPr lang="es-EC" sz="2000"/>
        </a:p>
      </dgm:t>
    </dgm:pt>
    <dgm:pt modelId="{70D2D50C-B098-49BE-BEA4-B21BEA367909}" type="sibTrans" cxnId="{256D613A-4936-49C5-9B62-00C5A408E0FA}">
      <dgm:prSet/>
      <dgm:spPr/>
      <dgm:t>
        <a:bodyPr/>
        <a:lstStyle/>
        <a:p>
          <a:endParaRPr lang="es-EC" sz="2000"/>
        </a:p>
      </dgm:t>
    </dgm:pt>
    <dgm:pt modelId="{E0ED0B9E-1781-4206-9270-FEAD08706B04}" type="pres">
      <dgm:prSet presAssocID="{1F8D386D-ABE3-48E0-B415-242A2C851E79}" presName="Name0" presStyleCnt="0">
        <dgm:presLayoutVars>
          <dgm:chMax/>
          <dgm:chPref/>
          <dgm:dir/>
        </dgm:presLayoutVars>
      </dgm:prSet>
      <dgm:spPr/>
      <dgm:t>
        <a:bodyPr/>
        <a:lstStyle/>
        <a:p>
          <a:endParaRPr lang="es-EC"/>
        </a:p>
      </dgm:t>
    </dgm:pt>
    <dgm:pt modelId="{E5CFB9DF-2056-432C-A01B-03A7C88A1774}" type="pres">
      <dgm:prSet presAssocID="{219E1FE7-871B-4C9B-95CB-7C4FD3C8F27A}" presName="parenttextcomposite" presStyleCnt="0"/>
      <dgm:spPr/>
    </dgm:pt>
    <dgm:pt modelId="{4DE9B756-DACE-430D-BF14-02ABD1C66C8F}" type="pres">
      <dgm:prSet presAssocID="{219E1FE7-871B-4C9B-95CB-7C4FD3C8F27A}" presName="parenttext" presStyleLbl="revTx" presStyleIdx="0" presStyleCnt="1">
        <dgm:presLayoutVars>
          <dgm:chMax/>
          <dgm:chPref val="2"/>
          <dgm:bulletEnabled val="1"/>
        </dgm:presLayoutVars>
      </dgm:prSet>
      <dgm:spPr/>
      <dgm:t>
        <a:bodyPr/>
        <a:lstStyle/>
        <a:p>
          <a:endParaRPr lang="es-EC"/>
        </a:p>
      </dgm:t>
    </dgm:pt>
    <dgm:pt modelId="{C58BE093-9480-41F3-8D9A-AA290A4C1FC6}" type="pres">
      <dgm:prSet presAssocID="{219E1FE7-871B-4C9B-95CB-7C4FD3C8F27A}" presName="composite" presStyleCnt="0"/>
      <dgm:spPr/>
    </dgm:pt>
    <dgm:pt modelId="{68824A03-2CEF-49BA-BF56-D80B2F764DF0}" type="pres">
      <dgm:prSet presAssocID="{219E1FE7-871B-4C9B-95CB-7C4FD3C8F27A}" presName="chevron1" presStyleLbl="alignNode1" presStyleIdx="0" presStyleCnt="7"/>
      <dgm:spPr/>
    </dgm:pt>
    <dgm:pt modelId="{940F3F77-6B32-4BC4-98B9-CDFF658CC988}" type="pres">
      <dgm:prSet presAssocID="{219E1FE7-871B-4C9B-95CB-7C4FD3C8F27A}" presName="chevron2" presStyleLbl="alignNode1" presStyleIdx="1" presStyleCnt="7"/>
      <dgm:spPr/>
    </dgm:pt>
    <dgm:pt modelId="{94A06BBE-E79E-47E0-A190-1919976CC32C}" type="pres">
      <dgm:prSet presAssocID="{219E1FE7-871B-4C9B-95CB-7C4FD3C8F27A}" presName="chevron3" presStyleLbl="alignNode1" presStyleIdx="2" presStyleCnt="7"/>
      <dgm:spPr/>
    </dgm:pt>
    <dgm:pt modelId="{275F0305-00A1-4E9C-A906-DD4155D54BA9}" type="pres">
      <dgm:prSet presAssocID="{219E1FE7-871B-4C9B-95CB-7C4FD3C8F27A}" presName="chevron4" presStyleLbl="alignNode1" presStyleIdx="3" presStyleCnt="7"/>
      <dgm:spPr/>
    </dgm:pt>
    <dgm:pt modelId="{CC0852E1-2FCA-43AA-B693-4B189164A61C}" type="pres">
      <dgm:prSet presAssocID="{219E1FE7-871B-4C9B-95CB-7C4FD3C8F27A}" presName="chevron5" presStyleLbl="alignNode1" presStyleIdx="4" presStyleCnt="7"/>
      <dgm:spPr/>
    </dgm:pt>
    <dgm:pt modelId="{D198B242-A1BF-45C8-A917-10129F828B1E}" type="pres">
      <dgm:prSet presAssocID="{219E1FE7-871B-4C9B-95CB-7C4FD3C8F27A}" presName="chevron6" presStyleLbl="alignNode1" presStyleIdx="5" presStyleCnt="7"/>
      <dgm:spPr/>
    </dgm:pt>
    <dgm:pt modelId="{BE3035A2-09C9-4EBA-ABDD-38147E2625B9}" type="pres">
      <dgm:prSet presAssocID="{219E1FE7-871B-4C9B-95CB-7C4FD3C8F27A}" presName="chevron7" presStyleLbl="alignNode1" presStyleIdx="6" presStyleCnt="7"/>
      <dgm:spPr/>
    </dgm:pt>
    <dgm:pt modelId="{FB6E7D2A-55B5-4B85-BF89-63525C4FEFEC}" type="pres">
      <dgm:prSet presAssocID="{219E1FE7-871B-4C9B-95CB-7C4FD3C8F27A}" presName="childtext" presStyleLbl="solidFgAcc1" presStyleIdx="0" presStyleCnt="1">
        <dgm:presLayoutVars>
          <dgm:chMax/>
          <dgm:chPref val="0"/>
          <dgm:bulletEnabled val="1"/>
        </dgm:presLayoutVars>
      </dgm:prSet>
      <dgm:spPr/>
      <dgm:t>
        <a:bodyPr/>
        <a:lstStyle/>
        <a:p>
          <a:endParaRPr lang="es-EC"/>
        </a:p>
      </dgm:t>
    </dgm:pt>
  </dgm:ptLst>
  <dgm:cxnLst>
    <dgm:cxn modelId="{699DA24B-61D9-4D41-8109-E6CC5746BB90}" type="presOf" srcId="{219E1FE7-871B-4C9B-95CB-7C4FD3C8F27A}" destId="{4DE9B756-DACE-430D-BF14-02ABD1C66C8F}" srcOrd="0" destOrd="0" presId="urn:microsoft.com/office/officeart/2008/layout/VerticalAccentList"/>
    <dgm:cxn modelId="{256D613A-4936-49C5-9B62-00C5A408E0FA}" srcId="{219E1FE7-871B-4C9B-95CB-7C4FD3C8F27A}" destId="{3F875B22-16DF-4626-850B-D61F566343BD}" srcOrd="0" destOrd="0" parTransId="{7B13B1E1-2680-4FC1-8C75-FFA0058A014A}" sibTransId="{70D2D50C-B098-49BE-BEA4-B21BEA367909}"/>
    <dgm:cxn modelId="{61D7821B-6764-4CEB-B3AF-7FC05A66594D}" type="presOf" srcId="{1F8D386D-ABE3-48E0-B415-242A2C851E79}" destId="{E0ED0B9E-1781-4206-9270-FEAD08706B04}" srcOrd="0" destOrd="0" presId="urn:microsoft.com/office/officeart/2008/layout/VerticalAccentList"/>
    <dgm:cxn modelId="{2B969905-159A-4967-AB8F-0E3489E0AF9F}" srcId="{1F8D386D-ABE3-48E0-B415-242A2C851E79}" destId="{219E1FE7-871B-4C9B-95CB-7C4FD3C8F27A}" srcOrd="0" destOrd="0" parTransId="{44E985F1-82BE-4B87-9F4B-56FE348E60CA}" sibTransId="{7F3352A9-9BFC-439E-8A18-3F245F861B75}"/>
    <dgm:cxn modelId="{BB335E78-DD8A-43D7-9243-A7D6CC762A71}" type="presOf" srcId="{3F875B22-16DF-4626-850B-D61F566343BD}" destId="{FB6E7D2A-55B5-4B85-BF89-63525C4FEFEC}" srcOrd="0" destOrd="0" presId="urn:microsoft.com/office/officeart/2008/layout/VerticalAccentList"/>
    <dgm:cxn modelId="{5ECB9C1F-F78B-46E0-A12D-3C72B2BA8603}" type="presParOf" srcId="{E0ED0B9E-1781-4206-9270-FEAD08706B04}" destId="{E5CFB9DF-2056-432C-A01B-03A7C88A1774}" srcOrd="0" destOrd="0" presId="urn:microsoft.com/office/officeart/2008/layout/VerticalAccentList"/>
    <dgm:cxn modelId="{EAF944D1-CEA0-4C88-987B-09B121A63CDD}" type="presParOf" srcId="{E5CFB9DF-2056-432C-A01B-03A7C88A1774}" destId="{4DE9B756-DACE-430D-BF14-02ABD1C66C8F}" srcOrd="0" destOrd="0" presId="urn:microsoft.com/office/officeart/2008/layout/VerticalAccentList"/>
    <dgm:cxn modelId="{4757DC84-5BAF-478E-BEFE-246428E8F233}" type="presParOf" srcId="{E0ED0B9E-1781-4206-9270-FEAD08706B04}" destId="{C58BE093-9480-41F3-8D9A-AA290A4C1FC6}" srcOrd="1" destOrd="0" presId="urn:microsoft.com/office/officeart/2008/layout/VerticalAccentList"/>
    <dgm:cxn modelId="{6F1D6F03-316B-4BF5-8936-1AA59F38456D}" type="presParOf" srcId="{C58BE093-9480-41F3-8D9A-AA290A4C1FC6}" destId="{68824A03-2CEF-49BA-BF56-D80B2F764DF0}" srcOrd="0" destOrd="0" presId="urn:microsoft.com/office/officeart/2008/layout/VerticalAccentList"/>
    <dgm:cxn modelId="{DB876CF7-A43C-4892-B68C-27B5974ADCD4}" type="presParOf" srcId="{C58BE093-9480-41F3-8D9A-AA290A4C1FC6}" destId="{940F3F77-6B32-4BC4-98B9-CDFF658CC988}" srcOrd="1" destOrd="0" presId="urn:microsoft.com/office/officeart/2008/layout/VerticalAccentList"/>
    <dgm:cxn modelId="{3D230DEE-E815-497C-8019-1C9E239A63CD}" type="presParOf" srcId="{C58BE093-9480-41F3-8D9A-AA290A4C1FC6}" destId="{94A06BBE-E79E-47E0-A190-1919976CC32C}" srcOrd="2" destOrd="0" presId="urn:microsoft.com/office/officeart/2008/layout/VerticalAccentList"/>
    <dgm:cxn modelId="{0F0F8391-1C33-4BF3-9BF7-2986274E3A34}" type="presParOf" srcId="{C58BE093-9480-41F3-8D9A-AA290A4C1FC6}" destId="{275F0305-00A1-4E9C-A906-DD4155D54BA9}" srcOrd="3" destOrd="0" presId="urn:microsoft.com/office/officeart/2008/layout/VerticalAccentList"/>
    <dgm:cxn modelId="{29E6C41B-3392-46AB-8229-263127282B50}" type="presParOf" srcId="{C58BE093-9480-41F3-8D9A-AA290A4C1FC6}" destId="{CC0852E1-2FCA-43AA-B693-4B189164A61C}" srcOrd="4" destOrd="0" presId="urn:microsoft.com/office/officeart/2008/layout/VerticalAccentList"/>
    <dgm:cxn modelId="{865027D3-0B49-4C61-942C-69D598266498}" type="presParOf" srcId="{C58BE093-9480-41F3-8D9A-AA290A4C1FC6}" destId="{D198B242-A1BF-45C8-A917-10129F828B1E}" srcOrd="5" destOrd="0" presId="urn:microsoft.com/office/officeart/2008/layout/VerticalAccentList"/>
    <dgm:cxn modelId="{9D5BD905-75F4-46C1-B47C-0E027C4CED84}" type="presParOf" srcId="{C58BE093-9480-41F3-8D9A-AA290A4C1FC6}" destId="{BE3035A2-09C9-4EBA-ABDD-38147E2625B9}" srcOrd="6" destOrd="0" presId="urn:microsoft.com/office/officeart/2008/layout/VerticalAccentList"/>
    <dgm:cxn modelId="{00BC4686-C182-4325-A6A0-BBB3FF294413}" type="presParOf" srcId="{C58BE093-9480-41F3-8D9A-AA290A4C1FC6}" destId="{FB6E7D2A-55B5-4B85-BF89-63525C4FEFEC}" srcOrd="7" destOrd="0" presId="urn:microsoft.com/office/officeart/2008/layout/VerticalAccent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C33154A9-F2CD-47AC-AA67-4116F39D118D}" type="doc">
      <dgm:prSet loTypeId="urn:microsoft.com/office/officeart/2005/8/layout/hList1" loCatId="list" qsTypeId="urn:microsoft.com/office/officeart/2005/8/quickstyle/simple1" qsCatId="simple" csTypeId="urn:microsoft.com/office/officeart/2005/8/colors/colorful2" csCatId="colorful" phldr="1"/>
      <dgm:spPr/>
      <dgm:t>
        <a:bodyPr/>
        <a:lstStyle/>
        <a:p>
          <a:endParaRPr lang="es-EC"/>
        </a:p>
      </dgm:t>
    </dgm:pt>
    <dgm:pt modelId="{C3733606-BFCF-4692-BD37-A1757B009177}">
      <dgm:prSet phldrT="[Texto]"/>
      <dgm:spPr/>
      <dgm:t>
        <a:bodyPr/>
        <a:lstStyle/>
        <a:p>
          <a:r>
            <a:rPr lang="es-EC" b="1" dirty="0" smtClean="0">
              <a:solidFill>
                <a:schemeClr val="tx1"/>
              </a:solidFill>
            </a:rPr>
            <a:t>Paradas Estratégicas</a:t>
          </a:r>
          <a:endParaRPr lang="es-EC" b="1" dirty="0">
            <a:solidFill>
              <a:schemeClr val="tx1"/>
            </a:solidFill>
          </a:endParaRPr>
        </a:p>
      </dgm:t>
    </dgm:pt>
    <dgm:pt modelId="{20F8D4E2-9623-4278-817F-77E7473AF559}" type="parTrans" cxnId="{AC0CE375-52E6-4F9E-BA4B-1E9DAAE258C6}">
      <dgm:prSet/>
      <dgm:spPr/>
      <dgm:t>
        <a:bodyPr/>
        <a:lstStyle/>
        <a:p>
          <a:endParaRPr lang="es-EC" b="1">
            <a:solidFill>
              <a:schemeClr val="tx1"/>
            </a:solidFill>
          </a:endParaRPr>
        </a:p>
      </dgm:t>
    </dgm:pt>
    <dgm:pt modelId="{F8B96D67-3CFE-49CB-8CED-694DA30B7BE7}" type="sibTrans" cxnId="{AC0CE375-52E6-4F9E-BA4B-1E9DAAE258C6}">
      <dgm:prSet/>
      <dgm:spPr/>
      <dgm:t>
        <a:bodyPr/>
        <a:lstStyle/>
        <a:p>
          <a:endParaRPr lang="es-EC" b="1">
            <a:solidFill>
              <a:schemeClr val="tx1"/>
            </a:solidFill>
          </a:endParaRPr>
        </a:p>
      </dgm:t>
    </dgm:pt>
    <dgm:pt modelId="{8515B5FE-0F5E-4F50-8822-153BA175B5A5}">
      <dgm:prSet phldrT="[Texto]"/>
      <dgm:spPr/>
      <dgm:t>
        <a:bodyPr/>
        <a:lstStyle/>
        <a:p>
          <a:r>
            <a:rPr lang="es-EC" b="1" smtClean="0">
              <a:solidFill>
                <a:schemeClr val="tx1"/>
              </a:solidFill>
            </a:rPr>
            <a:t>La Libertad</a:t>
          </a:r>
          <a:endParaRPr lang="es-EC" b="1" dirty="0">
            <a:solidFill>
              <a:schemeClr val="tx1"/>
            </a:solidFill>
          </a:endParaRPr>
        </a:p>
      </dgm:t>
    </dgm:pt>
    <dgm:pt modelId="{4D69DD2C-963B-4CCA-8757-9521DBEDB2AA}" type="parTrans" cxnId="{807C3BFC-F0CD-4017-A7E1-0902B7C00FD6}">
      <dgm:prSet/>
      <dgm:spPr/>
      <dgm:t>
        <a:bodyPr/>
        <a:lstStyle/>
        <a:p>
          <a:endParaRPr lang="es-EC" b="1">
            <a:solidFill>
              <a:schemeClr val="tx1"/>
            </a:solidFill>
          </a:endParaRPr>
        </a:p>
      </dgm:t>
    </dgm:pt>
    <dgm:pt modelId="{04D306AF-5592-4045-B553-6F660EFCE0B9}" type="sibTrans" cxnId="{807C3BFC-F0CD-4017-A7E1-0902B7C00FD6}">
      <dgm:prSet/>
      <dgm:spPr/>
      <dgm:t>
        <a:bodyPr/>
        <a:lstStyle/>
        <a:p>
          <a:endParaRPr lang="es-EC" b="1">
            <a:solidFill>
              <a:schemeClr val="tx1"/>
            </a:solidFill>
          </a:endParaRPr>
        </a:p>
      </dgm:t>
    </dgm:pt>
    <dgm:pt modelId="{F1C7DC4C-D869-4D3B-A3CD-D26BBDA4CACC}">
      <dgm:prSet phldrT="[Texto]"/>
      <dgm:spPr/>
      <dgm:t>
        <a:bodyPr/>
        <a:lstStyle/>
        <a:p>
          <a:r>
            <a:rPr lang="es-EC" b="1" smtClean="0">
              <a:solidFill>
                <a:schemeClr val="tx1"/>
              </a:solidFill>
            </a:rPr>
            <a:t>Puente de Tablas</a:t>
          </a:r>
          <a:endParaRPr lang="es-EC" b="1" dirty="0">
            <a:solidFill>
              <a:schemeClr val="tx1"/>
            </a:solidFill>
          </a:endParaRPr>
        </a:p>
      </dgm:t>
    </dgm:pt>
    <dgm:pt modelId="{2FCC6327-5EC9-443C-823B-F90AB5CD29E6}" type="parTrans" cxnId="{8E7222E8-7802-418F-AC8F-ACD662AD72FF}">
      <dgm:prSet/>
      <dgm:spPr/>
      <dgm:t>
        <a:bodyPr/>
        <a:lstStyle/>
        <a:p>
          <a:endParaRPr lang="es-EC" b="1">
            <a:solidFill>
              <a:schemeClr val="tx1"/>
            </a:solidFill>
          </a:endParaRPr>
        </a:p>
      </dgm:t>
    </dgm:pt>
    <dgm:pt modelId="{6A70410C-14B9-4E02-8B3A-1769C2AEE471}" type="sibTrans" cxnId="{8E7222E8-7802-418F-AC8F-ACD662AD72FF}">
      <dgm:prSet/>
      <dgm:spPr/>
      <dgm:t>
        <a:bodyPr/>
        <a:lstStyle/>
        <a:p>
          <a:endParaRPr lang="es-EC" b="1">
            <a:solidFill>
              <a:schemeClr val="tx1"/>
            </a:solidFill>
          </a:endParaRPr>
        </a:p>
      </dgm:t>
    </dgm:pt>
    <dgm:pt modelId="{480D5A2D-6F48-4B88-87EB-95509B06A457}">
      <dgm:prSet phldrT="[Texto]"/>
      <dgm:spPr/>
      <dgm:t>
        <a:bodyPr/>
        <a:lstStyle/>
        <a:p>
          <a:r>
            <a:rPr lang="es-EC" b="1" smtClean="0">
              <a:solidFill>
                <a:schemeClr val="tx1"/>
              </a:solidFill>
            </a:rPr>
            <a:t>Miradores</a:t>
          </a:r>
          <a:endParaRPr lang="es-EC" b="1" dirty="0">
            <a:solidFill>
              <a:schemeClr val="tx1"/>
            </a:solidFill>
          </a:endParaRPr>
        </a:p>
      </dgm:t>
    </dgm:pt>
    <dgm:pt modelId="{9A437376-C80E-4822-9E7B-4AD80DE8DD20}" type="parTrans" cxnId="{FDFB9504-AAF6-403E-8B99-D4D0A0E603D6}">
      <dgm:prSet/>
      <dgm:spPr/>
      <dgm:t>
        <a:bodyPr/>
        <a:lstStyle/>
        <a:p>
          <a:endParaRPr lang="es-EC" b="1">
            <a:solidFill>
              <a:schemeClr val="tx1"/>
            </a:solidFill>
          </a:endParaRPr>
        </a:p>
      </dgm:t>
    </dgm:pt>
    <dgm:pt modelId="{B9BB7DCE-D6E1-479E-9C23-24CB19116A50}" type="sibTrans" cxnId="{FDFB9504-AAF6-403E-8B99-D4D0A0E603D6}">
      <dgm:prSet/>
      <dgm:spPr/>
      <dgm:t>
        <a:bodyPr/>
        <a:lstStyle/>
        <a:p>
          <a:endParaRPr lang="es-EC" b="1">
            <a:solidFill>
              <a:schemeClr val="tx1"/>
            </a:solidFill>
          </a:endParaRPr>
        </a:p>
      </dgm:t>
    </dgm:pt>
    <dgm:pt modelId="{B5F51124-3748-422E-9505-5DB21C304766}">
      <dgm:prSet phldrT="[Texto]"/>
      <dgm:spPr/>
      <dgm:t>
        <a:bodyPr/>
        <a:lstStyle/>
        <a:p>
          <a:r>
            <a:rPr lang="es-EC" b="1" smtClean="0">
              <a:solidFill>
                <a:schemeClr val="tx1"/>
              </a:solidFill>
            </a:rPr>
            <a:t>Quebrada Chuzalongo</a:t>
          </a:r>
          <a:endParaRPr lang="es-EC" b="1" dirty="0">
            <a:solidFill>
              <a:schemeClr val="tx1"/>
            </a:solidFill>
          </a:endParaRPr>
        </a:p>
      </dgm:t>
    </dgm:pt>
    <dgm:pt modelId="{8DCA9767-E0CF-41EF-A30B-06121C799F41}" type="parTrans" cxnId="{D94DB3F9-E933-4592-A3DF-11C19FD39AC1}">
      <dgm:prSet/>
      <dgm:spPr/>
      <dgm:t>
        <a:bodyPr/>
        <a:lstStyle/>
        <a:p>
          <a:endParaRPr lang="es-EC" b="1">
            <a:solidFill>
              <a:schemeClr val="tx1"/>
            </a:solidFill>
          </a:endParaRPr>
        </a:p>
      </dgm:t>
    </dgm:pt>
    <dgm:pt modelId="{69DDAA22-B5D2-4BC2-B140-AC3E6CEC1052}" type="sibTrans" cxnId="{D94DB3F9-E933-4592-A3DF-11C19FD39AC1}">
      <dgm:prSet/>
      <dgm:spPr/>
      <dgm:t>
        <a:bodyPr/>
        <a:lstStyle/>
        <a:p>
          <a:endParaRPr lang="es-EC" b="1">
            <a:solidFill>
              <a:schemeClr val="tx1"/>
            </a:solidFill>
          </a:endParaRPr>
        </a:p>
      </dgm:t>
    </dgm:pt>
    <dgm:pt modelId="{90F0663E-E849-43B6-9A76-A4858EA8DF57}">
      <dgm:prSet phldrT="[Texto]"/>
      <dgm:spPr/>
      <dgm:t>
        <a:bodyPr/>
        <a:lstStyle/>
        <a:p>
          <a:r>
            <a:rPr lang="es-EC" b="1" smtClean="0">
              <a:solidFill>
                <a:schemeClr val="tx1"/>
              </a:solidFill>
            </a:rPr>
            <a:t>San Juan</a:t>
          </a:r>
          <a:endParaRPr lang="es-EC" b="1" dirty="0">
            <a:solidFill>
              <a:schemeClr val="tx1"/>
            </a:solidFill>
          </a:endParaRPr>
        </a:p>
      </dgm:t>
    </dgm:pt>
    <dgm:pt modelId="{5F59CCD0-F6E4-4034-A8B8-040779D0AA01}" type="parTrans" cxnId="{89AA0947-CFDE-4E21-B732-3EB963E073BD}">
      <dgm:prSet/>
      <dgm:spPr/>
      <dgm:t>
        <a:bodyPr/>
        <a:lstStyle/>
        <a:p>
          <a:endParaRPr lang="es-EC" b="1">
            <a:solidFill>
              <a:schemeClr val="tx1"/>
            </a:solidFill>
          </a:endParaRPr>
        </a:p>
      </dgm:t>
    </dgm:pt>
    <dgm:pt modelId="{1DB4A7B1-97B7-442C-8FA7-12CCCC132519}" type="sibTrans" cxnId="{89AA0947-CFDE-4E21-B732-3EB963E073BD}">
      <dgm:prSet/>
      <dgm:spPr/>
      <dgm:t>
        <a:bodyPr/>
        <a:lstStyle/>
        <a:p>
          <a:endParaRPr lang="es-EC" b="1">
            <a:solidFill>
              <a:schemeClr val="tx1"/>
            </a:solidFill>
          </a:endParaRPr>
        </a:p>
      </dgm:t>
    </dgm:pt>
    <dgm:pt modelId="{92C4DD62-532C-44E0-9311-0C9CCB3519F9}">
      <dgm:prSet phldrT="[Texto]"/>
      <dgm:spPr/>
      <dgm:t>
        <a:bodyPr/>
        <a:lstStyle/>
        <a:p>
          <a:r>
            <a:rPr lang="es-EC" b="1" smtClean="0">
              <a:solidFill>
                <a:schemeClr val="tx1"/>
              </a:solidFill>
            </a:rPr>
            <a:t>El Alisal</a:t>
          </a:r>
          <a:endParaRPr lang="es-EC" b="1" dirty="0">
            <a:solidFill>
              <a:schemeClr val="tx1"/>
            </a:solidFill>
          </a:endParaRPr>
        </a:p>
      </dgm:t>
    </dgm:pt>
    <dgm:pt modelId="{E47EC50C-A2CD-4ADF-9E49-423306F92F9D}" type="parTrans" cxnId="{E6E826D7-D71F-4D71-9625-D746F6CDFA0F}">
      <dgm:prSet/>
      <dgm:spPr/>
      <dgm:t>
        <a:bodyPr/>
        <a:lstStyle/>
        <a:p>
          <a:endParaRPr lang="es-EC" b="1">
            <a:solidFill>
              <a:schemeClr val="tx1"/>
            </a:solidFill>
          </a:endParaRPr>
        </a:p>
      </dgm:t>
    </dgm:pt>
    <dgm:pt modelId="{96B5F67C-92BF-48E6-9883-B7A75B44C1BE}" type="sibTrans" cxnId="{E6E826D7-D71F-4D71-9625-D746F6CDFA0F}">
      <dgm:prSet/>
      <dgm:spPr/>
      <dgm:t>
        <a:bodyPr/>
        <a:lstStyle/>
        <a:p>
          <a:endParaRPr lang="es-EC" b="1">
            <a:solidFill>
              <a:schemeClr val="tx1"/>
            </a:solidFill>
          </a:endParaRPr>
        </a:p>
      </dgm:t>
    </dgm:pt>
    <dgm:pt modelId="{9ABDEEC2-2521-4343-9467-CB0808EBB895}">
      <dgm:prSet phldrT="[Texto]"/>
      <dgm:spPr/>
      <dgm:t>
        <a:bodyPr/>
        <a:lstStyle/>
        <a:p>
          <a:r>
            <a:rPr lang="es-EC" b="1" smtClean="0">
              <a:solidFill>
                <a:schemeClr val="tx1"/>
              </a:solidFill>
            </a:rPr>
            <a:t>Otongorito</a:t>
          </a:r>
          <a:endParaRPr lang="es-EC" b="1" dirty="0">
            <a:solidFill>
              <a:schemeClr val="tx1"/>
            </a:solidFill>
          </a:endParaRPr>
        </a:p>
      </dgm:t>
    </dgm:pt>
    <dgm:pt modelId="{575A07B3-F169-47BC-A8AE-998ABB0A4B39}" type="parTrans" cxnId="{9C6C630F-EC60-4084-83EA-593600CD9AF4}">
      <dgm:prSet/>
      <dgm:spPr/>
      <dgm:t>
        <a:bodyPr/>
        <a:lstStyle/>
        <a:p>
          <a:endParaRPr lang="es-EC" b="1">
            <a:solidFill>
              <a:schemeClr val="tx1"/>
            </a:solidFill>
          </a:endParaRPr>
        </a:p>
      </dgm:t>
    </dgm:pt>
    <dgm:pt modelId="{F92CB335-6B5A-4CBA-A26B-81E92FCB5FF1}" type="sibTrans" cxnId="{9C6C630F-EC60-4084-83EA-593600CD9AF4}">
      <dgm:prSet/>
      <dgm:spPr/>
      <dgm:t>
        <a:bodyPr/>
        <a:lstStyle/>
        <a:p>
          <a:endParaRPr lang="es-EC" b="1">
            <a:solidFill>
              <a:schemeClr val="tx1"/>
            </a:solidFill>
          </a:endParaRPr>
        </a:p>
      </dgm:t>
    </dgm:pt>
    <dgm:pt modelId="{BC0D798D-278C-4A0C-87ED-A22D87903CEC}">
      <dgm:prSet phldrT="[Texto]"/>
      <dgm:spPr/>
      <dgm:t>
        <a:bodyPr/>
        <a:lstStyle/>
        <a:p>
          <a:r>
            <a:rPr lang="es-EC" b="1" smtClean="0">
              <a:solidFill>
                <a:schemeClr val="tx1"/>
              </a:solidFill>
            </a:rPr>
            <a:t>Chiriboga</a:t>
          </a:r>
          <a:endParaRPr lang="es-EC" b="1" dirty="0">
            <a:solidFill>
              <a:schemeClr val="tx1"/>
            </a:solidFill>
          </a:endParaRPr>
        </a:p>
      </dgm:t>
    </dgm:pt>
    <dgm:pt modelId="{CFB94551-9D0E-4754-98FC-1674289B4615}" type="parTrans" cxnId="{15FDBEFC-CFDD-4383-AC4D-16888BCE377A}">
      <dgm:prSet/>
      <dgm:spPr/>
      <dgm:t>
        <a:bodyPr/>
        <a:lstStyle/>
        <a:p>
          <a:endParaRPr lang="es-EC" b="1">
            <a:solidFill>
              <a:schemeClr val="tx1"/>
            </a:solidFill>
          </a:endParaRPr>
        </a:p>
      </dgm:t>
    </dgm:pt>
    <dgm:pt modelId="{D3622500-739D-4084-BBE3-7ED7F9AC14AD}" type="sibTrans" cxnId="{15FDBEFC-CFDD-4383-AC4D-16888BCE377A}">
      <dgm:prSet/>
      <dgm:spPr/>
      <dgm:t>
        <a:bodyPr/>
        <a:lstStyle/>
        <a:p>
          <a:endParaRPr lang="es-EC" b="1">
            <a:solidFill>
              <a:schemeClr val="tx1"/>
            </a:solidFill>
          </a:endParaRPr>
        </a:p>
      </dgm:t>
    </dgm:pt>
    <dgm:pt modelId="{13A62100-05B5-4BA9-876F-F5450212B0AE}">
      <dgm:prSet phldrT="[Texto]"/>
      <dgm:spPr/>
      <dgm:t>
        <a:bodyPr/>
        <a:lstStyle/>
        <a:p>
          <a:r>
            <a:rPr lang="es-EC" b="1" dirty="0" smtClean="0">
              <a:solidFill>
                <a:schemeClr val="tx1"/>
              </a:solidFill>
            </a:rPr>
            <a:t>Sitios de Descanso</a:t>
          </a:r>
          <a:endParaRPr lang="es-EC" b="1" dirty="0">
            <a:solidFill>
              <a:schemeClr val="tx1"/>
            </a:solidFill>
          </a:endParaRPr>
        </a:p>
      </dgm:t>
    </dgm:pt>
    <dgm:pt modelId="{4A209722-7414-4563-96C4-44B4E6BE87F0}" type="parTrans" cxnId="{E123C954-5D0F-4A38-A398-9941E4D3E271}">
      <dgm:prSet/>
      <dgm:spPr/>
      <dgm:t>
        <a:bodyPr/>
        <a:lstStyle/>
        <a:p>
          <a:endParaRPr lang="es-EC" b="1">
            <a:solidFill>
              <a:schemeClr val="tx1"/>
            </a:solidFill>
          </a:endParaRPr>
        </a:p>
      </dgm:t>
    </dgm:pt>
    <dgm:pt modelId="{6BBB3BF0-56E4-45B0-BE4C-69477362281C}" type="sibTrans" cxnId="{E123C954-5D0F-4A38-A398-9941E4D3E271}">
      <dgm:prSet/>
      <dgm:spPr/>
      <dgm:t>
        <a:bodyPr/>
        <a:lstStyle/>
        <a:p>
          <a:endParaRPr lang="es-EC" b="1">
            <a:solidFill>
              <a:schemeClr val="tx1"/>
            </a:solidFill>
          </a:endParaRPr>
        </a:p>
      </dgm:t>
    </dgm:pt>
    <dgm:pt modelId="{2AB08E4F-F5F1-471D-B731-4964339F2F9B}">
      <dgm:prSet phldrT="[Texto]"/>
      <dgm:spPr/>
      <dgm:t>
        <a:bodyPr/>
        <a:lstStyle/>
        <a:p>
          <a:r>
            <a:rPr lang="es-EC" b="1" smtClean="0">
              <a:solidFill>
                <a:schemeClr val="tx1"/>
              </a:solidFill>
            </a:rPr>
            <a:t>Observación de aves</a:t>
          </a:r>
          <a:endParaRPr lang="es-EC" b="1" dirty="0">
            <a:solidFill>
              <a:schemeClr val="tx1"/>
            </a:solidFill>
          </a:endParaRPr>
        </a:p>
      </dgm:t>
    </dgm:pt>
    <dgm:pt modelId="{AEAAD300-C38B-40BF-B912-373EA9F22ABC}" type="parTrans" cxnId="{35A32CF8-B598-4A5D-9C81-268D50F3EED1}">
      <dgm:prSet/>
      <dgm:spPr/>
      <dgm:t>
        <a:bodyPr/>
        <a:lstStyle/>
        <a:p>
          <a:endParaRPr lang="es-EC" b="1">
            <a:solidFill>
              <a:schemeClr val="tx1"/>
            </a:solidFill>
          </a:endParaRPr>
        </a:p>
      </dgm:t>
    </dgm:pt>
    <dgm:pt modelId="{01CE15B6-FA2F-4685-A1B4-6AB340A2B66E}" type="sibTrans" cxnId="{35A32CF8-B598-4A5D-9C81-268D50F3EED1}">
      <dgm:prSet/>
      <dgm:spPr/>
      <dgm:t>
        <a:bodyPr/>
        <a:lstStyle/>
        <a:p>
          <a:endParaRPr lang="es-EC" b="1">
            <a:solidFill>
              <a:schemeClr val="tx1"/>
            </a:solidFill>
          </a:endParaRPr>
        </a:p>
      </dgm:t>
    </dgm:pt>
    <dgm:pt modelId="{A3E91761-361B-4008-A3AA-70A3FCC945AC}">
      <dgm:prSet phldrT="[Texto]"/>
      <dgm:spPr/>
      <dgm:t>
        <a:bodyPr/>
        <a:lstStyle/>
        <a:p>
          <a:r>
            <a:rPr lang="es-EC" b="1" smtClean="0">
              <a:solidFill>
                <a:schemeClr val="tx1"/>
              </a:solidFill>
            </a:rPr>
            <a:t>Finca Ecológica Río Monte</a:t>
          </a:r>
          <a:endParaRPr lang="es-EC" b="1" dirty="0">
            <a:solidFill>
              <a:schemeClr val="tx1"/>
            </a:solidFill>
          </a:endParaRPr>
        </a:p>
      </dgm:t>
    </dgm:pt>
    <dgm:pt modelId="{498A8AA6-5BB2-4D05-9194-CCEEEA646E10}" type="parTrans" cxnId="{3F40D602-5CA7-4F02-B6CF-76EBD9C7A4AA}">
      <dgm:prSet/>
      <dgm:spPr/>
      <dgm:t>
        <a:bodyPr/>
        <a:lstStyle/>
        <a:p>
          <a:endParaRPr lang="es-EC" b="1">
            <a:solidFill>
              <a:schemeClr val="tx1"/>
            </a:solidFill>
          </a:endParaRPr>
        </a:p>
      </dgm:t>
    </dgm:pt>
    <dgm:pt modelId="{4A3741F8-CA0F-4B54-8913-CDCA1EA2921A}" type="sibTrans" cxnId="{3F40D602-5CA7-4F02-B6CF-76EBD9C7A4AA}">
      <dgm:prSet/>
      <dgm:spPr/>
      <dgm:t>
        <a:bodyPr/>
        <a:lstStyle/>
        <a:p>
          <a:endParaRPr lang="es-EC" b="1">
            <a:solidFill>
              <a:schemeClr val="tx1"/>
            </a:solidFill>
          </a:endParaRPr>
        </a:p>
      </dgm:t>
    </dgm:pt>
    <dgm:pt modelId="{CCD4DAB6-380E-4F91-A054-4F020534207C}">
      <dgm:prSet phldrT="[Texto]"/>
      <dgm:spPr/>
      <dgm:t>
        <a:bodyPr/>
        <a:lstStyle/>
        <a:p>
          <a:r>
            <a:rPr lang="es-EC" b="1" smtClean="0">
              <a:solidFill>
                <a:schemeClr val="tx1"/>
              </a:solidFill>
            </a:rPr>
            <a:t>Puntos de Auxilio</a:t>
          </a:r>
          <a:endParaRPr lang="es-EC" b="1" dirty="0">
            <a:solidFill>
              <a:schemeClr val="tx1"/>
            </a:solidFill>
          </a:endParaRPr>
        </a:p>
      </dgm:t>
    </dgm:pt>
    <dgm:pt modelId="{3859E905-22B5-48C8-9888-66FE7360FA99}" type="parTrans" cxnId="{0D66E461-52C7-45FD-A1A8-CF79EB9C928E}">
      <dgm:prSet/>
      <dgm:spPr/>
      <dgm:t>
        <a:bodyPr/>
        <a:lstStyle/>
        <a:p>
          <a:endParaRPr lang="es-EC" b="1">
            <a:solidFill>
              <a:schemeClr val="tx1"/>
            </a:solidFill>
          </a:endParaRPr>
        </a:p>
      </dgm:t>
    </dgm:pt>
    <dgm:pt modelId="{9AA9A5E4-3E5B-41B5-967F-C72D4D60A451}" type="sibTrans" cxnId="{0D66E461-52C7-45FD-A1A8-CF79EB9C928E}">
      <dgm:prSet/>
      <dgm:spPr/>
      <dgm:t>
        <a:bodyPr/>
        <a:lstStyle/>
        <a:p>
          <a:endParaRPr lang="es-EC" b="1">
            <a:solidFill>
              <a:schemeClr val="tx1"/>
            </a:solidFill>
          </a:endParaRPr>
        </a:p>
      </dgm:t>
    </dgm:pt>
    <dgm:pt modelId="{C7BC6D73-9A89-469F-8BDF-F3908FAA88DD}">
      <dgm:prSet phldrT="[Texto]"/>
      <dgm:spPr/>
      <dgm:t>
        <a:bodyPr/>
        <a:lstStyle/>
        <a:p>
          <a:r>
            <a:rPr lang="es-EC" b="1" smtClean="0">
              <a:solidFill>
                <a:schemeClr val="tx1"/>
              </a:solidFill>
            </a:rPr>
            <a:t>El Guarumal</a:t>
          </a:r>
          <a:endParaRPr lang="es-EC" b="1" dirty="0">
            <a:solidFill>
              <a:schemeClr val="tx1"/>
            </a:solidFill>
          </a:endParaRPr>
        </a:p>
      </dgm:t>
    </dgm:pt>
    <dgm:pt modelId="{B47433D8-2CFC-4C6B-83DB-86E193234142}" type="parTrans" cxnId="{75AA7770-3D6A-42AB-8D19-C366CEAE7B3D}">
      <dgm:prSet/>
      <dgm:spPr/>
      <dgm:t>
        <a:bodyPr/>
        <a:lstStyle/>
        <a:p>
          <a:endParaRPr lang="es-EC" b="1">
            <a:solidFill>
              <a:schemeClr val="tx1"/>
            </a:solidFill>
          </a:endParaRPr>
        </a:p>
      </dgm:t>
    </dgm:pt>
    <dgm:pt modelId="{8415B62E-6358-467C-BB5A-F114025836A5}" type="sibTrans" cxnId="{75AA7770-3D6A-42AB-8D19-C366CEAE7B3D}">
      <dgm:prSet/>
      <dgm:spPr/>
      <dgm:t>
        <a:bodyPr/>
        <a:lstStyle/>
        <a:p>
          <a:endParaRPr lang="es-EC" b="1">
            <a:solidFill>
              <a:schemeClr val="tx1"/>
            </a:solidFill>
          </a:endParaRPr>
        </a:p>
      </dgm:t>
    </dgm:pt>
    <dgm:pt modelId="{BDE37575-E916-4A2F-8A8E-7B73356FF4E8}">
      <dgm:prSet phldrT="[Texto]"/>
      <dgm:spPr/>
      <dgm:t>
        <a:bodyPr/>
        <a:lstStyle/>
        <a:p>
          <a:r>
            <a:rPr lang="es-EC" b="1" smtClean="0">
              <a:solidFill>
                <a:schemeClr val="tx1"/>
              </a:solidFill>
            </a:rPr>
            <a:t>Zapadores del Saloya</a:t>
          </a:r>
          <a:endParaRPr lang="es-EC" b="1" dirty="0">
            <a:solidFill>
              <a:schemeClr val="tx1"/>
            </a:solidFill>
          </a:endParaRPr>
        </a:p>
      </dgm:t>
    </dgm:pt>
    <dgm:pt modelId="{AF6A0FC4-3DC1-4972-8EDC-D7E6397CEBAF}" type="parTrans" cxnId="{199F7B21-757D-41B5-8523-CCD966BEFD36}">
      <dgm:prSet/>
      <dgm:spPr/>
      <dgm:t>
        <a:bodyPr/>
        <a:lstStyle/>
        <a:p>
          <a:endParaRPr lang="es-EC" b="1">
            <a:solidFill>
              <a:schemeClr val="tx1"/>
            </a:solidFill>
          </a:endParaRPr>
        </a:p>
      </dgm:t>
    </dgm:pt>
    <dgm:pt modelId="{D8BE1522-B030-479C-AE84-DA85524B9ACA}" type="sibTrans" cxnId="{199F7B21-757D-41B5-8523-CCD966BEFD36}">
      <dgm:prSet/>
      <dgm:spPr/>
      <dgm:t>
        <a:bodyPr/>
        <a:lstStyle/>
        <a:p>
          <a:endParaRPr lang="es-EC" b="1">
            <a:solidFill>
              <a:schemeClr val="tx1"/>
            </a:solidFill>
          </a:endParaRPr>
        </a:p>
      </dgm:t>
    </dgm:pt>
    <dgm:pt modelId="{2EF15C53-0E43-4915-AE6A-01D3B8A433E7}">
      <dgm:prSet phldrT="[Texto]"/>
      <dgm:spPr/>
      <dgm:t>
        <a:bodyPr/>
        <a:lstStyle/>
        <a:p>
          <a:r>
            <a:rPr lang="es-EC" b="1" smtClean="0">
              <a:solidFill>
                <a:schemeClr val="tx1"/>
              </a:solidFill>
            </a:rPr>
            <a:t>Guagua Pichincha</a:t>
          </a:r>
          <a:endParaRPr lang="es-EC" b="1" dirty="0">
            <a:solidFill>
              <a:schemeClr val="tx1"/>
            </a:solidFill>
          </a:endParaRPr>
        </a:p>
      </dgm:t>
    </dgm:pt>
    <dgm:pt modelId="{F40B5594-AC8D-4D43-BE66-E20F3FCDDD60}" type="parTrans" cxnId="{D3300F3A-E9B6-49E2-ADA2-6EFB4BBBD1AF}">
      <dgm:prSet/>
      <dgm:spPr/>
      <dgm:t>
        <a:bodyPr/>
        <a:lstStyle/>
        <a:p>
          <a:endParaRPr lang="es-EC" b="1">
            <a:solidFill>
              <a:schemeClr val="tx1"/>
            </a:solidFill>
          </a:endParaRPr>
        </a:p>
      </dgm:t>
    </dgm:pt>
    <dgm:pt modelId="{4D0892DF-F11C-4AD5-A1A6-CA9269CAC0BC}" type="sibTrans" cxnId="{D3300F3A-E9B6-49E2-ADA2-6EFB4BBBD1AF}">
      <dgm:prSet/>
      <dgm:spPr/>
      <dgm:t>
        <a:bodyPr/>
        <a:lstStyle/>
        <a:p>
          <a:endParaRPr lang="es-EC" b="1">
            <a:solidFill>
              <a:schemeClr val="tx1"/>
            </a:solidFill>
          </a:endParaRPr>
        </a:p>
      </dgm:t>
    </dgm:pt>
    <dgm:pt modelId="{76C6FB87-D6D9-415F-A504-492F6C954ABF}">
      <dgm:prSet phldrT="[Texto]"/>
      <dgm:spPr/>
      <dgm:t>
        <a:bodyPr/>
        <a:lstStyle/>
        <a:p>
          <a:r>
            <a:rPr lang="es-EC" b="1" smtClean="0">
              <a:solidFill>
                <a:schemeClr val="tx1"/>
              </a:solidFill>
            </a:rPr>
            <a:t>Atacazo-Ninahuilca</a:t>
          </a:r>
          <a:endParaRPr lang="es-EC" b="1" dirty="0">
            <a:solidFill>
              <a:schemeClr val="tx1"/>
            </a:solidFill>
          </a:endParaRPr>
        </a:p>
      </dgm:t>
    </dgm:pt>
    <dgm:pt modelId="{EB86994C-855B-4835-8AB3-4520C3E89354}" type="parTrans" cxnId="{31894480-F9A3-447B-9AC6-78D8BFDCD4EC}">
      <dgm:prSet/>
      <dgm:spPr/>
      <dgm:t>
        <a:bodyPr/>
        <a:lstStyle/>
        <a:p>
          <a:endParaRPr lang="es-EC" b="1">
            <a:solidFill>
              <a:schemeClr val="tx1"/>
            </a:solidFill>
          </a:endParaRPr>
        </a:p>
      </dgm:t>
    </dgm:pt>
    <dgm:pt modelId="{D174F333-A275-42F7-B9C9-21DA236A3457}" type="sibTrans" cxnId="{31894480-F9A3-447B-9AC6-78D8BFDCD4EC}">
      <dgm:prSet/>
      <dgm:spPr/>
      <dgm:t>
        <a:bodyPr/>
        <a:lstStyle/>
        <a:p>
          <a:endParaRPr lang="es-EC" b="1">
            <a:solidFill>
              <a:schemeClr val="tx1"/>
            </a:solidFill>
          </a:endParaRPr>
        </a:p>
      </dgm:t>
    </dgm:pt>
    <dgm:pt modelId="{C1EAFD43-D753-44D4-8D9A-9C454FEDB6AA}">
      <dgm:prSet phldrT="[Texto]"/>
      <dgm:spPr/>
      <dgm:t>
        <a:bodyPr/>
        <a:lstStyle/>
        <a:p>
          <a:r>
            <a:rPr lang="es-EC" b="1" smtClean="0">
              <a:solidFill>
                <a:schemeClr val="tx1"/>
              </a:solidFill>
            </a:rPr>
            <a:t>Saloya</a:t>
          </a:r>
          <a:endParaRPr lang="es-EC" b="1" dirty="0">
            <a:solidFill>
              <a:schemeClr val="tx1"/>
            </a:solidFill>
          </a:endParaRPr>
        </a:p>
      </dgm:t>
    </dgm:pt>
    <dgm:pt modelId="{BAE1D6BD-EE40-45BD-8CD7-357036FA643C}" type="parTrans" cxnId="{88E6A744-DF7D-4038-9715-57ECCCE3272A}">
      <dgm:prSet/>
      <dgm:spPr/>
      <dgm:t>
        <a:bodyPr/>
        <a:lstStyle/>
        <a:p>
          <a:endParaRPr lang="es-EC" b="1">
            <a:solidFill>
              <a:schemeClr val="tx1"/>
            </a:solidFill>
          </a:endParaRPr>
        </a:p>
      </dgm:t>
    </dgm:pt>
    <dgm:pt modelId="{C7F0B4C2-F7B6-41ED-9C19-2A0498E0A34F}" type="sibTrans" cxnId="{88E6A744-DF7D-4038-9715-57ECCCE3272A}">
      <dgm:prSet/>
      <dgm:spPr/>
      <dgm:t>
        <a:bodyPr/>
        <a:lstStyle/>
        <a:p>
          <a:endParaRPr lang="es-EC" b="1">
            <a:solidFill>
              <a:schemeClr val="tx1"/>
            </a:solidFill>
          </a:endParaRPr>
        </a:p>
      </dgm:t>
    </dgm:pt>
    <dgm:pt modelId="{B943F231-5262-4B7C-A8AA-A727F751D3C6}">
      <dgm:prSet phldrT="[Texto]"/>
      <dgm:spPr/>
      <dgm:t>
        <a:bodyPr/>
        <a:lstStyle/>
        <a:p>
          <a:r>
            <a:rPr lang="es-EC" b="1" smtClean="0">
              <a:solidFill>
                <a:schemeClr val="tx1"/>
              </a:solidFill>
            </a:rPr>
            <a:t>Cascadas</a:t>
          </a:r>
          <a:endParaRPr lang="es-EC" b="1" dirty="0">
            <a:solidFill>
              <a:schemeClr val="tx1"/>
            </a:solidFill>
          </a:endParaRPr>
        </a:p>
      </dgm:t>
    </dgm:pt>
    <dgm:pt modelId="{B4C5F98A-CEAF-4A53-8A6D-CC8D379F06A6}" type="parTrans" cxnId="{FB5DAC52-C8C0-4D63-A4AA-CD768254958A}">
      <dgm:prSet/>
      <dgm:spPr/>
      <dgm:t>
        <a:bodyPr/>
        <a:lstStyle/>
        <a:p>
          <a:endParaRPr lang="es-EC" b="1">
            <a:solidFill>
              <a:schemeClr val="tx1"/>
            </a:solidFill>
          </a:endParaRPr>
        </a:p>
      </dgm:t>
    </dgm:pt>
    <dgm:pt modelId="{3A8F5FAA-2FFF-43FA-AA75-1338A6E195E3}" type="sibTrans" cxnId="{FB5DAC52-C8C0-4D63-A4AA-CD768254958A}">
      <dgm:prSet/>
      <dgm:spPr/>
      <dgm:t>
        <a:bodyPr/>
        <a:lstStyle/>
        <a:p>
          <a:endParaRPr lang="es-EC" b="1">
            <a:solidFill>
              <a:schemeClr val="tx1"/>
            </a:solidFill>
          </a:endParaRPr>
        </a:p>
      </dgm:t>
    </dgm:pt>
    <dgm:pt modelId="{CAFD3237-929F-4AE8-A72A-40E738EC5F65}">
      <dgm:prSet phldrT="[Texto]"/>
      <dgm:spPr/>
      <dgm:t>
        <a:bodyPr/>
        <a:lstStyle/>
        <a:p>
          <a:r>
            <a:rPr lang="es-EC" b="1" smtClean="0">
              <a:solidFill>
                <a:schemeClr val="tx1"/>
              </a:solidFill>
            </a:rPr>
            <a:t>Cascada El Corazón</a:t>
          </a:r>
          <a:endParaRPr lang="es-EC" b="1" dirty="0">
            <a:solidFill>
              <a:schemeClr val="tx1"/>
            </a:solidFill>
          </a:endParaRPr>
        </a:p>
      </dgm:t>
    </dgm:pt>
    <dgm:pt modelId="{AE659891-3C85-46FC-B51B-397CB6DD514D}" type="parTrans" cxnId="{C2F9BC62-2086-41C2-A618-6C7A625D9EDF}">
      <dgm:prSet/>
      <dgm:spPr/>
      <dgm:t>
        <a:bodyPr/>
        <a:lstStyle/>
        <a:p>
          <a:endParaRPr lang="es-EC" b="1">
            <a:solidFill>
              <a:schemeClr val="tx1"/>
            </a:solidFill>
          </a:endParaRPr>
        </a:p>
      </dgm:t>
    </dgm:pt>
    <dgm:pt modelId="{A7F3F2AA-EC38-452A-A80D-DF8FA02C6F17}" type="sibTrans" cxnId="{C2F9BC62-2086-41C2-A618-6C7A625D9EDF}">
      <dgm:prSet/>
      <dgm:spPr/>
      <dgm:t>
        <a:bodyPr/>
        <a:lstStyle/>
        <a:p>
          <a:endParaRPr lang="es-EC" b="1">
            <a:solidFill>
              <a:schemeClr val="tx1"/>
            </a:solidFill>
          </a:endParaRPr>
        </a:p>
      </dgm:t>
    </dgm:pt>
    <dgm:pt modelId="{91CAAEDF-6CC6-4DE2-8DD0-7228E76238F1}">
      <dgm:prSet phldrT="[Texto]"/>
      <dgm:spPr/>
      <dgm:t>
        <a:bodyPr/>
        <a:lstStyle/>
        <a:p>
          <a:r>
            <a:rPr lang="es-EC" b="1" smtClean="0">
              <a:solidFill>
                <a:schemeClr val="tx1"/>
              </a:solidFill>
            </a:rPr>
            <a:t>Cascada Dos Cruces</a:t>
          </a:r>
          <a:endParaRPr lang="es-EC" b="1" dirty="0">
            <a:solidFill>
              <a:schemeClr val="tx1"/>
            </a:solidFill>
          </a:endParaRPr>
        </a:p>
      </dgm:t>
    </dgm:pt>
    <dgm:pt modelId="{F574B884-AF06-41AD-8F64-22C19099A942}" type="parTrans" cxnId="{E1FE8FAB-4A11-475A-8141-77D724DF4D57}">
      <dgm:prSet/>
      <dgm:spPr/>
      <dgm:t>
        <a:bodyPr/>
        <a:lstStyle/>
        <a:p>
          <a:endParaRPr lang="es-EC" b="1">
            <a:solidFill>
              <a:schemeClr val="tx1"/>
            </a:solidFill>
          </a:endParaRPr>
        </a:p>
      </dgm:t>
    </dgm:pt>
    <dgm:pt modelId="{5D992E21-82E0-4381-9D80-0650E00D3F92}" type="sibTrans" cxnId="{E1FE8FAB-4A11-475A-8141-77D724DF4D57}">
      <dgm:prSet/>
      <dgm:spPr/>
      <dgm:t>
        <a:bodyPr/>
        <a:lstStyle/>
        <a:p>
          <a:endParaRPr lang="es-EC" b="1">
            <a:solidFill>
              <a:schemeClr val="tx1"/>
            </a:solidFill>
          </a:endParaRPr>
        </a:p>
      </dgm:t>
    </dgm:pt>
    <dgm:pt modelId="{C3BDDC4D-E49D-4289-983A-FDF452B2A721}">
      <dgm:prSet phldrT="[Texto]"/>
      <dgm:spPr/>
      <dgm:t>
        <a:bodyPr/>
        <a:lstStyle/>
        <a:p>
          <a:r>
            <a:rPr lang="es-EC" b="1" smtClean="0">
              <a:solidFill>
                <a:schemeClr val="tx1"/>
              </a:solidFill>
            </a:rPr>
            <a:t>Cascada La Sirena</a:t>
          </a:r>
          <a:endParaRPr lang="es-EC" b="1" dirty="0">
            <a:solidFill>
              <a:schemeClr val="tx1"/>
            </a:solidFill>
          </a:endParaRPr>
        </a:p>
      </dgm:t>
    </dgm:pt>
    <dgm:pt modelId="{A3B6F1B0-071E-4122-86F3-E557CBBF52B0}" type="parTrans" cxnId="{791B3B5A-79DF-47E9-AF9B-2C9B13C4ED5D}">
      <dgm:prSet/>
      <dgm:spPr/>
      <dgm:t>
        <a:bodyPr/>
        <a:lstStyle/>
        <a:p>
          <a:endParaRPr lang="es-EC" b="1">
            <a:solidFill>
              <a:schemeClr val="tx1"/>
            </a:solidFill>
          </a:endParaRPr>
        </a:p>
      </dgm:t>
    </dgm:pt>
    <dgm:pt modelId="{24B77275-83D3-4BE1-8A9F-F49B98E5DA88}" type="sibTrans" cxnId="{791B3B5A-79DF-47E9-AF9B-2C9B13C4ED5D}">
      <dgm:prSet/>
      <dgm:spPr/>
      <dgm:t>
        <a:bodyPr/>
        <a:lstStyle/>
        <a:p>
          <a:endParaRPr lang="es-EC" b="1">
            <a:solidFill>
              <a:schemeClr val="tx1"/>
            </a:solidFill>
          </a:endParaRPr>
        </a:p>
      </dgm:t>
    </dgm:pt>
    <dgm:pt modelId="{EEC3E855-BBDA-4164-8B43-BF103512748E}">
      <dgm:prSet phldrT="[Texto]"/>
      <dgm:spPr/>
      <dgm:t>
        <a:bodyPr/>
        <a:lstStyle/>
        <a:p>
          <a:r>
            <a:rPr lang="es-EC" b="1" smtClean="0">
              <a:solidFill>
                <a:schemeClr val="tx1"/>
              </a:solidFill>
            </a:rPr>
            <a:t>Cascada Escondida</a:t>
          </a:r>
          <a:endParaRPr lang="es-EC" b="1" dirty="0">
            <a:solidFill>
              <a:schemeClr val="tx1"/>
            </a:solidFill>
          </a:endParaRPr>
        </a:p>
      </dgm:t>
    </dgm:pt>
    <dgm:pt modelId="{D5504028-02F7-4172-8E35-B79A2652A8BE}" type="parTrans" cxnId="{FCECA706-DF77-4409-9051-62B83E11A646}">
      <dgm:prSet/>
      <dgm:spPr/>
      <dgm:t>
        <a:bodyPr/>
        <a:lstStyle/>
        <a:p>
          <a:endParaRPr lang="es-EC" b="1">
            <a:solidFill>
              <a:schemeClr val="tx1"/>
            </a:solidFill>
          </a:endParaRPr>
        </a:p>
      </dgm:t>
    </dgm:pt>
    <dgm:pt modelId="{5F4A0B58-8BE9-4AA9-A984-769300BE4617}" type="sibTrans" cxnId="{FCECA706-DF77-4409-9051-62B83E11A646}">
      <dgm:prSet/>
      <dgm:spPr/>
      <dgm:t>
        <a:bodyPr/>
        <a:lstStyle/>
        <a:p>
          <a:endParaRPr lang="es-EC" b="1">
            <a:solidFill>
              <a:schemeClr val="tx1"/>
            </a:solidFill>
          </a:endParaRPr>
        </a:p>
      </dgm:t>
    </dgm:pt>
    <dgm:pt modelId="{401CD313-DFC9-4395-9668-C5C81954C4C5}">
      <dgm:prSet phldrT="[Texto]"/>
      <dgm:spPr/>
      <dgm:t>
        <a:bodyPr/>
        <a:lstStyle/>
        <a:p>
          <a:r>
            <a:rPr lang="es-EC" b="1" smtClean="0">
              <a:solidFill>
                <a:schemeClr val="tx1"/>
              </a:solidFill>
            </a:rPr>
            <a:t>Cascada San José del Guarumal</a:t>
          </a:r>
          <a:endParaRPr lang="es-EC" b="1" dirty="0">
            <a:solidFill>
              <a:schemeClr val="tx1"/>
            </a:solidFill>
          </a:endParaRPr>
        </a:p>
      </dgm:t>
    </dgm:pt>
    <dgm:pt modelId="{82C7E232-5EDA-4B76-BEE2-3021302E6C33}" type="parTrans" cxnId="{F80CCC08-626A-4452-8401-D2FBA2EB9BA0}">
      <dgm:prSet/>
      <dgm:spPr/>
      <dgm:t>
        <a:bodyPr/>
        <a:lstStyle/>
        <a:p>
          <a:endParaRPr lang="es-EC" b="1">
            <a:solidFill>
              <a:schemeClr val="tx1"/>
            </a:solidFill>
          </a:endParaRPr>
        </a:p>
      </dgm:t>
    </dgm:pt>
    <dgm:pt modelId="{EA9D4B21-1076-43B6-87F4-61CCA5D3D256}" type="sibTrans" cxnId="{F80CCC08-626A-4452-8401-D2FBA2EB9BA0}">
      <dgm:prSet/>
      <dgm:spPr/>
      <dgm:t>
        <a:bodyPr/>
        <a:lstStyle/>
        <a:p>
          <a:endParaRPr lang="es-EC" b="1">
            <a:solidFill>
              <a:schemeClr val="tx1"/>
            </a:solidFill>
          </a:endParaRPr>
        </a:p>
      </dgm:t>
    </dgm:pt>
    <dgm:pt modelId="{612114EC-7EFF-4274-A5D2-B9176EBCE302}">
      <dgm:prSet phldrT="[Texto]"/>
      <dgm:spPr/>
      <dgm:t>
        <a:bodyPr/>
        <a:lstStyle/>
        <a:p>
          <a:r>
            <a:rPr lang="es-EC" b="1" smtClean="0">
              <a:solidFill>
                <a:schemeClr val="tx1"/>
              </a:solidFill>
            </a:rPr>
            <a:t>Cascada La Viuda</a:t>
          </a:r>
          <a:endParaRPr lang="es-EC" b="1" dirty="0">
            <a:solidFill>
              <a:schemeClr val="tx1"/>
            </a:solidFill>
          </a:endParaRPr>
        </a:p>
      </dgm:t>
    </dgm:pt>
    <dgm:pt modelId="{AC9818AD-B5B5-4AE4-BE38-D76643824C47}" type="parTrans" cxnId="{463CA9D3-B198-45DF-9B9F-67BAF0A4CD8D}">
      <dgm:prSet/>
      <dgm:spPr/>
      <dgm:t>
        <a:bodyPr/>
        <a:lstStyle/>
        <a:p>
          <a:endParaRPr lang="es-EC" b="1">
            <a:solidFill>
              <a:schemeClr val="tx1"/>
            </a:solidFill>
          </a:endParaRPr>
        </a:p>
      </dgm:t>
    </dgm:pt>
    <dgm:pt modelId="{7A89412C-2AF3-4086-851B-926719AE73FB}" type="sibTrans" cxnId="{463CA9D3-B198-45DF-9B9F-67BAF0A4CD8D}">
      <dgm:prSet/>
      <dgm:spPr/>
      <dgm:t>
        <a:bodyPr/>
        <a:lstStyle/>
        <a:p>
          <a:endParaRPr lang="es-EC" b="1">
            <a:solidFill>
              <a:schemeClr val="tx1"/>
            </a:solidFill>
          </a:endParaRPr>
        </a:p>
      </dgm:t>
    </dgm:pt>
    <dgm:pt modelId="{A94B7092-C236-4A1C-B9D8-679826AB0BC4}" type="pres">
      <dgm:prSet presAssocID="{C33154A9-F2CD-47AC-AA67-4116F39D118D}" presName="Name0" presStyleCnt="0">
        <dgm:presLayoutVars>
          <dgm:dir/>
          <dgm:animLvl val="lvl"/>
          <dgm:resizeHandles val="exact"/>
        </dgm:presLayoutVars>
      </dgm:prSet>
      <dgm:spPr/>
      <dgm:t>
        <a:bodyPr/>
        <a:lstStyle/>
        <a:p>
          <a:endParaRPr lang="es-EC"/>
        </a:p>
      </dgm:t>
    </dgm:pt>
    <dgm:pt modelId="{49AB9106-80CE-45A3-AA06-7CB9A3D7EC8E}" type="pres">
      <dgm:prSet presAssocID="{C3733606-BFCF-4692-BD37-A1757B009177}" presName="composite" presStyleCnt="0"/>
      <dgm:spPr/>
    </dgm:pt>
    <dgm:pt modelId="{1473CFBC-F5BF-4B14-BAE2-6F3DBF0147F0}" type="pres">
      <dgm:prSet presAssocID="{C3733606-BFCF-4692-BD37-A1757B009177}" presName="parTx" presStyleLbl="alignNode1" presStyleIdx="0" presStyleCnt="6">
        <dgm:presLayoutVars>
          <dgm:chMax val="0"/>
          <dgm:chPref val="0"/>
          <dgm:bulletEnabled val="1"/>
        </dgm:presLayoutVars>
      </dgm:prSet>
      <dgm:spPr/>
      <dgm:t>
        <a:bodyPr/>
        <a:lstStyle/>
        <a:p>
          <a:endParaRPr lang="es-EC"/>
        </a:p>
      </dgm:t>
    </dgm:pt>
    <dgm:pt modelId="{7D03BE43-835F-4747-8743-FD8857AF724D}" type="pres">
      <dgm:prSet presAssocID="{C3733606-BFCF-4692-BD37-A1757B009177}" presName="desTx" presStyleLbl="alignAccFollowNode1" presStyleIdx="0" presStyleCnt="6">
        <dgm:presLayoutVars>
          <dgm:bulletEnabled val="1"/>
        </dgm:presLayoutVars>
      </dgm:prSet>
      <dgm:spPr/>
      <dgm:t>
        <a:bodyPr/>
        <a:lstStyle/>
        <a:p>
          <a:endParaRPr lang="es-EC"/>
        </a:p>
      </dgm:t>
    </dgm:pt>
    <dgm:pt modelId="{1CA42D88-D99A-4910-BE79-62636C5B708E}" type="pres">
      <dgm:prSet presAssocID="{F8B96D67-3CFE-49CB-8CED-694DA30B7BE7}" presName="space" presStyleCnt="0"/>
      <dgm:spPr/>
    </dgm:pt>
    <dgm:pt modelId="{39EBD34D-DD09-46CE-A142-94ED5C0C5352}" type="pres">
      <dgm:prSet presAssocID="{13A62100-05B5-4BA9-876F-F5450212B0AE}" presName="composite" presStyleCnt="0"/>
      <dgm:spPr/>
    </dgm:pt>
    <dgm:pt modelId="{04944086-BBB3-4CAB-939F-356D03572BE0}" type="pres">
      <dgm:prSet presAssocID="{13A62100-05B5-4BA9-876F-F5450212B0AE}" presName="parTx" presStyleLbl="alignNode1" presStyleIdx="1" presStyleCnt="6">
        <dgm:presLayoutVars>
          <dgm:chMax val="0"/>
          <dgm:chPref val="0"/>
          <dgm:bulletEnabled val="1"/>
        </dgm:presLayoutVars>
      </dgm:prSet>
      <dgm:spPr/>
      <dgm:t>
        <a:bodyPr/>
        <a:lstStyle/>
        <a:p>
          <a:endParaRPr lang="es-EC"/>
        </a:p>
      </dgm:t>
    </dgm:pt>
    <dgm:pt modelId="{4A80EC4A-A7D0-4CE5-8C62-26AF43B959D7}" type="pres">
      <dgm:prSet presAssocID="{13A62100-05B5-4BA9-876F-F5450212B0AE}" presName="desTx" presStyleLbl="alignAccFollowNode1" presStyleIdx="1" presStyleCnt="6">
        <dgm:presLayoutVars>
          <dgm:bulletEnabled val="1"/>
        </dgm:presLayoutVars>
      </dgm:prSet>
      <dgm:spPr/>
      <dgm:t>
        <a:bodyPr/>
        <a:lstStyle/>
        <a:p>
          <a:endParaRPr lang="es-EC"/>
        </a:p>
      </dgm:t>
    </dgm:pt>
    <dgm:pt modelId="{0880DC9E-DD9E-46B0-B640-455C1C428601}" type="pres">
      <dgm:prSet presAssocID="{6BBB3BF0-56E4-45B0-BE4C-69477362281C}" presName="space" presStyleCnt="0"/>
      <dgm:spPr/>
    </dgm:pt>
    <dgm:pt modelId="{3FFCE255-14D6-4AFD-B918-E87F4E66E653}" type="pres">
      <dgm:prSet presAssocID="{2AB08E4F-F5F1-471D-B731-4964339F2F9B}" presName="composite" presStyleCnt="0"/>
      <dgm:spPr/>
    </dgm:pt>
    <dgm:pt modelId="{EAE9D533-4774-4C96-BFB6-3AF2D2E1DA5C}" type="pres">
      <dgm:prSet presAssocID="{2AB08E4F-F5F1-471D-B731-4964339F2F9B}" presName="parTx" presStyleLbl="alignNode1" presStyleIdx="2" presStyleCnt="6">
        <dgm:presLayoutVars>
          <dgm:chMax val="0"/>
          <dgm:chPref val="0"/>
          <dgm:bulletEnabled val="1"/>
        </dgm:presLayoutVars>
      </dgm:prSet>
      <dgm:spPr/>
      <dgm:t>
        <a:bodyPr/>
        <a:lstStyle/>
        <a:p>
          <a:endParaRPr lang="es-EC"/>
        </a:p>
      </dgm:t>
    </dgm:pt>
    <dgm:pt modelId="{4291AA80-4034-4D9E-AD7F-5DCB5829DCD4}" type="pres">
      <dgm:prSet presAssocID="{2AB08E4F-F5F1-471D-B731-4964339F2F9B}" presName="desTx" presStyleLbl="alignAccFollowNode1" presStyleIdx="2" presStyleCnt="6">
        <dgm:presLayoutVars>
          <dgm:bulletEnabled val="1"/>
        </dgm:presLayoutVars>
      </dgm:prSet>
      <dgm:spPr/>
      <dgm:t>
        <a:bodyPr/>
        <a:lstStyle/>
        <a:p>
          <a:endParaRPr lang="es-EC"/>
        </a:p>
      </dgm:t>
    </dgm:pt>
    <dgm:pt modelId="{51065EAD-6948-4D29-A1DF-C13994CE925B}" type="pres">
      <dgm:prSet presAssocID="{01CE15B6-FA2F-4685-A1B4-6AB340A2B66E}" presName="space" presStyleCnt="0"/>
      <dgm:spPr/>
    </dgm:pt>
    <dgm:pt modelId="{8ACADFE8-828E-4A3B-B1BE-19D859054A4B}" type="pres">
      <dgm:prSet presAssocID="{CCD4DAB6-380E-4F91-A054-4F020534207C}" presName="composite" presStyleCnt="0"/>
      <dgm:spPr/>
    </dgm:pt>
    <dgm:pt modelId="{73416957-54C9-4DE9-A7D1-06C103DE2209}" type="pres">
      <dgm:prSet presAssocID="{CCD4DAB6-380E-4F91-A054-4F020534207C}" presName="parTx" presStyleLbl="alignNode1" presStyleIdx="3" presStyleCnt="6">
        <dgm:presLayoutVars>
          <dgm:chMax val="0"/>
          <dgm:chPref val="0"/>
          <dgm:bulletEnabled val="1"/>
        </dgm:presLayoutVars>
      </dgm:prSet>
      <dgm:spPr/>
      <dgm:t>
        <a:bodyPr/>
        <a:lstStyle/>
        <a:p>
          <a:endParaRPr lang="es-EC"/>
        </a:p>
      </dgm:t>
    </dgm:pt>
    <dgm:pt modelId="{177FE10E-1071-4EFB-962E-B330FA7154E4}" type="pres">
      <dgm:prSet presAssocID="{CCD4DAB6-380E-4F91-A054-4F020534207C}" presName="desTx" presStyleLbl="alignAccFollowNode1" presStyleIdx="3" presStyleCnt="6">
        <dgm:presLayoutVars>
          <dgm:bulletEnabled val="1"/>
        </dgm:presLayoutVars>
      </dgm:prSet>
      <dgm:spPr/>
      <dgm:t>
        <a:bodyPr/>
        <a:lstStyle/>
        <a:p>
          <a:endParaRPr lang="es-EC"/>
        </a:p>
      </dgm:t>
    </dgm:pt>
    <dgm:pt modelId="{E25B729B-6904-4CDA-95F9-C8BC21641F65}" type="pres">
      <dgm:prSet presAssocID="{9AA9A5E4-3E5B-41B5-967F-C72D4D60A451}" presName="space" presStyleCnt="0"/>
      <dgm:spPr/>
    </dgm:pt>
    <dgm:pt modelId="{A0314A19-EA45-41AD-BBF6-6D0290FB5BA1}" type="pres">
      <dgm:prSet presAssocID="{480D5A2D-6F48-4B88-87EB-95509B06A457}" presName="composite" presStyleCnt="0"/>
      <dgm:spPr/>
    </dgm:pt>
    <dgm:pt modelId="{A9612447-7FCA-45BA-A873-F9C5E6818938}" type="pres">
      <dgm:prSet presAssocID="{480D5A2D-6F48-4B88-87EB-95509B06A457}" presName="parTx" presStyleLbl="alignNode1" presStyleIdx="4" presStyleCnt="6">
        <dgm:presLayoutVars>
          <dgm:chMax val="0"/>
          <dgm:chPref val="0"/>
          <dgm:bulletEnabled val="1"/>
        </dgm:presLayoutVars>
      </dgm:prSet>
      <dgm:spPr/>
      <dgm:t>
        <a:bodyPr/>
        <a:lstStyle/>
        <a:p>
          <a:endParaRPr lang="es-EC"/>
        </a:p>
      </dgm:t>
    </dgm:pt>
    <dgm:pt modelId="{9252C65F-07F9-4438-B15B-984AB7D33D44}" type="pres">
      <dgm:prSet presAssocID="{480D5A2D-6F48-4B88-87EB-95509B06A457}" presName="desTx" presStyleLbl="alignAccFollowNode1" presStyleIdx="4" presStyleCnt="6">
        <dgm:presLayoutVars>
          <dgm:bulletEnabled val="1"/>
        </dgm:presLayoutVars>
      </dgm:prSet>
      <dgm:spPr/>
      <dgm:t>
        <a:bodyPr/>
        <a:lstStyle/>
        <a:p>
          <a:endParaRPr lang="es-EC"/>
        </a:p>
      </dgm:t>
    </dgm:pt>
    <dgm:pt modelId="{4E34F627-A70A-4798-A7E3-84546A1C9E63}" type="pres">
      <dgm:prSet presAssocID="{B9BB7DCE-D6E1-479E-9C23-24CB19116A50}" presName="space" presStyleCnt="0"/>
      <dgm:spPr/>
    </dgm:pt>
    <dgm:pt modelId="{DBD17A0C-093D-4FC1-B43B-BCA34AE60D5C}" type="pres">
      <dgm:prSet presAssocID="{B943F231-5262-4B7C-A8AA-A727F751D3C6}" presName="composite" presStyleCnt="0"/>
      <dgm:spPr/>
    </dgm:pt>
    <dgm:pt modelId="{01FFBB10-29CE-4A95-88B1-65B75035617E}" type="pres">
      <dgm:prSet presAssocID="{B943F231-5262-4B7C-A8AA-A727F751D3C6}" presName="parTx" presStyleLbl="alignNode1" presStyleIdx="5" presStyleCnt="6">
        <dgm:presLayoutVars>
          <dgm:chMax val="0"/>
          <dgm:chPref val="0"/>
          <dgm:bulletEnabled val="1"/>
        </dgm:presLayoutVars>
      </dgm:prSet>
      <dgm:spPr/>
      <dgm:t>
        <a:bodyPr/>
        <a:lstStyle/>
        <a:p>
          <a:endParaRPr lang="es-EC"/>
        </a:p>
      </dgm:t>
    </dgm:pt>
    <dgm:pt modelId="{31DF7AAC-A55C-4B6B-B74D-253828924D33}" type="pres">
      <dgm:prSet presAssocID="{B943F231-5262-4B7C-A8AA-A727F751D3C6}" presName="desTx" presStyleLbl="alignAccFollowNode1" presStyleIdx="5" presStyleCnt="6">
        <dgm:presLayoutVars>
          <dgm:bulletEnabled val="1"/>
        </dgm:presLayoutVars>
      </dgm:prSet>
      <dgm:spPr/>
      <dgm:t>
        <a:bodyPr/>
        <a:lstStyle/>
        <a:p>
          <a:endParaRPr lang="es-EC"/>
        </a:p>
      </dgm:t>
    </dgm:pt>
  </dgm:ptLst>
  <dgm:cxnLst>
    <dgm:cxn modelId="{EEE91B8E-839C-4040-8D0F-4E8DC1B313C1}" type="presOf" srcId="{480D5A2D-6F48-4B88-87EB-95509B06A457}" destId="{A9612447-7FCA-45BA-A873-F9C5E6818938}" srcOrd="0" destOrd="0" presId="urn:microsoft.com/office/officeart/2005/8/layout/hList1"/>
    <dgm:cxn modelId="{3F40D602-5CA7-4F02-B6CF-76EBD9C7A4AA}" srcId="{2AB08E4F-F5F1-471D-B731-4964339F2F9B}" destId="{A3E91761-361B-4008-A3AA-70A3FCC945AC}" srcOrd="0" destOrd="0" parTransId="{498A8AA6-5BB2-4D05-9194-CCEEEA646E10}" sibTransId="{4A3741F8-CA0F-4B54-8913-CDCA1EA2921A}"/>
    <dgm:cxn modelId="{02BADD10-193A-427D-949A-5C695693F30E}" type="presOf" srcId="{612114EC-7EFF-4274-A5D2-B9176EBCE302}" destId="{31DF7AAC-A55C-4B6B-B74D-253828924D33}" srcOrd="0" destOrd="5" presId="urn:microsoft.com/office/officeart/2005/8/layout/hList1"/>
    <dgm:cxn modelId="{199F7B21-757D-41B5-8523-CCD966BEFD36}" srcId="{CCD4DAB6-380E-4F91-A054-4F020534207C}" destId="{BDE37575-E916-4A2F-8A8E-7B73356FF4E8}" srcOrd="1" destOrd="0" parTransId="{AF6A0FC4-3DC1-4972-8EDC-D7E6397CEBAF}" sibTransId="{D8BE1522-B030-479C-AE84-DA85524B9ACA}"/>
    <dgm:cxn modelId="{89AA0947-CFDE-4E21-B732-3EB963E073BD}" srcId="{C3733606-BFCF-4692-BD37-A1757B009177}" destId="{90F0663E-E849-43B6-9A76-A4858EA8DF57}" srcOrd="2" destOrd="0" parTransId="{5F59CCD0-F6E4-4034-A8B8-040779D0AA01}" sibTransId="{1DB4A7B1-97B7-442C-8FA7-12CCCC132519}"/>
    <dgm:cxn modelId="{C7A0FDF7-EE4E-43C5-92AD-35197792BA1C}" type="presOf" srcId="{90F0663E-E849-43B6-9A76-A4858EA8DF57}" destId="{7D03BE43-835F-4747-8743-FD8857AF724D}" srcOrd="0" destOrd="2" presId="urn:microsoft.com/office/officeart/2005/8/layout/hList1"/>
    <dgm:cxn modelId="{9F085BED-98D6-4619-811C-C69B959A74DD}" type="presOf" srcId="{401CD313-DFC9-4395-9668-C5C81954C4C5}" destId="{31DF7AAC-A55C-4B6B-B74D-253828924D33}" srcOrd="0" destOrd="4" presId="urn:microsoft.com/office/officeart/2005/8/layout/hList1"/>
    <dgm:cxn modelId="{0F5DA0DA-27D0-4105-97D9-64954DCA40D5}" type="presOf" srcId="{C3BDDC4D-E49D-4289-983A-FDF452B2A721}" destId="{31DF7AAC-A55C-4B6B-B74D-253828924D33}" srcOrd="0" destOrd="2" presId="urn:microsoft.com/office/officeart/2005/8/layout/hList1"/>
    <dgm:cxn modelId="{E123C954-5D0F-4A38-A398-9941E4D3E271}" srcId="{C33154A9-F2CD-47AC-AA67-4116F39D118D}" destId="{13A62100-05B5-4BA9-876F-F5450212B0AE}" srcOrd="1" destOrd="0" parTransId="{4A209722-7414-4563-96C4-44B4E6BE87F0}" sibTransId="{6BBB3BF0-56E4-45B0-BE4C-69477362281C}"/>
    <dgm:cxn modelId="{D94DB3F9-E933-4592-A3DF-11C19FD39AC1}" srcId="{C3733606-BFCF-4692-BD37-A1757B009177}" destId="{B5F51124-3748-422E-9505-5DB21C304766}" srcOrd="1" destOrd="0" parTransId="{8DCA9767-E0CF-41EF-A30B-06121C799F41}" sibTransId="{69DDAA22-B5D2-4BC2-B140-AC3E6CEC1052}"/>
    <dgm:cxn modelId="{463CA9D3-B198-45DF-9B9F-67BAF0A4CD8D}" srcId="{B943F231-5262-4B7C-A8AA-A727F751D3C6}" destId="{612114EC-7EFF-4274-A5D2-B9176EBCE302}" srcOrd="5" destOrd="0" parTransId="{AC9818AD-B5B5-4AE4-BE38-D76643824C47}" sibTransId="{7A89412C-2AF3-4086-851B-926719AE73FB}"/>
    <dgm:cxn modelId="{E6E826D7-D71F-4D71-9625-D746F6CDFA0F}" srcId="{C3733606-BFCF-4692-BD37-A1757B009177}" destId="{92C4DD62-532C-44E0-9311-0C9CCB3519F9}" srcOrd="3" destOrd="0" parTransId="{E47EC50C-A2CD-4ADF-9E49-423306F92F9D}" sibTransId="{96B5F67C-92BF-48E6-9883-B7A75B44C1BE}"/>
    <dgm:cxn modelId="{8E7222E8-7802-418F-AC8F-ACD662AD72FF}" srcId="{13A62100-05B5-4BA9-876F-F5450212B0AE}" destId="{F1C7DC4C-D869-4D3B-A3CD-D26BBDA4CACC}" srcOrd="0" destOrd="0" parTransId="{2FCC6327-5EC9-443C-823B-F90AB5CD29E6}" sibTransId="{6A70410C-14B9-4E02-8B3A-1769C2AEE471}"/>
    <dgm:cxn modelId="{B3E00489-0107-4A5D-AF2A-FC9CE771CDFD}" type="presOf" srcId="{8515B5FE-0F5E-4F50-8822-153BA175B5A5}" destId="{7D03BE43-835F-4747-8743-FD8857AF724D}" srcOrd="0" destOrd="0" presId="urn:microsoft.com/office/officeart/2005/8/layout/hList1"/>
    <dgm:cxn modelId="{0D66E461-52C7-45FD-A1A8-CF79EB9C928E}" srcId="{C33154A9-F2CD-47AC-AA67-4116F39D118D}" destId="{CCD4DAB6-380E-4F91-A054-4F020534207C}" srcOrd="3" destOrd="0" parTransId="{3859E905-22B5-48C8-9888-66FE7360FA99}" sibTransId="{9AA9A5E4-3E5B-41B5-967F-C72D4D60A451}"/>
    <dgm:cxn modelId="{992E46AA-7D4D-4937-9510-05AF4CF0FE02}" type="presOf" srcId="{CCD4DAB6-380E-4F91-A054-4F020534207C}" destId="{73416957-54C9-4DE9-A7D1-06C103DE2209}" srcOrd="0" destOrd="0" presId="urn:microsoft.com/office/officeart/2005/8/layout/hList1"/>
    <dgm:cxn modelId="{3926CBBB-BBD9-47D9-9125-F66D4F159CAA}" type="presOf" srcId="{EEC3E855-BBDA-4164-8B43-BF103512748E}" destId="{31DF7AAC-A55C-4B6B-B74D-253828924D33}" srcOrd="0" destOrd="3" presId="urn:microsoft.com/office/officeart/2005/8/layout/hList1"/>
    <dgm:cxn modelId="{807C3BFC-F0CD-4017-A7E1-0902B7C00FD6}" srcId="{C3733606-BFCF-4692-BD37-A1757B009177}" destId="{8515B5FE-0F5E-4F50-8822-153BA175B5A5}" srcOrd="0" destOrd="0" parTransId="{4D69DD2C-963B-4CCA-8757-9521DBEDB2AA}" sibTransId="{04D306AF-5592-4045-B553-6F660EFCE0B9}"/>
    <dgm:cxn modelId="{93A4247D-CB5D-4E45-A354-4EE13184F2F8}" type="presOf" srcId="{92C4DD62-532C-44E0-9311-0C9CCB3519F9}" destId="{7D03BE43-835F-4747-8743-FD8857AF724D}" srcOrd="0" destOrd="3" presId="urn:microsoft.com/office/officeart/2005/8/layout/hList1"/>
    <dgm:cxn modelId="{BF85F722-CF77-459A-875D-1ED10288F9B1}" type="presOf" srcId="{C1EAFD43-D753-44D4-8D9A-9C454FEDB6AA}" destId="{9252C65F-07F9-4438-B15B-984AB7D33D44}" srcOrd="0" destOrd="2" presId="urn:microsoft.com/office/officeart/2005/8/layout/hList1"/>
    <dgm:cxn modelId="{75AA7770-3D6A-42AB-8D19-C366CEAE7B3D}" srcId="{CCD4DAB6-380E-4F91-A054-4F020534207C}" destId="{C7BC6D73-9A89-469F-8BDF-F3908FAA88DD}" srcOrd="0" destOrd="0" parTransId="{B47433D8-2CFC-4C6B-83DB-86E193234142}" sibTransId="{8415B62E-6358-467C-BB5A-F114025836A5}"/>
    <dgm:cxn modelId="{71925BFC-CD9D-4002-853A-F0451239FF7A}" type="presOf" srcId="{2EF15C53-0E43-4915-AE6A-01D3B8A433E7}" destId="{9252C65F-07F9-4438-B15B-984AB7D33D44}" srcOrd="0" destOrd="0" presId="urn:microsoft.com/office/officeart/2005/8/layout/hList1"/>
    <dgm:cxn modelId="{C2F9BC62-2086-41C2-A618-6C7A625D9EDF}" srcId="{B943F231-5262-4B7C-A8AA-A727F751D3C6}" destId="{CAFD3237-929F-4AE8-A72A-40E738EC5F65}" srcOrd="0" destOrd="0" parTransId="{AE659891-3C85-46FC-B51B-397CB6DD514D}" sibTransId="{A7F3F2AA-EC38-452A-A80D-DF8FA02C6F17}"/>
    <dgm:cxn modelId="{D3300F3A-E9B6-49E2-ADA2-6EFB4BBBD1AF}" srcId="{480D5A2D-6F48-4B88-87EB-95509B06A457}" destId="{2EF15C53-0E43-4915-AE6A-01D3B8A433E7}" srcOrd="0" destOrd="0" parTransId="{F40B5594-AC8D-4D43-BE66-E20F3FCDDD60}" sibTransId="{4D0892DF-F11C-4AD5-A1A6-CA9269CAC0BC}"/>
    <dgm:cxn modelId="{15FDBEFC-CFDD-4383-AC4D-16888BCE377A}" srcId="{C3733606-BFCF-4692-BD37-A1757B009177}" destId="{BC0D798D-278C-4A0C-87ED-A22D87903CEC}" srcOrd="5" destOrd="0" parTransId="{CFB94551-9D0E-4754-98FC-1674289B4615}" sibTransId="{D3622500-739D-4084-BBE3-7ED7F9AC14AD}"/>
    <dgm:cxn modelId="{FDFB9504-AAF6-403E-8B99-D4D0A0E603D6}" srcId="{C33154A9-F2CD-47AC-AA67-4116F39D118D}" destId="{480D5A2D-6F48-4B88-87EB-95509B06A457}" srcOrd="4" destOrd="0" parTransId="{9A437376-C80E-4822-9E7B-4AD80DE8DD20}" sibTransId="{B9BB7DCE-D6E1-479E-9C23-24CB19116A50}"/>
    <dgm:cxn modelId="{EE56469B-FBC5-453A-8736-1C999DA55859}" type="presOf" srcId="{91CAAEDF-6CC6-4DE2-8DD0-7228E76238F1}" destId="{31DF7AAC-A55C-4B6B-B74D-253828924D33}" srcOrd="0" destOrd="1" presId="urn:microsoft.com/office/officeart/2005/8/layout/hList1"/>
    <dgm:cxn modelId="{35A32CF8-B598-4A5D-9C81-268D50F3EED1}" srcId="{C33154A9-F2CD-47AC-AA67-4116F39D118D}" destId="{2AB08E4F-F5F1-471D-B731-4964339F2F9B}" srcOrd="2" destOrd="0" parTransId="{AEAAD300-C38B-40BF-B912-373EA9F22ABC}" sibTransId="{01CE15B6-FA2F-4685-A1B4-6AB340A2B66E}"/>
    <dgm:cxn modelId="{4028CDFE-C9E4-465D-A65F-68E6DEF3270E}" type="presOf" srcId="{B943F231-5262-4B7C-A8AA-A727F751D3C6}" destId="{01FFBB10-29CE-4A95-88B1-65B75035617E}" srcOrd="0" destOrd="0" presId="urn:microsoft.com/office/officeart/2005/8/layout/hList1"/>
    <dgm:cxn modelId="{31894480-F9A3-447B-9AC6-78D8BFDCD4EC}" srcId="{480D5A2D-6F48-4B88-87EB-95509B06A457}" destId="{76C6FB87-D6D9-415F-A504-492F6C954ABF}" srcOrd="1" destOrd="0" parTransId="{EB86994C-855B-4835-8AB3-4520C3E89354}" sibTransId="{D174F333-A275-42F7-B9C9-21DA236A3457}"/>
    <dgm:cxn modelId="{9C6C630F-EC60-4084-83EA-593600CD9AF4}" srcId="{C3733606-BFCF-4692-BD37-A1757B009177}" destId="{9ABDEEC2-2521-4343-9467-CB0808EBB895}" srcOrd="4" destOrd="0" parTransId="{575A07B3-F169-47BC-A8AE-998ABB0A4B39}" sibTransId="{F92CB335-6B5A-4CBA-A26B-81E92FCB5FF1}"/>
    <dgm:cxn modelId="{1AF65140-77BF-43A6-AC9C-CD0F33506630}" type="presOf" srcId="{CAFD3237-929F-4AE8-A72A-40E738EC5F65}" destId="{31DF7AAC-A55C-4B6B-B74D-253828924D33}" srcOrd="0" destOrd="0" presId="urn:microsoft.com/office/officeart/2005/8/layout/hList1"/>
    <dgm:cxn modelId="{0B2A74E9-2EC7-46A5-A76F-FE9AAD83D57F}" type="presOf" srcId="{2AB08E4F-F5F1-471D-B731-4964339F2F9B}" destId="{EAE9D533-4774-4C96-BFB6-3AF2D2E1DA5C}" srcOrd="0" destOrd="0" presId="urn:microsoft.com/office/officeart/2005/8/layout/hList1"/>
    <dgm:cxn modelId="{F601F707-8118-4CE4-BE8A-79A55E79EE86}" type="presOf" srcId="{76C6FB87-D6D9-415F-A504-492F6C954ABF}" destId="{9252C65F-07F9-4438-B15B-984AB7D33D44}" srcOrd="0" destOrd="1" presId="urn:microsoft.com/office/officeart/2005/8/layout/hList1"/>
    <dgm:cxn modelId="{FB5DAC52-C8C0-4D63-A4AA-CD768254958A}" srcId="{C33154A9-F2CD-47AC-AA67-4116F39D118D}" destId="{B943F231-5262-4B7C-A8AA-A727F751D3C6}" srcOrd="5" destOrd="0" parTransId="{B4C5F98A-CEAF-4A53-8A6D-CC8D379F06A6}" sibTransId="{3A8F5FAA-2FFF-43FA-AA75-1338A6E195E3}"/>
    <dgm:cxn modelId="{E90684E6-7314-40A9-B279-A2DB794E6EBA}" type="presOf" srcId="{BC0D798D-278C-4A0C-87ED-A22D87903CEC}" destId="{7D03BE43-835F-4747-8743-FD8857AF724D}" srcOrd="0" destOrd="5" presId="urn:microsoft.com/office/officeart/2005/8/layout/hList1"/>
    <dgm:cxn modelId="{E1FE8FAB-4A11-475A-8141-77D724DF4D57}" srcId="{B943F231-5262-4B7C-A8AA-A727F751D3C6}" destId="{91CAAEDF-6CC6-4DE2-8DD0-7228E76238F1}" srcOrd="1" destOrd="0" parTransId="{F574B884-AF06-41AD-8F64-22C19099A942}" sibTransId="{5D992E21-82E0-4381-9D80-0650E00D3F92}"/>
    <dgm:cxn modelId="{0E805596-100C-47C5-99EC-41B579D1E7DE}" type="presOf" srcId="{C7BC6D73-9A89-469F-8BDF-F3908FAA88DD}" destId="{177FE10E-1071-4EFB-962E-B330FA7154E4}" srcOrd="0" destOrd="0" presId="urn:microsoft.com/office/officeart/2005/8/layout/hList1"/>
    <dgm:cxn modelId="{B34B2291-990A-4885-AF3E-319955E2D3C1}" type="presOf" srcId="{C3733606-BFCF-4692-BD37-A1757B009177}" destId="{1473CFBC-F5BF-4B14-BAE2-6F3DBF0147F0}" srcOrd="0" destOrd="0" presId="urn:microsoft.com/office/officeart/2005/8/layout/hList1"/>
    <dgm:cxn modelId="{AC0CE375-52E6-4F9E-BA4B-1E9DAAE258C6}" srcId="{C33154A9-F2CD-47AC-AA67-4116F39D118D}" destId="{C3733606-BFCF-4692-BD37-A1757B009177}" srcOrd="0" destOrd="0" parTransId="{20F8D4E2-9623-4278-817F-77E7473AF559}" sibTransId="{F8B96D67-3CFE-49CB-8CED-694DA30B7BE7}"/>
    <dgm:cxn modelId="{DAD73706-A49E-4679-A39E-3B7542D87708}" type="presOf" srcId="{B5F51124-3748-422E-9505-5DB21C304766}" destId="{7D03BE43-835F-4747-8743-FD8857AF724D}" srcOrd="0" destOrd="1" presId="urn:microsoft.com/office/officeart/2005/8/layout/hList1"/>
    <dgm:cxn modelId="{A4FDB6D1-A828-438A-9F08-FA3023D371E7}" type="presOf" srcId="{9ABDEEC2-2521-4343-9467-CB0808EBB895}" destId="{7D03BE43-835F-4747-8743-FD8857AF724D}" srcOrd="0" destOrd="4" presId="urn:microsoft.com/office/officeart/2005/8/layout/hList1"/>
    <dgm:cxn modelId="{A1240DD4-9912-4002-B8CA-4229591806CB}" type="presOf" srcId="{C33154A9-F2CD-47AC-AA67-4116F39D118D}" destId="{A94B7092-C236-4A1C-B9D8-679826AB0BC4}" srcOrd="0" destOrd="0" presId="urn:microsoft.com/office/officeart/2005/8/layout/hList1"/>
    <dgm:cxn modelId="{DA17E2F3-8869-4D7D-AE46-8AAD196B9175}" type="presOf" srcId="{BDE37575-E916-4A2F-8A8E-7B73356FF4E8}" destId="{177FE10E-1071-4EFB-962E-B330FA7154E4}" srcOrd="0" destOrd="1" presId="urn:microsoft.com/office/officeart/2005/8/layout/hList1"/>
    <dgm:cxn modelId="{08E2243E-C391-4255-B461-526578748429}" type="presOf" srcId="{F1C7DC4C-D869-4D3B-A3CD-D26BBDA4CACC}" destId="{4A80EC4A-A7D0-4CE5-8C62-26AF43B959D7}" srcOrd="0" destOrd="0" presId="urn:microsoft.com/office/officeart/2005/8/layout/hList1"/>
    <dgm:cxn modelId="{6C360730-2A2B-4A80-A629-983B4AE6E2D1}" type="presOf" srcId="{A3E91761-361B-4008-A3AA-70A3FCC945AC}" destId="{4291AA80-4034-4D9E-AD7F-5DCB5829DCD4}" srcOrd="0" destOrd="0" presId="urn:microsoft.com/office/officeart/2005/8/layout/hList1"/>
    <dgm:cxn modelId="{791B3B5A-79DF-47E9-AF9B-2C9B13C4ED5D}" srcId="{B943F231-5262-4B7C-A8AA-A727F751D3C6}" destId="{C3BDDC4D-E49D-4289-983A-FDF452B2A721}" srcOrd="2" destOrd="0" parTransId="{A3B6F1B0-071E-4122-86F3-E557CBBF52B0}" sibTransId="{24B77275-83D3-4BE1-8A9F-F49B98E5DA88}"/>
    <dgm:cxn modelId="{88E6A744-DF7D-4038-9715-57ECCCE3272A}" srcId="{480D5A2D-6F48-4B88-87EB-95509B06A457}" destId="{C1EAFD43-D753-44D4-8D9A-9C454FEDB6AA}" srcOrd="2" destOrd="0" parTransId="{BAE1D6BD-EE40-45BD-8CD7-357036FA643C}" sibTransId="{C7F0B4C2-F7B6-41ED-9C19-2A0498E0A34F}"/>
    <dgm:cxn modelId="{FCECA706-DF77-4409-9051-62B83E11A646}" srcId="{B943F231-5262-4B7C-A8AA-A727F751D3C6}" destId="{EEC3E855-BBDA-4164-8B43-BF103512748E}" srcOrd="3" destOrd="0" parTransId="{D5504028-02F7-4172-8E35-B79A2652A8BE}" sibTransId="{5F4A0B58-8BE9-4AA9-A984-769300BE4617}"/>
    <dgm:cxn modelId="{F80CCC08-626A-4452-8401-D2FBA2EB9BA0}" srcId="{B943F231-5262-4B7C-A8AA-A727F751D3C6}" destId="{401CD313-DFC9-4395-9668-C5C81954C4C5}" srcOrd="4" destOrd="0" parTransId="{82C7E232-5EDA-4B76-BEE2-3021302E6C33}" sibTransId="{EA9D4B21-1076-43B6-87F4-61CCA5D3D256}"/>
    <dgm:cxn modelId="{7A04E6AA-1DE4-4EDA-B7EE-B61AAAF55DCA}" type="presOf" srcId="{13A62100-05B5-4BA9-876F-F5450212B0AE}" destId="{04944086-BBB3-4CAB-939F-356D03572BE0}" srcOrd="0" destOrd="0" presId="urn:microsoft.com/office/officeart/2005/8/layout/hList1"/>
    <dgm:cxn modelId="{DCEA0915-19AD-4CA4-9EA3-C3BBCE3103BD}" type="presParOf" srcId="{A94B7092-C236-4A1C-B9D8-679826AB0BC4}" destId="{49AB9106-80CE-45A3-AA06-7CB9A3D7EC8E}" srcOrd="0" destOrd="0" presId="urn:microsoft.com/office/officeart/2005/8/layout/hList1"/>
    <dgm:cxn modelId="{DC1A6C7A-BFC8-4FCD-B515-B56A20A1B448}" type="presParOf" srcId="{49AB9106-80CE-45A3-AA06-7CB9A3D7EC8E}" destId="{1473CFBC-F5BF-4B14-BAE2-6F3DBF0147F0}" srcOrd="0" destOrd="0" presId="urn:microsoft.com/office/officeart/2005/8/layout/hList1"/>
    <dgm:cxn modelId="{07D64F1F-9E0F-49B7-9ECF-609D26FC0860}" type="presParOf" srcId="{49AB9106-80CE-45A3-AA06-7CB9A3D7EC8E}" destId="{7D03BE43-835F-4747-8743-FD8857AF724D}" srcOrd="1" destOrd="0" presId="urn:microsoft.com/office/officeart/2005/8/layout/hList1"/>
    <dgm:cxn modelId="{5C382F56-FE11-40A4-9CD5-B5FF6CEA75C9}" type="presParOf" srcId="{A94B7092-C236-4A1C-B9D8-679826AB0BC4}" destId="{1CA42D88-D99A-4910-BE79-62636C5B708E}" srcOrd="1" destOrd="0" presId="urn:microsoft.com/office/officeart/2005/8/layout/hList1"/>
    <dgm:cxn modelId="{910128DE-56EB-414A-A8E9-C4CA9CF6D549}" type="presParOf" srcId="{A94B7092-C236-4A1C-B9D8-679826AB0BC4}" destId="{39EBD34D-DD09-46CE-A142-94ED5C0C5352}" srcOrd="2" destOrd="0" presId="urn:microsoft.com/office/officeart/2005/8/layout/hList1"/>
    <dgm:cxn modelId="{CED42B2F-8797-4B93-976D-6BA50CE219D8}" type="presParOf" srcId="{39EBD34D-DD09-46CE-A142-94ED5C0C5352}" destId="{04944086-BBB3-4CAB-939F-356D03572BE0}" srcOrd="0" destOrd="0" presId="urn:microsoft.com/office/officeart/2005/8/layout/hList1"/>
    <dgm:cxn modelId="{12C282B8-92C3-4B5A-982C-8B87387C656C}" type="presParOf" srcId="{39EBD34D-DD09-46CE-A142-94ED5C0C5352}" destId="{4A80EC4A-A7D0-4CE5-8C62-26AF43B959D7}" srcOrd="1" destOrd="0" presId="urn:microsoft.com/office/officeart/2005/8/layout/hList1"/>
    <dgm:cxn modelId="{79C542A6-DD1A-4D93-A377-977B95DC1575}" type="presParOf" srcId="{A94B7092-C236-4A1C-B9D8-679826AB0BC4}" destId="{0880DC9E-DD9E-46B0-B640-455C1C428601}" srcOrd="3" destOrd="0" presId="urn:microsoft.com/office/officeart/2005/8/layout/hList1"/>
    <dgm:cxn modelId="{91580A53-FEF0-4168-9976-1DC7B9C29434}" type="presParOf" srcId="{A94B7092-C236-4A1C-B9D8-679826AB0BC4}" destId="{3FFCE255-14D6-4AFD-B918-E87F4E66E653}" srcOrd="4" destOrd="0" presId="urn:microsoft.com/office/officeart/2005/8/layout/hList1"/>
    <dgm:cxn modelId="{B0477819-2FA8-47EE-B5F8-FBA1DF95EFCE}" type="presParOf" srcId="{3FFCE255-14D6-4AFD-B918-E87F4E66E653}" destId="{EAE9D533-4774-4C96-BFB6-3AF2D2E1DA5C}" srcOrd="0" destOrd="0" presId="urn:microsoft.com/office/officeart/2005/8/layout/hList1"/>
    <dgm:cxn modelId="{0E83B718-ACC8-472A-9657-970BFF985B32}" type="presParOf" srcId="{3FFCE255-14D6-4AFD-B918-E87F4E66E653}" destId="{4291AA80-4034-4D9E-AD7F-5DCB5829DCD4}" srcOrd="1" destOrd="0" presId="urn:microsoft.com/office/officeart/2005/8/layout/hList1"/>
    <dgm:cxn modelId="{E6F003B0-1E2C-4937-994E-870997570F76}" type="presParOf" srcId="{A94B7092-C236-4A1C-B9D8-679826AB0BC4}" destId="{51065EAD-6948-4D29-A1DF-C13994CE925B}" srcOrd="5" destOrd="0" presId="urn:microsoft.com/office/officeart/2005/8/layout/hList1"/>
    <dgm:cxn modelId="{FEC3A0F5-77B3-4A1A-A3AD-1C8A40B45C4E}" type="presParOf" srcId="{A94B7092-C236-4A1C-B9D8-679826AB0BC4}" destId="{8ACADFE8-828E-4A3B-B1BE-19D859054A4B}" srcOrd="6" destOrd="0" presId="urn:microsoft.com/office/officeart/2005/8/layout/hList1"/>
    <dgm:cxn modelId="{E929B409-D3ED-4B8A-9497-E3F7D4F7249A}" type="presParOf" srcId="{8ACADFE8-828E-4A3B-B1BE-19D859054A4B}" destId="{73416957-54C9-4DE9-A7D1-06C103DE2209}" srcOrd="0" destOrd="0" presId="urn:microsoft.com/office/officeart/2005/8/layout/hList1"/>
    <dgm:cxn modelId="{941742D9-F6F6-4590-810E-EDCA20717BA0}" type="presParOf" srcId="{8ACADFE8-828E-4A3B-B1BE-19D859054A4B}" destId="{177FE10E-1071-4EFB-962E-B330FA7154E4}" srcOrd="1" destOrd="0" presId="urn:microsoft.com/office/officeart/2005/8/layout/hList1"/>
    <dgm:cxn modelId="{6C612FC2-ADE2-4690-ACFB-CDD3A2793879}" type="presParOf" srcId="{A94B7092-C236-4A1C-B9D8-679826AB0BC4}" destId="{E25B729B-6904-4CDA-95F9-C8BC21641F65}" srcOrd="7" destOrd="0" presId="urn:microsoft.com/office/officeart/2005/8/layout/hList1"/>
    <dgm:cxn modelId="{7CC07CA0-FCDE-4C03-8438-73C657B1682C}" type="presParOf" srcId="{A94B7092-C236-4A1C-B9D8-679826AB0BC4}" destId="{A0314A19-EA45-41AD-BBF6-6D0290FB5BA1}" srcOrd="8" destOrd="0" presId="urn:microsoft.com/office/officeart/2005/8/layout/hList1"/>
    <dgm:cxn modelId="{F794F242-87C8-4693-A388-39F62E74FA7A}" type="presParOf" srcId="{A0314A19-EA45-41AD-BBF6-6D0290FB5BA1}" destId="{A9612447-7FCA-45BA-A873-F9C5E6818938}" srcOrd="0" destOrd="0" presId="urn:microsoft.com/office/officeart/2005/8/layout/hList1"/>
    <dgm:cxn modelId="{D28FA81C-D03C-4661-ADBE-8376A9905D57}" type="presParOf" srcId="{A0314A19-EA45-41AD-BBF6-6D0290FB5BA1}" destId="{9252C65F-07F9-4438-B15B-984AB7D33D44}" srcOrd="1" destOrd="0" presId="urn:microsoft.com/office/officeart/2005/8/layout/hList1"/>
    <dgm:cxn modelId="{64A6BFA6-9522-40D4-A1A7-349052E91619}" type="presParOf" srcId="{A94B7092-C236-4A1C-B9D8-679826AB0BC4}" destId="{4E34F627-A70A-4798-A7E3-84546A1C9E63}" srcOrd="9" destOrd="0" presId="urn:microsoft.com/office/officeart/2005/8/layout/hList1"/>
    <dgm:cxn modelId="{369EA49D-8293-447B-A4C6-3507BD0F0151}" type="presParOf" srcId="{A94B7092-C236-4A1C-B9D8-679826AB0BC4}" destId="{DBD17A0C-093D-4FC1-B43B-BCA34AE60D5C}" srcOrd="10" destOrd="0" presId="urn:microsoft.com/office/officeart/2005/8/layout/hList1"/>
    <dgm:cxn modelId="{58FDB946-0C69-470F-814A-97ABDF8617DB}" type="presParOf" srcId="{DBD17A0C-093D-4FC1-B43B-BCA34AE60D5C}" destId="{01FFBB10-29CE-4A95-88B1-65B75035617E}" srcOrd="0" destOrd="0" presId="urn:microsoft.com/office/officeart/2005/8/layout/hList1"/>
    <dgm:cxn modelId="{3C14A5D6-3662-4598-B414-F59BFBEB0A8D}" type="presParOf" srcId="{DBD17A0C-093D-4FC1-B43B-BCA34AE60D5C}" destId="{31DF7AAC-A55C-4B6B-B74D-253828924D33}"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6BD824A-5C4A-41F2-9E49-95035B325BB0}"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548F3FBE-856D-4002-A2BD-25A16096104F}">
      <dgm:prSet phldrT="[Texto]"/>
      <dgm:spPr/>
      <dgm:t>
        <a:bodyPr/>
        <a:lstStyle/>
        <a:p>
          <a:r>
            <a:rPr lang="es-EC" b="1" dirty="0" smtClean="0"/>
            <a:t>La vía Quito-Chiriboga- Santo Domingo abarca los puntos desde el barrio La Libertad en Chillogallo, avanza hasta Chiriboga localizada cerca del límite provincial con Santo Domingo.</a:t>
          </a:r>
          <a:endParaRPr lang="es-EC" b="1" dirty="0"/>
        </a:p>
      </dgm:t>
    </dgm:pt>
    <dgm:pt modelId="{E8485E3F-85FC-4C19-A7BB-00BBD5EF6A9A}" type="parTrans" cxnId="{9060B852-791A-4BEC-AE58-79F20482A191}">
      <dgm:prSet/>
      <dgm:spPr/>
      <dgm:t>
        <a:bodyPr/>
        <a:lstStyle/>
        <a:p>
          <a:endParaRPr lang="es-EC" b="1"/>
        </a:p>
      </dgm:t>
    </dgm:pt>
    <dgm:pt modelId="{8C465749-3449-44F8-A86B-E9375EF6761C}" type="sibTrans" cxnId="{9060B852-791A-4BEC-AE58-79F20482A191}">
      <dgm:prSet/>
      <dgm:spPr/>
      <dgm:t>
        <a:bodyPr/>
        <a:lstStyle/>
        <a:p>
          <a:endParaRPr lang="es-EC" b="1"/>
        </a:p>
      </dgm:t>
    </dgm:pt>
    <dgm:pt modelId="{C2769CBD-80AC-43C4-A6E6-2A5FC1D7604F}">
      <dgm:prSet phldrT="[Texto]"/>
      <dgm:spPr/>
      <dgm:t>
        <a:bodyPr/>
        <a:lstStyle/>
        <a:p>
          <a:r>
            <a:rPr lang="es-EC" b="1" dirty="0" smtClean="0"/>
            <a:t>El turismo de aventura se puede realizar en la vía Quito - Chiriboga, actualmente esta modalidad está caracterizada por caminatas y el ciclismo de montaña.</a:t>
          </a:r>
          <a:endParaRPr lang="es-EC" b="1" dirty="0"/>
        </a:p>
      </dgm:t>
    </dgm:pt>
    <dgm:pt modelId="{4C752799-518B-45D9-9A70-25981B8F2E65}" type="parTrans" cxnId="{6D75B1F1-A7C2-42ED-9EBE-A3E65012149B}">
      <dgm:prSet/>
      <dgm:spPr/>
      <dgm:t>
        <a:bodyPr/>
        <a:lstStyle/>
        <a:p>
          <a:endParaRPr lang="es-EC" b="1"/>
        </a:p>
      </dgm:t>
    </dgm:pt>
    <dgm:pt modelId="{2EDF4074-5772-4E15-843A-A6A79343028A}" type="sibTrans" cxnId="{6D75B1F1-A7C2-42ED-9EBE-A3E65012149B}">
      <dgm:prSet/>
      <dgm:spPr/>
      <dgm:t>
        <a:bodyPr/>
        <a:lstStyle/>
        <a:p>
          <a:endParaRPr lang="es-EC" b="1"/>
        </a:p>
      </dgm:t>
    </dgm:pt>
    <dgm:pt modelId="{4E2D3443-3836-4689-A732-5AE486BF8357}">
      <dgm:prSet phldrT="[Texto]"/>
      <dgm:spPr/>
      <dgm:t>
        <a:bodyPr/>
        <a:lstStyle/>
        <a:p>
          <a:r>
            <a:rPr lang="es-EC" b="1" dirty="0" smtClean="0"/>
            <a:t>Se incluye la realización de actividades como el tubing en el río Saloya y descensos en cascadas. </a:t>
          </a:r>
          <a:endParaRPr lang="es-EC" b="1" dirty="0"/>
        </a:p>
      </dgm:t>
    </dgm:pt>
    <dgm:pt modelId="{BF75E54D-8C21-46FD-ABDC-B6FE10013A35}" type="parTrans" cxnId="{6A90233E-0B67-47C6-8048-1C6CE176D9E4}">
      <dgm:prSet/>
      <dgm:spPr/>
      <dgm:t>
        <a:bodyPr/>
        <a:lstStyle/>
        <a:p>
          <a:endParaRPr lang="es-EC" b="1"/>
        </a:p>
      </dgm:t>
    </dgm:pt>
    <dgm:pt modelId="{BC4A162D-8B97-4161-9897-1BE7961E23B0}" type="sibTrans" cxnId="{6A90233E-0B67-47C6-8048-1C6CE176D9E4}">
      <dgm:prSet/>
      <dgm:spPr/>
      <dgm:t>
        <a:bodyPr/>
        <a:lstStyle/>
        <a:p>
          <a:endParaRPr lang="es-EC" b="1"/>
        </a:p>
      </dgm:t>
    </dgm:pt>
    <dgm:pt modelId="{2E32D157-8EFE-4B13-8A73-0F3342C319BC}">
      <dgm:prSet phldrT="[Texto]"/>
      <dgm:spPr/>
      <dgm:t>
        <a:bodyPr/>
        <a:lstStyle/>
        <a:p>
          <a:r>
            <a:rPr lang="es-EC" b="1" dirty="0" smtClean="0"/>
            <a:t>La oferta turística no se limita a la aventura sino también al aviturismo y ecoturismo, complementadas por la oferta cultural/histórica de la ruta que era punto de unión entre Quito y Santo Domingo de los Tsáchilas. </a:t>
          </a:r>
          <a:endParaRPr lang="es-EC" b="1" dirty="0"/>
        </a:p>
      </dgm:t>
    </dgm:pt>
    <dgm:pt modelId="{6E3C8330-39BD-4285-B3BA-0B182877235E}" type="parTrans" cxnId="{379185AA-DFD6-458B-A5EC-FA0A934A5E7F}">
      <dgm:prSet/>
      <dgm:spPr/>
      <dgm:t>
        <a:bodyPr/>
        <a:lstStyle/>
        <a:p>
          <a:endParaRPr lang="es-EC" b="1"/>
        </a:p>
      </dgm:t>
    </dgm:pt>
    <dgm:pt modelId="{B376DFBA-D25D-47A6-8108-353264C42779}" type="sibTrans" cxnId="{379185AA-DFD6-458B-A5EC-FA0A934A5E7F}">
      <dgm:prSet/>
      <dgm:spPr/>
      <dgm:t>
        <a:bodyPr/>
        <a:lstStyle/>
        <a:p>
          <a:endParaRPr lang="es-EC" b="1"/>
        </a:p>
      </dgm:t>
    </dgm:pt>
    <dgm:pt modelId="{663200B6-34DC-4434-8B3C-692298318DEE}" type="pres">
      <dgm:prSet presAssocID="{F6BD824A-5C4A-41F2-9E49-95035B325BB0}" presName="Name0" presStyleCnt="0">
        <dgm:presLayoutVars>
          <dgm:chMax val="7"/>
          <dgm:chPref val="7"/>
          <dgm:dir/>
        </dgm:presLayoutVars>
      </dgm:prSet>
      <dgm:spPr/>
      <dgm:t>
        <a:bodyPr/>
        <a:lstStyle/>
        <a:p>
          <a:endParaRPr lang="es-EC"/>
        </a:p>
      </dgm:t>
    </dgm:pt>
    <dgm:pt modelId="{0E6DB453-E731-4473-A34C-93E80693211B}" type="pres">
      <dgm:prSet presAssocID="{F6BD824A-5C4A-41F2-9E49-95035B325BB0}" presName="Name1" presStyleCnt="0"/>
      <dgm:spPr/>
    </dgm:pt>
    <dgm:pt modelId="{B7994025-8AE6-4535-B752-48494B88BCB8}" type="pres">
      <dgm:prSet presAssocID="{F6BD824A-5C4A-41F2-9E49-95035B325BB0}" presName="cycle" presStyleCnt="0"/>
      <dgm:spPr/>
    </dgm:pt>
    <dgm:pt modelId="{62B14E20-A545-4ED2-ABE3-2070C3C313E5}" type="pres">
      <dgm:prSet presAssocID="{F6BD824A-5C4A-41F2-9E49-95035B325BB0}" presName="srcNode" presStyleLbl="node1" presStyleIdx="0" presStyleCnt="4"/>
      <dgm:spPr/>
    </dgm:pt>
    <dgm:pt modelId="{C1C8E986-5032-47AD-A18C-2DF59BCB62D5}" type="pres">
      <dgm:prSet presAssocID="{F6BD824A-5C4A-41F2-9E49-95035B325BB0}" presName="conn" presStyleLbl="parChTrans1D2" presStyleIdx="0" presStyleCnt="1"/>
      <dgm:spPr/>
      <dgm:t>
        <a:bodyPr/>
        <a:lstStyle/>
        <a:p>
          <a:endParaRPr lang="es-EC"/>
        </a:p>
      </dgm:t>
    </dgm:pt>
    <dgm:pt modelId="{BF491872-D79F-48BE-8F3A-FDA428ED292F}" type="pres">
      <dgm:prSet presAssocID="{F6BD824A-5C4A-41F2-9E49-95035B325BB0}" presName="extraNode" presStyleLbl="node1" presStyleIdx="0" presStyleCnt="4"/>
      <dgm:spPr/>
    </dgm:pt>
    <dgm:pt modelId="{36634A57-A6B9-45D0-98D2-748B51145B82}" type="pres">
      <dgm:prSet presAssocID="{F6BD824A-5C4A-41F2-9E49-95035B325BB0}" presName="dstNode" presStyleLbl="node1" presStyleIdx="0" presStyleCnt="4"/>
      <dgm:spPr/>
    </dgm:pt>
    <dgm:pt modelId="{1AC90130-9F5E-4CB3-8BF5-2BFD0082EB84}" type="pres">
      <dgm:prSet presAssocID="{548F3FBE-856D-4002-A2BD-25A16096104F}" presName="text_1" presStyleLbl="node1" presStyleIdx="0" presStyleCnt="4">
        <dgm:presLayoutVars>
          <dgm:bulletEnabled val="1"/>
        </dgm:presLayoutVars>
      </dgm:prSet>
      <dgm:spPr/>
      <dgm:t>
        <a:bodyPr/>
        <a:lstStyle/>
        <a:p>
          <a:endParaRPr lang="es-EC"/>
        </a:p>
      </dgm:t>
    </dgm:pt>
    <dgm:pt modelId="{5BBD9201-4083-4FBF-9E12-FECA858EEFB3}" type="pres">
      <dgm:prSet presAssocID="{548F3FBE-856D-4002-A2BD-25A16096104F}" presName="accent_1" presStyleCnt="0"/>
      <dgm:spPr/>
    </dgm:pt>
    <dgm:pt modelId="{E2AE1B99-8AFB-4A77-9057-0BA182B3A7DB}" type="pres">
      <dgm:prSet presAssocID="{548F3FBE-856D-4002-A2BD-25A16096104F}" presName="accentRepeatNode" presStyleLbl="solidFgAcc1" presStyleIdx="0" presStyleCnt="4"/>
      <dgm:spPr/>
    </dgm:pt>
    <dgm:pt modelId="{1D12AC4D-93CF-4AB9-99DB-80832C954123}" type="pres">
      <dgm:prSet presAssocID="{C2769CBD-80AC-43C4-A6E6-2A5FC1D7604F}" presName="text_2" presStyleLbl="node1" presStyleIdx="1" presStyleCnt="4">
        <dgm:presLayoutVars>
          <dgm:bulletEnabled val="1"/>
        </dgm:presLayoutVars>
      </dgm:prSet>
      <dgm:spPr/>
      <dgm:t>
        <a:bodyPr/>
        <a:lstStyle/>
        <a:p>
          <a:endParaRPr lang="es-EC"/>
        </a:p>
      </dgm:t>
    </dgm:pt>
    <dgm:pt modelId="{3A665244-E576-47D8-A110-F82A4EF0F3C3}" type="pres">
      <dgm:prSet presAssocID="{C2769CBD-80AC-43C4-A6E6-2A5FC1D7604F}" presName="accent_2" presStyleCnt="0"/>
      <dgm:spPr/>
    </dgm:pt>
    <dgm:pt modelId="{562674C0-8D95-499F-A15E-710E5EBAE34A}" type="pres">
      <dgm:prSet presAssocID="{C2769CBD-80AC-43C4-A6E6-2A5FC1D7604F}" presName="accentRepeatNode" presStyleLbl="solidFgAcc1" presStyleIdx="1" presStyleCnt="4"/>
      <dgm:spPr/>
    </dgm:pt>
    <dgm:pt modelId="{D2E3B0D5-D11B-46DE-85F2-B44A7E70DF06}" type="pres">
      <dgm:prSet presAssocID="{4E2D3443-3836-4689-A732-5AE486BF8357}" presName="text_3" presStyleLbl="node1" presStyleIdx="2" presStyleCnt="4">
        <dgm:presLayoutVars>
          <dgm:bulletEnabled val="1"/>
        </dgm:presLayoutVars>
      </dgm:prSet>
      <dgm:spPr/>
      <dgm:t>
        <a:bodyPr/>
        <a:lstStyle/>
        <a:p>
          <a:endParaRPr lang="es-EC"/>
        </a:p>
      </dgm:t>
    </dgm:pt>
    <dgm:pt modelId="{31807A9E-5666-4B89-9B85-9AEA3C50D42D}" type="pres">
      <dgm:prSet presAssocID="{4E2D3443-3836-4689-A732-5AE486BF8357}" presName="accent_3" presStyleCnt="0"/>
      <dgm:spPr/>
    </dgm:pt>
    <dgm:pt modelId="{601BA69A-74B0-49AF-91E3-A6CB298CBB4B}" type="pres">
      <dgm:prSet presAssocID="{4E2D3443-3836-4689-A732-5AE486BF8357}" presName="accentRepeatNode" presStyleLbl="solidFgAcc1" presStyleIdx="2" presStyleCnt="4"/>
      <dgm:spPr/>
    </dgm:pt>
    <dgm:pt modelId="{70B802E0-429C-492A-8358-97EBFCE9A3D1}" type="pres">
      <dgm:prSet presAssocID="{2E32D157-8EFE-4B13-8A73-0F3342C319BC}" presName="text_4" presStyleLbl="node1" presStyleIdx="3" presStyleCnt="4">
        <dgm:presLayoutVars>
          <dgm:bulletEnabled val="1"/>
        </dgm:presLayoutVars>
      </dgm:prSet>
      <dgm:spPr/>
      <dgm:t>
        <a:bodyPr/>
        <a:lstStyle/>
        <a:p>
          <a:endParaRPr lang="es-EC"/>
        </a:p>
      </dgm:t>
    </dgm:pt>
    <dgm:pt modelId="{6B580E40-9DEA-413B-9DA7-DF4FD743DAA5}" type="pres">
      <dgm:prSet presAssocID="{2E32D157-8EFE-4B13-8A73-0F3342C319BC}" presName="accent_4" presStyleCnt="0"/>
      <dgm:spPr/>
    </dgm:pt>
    <dgm:pt modelId="{CA3E6086-BFED-4308-A48D-0F315E00FE0B}" type="pres">
      <dgm:prSet presAssocID="{2E32D157-8EFE-4B13-8A73-0F3342C319BC}" presName="accentRepeatNode" presStyleLbl="solidFgAcc1" presStyleIdx="3" presStyleCnt="4"/>
      <dgm:spPr/>
    </dgm:pt>
  </dgm:ptLst>
  <dgm:cxnLst>
    <dgm:cxn modelId="{6D75B1F1-A7C2-42ED-9EBE-A3E65012149B}" srcId="{F6BD824A-5C4A-41F2-9E49-95035B325BB0}" destId="{C2769CBD-80AC-43C4-A6E6-2A5FC1D7604F}" srcOrd="1" destOrd="0" parTransId="{4C752799-518B-45D9-9A70-25981B8F2E65}" sibTransId="{2EDF4074-5772-4E15-843A-A6A79343028A}"/>
    <dgm:cxn modelId="{EBF5E566-00DE-4DCB-80EA-BCE84DD9F9CB}" type="presOf" srcId="{2E32D157-8EFE-4B13-8A73-0F3342C319BC}" destId="{70B802E0-429C-492A-8358-97EBFCE9A3D1}" srcOrd="0" destOrd="0" presId="urn:microsoft.com/office/officeart/2008/layout/VerticalCurvedList"/>
    <dgm:cxn modelId="{F0B3E80A-160E-470E-BFD7-44A3D111F074}" type="presOf" srcId="{F6BD824A-5C4A-41F2-9E49-95035B325BB0}" destId="{663200B6-34DC-4434-8B3C-692298318DEE}" srcOrd="0" destOrd="0" presId="urn:microsoft.com/office/officeart/2008/layout/VerticalCurvedList"/>
    <dgm:cxn modelId="{6A90233E-0B67-47C6-8048-1C6CE176D9E4}" srcId="{F6BD824A-5C4A-41F2-9E49-95035B325BB0}" destId="{4E2D3443-3836-4689-A732-5AE486BF8357}" srcOrd="2" destOrd="0" parTransId="{BF75E54D-8C21-46FD-ABDC-B6FE10013A35}" sibTransId="{BC4A162D-8B97-4161-9897-1BE7961E23B0}"/>
    <dgm:cxn modelId="{9060B852-791A-4BEC-AE58-79F20482A191}" srcId="{F6BD824A-5C4A-41F2-9E49-95035B325BB0}" destId="{548F3FBE-856D-4002-A2BD-25A16096104F}" srcOrd="0" destOrd="0" parTransId="{E8485E3F-85FC-4C19-A7BB-00BBD5EF6A9A}" sibTransId="{8C465749-3449-44F8-A86B-E9375EF6761C}"/>
    <dgm:cxn modelId="{BF9A27C9-3C5B-4549-978C-A09E77B633F5}" type="presOf" srcId="{4E2D3443-3836-4689-A732-5AE486BF8357}" destId="{D2E3B0D5-D11B-46DE-85F2-B44A7E70DF06}" srcOrd="0" destOrd="0" presId="urn:microsoft.com/office/officeart/2008/layout/VerticalCurvedList"/>
    <dgm:cxn modelId="{57772024-7EC4-4C56-95E5-9C95D5B3AB8C}" type="presOf" srcId="{548F3FBE-856D-4002-A2BD-25A16096104F}" destId="{1AC90130-9F5E-4CB3-8BF5-2BFD0082EB84}" srcOrd="0" destOrd="0" presId="urn:microsoft.com/office/officeart/2008/layout/VerticalCurvedList"/>
    <dgm:cxn modelId="{B748C7EE-288C-4668-9C45-F818577637E3}" type="presOf" srcId="{C2769CBD-80AC-43C4-A6E6-2A5FC1D7604F}" destId="{1D12AC4D-93CF-4AB9-99DB-80832C954123}" srcOrd="0" destOrd="0" presId="urn:microsoft.com/office/officeart/2008/layout/VerticalCurvedList"/>
    <dgm:cxn modelId="{379185AA-DFD6-458B-A5EC-FA0A934A5E7F}" srcId="{F6BD824A-5C4A-41F2-9E49-95035B325BB0}" destId="{2E32D157-8EFE-4B13-8A73-0F3342C319BC}" srcOrd="3" destOrd="0" parTransId="{6E3C8330-39BD-4285-B3BA-0B182877235E}" sibTransId="{B376DFBA-D25D-47A6-8108-353264C42779}"/>
    <dgm:cxn modelId="{C316C7B0-85F9-4440-A7DE-7A340AA6F4BA}" type="presOf" srcId="{8C465749-3449-44F8-A86B-E9375EF6761C}" destId="{C1C8E986-5032-47AD-A18C-2DF59BCB62D5}" srcOrd="0" destOrd="0" presId="urn:microsoft.com/office/officeart/2008/layout/VerticalCurvedList"/>
    <dgm:cxn modelId="{AACBBC59-E2C4-405C-9E77-07FB6B0907C6}" type="presParOf" srcId="{663200B6-34DC-4434-8B3C-692298318DEE}" destId="{0E6DB453-E731-4473-A34C-93E80693211B}" srcOrd="0" destOrd="0" presId="urn:microsoft.com/office/officeart/2008/layout/VerticalCurvedList"/>
    <dgm:cxn modelId="{DF241C0E-F6BE-489D-82EE-37970316EACD}" type="presParOf" srcId="{0E6DB453-E731-4473-A34C-93E80693211B}" destId="{B7994025-8AE6-4535-B752-48494B88BCB8}" srcOrd="0" destOrd="0" presId="urn:microsoft.com/office/officeart/2008/layout/VerticalCurvedList"/>
    <dgm:cxn modelId="{FD05F41D-5A14-42B3-B2CD-90038223BA1B}" type="presParOf" srcId="{B7994025-8AE6-4535-B752-48494B88BCB8}" destId="{62B14E20-A545-4ED2-ABE3-2070C3C313E5}" srcOrd="0" destOrd="0" presId="urn:microsoft.com/office/officeart/2008/layout/VerticalCurvedList"/>
    <dgm:cxn modelId="{E9182C02-18B0-4CFA-8DA0-63473953D37A}" type="presParOf" srcId="{B7994025-8AE6-4535-B752-48494B88BCB8}" destId="{C1C8E986-5032-47AD-A18C-2DF59BCB62D5}" srcOrd="1" destOrd="0" presId="urn:microsoft.com/office/officeart/2008/layout/VerticalCurvedList"/>
    <dgm:cxn modelId="{47D074FE-B4CA-4DEC-995F-62E0D2810BFF}" type="presParOf" srcId="{B7994025-8AE6-4535-B752-48494B88BCB8}" destId="{BF491872-D79F-48BE-8F3A-FDA428ED292F}" srcOrd="2" destOrd="0" presId="urn:microsoft.com/office/officeart/2008/layout/VerticalCurvedList"/>
    <dgm:cxn modelId="{DB2A17E7-C974-446C-8DD5-7A7CEEA4086B}" type="presParOf" srcId="{B7994025-8AE6-4535-B752-48494B88BCB8}" destId="{36634A57-A6B9-45D0-98D2-748B51145B82}" srcOrd="3" destOrd="0" presId="urn:microsoft.com/office/officeart/2008/layout/VerticalCurvedList"/>
    <dgm:cxn modelId="{C6FC5759-27DE-491D-8EEC-7D624E6277D6}" type="presParOf" srcId="{0E6DB453-E731-4473-A34C-93E80693211B}" destId="{1AC90130-9F5E-4CB3-8BF5-2BFD0082EB84}" srcOrd="1" destOrd="0" presId="urn:microsoft.com/office/officeart/2008/layout/VerticalCurvedList"/>
    <dgm:cxn modelId="{287F2854-1825-47B4-910F-7FE53B3968D6}" type="presParOf" srcId="{0E6DB453-E731-4473-A34C-93E80693211B}" destId="{5BBD9201-4083-4FBF-9E12-FECA858EEFB3}" srcOrd="2" destOrd="0" presId="urn:microsoft.com/office/officeart/2008/layout/VerticalCurvedList"/>
    <dgm:cxn modelId="{4EF1A185-821E-4BBA-B6F6-0AB665E30C9C}" type="presParOf" srcId="{5BBD9201-4083-4FBF-9E12-FECA858EEFB3}" destId="{E2AE1B99-8AFB-4A77-9057-0BA182B3A7DB}" srcOrd="0" destOrd="0" presId="urn:microsoft.com/office/officeart/2008/layout/VerticalCurvedList"/>
    <dgm:cxn modelId="{01103E15-6927-46C2-AE54-A7B135DB158F}" type="presParOf" srcId="{0E6DB453-E731-4473-A34C-93E80693211B}" destId="{1D12AC4D-93CF-4AB9-99DB-80832C954123}" srcOrd="3" destOrd="0" presId="urn:microsoft.com/office/officeart/2008/layout/VerticalCurvedList"/>
    <dgm:cxn modelId="{C3068F26-5F82-43ED-A277-112182244A57}" type="presParOf" srcId="{0E6DB453-E731-4473-A34C-93E80693211B}" destId="{3A665244-E576-47D8-A110-F82A4EF0F3C3}" srcOrd="4" destOrd="0" presId="urn:microsoft.com/office/officeart/2008/layout/VerticalCurvedList"/>
    <dgm:cxn modelId="{408EA9F5-2812-425C-8CAF-1AE102441CEF}" type="presParOf" srcId="{3A665244-E576-47D8-A110-F82A4EF0F3C3}" destId="{562674C0-8D95-499F-A15E-710E5EBAE34A}" srcOrd="0" destOrd="0" presId="urn:microsoft.com/office/officeart/2008/layout/VerticalCurvedList"/>
    <dgm:cxn modelId="{A79E1979-10E3-4F6A-A7CF-42BF2C5B5946}" type="presParOf" srcId="{0E6DB453-E731-4473-A34C-93E80693211B}" destId="{D2E3B0D5-D11B-46DE-85F2-B44A7E70DF06}" srcOrd="5" destOrd="0" presId="urn:microsoft.com/office/officeart/2008/layout/VerticalCurvedList"/>
    <dgm:cxn modelId="{D7AA9E7A-AF74-4DD2-AA14-414EF2E0C5AD}" type="presParOf" srcId="{0E6DB453-E731-4473-A34C-93E80693211B}" destId="{31807A9E-5666-4B89-9B85-9AEA3C50D42D}" srcOrd="6" destOrd="0" presId="urn:microsoft.com/office/officeart/2008/layout/VerticalCurvedList"/>
    <dgm:cxn modelId="{B714FF7A-AC76-4968-886D-96A464F51039}" type="presParOf" srcId="{31807A9E-5666-4B89-9B85-9AEA3C50D42D}" destId="{601BA69A-74B0-49AF-91E3-A6CB298CBB4B}" srcOrd="0" destOrd="0" presId="urn:microsoft.com/office/officeart/2008/layout/VerticalCurvedList"/>
    <dgm:cxn modelId="{08CDBAD5-4186-4970-9BC0-1FE67A7EE9E7}" type="presParOf" srcId="{0E6DB453-E731-4473-A34C-93E80693211B}" destId="{70B802E0-429C-492A-8358-97EBFCE9A3D1}" srcOrd="7" destOrd="0" presId="urn:microsoft.com/office/officeart/2008/layout/VerticalCurvedList"/>
    <dgm:cxn modelId="{2F76183C-671F-46AF-B1EF-D1C52B1D5D89}" type="presParOf" srcId="{0E6DB453-E731-4473-A34C-93E80693211B}" destId="{6B580E40-9DEA-413B-9DA7-DF4FD743DAA5}" srcOrd="8" destOrd="0" presId="urn:microsoft.com/office/officeart/2008/layout/VerticalCurvedList"/>
    <dgm:cxn modelId="{7D134B3A-E233-4CCD-8558-900FF2513CFB}" type="presParOf" srcId="{6B580E40-9DEA-413B-9DA7-DF4FD743DAA5}" destId="{CA3E6086-BFED-4308-A48D-0F315E00FE0B}"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E873145-5744-45AD-9729-FBCF77490CD5}"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A079E4B9-53B1-48A1-8ECB-B395E2D31C51}">
      <dgm:prSet phldrT="[Texto]" custT="1"/>
      <dgm:spPr/>
      <dgm:t>
        <a:bodyPr/>
        <a:lstStyle/>
        <a:p>
          <a:r>
            <a:rPr lang="es-EC" sz="1800" b="1" dirty="0" smtClean="0"/>
            <a:t>El principal problema al que se han enfrentado en la incipiente actividad turística es la escasa demanda, y al hecho que por años los ciclistas han recorrido la ruta sin consumir en los establecimientos disponibles, sin realizar caminatas pero esto no ha sido culpa de los visitantes en bicicleta sino de la inexistencia de señalética y difusión de los recursos disponibles. </a:t>
          </a:r>
          <a:endParaRPr lang="es-EC" sz="1800" b="1" dirty="0"/>
        </a:p>
      </dgm:t>
    </dgm:pt>
    <dgm:pt modelId="{B98106FB-BC4C-48CD-B166-4557A50907CB}" type="parTrans" cxnId="{05DAD0FA-1497-4C73-9728-7B417DD3BDE2}">
      <dgm:prSet/>
      <dgm:spPr/>
      <dgm:t>
        <a:bodyPr/>
        <a:lstStyle/>
        <a:p>
          <a:endParaRPr lang="es-EC" sz="1800" b="1"/>
        </a:p>
      </dgm:t>
    </dgm:pt>
    <dgm:pt modelId="{031286FE-403C-4E2F-B099-0492EA51CD60}" type="sibTrans" cxnId="{05DAD0FA-1497-4C73-9728-7B417DD3BDE2}">
      <dgm:prSet/>
      <dgm:spPr/>
      <dgm:t>
        <a:bodyPr/>
        <a:lstStyle/>
        <a:p>
          <a:endParaRPr lang="es-EC" sz="1800" b="1"/>
        </a:p>
      </dgm:t>
    </dgm:pt>
    <dgm:pt modelId="{542BB0F3-00B0-4205-AA94-70D5290C9F89}">
      <dgm:prSet phldrT="[Texto]" custT="1"/>
      <dgm:spPr/>
      <dgm:t>
        <a:bodyPr/>
        <a:lstStyle/>
        <a:p>
          <a:r>
            <a:rPr lang="es-EC" sz="1800" b="1" dirty="0" smtClean="0"/>
            <a:t>En la Eco-Ruta Ñawpa Ñan Chiriboga se encuentran catorce recursos turísticos que dependen entre ellos para generar mayor interés en la demanda, dado que las condiciones de los mismos no permiten que se destaquen en la oferta turística local y nacional. </a:t>
          </a:r>
          <a:endParaRPr lang="es-EC" sz="1800" b="1" dirty="0"/>
        </a:p>
      </dgm:t>
    </dgm:pt>
    <dgm:pt modelId="{F279A52F-95F4-4663-9AD0-CE9D4D855A9C}" type="parTrans" cxnId="{4C4F98B4-A432-4A28-B513-8ADE6D4EE8F8}">
      <dgm:prSet/>
      <dgm:spPr/>
      <dgm:t>
        <a:bodyPr/>
        <a:lstStyle/>
        <a:p>
          <a:endParaRPr lang="es-EC" sz="1800" b="1"/>
        </a:p>
      </dgm:t>
    </dgm:pt>
    <dgm:pt modelId="{5DE3636D-0D9A-4ED2-AA0B-1D9084E0DDAB}" type="sibTrans" cxnId="{4C4F98B4-A432-4A28-B513-8ADE6D4EE8F8}">
      <dgm:prSet/>
      <dgm:spPr/>
      <dgm:t>
        <a:bodyPr/>
        <a:lstStyle/>
        <a:p>
          <a:endParaRPr lang="es-EC" sz="1800" b="1"/>
        </a:p>
      </dgm:t>
    </dgm:pt>
    <dgm:pt modelId="{C7673F53-FEBD-4A14-8B24-5C35CB6875A1}">
      <dgm:prSet phldrT="[Texto]" custT="1"/>
      <dgm:spPr/>
      <dgm:t>
        <a:bodyPr/>
        <a:lstStyle/>
        <a:p>
          <a:r>
            <a:rPr lang="es-EC" sz="1800" b="1" dirty="0" smtClean="0"/>
            <a:t>Los establecimientos existentes requieren que su personal se encuentre más capacitado para generar una buena experiencia a los visitantes. </a:t>
          </a:r>
          <a:endParaRPr lang="es-EC" sz="1800" b="1" dirty="0"/>
        </a:p>
      </dgm:t>
    </dgm:pt>
    <dgm:pt modelId="{44AA7B11-22CD-45B6-AD79-28BD77F64E7B}" type="parTrans" cxnId="{F93C568B-7696-4DBC-B686-9BCB170EB4C6}">
      <dgm:prSet/>
      <dgm:spPr/>
      <dgm:t>
        <a:bodyPr/>
        <a:lstStyle/>
        <a:p>
          <a:endParaRPr lang="es-EC" sz="1800" b="1"/>
        </a:p>
      </dgm:t>
    </dgm:pt>
    <dgm:pt modelId="{D0D8B934-489C-49F8-A8BB-CEA115B372CC}" type="sibTrans" cxnId="{F93C568B-7696-4DBC-B686-9BCB170EB4C6}">
      <dgm:prSet/>
      <dgm:spPr/>
      <dgm:t>
        <a:bodyPr/>
        <a:lstStyle/>
        <a:p>
          <a:endParaRPr lang="es-EC" sz="1800" b="1"/>
        </a:p>
      </dgm:t>
    </dgm:pt>
    <dgm:pt modelId="{02DECD8F-47ED-4F73-950E-93D10767E15B}">
      <dgm:prSet phldrT="[Texto]" custT="1"/>
      <dgm:spPr/>
      <dgm:t>
        <a:bodyPr/>
        <a:lstStyle/>
        <a:p>
          <a:r>
            <a:rPr lang="es-EC" sz="1800" b="1" dirty="0" smtClean="0"/>
            <a:t>Actualmente las actividades económicas a las que se dedica la población son la ganadería y agricultura, actividades que a largo plazo afectan el ambiente al reducir hábitats de varias especies de fauna y con el paso del tiempo estos recursos se agotan.</a:t>
          </a:r>
          <a:endParaRPr lang="es-EC" sz="1800" b="1" dirty="0"/>
        </a:p>
      </dgm:t>
    </dgm:pt>
    <dgm:pt modelId="{49794D34-5229-498D-8BF7-19FE72660D0C}" type="sibTrans" cxnId="{868B975E-F63B-453B-931C-3627DE0A7B30}">
      <dgm:prSet/>
      <dgm:spPr/>
      <dgm:t>
        <a:bodyPr/>
        <a:lstStyle/>
        <a:p>
          <a:endParaRPr lang="es-EC" sz="1800" b="1"/>
        </a:p>
      </dgm:t>
    </dgm:pt>
    <dgm:pt modelId="{133E432B-14EF-4FDF-8F1A-5095878B09D8}" type="parTrans" cxnId="{868B975E-F63B-453B-931C-3627DE0A7B30}">
      <dgm:prSet/>
      <dgm:spPr/>
      <dgm:t>
        <a:bodyPr/>
        <a:lstStyle/>
        <a:p>
          <a:endParaRPr lang="es-EC" sz="1800" b="1"/>
        </a:p>
      </dgm:t>
    </dgm:pt>
    <dgm:pt modelId="{400FA9C5-EF3D-4807-8D85-BEC9BC675F1A}" type="pres">
      <dgm:prSet presAssocID="{5E873145-5744-45AD-9729-FBCF77490CD5}" presName="Name0" presStyleCnt="0">
        <dgm:presLayoutVars>
          <dgm:chMax val="7"/>
          <dgm:chPref val="7"/>
          <dgm:dir/>
        </dgm:presLayoutVars>
      </dgm:prSet>
      <dgm:spPr/>
      <dgm:t>
        <a:bodyPr/>
        <a:lstStyle/>
        <a:p>
          <a:endParaRPr lang="es-EC"/>
        </a:p>
      </dgm:t>
    </dgm:pt>
    <dgm:pt modelId="{FEC48C47-C456-40F5-BFC3-4CB512089904}" type="pres">
      <dgm:prSet presAssocID="{5E873145-5744-45AD-9729-FBCF77490CD5}" presName="Name1" presStyleCnt="0"/>
      <dgm:spPr/>
    </dgm:pt>
    <dgm:pt modelId="{A54BC146-6A95-4723-807F-0C46E0AFF27E}" type="pres">
      <dgm:prSet presAssocID="{5E873145-5744-45AD-9729-FBCF77490CD5}" presName="cycle" presStyleCnt="0"/>
      <dgm:spPr/>
    </dgm:pt>
    <dgm:pt modelId="{4B6CEDA8-5ADA-43D2-BF58-035E7B7F5CDB}" type="pres">
      <dgm:prSet presAssocID="{5E873145-5744-45AD-9729-FBCF77490CD5}" presName="srcNode" presStyleLbl="node1" presStyleIdx="0" presStyleCnt="4"/>
      <dgm:spPr/>
    </dgm:pt>
    <dgm:pt modelId="{177AD65E-2D26-4C3B-AFF1-A8D2C99BE8EC}" type="pres">
      <dgm:prSet presAssocID="{5E873145-5744-45AD-9729-FBCF77490CD5}" presName="conn" presStyleLbl="parChTrans1D2" presStyleIdx="0" presStyleCnt="1"/>
      <dgm:spPr/>
      <dgm:t>
        <a:bodyPr/>
        <a:lstStyle/>
        <a:p>
          <a:endParaRPr lang="es-EC"/>
        </a:p>
      </dgm:t>
    </dgm:pt>
    <dgm:pt modelId="{0C20CBF5-90FC-4B47-8CA7-03C04E64DF99}" type="pres">
      <dgm:prSet presAssocID="{5E873145-5744-45AD-9729-FBCF77490CD5}" presName="extraNode" presStyleLbl="node1" presStyleIdx="0" presStyleCnt="4"/>
      <dgm:spPr/>
    </dgm:pt>
    <dgm:pt modelId="{AEB43018-AA56-408F-A39E-EA89B2A5D571}" type="pres">
      <dgm:prSet presAssocID="{5E873145-5744-45AD-9729-FBCF77490CD5}" presName="dstNode" presStyleLbl="node1" presStyleIdx="0" presStyleCnt="4"/>
      <dgm:spPr/>
    </dgm:pt>
    <dgm:pt modelId="{8686A78C-E8D2-47CD-8D8A-2E759466D9AD}" type="pres">
      <dgm:prSet presAssocID="{C7673F53-FEBD-4A14-8B24-5C35CB6875A1}" presName="text_1" presStyleLbl="node1" presStyleIdx="0" presStyleCnt="4">
        <dgm:presLayoutVars>
          <dgm:bulletEnabled val="1"/>
        </dgm:presLayoutVars>
      </dgm:prSet>
      <dgm:spPr/>
      <dgm:t>
        <a:bodyPr/>
        <a:lstStyle/>
        <a:p>
          <a:endParaRPr lang="es-EC"/>
        </a:p>
      </dgm:t>
    </dgm:pt>
    <dgm:pt modelId="{EAF2FB0E-7013-49B0-854F-B48DD6933621}" type="pres">
      <dgm:prSet presAssocID="{C7673F53-FEBD-4A14-8B24-5C35CB6875A1}" presName="accent_1" presStyleCnt="0"/>
      <dgm:spPr/>
    </dgm:pt>
    <dgm:pt modelId="{1199E9EA-C548-4A5E-87DD-1BC289AE5623}" type="pres">
      <dgm:prSet presAssocID="{C7673F53-FEBD-4A14-8B24-5C35CB6875A1}" presName="accentRepeatNode" presStyleLbl="solidFgAcc1" presStyleIdx="0" presStyleCnt="4"/>
      <dgm:spPr/>
    </dgm:pt>
    <dgm:pt modelId="{AC5FA0BE-8607-4D49-A47F-C0A9D8E32839}" type="pres">
      <dgm:prSet presAssocID="{02DECD8F-47ED-4F73-950E-93D10767E15B}" presName="text_2" presStyleLbl="node1" presStyleIdx="1" presStyleCnt="4">
        <dgm:presLayoutVars>
          <dgm:bulletEnabled val="1"/>
        </dgm:presLayoutVars>
      </dgm:prSet>
      <dgm:spPr/>
      <dgm:t>
        <a:bodyPr/>
        <a:lstStyle/>
        <a:p>
          <a:endParaRPr lang="es-EC"/>
        </a:p>
      </dgm:t>
    </dgm:pt>
    <dgm:pt modelId="{D596F14F-D8D3-45A5-B54B-73E83CEA7DC6}" type="pres">
      <dgm:prSet presAssocID="{02DECD8F-47ED-4F73-950E-93D10767E15B}" presName="accent_2" presStyleCnt="0"/>
      <dgm:spPr/>
    </dgm:pt>
    <dgm:pt modelId="{7772BA56-2A3D-457A-A08A-3C5D7BBA53D3}" type="pres">
      <dgm:prSet presAssocID="{02DECD8F-47ED-4F73-950E-93D10767E15B}" presName="accentRepeatNode" presStyleLbl="solidFgAcc1" presStyleIdx="1" presStyleCnt="4"/>
      <dgm:spPr/>
    </dgm:pt>
    <dgm:pt modelId="{7F260739-1F23-4A28-A5B7-F071ED7EBDC2}" type="pres">
      <dgm:prSet presAssocID="{A079E4B9-53B1-48A1-8ECB-B395E2D31C51}" presName="text_3" presStyleLbl="node1" presStyleIdx="2" presStyleCnt="4">
        <dgm:presLayoutVars>
          <dgm:bulletEnabled val="1"/>
        </dgm:presLayoutVars>
      </dgm:prSet>
      <dgm:spPr/>
      <dgm:t>
        <a:bodyPr/>
        <a:lstStyle/>
        <a:p>
          <a:endParaRPr lang="es-EC"/>
        </a:p>
      </dgm:t>
    </dgm:pt>
    <dgm:pt modelId="{3BE335E6-A6D8-45FB-91FB-19F58DD03BA9}" type="pres">
      <dgm:prSet presAssocID="{A079E4B9-53B1-48A1-8ECB-B395E2D31C51}" presName="accent_3" presStyleCnt="0"/>
      <dgm:spPr/>
    </dgm:pt>
    <dgm:pt modelId="{8EE28D35-C214-49C6-9D85-A2283A1705D8}" type="pres">
      <dgm:prSet presAssocID="{A079E4B9-53B1-48A1-8ECB-B395E2D31C51}" presName="accentRepeatNode" presStyleLbl="solidFgAcc1" presStyleIdx="2" presStyleCnt="4"/>
      <dgm:spPr/>
    </dgm:pt>
    <dgm:pt modelId="{D5BDEFB2-B892-4F83-B273-0E8AD4EE56C7}" type="pres">
      <dgm:prSet presAssocID="{542BB0F3-00B0-4205-AA94-70D5290C9F89}" presName="text_4" presStyleLbl="node1" presStyleIdx="3" presStyleCnt="4">
        <dgm:presLayoutVars>
          <dgm:bulletEnabled val="1"/>
        </dgm:presLayoutVars>
      </dgm:prSet>
      <dgm:spPr/>
      <dgm:t>
        <a:bodyPr/>
        <a:lstStyle/>
        <a:p>
          <a:endParaRPr lang="es-EC"/>
        </a:p>
      </dgm:t>
    </dgm:pt>
    <dgm:pt modelId="{04207788-2DCB-4521-B93F-B23C28B7C47F}" type="pres">
      <dgm:prSet presAssocID="{542BB0F3-00B0-4205-AA94-70D5290C9F89}" presName="accent_4" presStyleCnt="0"/>
      <dgm:spPr/>
    </dgm:pt>
    <dgm:pt modelId="{8C106C4A-51EC-4A65-9EB7-9AF349F199BF}" type="pres">
      <dgm:prSet presAssocID="{542BB0F3-00B0-4205-AA94-70D5290C9F89}" presName="accentRepeatNode" presStyleLbl="solidFgAcc1" presStyleIdx="3" presStyleCnt="4"/>
      <dgm:spPr/>
    </dgm:pt>
  </dgm:ptLst>
  <dgm:cxnLst>
    <dgm:cxn modelId="{34B2568B-DA61-4F04-95A4-E4E7AD195D39}" type="presOf" srcId="{5E873145-5744-45AD-9729-FBCF77490CD5}" destId="{400FA9C5-EF3D-4807-8D85-BEC9BC675F1A}" srcOrd="0" destOrd="0" presId="urn:microsoft.com/office/officeart/2008/layout/VerticalCurvedList"/>
    <dgm:cxn modelId="{D618B154-3100-4AD4-B781-23C632E796AF}" type="presOf" srcId="{542BB0F3-00B0-4205-AA94-70D5290C9F89}" destId="{D5BDEFB2-B892-4F83-B273-0E8AD4EE56C7}" srcOrd="0" destOrd="0" presId="urn:microsoft.com/office/officeart/2008/layout/VerticalCurvedList"/>
    <dgm:cxn modelId="{868B975E-F63B-453B-931C-3627DE0A7B30}" srcId="{5E873145-5744-45AD-9729-FBCF77490CD5}" destId="{02DECD8F-47ED-4F73-950E-93D10767E15B}" srcOrd="1" destOrd="0" parTransId="{133E432B-14EF-4FDF-8F1A-5095878B09D8}" sibTransId="{49794D34-5229-498D-8BF7-19FE72660D0C}"/>
    <dgm:cxn modelId="{11032D0B-3732-4255-8659-F0B0E39D1366}" type="presOf" srcId="{D0D8B934-489C-49F8-A8BB-CEA115B372CC}" destId="{177AD65E-2D26-4C3B-AFF1-A8D2C99BE8EC}" srcOrd="0" destOrd="0" presId="urn:microsoft.com/office/officeart/2008/layout/VerticalCurvedList"/>
    <dgm:cxn modelId="{24D991F0-9E03-4B26-8E79-27F49E656963}" type="presOf" srcId="{C7673F53-FEBD-4A14-8B24-5C35CB6875A1}" destId="{8686A78C-E8D2-47CD-8D8A-2E759466D9AD}" srcOrd="0" destOrd="0" presId="urn:microsoft.com/office/officeart/2008/layout/VerticalCurvedList"/>
    <dgm:cxn modelId="{4C4F98B4-A432-4A28-B513-8ADE6D4EE8F8}" srcId="{5E873145-5744-45AD-9729-FBCF77490CD5}" destId="{542BB0F3-00B0-4205-AA94-70D5290C9F89}" srcOrd="3" destOrd="0" parTransId="{F279A52F-95F4-4663-9AD0-CE9D4D855A9C}" sibTransId="{5DE3636D-0D9A-4ED2-AA0B-1D9084E0DDAB}"/>
    <dgm:cxn modelId="{6C63D761-4C76-4A5D-8F7B-EBBEFD5FA6D6}" type="presOf" srcId="{A079E4B9-53B1-48A1-8ECB-B395E2D31C51}" destId="{7F260739-1F23-4A28-A5B7-F071ED7EBDC2}" srcOrd="0" destOrd="0" presId="urn:microsoft.com/office/officeart/2008/layout/VerticalCurvedList"/>
    <dgm:cxn modelId="{05DAD0FA-1497-4C73-9728-7B417DD3BDE2}" srcId="{5E873145-5744-45AD-9729-FBCF77490CD5}" destId="{A079E4B9-53B1-48A1-8ECB-B395E2D31C51}" srcOrd="2" destOrd="0" parTransId="{B98106FB-BC4C-48CD-B166-4557A50907CB}" sibTransId="{031286FE-403C-4E2F-B099-0492EA51CD60}"/>
    <dgm:cxn modelId="{F93C568B-7696-4DBC-B686-9BCB170EB4C6}" srcId="{5E873145-5744-45AD-9729-FBCF77490CD5}" destId="{C7673F53-FEBD-4A14-8B24-5C35CB6875A1}" srcOrd="0" destOrd="0" parTransId="{44AA7B11-22CD-45B6-AD79-28BD77F64E7B}" sibTransId="{D0D8B934-489C-49F8-A8BB-CEA115B372CC}"/>
    <dgm:cxn modelId="{EBBFCB85-1BB7-4546-88E2-A2DD1820C354}" type="presOf" srcId="{02DECD8F-47ED-4F73-950E-93D10767E15B}" destId="{AC5FA0BE-8607-4D49-A47F-C0A9D8E32839}" srcOrd="0" destOrd="0" presId="urn:microsoft.com/office/officeart/2008/layout/VerticalCurvedList"/>
    <dgm:cxn modelId="{474B1FE1-78F3-46BC-9F95-A58E23BD607E}" type="presParOf" srcId="{400FA9C5-EF3D-4807-8D85-BEC9BC675F1A}" destId="{FEC48C47-C456-40F5-BFC3-4CB512089904}" srcOrd="0" destOrd="0" presId="urn:microsoft.com/office/officeart/2008/layout/VerticalCurvedList"/>
    <dgm:cxn modelId="{0FE394AD-B974-4BFE-8973-150BA99F2E34}" type="presParOf" srcId="{FEC48C47-C456-40F5-BFC3-4CB512089904}" destId="{A54BC146-6A95-4723-807F-0C46E0AFF27E}" srcOrd="0" destOrd="0" presId="urn:microsoft.com/office/officeart/2008/layout/VerticalCurvedList"/>
    <dgm:cxn modelId="{7FF4258D-D767-4C1E-90B5-4D697F57E069}" type="presParOf" srcId="{A54BC146-6A95-4723-807F-0C46E0AFF27E}" destId="{4B6CEDA8-5ADA-43D2-BF58-035E7B7F5CDB}" srcOrd="0" destOrd="0" presId="urn:microsoft.com/office/officeart/2008/layout/VerticalCurvedList"/>
    <dgm:cxn modelId="{12548452-224A-48F4-8BDE-0968DD4FFC5F}" type="presParOf" srcId="{A54BC146-6A95-4723-807F-0C46E0AFF27E}" destId="{177AD65E-2D26-4C3B-AFF1-A8D2C99BE8EC}" srcOrd="1" destOrd="0" presId="urn:microsoft.com/office/officeart/2008/layout/VerticalCurvedList"/>
    <dgm:cxn modelId="{8F27C1B5-FC29-4E34-A7FA-4C09FFE05EE4}" type="presParOf" srcId="{A54BC146-6A95-4723-807F-0C46E0AFF27E}" destId="{0C20CBF5-90FC-4B47-8CA7-03C04E64DF99}" srcOrd="2" destOrd="0" presId="urn:microsoft.com/office/officeart/2008/layout/VerticalCurvedList"/>
    <dgm:cxn modelId="{0EAAF64E-08C3-40DD-B497-5731F5DE8BA5}" type="presParOf" srcId="{A54BC146-6A95-4723-807F-0C46E0AFF27E}" destId="{AEB43018-AA56-408F-A39E-EA89B2A5D571}" srcOrd="3" destOrd="0" presId="urn:microsoft.com/office/officeart/2008/layout/VerticalCurvedList"/>
    <dgm:cxn modelId="{BD54CC25-3DBF-4DF0-8DAF-E78CC55D9E17}" type="presParOf" srcId="{FEC48C47-C456-40F5-BFC3-4CB512089904}" destId="{8686A78C-E8D2-47CD-8D8A-2E759466D9AD}" srcOrd="1" destOrd="0" presId="urn:microsoft.com/office/officeart/2008/layout/VerticalCurvedList"/>
    <dgm:cxn modelId="{380BD2D0-E6B6-4619-AD6A-2E7EB12C9B73}" type="presParOf" srcId="{FEC48C47-C456-40F5-BFC3-4CB512089904}" destId="{EAF2FB0E-7013-49B0-854F-B48DD6933621}" srcOrd="2" destOrd="0" presId="urn:microsoft.com/office/officeart/2008/layout/VerticalCurvedList"/>
    <dgm:cxn modelId="{A8D2FEF3-15E8-4BA3-8F4B-CEDDE02D956B}" type="presParOf" srcId="{EAF2FB0E-7013-49B0-854F-B48DD6933621}" destId="{1199E9EA-C548-4A5E-87DD-1BC289AE5623}" srcOrd="0" destOrd="0" presId="urn:microsoft.com/office/officeart/2008/layout/VerticalCurvedList"/>
    <dgm:cxn modelId="{C83AD5CE-73FC-4340-A014-52E19B284986}" type="presParOf" srcId="{FEC48C47-C456-40F5-BFC3-4CB512089904}" destId="{AC5FA0BE-8607-4D49-A47F-C0A9D8E32839}" srcOrd="3" destOrd="0" presId="urn:microsoft.com/office/officeart/2008/layout/VerticalCurvedList"/>
    <dgm:cxn modelId="{4774E2CA-D43B-4C0E-9B94-615A850D6E7E}" type="presParOf" srcId="{FEC48C47-C456-40F5-BFC3-4CB512089904}" destId="{D596F14F-D8D3-45A5-B54B-73E83CEA7DC6}" srcOrd="4" destOrd="0" presId="urn:microsoft.com/office/officeart/2008/layout/VerticalCurvedList"/>
    <dgm:cxn modelId="{FDB825E1-E597-4F38-84B8-878456A6FE62}" type="presParOf" srcId="{D596F14F-D8D3-45A5-B54B-73E83CEA7DC6}" destId="{7772BA56-2A3D-457A-A08A-3C5D7BBA53D3}" srcOrd="0" destOrd="0" presId="urn:microsoft.com/office/officeart/2008/layout/VerticalCurvedList"/>
    <dgm:cxn modelId="{725D3FCE-BBCB-4125-A774-A611AE6238E3}" type="presParOf" srcId="{FEC48C47-C456-40F5-BFC3-4CB512089904}" destId="{7F260739-1F23-4A28-A5B7-F071ED7EBDC2}" srcOrd="5" destOrd="0" presId="urn:microsoft.com/office/officeart/2008/layout/VerticalCurvedList"/>
    <dgm:cxn modelId="{E76D8C5F-4602-41EC-ADF2-3005FE8E35DC}" type="presParOf" srcId="{FEC48C47-C456-40F5-BFC3-4CB512089904}" destId="{3BE335E6-A6D8-45FB-91FB-19F58DD03BA9}" srcOrd="6" destOrd="0" presId="urn:microsoft.com/office/officeart/2008/layout/VerticalCurvedList"/>
    <dgm:cxn modelId="{152F27A1-B271-454B-AC6D-A51D363BE0F2}" type="presParOf" srcId="{3BE335E6-A6D8-45FB-91FB-19F58DD03BA9}" destId="{8EE28D35-C214-49C6-9D85-A2283A1705D8}" srcOrd="0" destOrd="0" presId="urn:microsoft.com/office/officeart/2008/layout/VerticalCurvedList"/>
    <dgm:cxn modelId="{43E9AE5B-6141-4513-B823-B01BBAF75DF8}" type="presParOf" srcId="{FEC48C47-C456-40F5-BFC3-4CB512089904}" destId="{D5BDEFB2-B892-4F83-B273-0E8AD4EE56C7}" srcOrd="7" destOrd="0" presId="urn:microsoft.com/office/officeart/2008/layout/VerticalCurvedList"/>
    <dgm:cxn modelId="{D738168F-0409-494A-9CA0-9FFE15C72645}" type="presParOf" srcId="{FEC48C47-C456-40F5-BFC3-4CB512089904}" destId="{04207788-2DCB-4521-B93F-B23C28B7C47F}" srcOrd="8" destOrd="0" presId="urn:microsoft.com/office/officeart/2008/layout/VerticalCurvedList"/>
    <dgm:cxn modelId="{0C325333-E1EE-42F9-BB27-16F74DAA413E}" type="presParOf" srcId="{04207788-2DCB-4521-B93F-B23C28B7C47F}" destId="{8C106C4A-51EC-4A65-9EB7-9AF349F199B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CD13C44-941D-4FBD-BB8E-121566EFBD95}"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880F4099-71BB-427D-A319-E477EF6B2EB7}">
      <dgm:prSet phldrT="[Texto]" custT="1"/>
      <dgm:spPr/>
      <dgm:t>
        <a:bodyPr/>
        <a:lstStyle/>
        <a:p>
          <a:r>
            <a:rPr lang="es-EC" sz="1600" b="1" dirty="0" smtClean="0"/>
            <a:t>Al G.A.D. Parroquial de Lloa y al Centro Turístico Comunitario se les recomienda capacitar a los socios y a la comunidad en aspectos sobre conservación ambiental y organización comunitaria, para que toda la población se involucre en actividades sustentables</a:t>
          </a:r>
          <a:endParaRPr lang="es-EC" sz="1600" b="1" dirty="0"/>
        </a:p>
      </dgm:t>
    </dgm:pt>
    <dgm:pt modelId="{0F9B8184-C07E-4DDE-B6F3-69BE8BA714BC}" type="parTrans" cxnId="{259542D9-17AE-4642-ADB1-58AADBA20A14}">
      <dgm:prSet/>
      <dgm:spPr/>
      <dgm:t>
        <a:bodyPr/>
        <a:lstStyle/>
        <a:p>
          <a:endParaRPr lang="es-EC" sz="2000" b="1"/>
        </a:p>
      </dgm:t>
    </dgm:pt>
    <dgm:pt modelId="{FD319FCC-4772-4005-9F74-695B68E2A168}" type="sibTrans" cxnId="{259542D9-17AE-4642-ADB1-58AADBA20A14}">
      <dgm:prSet/>
      <dgm:spPr/>
      <dgm:t>
        <a:bodyPr/>
        <a:lstStyle/>
        <a:p>
          <a:endParaRPr lang="es-EC" sz="2000" b="1"/>
        </a:p>
      </dgm:t>
    </dgm:pt>
    <dgm:pt modelId="{58D7412C-D900-42E9-BEA2-2EF25DAA1412}">
      <dgm:prSet phldrT="[Texto]" custT="1"/>
      <dgm:spPr/>
      <dgm:t>
        <a:bodyPr/>
        <a:lstStyle/>
        <a:p>
          <a:r>
            <a:rPr lang="es-EC" sz="1600" b="1" dirty="0" smtClean="0"/>
            <a:t>La conservación del patrimonio cultural-histórico debe ser una de las decisiones primordiales del G.A.D Parroquial de Lloa, se recomienda lograr la intervención del Instituto Metropolitano de Patrimonio para la protección y restauración de las casas en San Juan y Chiriboga. Y también deben ser intercedidos los tramos de los culuncos existentes para frenar la destrucción y deterioro. </a:t>
          </a:r>
          <a:endParaRPr lang="es-EC" sz="1600" b="1" dirty="0"/>
        </a:p>
      </dgm:t>
    </dgm:pt>
    <dgm:pt modelId="{D7390CCD-A107-429D-807F-556144A5CF5D}" type="parTrans" cxnId="{056ADF4B-6DA0-4DCD-84EE-59282D072B0F}">
      <dgm:prSet/>
      <dgm:spPr/>
      <dgm:t>
        <a:bodyPr/>
        <a:lstStyle/>
        <a:p>
          <a:endParaRPr lang="es-EC" sz="2000" b="1"/>
        </a:p>
      </dgm:t>
    </dgm:pt>
    <dgm:pt modelId="{66329C3A-BD80-484E-88EB-10B7150A8512}" type="sibTrans" cxnId="{056ADF4B-6DA0-4DCD-84EE-59282D072B0F}">
      <dgm:prSet/>
      <dgm:spPr/>
      <dgm:t>
        <a:bodyPr/>
        <a:lstStyle/>
        <a:p>
          <a:endParaRPr lang="es-EC" sz="2000" b="1"/>
        </a:p>
      </dgm:t>
    </dgm:pt>
    <dgm:pt modelId="{25BAAC68-EE34-41EE-8942-9A20B7F46F16}">
      <dgm:prSet phldrT="[Texto]" custT="1"/>
      <dgm:spPr/>
      <dgm:t>
        <a:bodyPr/>
        <a:lstStyle/>
        <a:p>
          <a:r>
            <a:rPr lang="es-EC" sz="1600" b="1" dirty="0" smtClean="0"/>
            <a:t>El G.A.D de Lloa debe garantizar la existencia de servicios básicos en el sector y la disponibilidad de espacios con agua y servicios higiénicos a lo largo de la ruta para mejorar la experiencia de los visitantes. </a:t>
          </a:r>
          <a:endParaRPr lang="es-EC" sz="1600" b="1" dirty="0"/>
        </a:p>
      </dgm:t>
    </dgm:pt>
    <dgm:pt modelId="{50D385B4-951A-44B8-BEF4-BE896FD8B889}" type="parTrans" cxnId="{4A05D92A-F6DC-46F5-9C05-2C9DFC09C3B5}">
      <dgm:prSet/>
      <dgm:spPr/>
      <dgm:t>
        <a:bodyPr/>
        <a:lstStyle/>
        <a:p>
          <a:endParaRPr lang="es-EC" sz="2000" b="1"/>
        </a:p>
      </dgm:t>
    </dgm:pt>
    <dgm:pt modelId="{BAD0410A-847C-4AF4-BDBE-205103BC3CE0}" type="sibTrans" cxnId="{4A05D92A-F6DC-46F5-9C05-2C9DFC09C3B5}">
      <dgm:prSet/>
      <dgm:spPr/>
      <dgm:t>
        <a:bodyPr/>
        <a:lstStyle/>
        <a:p>
          <a:endParaRPr lang="es-EC" sz="2000" b="1"/>
        </a:p>
      </dgm:t>
    </dgm:pt>
    <dgm:pt modelId="{ECF5A36D-B3B9-41C8-9A33-927F31059A6E}">
      <dgm:prSet phldrT="[Texto]" custT="1"/>
      <dgm:spPr/>
      <dgm:t>
        <a:bodyPr/>
        <a:lstStyle/>
        <a:p>
          <a:r>
            <a:rPr lang="es-EC" sz="1600" b="1" dirty="0" smtClean="0"/>
            <a:t>La implementación de la señalética es esencial para una mejora en la oferta turística dado que está promociona y dirige las visitas hacia los lugares de la ruta, provocando una mejor experiencia y el uso de los servicios por parte de los visitantes</a:t>
          </a:r>
          <a:endParaRPr lang="es-EC" sz="1600" b="1" dirty="0"/>
        </a:p>
      </dgm:t>
    </dgm:pt>
    <dgm:pt modelId="{DD2C3597-10B9-4EA9-B051-48541C767749}" type="parTrans" cxnId="{318A21D1-CDD0-4234-9243-8827D0C14D2A}">
      <dgm:prSet/>
      <dgm:spPr/>
      <dgm:t>
        <a:bodyPr/>
        <a:lstStyle/>
        <a:p>
          <a:endParaRPr lang="es-EC" sz="2000" b="1"/>
        </a:p>
      </dgm:t>
    </dgm:pt>
    <dgm:pt modelId="{891D0649-991C-4905-82C7-77FD1B0ADA85}" type="sibTrans" cxnId="{318A21D1-CDD0-4234-9243-8827D0C14D2A}">
      <dgm:prSet/>
      <dgm:spPr/>
      <dgm:t>
        <a:bodyPr/>
        <a:lstStyle/>
        <a:p>
          <a:endParaRPr lang="es-EC" sz="2000" b="1"/>
        </a:p>
      </dgm:t>
    </dgm:pt>
    <dgm:pt modelId="{D569F718-078E-43AC-AC63-FDF42CA5F38D}" type="pres">
      <dgm:prSet presAssocID="{ECD13C44-941D-4FBD-BB8E-121566EFBD95}" presName="Name0" presStyleCnt="0">
        <dgm:presLayoutVars>
          <dgm:chMax val="7"/>
          <dgm:chPref val="7"/>
          <dgm:dir/>
        </dgm:presLayoutVars>
      </dgm:prSet>
      <dgm:spPr/>
      <dgm:t>
        <a:bodyPr/>
        <a:lstStyle/>
        <a:p>
          <a:endParaRPr lang="es-EC"/>
        </a:p>
      </dgm:t>
    </dgm:pt>
    <dgm:pt modelId="{A2F41952-EF1C-4570-A909-DBEF2F51D689}" type="pres">
      <dgm:prSet presAssocID="{ECD13C44-941D-4FBD-BB8E-121566EFBD95}" presName="Name1" presStyleCnt="0"/>
      <dgm:spPr/>
    </dgm:pt>
    <dgm:pt modelId="{CFD8161C-25D8-44A5-BEC8-13BD334082ED}" type="pres">
      <dgm:prSet presAssocID="{ECD13C44-941D-4FBD-BB8E-121566EFBD95}" presName="cycle" presStyleCnt="0"/>
      <dgm:spPr/>
    </dgm:pt>
    <dgm:pt modelId="{0B4B0FD1-26F4-436B-9E6F-7DC17E966D99}" type="pres">
      <dgm:prSet presAssocID="{ECD13C44-941D-4FBD-BB8E-121566EFBD95}" presName="srcNode" presStyleLbl="node1" presStyleIdx="0" presStyleCnt="4"/>
      <dgm:spPr/>
    </dgm:pt>
    <dgm:pt modelId="{E2A38793-B10A-42BF-86E9-7C415D0A414B}" type="pres">
      <dgm:prSet presAssocID="{ECD13C44-941D-4FBD-BB8E-121566EFBD95}" presName="conn" presStyleLbl="parChTrans1D2" presStyleIdx="0" presStyleCnt="1"/>
      <dgm:spPr/>
      <dgm:t>
        <a:bodyPr/>
        <a:lstStyle/>
        <a:p>
          <a:endParaRPr lang="es-EC"/>
        </a:p>
      </dgm:t>
    </dgm:pt>
    <dgm:pt modelId="{F5477C8A-7CE7-4DB1-9F9A-345020C9B98D}" type="pres">
      <dgm:prSet presAssocID="{ECD13C44-941D-4FBD-BB8E-121566EFBD95}" presName="extraNode" presStyleLbl="node1" presStyleIdx="0" presStyleCnt="4"/>
      <dgm:spPr/>
    </dgm:pt>
    <dgm:pt modelId="{04EA58F7-38C5-4957-87FB-D76E46278C88}" type="pres">
      <dgm:prSet presAssocID="{ECD13C44-941D-4FBD-BB8E-121566EFBD95}" presName="dstNode" presStyleLbl="node1" presStyleIdx="0" presStyleCnt="4"/>
      <dgm:spPr/>
    </dgm:pt>
    <dgm:pt modelId="{06AD75FE-7E75-4A15-8703-05A394507A4E}" type="pres">
      <dgm:prSet presAssocID="{880F4099-71BB-427D-A319-E477EF6B2EB7}" presName="text_1" presStyleLbl="node1" presStyleIdx="0" presStyleCnt="4">
        <dgm:presLayoutVars>
          <dgm:bulletEnabled val="1"/>
        </dgm:presLayoutVars>
      </dgm:prSet>
      <dgm:spPr/>
      <dgm:t>
        <a:bodyPr/>
        <a:lstStyle/>
        <a:p>
          <a:endParaRPr lang="es-EC"/>
        </a:p>
      </dgm:t>
    </dgm:pt>
    <dgm:pt modelId="{0D0030BB-7D8B-4202-A08B-BA07CE96EC9B}" type="pres">
      <dgm:prSet presAssocID="{880F4099-71BB-427D-A319-E477EF6B2EB7}" presName="accent_1" presStyleCnt="0"/>
      <dgm:spPr/>
    </dgm:pt>
    <dgm:pt modelId="{486EEA41-8C9A-4103-BF80-CEA6648CA1E7}" type="pres">
      <dgm:prSet presAssocID="{880F4099-71BB-427D-A319-E477EF6B2EB7}" presName="accentRepeatNode" presStyleLbl="solidFgAcc1" presStyleIdx="0" presStyleCnt="4"/>
      <dgm:spPr/>
    </dgm:pt>
    <dgm:pt modelId="{D446CDF8-E254-42A1-8371-27782D5A35FC}" type="pres">
      <dgm:prSet presAssocID="{25BAAC68-EE34-41EE-8942-9A20B7F46F16}" presName="text_2" presStyleLbl="node1" presStyleIdx="1" presStyleCnt="4">
        <dgm:presLayoutVars>
          <dgm:bulletEnabled val="1"/>
        </dgm:presLayoutVars>
      </dgm:prSet>
      <dgm:spPr/>
      <dgm:t>
        <a:bodyPr/>
        <a:lstStyle/>
        <a:p>
          <a:endParaRPr lang="es-EC"/>
        </a:p>
      </dgm:t>
    </dgm:pt>
    <dgm:pt modelId="{681A68C2-22BA-472B-8631-F7AE4BB848F3}" type="pres">
      <dgm:prSet presAssocID="{25BAAC68-EE34-41EE-8942-9A20B7F46F16}" presName="accent_2" presStyleCnt="0"/>
      <dgm:spPr/>
    </dgm:pt>
    <dgm:pt modelId="{D90D5686-435E-47CE-A483-5E87E92FF025}" type="pres">
      <dgm:prSet presAssocID="{25BAAC68-EE34-41EE-8942-9A20B7F46F16}" presName="accentRepeatNode" presStyleLbl="solidFgAcc1" presStyleIdx="1" presStyleCnt="4"/>
      <dgm:spPr/>
    </dgm:pt>
    <dgm:pt modelId="{75F61438-028E-4DBB-A306-80BA265DE076}" type="pres">
      <dgm:prSet presAssocID="{ECF5A36D-B3B9-41C8-9A33-927F31059A6E}" presName="text_3" presStyleLbl="node1" presStyleIdx="2" presStyleCnt="4">
        <dgm:presLayoutVars>
          <dgm:bulletEnabled val="1"/>
        </dgm:presLayoutVars>
      </dgm:prSet>
      <dgm:spPr/>
      <dgm:t>
        <a:bodyPr/>
        <a:lstStyle/>
        <a:p>
          <a:endParaRPr lang="es-EC"/>
        </a:p>
      </dgm:t>
    </dgm:pt>
    <dgm:pt modelId="{942438F3-13FD-404C-89DF-EA844EA8FAF8}" type="pres">
      <dgm:prSet presAssocID="{ECF5A36D-B3B9-41C8-9A33-927F31059A6E}" presName="accent_3" presStyleCnt="0"/>
      <dgm:spPr/>
    </dgm:pt>
    <dgm:pt modelId="{1C661727-1594-4466-B57A-E07EF0790C49}" type="pres">
      <dgm:prSet presAssocID="{ECF5A36D-B3B9-41C8-9A33-927F31059A6E}" presName="accentRepeatNode" presStyleLbl="solidFgAcc1" presStyleIdx="2" presStyleCnt="4"/>
      <dgm:spPr/>
    </dgm:pt>
    <dgm:pt modelId="{519BAE2C-E665-4FC9-893A-1B26225B0DC4}" type="pres">
      <dgm:prSet presAssocID="{58D7412C-D900-42E9-BEA2-2EF25DAA1412}" presName="text_4" presStyleLbl="node1" presStyleIdx="3" presStyleCnt="4">
        <dgm:presLayoutVars>
          <dgm:bulletEnabled val="1"/>
        </dgm:presLayoutVars>
      </dgm:prSet>
      <dgm:spPr/>
      <dgm:t>
        <a:bodyPr/>
        <a:lstStyle/>
        <a:p>
          <a:endParaRPr lang="es-EC"/>
        </a:p>
      </dgm:t>
    </dgm:pt>
    <dgm:pt modelId="{3BA50490-5448-4A43-AC89-244032C3D8FE}" type="pres">
      <dgm:prSet presAssocID="{58D7412C-D900-42E9-BEA2-2EF25DAA1412}" presName="accent_4" presStyleCnt="0"/>
      <dgm:spPr/>
    </dgm:pt>
    <dgm:pt modelId="{AC570030-532E-4B22-9548-EC28793F7972}" type="pres">
      <dgm:prSet presAssocID="{58D7412C-D900-42E9-BEA2-2EF25DAA1412}" presName="accentRepeatNode" presStyleLbl="solidFgAcc1" presStyleIdx="3" presStyleCnt="4"/>
      <dgm:spPr/>
    </dgm:pt>
  </dgm:ptLst>
  <dgm:cxnLst>
    <dgm:cxn modelId="{D189BDEE-1D35-4235-B146-D969CAC6BB03}" type="presOf" srcId="{25BAAC68-EE34-41EE-8942-9A20B7F46F16}" destId="{D446CDF8-E254-42A1-8371-27782D5A35FC}" srcOrd="0" destOrd="0" presId="urn:microsoft.com/office/officeart/2008/layout/VerticalCurvedList"/>
    <dgm:cxn modelId="{A0C732E1-1E93-44CE-AD8C-4C968597632B}" type="presOf" srcId="{58D7412C-D900-42E9-BEA2-2EF25DAA1412}" destId="{519BAE2C-E665-4FC9-893A-1B26225B0DC4}" srcOrd="0" destOrd="0" presId="urn:microsoft.com/office/officeart/2008/layout/VerticalCurvedList"/>
    <dgm:cxn modelId="{318A21D1-CDD0-4234-9243-8827D0C14D2A}" srcId="{ECD13C44-941D-4FBD-BB8E-121566EFBD95}" destId="{ECF5A36D-B3B9-41C8-9A33-927F31059A6E}" srcOrd="2" destOrd="0" parTransId="{DD2C3597-10B9-4EA9-B051-48541C767749}" sibTransId="{891D0649-991C-4905-82C7-77FD1B0ADA85}"/>
    <dgm:cxn modelId="{6D07AE88-CA27-49E3-8305-19D705B46ECC}" type="presOf" srcId="{ECF5A36D-B3B9-41C8-9A33-927F31059A6E}" destId="{75F61438-028E-4DBB-A306-80BA265DE076}" srcOrd="0" destOrd="0" presId="urn:microsoft.com/office/officeart/2008/layout/VerticalCurvedList"/>
    <dgm:cxn modelId="{259542D9-17AE-4642-ADB1-58AADBA20A14}" srcId="{ECD13C44-941D-4FBD-BB8E-121566EFBD95}" destId="{880F4099-71BB-427D-A319-E477EF6B2EB7}" srcOrd="0" destOrd="0" parTransId="{0F9B8184-C07E-4DDE-B6F3-69BE8BA714BC}" sibTransId="{FD319FCC-4772-4005-9F74-695B68E2A168}"/>
    <dgm:cxn modelId="{4A05D92A-F6DC-46F5-9C05-2C9DFC09C3B5}" srcId="{ECD13C44-941D-4FBD-BB8E-121566EFBD95}" destId="{25BAAC68-EE34-41EE-8942-9A20B7F46F16}" srcOrd="1" destOrd="0" parTransId="{50D385B4-951A-44B8-BEF4-BE896FD8B889}" sibTransId="{BAD0410A-847C-4AF4-BDBE-205103BC3CE0}"/>
    <dgm:cxn modelId="{056ADF4B-6DA0-4DCD-84EE-59282D072B0F}" srcId="{ECD13C44-941D-4FBD-BB8E-121566EFBD95}" destId="{58D7412C-D900-42E9-BEA2-2EF25DAA1412}" srcOrd="3" destOrd="0" parTransId="{D7390CCD-A107-429D-807F-556144A5CF5D}" sibTransId="{66329C3A-BD80-484E-88EB-10B7150A8512}"/>
    <dgm:cxn modelId="{AC04B2FC-DC31-4619-AC28-706E1CD917E0}" type="presOf" srcId="{880F4099-71BB-427D-A319-E477EF6B2EB7}" destId="{06AD75FE-7E75-4A15-8703-05A394507A4E}" srcOrd="0" destOrd="0" presId="urn:microsoft.com/office/officeart/2008/layout/VerticalCurvedList"/>
    <dgm:cxn modelId="{842BEF7F-DB7C-4710-99AE-285704627C3D}" type="presOf" srcId="{ECD13C44-941D-4FBD-BB8E-121566EFBD95}" destId="{D569F718-078E-43AC-AC63-FDF42CA5F38D}" srcOrd="0" destOrd="0" presId="urn:microsoft.com/office/officeart/2008/layout/VerticalCurvedList"/>
    <dgm:cxn modelId="{54569B78-27BB-4436-ABB2-BEA0664C7AFF}" type="presOf" srcId="{FD319FCC-4772-4005-9F74-695B68E2A168}" destId="{E2A38793-B10A-42BF-86E9-7C415D0A414B}" srcOrd="0" destOrd="0" presId="urn:microsoft.com/office/officeart/2008/layout/VerticalCurvedList"/>
    <dgm:cxn modelId="{28E69C66-5DDD-426E-BA1F-FB5C4072BE4E}" type="presParOf" srcId="{D569F718-078E-43AC-AC63-FDF42CA5F38D}" destId="{A2F41952-EF1C-4570-A909-DBEF2F51D689}" srcOrd="0" destOrd="0" presId="urn:microsoft.com/office/officeart/2008/layout/VerticalCurvedList"/>
    <dgm:cxn modelId="{463D1E73-27C2-4502-BE79-04C3D9CE423B}" type="presParOf" srcId="{A2F41952-EF1C-4570-A909-DBEF2F51D689}" destId="{CFD8161C-25D8-44A5-BEC8-13BD334082ED}" srcOrd="0" destOrd="0" presId="urn:microsoft.com/office/officeart/2008/layout/VerticalCurvedList"/>
    <dgm:cxn modelId="{E9B1116D-2EDD-4BE7-8CBA-5EFBD53CF9AB}" type="presParOf" srcId="{CFD8161C-25D8-44A5-BEC8-13BD334082ED}" destId="{0B4B0FD1-26F4-436B-9E6F-7DC17E966D99}" srcOrd="0" destOrd="0" presId="urn:microsoft.com/office/officeart/2008/layout/VerticalCurvedList"/>
    <dgm:cxn modelId="{29C8D204-F1C9-4E5D-8CE5-E18514448B77}" type="presParOf" srcId="{CFD8161C-25D8-44A5-BEC8-13BD334082ED}" destId="{E2A38793-B10A-42BF-86E9-7C415D0A414B}" srcOrd="1" destOrd="0" presId="urn:microsoft.com/office/officeart/2008/layout/VerticalCurvedList"/>
    <dgm:cxn modelId="{491E6EE0-5C7D-4868-B43C-D3A71F94FAD6}" type="presParOf" srcId="{CFD8161C-25D8-44A5-BEC8-13BD334082ED}" destId="{F5477C8A-7CE7-4DB1-9F9A-345020C9B98D}" srcOrd="2" destOrd="0" presId="urn:microsoft.com/office/officeart/2008/layout/VerticalCurvedList"/>
    <dgm:cxn modelId="{A7A69505-13B0-456B-9D9D-28CE7DBF088A}" type="presParOf" srcId="{CFD8161C-25D8-44A5-BEC8-13BD334082ED}" destId="{04EA58F7-38C5-4957-87FB-D76E46278C88}" srcOrd="3" destOrd="0" presId="urn:microsoft.com/office/officeart/2008/layout/VerticalCurvedList"/>
    <dgm:cxn modelId="{B627E310-63B3-49E1-A352-CCEBD5840E8F}" type="presParOf" srcId="{A2F41952-EF1C-4570-A909-DBEF2F51D689}" destId="{06AD75FE-7E75-4A15-8703-05A394507A4E}" srcOrd="1" destOrd="0" presId="urn:microsoft.com/office/officeart/2008/layout/VerticalCurvedList"/>
    <dgm:cxn modelId="{1A8C7FB2-7F67-409B-B8BD-B245D63ABA97}" type="presParOf" srcId="{A2F41952-EF1C-4570-A909-DBEF2F51D689}" destId="{0D0030BB-7D8B-4202-A08B-BA07CE96EC9B}" srcOrd="2" destOrd="0" presId="urn:microsoft.com/office/officeart/2008/layout/VerticalCurvedList"/>
    <dgm:cxn modelId="{6279BBA3-175E-4AD4-BC88-4D68C708D9FD}" type="presParOf" srcId="{0D0030BB-7D8B-4202-A08B-BA07CE96EC9B}" destId="{486EEA41-8C9A-4103-BF80-CEA6648CA1E7}" srcOrd="0" destOrd="0" presId="urn:microsoft.com/office/officeart/2008/layout/VerticalCurvedList"/>
    <dgm:cxn modelId="{1E188868-5FDC-40FD-A283-AC161B008FAE}" type="presParOf" srcId="{A2F41952-EF1C-4570-A909-DBEF2F51D689}" destId="{D446CDF8-E254-42A1-8371-27782D5A35FC}" srcOrd="3" destOrd="0" presId="urn:microsoft.com/office/officeart/2008/layout/VerticalCurvedList"/>
    <dgm:cxn modelId="{8AAFF493-69D3-4604-8F60-2B0ACE16D034}" type="presParOf" srcId="{A2F41952-EF1C-4570-A909-DBEF2F51D689}" destId="{681A68C2-22BA-472B-8631-F7AE4BB848F3}" srcOrd="4" destOrd="0" presId="urn:microsoft.com/office/officeart/2008/layout/VerticalCurvedList"/>
    <dgm:cxn modelId="{A175C2E5-7D0F-4B1F-87D7-9966B2D2EEF6}" type="presParOf" srcId="{681A68C2-22BA-472B-8631-F7AE4BB848F3}" destId="{D90D5686-435E-47CE-A483-5E87E92FF025}" srcOrd="0" destOrd="0" presId="urn:microsoft.com/office/officeart/2008/layout/VerticalCurvedList"/>
    <dgm:cxn modelId="{102C67C0-56EC-4B49-887B-4D3FCE12BA46}" type="presParOf" srcId="{A2F41952-EF1C-4570-A909-DBEF2F51D689}" destId="{75F61438-028E-4DBB-A306-80BA265DE076}" srcOrd="5" destOrd="0" presId="urn:microsoft.com/office/officeart/2008/layout/VerticalCurvedList"/>
    <dgm:cxn modelId="{05E6E032-EE59-4091-888D-6C9A356E610F}" type="presParOf" srcId="{A2F41952-EF1C-4570-A909-DBEF2F51D689}" destId="{942438F3-13FD-404C-89DF-EA844EA8FAF8}" srcOrd="6" destOrd="0" presId="urn:microsoft.com/office/officeart/2008/layout/VerticalCurvedList"/>
    <dgm:cxn modelId="{0564500B-6D63-4F1B-90DE-83C95D2F79AD}" type="presParOf" srcId="{942438F3-13FD-404C-89DF-EA844EA8FAF8}" destId="{1C661727-1594-4466-B57A-E07EF0790C49}" srcOrd="0" destOrd="0" presId="urn:microsoft.com/office/officeart/2008/layout/VerticalCurvedList"/>
    <dgm:cxn modelId="{EC1FC5CE-E0E9-49B3-9BCC-DF0B1E0B4EA3}" type="presParOf" srcId="{A2F41952-EF1C-4570-A909-DBEF2F51D689}" destId="{519BAE2C-E665-4FC9-893A-1B26225B0DC4}" srcOrd="7" destOrd="0" presId="urn:microsoft.com/office/officeart/2008/layout/VerticalCurvedList"/>
    <dgm:cxn modelId="{B88AA5BB-E31C-4154-8EA3-C9B24273D25A}" type="presParOf" srcId="{A2F41952-EF1C-4570-A909-DBEF2F51D689}" destId="{3BA50490-5448-4A43-AC89-244032C3D8FE}" srcOrd="8" destOrd="0" presId="urn:microsoft.com/office/officeart/2008/layout/VerticalCurvedList"/>
    <dgm:cxn modelId="{D2187D72-083E-4700-960E-C6DE0CE59BCC}" type="presParOf" srcId="{3BA50490-5448-4A43-AC89-244032C3D8FE}" destId="{AC570030-532E-4B22-9548-EC28793F7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269F1A-C129-4326-8B92-CBAA17CA1C9E}" type="doc">
      <dgm:prSet loTypeId="urn:microsoft.com/office/officeart/2005/8/layout/list1" loCatId="list" qsTypeId="urn:microsoft.com/office/officeart/2005/8/quickstyle/simple3" qsCatId="simple" csTypeId="urn:microsoft.com/office/officeart/2005/8/colors/colorful5" csCatId="colorful" phldr="1"/>
      <dgm:spPr/>
      <dgm:t>
        <a:bodyPr/>
        <a:lstStyle/>
        <a:p>
          <a:endParaRPr lang="es-EC"/>
        </a:p>
      </dgm:t>
    </dgm:pt>
    <dgm:pt modelId="{F697D53C-13BD-4F1C-AFD5-62D41C9062C5}">
      <dgm:prSet phldrT="[Texto]" custT="1"/>
      <dgm:spPr/>
      <dgm:t>
        <a:bodyPr/>
        <a:lstStyle/>
        <a:p>
          <a:r>
            <a:rPr lang="es-EC" sz="2000" b="1" dirty="0" smtClean="0"/>
            <a:t>Diagnosticar la situación actual del desarrollo del Gobierno Descentralizado de Lloa.</a:t>
          </a:r>
          <a:endParaRPr lang="es-EC" sz="2000" b="1" dirty="0"/>
        </a:p>
      </dgm:t>
    </dgm:pt>
    <dgm:pt modelId="{51A21CDE-7252-4B37-AA96-F6B20329103C}" type="parTrans" cxnId="{BEA19C50-DEAD-486A-A631-717D6FA73E13}">
      <dgm:prSet/>
      <dgm:spPr/>
      <dgm:t>
        <a:bodyPr/>
        <a:lstStyle/>
        <a:p>
          <a:endParaRPr lang="es-EC" sz="3600" b="1"/>
        </a:p>
      </dgm:t>
    </dgm:pt>
    <dgm:pt modelId="{ED48D25D-08E9-4E99-B836-85789A7085E4}" type="sibTrans" cxnId="{BEA19C50-DEAD-486A-A631-717D6FA73E13}">
      <dgm:prSet/>
      <dgm:spPr/>
      <dgm:t>
        <a:bodyPr/>
        <a:lstStyle/>
        <a:p>
          <a:endParaRPr lang="es-EC" sz="3600" b="1"/>
        </a:p>
      </dgm:t>
    </dgm:pt>
    <dgm:pt modelId="{BA8ECCD5-CC05-48EB-81AD-A0AED6AD28C1}">
      <dgm:prSet custT="1"/>
      <dgm:spPr/>
      <dgm:t>
        <a:bodyPr/>
        <a:lstStyle/>
        <a:p>
          <a:r>
            <a:rPr lang="es-EC" sz="2000" b="1" dirty="0" smtClean="0"/>
            <a:t>Determinar la oferta actual del turismo de aventura en la comunidad de Chiriboga.</a:t>
          </a:r>
          <a:endParaRPr lang="es-EC" sz="2000" b="1" dirty="0"/>
        </a:p>
      </dgm:t>
    </dgm:pt>
    <dgm:pt modelId="{3045F335-5B80-4C7B-9200-E57B4D00338E}" type="parTrans" cxnId="{9B493EA6-165F-463C-BF78-C2809DA20A18}">
      <dgm:prSet/>
      <dgm:spPr/>
      <dgm:t>
        <a:bodyPr/>
        <a:lstStyle/>
        <a:p>
          <a:endParaRPr lang="es-EC" sz="3600" b="1"/>
        </a:p>
      </dgm:t>
    </dgm:pt>
    <dgm:pt modelId="{C59F180D-9A16-4774-B091-69A66B8D4ED2}" type="sibTrans" cxnId="{9B493EA6-165F-463C-BF78-C2809DA20A18}">
      <dgm:prSet/>
      <dgm:spPr/>
      <dgm:t>
        <a:bodyPr/>
        <a:lstStyle/>
        <a:p>
          <a:endParaRPr lang="es-EC" sz="3600" b="1"/>
        </a:p>
      </dgm:t>
    </dgm:pt>
    <dgm:pt modelId="{2725212D-653E-4E14-BC50-8773C317500B}">
      <dgm:prSet custT="1"/>
      <dgm:spPr/>
      <dgm:t>
        <a:bodyPr/>
        <a:lstStyle/>
        <a:p>
          <a:r>
            <a:rPr lang="es-EC" sz="2000" b="1" dirty="0" smtClean="0"/>
            <a:t>Determinar el perfil del turista potencial para la zona de estudio. </a:t>
          </a:r>
          <a:endParaRPr lang="es-EC" sz="2000" b="1" dirty="0"/>
        </a:p>
      </dgm:t>
    </dgm:pt>
    <dgm:pt modelId="{29EC1CB4-D69A-4292-8120-7FAFD4F7539B}" type="parTrans" cxnId="{C37D6850-417A-4F2B-9121-FD16F5C17E4D}">
      <dgm:prSet/>
      <dgm:spPr/>
      <dgm:t>
        <a:bodyPr/>
        <a:lstStyle/>
        <a:p>
          <a:endParaRPr lang="es-EC" sz="3600" b="1"/>
        </a:p>
      </dgm:t>
    </dgm:pt>
    <dgm:pt modelId="{F8C5736D-9D94-432E-97FC-779BCE93C320}" type="sibTrans" cxnId="{C37D6850-417A-4F2B-9121-FD16F5C17E4D}">
      <dgm:prSet/>
      <dgm:spPr/>
      <dgm:t>
        <a:bodyPr/>
        <a:lstStyle/>
        <a:p>
          <a:endParaRPr lang="es-EC" sz="3600" b="1"/>
        </a:p>
      </dgm:t>
    </dgm:pt>
    <dgm:pt modelId="{3656CC77-2635-4680-98B7-DF2C5E317412}">
      <dgm:prSet custT="1"/>
      <dgm:spPr/>
      <dgm:t>
        <a:bodyPr/>
        <a:lstStyle/>
        <a:p>
          <a:r>
            <a:rPr lang="es-EC" sz="2000" b="1" dirty="0" smtClean="0"/>
            <a:t>Actualizar la información de la condiciones de los atractivos turísticos y su respectiva jerarquización turística</a:t>
          </a:r>
          <a:endParaRPr lang="es-EC" sz="2000" b="1" dirty="0"/>
        </a:p>
      </dgm:t>
    </dgm:pt>
    <dgm:pt modelId="{C70E3C1C-877F-44EB-B93C-DC147957536E}" type="parTrans" cxnId="{54630190-5035-4F55-B95B-3B83F6CD2D80}">
      <dgm:prSet/>
      <dgm:spPr/>
      <dgm:t>
        <a:bodyPr/>
        <a:lstStyle/>
        <a:p>
          <a:endParaRPr lang="es-EC" sz="3600" b="1"/>
        </a:p>
      </dgm:t>
    </dgm:pt>
    <dgm:pt modelId="{41D7BAD9-D95C-48F6-A5D2-D0C127BDBA63}" type="sibTrans" cxnId="{54630190-5035-4F55-B95B-3B83F6CD2D80}">
      <dgm:prSet/>
      <dgm:spPr/>
      <dgm:t>
        <a:bodyPr/>
        <a:lstStyle/>
        <a:p>
          <a:endParaRPr lang="es-EC" sz="3600" b="1"/>
        </a:p>
      </dgm:t>
    </dgm:pt>
    <dgm:pt modelId="{0DD132EB-3868-4068-AD9F-54D8E59D1149}">
      <dgm:prSet custT="1"/>
      <dgm:spPr/>
      <dgm:t>
        <a:bodyPr/>
        <a:lstStyle/>
        <a:p>
          <a:r>
            <a:rPr lang="es-EC" sz="2000" b="1" dirty="0" smtClean="0"/>
            <a:t>Diseñar estrategias acorde a las expectativas para lograr el posicionamiento de la ruta como sector apto para el turismo. </a:t>
          </a:r>
          <a:endParaRPr lang="es-EC" sz="2000" b="1" dirty="0"/>
        </a:p>
      </dgm:t>
    </dgm:pt>
    <dgm:pt modelId="{2FA75C08-46B7-467F-BA2F-25EB304DEF13}" type="parTrans" cxnId="{E84E08F3-32F5-4209-B0C0-52C08CC4009D}">
      <dgm:prSet/>
      <dgm:spPr/>
      <dgm:t>
        <a:bodyPr/>
        <a:lstStyle/>
        <a:p>
          <a:endParaRPr lang="es-EC" sz="3600" b="1"/>
        </a:p>
      </dgm:t>
    </dgm:pt>
    <dgm:pt modelId="{04CF9617-7C0B-4291-89AE-01F13C438822}" type="sibTrans" cxnId="{E84E08F3-32F5-4209-B0C0-52C08CC4009D}">
      <dgm:prSet/>
      <dgm:spPr/>
      <dgm:t>
        <a:bodyPr/>
        <a:lstStyle/>
        <a:p>
          <a:endParaRPr lang="es-EC" sz="3600" b="1"/>
        </a:p>
      </dgm:t>
    </dgm:pt>
    <dgm:pt modelId="{D75BFB88-0647-4FD9-9AAA-FAFCAA46AC9B}" type="pres">
      <dgm:prSet presAssocID="{5C269F1A-C129-4326-8B92-CBAA17CA1C9E}" presName="linear" presStyleCnt="0">
        <dgm:presLayoutVars>
          <dgm:dir/>
          <dgm:animLvl val="lvl"/>
          <dgm:resizeHandles val="exact"/>
        </dgm:presLayoutVars>
      </dgm:prSet>
      <dgm:spPr/>
      <dgm:t>
        <a:bodyPr/>
        <a:lstStyle/>
        <a:p>
          <a:endParaRPr lang="es-EC"/>
        </a:p>
      </dgm:t>
    </dgm:pt>
    <dgm:pt modelId="{2AC4E2A4-8B72-4EAD-9095-F6FD528CCA24}" type="pres">
      <dgm:prSet presAssocID="{F697D53C-13BD-4F1C-AFD5-62D41C9062C5}" presName="parentLin" presStyleCnt="0"/>
      <dgm:spPr/>
    </dgm:pt>
    <dgm:pt modelId="{15F72748-9187-412E-9D02-51192D7289D2}" type="pres">
      <dgm:prSet presAssocID="{F697D53C-13BD-4F1C-AFD5-62D41C9062C5}" presName="parentLeftMargin" presStyleLbl="node1" presStyleIdx="0" presStyleCnt="5"/>
      <dgm:spPr/>
      <dgm:t>
        <a:bodyPr/>
        <a:lstStyle/>
        <a:p>
          <a:endParaRPr lang="es-EC"/>
        </a:p>
      </dgm:t>
    </dgm:pt>
    <dgm:pt modelId="{33AD3E47-398C-4937-9DF0-F24754741215}" type="pres">
      <dgm:prSet presAssocID="{F697D53C-13BD-4F1C-AFD5-62D41C9062C5}" presName="parentText" presStyleLbl="node1" presStyleIdx="0" presStyleCnt="5">
        <dgm:presLayoutVars>
          <dgm:chMax val="0"/>
          <dgm:bulletEnabled val="1"/>
        </dgm:presLayoutVars>
      </dgm:prSet>
      <dgm:spPr/>
      <dgm:t>
        <a:bodyPr/>
        <a:lstStyle/>
        <a:p>
          <a:endParaRPr lang="es-EC"/>
        </a:p>
      </dgm:t>
    </dgm:pt>
    <dgm:pt modelId="{3A5BB268-9FCF-4F9B-816D-52F98AF3CECC}" type="pres">
      <dgm:prSet presAssocID="{F697D53C-13BD-4F1C-AFD5-62D41C9062C5}" presName="negativeSpace" presStyleCnt="0"/>
      <dgm:spPr/>
    </dgm:pt>
    <dgm:pt modelId="{2DA56131-C845-404E-BAC2-0644BA89E011}" type="pres">
      <dgm:prSet presAssocID="{F697D53C-13BD-4F1C-AFD5-62D41C9062C5}" presName="childText" presStyleLbl="conFgAcc1" presStyleIdx="0" presStyleCnt="5">
        <dgm:presLayoutVars>
          <dgm:bulletEnabled val="1"/>
        </dgm:presLayoutVars>
      </dgm:prSet>
      <dgm:spPr/>
    </dgm:pt>
    <dgm:pt modelId="{142D448E-5754-4D24-A73F-82D2F47E8B4C}" type="pres">
      <dgm:prSet presAssocID="{ED48D25D-08E9-4E99-B836-85789A7085E4}" presName="spaceBetweenRectangles" presStyleCnt="0"/>
      <dgm:spPr/>
    </dgm:pt>
    <dgm:pt modelId="{B998718D-A683-448E-ADE6-C62014ECDC09}" type="pres">
      <dgm:prSet presAssocID="{BA8ECCD5-CC05-48EB-81AD-A0AED6AD28C1}" presName="parentLin" presStyleCnt="0"/>
      <dgm:spPr/>
    </dgm:pt>
    <dgm:pt modelId="{A6A909EB-439A-4160-A197-B3D94F80B724}" type="pres">
      <dgm:prSet presAssocID="{BA8ECCD5-CC05-48EB-81AD-A0AED6AD28C1}" presName="parentLeftMargin" presStyleLbl="node1" presStyleIdx="0" presStyleCnt="5"/>
      <dgm:spPr/>
      <dgm:t>
        <a:bodyPr/>
        <a:lstStyle/>
        <a:p>
          <a:endParaRPr lang="es-EC"/>
        </a:p>
      </dgm:t>
    </dgm:pt>
    <dgm:pt modelId="{9AD192BA-34D3-4DA3-AE9C-465A3A613F63}" type="pres">
      <dgm:prSet presAssocID="{BA8ECCD5-CC05-48EB-81AD-A0AED6AD28C1}" presName="parentText" presStyleLbl="node1" presStyleIdx="1" presStyleCnt="5">
        <dgm:presLayoutVars>
          <dgm:chMax val="0"/>
          <dgm:bulletEnabled val="1"/>
        </dgm:presLayoutVars>
      </dgm:prSet>
      <dgm:spPr/>
      <dgm:t>
        <a:bodyPr/>
        <a:lstStyle/>
        <a:p>
          <a:endParaRPr lang="es-EC"/>
        </a:p>
      </dgm:t>
    </dgm:pt>
    <dgm:pt modelId="{82C83565-A130-4DEC-B887-817AE7B4CBCA}" type="pres">
      <dgm:prSet presAssocID="{BA8ECCD5-CC05-48EB-81AD-A0AED6AD28C1}" presName="negativeSpace" presStyleCnt="0"/>
      <dgm:spPr/>
    </dgm:pt>
    <dgm:pt modelId="{069DE447-D2EF-4848-B4AF-CDBA6BBF914C}" type="pres">
      <dgm:prSet presAssocID="{BA8ECCD5-CC05-48EB-81AD-A0AED6AD28C1}" presName="childText" presStyleLbl="conFgAcc1" presStyleIdx="1" presStyleCnt="5">
        <dgm:presLayoutVars>
          <dgm:bulletEnabled val="1"/>
        </dgm:presLayoutVars>
      </dgm:prSet>
      <dgm:spPr/>
    </dgm:pt>
    <dgm:pt modelId="{1DD5F45E-9D4D-44F3-935E-EA83FBF5B017}" type="pres">
      <dgm:prSet presAssocID="{C59F180D-9A16-4774-B091-69A66B8D4ED2}" presName="spaceBetweenRectangles" presStyleCnt="0"/>
      <dgm:spPr/>
    </dgm:pt>
    <dgm:pt modelId="{D2BE535B-E752-45A0-9929-1E507A76BBD7}" type="pres">
      <dgm:prSet presAssocID="{2725212D-653E-4E14-BC50-8773C317500B}" presName="parentLin" presStyleCnt="0"/>
      <dgm:spPr/>
    </dgm:pt>
    <dgm:pt modelId="{3855C6F5-6F8D-423F-8214-0F5D5A7AEF8F}" type="pres">
      <dgm:prSet presAssocID="{2725212D-653E-4E14-BC50-8773C317500B}" presName="parentLeftMargin" presStyleLbl="node1" presStyleIdx="1" presStyleCnt="5"/>
      <dgm:spPr/>
      <dgm:t>
        <a:bodyPr/>
        <a:lstStyle/>
        <a:p>
          <a:endParaRPr lang="es-EC"/>
        </a:p>
      </dgm:t>
    </dgm:pt>
    <dgm:pt modelId="{3F66AC18-0B86-4019-9D08-93469E3BBBFF}" type="pres">
      <dgm:prSet presAssocID="{2725212D-653E-4E14-BC50-8773C317500B}" presName="parentText" presStyleLbl="node1" presStyleIdx="2" presStyleCnt="5">
        <dgm:presLayoutVars>
          <dgm:chMax val="0"/>
          <dgm:bulletEnabled val="1"/>
        </dgm:presLayoutVars>
      </dgm:prSet>
      <dgm:spPr/>
      <dgm:t>
        <a:bodyPr/>
        <a:lstStyle/>
        <a:p>
          <a:endParaRPr lang="es-EC"/>
        </a:p>
      </dgm:t>
    </dgm:pt>
    <dgm:pt modelId="{8AF84A9C-8CA9-4335-BF11-D4D513ECAF59}" type="pres">
      <dgm:prSet presAssocID="{2725212D-653E-4E14-BC50-8773C317500B}" presName="negativeSpace" presStyleCnt="0"/>
      <dgm:spPr/>
    </dgm:pt>
    <dgm:pt modelId="{4924502E-351C-4728-A2E3-46E243CE0C96}" type="pres">
      <dgm:prSet presAssocID="{2725212D-653E-4E14-BC50-8773C317500B}" presName="childText" presStyleLbl="conFgAcc1" presStyleIdx="2" presStyleCnt="5">
        <dgm:presLayoutVars>
          <dgm:bulletEnabled val="1"/>
        </dgm:presLayoutVars>
      </dgm:prSet>
      <dgm:spPr/>
    </dgm:pt>
    <dgm:pt modelId="{23B39CB4-F200-4DE6-A929-743CCFED62BF}" type="pres">
      <dgm:prSet presAssocID="{F8C5736D-9D94-432E-97FC-779BCE93C320}" presName="spaceBetweenRectangles" presStyleCnt="0"/>
      <dgm:spPr/>
    </dgm:pt>
    <dgm:pt modelId="{80F0979A-292C-43AA-9DE8-3A8ED8579F5C}" type="pres">
      <dgm:prSet presAssocID="{3656CC77-2635-4680-98B7-DF2C5E317412}" presName="parentLin" presStyleCnt="0"/>
      <dgm:spPr/>
    </dgm:pt>
    <dgm:pt modelId="{804AF122-A011-460B-A1A9-4696747800BE}" type="pres">
      <dgm:prSet presAssocID="{3656CC77-2635-4680-98B7-DF2C5E317412}" presName="parentLeftMargin" presStyleLbl="node1" presStyleIdx="2" presStyleCnt="5"/>
      <dgm:spPr/>
      <dgm:t>
        <a:bodyPr/>
        <a:lstStyle/>
        <a:p>
          <a:endParaRPr lang="es-EC"/>
        </a:p>
      </dgm:t>
    </dgm:pt>
    <dgm:pt modelId="{ABB81E0C-61AC-4A49-8B8E-15DE22C3555E}" type="pres">
      <dgm:prSet presAssocID="{3656CC77-2635-4680-98B7-DF2C5E317412}" presName="parentText" presStyleLbl="node1" presStyleIdx="3" presStyleCnt="5">
        <dgm:presLayoutVars>
          <dgm:chMax val="0"/>
          <dgm:bulletEnabled val="1"/>
        </dgm:presLayoutVars>
      </dgm:prSet>
      <dgm:spPr/>
      <dgm:t>
        <a:bodyPr/>
        <a:lstStyle/>
        <a:p>
          <a:endParaRPr lang="es-EC"/>
        </a:p>
      </dgm:t>
    </dgm:pt>
    <dgm:pt modelId="{FAA26FEC-8BB9-40D6-AB08-48C71513FD34}" type="pres">
      <dgm:prSet presAssocID="{3656CC77-2635-4680-98B7-DF2C5E317412}" presName="negativeSpace" presStyleCnt="0"/>
      <dgm:spPr/>
    </dgm:pt>
    <dgm:pt modelId="{9F19ADD5-A483-42C8-9E05-1545D5AA5327}" type="pres">
      <dgm:prSet presAssocID="{3656CC77-2635-4680-98B7-DF2C5E317412}" presName="childText" presStyleLbl="conFgAcc1" presStyleIdx="3" presStyleCnt="5">
        <dgm:presLayoutVars>
          <dgm:bulletEnabled val="1"/>
        </dgm:presLayoutVars>
      </dgm:prSet>
      <dgm:spPr/>
    </dgm:pt>
    <dgm:pt modelId="{85AAAFA6-B031-4C15-B43A-C9B8ED06E45D}" type="pres">
      <dgm:prSet presAssocID="{41D7BAD9-D95C-48F6-A5D2-D0C127BDBA63}" presName="spaceBetweenRectangles" presStyleCnt="0"/>
      <dgm:spPr/>
    </dgm:pt>
    <dgm:pt modelId="{B3CB6A9A-640E-41F3-8A11-0BBDB0379808}" type="pres">
      <dgm:prSet presAssocID="{0DD132EB-3868-4068-AD9F-54D8E59D1149}" presName="parentLin" presStyleCnt="0"/>
      <dgm:spPr/>
    </dgm:pt>
    <dgm:pt modelId="{4E10EA26-31BA-45DA-856B-99B016F7AC40}" type="pres">
      <dgm:prSet presAssocID="{0DD132EB-3868-4068-AD9F-54D8E59D1149}" presName="parentLeftMargin" presStyleLbl="node1" presStyleIdx="3" presStyleCnt="5"/>
      <dgm:spPr/>
      <dgm:t>
        <a:bodyPr/>
        <a:lstStyle/>
        <a:p>
          <a:endParaRPr lang="es-EC"/>
        </a:p>
      </dgm:t>
    </dgm:pt>
    <dgm:pt modelId="{CE9DF905-7224-410B-887F-0277F1481A45}" type="pres">
      <dgm:prSet presAssocID="{0DD132EB-3868-4068-AD9F-54D8E59D1149}" presName="parentText" presStyleLbl="node1" presStyleIdx="4" presStyleCnt="5">
        <dgm:presLayoutVars>
          <dgm:chMax val="0"/>
          <dgm:bulletEnabled val="1"/>
        </dgm:presLayoutVars>
      </dgm:prSet>
      <dgm:spPr/>
      <dgm:t>
        <a:bodyPr/>
        <a:lstStyle/>
        <a:p>
          <a:endParaRPr lang="es-EC"/>
        </a:p>
      </dgm:t>
    </dgm:pt>
    <dgm:pt modelId="{8D125989-052C-44C4-9F5C-F90B57FFED1A}" type="pres">
      <dgm:prSet presAssocID="{0DD132EB-3868-4068-AD9F-54D8E59D1149}" presName="negativeSpace" presStyleCnt="0"/>
      <dgm:spPr/>
    </dgm:pt>
    <dgm:pt modelId="{17F305E0-615D-406C-9B27-D7890F593296}" type="pres">
      <dgm:prSet presAssocID="{0DD132EB-3868-4068-AD9F-54D8E59D1149}" presName="childText" presStyleLbl="conFgAcc1" presStyleIdx="4" presStyleCnt="5">
        <dgm:presLayoutVars>
          <dgm:bulletEnabled val="1"/>
        </dgm:presLayoutVars>
      </dgm:prSet>
      <dgm:spPr/>
    </dgm:pt>
  </dgm:ptLst>
  <dgm:cxnLst>
    <dgm:cxn modelId="{4D83C946-6A5C-4733-A5AD-98DBFBAC7907}" type="presOf" srcId="{5C269F1A-C129-4326-8B92-CBAA17CA1C9E}" destId="{D75BFB88-0647-4FD9-9AAA-FAFCAA46AC9B}" srcOrd="0" destOrd="0" presId="urn:microsoft.com/office/officeart/2005/8/layout/list1"/>
    <dgm:cxn modelId="{AC5F469C-8B86-4364-8411-D79DDDA4097C}" type="presOf" srcId="{F697D53C-13BD-4F1C-AFD5-62D41C9062C5}" destId="{33AD3E47-398C-4937-9DF0-F24754741215}" srcOrd="1" destOrd="0" presId="urn:microsoft.com/office/officeart/2005/8/layout/list1"/>
    <dgm:cxn modelId="{BEA19C50-DEAD-486A-A631-717D6FA73E13}" srcId="{5C269F1A-C129-4326-8B92-CBAA17CA1C9E}" destId="{F697D53C-13BD-4F1C-AFD5-62D41C9062C5}" srcOrd="0" destOrd="0" parTransId="{51A21CDE-7252-4B37-AA96-F6B20329103C}" sibTransId="{ED48D25D-08E9-4E99-B836-85789A7085E4}"/>
    <dgm:cxn modelId="{5CC29E4B-DED9-473C-A5EA-D94FA8FC2D65}" type="presOf" srcId="{2725212D-653E-4E14-BC50-8773C317500B}" destId="{3855C6F5-6F8D-423F-8214-0F5D5A7AEF8F}" srcOrd="0" destOrd="0" presId="urn:microsoft.com/office/officeart/2005/8/layout/list1"/>
    <dgm:cxn modelId="{C37D6850-417A-4F2B-9121-FD16F5C17E4D}" srcId="{5C269F1A-C129-4326-8B92-CBAA17CA1C9E}" destId="{2725212D-653E-4E14-BC50-8773C317500B}" srcOrd="2" destOrd="0" parTransId="{29EC1CB4-D69A-4292-8120-7FAFD4F7539B}" sibTransId="{F8C5736D-9D94-432E-97FC-779BCE93C320}"/>
    <dgm:cxn modelId="{E84E08F3-32F5-4209-B0C0-52C08CC4009D}" srcId="{5C269F1A-C129-4326-8B92-CBAA17CA1C9E}" destId="{0DD132EB-3868-4068-AD9F-54D8E59D1149}" srcOrd="4" destOrd="0" parTransId="{2FA75C08-46B7-467F-BA2F-25EB304DEF13}" sibTransId="{04CF9617-7C0B-4291-89AE-01F13C438822}"/>
    <dgm:cxn modelId="{0C770802-762D-4A13-9087-76577B1B4AE3}" type="presOf" srcId="{3656CC77-2635-4680-98B7-DF2C5E317412}" destId="{804AF122-A011-460B-A1A9-4696747800BE}" srcOrd="0" destOrd="0" presId="urn:microsoft.com/office/officeart/2005/8/layout/list1"/>
    <dgm:cxn modelId="{7498D4A7-CCFD-4F33-B1C3-CA916A3D2BAD}" type="presOf" srcId="{BA8ECCD5-CC05-48EB-81AD-A0AED6AD28C1}" destId="{9AD192BA-34D3-4DA3-AE9C-465A3A613F63}" srcOrd="1" destOrd="0" presId="urn:microsoft.com/office/officeart/2005/8/layout/list1"/>
    <dgm:cxn modelId="{94F3E486-CC7F-4AF0-8A57-BC6F057AE271}" type="presOf" srcId="{F697D53C-13BD-4F1C-AFD5-62D41C9062C5}" destId="{15F72748-9187-412E-9D02-51192D7289D2}" srcOrd="0" destOrd="0" presId="urn:microsoft.com/office/officeart/2005/8/layout/list1"/>
    <dgm:cxn modelId="{FE08C7C0-520F-45CD-B58E-77233D36BE00}" type="presOf" srcId="{0DD132EB-3868-4068-AD9F-54D8E59D1149}" destId="{CE9DF905-7224-410B-887F-0277F1481A45}" srcOrd="1" destOrd="0" presId="urn:microsoft.com/office/officeart/2005/8/layout/list1"/>
    <dgm:cxn modelId="{4B6F968E-3B2D-4C82-9841-19832A4A68AE}" type="presOf" srcId="{0DD132EB-3868-4068-AD9F-54D8E59D1149}" destId="{4E10EA26-31BA-45DA-856B-99B016F7AC40}" srcOrd="0" destOrd="0" presId="urn:microsoft.com/office/officeart/2005/8/layout/list1"/>
    <dgm:cxn modelId="{960BA0D9-809A-440A-A583-24D59940F1A7}" type="presOf" srcId="{2725212D-653E-4E14-BC50-8773C317500B}" destId="{3F66AC18-0B86-4019-9D08-93469E3BBBFF}" srcOrd="1" destOrd="0" presId="urn:microsoft.com/office/officeart/2005/8/layout/list1"/>
    <dgm:cxn modelId="{A788D5DD-1B20-4B58-934A-ECD213B616DD}" type="presOf" srcId="{3656CC77-2635-4680-98B7-DF2C5E317412}" destId="{ABB81E0C-61AC-4A49-8B8E-15DE22C3555E}" srcOrd="1" destOrd="0" presId="urn:microsoft.com/office/officeart/2005/8/layout/list1"/>
    <dgm:cxn modelId="{DFF50851-C01C-456C-90C9-D34B65ACC951}" type="presOf" srcId="{BA8ECCD5-CC05-48EB-81AD-A0AED6AD28C1}" destId="{A6A909EB-439A-4160-A197-B3D94F80B724}" srcOrd="0" destOrd="0" presId="urn:microsoft.com/office/officeart/2005/8/layout/list1"/>
    <dgm:cxn modelId="{54630190-5035-4F55-B95B-3B83F6CD2D80}" srcId="{5C269F1A-C129-4326-8B92-CBAA17CA1C9E}" destId="{3656CC77-2635-4680-98B7-DF2C5E317412}" srcOrd="3" destOrd="0" parTransId="{C70E3C1C-877F-44EB-B93C-DC147957536E}" sibTransId="{41D7BAD9-D95C-48F6-A5D2-D0C127BDBA63}"/>
    <dgm:cxn modelId="{9B493EA6-165F-463C-BF78-C2809DA20A18}" srcId="{5C269F1A-C129-4326-8B92-CBAA17CA1C9E}" destId="{BA8ECCD5-CC05-48EB-81AD-A0AED6AD28C1}" srcOrd="1" destOrd="0" parTransId="{3045F335-5B80-4C7B-9200-E57B4D00338E}" sibTransId="{C59F180D-9A16-4774-B091-69A66B8D4ED2}"/>
    <dgm:cxn modelId="{5EB5D690-A38E-47A1-BC0D-4A4C916E4D56}" type="presParOf" srcId="{D75BFB88-0647-4FD9-9AAA-FAFCAA46AC9B}" destId="{2AC4E2A4-8B72-4EAD-9095-F6FD528CCA24}" srcOrd="0" destOrd="0" presId="urn:microsoft.com/office/officeart/2005/8/layout/list1"/>
    <dgm:cxn modelId="{D8DD6252-EABD-408B-A188-1AE949EFAC63}" type="presParOf" srcId="{2AC4E2A4-8B72-4EAD-9095-F6FD528CCA24}" destId="{15F72748-9187-412E-9D02-51192D7289D2}" srcOrd="0" destOrd="0" presId="urn:microsoft.com/office/officeart/2005/8/layout/list1"/>
    <dgm:cxn modelId="{4A9A38BD-FD6E-4E96-90F5-99C455904139}" type="presParOf" srcId="{2AC4E2A4-8B72-4EAD-9095-F6FD528CCA24}" destId="{33AD3E47-398C-4937-9DF0-F24754741215}" srcOrd="1" destOrd="0" presId="urn:microsoft.com/office/officeart/2005/8/layout/list1"/>
    <dgm:cxn modelId="{1D20A0CB-F3E7-4803-A6B1-57F7FB65E879}" type="presParOf" srcId="{D75BFB88-0647-4FD9-9AAA-FAFCAA46AC9B}" destId="{3A5BB268-9FCF-4F9B-816D-52F98AF3CECC}" srcOrd="1" destOrd="0" presId="urn:microsoft.com/office/officeart/2005/8/layout/list1"/>
    <dgm:cxn modelId="{744245FE-D5FE-44AA-9FC4-7DA19C987DF9}" type="presParOf" srcId="{D75BFB88-0647-4FD9-9AAA-FAFCAA46AC9B}" destId="{2DA56131-C845-404E-BAC2-0644BA89E011}" srcOrd="2" destOrd="0" presId="urn:microsoft.com/office/officeart/2005/8/layout/list1"/>
    <dgm:cxn modelId="{08C18A45-76AE-465A-AAB3-1C64D64D8540}" type="presParOf" srcId="{D75BFB88-0647-4FD9-9AAA-FAFCAA46AC9B}" destId="{142D448E-5754-4D24-A73F-82D2F47E8B4C}" srcOrd="3" destOrd="0" presId="urn:microsoft.com/office/officeart/2005/8/layout/list1"/>
    <dgm:cxn modelId="{0287F1B1-BDFE-4ECC-8EF2-FE3D6FFD8978}" type="presParOf" srcId="{D75BFB88-0647-4FD9-9AAA-FAFCAA46AC9B}" destId="{B998718D-A683-448E-ADE6-C62014ECDC09}" srcOrd="4" destOrd="0" presId="urn:microsoft.com/office/officeart/2005/8/layout/list1"/>
    <dgm:cxn modelId="{187E0F3C-825F-4AAA-BA7D-46EE9D8C129B}" type="presParOf" srcId="{B998718D-A683-448E-ADE6-C62014ECDC09}" destId="{A6A909EB-439A-4160-A197-B3D94F80B724}" srcOrd="0" destOrd="0" presId="urn:microsoft.com/office/officeart/2005/8/layout/list1"/>
    <dgm:cxn modelId="{E5D3EDEA-B795-44B7-A1C1-151206AE2849}" type="presParOf" srcId="{B998718D-A683-448E-ADE6-C62014ECDC09}" destId="{9AD192BA-34D3-4DA3-AE9C-465A3A613F63}" srcOrd="1" destOrd="0" presId="urn:microsoft.com/office/officeart/2005/8/layout/list1"/>
    <dgm:cxn modelId="{4EE5B58E-0205-4D74-97E9-99CCD50C490C}" type="presParOf" srcId="{D75BFB88-0647-4FD9-9AAA-FAFCAA46AC9B}" destId="{82C83565-A130-4DEC-B887-817AE7B4CBCA}" srcOrd="5" destOrd="0" presId="urn:microsoft.com/office/officeart/2005/8/layout/list1"/>
    <dgm:cxn modelId="{05FCB654-A8C3-475B-A2BA-B143555D17D9}" type="presParOf" srcId="{D75BFB88-0647-4FD9-9AAA-FAFCAA46AC9B}" destId="{069DE447-D2EF-4848-B4AF-CDBA6BBF914C}" srcOrd="6" destOrd="0" presId="urn:microsoft.com/office/officeart/2005/8/layout/list1"/>
    <dgm:cxn modelId="{AA981741-4AEB-41BE-85FD-63A0E955C15B}" type="presParOf" srcId="{D75BFB88-0647-4FD9-9AAA-FAFCAA46AC9B}" destId="{1DD5F45E-9D4D-44F3-935E-EA83FBF5B017}" srcOrd="7" destOrd="0" presId="urn:microsoft.com/office/officeart/2005/8/layout/list1"/>
    <dgm:cxn modelId="{DBF7136C-E970-4CE3-BAF1-B31CB32F9E6E}" type="presParOf" srcId="{D75BFB88-0647-4FD9-9AAA-FAFCAA46AC9B}" destId="{D2BE535B-E752-45A0-9929-1E507A76BBD7}" srcOrd="8" destOrd="0" presId="urn:microsoft.com/office/officeart/2005/8/layout/list1"/>
    <dgm:cxn modelId="{052077C5-62AA-4905-8E2A-8A483DA18C09}" type="presParOf" srcId="{D2BE535B-E752-45A0-9929-1E507A76BBD7}" destId="{3855C6F5-6F8D-423F-8214-0F5D5A7AEF8F}" srcOrd="0" destOrd="0" presId="urn:microsoft.com/office/officeart/2005/8/layout/list1"/>
    <dgm:cxn modelId="{23E13418-2CAA-46F4-853C-2E36F3932D1F}" type="presParOf" srcId="{D2BE535B-E752-45A0-9929-1E507A76BBD7}" destId="{3F66AC18-0B86-4019-9D08-93469E3BBBFF}" srcOrd="1" destOrd="0" presId="urn:microsoft.com/office/officeart/2005/8/layout/list1"/>
    <dgm:cxn modelId="{B205D850-0C6B-404D-A6D4-1B80C71B7A63}" type="presParOf" srcId="{D75BFB88-0647-4FD9-9AAA-FAFCAA46AC9B}" destId="{8AF84A9C-8CA9-4335-BF11-D4D513ECAF59}" srcOrd="9" destOrd="0" presId="urn:microsoft.com/office/officeart/2005/8/layout/list1"/>
    <dgm:cxn modelId="{C0517859-785F-41AE-820D-A52A1FF0EEDE}" type="presParOf" srcId="{D75BFB88-0647-4FD9-9AAA-FAFCAA46AC9B}" destId="{4924502E-351C-4728-A2E3-46E243CE0C96}" srcOrd="10" destOrd="0" presId="urn:microsoft.com/office/officeart/2005/8/layout/list1"/>
    <dgm:cxn modelId="{F4D6A2C7-587F-4221-BD82-75683171B839}" type="presParOf" srcId="{D75BFB88-0647-4FD9-9AAA-FAFCAA46AC9B}" destId="{23B39CB4-F200-4DE6-A929-743CCFED62BF}" srcOrd="11" destOrd="0" presId="urn:microsoft.com/office/officeart/2005/8/layout/list1"/>
    <dgm:cxn modelId="{44DE233F-A3B9-46FE-BB88-2C55CE06E7A5}" type="presParOf" srcId="{D75BFB88-0647-4FD9-9AAA-FAFCAA46AC9B}" destId="{80F0979A-292C-43AA-9DE8-3A8ED8579F5C}" srcOrd="12" destOrd="0" presId="urn:microsoft.com/office/officeart/2005/8/layout/list1"/>
    <dgm:cxn modelId="{23EAF821-A01C-463B-8A74-93C5BAE80AA6}" type="presParOf" srcId="{80F0979A-292C-43AA-9DE8-3A8ED8579F5C}" destId="{804AF122-A011-460B-A1A9-4696747800BE}" srcOrd="0" destOrd="0" presId="urn:microsoft.com/office/officeart/2005/8/layout/list1"/>
    <dgm:cxn modelId="{46D82EF1-810E-48B8-9B13-C63C82027DDA}" type="presParOf" srcId="{80F0979A-292C-43AA-9DE8-3A8ED8579F5C}" destId="{ABB81E0C-61AC-4A49-8B8E-15DE22C3555E}" srcOrd="1" destOrd="0" presId="urn:microsoft.com/office/officeart/2005/8/layout/list1"/>
    <dgm:cxn modelId="{E72EAB57-5A2C-436F-B2BC-682FDD26BBBB}" type="presParOf" srcId="{D75BFB88-0647-4FD9-9AAA-FAFCAA46AC9B}" destId="{FAA26FEC-8BB9-40D6-AB08-48C71513FD34}" srcOrd="13" destOrd="0" presId="urn:microsoft.com/office/officeart/2005/8/layout/list1"/>
    <dgm:cxn modelId="{300E2709-59A3-4B97-9B88-718D5D2BDF25}" type="presParOf" srcId="{D75BFB88-0647-4FD9-9AAA-FAFCAA46AC9B}" destId="{9F19ADD5-A483-42C8-9E05-1545D5AA5327}" srcOrd="14" destOrd="0" presId="urn:microsoft.com/office/officeart/2005/8/layout/list1"/>
    <dgm:cxn modelId="{5D05657D-4CAA-4E19-A030-147D6513AAE9}" type="presParOf" srcId="{D75BFB88-0647-4FD9-9AAA-FAFCAA46AC9B}" destId="{85AAAFA6-B031-4C15-B43A-C9B8ED06E45D}" srcOrd="15" destOrd="0" presId="urn:microsoft.com/office/officeart/2005/8/layout/list1"/>
    <dgm:cxn modelId="{C6118097-4E93-4053-ADC0-AFE0031FD083}" type="presParOf" srcId="{D75BFB88-0647-4FD9-9AAA-FAFCAA46AC9B}" destId="{B3CB6A9A-640E-41F3-8A11-0BBDB0379808}" srcOrd="16" destOrd="0" presId="urn:microsoft.com/office/officeart/2005/8/layout/list1"/>
    <dgm:cxn modelId="{7AD80421-A825-4943-BC9A-7E44B63B62CD}" type="presParOf" srcId="{B3CB6A9A-640E-41F3-8A11-0BBDB0379808}" destId="{4E10EA26-31BA-45DA-856B-99B016F7AC40}" srcOrd="0" destOrd="0" presId="urn:microsoft.com/office/officeart/2005/8/layout/list1"/>
    <dgm:cxn modelId="{767BA556-A10A-4EE9-94B3-3A17D7C3A152}" type="presParOf" srcId="{B3CB6A9A-640E-41F3-8A11-0BBDB0379808}" destId="{CE9DF905-7224-410B-887F-0277F1481A45}" srcOrd="1" destOrd="0" presId="urn:microsoft.com/office/officeart/2005/8/layout/list1"/>
    <dgm:cxn modelId="{FBE49E74-5FF7-42CE-AA8A-95567335BC80}" type="presParOf" srcId="{D75BFB88-0647-4FD9-9AAA-FAFCAA46AC9B}" destId="{8D125989-052C-44C4-9F5C-F90B57FFED1A}" srcOrd="17" destOrd="0" presId="urn:microsoft.com/office/officeart/2005/8/layout/list1"/>
    <dgm:cxn modelId="{8C977530-3B87-4D6F-9613-3BE9E79CC8CD}" type="presParOf" srcId="{D75BFB88-0647-4FD9-9AAA-FAFCAA46AC9B}" destId="{17F305E0-615D-406C-9B27-D7890F593296}"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BC9FC8A-DB9B-48D6-BC0A-B3816C938C11}" type="doc">
      <dgm:prSet loTypeId="urn:microsoft.com/office/officeart/2008/layout/HexagonCluster" loCatId="relationship" qsTypeId="urn:microsoft.com/office/officeart/2005/8/quickstyle/simple3" qsCatId="simple" csTypeId="urn:microsoft.com/office/officeart/2005/8/colors/colorful5" csCatId="colorful" phldr="1"/>
      <dgm:spPr/>
      <dgm:t>
        <a:bodyPr/>
        <a:lstStyle/>
        <a:p>
          <a:endParaRPr lang="es-EC"/>
        </a:p>
      </dgm:t>
    </dgm:pt>
    <dgm:pt modelId="{D4A01E7E-15CF-4D86-BCD2-C8038F46BE58}">
      <dgm:prSet phldrT="[Texto]"/>
      <dgm:spPr/>
      <dgm:t>
        <a:bodyPr/>
        <a:lstStyle/>
        <a:p>
          <a:r>
            <a:rPr lang="es-EC" b="1" dirty="0" smtClean="0"/>
            <a:t>El turismo de aventura se puede desarrollar en la Ruta Quito-Chiriboga</a:t>
          </a:r>
          <a:endParaRPr lang="es-EC" b="1" dirty="0"/>
        </a:p>
      </dgm:t>
    </dgm:pt>
    <dgm:pt modelId="{2B88A97C-A3FA-4B3B-B255-F936FE0B8182}" type="parTrans" cxnId="{C534F4C4-50D2-4D86-8954-C1E7CFE39CA4}">
      <dgm:prSet/>
      <dgm:spPr/>
      <dgm:t>
        <a:bodyPr/>
        <a:lstStyle/>
        <a:p>
          <a:endParaRPr lang="es-EC"/>
        </a:p>
      </dgm:t>
    </dgm:pt>
    <dgm:pt modelId="{49642530-95A5-4162-A3F7-7F597053E222}" type="sibTrans" cxnId="{C534F4C4-50D2-4D86-8954-C1E7CFE39CA4}">
      <dgm:prSet/>
      <dgm:spPr>
        <a:blipFill rotWithShape="1">
          <a:blip xmlns:r="http://schemas.openxmlformats.org/officeDocument/2006/relationships" r:embed="rId1"/>
          <a:stretch>
            <a:fillRect/>
          </a:stretch>
        </a:blipFill>
      </dgm:spPr>
      <dgm:t>
        <a:bodyPr/>
        <a:lstStyle/>
        <a:p>
          <a:endParaRPr lang="es-EC"/>
        </a:p>
      </dgm:t>
    </dgm:pt>
    <dgm:pt modelId="{1675B7B0-F030-4F2B-AE36-93B19B512D83}" type="pres">
      <dgm:prSet presAssocID="{5BC9FC8A-DB9B-48D6-BC0A-B3816C938C11}" presName="Name0" presStyleCnt="0">
        <dgm:presLayoutVars>
          <dgm:chMax val="21"/>
          <dgm:chPref val="21"/>
        </dgm:presLayoutVars>
      </dgm:prSet>
      <dgm:spPr/>
      <dgm:t>
        <a:bodyPr/>
        <a:lstStyle/>
        <a:p>
          <a:endParaRPr lang="es-EC"/>
        </a:p>
      </dgm:t>
    </dgm:pt>
    <dgm:pt modelId="{725CD494-67C4-4309-86C8-131C6DD4D6F3}" type="pres">
      <dgm:prSet presAssocID="{D4A01E7E-15CF-4D86-BCD2-C8038F46BE58}" presName="text1" presStyleCnt="0"/>
      <dgm:spPr/>
    </dgm:pt>
    <dgm:pt modelId="{5226CC7A-E396-44DD-A70C-AA8793F73587}" type="pres">
      <dgm:prSet presAssocID="{D4A01E7E-15CF-4D86-BCD2-C8038F46BE58}" presName="textRepeatNode" presStyleLbl="alignNode1" presStyleIdx="0" presStyleCnt="1">
        <dgm:presLayoutVars>
          <dgm:chMax val="0"/>
          <dgm:chPref val="0"/>
          <dgm:bulletEnabled val="1"/>
        </dgm:presLayoutVars>
      </dgm:prSet>
      <dgm:spPr/>
      <dgm:t>
        <a:bodyPr/>
        <a:lstStyle/>
        <a:p>
          <a:endParaRPr lang="es-EC"/>
        </a:p>
      </dgm:t>
    </dgm:pt>
    <dgm:pt modelId="{86235664-9A8A-4351-9E2C-DD9538E5598F}" type="pres">
      <dgm:prSet presAssocID="{D4A01E7E-15CF-4D86-BCD2-C8038F46BE58}" presName="textaccent1" presStyleCnt="0"/>
      <dgm:spPr/>
    </dgm:pt>
    <dgm:pt modelId="{9F6F38A7-C266-4C2C-9149-07985CE83446}" type="pres">
      <dgm:prSet presAssocID="{D4A01E7E-15CF-4D86-BCD2-C8038F46BE58}" presName="accentRepeatNode" presStyleLbl="solidAlignAcc1" presStyleIdx="0" presStyleCnt="2"/>
      <dgm:spPr/>
    </dgm:pt>
    <dgm:pt modelId="{F0713A0D-7340-4D1F-A90C-E3E6D18BE5A8}" type="pres">
      <dgm:prSet presAssocID="{49642530-95A5-4162-A3F7-7F597053E222}" presName="image1" presStyleCnt="0"/>
      <dgm:spPr/>
    </dgm:pt>
    <dgm:pt modelId="{01BE3408-BAC4-4E0E-BC2C-570FE5589714}" type="pres">
      <dgm:prSet presAssocID="{49642530-95A5-4162-A3F7-7F597053E222}" presName="imageRepeatNode" presStyleLbl="alignAcc1" presStyleIdx="0" presStyleCnt="1"/>
      <dgm:spPr/>
      <dgm:t>
        <a:bodyPr/>
        <a:lstStyle/>
        <a:p>
          <a:endParaRPr lang="es-EC"/>
        </a:p>
      </dgm:t>
    </dgm:pt>
    <dgm:pt modelId="{5D47821C-4318-4CD0-BC8F-C186364F38C0}" type="pres">
      <dgm:prSet presAssocID="{49642530-95A5-4162-A3F7-7F597053E222}" presName="imageaccent1" presStyleCnt="0"/>
      <dgm:spPr/>
    </dgm:pt>
    <dgm:pt modelId="{85E21B95-BE39-40A9-A96D-4F4365DF5C8D}" type="pres">
      <dgm:prSet presAssocID="{49642530-95A5-4162-A3F7-7F597053E222}" presName="accentRepeatNode" presStyleLbl="solidAlignAcc1" presStyleIdx="1" presStyleCnt="2"/>
      <dgm:spPr/>
    </dgm:pt>
  </dgm:ptLst>
  <dgm:cxnLst>
    <dgm:cxn modelId="{C534F4C4-50D2-4D86-8954-C1E7CFE39CA4}" srcId="{5BC9FC8A-DB9B-48D6-BC0A-B3816C938C11}" destId="{D4A01E7E-15CF-4D86-BCD2-C8038F46BE58}" srcOrd="0" destOrd="0" parTransId="{2B88A97C-A3FA-4B3B-B255-F936FE0B8182}" sibTransId="{49642530-95A5-4162-A3F7-7F597053E222}"/>
    <dgm:cxn modelId="{60F3C39A-CF07-437D-9118-B7A0B9145BC4}" type="presOf" srcId="{D4A01E7E-15CF-4D86-BCD2-C8038F46BE58}" destId="{5226CC7A-E396-44DD-A70C-AA8793F73587}" srcOrd="0" destOrd="0" presId="urn:microsoft.com/office/officeart/2008/layout/HexagonCluster"/>
    <dgm:cxn modelId="{75369815-7432-468B-8578-F300FBE3EABB}" type="presOf" srcId="{5BC9FC8A-DB9B-48D6-BC0A-B3816C938C11}" destId="{1675B7B0-F030-4F2B-AE36-93B19B512D83}" srcOrd="0" destOrd="0" presId="urn:microsoft.com/office/officeart/2008/layout/HexagonCluster"/>
    <dgm:cxn modelId="{7B9404D1-528D-4C0B-8506-42B2FE2AA1A8}" type="presOf" srcId="{49642530-95A5-4162-A3F7-7F597053E222}" destId="{01BE3408-BAC4-4E0E-BC2C-570FE5589714}" srcOrd="0" destOrd="0" presId="urn:microsoft.com/office/officeart/2008/layout/HexagonCluster"/>
    <dgm:cxn modelId="{7B25FF3A-A90C-49FB-81E8-9EB7D043FA26}" type="presParOf" srcId="{1675B7B0-F030-4F2B-AE36-93B19B512D83}" destId="{725CD494-67C4-4309-86C8-131C6DD4D6F3}" srcOrd="0" destOrd="0" presId="urn:microsoft.com/office/officeart/2008/layout/HexagonCluster"/>
    <dgm:cxn modelId="{52D0A881-397E-4FAF-953D-426402161793}" type="presParOf" srcId="{725CD494-67C4-4309-86C8-131C6DD4D6F3}" destId="{5226CC7A-E396-44DD-A70C-AA8793F73587}" srcOrd="0" destOrd="0" presId="urn:microsoft.com/office/officeart/2008/layout/HexagonCluster"/>
    <dgm:cxn modelId="{8FC844CF-F4C4-42C7-8971-F6C48050D0C8}" type="presParOf" srcId="{1675B7B0-F030-4F2B-AE36-93B19B512D83}" destId="{86235664-9A8A-4351-9E2C-DD9538E5598F}" srcOrd="1" destOrd="0" presId="urn:microsoft.com/office/officeart/2008/layout/HexagonCluster"/>
    <dgm:cxn modelId="{69521B7B-12BF-4CA3-B1B7-05A655F5104B}" type="presParOf" srcId="{86235664-9A8A-4351-9E2C-DD9538E5598F}" destId="{9F6F38A7-C266-4C2C-9149-07985CE83446}" srcOrd="0" destOrd="0" presId="urn:microsoft.com/office/officeart/2008/layout/HexagonCluster"/>
    <dgm:cxn modelId="{C153ECBD-F179-464F-8A0E-EE405E65E464}" type="presParOf" srcId="{1675B7B0-F030-4F2B-AE36-93B19B512D83}" destId="{F0713A0D-7340-4D1F-A90C-E3E6D18BE5A8}" srcOrd="2" destOrd="0" presId="urn:microsoft.com/office/officeart/2008/layout/HexagonCluster"/>
    <dgm:cxn modelId="{7C492DA8-4FC9-4C62-B5F6-E0ED7CDF92C7}" type="presParOf" srcId="{F0713A0D-7340-4D1F-A90C-E3E6D18BE5A8}" destId="{01BE3408-BAC4-4E0E-BC2C-570FE5589714}" srcOrd="0" destOrd="0" presId="urn:microsoft.com/office/officeart/2008/layout/HexagonCluster"/>
    <dgm:cxn modelId="{B887FBCF-2CC0-43A3-98E4-6B8F99587797}" type="presParOf" srcId="{1675B7B0-F030-4F2B-AE36-93B19B512D83}" destId="{5D47821C-4318-4CD0-BC8F-C186364F38C0}" srcOrd="3" destOrd="0" presId="urn:microsoft.com/office/officeart/2008/layout/HexagonCluster"/>
    <dgm:cxn modelId="{0135FC92-5DAE-497D-A15F-54E168C53CA7}" type="presParOf" srcId="{5D47821C-4318-4CD0-BC8F-C186364F38C0}" destId="{85E21B95-BE39-40A9-A96D-4F4365DF5C8D}"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DA1E433-25C2-4A8F-B7AC-124A30774901}" type="doc">
      <dgm:prSet loTypeId="urn:microsoft.com/office/officeart/2008/layout/HexagonCluster" loCatId="picture" qsTypeId="urn:microsoft.com/office/officeart/2005/8/quickstyle/simple3" qsCatId="simple" csTypeId="urn:microsoft.com/office/officeart/2005/8/colors/colorful1" csCatId="colorful" phldr="1"/>
      <dgm:spPr/>
      <dgm:t>
        <a:bodyPr/>
        <a:lstStyle/>
        <a:p>
          <a:endParaRPr lang="es-EC"/>
        </a:p>
      </dgm:t>
    </dgm:pt>
    <dgm:pt modelId="{823D65D3-37C9-4E2C-A283-31BE1F6E931D}">
      <dgm:prSet phldrT="[Texto]" custT="1"/>
      <dgm:spPr/>
      <dgm:t>
        <a:bodyPr/>
        <a:lstStyle/>
        <a:p>
          <a:r>
            <a:rPr lang="es-EC" sz="1200" b="1" smtClean="0">
              <a:latin typeface="Arial Black" panose="020B0A04020102020204" pitchFamily="34" charset="0"/>
            </a:rPr>
            <a:t>Modernización</a:t>
          </a:r>
          <a:endParaRPr lang="es-EC" sz="1200" b="1" dirty="0">
            <a:latin typeface="Arial Black" panose="020B0A04020102020204" pitchFamily="34" charset="0"/>
          </a:endParaRPr>
        </a:p>
      </dgm:t>
    </dgm:pt>
    <dgm:pt modelId="{50295F41-2221-4D81-A2FE-4D6B5936AE90}" type="parTrans" cxnId="{E764A0BE-C9C5-41C3-B2AB-B6009FBFF004}">
      <dgm:prSet/>
      <dgm:spPr/>
      <dgm:t>
        <a:bodyPr/>
        <a:lstStyle/>
        <a:p>
          <a:endParaRPr lang="es-EC" sz="1600" b="1">
            <a:solidFill>
              <a:schemeClr val="tx1"/>
            </a:solidFill>
            <a:latin typeface="Arial Black" panose="020B0A04020102020204" pitchFamily="34" charset="0"/>
          </a:endParaRPr>
        </a:p>
      </dgm:t>
    </dgm:pt>
    <dgm:pt modelId="{0ECBAF48-73B6-4BBB-9694-3C1A7EF70BFD}" type="sibTrans" cxnId="{E764A0BE-C9C5-41C3-B2AB-B6009FBFF004}">
      <dgm:prSet/>
      <dgm:spPr>
        <a:blipFill rotWithShape="1">
          <a:blip xmlns:r="http://schemas.openxmlformats.org/officeDocument/2006/relationships" r:embed="rId1"/>
          <a:stretch>
            <a:fillRect/>
          </a:stretch>
        </a:blipFill>
      </dgm:spPr>
      <dgm:t>
        <a:bodyPr/>
        <a:lstStyle/>
        <a:p>
          <a:endParaRPr lang="es-EC" sz="1600" b="1">
            <a:solidFill>
              <a:schemeClr val="tx1"/>
            </a:solidFill>
            <a:latin typeface="Arial Black" panose="020B0A04020102020204" pitchFamily="34" charset="0"/>
          </a:endParaRPr>
        </a:p>
      </dgm:t>
    </dgm:pt>
    <dgm:pt modelId="{A2141C6C-F3A3-4D2B-8138-ED4C49E689E2}">
      <dgm:prSet phldrT="[Texto]" custT="1"/>
      <dgm:spPr/>
      <dgm:t>
        <a:bodyPr/>
        <a:lstStyle/>
        <a:p>
          <a:r>
            <a:rPr lang="es-EC" sz="1200" b="1" smtClean="0">
              <a:latin typeface="Arial Black" panose="020B0A04020102020204" pitchFamily="34" charset="0"/>
            </a:rPr>
            <a:t>Sociología del Turismo </a:t>
          </a:r>
          <a:endParaRPr lang="es-EC" sz="1200" b="1" dirty="0">
            <a:latin typeface="Arial Black" panose="020B0A04020102020204" pitchFamily="34" charset="0"/>
          </a:endParaRPr>
        </a:p>
      </dgm:t>
    </dgm:pt>
    <dgm:pt modelId="{7026304F-20B2-44AC-B187-85375226ADBF}" type="parTrans" cxnId="{14BC9E9A-312B-45DA-90F9-880A65C18D21}">
      <dgm:prSet/>
      <dgm:spPr/>
      <dgm:t>
        <a:bodyPr/>
        <a:lstStyle/>
        <a:p>
          <a:endParaRPr lang="es-EC" sz="1600" b="1">
            <a:solidFill>
              <a:schemeClr val="tx1"/>
            </a:solidFill>
            <a:latin typeface="Arial Black" panose="020B0A04020102020204" pitchFamily="34" charset="0"/>
          </a:endParaRPr>
        </a:p>
      </dgm:t>
    </dgm:pt>
    <dgm:pt modelId="{CBEA33A5-35C6-49C9-807A-3B92A0BBC8D0}" type="sibTrans" cxnId="{14BC9E9A-312B-45DA-90F9-880A65C18D21}">
      <dgm:prSet/>
      <dgm:spPr>
        <a:blipFill rotWithShape="1">
          <a:blip xmlns:r="http://schemas.openxmlformats.org/officeDocument/2006/relationships" r:embed="rId2"/>
          <a:stretch>
            <a:fillRect/>
          </a:stretch>
        </a:blipFill>
      </dgm:spPr>
      <dgm:t>
        <a:bodyPr/>
        <a:lstStyle/>
        <a:p>
          <a:endParaRPr lang="es-EC" sz="1600" b="1">
            <a:solidFill>
              <a:schemeClr val="tx1"/>
            </a:solidFill>
            <a:latin typeface="Arial Black" panose="020B0A04020102020204" pitchFamily="34" charset="0"/>
          </a:endParaRPr>
        </a:p>
      </dgm:t>
    </dgm:pt>
    <dgm:pt modelId="{B0160675-E9E0-47E9-99C7-83AAE0AE6EA2}">
      <dgm:prSet phldrT="[Texto]" custT="1"/>
      <dgm:spPr/>
      <dgm:t>
        <a:bodyPr/>
        <a:lstStyle/>
        <a:p>
          <a:r>
            <a:rPr lang="es-EC" sz="1200" b="1" smtClean="0">
              <a:latin typeface="Arial Black" panose="020B0A04020102020204" pitchFamily="34" charset="0"/>
            </a:rPr>
            <a:t>Desarrollo económico</a:t>
          </a:r>
          <a:endParaRPr lang="es-EC" sz="1200" b="1" dirty="0">
            <a:latin typeface="Arial Black" panose="020B0A04020102020204" pitchFamily="34" charset="0"/>
          </a:endParaRPr>
        </a:p>
      </dgm:t>
    </dgm:pt>
    <dgm:pt modelId="{4DC8B35B-C6FD-4280-9704-F063B0C64D8F}" type="parTrans" cxnId="{9C6DA7EE-DB0A-49AE-A338-75D6343A8A68}">
      <dgm:prSet/>
      <dgm:spPr/>
      <dgm:t>
        <a:bodyPr/>
        <a:lstStyle/>
        <a:p>
          <a:endParaRPr lang="es-EC" sz="1600" b="1">
            <a:solidFill>
              <a:schemeClr val="tx1"/>
            </a:solidFill>
            <a:latin typeface="Arial Black" panose="020B0A04020102020204" pitchFamily="34" charset="0"/>
          </a:endParaRPr>
        </a:p>
      </dgm:t>
    </dgm:pt>
    <dgm:pt modelId="{84F7B468-0CC3-4770-B090-A8920883D7B0}" type="sibTrans" cxnId="{9C6DA7EE-DB0A-49AE-A338-75D6343A8A68}">
      <dgm:prSet/>
      <dgm:spPr>
        <a:blipFill rotWithShape="1">
          <a:blip xmlns:r="http://schemas.openxmlformats.org/officeDocument/2006/relationships" r:embed="rId3"/>
          <a:stretch>
            <a:fillRect/>
          </a:stretch>
        </a:blipFill>
      </dgm:spPr>
      <dgm:t>
        <a:bodyPr/>
        <a:lstStyle/>
        <a:p>
          <a:endParaRPr lang="es-EC" sz="1600" b="1">
            <a:solidFill>
              <a:schemeClr val="tx1"/>
            </a:solidFill>
            <a:latin typeface="Arial Black" panose="020B0A04020102020204" pitchFamily="34" charset="0"/>
          </a:endParaRPr>
        </a:p>
      </dgm:t>
    </dgm:pt>
    <dgm:pt modelId="{91947194-2A6D-43B0-9883-09C648D69D61}">
      <dgm:prSet phldrT="[Texto]" custT="1"/>
      <dgm:spPr/>
      <dgm:t>
        <a:bodyPr/>
        <a:lstStyle/>
        <a:p>
          <a:r>
            <a:rPr lang="es-EC" sz="1200" b="1" dirty="0" smtClean="0">
              <a:latin typeface="Arial Black" panose="020B0A04020102020204" pitchFamily="34" charset="0"/>
            </a:rPr>
            <a:t>Dependencia</a:t>
          </a:r>
          <a:endParaRPr lang="es-EC" sz="1200" b="1" dirty="0">
            <a:latin typeface="Arial Black" panose="020B0A04020102020204" pitchFamily="34" charset="0"/>
          </a:endParaRPr>
        </a:p>
      </dgm:t>
    </dgm:pt>
    <dgm:pt modelId="{C8EE77B2-2FB3-46BA-9544-0EE978060B78}" type="parTrans" cxnId="{6F5C1003-5E6A-4D2F-8A52-8128D5A01D04}">
      <dgm:prSet/>
      <dgm:spPr/>
      <dgm:t>
        <a:bodyPr/>
        <a:lstStyle/>
        <a:p>
          <a:endParaRPr lang="es-EC" sz="1600" b="1">
            <a:solidFill>
              <a:schemeClr val="tx1"/>
            </a:solidFill>
            <a:latin typeface="Arial Black" panose="020B0A04020102020204" pitchFamily="34" charset="0"/>
          </a:endParaRPr>
        </a:p>
      </dgm:t>
    </dgm:pt>
    <dgm:pt modelId="{3FBA0076-B785-4539-9155-AA3F358C4181}" type="sibTrans" cxnId="{6F5C1003-5E6A-4D2F-8A52-8128D5A01D04}">
      <dgm:prSet/>
      <dgm:spPr>
        <a:blipFill rotWithShape="1">
          <a:blip xmlns:r="http://schemas.openxmlformats.org/officeDocument/2006/relationships" r:embed="rId4"/>
          <a:stretch>
            <a:fillRect/>
          </a:stretch>
        </a:blipFill>
      </dgm:spPr>
      <dgm:t>
        <a:bodyPr/>
        <a:lstStyle/>
        <a:p>
          <a:endParaRPr lang="es-EC" sz="1600" b="1">
            <a:solidFill>
              <a:schemeClr val="tx1"/>
            </a:solidFill>
            <a:latin typeface="Arial Black" panose="020B0A04020102020204" pitchFamily="34" charset="0"/>
          </a:endParaRPr>
        </a:p>
      </dgm:t>
    </dgm:pt>
    <dgm:pt modelId="{2E0FC5A5-7AC8-4CFC-A76D-D79F0435E7FB}">
      <dgm:prSet phldrT="[Texto]" custT="1"/>
      <dgm:spPr/>
      <dgm:t>
        <a:bodyPr/>
        <a:lstStyle/>
        <a:p>
          <a:r>
            <a:rPr lang="es-EC" sz="1200" b="1" dirty="0" smtClean="0">
              <a:latin typeface="Arial Black" panose="020B0A04020102020204" pitchFamily="34" charset="0"/>
            </a:rPr>
            <a:t>Globalización</a:t>
          </a:r>
          <a:endParaRPr lang="es-EC" sz="1200" b="1" dirty="0">
            <a:latin typeface="Arial Black" panose="020B0A04020102020204" pitchFamily="34" charset="0"/>
          </a:endParaRPr>
        </a:p>
      </dgm:t>
    </dgm:pt>
    <dgm:pt modelId="{689A9CE3-1D9C-4B6C-B925-3871606F4435}" type="parTrans" cxnId="{2B7F3F41-DF7B-40B7-9A5B-1A1286F76EE1}">
      <dgm:prSet/>
      <dgm:spPr/>
      <dgm:t>
        <a:bodyPr/>
        <a:lstStyle/>
        <a:p>
          <a:endParaRPr lang="es-EC" sz="1600" b="1">
            <a:solidFill>
              <a:schemeClr val="tx1"/>
            </a:solidFill>
            <a:latin typeface="Arial Black" panose="020B0A04020102020204" pitchFamily="34" charset="0"/>
          </a:endParaRPr>
        </a:p>
      </dgm:t>
    </dgm:pt>
    <dgm:pt modelId="{0D0C1619-27A0-4702-BD9F-458BD49068E8}" type="sibTrans" cxnId="{2B7F3F41-DF7B-40B7-9A5B-1A1286F76EE1}">
      <dgm:prSet/>
      <dgm:spPr>
        <a:blipFill rotWithShape="1">
          <a:blip xmlns:r="http://schemas.openxmlformats.org/officeDocument/2006/relationships" r:embed="rId5"/>
          <a:stretch>
            <a:fillRect/>
          </a:stretch>
        </a:blipFill>
      </dgm:spPr>
      <dgm:t>
        <a:bodyPr/>
        <a:lstStyle/>
        <a:p>
          <a:endParaRPr lang="es-EC" sz="1600" b="1">
            <a:solidFill>
              <a:schemeClr val="tx1"/>
            </a:solidFill>
            <a:latin typeface="Arial Black" panose="020B0A04020102020204" pitchFamily="34" charset="0"/>
          </a:endParaRPr>
        </a:p>
      </dgm:t>
    </dgm:pt>
    <dgm:pt modelId="{67C2E275-6FB8-42B4-A450-FFC587080E56}">
      <dgm:prSet phldrT="[Texto]" custT="1"/>
      <dgm:spPr/>
      <dgm:t>
        <a:bodyPr/>
        <a:lstStyle/>
        <a:p>
          <a:r>
            <a:rPr lang="es-EC" sz="1200" b="1" smtClean="0">
              <a:latin typeface="Arial Black" panose="020B0A04020102020204" pitchFamily="34" charset="0"/>
            </a:rPr>
            <a:t>Desarrollo Sostenible </a:t>
          </a:r>
          <a:endParaRPr lang="es-EC" sz="1200" b="1" dirty="0">
            <a:latin typeface="Arial Black" panose="020B0A04020102020204" pitchFamily="34" charset="0"/>
          </a:endParaRPr>
        </a:p>
      </dgm:t>
    </dgm:pt>
    <dgm:pt modelId="{7B411A8E-E995-4845-A891-3681D93747EC}" type="parTrans" cxnId="{88F90C9E-07CF-4114-A921-A83548CC6615}">
      <dgm:prSet/>
      <dgm:spPr/>
      <dgm:t>
        <a:bodyPr/>
        <a:lstStyle/>
        <a:p>
          <a:endParaRPr lang="es-EC" sz="1600" b="1">
            <a:solidFill>
              <a:schemeClr val="tx1"/>
            </a:solidFill>
            <a:latin typeface="Arial Black" panose="020B0A04020102020204" pitchFamily="34" charset="0"/>
          </a:endParaRPr>
        </a:p>
      </dgm:t>
    </dgm:pt>
    <dgm:pt modelId="{0B69873C-3D30-45FB-8FF2-210128B4D51B}" type="sibTrans" cxnId="{88F90C9E-07CF-4114-A921-A83548CC6615}">
      <dgm:prSet/>
      <dgm:spPr>
        <a:blipFill rotWithShape="1">
          <a:blip xmlns:r="http://schemas.openxmlformats.org/officeDocument/2006/relationships" r:embed="rId6"/>
          <a:stretch>
            <a:fillRect/>
          </a:stretch>
        </a:blipFill>
      </dgm:spPr>
      <dgm:t>
        <a:bodyPr/>
        <a:lstStyle/>
        <a:p>
          <a:endParaRPr lang="es-EC" sz="1600" b="1">
            <a:solidFill>
              <a:schemeClr val="tx1"/>
            </a:solidFill>
            <a:latin typeface="Arial Black" panose="020B0A04020102020204" pitchFamily="34" charset="0"/>
          </a:endParaRPr>
        </a:p>
      </dgm:t>
    </dgm:pt>
    <dgm:pt modelId="{1B2B7DCE-0E03-45D6-880C-EF1D5F11D404}">
      <dgm:prSet phldrT="[Texto]" custT="1"/>
      <dgm:spPr/>
      <dgm:t>
        <a:bodyPr/>
        <a:lstStyle/>
        <a:p>
          <a:r>
            <a:rPr lang="es-EC" sz="1200" b="1" dirty="0" smtClean="0">
              <a:latin typeface="Arial Black" panose="020B0A04020102020204" pitchFamily="34" charset="0"/>
            </a:rPr>
            <a:t>Desarrollo local</a:t>
          </a:r>
          <a:endParaRPr lang="es-EC" sz="1200" b="1" dirty="0">
            <a:latin typeface="Arial Black" panose="020B0A04020102020204" pitchFamily="34" charset="0"/>
          </a:endParaRPr>
        </a:p>
      </dgm:t>
    </dgm:pt>
    <dgm:pt modelId="{66A9326F-00F3-4ED7-A6E3-EA01F90F2007}" type="parTrans" cxnId="{40FB295C-49FB-44F1-8BFA-86C86AFE1A39}">
      <dgm:prSet/>
      <dgm:spPr/>
      <dgm:t>
        <a:bodyPr/>
        <a:lstStyle/>
        <a:p>
          <a:endParaRPr lang="es-EC" sz="1600" b="1">
            <a:solidFill>
              <a:schemeClr val="tx1"/>
            </a:solidFill>
            <a:latin typeface="Arial Black" panose="020B0A04020102020204" pitchFamily="34" charset="0"/>
          </a:endParaRPr>
        </a:p>
      </dgm:t>
    </dgm:pt>
    <dgm:pt modelId="{568B5F16-A7E1-4249-A83D-C7F50B8E8F47}" type="sibTrans" cxnId="{40FB295C-49FB-44F1-8BFA-86C86AFE1A39}">
      <dgm:prSet/>
      <dgm:spPr>
        <a:blipFill rotWithShape="1">
          <a:blip xmlns:r="http://schemas.openxmlformats.org/officeDocument/2006/relationships" r:embed="rId7"/>
          <a:stretch>
            <a:fillRect/>
          </a:stretch>
        </a:blipFill>
      </dgm:spPr>
      <dgm:t>
        <a:bodyPr/>
        <a:lstStyle/>
        <a:p>
          <a:endParaRPr lang="es-EC" sz="1600" b="1">
            <a:solidFill>
              <a:schemeClr val="tx1"/>
            </a:solidFill>
            <a:latin typeface="Arial Black" panose="020B0A04020102020204" pitchFamily="34" charset="0"/>
          </a:endParaRPr>
        </a:p>
      </dgm:t>
    </dgm:pt>
    <dgm:pt modelId="{8F19E40A-00EB-4FF6-A02A-D40282C5C191}" type="pres">
      <dgm:prSet presAssocID="{DDA1E433-25C2-4A8F-B7AC-124A30774901}" presName="Name0" presStyleCnt="0">
        <dgm:presLayoutVars>
          <dgm:chMax val="21"/>
          <dgm:chPref val="21"/>
        </dgm:presLayoutVars>
      </dgm:prSet>
      <dgm:spPr/>
      <dgm:t>
        <a:bodyPr/>
        <a:lstStyle/>
        <a:p>
          <a:endParaRPr lang="es-EC"/>
        </a:p>
      </dgm:t>
    </dgm:pt>
    <dgm:pt modelId="{EA0A022E-E77C-4563-9BF3-F6F2B7A33641}" type="pres">
      <dgm:prSet presAssocID="{B0160675-E9E0-47E9-99C7-83AAE0AE6EA2}" presName="text1" presStyleCnt="0"/>
      <dgm:spPr/>
      <dgm:t>
        <a:bodyPr/>
        <a:lstStyle/>
        <a:p>
          <a:endParaRPr lang="es-EC"/>
        </a:p>
      </dgm:t>
    </dgm:pt>
    <dgm:pt modelId="{4CD935CC-CA0B-4C31-ABA1-39788EEACC4F}" type="pres">
      <dgm:prSet presAssocID="{B0160675-E9E0-47E9-99C7-83AAE0AE6EA2}" presName="textRepeatNode" presStyleLbl="alignNode1" presStyleIdx="0" presStyleCnt="7">
        <dgm:presLayoutVars>
          <dgm:chMax val="0"/>
          <dgm:chPref val="0"/>
          <dgm:bulletEnabled val="1"/>
        </dgm:presLayoutVars>
      </dgm:prSet>
      <dgm:spPr/>
      <dgm:t>
        <a:bodyPr/>
        <a:lstStyle/>
        <a:p>
          <a:endParaRPr lang="es-EC"/>
        </a:p>
      </dgm:t>
    </dgm:pt>
    <dgm:pt modelId="{26C5CA86-0A2F-421D-B013-B2FD8E47A4B1}" type="pres">
      <dgm:prSet presAssocID="{B0160675-E9E0-47E9-99C7-83AAE0AE6EA2}" presName="textaccent1" presStyleCnt="0"/>
      <dgm:spPr/>
      <dgm:t>
        <a:bodyPr/>
        <a:lstStyle/>
        <a:p>
          <a:endParaRPr lang="es-EC"/>
        </a:p>
      </dgm:t>
    </dgm:pt>
    <dgm:pt modelId="{96D6AEE5-8F4B-4B9C-8877-1D32CD8148E7}" type="pres">
      <dgm:prSet presAssocID="{B0160675-E9E0-47E9-99C7-83AAE0AE6EA2}" presName="accentRepeatNode" presStyleLbl="solidAlignAcc1" presStyleIdx="0" presStyleCnt="14"/>
      <dgm:spPr/>
      <dgm:t>
        <a:bodyPr/>
        <a:lstStyle/>
        <a:p>
          <a:endParaRPr lang="es-EC"/>
        </a:p>
      </dgm:t>
    </dgm:pt>
    <dgm:pt modelId="{21124666-BABC-4A1E-9F71-D576B5EFEAD0}" type="pres">
      <dgm:prSet presAssocID="{84F7B468-0CC3-4770-B090-A8920883D7B0}" presName="image1" presStyleCnt="0"/>
      <dgm:spPr/>
      <dgm:t>
        <a:bodyPr/>
        <a:lstStyle/>
        <a:p>
          <a:endParaRPr lang="es-EC"/>
        </a:p>
      </dgm:t>
    </dgm:pt>
    <dgm:pt modelId="{EC186058-2106-4F34-8492-43683B75F006}" type="pres">
      <dgm:prSet presAssocID="{84F7B468-0CC3-4770-B090-A8920883D7B0}" presName="imageRepeatNode" presStyleLbl="alignAcc1" presStyleIdx="0" presStyleCnt="7"/>
      <dgm:spPr/>
      <dgm:t>
        <a:bodyPr/>
        <a:lstStyle/>
        <a:p>
          <a:endParaRPr lang="es-EC"/>
        </a:p>
      </dgm:t>
    </dgm:pt>
    <dgm:pt modelId="{D21F5939-4DDE-43D8-9A2B-9159123CDA8D}" type="pres">
      <dgm:prSet presAssocID="{84F7B468-0CC3-4770-B090-A8920883D7B0}" presName="imageaccent1" presStyleCnt="0"/>
      <dgm:spPr/>
      <dgm:t>
        <a:bodyPr/>
        <a:lstStyle/>
        <a:p>
          <a:endParaRPr lang="es-EC"/>
        </a:p>
      </dgm:t>
    </dgm:pt>
    <dgm:pt modelId="{289DAACB-CA8F-4504-8376-15BB82317AD0}" type="pres">
      <dgm:prSet presAssocID="{84F7B468-0CC3-4770-B090-A8920883D7B0}" presName="accentRepeatNode" presStyleLbl="solidAlignAcc1" presStyleIdx="1" presStyleCnt="14"/>
      <dgm:spPr/>
      <dgm:t>
        <a:bodyPr/>
        <a:lstStyle/>
        <a:p>
          <a:endParaRPr lang="es-EC"/>
        </a:p>
      </dgm:t>
    </dgm:pt>
    <dgm:pt modelId="{EFE2AF54-63A8-4808-8D84-9C8FDAB19AF4}" type="pres">
      <dgm:prSet presAssocID="{823D65D3-37C9-4E2C-A283-31BE1F6E931D}" presName="text2" presStyleCnt="0"/>
      <dgm:spPr/>
      <dgm:t>
        <a:bodyPr/>
        <a:lstStyle/>
        <a:p>
          <a:endParaRPr lang="es-EC"/>
        </a:p>
      </dgm:t>
    </dgm:pt>
    <dgm:pt modelId="{253453D2-DD99-44E8-80D9-ABF1312356CC}" type="pres">
      <dgm:prSet presAssocID="{823D65D3-37C9-4E2C-A283-31BE1F6E931D}" presName="textRepeatNode" presStyleLbl="alignNode1" presStyleIdx="1" presStyleCnt="7">
        <dgm:presLayoutVars>
          <dgm:chMax val="0"/>
          <dgm:chPref val="0"/>
          <dgm:bulletEnabled val="1"/>
        </dgm:presLayoutVars>
      </dgm:prSet>
      <dgm:spPr/>
      <dgm:t>
        <a:bodyPr/>
        <a:lstStyle/>
        <a:p>
          <a:endParaRPr lang="es-EC"/>
        </a:p>
      </dgm:t>
    </dgm:pt>
    <dgm:pt modelId="{4B17DEFF-BE4D-4652-A7BE-4397FB6B7FEA}" type="pres">
      <dgm:prSet presAssocID="{823D65D3-37C9-4E2C-A283-31BE1F6E931D}" presName="textaccent2" presStyleCnt="0"/>
      <dgm:spPr/>
      <dgm:t>
        <a:bodyPr/>
        <a:lstStyle/>
        <a:p>
          <a:endParaRPr lang="es-EC"/>
        </a:p>
      </dgm:t>
    </dgm:pt>
    <dgm:pt modelId="{56E8C0B5-BC03-4BE0-8B83-1B96C95C395F}" type="pres">
      <dgm:prSet presAssocID="{823D65D3-37C9-4E2C-A283-31BE1F6E931D}" presName="accentRepeatNode" presStyleLbl="solidAlignAcc1" presStyleIdx="2" presStyleCnt="14"/>
      <dgm:spPr/>
      <dgm:t>
        <a:bodyPr/>
        <a:lstStyle/>
        <a:p>
          <a:endParaRPr lang="es-EC"/>
        </a:p>
      </dgm:t>
    </dgm:pt>
    <dgm:pt modelId="{A123D900-5C70-4BEC-BEF1-B8AFFEADB5F1}" type="pres">
      <dgm:prSet presAssocID="{0ECBAF48-73B6-4BBB-9694-3C1A7EF70BFD}" presName="image2" presStyleCnt="0"/>
      <dgm:spPr/>
      <dgm:t>
        <a:bodyPr/>
        <a:lstStyle/>
        <a:p>
          <a:endParaRPr lang="es-EC"/>
        </a:p>
      </dgm:t>
    </dgm:pt>
    <dgm:pt modelId="{22ED031A-020D-44D6-A7FF-14CBC141DEE9}" type="pres">
      <dgm:prSet presAssocID="{0ECBAF48-73B6-4BBB-9694-3C1A7EF70BFD}" presName="imageRepeatNode" presStyleLbl="alignAcc1" presStyleIdx="1" presStyleCnt="7"/>
      <dgm:spPr/>
      <dgm:t>
        <a:bodyPr/>
        <a:lstStyle/>
        <a:p>
          <a:endParaRPr lang="es-EC"/>
        </a:p>
      </dgm:t>
    </dgm:pt>
    <dgm:pt modelId="{1D995985-1A5C-4871-AA4E-B69FDFFC1785}" type="pres">
      <dgm:prSet presAssocID="{0ECBAF48-73B6-4BBB-9694-3C1A7EF70BFD}" presName="imageaccent2" presStyleCnt="0"/>
      <dgm:spPr/>
      <dgm:t>
        <a:bodyPr/>
        <a:lstStyle/>
        <a:p>
          <a:endParaRPr lang="es-EC"/>
        </a:p>
      </dgm:t>
    </dgm:pt>
    <dgm:pt modelId="{1A7C0635-A820-4C9B-B778-2CD5772E3959}" type="pres">
      <dgm:prSet presAssocID="{0ECBAF48-73B6-4BBB-9694-3C1A7EF70BFD}" presName="accentRepeatNode" presStyleLbl="solidAlignAcc1" presStyleIdx="3" presStyleCnt="14"/>
      <dgm:spPr/>
      <dgm:t>
        <a:bodyPr/>
        <a:lstStyle/>
        <a:p>
          <a:endParaRPr lang="es-EC"/>
        </a:p>
      </dgm:t>
    </dgm:pt>
    <dgm:pt modelId="{B0EEACEE-491C-485E-823E-0913EEDDE2B5}" type="pres">
      <dgm:prSet presAssocID="{91947194-2A6D-43B0-9883-09C648D69D61}" presName="text3" presStyleCnt="0"/>
      <dgm:spPr/>
      <dgm:t>
        <a:bodyPr/>
        <a:lstStyle/>
        <a:p>
          <a:endParaRPr lang="es-EC"/>
        </a:p>
      </dgm:t>
    </dgm:pt>
    <dgm:pt modelId="{724FB27D-93EB-4A6B-BF37-16554C261F5B}" type="pres">
      <dgm:prSet presAssocID="{91947194-2A6D-43B0-9883-09C648D69D61}" presName="textRepeatNode" presStyleLbl="alignNode1" presStyleIdx="2" presStyleCnt="7">
        <dgm:presLayoutVars>
          <dgm:chMax val="0"/>
          <dgm:chPref val="0"/>
          <dgm:bulletEnabled val="1"/>
        </dgm:presLayoutVars>
      </dgm:prSet>
      <dgm:spPr/>
      <dgm:t>
        <a:bodyPr/>
        <a:lstStyle/>
        <a:p>
          <a:endParaRPr lang="es-EC"/>
        </a:p>
      </dgm:t>
    </dgm:pt>
    <dgm:pt modelId="{42EBB023-5AAD-4DAE-A104-258886359A80}" type="pres">
      <dgm:prSet presAssocID="{91947194-2A6D-43B0-9883-09C648D69D61}" presName="textaccent3" presStyleCnt="0"/>
      <dgm:spPr/>
      <dgm:t>
        <a:bodyPr/>
        <a:lstStyle/>
        <a:p>
          <a:endParaRPr lang="es-EC"/>
        </a:p>
      </dgm:t>
    </dgm:pt>
    <dgm:pt modelId="{E8F00A04-8207-47E0-B718-F80FEF6449D5}" type="pres">
      <dgm:prSet presAssocID="{91947194-2A6D-43B0-9883-09C648D69D61}" presName="accentRepeatNode" presStyleLbl="solidAlignAcc1" presStyleIdx="4" presStyleCnt="14"/>
      <dgm:spPr/>
      <dgm:t>
        <a:bodyPr/>
        <a:lstStyle/>
        <a:p>
          <a:endParaRPr lang="es-EC"/>
        </a:p>
      </dgm:t>
    </dgm:pt>
    <dgm:pt modelId="{D7D33BFC-E84F-449F-8D09-C995EE4578B5}" type="pres">
      <dgm:prSet presAssocID="{3FBA0076-B785-4539-9155-AA3F358C4181}" presName="image3" presStyleCnt="0"/>
      <dgm:spPr/>
      <dgm:t>
        <a:bodyPr/>
        <a:lstStyle/>
        <a:p>
          <a:endParaRPr lang="es-EC"/>
        </a:p>
      </dgm:t>
    </dgm:pt>
    <dgm:pt modelId="{BCA2F518-836D-44E0-85B7-D503789F94BD}" type="pres">
      <dgm:prSet presAssocID="{3FBA0076-B785-4539-9155-AA3F358C4181}" presName="imageRepeatNode" presStyleLbl="alignAcc1" presStyleIdx="2" presStyleCnt="7"/>
      <dgm:spPr/>
      <dgm:t>
        <a:bodyPr/>
        <a:lstStyle/>
        <a:p>
          <a:endParaRPr lang="es-EC"/>
        </a:p>
      </dgm:t>
    </dgm:pt>
    <dgm:pt modelId="{78FA49E4-0FAE-462E-8070-38F35BABFCD1}" type="pres">
      <dgm:prSet presAssocID="{3FBA0076-B785-4539-9155-AA3F358C4181}" presName="imageaccent3" presStyleCnt="0"/>
      <dgm:spPr/>
      <dgm:t>
        <a:bodyPr/>
        <a:lstStyle/>
        <a:p>
          <a:endParaRPr lang="es-EC"/>
        </a:p>
      </dgm:t>
    </dgm:pt>
    <dgm:pt modelId="{F998F0C4-1A10-494C-A113-05A014E3826C}" type="pres">
      <dgm:prSet presAssocID="{3FBA0076-B785-4539-9155-AA3F358C4181}" presName="accentRepeatNode" presStyleLbl="solidAlignAcc1" presStyleIdx="5" presStyleCnt="14"/>
      <dgm:spPr/>
      <dgm:t>
        <a:bodyPr/>
        <a:lstStyle/>
        <a:p>
          <a:endParaRPr lang="es-EC"/>
        </a:p>
      </dgm:t>
    </dgm:pt>
    <dgm:pt modelId="{C3ACA4EC-A22C-40E5-9095-AAC31B054FD1}" type="pres">
      <dgm:prSet presAssocID="{2E0FC5A5-7AC8-4CFC-A76D-D79F0435E7FB}" presName="text4" presStyleCnt="0"/>
      <dgm:spPr/>
    </dgm:pt>
    <dgm:pt modelId="{B1B2B58F-BBCC-4809-A6C0-7C589F629891}" type="pres">
      <dgm:prSet presAssocID="{2E0FC5A5-7AC8-4CFC-A76D-D79F0435E7FB}" presName="textRepeatNode" presStyleLbl="alignNode1" presStyleIdx="3" presStyleCnt="7">
        <dgm:presLayoutVars>
          <dgm:chMax val="0"/>
          <dgm:chPref val="0"/>
          <dgm:bulletEnabled val="1"/>
        </dgm:presLayoutVars>
      </dgm:prSet>
      <dgm:spPr/>
      <dgm:t>
        <a:bodyPr/>
        <a:lstStyle/>
        <a:p>
          <a:endParaRPr lang="es-EC"/>
        </a:p>
      </dgm:t>
    </dgm:pt>
    <dgm:pt modelId="{F7C0D026-C6AE-4C3A-B57F-58A9C7F916C7}" type="pres">
      <dgm:prSet presAssocID="{2E0FC5A5-7AC8-4CFC-A76D-D79F0435E7FB}" presName="textaccent4" presStyleCnt="0"/>
      <dgm:spPr/>
    </dgm:pt>
    <dgm:pt modelId="{0A784C38-226C-4459-ABC5-6F382E7D8952}" type="pres">
      <dgm:prSet presAssocID="{2E0FC5A5-7AC8-4CFC-A76D-D79F0435E7FB}" presName="accentRepeatNode" presStyleLbl="solidAlignAcc1" presStyleIdx="6" presStyleCnt="14"/>
      <dgm:spPr/>
      <dgm:t>
        <a:bodyPr/>
        <a:lstStyle/>
        <a:p>
          <a:endParaRPr lang="es-EC"/>
        </a:p>
      </dgm:t>
    </dgm:pt>
    <dgm:pt modelId="{47C5F391-5CF9-434D-BB9B-F84EE80A8D51}" type="pres">
      <dgm:prSet presAssocID="{0D0C1619-27A0-4702-BD9F-458BD49068E8}" presName="image4" presStyleCnt="0"/>
      <dgm:spPr/>
    </dgm:pt>
    <dgm:pt modelId="{5FE0D743-6E8D-4ABE-A2B6-AE7212C54873}" type="pres">
      <dgm:prSet presAssocID="{0D0C1619-27A0-4702-BD9F-458BD49068E8}" presName="imageRepeatNode" presStyleLbl="alignAcc1" presStyleIdx="3" presStyleCnt="7"/>
      <dgm:spPr/>
      <dgm:t>
        <a:bodyPr/>
        <a:lstStyle/>
        <a:p>
          <a:endParaRPr lang="es-EC"/>
        </a:p>
      </dgm:t>
    </dgm:pt>
    <dgm:pt modelId="{C36731BA-FBC5-4E87-9810-0A4973C7EF98}" type="pres">
      <dgm:prSet presAssocID="{0D0C1619-27A0-4702-BD9F-458BD49068E8}" presName="imageaccent4" presStyleCnt="0"/>
      <dgm:spPr/>
    </dgm:pt>
    <dgm:pt modelId="{F9DA981F-CBE8-47D5-8BF7-6630FFBB0E7E}" type="pres">
      <dgm:prSet presAssocID="{0D0C1619-27A0-4702-BD9F-458BD49068E8}" presName="accentRepeatNode" presStyleLbl="solidAlignAcc1" presStyleIdx="7" presStyleCnt="14"/>
      <dgm:spPr/>
      <dgm:t>
        <a:bodyPr/>
        <a:lstStyle/>
        <a:p>
          <a:endParaRPr lang="es-EC"/>
        </a:p>
      </dgm:t>
    </dgm:pt>
    <dgm:pt modelId="{E106D388-94A4-47D2-BEB7-038E9FF664B2}" type="pres">
      <dgm:prSet presAssocID="{67C2E275-6FB8-42B4-A450-FFC587080E56}" presName="text5" presStyleCnt="0"/>
      <dgm:spPr/>
    </dgm:pt>
    <dgm:pt modelId="{7589B693-A23D-44FB-B852-CD88DFEF6EC0}" type="pres">
      <dgm:prSet presAssocID="{67C2E275-6FB8-42B4-A450-FFC587080E56}" presName="textRepeatNode" presStyleLbl="alignNode1" presStyleIdx="4" presStyleCnt="7">
        <dgm:presLayoutVars>
          <dgm:chMax val="0"/>
          <dgm:chPref val="0"/>
          <dgm:bulletEnabled val="1"/>
        </dgm:presLayoutVars>
      </dgm:prSet>
      <dgm:spPr/>
      <dgm:t>
        <a:bodyPr/>
        <a:lstStyle/>
        <a:p>
          <a:endParaRPr lang="es-EC"/>
        </a:p>
      </dgm:t>
    </dgm:pt>
    <dgm:pt modelId="{D1C8870A-A4DA-43E0-8F0F-32BC6DA0B7CB}" type="pres">
      <dgm:prSet presAssocID="{67C2E275-6FB8-42B4-A450-FFC587080E56}" presName="textaccent5" presStyleCnt="0"/>
      <dgm:spPr/>
    </dgm:pt>
    <dgm:pt modelId="{3D2661A2-F7AC-4B8B-A337-B817B32D5680}" type="pres">
      <dgm:prSet presAssocID="{67C2E275-6FB8-42B4-A450-FFC587080E56}" presName="accentRepeatNode" presStyleLbl="solidAlignAcc1" presStyleIdx="8" presStyleCnt="14"/>
      <dgm:spPr/>
      <dgm:t>
        <a:bodyPr/>
        <a:lstStyle/>
        <a:p>
          <a:endParaRPr lang="es-EC"/>
        </a:p>
      </dgm:t>
    </dgm:pt>
    <dgm:pt modelId="{AA70A595-DE06-443C-9078-CE7B5430B9CF}" type="pres">
      <dgm:prSet presAssocID="{0B69873C-3D30-45FB-8FF2-210128B4D51B}" presName="image5" presStyleCnt="0"/>
      <dgm:spPr/>
    </dgm:pt>
    <dgm:pt modelId="{EAA6149F-7F47-4E4F-945D-7EB7B14191F5}" type="pres">
      <dgm:prSet presAssocID="{0B69873C-3D30-45FB-8FF2-210128B4D51B}" presName="imageRepeatNode" presStyleLbl="alignAcc1" presStyleIdx="4" presStyleCnt="7"/>
      <dgm:spPr/>
      <dgm:t>
        <a:bodyPr/>
        <a:lstStyle/>
        <a:p>
          <a:endParaRPr lang="es-EC"/>
        </a:p>
      </dgm:t>
    </dgm:pt>
    <dgm:pt modelId="{62E62712-6A44-41D6-917E-AF9C3EEF6716}" type="pres">
      <dgm:prSet presAssocID="{0B69873C-3D30-45FB-8FF2-210128B4D51B}" presName="imageaccent5" presStyleCnt="0"/>
      <dgm:spPr/>
    </dgm:pt>
    <dgm:pt modelId="{8FAECFC9-A1CF-43B5-A02B-E4FD141D3107}" type="pres">
      <dgm:prSet presAssocID="{0B69873C-3D30-45FB-8FF2-210128B4D51B}" presName="accentRepeatNode" presStyleLbl="solidAlignAcc1" presStyleIdx="9" presStyleCnt="14"/>
      <dgm:spPr/>
      <dgm:t>
        <a:bodyPr/>
        <a:lstStyle/>
        <a:p>
          <a:endParaRPr lang="es-EC"/>
        </a:p>
      </dgm:t>
    </dgm:pt>
    <dgm:pt modelId="{5533DCD2-F178-4D4E-A29A-F4514811D2C2}" type="pres">
      <dgm:prSet presAssocID="{1B2B7DCE-0E03-45D6-880C-EF1D5F11D404}" presName="text6" presStyleCnt="0"/>
      <dgm:spPr/>
    </dgm:pt>
    <dgm:pt modelId="{114D6BB4-7545-4EEC-9606-D59481C5A28B}" type="pres">
      <dgm:prSet presAssocID="{1B2B7DCE-0E03-45D6-880C-EF1D5F11D404}" presName="textRepeatNode" presStyleLbl="alignNode1" presStyleIdx="5" presStyleCnt="7">
        <dgm:presLayoutVars>
          <dgm:chMax val="0"/>
          <dgm:chPref val="0"/>
          <dgm:bulletEnabled val="1"/>
        </dgm:presLayoutVars>
      </dgm:prSet>
      <dgm:spPr/>
      <dgm:t>
        <a:bodyPr/>
        <a:lstStyle/>
        <a:p>
          <a:endParaRPr lang="es-EC"/>
        </a:p>
      </dgm:t>
    </dgm:pt>
    <dgm:pt modelId="{15350759-FEB7-41B7-8F4F-A0F428A3F260}" type="pres">
      <dgm:prSet presAssocID="{1B2B7DCE-0E03-45D6-880C-EF1D5F11D404}" presName="textaccent6" presStyleCnt="0"/>
      <dgm:spPr/>
    </dgm:pt>
    <dgm:pt modelId="{49AC23E5-2FA9-46B8-83C0-C2E2BA6376E4}" type="pres">
      <dgm:prSet presAssocID="{1B2B7DCE-0E03-45D6-880C-EF1D5F11D404}" presName="accentRepeatNode" presStyleLbl="solidAlignAcc1" presStyleIdx="10" presStyleCnt="14"/>
      <dgm:spPr/>
      <dgm:t>
        <a:bodyPr/>
        <a:lstStyle/>
        <a:p>
          <a:endParaRPr lang="es-EC"/>
        </a:p>
      </dgm:t>
    </dgm:pt>
    <dgm:pt modelId="{335214DE-B5D8-4C4F-BA63-80E754689E93}" type="pres">
      <dgm:prSet presAssocID="{568B5F16-A7E1-4249-A83D-C7F50B8E8F47}" presName="image6" presStyleCnt="0"/>
      <dgm:spPr/>
    </dgm:pt>
    <dgm:pt modelId="{6D66987F-7C36-4713-BA2D-3C5E02253D85}" type="pres">
      <dgm:prSet presAssocID="{568B5F16-A7E1-4249-A83D-C7F50B8E8F47}" presName="imageRepeatNode" presStyleLbl="alignAcc1" presStyleIdx="5" presStyleCnt="7"/>
      <dgm:spPr/>
      <dgm:t>
        <a:bodyPr/>
        <a:lstStyle/>
        <a:p>
          <a:endParaRPr lang="es-EC"/>
        </a:p>
      </dgm:t>
    </dgm:pt>
    <dgm:pt modelId="{D5DF6F93-EE2D-4AE4-AC9F-B3C4DC0C3D9D}" type="pres">
      <dgm:prSet presAssocID="{568B5F16-A7E1-4249-A83D-C7F50B8E8F47}" presName="imageaccent6" presStyleCnt="0"/>
      <dgm:spPr/>
    </dgm:pt>
    <dgm:pt modelId="{14BF720B-8D8B-408A-B6DE-F46042DDA25C}" type="pres">
      <dgm:prSet presAssocID="{568B5F16-A7E1-4249-A83D-C7F50B8E8F47}" presName="accentRepeatNode" presStyleLbl="solidAlignAcc1" presStyleIdx="11" presStyleCnt="14"/>
      <dgm:spPr/>
      <dgm:t>
        <a:bodyPr/>
        <a:lstStyle/>
        <a:p>
          <a:endParaRPr lang="es-EC"/>
        </a:p>
      </dgm:t>
    </dgm:pt>
    <dgm:pt modelId="{1CDCF015-507F-4908-AEAE-C7BB4FDD8C2B}" type="pres">
      <dgm:prSet presAssocID="{A2141C6C-F3A3-4D2B-8138-ED4C49E689E2}" presName="text7" presStyleCnt="0"/>
      <dgm:spPr/>
    </dgm:pt>
    <dgm:pt modelId="{82D377EB-74D1-4269-AD0E-C133FC83AE68}" type="pres">
      <dgm:prSet presAssocID="{A2141C6C-F3A3-4D2B-8138-ED4C49E689E2}" presName="textRepeatNode" presStyleLbl="alignNode1" presStyleIdx="6" presStyleCnt="7">
        <dgm:presLayoutVars>
          <dgm:chMax val="0"/>
          <dgm:chPref val="0"/>
          <dgm:bulletEnabled val="1"/>
        </dgm:presLayoutVars>
      </dgm:prSet>
      <dgm:spPr/>
      <dgm:t>
        <a:bodyPr/>
        <a:lstStyle/>
        <a:p>
          <a:endParaRPr lang="es-EC"/>
        </a:p>
      </dgm:t>
    </dgm:pt>
    <dgm:pt modelId="{3CC82FF1-6103-41C4-A4DF-231E8BCA0DDB}" type="pres">
      <dgm:prSet presAssocID="{A2141C6C-F3A3-4D2B-8138-ED4C49E689E2}" presName="textaccent7" presStyleCnt="0"/>
      <dgm:spPr/>
    </dgm:pt>
    <dgm:pt modelId="{85DB0D0C-A732-44F5-B6CD-74A383681538}" type="pres">
      <dgm:prSet presAssocID="{A2141C6C-F3A3-4D2B-8138-ED4C49E689E2}" presName="accentRepeatNode" presStyleLbl="solidAlignAcc1" presStyleIdx="12" presStyleCnt="14"/>
      <dgm:spPr/>
      <dgm:t>
        <a:bodyPr/>
        <a:lstStyle/>
        <a:p>
          <a:endParaRPr lang="es-EC"/>
        </a:p>
      </dgm:t>
    </dgm:pt>
    <dgm:pt modelId="{0C35A793-714E-4057-9C49-8AEEF1E9E655}" type="pres">
      <dgm:prSet presAssocID="{CBEA33A5-35C6-49C9-807A-3B92A0BBC8D0}" presName="image7" presStyleCnt="0"/>
      <dgm:spPr/>
    </dgm:pt>
    <dgm:pt modelId="{E978DC6D-00C6-4DB9-8E4D-5EFDE9B15B4D}" type="pres">
      <dgm:prSet presAssocID="{CBEA33A5-35C6-49C9-807A-3B92A0BBC8D0}" presName="imageRepeatNode" presStyleLbl="alignAcc1" presStyleIdx="6" presStyleCnt="7"/>
      <dgm:spPr/>
      <dgm:t>
        <a:bodyPr/>
        <a:lstStyle/>
        <a:p>
          <a:endParaRPr lang="es-EC"/>
        </a:p>
      </dgm:t>
    </dgm:pt>
    <dgm:pt modelId="{8D47251B-6F00-4C35-827A-CB6AD9521DF6}" type="pres">
      <dgm:prSet presAssocID="{CBEA33A5-35C6-49C9-807A-3B92A0BBC8D0}" presName="imageaccent7" presStyleCnt="0"/>
      <dgm:spPr/>
    </dgm:pt>
    <dgm:pt modelId="{DCFC3193-8D1F-48AD-89F8-BA922288F992}" type="pres">
      <dgm:prSet presAssocID="{CBEA33A5-35C6-49C9-807A-3B92A0BBC8D0}" presName="accentRepeatNode" presStyleLbl="solidAlignAcc1" presStyleIdx="13" presStyleCnt="14"/>
      <dgm:spPr/>
      <dgm:t>
        <a:bodyPr/>
        <a:lstStyle/>
        <a:p>
          <a:endParaRPr lang="es-EC"/>
        </a:p>
      </dgm:t>
    </dgm:pt>
  </dgm:ptLst>
  <dgm:cxnLst>
    <dgm:cxn modelId="{FEFA7BC1-7D39-4758-BF3A-177A059020B2}" type="presOf" srcId="{823D65D3-37C9-4E2C-A283-31BE1F6E931D}" destId="{253453D2-DD99-44E8-80D9-ABF1312356CC}" srcOrd="0" destOrd="0" presId="urn:microsoft.com/office/officeart/2008/layout/HexagonCluster"/>
    <dgm:cxn modelId="{14BC9E9A-312B-45DA-90F9-880A65C18D21}" srcId="{DDA1E433-25C2-4A8F-B7AC-124A30774901}" destId="{A2141C6C-F3A3-4D2B-8138-ED4C49E689E2}" srcOrd="6" destOrd="0" parTransId="{7026304F-20B2-44AC-B187-85375226ADBF}" sibTransId="{CBEA33A5-35C6-49C9-807A-3B92A0BBC8D0}"/>
    <dgm:cxn modelId="{AC56677C-E74B-43E6-AB13-986825A98060}" type="presOf" srcId="{0B69873C-3D30-45FB-8FF2-210128B4D51B}" destId="{EAA6149F-7F47-4E4F-945D-7EB7B14191F5}" srcOrd="0" destOrd="0" presId="urn:microsoft.com/office/officeart/2008/layout/HexagonCluster"/>
    <dgm:cxn modelId="{88F90C9E-07CF-4114-A921-A83548CC6615}" srcId="{DDA1E433-25C2-4A8F-B7AC-124A30774901}" destId="{67C2E275-6FB8-42B4-A450-FFC587080E56}" srcOrd="4" destOrd="0" parTransId="{7B411A8E-E995-4845-A891-3681D93747EC}" sibTransId="{0B69873C-3D30-45FB-8FF2-210128B4D51B}"/>
    <dgm:cxn modelId="{E764A0BE-C9C5-41C3-B2AB-B6009FBFF004}" srcId="{DDA1E433-25C2-4A8F-B7AC-124A30774901}" destId="{823D65D3-37C9-4E2C-A283-31BE1F6E931D}" srcOrd="1" destOrd="0" parTransId="{50295F41-2221-4D81-A2FE-4D6B5936AE90}" sibTransId="{0ECBAF48-73B6-4BBB-9694-3C1A7EF70BFD}"/>
    <dgm:cxn modelId="{2694C01D-B29E-4D40-8050-BE3447D8D853}" type="presOf" srcId="{A2141C6C-F3A3-4D2B-8138-ED4C49E689E2}" destId="{82D377EB-74D1-4269-AD0E-C133FC83AE68}" srcOrd="0" destOrd="0" presId="urn:microsoft.com/office/officeart/2008/layout/HexagonCluster"/>
    <dgm:cxn modelId="{C518BDFE-BE97-4D64-8944-B30CFF99BA29}" type="presOf" srcId="{0D0C1619-27A0-4702-BD9F-458BD49068E8}" destId="{5FE0D743-6E8D-4ABE-A2B6-AE7212C54873}" srcOrd="0" destOrd="0" presId="urn:microsoft.com/office/officeart/2008/layout/HexagonCluster"/>
    <dgm:cxn modelId="{40FB295C-49FB-44F1-8BFA-86C86AFE1A39}" srcId="{DDA1E433-25C2-4A8F-B7AC-124A30774901}" destId="{1B2B7DCE-0E03-45D6-880C-EF1D5F11D404}" srcOrd="5" destOrd="0" parTransId="{66A9326F-00F3-4ED7-A6E3-EA01F90F2007}" sibTransId="{568B5F16-A7E1-4249-A83D-C7F50B8E8F47}"/>
    <dgm:cxn modelId="{9E88555A-85EB-48B3-B219-1EF686FB1231}" type="presOf" srcId="{CBEA33A5-35C6-49C9-807A-3B92A0BBC8D0}" destId="{E978DC6D-00C6-4DB9-8E4D-5EFDE9B15B4D}" srcOrd="0" destOrd="0" presId="urn:microsoft.com/office/officeart/2008/layout/HexagonCluster"/>
    <dgm:cxn modelId="{FB68AB97-3127-460C-8D35-4B3A10A8EE24}" type="presOf" srcId="{B0160675-E9E0-47E9-99C7-83AAE0AE6EA2}" destId="{4CD935CC-CA0B-4C31-ABA1-39788EEACC4F}" srcOrd="0" destOrd="0" presId="urn:microsoft.com/office/officeart/2008/layout/HexagonCluster"/>
    <dgm:cxn modelId="{9B3A5E32-FC5C-419B-AB57-D25017C6B21D}" type="presOf" srcId="{67C2E275-6FB8-42B4-A450-FFC587080E56}" destId="{7589B693-A23D-44FB-B852-CD88DFEF6EC0}" srcOrd="0" destOrd="0" presId="urn:microsoft.com/office/officeart/2008/layout/HexagonCluster"/>
    <dgm:cxn modelId="{3918D2C8-FD4E-4241-8B18-D69B33973D22}" type="presOf" srcId="{0ECBAF48-73B6-4BBB-9694-3C1A7EF70BFD}" destId="{22ED031A-020D-44D6-A7FF-14CBC141DEE9}" srcOrd="0" destOrd="0" presId="urn:microsoft.com/office/officeart/2008/layout/HexagonCluster"/>
    <dgm:cxn modelId="{29479B20-B52D-457B-BB90-697E9B18DEDC}" type="presOf" srcId="{84F7B468-0CC3-4770-B090-A8920883D7B0}" destId="{EC186058-2106-4F34-8492-43683B75F006}" srcOrd="0" destOrd="0" presId="urn:microsoft.com/office/officeart/2008/layout/HexagonCluster"/>
    <dgm:cxn modelId="{E73288CF-138B-4E20-ADCE-AEE31871B065}" type="presOf" srcId="{3FBA0076-B785-4539-9155-AA3F358C4181}" destId="{BCA2F518-836D-44E0-85B7-D503789F94BD}" srcOrd="0" destOrd="0" presId="urn:microsoft.com/office/officeart/2008/layout/HexagonCluster"/>
    <dgm:cxn modelId="{53E5D394-3DC7-4359-83BE-CCE591ED44F2}" type="presOf" srcId="{91947194-2A6D-43B0-9883-09C648D69D61}" destId="{724FB27D-93EB-4A6B-BF37-16554C261F5B}" srcOrd="0" destOrd="0" presId="urn:microsoft.com/office/officeart/2008/layout/HexagonCluster"/>
    <dgm:cxn modelId="{6F5C1003-5E6A-4D2F-8A52-8128D5A01D04}" srcId="{DDA1E433-25C2-4A8F-B7AC-124A30774901}" destId="{91947194-2A6D-43B0-9883-09C648D69D61}" srcOrd="2" destOrd="0" parTransId="{C8EE77B2-2FB3-46BA-9544-0EE978060B78}" sibTransId="{3FBA0076-B785-4539-9155-AA3F358C4181}"/>
    <dgm:cxn modelId="{3036FA40-3FB0-495F-8763-CC9080077A2E}" type="presOf" srcId="{DDA1E433-25C2-4A8F-B7AC-124A30774901}" destId="{8F19E40A-00EB-4FF6-A02A-D40282C5C191}" srcOrd="0" destOrd="0" presId="urn:microsoft.com/office/officeart/2008/layout/HexagonCluster"/>
    <dgm:cxn modelId="{2B7F3F41-DF7B-40B7-9A5B-1A1286F76EE1}" srcId="{DDA1E433-25C2-4A8F-B7AC-124A30774901}" destId="{2E0FC5A5-7AC8-4CFC-A76D-D79F0435E7FB}" srcOrd="3" destOrd="0" parTransId="{689A9CE3-1D9C-4B6C-B925-3871606F4435}" sibTransId="{0D0C1619-27A0-4702-BD9F-458BD49068E8}"/>
    <dgm:cxn modelId="{A1F1024C-9E01-4818-9C6B-D423671743DD}" type="presOf" srcId="{2E0FC5A5-7AC8-4CFC-A76D-D79F0435E7FB}" destId="{B1B2B58F-BBCC-4809-A6C0-7C589F629891}" srcOrd="0" destOrd="0" presId="urn:microsoft.com/office/officeart/2008/layout/HexagonCluster"/>
    <dgm:cxn modelId="{E30F3F9D-B204-4B77-9E3E-C50B3486281C}" type="presOf" srcId="{568B5F16-A7E1-4249-A83D-C7F50B8E8F47}" destId="{6D66987F-7C36-4713-BA2D-3C5E02253D85}" srcOrd="0" destOrd="0" presId="urn:microsoft.com/office/officeart/2008/layout/HexagonCluster"/>
    <dgm:cxn modelId="{BEE66D80-34AF-40E8-A4B5-0ED170A3A9E7}" type="presOf" srcId="{1B2B7DCE-0E03-45D6-880C-EF1D5F11D404}" destId="{114D6BB4-7545-4EEC-9606-D59481C5A28B}" srcOrd="0" destOrd="0" presId="urn:microsoft.com/office/officeart/2008/layout/HexagonCluster"/>
    <dgm:cxn modelId="{9C6DA7EE-DB0A-49AE-A338-75D6343A8A68}" srcId="{DDA1E433-25C2-4A8F-B7AC-124A30774901}" destId="{B0160675-E9E0-47E9-99C7-83AAE0AE6EA2}" srcOrd="0" destOrd="0" parTransId="{4DC8B35B-C6FD-4280-9704-F063B0C64D8F}" sibTransId="{84F7B468-0CC3-4770-B090-A8920883D7B0}"/>
    <dgm:cxn modelId="{0A5D8866-E1A8-464E-B569-15280DCAED93}" type="presParOf" srcId="{8F19E40A-00EB-4FF6-A02A-D40282C5C191}" destId="{EA0A022E-E77C-4563-9BF3-F6F2B7A33641}" srcOrd="0" destOrd="0" presId="urn:microsoft.com/office/officeart/2008/layout/HexagonCluster"/>
    <dgm:cxn modelId="{7682FF8C-DF82-4A2F-9581-7716DD8BE6DD}" type="presParOf" srcId="{EA0A022E-E77C-4563-9BF3-F6F2B7A33641}" destId="{4CD935CC-CA0B-4C31-ABA1-39788EEACC4F}" srcOrd="0" destOrd="0" presId="urn:microsoft.com/office/officeart/2008/layout/HexagonCluster"/>
    <dgm:cxn modelId="{C5AFD487-4007-46D0-805D-8003DA517F0C}" type="presParOf" srcId="{8F19E40A-00EB-4FF6-A02A-D40282C5C191}" destId="{26C5CA86-0A2F-421D-B013-B2FD8E47A4B1}" srcOrd="1" destOrd="0" presId="urn:microsoft.com/office/officeart/2008/layout/HexagonCluster"/>
    <dgm:cxn modelId="{61E31F62-6B58-4746-86BD-62560951F1A8}" type="presParOf" srcId="{26C5CA86-0A2F-421D-B013-B2FD8E47A4B1}" destId="{96D6AEE5-8F4B-4B9C-8877-1D32CD8148E7}" srcOrd="0" destOrd="0" presId="urn:microsoft.com/office/officeart/2008/layout/HexagonCluster"/>
    <dgm:cxn modelId="{E6055910-204D-4D91-B48C-916960747A18}" type="presParOf" srcId="{8F19E40A-00EB-4FF6-A02A-D40282C5C191}" destId="{21124666-BABC-4A1E-9F71-D576B5EFEAD0}" srcOrd="2" destOrd="0" presId="urn:microsoft.com/office/officeart/2008/layout/HexagonCluster"/>
    <dgm:cxn modelId="{168F301E-FD9C-4B12-A042-90BF6C79F686}" type="presParOf" srcId="{21124666-BABC-4A1E-9F71-D576B5EFEAD0}" destId="{EC186058-2106-4F34-8492-43683B75F006}" srcOrd="0" destOrd="0" presId="urn:microsoft.com/office/officeart/2008/layout/HexagonCluster"/>
    <dgm:cxn modelId="{9A6E85EF-51FC-4E85-AF79-242DF0EA0C3F}" type="presParOf" srcId="{8F19E40A-00EB-4FF6-A02A-D40282C5C191}" destId="{D21F5939-4DDE-43D8-9A2B-9159123CDA8D}" srcOrd="3" destOrd="0" presId="urn:microsoft.com/office/officeart/2008/layout/HexagonCluster"/>
    <dgm:cxn modelId="{7009C261-6C7C-476C-A78A-3DEAF8EA4B3B}" type="presParOf" srcId="{D21F5939-4DDE-43D8-9A2B-9159123CDA8D}" destId="{289DAACB-CA8F-4504-8376-15BB82317AD0}" srcOrd="0" destOrd="0" presId="urn:microsoft.com/office/officeart/2008/layout/HexagonCluster"/>
    <dgm:cxn modelId="{2F29BA4F-2BB8-4DEC-B123-37BFA7BA46DB}" type="presParOf" srcId="{8F19E40A-00EB-4FF6-A02A-D40282C5C191}" destId="{EFE2AF54-63A8-4808-8D84-9C8FDAB19AF4}" srcOrd="4" destOrd="0" presId="urn:microsoft.com/office/officeart/2008/layout/HexagonCluster"/>
    <dgm:cxn modelId="{F5CD37E8-C95D-429C-84D6-D4B2998D8C45}" type="presParOf" srcId="{EFE2AF54-63A8-4808-8D84-9C8FDAB19AF4}" destId="{253453D2-DD99-44E8-80D9-ABF1312356CC}" srcOrd="0" destOrd="0" presId="urn:microsoft.com/office/officeart/2008/layout/HexagonCluster"/>
    <dgm:cxn modelId="{6AB5F349-EB1A-4C8B-9679-F1A9ED230AE9}" type="presParOf" srcId="{8F19E40A-00EB-4FF6-A02A-D40282C5C191}" destId="{4B17DEFF-BE4D-4652-A7BE-4397FB6B7FEA}" srcOrd="5" destOrd="0" presId="urn:microsoft.com/office/officeart/2008/layout/HexagonCluster"/>
    <dgm:cxn modelId="{929C7BE5-D507-4C99-82C3-72CAE3AE0A54}" type="presParOf" srcId="{4B17DEFF-BE4D-4652-A7BE-4397FB6B7FEA}" destId="{56E8C0B5-BC03-4BE0-8B83-1B96C95C395F}" srcOrd="0" destOrd="0" presId="urn:microsoft.com/office/officeart/2008/layout/HexagonCluster"/>
    <dgm:cxn modelId="{0E6052AE-7183-4EA7-AD97-718C76E43A1E}" type="presParOf" srcId="{8F19E40A-00EB-4FF6-A02A-D40282C5C191}" destId="{A123D900-5C70-4BEC-BEF1-B8AFFEADB5F1}" srcOrd="6" destOrd="0" presId="urn:microsoft.com/office/officeart/2008/layout/HexagonCluster"/>
    <dgm:cxn modelId="{F94E38B5-8452-4FFE-B5B8-8F593BA88A93}" type="presParOf" srcId="{A123D900-5C70-4BEC-BEF1-B8AFFEADB5F1}" destId="{22ED031A-020D-44D6-A7FF-14CBC141DEE9}" srcOrd="0" destOrd="0" presId="urn:microsoft.com/office/officeart/2008/layout/HexagonCluster"/>
    <dgm:cxn modelId="{5F287828-77AC-4BC2-8A72-071A042A51A8}" type="presParOf" srcId="{8F19E40A-00EB-4FF6-A02A-D40282C5C191}" destId="{1D995985-1A5C-4871-AA4E-B69FDFFC1785}" srcOrd="7" destOrd="0" presId="urn:microsoft.com/office/officeart/2008/layout/HexagonCluster"/>
    <dgm:cxn modelId="{7F5587B2-F24B-43DA-B873-4B917F122CE1}" type="presParOf" srcId="{1D995985-1A5C-4871-AA4E-B69FDFFC1785}" destId="{1A7C0635-A820-4C9B-B778-2CD5772E3959}" srcOrd="0" destOrd="0" presId="urn:microsoft.com/office/officeart/2008/layout/HexagonCluster"/>
    <dgm:cxn modelId="{62825A5C-2D7B-4656-9EB9-030AF801D6B6}" type="presParOf" srcId="{8F19E40A-00EB-4FF6-A02A-D40282C5C191}" destId="{B0EEACEE-491C-485E-823E-0913EEDDE2B5}" srcOrd="8" destOrd="0" presId="urn:microsoft.com/office/officeart/2008/layout/HexagonCluster"/>
    <dgm:cxn modelId="{9A0C1CD7-6FF0-4030-B6C6-F23F92CE8571}" type="presParOf" srcId="{B0EEACEE-491C-485E-823E-0913EEDDE2B5}" destId="{724FB27D-93EB-4A6B-BF37-16554C261F5B}" srcOrd="0" destOrd="0" presId="urn:microsoft.com/office/officeart/2008/layout/HexagonCluster"/>
    <dgm:cxn modelId="{66A992EE-9826-401F-B4C4-2AD7D659DED6}" type="presParOf" srcId="{8F19E40A-00EB-4FF6-A02A-D40282C5C191}" destId="{42EBB023-5AAD-4DAE-A104-258886359A80}" srcOrd="9" destOrd="0" presId="urn:microsoft.com/office/officeart/2008/layout/HexagonCluster"/>
    <dgm:cxn modelId="{5B8B005F-1485-461C-8CE9-EC2200F65CB3}" type="presParOf" srcId="{42EBB023-5AAD-4DAE-A104-258886359A80}" destId="{E8F00A04-8207-47E0-B718-F80FEF6449D5}" srcOrd="0" destOrd="0" presId="urn:microsoft.com/office/officeart/2008/layout/HexagonCluster"/>
    <dgm:cxn modelId="{E74FAFBD-111F-4036-B2E2-4BE3CA4AD112}" type="presParOf" srcId="{8F19E40A-00EB-4FF6-A02A-D40282C5C191}" destId="{D7D33BFC-E84F-449F-8D09-C995EE4578B5}" srcOrd="10" destOrd="0" presId="urn:microsoft.com/office/officeart/2008/layout/HexagonCluster"/>
    <dgm:cxn modelId="{DD97418D-5131-4CB6-9E27-8FD8EC20E8A6}" type="presParOf" srcId="{D7D33BFC-E84F-449F-8D09-C995EE4578B5}" destId="{BCA2F518-836D-44E0-85B7-D503789F94BD}" srcOrd="0" destOrd="0" presId="urn:microsoft.com/office/officeart/2008/layout/HexagonCluster"/>
    <dgm:cxn modelId="{ED4840D7-315F-45EC-A19C-9061AC5581BB}" type="presParOf" srcId="{8F19E40A-00EB-4FF6-A02A-D40282C5C191}" destId="{78FA49E4-0FAE-462E-8070-38F35BABFCD1}" srcOrd="11" destOrd="0" presId="urn:microsoft.com/office/officeart/2008/layout/HexagonCluster"/>
    <dgm:cxn modelId="{7D5F3315-9C2B-4337-8F2E-5EF2EAE17F31}" type="presParOf" srcId="{78FA49E4-0FAE-462E-8070-38F35BABFCD1}" destId="{F998F0C4-1A10-494C-A113-05A014E3826C}" srcOrd="0" destOrd="0" presId="urn:microsoft.com/office/officeart/2008/layout/HexagonCluster"/>
    <dgm:cxn modelId="{D8BEDCC1-4F07-48E4-8487-B2AB5FE4D76C}" type="presParOf" srcId="{8F19E40A-00EB-4FF6-A02A-D40282C5C191}" destId="{C3ACA4EC-A22C-40E5-9095-AAC31B054FD1}" srcOrd="12" destOrd="0" presId="urn:microsoft.com/office/officeart/2008/layout/HexagonCluster"/>
    <dgm:cxn modelId="{79D005AE-07FB-40A2-9A65-82275B4E7477}" type="presParOf" srcId="{C3ACA4EC-A22C-40E5-9095-AAC31B054FD1}" destId="{B1B2B58F-BBCC-4809-A6C0-7C589F629891}" srcOrd="0" destOrd="0" presId="urn:microsoft.com/office/officeart/2008/layout/HexagonCluster"/>
    <dgm:cxn modelId="{F1669772-E16D-42AF-8848-B26F674E11D5}" type="presParOf" srcId="{8F19E40A-00EB-4FF6-A02A-D40282C5C191}" destId="{F7C0D026-C6AE-4C3A-B57F-58A9C7F916C7}" srcOrd="13" destOrd="0" presId="urn:microsoft.com/office/officeart/2008/layout/HexagonCluster"/>
    <dgm:cxn modelId="{400BAF6B-A964-46F7-962D-8B8F19F81815}" type="presParOf" srcId="{F7C0D026-C6AE-4C3A-B57F-58A9C7F916C7}" destId="{0A784C38-226C-4459-ABC5-6F382E7D8952}" srcOrd="0" destOrd="0" presId="urn:microsoft.com/office/officeart/2008/layout/HexagonCluster"/>
    <dgm:cxn modelId="{12FC45B9-E11A-47D8-8B71-6DE1E615B2F5}" type="presParOf" srcId="{8F19E40A-00EB-4FF6-A02A-D40282C5C191}" destId="{47C5F391-5CF9-434D-BB9B-F84EE80A8D51}" srcOrd="14" destOrd="0" presId="urn:microsoft.com/office/officeart/2008/layout/HexagonCluster"/>
    <dgm:cxn modelId="{8015F82E-DBAF-4C98-8DBA-08B3AC77292C}" type="presParOf" srcId="{47C5F391-5CF9-434D-BB9B-F84EE80A8D51}" destId="{5FE0D743-6E8D-4ABE-A2B6-AE7212C54873}" srcOrd="0" destOrd="0" presId="urn:microsoft.com/office/officeart/2008/layout/HexagonCluster"/>
    <dgm:cxn modelId="{239C6376-E9E7-48ED-95B7-DC6EB4BD2B31}" type="presParOf" srcId="{8F19E40A-00EB-4FF6-A02A-D40282C5C191}" destId="{C36731BA-FBC5-4E87-9810-0A4973C7EF98}" srcOrd="15" destOrd="0" presId="urn:microsoft.com/office/officeart/2008/layout/HexagonCluster"/>
    <dgm:cxn modelId="{79163844-54C4-4EAB-872A-A317AF98D7DC}" type="presParOf" srcId="{C36731BA-FBC5-4E87-9810-0A4973C7EF98}" destId="{F9DA981F-CBE8-47D5-8BF7-6630FFBB0E7E}" srcOrd="0" destOrd="0" presId="urn:microsoft.com/office/officeart/2008/layout/HexagonCluster"/>
    <dgm:cxn modelId="{3EBDC366-C12C-4A44-9BAC-58589F2366E9}" type="presParOf" srcId="{8F19E40A-00EB-4FF6-A02A-D40282C5C191}" destId="{E106D388-94A4-47D2-BEB7-038E9FF664B2}" srcOrd="16" destOrd="0" presId="urn:microsoft.com/office/officeart/2008/layout/HexagonCluster"/>
    <dgm:cxn modelId="{E771F465-820B-4C76-AD8E-C4B48AA772DE}" type="presParOf" srcId="{E106D388-94A4-47D2-BEB7-038E9FF664B2}" destId="{7589B693-A23D-44FB-B852-CD88DFEF6EC0}" srcOrd="0" destOrd="0" presId="urn:microsoft.com/office/officeart/2008/layout/HexagonCluster"/>
    <dgm:cxn modelId="{79DF034B-FC10-4B47-8A10-D88E0BACA8DD}" type="presParOf" srcId="{8F19E40A-00EB-4FF6-A02A-D40282C5C191}" destId="{D1C8870A-A4DA-43E0-8F0F-32BC6DA0B7CB}" srcOrd="17" destOrd="0" presId="urn:microsoft.com/office/officeart/2008/layout/HexagonCluster"/>
    <dgm:cxn modelId="{E235F7AD-DE5B-4C9F-9B4B-5E83666F8C72}" type="presParOf" srcId="{D1C8870A-A4DA-43E0-8F0F-32BC6DA0B7CB}" destId="{3D2661A2-F7AC-4B8B-A337-B817B32D5680}" srcOrd="0" destOrd="0" presId="urn:microsoft.com/office/officeart/2008/layout/HexagonCluster"/>
    <dgm:cxn modelId="{1D67A65D-0A3D-4E23-AB64-1459E5B25377}" type="presParOf" srcId="{8F19E40A-00EB-4FF6-A02A-D40282C5C191}" destId="{AA70A595-DE06-443C-9078-CE7B5430B9CF}" srcOrd="18" destOrd="0" presId="urn:microsoft.com/office/officeart/2008/layout/HexagonCluster"/>
    <dgm:cxn modelId="{3B298446-20A3-436A-AFFC-70BB091F7799}" type="presParOf" srcId="{AA70A595-DE06-443C-9078-CE7B5430B9CF}" destId="{EAA6149F-7F47-4E4F-945D-7EB7B14191F5}" srcOrd="0" destOrd="0" presId="urn:microsoft.com/office/officeart/2008/layout/HexagonCluster"/>
    <dgm:cxn modelId="{1AA2706F-FBC4-4CE6-B03B-B2F248C8FE3A}" type="presParOf" srcId="{8F19E40A-00EB-4FF6-A02A-D40282C5C191}" destId="{62E62712-6A44-41D6-917E-AF9C3EEF6716}" srcOrd="19" destOrd="0" presId="urn:microsoft.com/office/officeart/2008/layout/HexagonCluster"/>
    <dgm:cxn modelId="{5FFD2766-E958-4DFC-8574-D58177C77D6F}" type="presParOf" srcId="{62E62712-6A44-41D6-917E-AF9C3EEF6716}" destId="{8FAECFC9-A1CF-43B5-A02B-E4FD141D3107}" srcOrd="0" destOrd="0" presId="urn:microsoft.com/office/officeart/2008/layout/HexagonCluster"/>
    <dgm:cxn modelId="{82C7E8A1-4827-469D-99F2-C77E0A276586}" type="presParOf" srcId="{8F19E40A-00EB-4FF6-A02A-D40282C5C191}" destId="{5533DCD2-F178-4D4E-A29A-F4514811D2C2}" srcOrd="20" destOrd="0" presId="urn:microsoft.com/office/officeart/2008/layout/HexagonCluster"/>
    <dgm:cxn modelId="{1C624C67-CC3E-406D-BF78-DFB03123C0A8}" type="presParOf" srcId="{5533DCD2-F178-4D4E-A29A-F4514811D2C2}" destId="{114D6BB4-7545-4EEC-9606-D59481C5A28B}" srcOrd="0" destOrd="0" presId="urn:microsoft.com/office/officeart/2008/layout/HexagonCluster"/>
    <dgm:cxn modelId="{8B151A16-2426-4E53-9D87-CBE0B172F00A}" type="presParOf" srcId="{8F19E40A-00EB-4FF6-A02A-D40282C5C191}" destId="{15350759-FEB7-41B7-8F4F-A0F428A3F260}" srcOrd="21" destOrd="0" presId="urn:microsoft.com/office/officeart/2008/layout/HexagonCluster"/>
    <dgm:cxn modelId="{AB1743B6-B1C3-4CEB-A781-A209C4BB3479}" type="presParOf" srcId="{15350759-FEB7-41B7-8F4F-A0F428A3F260}" destId="{49AC23E5-2FA9-46B8-83C0-C2E2BA6376E4}" srcOrd="0" destOrd="0" presId="urn:microsoft.com/office/officeart/2008/layout/HexagonCluster"/>
    <dgm:cxn modelId="{031A724B-7556-47C3-8E77-BDFC42AC1D3F}" type="presParOf" srcId="{8F19E40A-00EB-4FF6-A02A-D40282C5C191}" destId="{335214DE-B5D8-4C4F-BA63-80E754689E93}" srcOrd="22" destOrd="0" presId="urn:microsoft.com/office/officeart/2008/layout/HexagonCluster"/>
    <dgm:cxn modelId="{5A7CCDCD-1068-43EE-81DF-F48B2A125E4C}" type="presParOf" srcId="{335214DE-B5D8-4C4F-BA63-80E754689E93}" destId="{6D66987F-7C36-4713-BA2D-3C5E02253D85}" srcOrd="0" destOrd="0" presId="urn:microsoft.com/office/officeart/2008/layout/HexagonCluster"/>
    <dgm:cxn modelId="{5A3498FD-9B1A-45D4-95B3-F1BE4F78B698}" type="presParOf" srcId="{8F19E40A-00EB-4FF6-A02A-D40282C5C191}" destId="{D5DF6F93-EE2D-4AE4-AC9F-B3C4DC0C3D9D}" srcOrd="23" destOrd="0" presId="urn:microsoft.com/office/officeart/2008/layout/HexagonCluster"/>
    <dgm:cxn modelId="{E91D9A22-312B-4AC0-B1B6-18159CC4EA29}" type="presParOf" srcId="{D5DF6F93-EE2D-4AE4-AC9F-B3C4DC0C3D9D}" destId="{14BF720B-8D8B-408A-B6DE-F46042DDA25C}" srcOrd="0" destOrd="0" presId="urn:microsoft.com/office/officeart/2008/layout/HexagonCluster"/>
    <dgm:cxn modelId="{6F535CFA-8D31-4B60-A52E-C4FA07B541C1}" type="presParOf" srcId="{8F19E40A-00EB-4FF6-A02A-D40282C5C191}" destId="{1CDCF015-507F-4908-AEAE-C7BB4FDD8C2B}" srcOrd="24" destOrd="0" presId="urn:microsoft.com/office/officeart/2008/layout/HexagonCluster"/>
    <dgm:cxn modelId="{A0529CE0-D2F6-443D-ABE2-8B15705A6AFC}" type="presParOf" srcId="{1CDCF015-507F-4908-AEAE-C7BB4FDD8C2B}" destId="{82D377EB-74D1-4269-AD0E-C133FC83AE68}" srcOrd="0" destOrd="0" presId="urn:microsoft.com/office/officeart/2008/layout/HexagonCluster"/>
    <dgm:cxn modelId="{E63494C5-9C50-4799-B37A-26D738731CC6}" type="presParOf" srcId="{8F19E40A-00EB-4FF6-A02A-D40282C5C191}" destId="{3CC82FF1-6103-41C4-A4DF-231E8BCA0DDB}" srcOrd="25" destOrd="0" presId="urn:microsoft.com/office/officeart/2008/layout/HexagonCluster"/>
    <dgm:cxn modelId="{77FB8229-D159-4043-897E-B8E12E5608C8}" type="presParOf" srcId="{3CC82FF1-6103-41C4-A4DF-231E8BCA0DDB}" destId="{85DB0D0C-A732-44F5-B6CD-74A383681538}" srcOrd="0" destOrd="0" presId="urn:microsoft.com/office/officeart/2008/layout/HexagonCluster"/>
    <dgm:cxn modelId="{5AD71B32-EACA-4987-9E2E-5B1BF573052A}" type="presParOf" srcId="{8F19E40A-00EB-4FF6-A02A-D40282C5C191}" destId="{0C35A793-714E-4057-9C49-8AEEF1E9E655}" srcOrd="26" destOrd="0" presId="urn:microsoft.com/office/officeart/2008/layout/HexagonCluster"/>
    <dgm:cxn modelId="{017D366F-8C64-41C4-B12D-13054F0CB34D}" type="presParOf" srcId="{0C35A793-714E-4057-9C49-8AEEF1E9E655}" destId="{E978DC6D-00C6-4DB9-8E4D-5EFDE9B15B4D}" srcOrd="0" destOrd="0" presId="urn:microsoft.com/office/officeart/2008/layout/HexagonCluster"/>
    <dgm:cxn modelId="{2035C60C-CEC0-452D-9212-9BFCDF599370}" type="presParOf" srcId="{8F19E40A-00EB-4FF6-A02A-D40282C5C191}" destId="{8D47251B-6F00-4C35-827A-CB6AD9521DF6}" srcOrd="27" destOrd="0" presId="urn:microsoft.com/office/officeart/2008/layout/HexagonCluster"/>
    <dgm:cxn modelId="{640B252D-8E98-45B1-BA8E-660AEA4AB963}" type="presParOf" srcId="{8D47251B-6F00-4C35-827A-CB6AD9521DF6}" destId="{DCFC3193-8D1F-48AD-89F8-BA922288F992}" srcOrd="0" destOrd="0" presId="urn:microsoft.com/office/officeart/2008/layout/Hexagon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6969D1-2FA8-4D3B-B890-FDFC25B146C0}" type="doc">
      <dgm:prSet loTypeId="urn:microsoft.com/office/officeart/2005/8/layout/hProcess4" loCatId="process" qsTypeId="urn:microsoft.com/office/officeart/2005/8/quickstyle/simple3" qsCatId="simple" csTypeId="urn:microsoft.com/office/officeart/2005/8/colors/colorful1" csCatId="colorful" phldr="1"/>
      <dgm:spPr/>
      <dgm:t>
        <a:bodyPr/>
        <a:lstStyle/>
        <a:p>
          <a:endParaRPr lang="es-EC"/>
        </a:p>
      </dgm:t>
    </dgm:pt>
    <dgm:pt modelId="{DF1404D1-9FA0-4BEB-A5CE-0DF0495AFE6F}">
      <dgm:prSet phldrT="[Texto]"/>
      <dgm:spPr/>
      <dgm:t>
        <a:bodyPr/>
        <a:lstStyle/>
        <a:p>
          <a:r>
            <a:rPr lang="es-EC" b="1" smtClean="0"/>
            <a:t>Vía Antigua</a:t>
          </a:r>
          <a:endParaRPr lang="es-EC" b="1" dirty="0"/>
        </a:p>
      </dgm:t>
    </dgm:pt>
    <dgm:pt modelId="{E7D2B4BB-7B2B-4179-8F94-9006B6A96DA4}" type="parTrans" cxnId="{2C13AF27-14A3-4412-8301-5EA5D85A3AE8}">
      <dgm:prSet/>
      <dgm:spPr/>
      <dgm:t>
        <a:bodyPr/>
        <a:lstStyle/>
        <a:p>
          <a:endParaRPr lang="es-EC" b="1">
            <a:solidFill>
              <a:schemeClr val="tx1"/>
            </a:solidFill>
          </a:endParaRPr>
        </a:p>
      </dgm:t>
    </dgm:pt>
    <dgm:pt modelId="{E2D9830F-FBBB-43C2-A698-53EE00DC2B65}" type="sibTrans" cxnId="{2C13AF27-14A3-4412-8301-5EA5D85A3AE8}">
      <dgm:prSet/>
      <dgm:spPr/>
      <dgm:t>
        <a:bodyPr/>
        <a:lstStyle/>
        <a:p>
          <a:endParaRPr lang="es-EC" b="1">
            <a:solidFill>
              <a:schemeClr val="tx1"/>
            </a:solidFill>
          </a:endParaRPr>
        </a:p>
      </dgm:t>
    </dgm:pt>
    <dgm:pt modelId="{218B554A-F2A4-4CCB-B92E-AE9F1480170D}">
      <dgm:prSet phldrT="[Texto]"/>
      <dgm:spPr/>
      <dgm:t>
        <a:bodyPr/>
        <a:lstStyle/>
        <a:p>
          <a:r>
            <a:rPr lang="es-EC" b="1" smtClean="0"/>
            <a:t>Turismo</a:t>
          </a:r>
          <a:endParaRPr lang="es-EC" b="1" dirty="0"/>
        </a:p>
      </dgm:t>
    </dgm:pt>
    <dgm:pt modelId="{BC1F124F-B86D-4B8A-BB28-EAA457D16ACE}" type="parTrans" cxnId="{FAEE9D01-2CFC-4585-B638-B7F9731FC7CC}">
      <dgm:prSet/>
      <dgm:spPr/>
      <dgm:t>
        <a:bodyPr/>
        <a:lstStyle/>
        <a:p>
          <a:endParaRPr lang="es-EC" b="1">
            <a:solidFill>
              <a:schemeClr val="tx1"/>
            </a:solidFill>
          </a:endParaRPr>
        </a:p>
      </dgm:t>
    </dgm:pt>
    <dgm:pt modelId="{F1147966-FD4E-4545-99A7-445503B31767}" type="sibTrans" cxnId="{FAEE9D01-2CFC-4585-B638-B7F9731FC7CC}">
      <dgm:prSet/>
      <dgm:spPr/>
      <dgm:t>
        <a:bodyPr/>
        <a:lstStyle/>
        <a:p>
          <a:endParaRPr lang="es-EC" b="1">
            <a:solidFill>
              <a:schemeClr val="tx1"/>
            </a:solidFill>
          </a:endParaRPr>
        </a:p>
      </dgm:t>
    </dgm:pt>
    <dgm:pt modelId="{8D7A02D3-DDF3-49CF-AFB9-888BBB8016B5}">
      <dgm:prSet phldrT="[Texto]"/>
      <dgm:spPr/>
      <dgm:t>
        <a:bodyPr/>
        <a:lstStyle/>
        <a:p>
          <a:r>
            <a:rPr lang="es-EC" b="1" smtClean="0"/>
            <a:t>Vías Verdes</a:t>
          </a:r>
          <a:endParaRPr lang="es-EC" b="1" dirty="0"/>
        </a:p>
      </dgm:t>
    </dgm:pt>
    <dgm:pt modelId="{8A6F06D2-DC52-4532-A8C4-83991F809DD5}" type="parTrans" cxnId="{A44C30AB-1DE3-48E6-B3BA-451E12040266}">
      <dgm:prSet/>
      <dgm:spPr/>
      <dgm:t>
        <a:bodyPr/>
        <a:lstStyle/>
        <a:p>
          <a:endParaRPr lang="es-EC" b="1">
            <a:solidFill>
              <a:schemeClr val="tx1"/>
            </a:solidFill>
          </a:endParaRPr>
        </a:p>
      </dgm:t>
    </dgm:pt>
    <dgm:pt modelId="{1A37DE37-628D-4D04-AC09-E02F8EB99758}" type="sibTrans" cxnId="{A44C30AB-1DE3-48E6-B3BA-451E12040266}">
      <dgm:prSet/>
      <dgm:spPr/>
      <dgm:t>
        <a:bodyPr/>
        <a:lstStyle/>
        <a:p>
          <a:endParaRPr lang="es-EC" b="1">
            <a:solidFill>
              <a:schemeClr val="tx1"/>
            </a:solidFill>
          </a:endParaRPr>
        </a:p>
      </dgm:t>
    </dgm:pt>
    <dgm:pt modelId="{D311BA33-9A6F-438C-BA85-F11BBD075E3C}">
      <dgm:prSet phldrT="[Texto]"/>
      <dgm:spPr/>
      <dgm:t>
        <a:bodyPr/>
        <a:lstStyle/>
        <a:p>
          <a:r>
            <a:rPr lang="es-EC" b="1" smtClean="0"/>
            <a:t>España</a:t>
          </a:r>
          <a:endParaRPr lang="es-EC" b="1" dirty="0"/>
        </a:p>
      </dgm:t>
    </dgm:pt>
    <dgm:pt modelId="{69F17064-1071-4D5E-B615-3D6D0082F6F6}" type="parTrans" cxnId="{BF638414-9CFE-4D88-B4F6-42EB18C073A0}">
      <dgm:prSet/>
      <dgm:spPr/>
      <dgm:t>
        <a:bodyPr/>
        <a:lstStyle/>
        <a:p>
          <a:endParaRPr lang="es-EC" b="1">
            <a:solidFill>
              <a:schemeClr val="tx1"/>
            </a:solidFill>
          </a:endParaRPr>
        </a:p>
      </dgm:t>
    </dgm:pt>
    <dgm:pt modelId="{F9577ACA-3BFC-48CA-9770-3565213BCEC0}" type="sibTrans" cxnId="{BF638414-9CFE-4D88-B4F6-42EB18C073A0}">
      <dgm:prSet/>
      <dgm:spPr/>
      <dgm:t>
        <a:bodyPr/>
        <a:lstStyle/>
        <a:p>
          <a:endParaRPr lang="es-EC" b="1">
            <a:solidFill>
              <a:schemeClr val="tx1"/>
            </a:solidFill>
          </a:endParaRPr>
        </a:p>
      </dgm:t>
    </dgm:pt>
    <dgm:pt modelId="{B713C6B5-8B00-403E-8D8F-01C926547B3E}">
      <dgm:prSet phldrT="[Texto]"/>
      <dgm:spPr/>
      <dgm:t>
        <a:bodyPr/>
        <a:lstStyle/>
        <a:p>
          <a:r>
            <a:rPr lang="es-EC" b="1" smtClean="0"/>
            <a:t>Turismo Activo</a:t>
          </a:r>
          <a:endParaRPr lang="es-EC" b="1" dirty="0"/>
        </a:p>
      </dgm:t>
    </dgm:pt>
    <dgm:pt modelId="{2569BD6F-91E5-427E-AC10-30243ACDBBCE}" type="parTrans" cxnId="{2D1D38A5-8F63-4EDE-9DA5-B68E0AD1A196}">
      <dgm:prSet/>
      <dgm:spPr/>
      <dgm:t>
        <a:bodyPr/>
        <a:lstStyle/>
        <a:p>
          <a:endParaRPr lang="es-EC" b="1">
            <a:solidFill>
              <a:schemeClr val="tx1"/>
            </a:solidFill>
          </a:endParaRPr>
        </a:p>
      </dgm:t>
    </dgm:pt>
    <dgm:pt modelId="{7203E08F-52F7-43A7-A6B8-BC85D7F2D445}" type="sibTrans" cxnId="{2D1D38A5-8F63-4EDE-9DA5-B68E0AD1A196}">
      <dgm:prSet/>
      <dgm:spPr/>
      <dgm:t>
        <a:bodyPr/>
        <a:lstStyle/>
        <a:p>
          <a:endParaRPr lang="es-EC" b="1">
            <a:solidFill>
              <a:schemeClr val="tx1"/>
            </a:solidFill>
          </a:endParaRPr>
        </a:p>
      </dgm:t>
    </dgm:pt>
    <dgm:pt modelId="{ED2E157E-CA95-436A-A299-E8BB1BB6D399}">
      <dgm:prSet phldrT="[Texto]"/>
      <dgm:spPr/>
      <dgm:t>
        <a:bodyPr/>
        <a:lstStyle/>
        <a:p>
          <a:r>
            <a:rPr lang="es-EC" b="1" smtClean="0"/>
            <a:t>Turismo de Aventura</a:t>
          </a:r>
          <a:endParaRPr lang="es-EC" b="1" dirty="0"/>
        </a:p>
      </dgm:t>
    </dgm:pt>
    <dgm:pt modelId="{A95214C8-DDD1-4E48-A32D-C65A8CF3C976}" type="parTrans" cxnId="{88356E80-D606-46A4-84D9-39F6B435427A}">
      <dgm:prSet/>
      <dgm:spPr/>
      <dgm:t>
        <a:bodyPr/>
        <a:lstStyle/>
        <a:p>
          <a:endParaRPr lang="es-EC" b="1">
            <a:solidFill>
              <a:schemeClr val="tx1"/>
            </a:solidFill>
          </a:endParaRPr>
        </a:p>
      </dgm:t>
    </dgm:pt>
    <dgm:pt modelId="{0406B08B-4CE3-4A37-8159-B9034451B308}" type="sibTrans" cxnId="{88356E80-D606-46A4-84D9-39F6B435427A}">
      <dgm:prSet/>
      <dgm:spPr/>
      <dgm:t>
        <a:bodyPr/>
        <a:lstStyle/>
        <a:p>
          <a:endParaRPr lang="es-EC" b="1">
            <a:solidFill>
              <a:schemeClr val="tx1"/>
            </a:solidFill>
          </a:endParaRPr>
        </a:p>
      </dgm:t>
    </dgm:pt>
    <dgm:pt modelId="{0D2B5F37-BF80-4AB7-A7E1-06B472323611}">
      <dgm:prSet phldrT="[Texto]"/>
      <dgm:spPr/>
      <dgm:t>
        <a:bodyPr/>
        <a:lstStyle/>
        <a:p>
          <a:r>
            <a:rPr lang="es-EC" b="1" dirty="0" smtClean="0"/>
            <a:t>Eco-Rutas</a:t>
          </a:r>
          <a:endParaRPr lang="es-EC" b="1" dirty="0"/>
        </a:p>
      </dgm:t>
    </dgm:pt>
    <dgm:pt modelId="{DB2A2798-4361-4AFB-A8DB-FC18B5F4A8CA}" type="parTrans" cxnId="{A1A4D7C4-E414-4085-9984-B828B02F057C}">
      <dgm:prSet/>
      <dgm:spPr/>
      <dgm:t>
        <a:bodyPr/>
        <a:lstStyle/>
        <a:p>
          <a:endParaRPr lang="es-EC" b="1">
            <a:solidFill>
              <a:schemeClr val="tx1"/>
            </a:solidFill>
          </a:endParaRPr>
        </a:p>
      </dgm:t>
    </dgm:pt>
    <dgm:pt modelId="{8A6F9C4B-DB8E-4561-B09B-063D4D963E51}" type="sibTrans" cxnId="{A1A4D7C4-E414-4085-9984-B828B02F057C}">
      <dgm:prSet/>
      <dgm:spPr/>
      <dgm:t>
        <a:bodyPr/>
        <a:lstStyle/>
        <a:p>
          <a:endParaRPr lang="es-EC" b="1">
            <a:solidFill>
              <a:schemeClr val="tx1"/>
            </a:solidFill>
          </a:endParaRPr>
        </a:p>
      </dgm:t>
    </dgm:pt>
    <dgm:pt modelId="{769D7D88-1F9C-4FD6-A274-574164E4A3E0}">
      <dgm:prSet phldrT="[Texto]"/>
      <dgm:spPr/>
      <dgm:t>
        <a:bodyPr/>
        <a:lstStyle/>
        <a:p>
          <a:r>
            <a:rPr lang="es-EC" b="1" smtClean="0"/>
            <a:t>Cicloturismo</a:t>
          </a:r>
          <a:endParaRPr lang="es-EC" b="1" dirty="0"/>
        </a:p>
      </dgm:t>
    </dgm:pt>
    <dgm:pt modelId="{BAA5839F-E59E-421B-A5F0-071908855247}" type="parTrans" cxnId="{95CAE3A4-3728-4E59-9B0E-8C02C8F2D40E}">
      <dgm:prSet/>
      <dgm:spPr/>
      <dgm:t>
        <a:bodyPr/>
        <a:lstStyle/>
        <a:p>
          <a:endParaRPr lang="es-EC" b="1">
            <a:solidFill>
              <a:schemeClr val="tx1"/>
            </a:solidFill>
          </a:endParaRPr>
        </a:p>
      </dgm:t>
    </dgm:pt>
    <dgm:pt modelId="{03BED8E1-F4C3-4DE9-BD56-408DE832B7E2}" type="sibTrans" cxnId="{95CAE3A4-3728-4E59-9B0E-8C02C8F2D40E}">
      <dgm:prSet/>
      <dgm:spPr/>
      <dgm:t>
        <a:bodyPr/>
        <a:lstStyle/>
        <a:p>
          <a:endParaRPr lang="es-EC" b="1">
            <a:solidFill>
              <a:schemeClr val="tx1"/>
            </a:solidFill>
          </a:endParaRPr>
        </a:p>
      </dgm:t>
    </dgm:pt>
    <dgm:pt modelId="{27E971BC-53F0-4B51-80D4-9EC8071329CB}" type="pres">
      <dgm:prSet presAssocID="{456969D1-2FA8-4D3B-B890-FDFC25B146C0}" presName="Name0" presStyleCnt="0">
        <dgm:presLayoutVars>
          <dgm:dir/>
          <dgm:animLvl val="lvl"/>
          <dgm:resizeHandles val="exact"/>
        </dgm:presLayoutVars>
      </dgm:prSet>
      <dgm:spPr/>
      <dgm:t>
        <a:bodyPr/>
        <a:lstStyle/>
        <a:p>
          <a:endParaRPr lang="es-EC"/>
        </a:p>
      </dgm:t>
    </dgm:pt>
    <dgm:pt modelId="{C3554EA5-E97C-466C-B69A-64AAACF482A7}" type="pres">
      <dgm:prSet presAssocID="{456969D1-2FA8-4D3B-B890-FDFC25B146C0}" presName="tSp" presStyleCnt="0"/>
      <dgm:spPr/>
      <dgm:t>
        <a:bodyPr/>
        <a:lstStyle/>
        <a:p>
          <a:endParaRPr lang="es-EC"/>
        </a:p>
      </dgm:t>
    </dgm:pt>
    <dgm:pt modelId="{7531E5C3-62D9-40D0-A7C8-DFAABCC92ED7}" type="pres">
      <dgm:prSet presAssocID="{456969D1-2FA8-4D3B-B890-FDFC25B146C0}" presName="bSp" presStyleCnt="0"/>
      <dgm:spPr/>
      <dgm:t>
        <a:bodyPr/>
        <a:lstStyle/>
        <a:p>
          <a:endParaRPr lang="es-EC"/>
        </a:p>
      </dgm:t>
    </dgm:pt>
    <dgm:pt modelId="{C83C162F-1841-4068-A119-1E209D10AE00}" type="pres">
      <dgm:prSet presAssocID="{456969D1-2FA8-4D3B-B890-FDFC25B146C0}" presName="process" presStyleCnt="0"/>
      <dgm:spPr/>
      <dgm:t>
        <a:bodyPr/>
        <a:lstStyle/>
        <a:p>
          <a:endParaRPr lang="es-EC"/>
        </a:p>
      </dgm:t>
    </dgm:pt>
    <dgm:pt modelId="{3EBFB400-A1AE-4514-98DC-187A9B747CBE}" type="pres">
      <dgm:prSet presAssocID="{DF1404D1-9FA0-4BEB-A5CE-0DF0495AFE6F}" presName="composite1" presStyleCnt="0"/>
      <dgm:spPr/>
      <dgm:t>
        <a:bodyPr/>
        <a:lstStyle/>
        <a:p>
          <a:endParaRPr lang="es-EC"/>
        </a:p>
      </dgm:t>
    </dgm:pt>
    <dgm:pt modelId="{76397653-183E-4184-A29F-45B7BECDEA91}" type="pres">
      <dgm:prSet presAssocID="{DF1404D1-9FA0-4BEB-A5CE-0DF0495AFE6F}" presName="dummyNode1" presStyleLbl="node1" presStyleIdx="0" presStyleCnt="5"/>
      <dgm:spPr/>
      <dgm:t>
        <a:bodyPr/>
        <a:lstStyle/>
        <a:p>
          <a:endParaRPr lang="es-EC"/>
        </a:p>
      </dgm:t>
    </dgm:pt>
    <dgm:pt modelId="{5F2BF2D4-95A6-4A26-9D4F-4F09F986ABFC}" type="pres">
      <dgm:prSet presAssocID="{DF1404D1-9FA0-4BEB-A5CE-0DF0495AFE6F}" presName="childNode1" presStyleLbl="bgAcc1" presStyleIdx="0" presStyleCnt="5">
        <dgm:presLayoutVars>
          <dgm:bulletEnabled val="1"/>
        </dgm:presLayoutVars>
      </dgm:prSet>
      <dgm:spPr/>
      <dgm:t>
        <a:bodyPr/>
        <a:lstStyle/>
        <a:p>
          <a:endParaRPr lang="es-EC"/>
        </a:p>
      </dgm:t>
    </dgm:pt>
    <dgm:pt modelId="{7BD2C7B8-C8C1-4B7D-93B1-E89E20A17AF0}" type="pres">
      <dgm:prSet presAssocID="{DF1404D1-9FA0-4BEB-A5CE-0DF0495AFE6F}" presName="childNode1tx" presStyleLbl="bgAcc1" presStyleIdx="0" presStyleCnt="5">
        <dgm:presLayoutVars>
          <dgm:bulletEnabled val="1"/>
        </dgm:presLayoutVars>
      </dgm:prSet>
      <dgm:spPr/>
      <dgm:t>
        <a:bodyPr/>
        <a:lstStyle/>
        <a:p>
          <a:endParaRPr lang="es-EC"/>
        </a:p>
      </dgm:t>
    </dgm:pt>
    <dgm:pt modelId="{BED7333B-6490-4080-A7FA-172D523D9CD1}" type="pres">
      <dgm:prSet presAssocID="{DF1404D1-9FA0-4BEB-A5CE-0DF0495AFE6F}" presName="parentNode1" presStyleLbl="node1" presStyleIdx="0" presStyleCnt="5">
        <dgm:presLayoutVars>
          <dgm:chMax val="1"/>
          <dgm:bulletEnabled val="1"/>
        </dgm:presLayoutVars>
      </dgm:prSet>
      <dgm:spPr/>
      <dgm:t>
        <a:bodyPr/>
        <a:lstStyle/>
        <a:p>
          <a:endParaRPr lang="es-EC"/>
        </a:p>
      </dgm:t>
    </dgm:pt>
    <dgm:pt modelId="{230BF03C-22EA-4121-9DD2-D29DBD447D6D}" type="pres">
      <dgm:prSet presAssocID="{DF1404D1-9FA0-4BEB-A5CE-0DF0495AFE6F}" presName="connSite1" presStyleCnt="0"/>
      <dgm:spPr/>
      <dgm:t>
        <a:bodyPr/>
        <a:lstStyle/>
        <a:p>
          <a:endParaRPr lang="es-EC"/>
        </a:p>
      </dgm:t>
    </dgm:pt>
    <dgm:pt modelId="{994B6209-A637-42D3-85E0-9585C771AC44}" type="pres">
      <dgm:prSet presAssocID="{E2D9830F-FBBB-43C2-A698-53EE00DC2B65}" presName="Name9" presStyleLbl="sibTrans2D1" presStyleIdx="0" presStyleCnt="4"/>
      <dgm:spPr/>
      <dgm:t>
        <a:bodyPr/>
        <a:lstStyle/>
        <a:p>
          <a:endParaRPr lang="es-EC"/>
        </a:p>
      </dgm:t>
    </dgm:pt>
    <dgm:pt modelId="{FB2E1295-E94B-4DEF-A1CE-B131B8D29FBE}" type="pres">
      <dgm:prSet presAssocID="{8D7A02D3-DDF3-49CF-AFB9-888BBB8016B5}" presName="composite2" presStyleCnt="0"/>
      <dgm:spPr/>
      <dgm:t>
        <a:bodyPr/>
        <a:lstStyle/>
        <a:p>
          <a:endParaRPr lang="es-EC"/>
        </a:p>
      </dgm:t>
    </dgm:pt>
    <dgm:pt modelId="{C2E81244-5D81-4BEE-AD16-E9D5884450AF}" type="pres">
      <dgm:prSet presAssocID="{8D7A02D3-DDF3-49CF-AFB9-888BBB8016B5}" presName="dummyNode2" presStyleLbl="node1" presStyleIdx="0" presStyleCnt="5"/>
      <dgm:spPr/>
      <dgm:t>
        <a:bodyPr/>
        <a:lstStyle/>
        <a:p>
          <a:endParaRPr lang="es-EC"/>
        </a:p>
      </dgm:t>
    </dgm:pt>
    <dgm:pt modelId="{D9C9B5B4-854A-49A7-AE5A-03C6EB114AA7}" type="pres">
      <dgm:prSet presAssocID="{8D7A02D3-DDF3-49CF-AFB9-888BBB8016B5}" presName="childNode2" presStyleLbl="bgAcc1" presStyleIdx="1" presStyleCnt="5">
        <dgm:presLayoutVars>
          <dgm:bulletEnabled val="1"/>
        </dgm:presLayoutVars>
      </dgm:prSet>
      <dgm:spPr/>
      <dgm:t>
        <a:bodyPr/>
        <a:lstStyle/>
        <a:p>
          <a:endParaRPr lang="es-EC"/>
        </a:p>
      </dgm:t>
    </dgm:pt>
    <dgm:pt modelId="{A233F926-BF09-40A8-8E22-A171BDBF2140}" type="pres">
      <dgm:prSet presAssocID="{8D7A02D3-DDF3-49CF-AFB9-888BBB8016B5}" presName="childNode2tx" presStyleLbl="bgAcc1" presStyleIdx="1" presStyleCnt="5">
        <dgm:presLayoutVars>
          <dgm:bulletEnabled val="1"/>
        </dgm:presLayoutVars>
      </dgm:prSet>
      <dgm:spPr/>
      <dgm:t>
        <a:bodyPr/>
        <a:lstStyle/>
        <a:p>
          <a:endParaRPr lang="es-EC"/>
        </a:p>
      </dgm:t>
    </dgm:pt>
    <dgm:pt modelId="{E837CE5E-F810-46AE-AE06-441325CEE02E}" type="pres">
      <dgm:prSet presAssocID="{8D7A02D3-DDF3-49CF-AFB9-888BBB8016B5}" presName="parentNode2" presStyleLbl="node1" presStyleIdx="1" presStyleCnt="5">
        <dgm:presLayoutVars>
          <dgm:chMax val="0"/>
          <dgm:bulletEnabled val="1"/>
        </dgm:presLayoutVars>
      </dgm:prSet>
      <dgm:spPr/>
      <dgm:t>
        <a:bodyPr/>
        <a:lstStyle/>
        <a:p>
          <a:endParaRPr lang="es-EC"/>
        </a:p>
      </dgm:t>
    </dgm:pt>
    <dgm:pt modelId="{A2FD88FF-4552-4B2B-B3A5-7D738286041B}" type="pres">
      <dgm:prSet presAssocID="{8D7A02D3-DDF3-49CF-AFB9-888BBB8016B5}" presName="connSite2" presStyleCnt="0"/>
      <dgm:spPr/>
      <dgm:t>
        <a:bodyPr/>
        <a:lstStyle/>
        <a:p>
          <a:endParaRPr lang="es-EC"/>
        </a:p>
      </dgm:t>
    </dgm:pt>
    <dgm:pt modelId="{AC135E48-4DC8-4777-A626-1C465C209CE0}" type="pres">
      <dgm:prSet presAssocID="{1A37DE37-628D-4D04-AC09-E02F8EB99758}" presName="Name18" presStyleLbl="sibTrans2D1" presStyleIdx="1" presStyleCnt="4"/>
      <dgm:spPr/>
      <dgm:t>
        <a:bodyPr/>
        <a:lstStyle/>
        <a:p>
          <a:endParaRPr lang="es-EC"/>
        </a:p>
      </dgm:t>
    </dgm:pt>
    <dgm:pt modelId="{CE563700-1278-46FE-9D92-27B142EC90CA}" type="pres">
      <dgm:prSet presAssocID="{B713C6B5-8B00-403E-8D8F-01C926547B3E}" presName="composite1" presStyleCnt="0"/>
      <dgm:spPr/>
      <dgm:t>
        <a:bodyPr/>
        <a:lstStyle/>
        <a:p>
          <a:endParaRPr lang="es-EC"/>
        </a:p>
      </dgm:t>
    </dgm:pt>
    <dgm:pt modelId="{BE77F997-A7DA-465F-B414-53BDC30D3DFC}" type="pres">
      <dgm:prSet presAssocID="{B713C6B5-8B00-403E-8D8F-01C926547B3E}" presName="dummyNode1" presStyleLbl="node1" presStyleIdx="1" presStyleCnt="5"/>
      <dgm:spPr/>
      <dgm:t>
        <a:bodyPr/>
        <a:lstStyle/>
        <a:p>
          <a:endParaRPr lang="es-EC"/>
        </a:p>
      </dgm:t>
    </dgm:pt>
    <dgm:pt modelId="{13DC9598-3917-4174-BF19-F87785AD3E6F}" type="pres">
      <dgm:prSet presAssocID="{B713C6B5-8B00-403E-8D8F-01C926547B3E}" presName="childNode1" presStyleLbl="bgAcc1" presStyleIdx="2" presStyleCnt="5">
        <dgm:presLayoutVars>
          <dgm:bulletEnabled val="1"/>
        </dgm:presLayoutVars>
      </dgm:prSet>
      <dgm:spPr/>
      <dgm:t>
        <a:bodyPr/>
        <a:lstStyle/>
        <a:p>
          <a:endParaRPr lang="es-EC"/>
        </a:p>
      </dgm:t>
    </dgm:pt>
    <dgm:pt modelId="{A28C7924-4A19-4286-80F4-A17ED0F0304A}" type="pres">
      <dgm:prSet presAssocID="{B713C6B5-8B00-403E-8D8F-01C926547B3E}" presName="childNode1tx" presStyleLbl="bgAcc1" presStyleIdx="2" presStyleCnt="5">
        <dgm:presLayoutVars>
          <dgm:bulletEnabled val="1"/>
        </dgm:presLayoutVars>
      </dgm:prSet>
      <dgm:spPr/>
      <dgm:t>
        <a:bodyPr/>
        <a:lstStyle/>
        <a:p>
          <a:endParaRPr lang="es-EC"/>
        </a:p>
      </dgm:t>
    </dgm:pt>
    <dgm:pt modelId="{B7FBA62A-2158-4B0B-AAFE-AD119633377C}" type="pres">
      <dgm:prSet presAssocID="{B713C6B5-8B00-403E-8D8F-01C926547B3E}" presName="parentNode1" presStyleLbl="node1" presStyleIdx="2" presStyleCnt="5">
        <dgm:presLayoutVars>
          <dgm:chMax val="1"/>
          <dgm:bulletEnabled val="1"/>
        </dgm:presLayoutVars>
      </dgm:prSet>
      <dgm:spPr/>
      <dgm:t>
        <a:bodyPr/>
        <a:lstStyle/>
        <a:p>
          <a:endParaRPr lang="es-EC"/>
        </a:p>
      </dgm:t>
    </dgm:pt>
    <dgm:pt modelId="{FD42E83D-82BD-4632-9E41-C80387379075}" type="pres">
      <dgm:prSet presAssocID="{B713C6B5-8B00-403E-8D8F-01C926547B3E}" presName="connSite1" presStyleCnt="0"/>
      <dgm:spPr/>
      <dgm:t>
        <a:bodyPr/>
        <a:lstStyle/>
        <a:p>
          <a:endParaRPr lang="es-EC"/>
        </a:p>
      </dgm:t>
    </dgm:pt>
    <dgm:pt modelId="{F1CD53E8-DDD9-4AA2-9590-4C5AC4071371}" type="pres">
      <dgm:prSet presAssocID="{7203E08F-52F7-43A7-A6B8-BC85D7F2D445}" presName="Name9" presStyleLbl="sibTrans2D1" presStyleIdx="2" presStyleCnt="4"/>
      <dgm:spPr/>
      <dgm:t>
        <a:bodyPr/>
        <a:lstStyle/>
        <a:p>
          <a:endParaRPr lang="es-EC"/>
        </a:p>
      </dgm:t>
    </dgm:pt>
    <dgm:pt modelId="{D84E70E9-420B-49E1-B637-F6A39D8B402C}" type="pres">
      <dgm:prSet presAssocID="{ED2E157E-CA95-436A-A299-E8BB1BB6D399}" presName="composite2" presStyleCnt="0"/>
      <dgm:spPr/>
      <dgm:t>
        <a:bodyPr/>
        <a:lstStyle/>
        <a:p>
          <a:endParaRPr lang="es-EC"/>
        </a:p>
      </dgm:t>
    </dgm:pt>
    <dgm:pt modelId="{CFD76E75-4BD2-488C-A4E9-F5D6AC2C6437}" type="pres">
      <dgm:prSet presAssocID="{ED2E157E-CA95-436A-A299-E8BB1BB6D399}" presName="dummyNode2" presStyleLbl="node1" presStyleIdx="2" presStyleCnt="5"/>
      <dgm:spPr/>
      <dgm:t>
        <a:bodyPr/>
        <a:lstStyle/>
        <a:p>
          <a:endParaRPr lang="es-EC"/>
        </a:p>
      </dgm:t>
    </dgm:pt>
    <dgm:pt modelId="{6B6DCAD3-F986-4126-97FB-03B2C3D070AF}" type="pres">
      <dgm:prSet presAssocID="{ED2E157E-CA95-436A-A299-E8BB1BB6D399}" presName="childNode2" presStyleLbl="bgAcc1" presStyleIdx="3" presStyleCnt="5">
        <dgm:presLayoutVars>
          <dgm:bulletEnabled val="1"/>
        </dgm:presLayoutVars>
      </dgm:prSet>
      <dgm:spPr/>
      <dgm:t>
        <a:bodyPr/>
        <a:lstStyle/>
        <a:p>
          <a:endParaRPr lang="es-EC"/>
        </a:p>
      </dgm:t>
    </dgm:pt>
    <dgm:pt modelId="{F6025B89-AD88-409D-9D62-7780ADBD6EF0}" type="pres">
      <dgm:prSet presAssocID="{ED2E157E-CA95-436A-A299-E8BB1BB6D399}" presName="childNode2tx" presStyleLbl="bgAcc1" presStyleIdx="3" presStyleCnt="5">
        <dgm:presLayoutVars>
          <dgm:bulletEnabled val="1"/>
        </dgm:presLayoutVars>
      </dgm:prSet>
      <dgm:spPr/>
      <dgm:t>
        <a:bodyPr/>
        <a:lstStyle/>
        <a:p>
          <a:endParaRPr lang="es-EC"/>
        </a:p>
      </dgm:t>
    </dgm:pt>
    <dgm:pt modelId="{6E366C9A-AD0E-4888-867D-0CB1D79D94A5}" type="pres">
      <dgm:prSet presAssocID="{ED2E157E-CA95-436A-A299-E8BB1BB6D399}" presName="parentNode2" presStyleLbl="node1" presStyleIdx="3" presStyleCnt="5">
        <dgm:presLayoutVars>
          <dgm:chMax val="0"/>
          <dgm:bulletEnabled val="1"/>
        </dgm:presLayoutVars>
      </dgm:prSet>
      <dgm:spPr/>
      <dgm:t>
        <a:bodyPr/>
        <a:lstStyle/>
        <a:p>
          <a:endParaRPr lang="es-EC"/>
        </a:p>
      </dgm:t>
    </dgm:pt>
    <dgm:pt modelId="{909F2694-A058-40B6-B074-3141D5899DC9}" type="pres">
      <dgm:prSet presAssocID="{ED2E157E-CA95-436A-A299-E8BB1BB6D399}" presName="connSite2" presStyleCnt="0"/>
      <dgm:spPr/>
      <dgm:t>
        <a:bodyPr/>
        <a:lstStyle/>
        <a:p>
          <a:endParaRPr lang="es-EC"/>
        </a:p>
      </dgm:t>
    </dgm:pt>
    <dgm:pt modelId="{64636ECD-0DDC-4A7E-826F-7B6274091711}" type="pres">
      <dgm:prSet presAssocID="{0406B08B-4CE3-4A37-8159-B9034451B308}" presName="Name18" presStyleLbl="sibTrans2D1" presStyleIdx="3" presStyleCnt="4"/>
      <dgm:spPr/>
      <dgm:t>
        <a:bodyPr/>
        <a:lstStyle/>
        <a:p>
          <a:endParaRPr lang="es-EC"/>
        </a:p>
      </dgm:t>
    </dgm:pt>
    <dgm:pt modelId="{0BEC1B65-7AD4-4AAB-9DFD-4BDA5913975C}" type="pres">
      <dgm:prSet presAssocID="{0D2B5F37-BF80-4AB7-A7E1-06B472323611}" presName="composite1" presStyleCnt="0"/>
      <dgm:spPr/>
      <dgm:t>
        <a:bodyPr/>
        <a:lstStyle/>
        <a:p>
          <a:endParaRPr lang="es-EC"/>
        </a:p>
      </dgm:t>
    </dgm:pt>
    <dgm:pt modelId="{1A879515-9176-4373-887B-5D39492470AA}" type="pres">
      <dgm:prSet presAssocID="{0D2B5F37-BF80-4AB7-A7E1-06B472323611}" presName="dummyNode1" presStyleLbl="node1" presStyleIdx="3" presStyleCnt="5"/>
      <dgm:spPr/>
      <dgm:t>
        <a:bodyPr/>
        <a:lstStyle/>
        <a:p>
          <a:endParaRPr lang="es-EC"/>
        </a:p>
      </dgm:t>
    </dgm:pt>
    <dgm:pt modelId="{3B7D1C00-D93E-49FA-8F50-B07957A501D8}" type="pres">
      <dgm:prSet presAssocID="{0D2B5F37-BF80-4AB7-A7E1-06B472323611}" presName="childNode1" presStyleLbl="bgAcc1" presStyleIdx="4" presStyleCnt="5">
        <dgm:presLayoutVars>
          <dgm:bulletEnabled val="1"/>
        </dgm:presLayoutVars>
      </dgm:prSet>
      <dgm:spPr/>
      <dgm:t>
        <a:bodyPr/>
        <a:lstStyle/>
        <a:p>
          <a:endParaRPr lang="es-EC"/>
        </a:p>
      </dgm:t>
    </dgm:pt>
    <dgm:pt modelId="{DAFE174B-A71E-4907-897E-097D88C3CE17}" type="pres">
      <dgm:prSet presAssocID="{0D2B5F37-BF80-4AB7-A7E1-06B472323611}" presName="childNode1tx" presStyleLbl="bgAcc1" presStyleIdx="4" presStyleCnt="5">
        <dgm:presLayoutVars>
          <dgm:bulletEnabled val="1"/>
        </dgm:presLayoutVars>
      </dgm:prSet>
      <dgm:spPr/>
      <dgm:t>
        <a:bodyPr/>
        <a:lstStyle/>
        <a:p>
          <a:endParaRPr lang="es-EC"/>
        </a:p>
      </dgm:t>
    </dgm:pt>
    <dgm:pt modelId="{1ED985FA-EE67-46A5-A7E2-511D42CDD2F1}" type="pres">
      <dgm:prSet presAssocID="{0D2B5F37-BF80-4AB7-A7E1-06B472323611}" presName="parentNode1" presStyleLbl="node1" presStyleIdx="4" presStyleCnt="5">
        <dgm:presLayoutVars>
          <dgm:chMax val="1"/>
          <dgm:bulletEnabled val="1"/>
        </dgm:presLayoutVars>
      </dgm:prSet>
      <dgm:spPr/>
      <dgm:t>
        <a:bodyPr/>
        <a:lstStyle/>
        <a:p>
          <a:endParaRPr lang="es-EC"/>
        </a:p>
      </dgm:t>
    </dgm:pt>
    <dgm:pt modelId="{523C8FBB-F63A-4B28-8C11-E5CD62863FF2}" type="pres">
      <dgm:prSet presAssocID="{0D2B5F37-BF80-4AB7-A7E1-06B472323611}" presName="connSite1" presStyleCnt="0"/>
      <dgm:spPr/>
      <dgm:t>
        <a:bodyPr/>
        <a:lstStyle/>
        <a:p>
          <a:endParaRPr lang="es-EC"/>
        </a:p>
      </dgm:t>
    </dgm:pt>
  </dgm:ptLst>
  <dgm:cxnLst>
    <dgm:cxn modelId="{7C11E7E0-BCE4-40F8-992A-448D7283500C}" type="presOf" srcId="{E2D9830F-FBBB-43C2-A698-53EE00DC2B65}" destId="{994B6209-A637-42D3-85E0-9585C771AC44}" srcOrd="0" destOrd="0" presId="urn:microsoft.com/office/officeart/2005/8/layout/hProcess4"/>
    <dgm:cxn modelId="{88356E80-D606-46A4-84D9-39F6B435427A}" srcId="{456969D1-2FA8-4D3B-B890-FDFC25B146C0}" destId="{ED2E157E-CA95-436A-A299-E8BB1BB6D399}" srcOrd="3" destOrd="0" parTransId="{A95214C8-DDD1-4E48-A32D-C65A8CF3C976}" sibTransId="{0406B08B-4CE3-4A37-8159-B9034451B308}"/>
    <dgm:cxn modelId="{95CAE3A4-3728-4E59-9B0E-8C02C8F2D40E}" srcId="{B713C6B5-8B00-403E-8D8F-01C926547B3E}" destId="{769D7D88-1F9C-4FD6-A274-574164E4A3E0}" srcOrd="0" destOrd="0" parTransId="{BAA5839F-E59E-421B-A5F0-071908855247}" sibTransId="{03BED8E1-F4C3-4DE9-BD56-408DE832B7E2}"/>
    <dgm:cxn modelId="{FAEE9D01-2CFC-4585-B638-B7F9731FC7CC}" srcId="{DF1404D1-9FA0-4BEB-A5CE-0DF0495AFE6F}" destId="{218B554A-F2A4-4CCB-B92E-AE9F1480170D}" srcOrd="0" destOrd="0" parTransId="{BC1F124F-B86D-4B8A-BB28-EAA457D16ACE}" sibTransId="{F1147966-FD4E-4545-99A7-445503B31767}"/>
    <dgm:cxn modelId="{2D1D38A5-8F63-4EDE-9DA5-B68E0AD1A196}" srcId="{456969D1-2FA8-4D3B-B890-FDFC25B146C0}" destId="{B713C6B5-8B00-403E-8D8F-01C926547B3E}" srcOrd="2" destOrd="0" parTransId="{2569BD6F-91E5-427E-AC10-30243ACDBBCE}" sibTransId="{7203E08F-52F7-43A7-A6B8-BC85D7F2D445}"/>
    <dgm:cxn modelId="{A1A4D7C4-E414-4085-9984-B828B02F057C}" srcId="{456969D1-2FA8-4D3B-B890-FDFC25B146C0}" destId="{0D2B5F37-BF80-4AB7-A7E1-06B472323611}" srcOrd="4" destOrd="0" parTransId="{DB2A2798-4361-4AFB-A8DB-FC18B5F4A8CA}" sibTransId="{8A6F9C4B-DB8E-4561-B09B-063D4D963E51}"/>
    <dgm:cxn modelId="{A8159957-3789-4317-84E9-D3896DA4141D}" type="presOf" srcId="{1A37DE37-628D-4D04-AC09-E02F8EB99758}" destId="{AC135E48-4DC8-4777-A626-1C465C209CE0}" srcOrd="0" destOrd="0" presId="urn:microsoft.com/office/officeart/2005/8/layout/hProcess4"/>
    <dgm:cxn modelId="{29869477-BBD6-4846-B78F-9F3765AC0BBC}" type="presOf" srcId="{769D7D88-1F9C-4FD6-A274-574164E4A3E0}" destId="{A28C7924-4A19-4286-80F4-A17ED0F0304A}" srcOrd="1" destOrd="0" presId="urn:microsoft.com/office/officeart/2005/8/layout/hProcess4"/>
    <dgm:cxn modelId="{1E8E889E-7B28-43B6-B31E-83A2C3A74067}" type="presOf" srcId="{D311BA33-9A6F-438C-BA85-F11BBD075E3C}" destId="{D9C9B5B4-854A-49A7-AE5A-03C6EB114AA7}" srcOrd="0" destOrd="0" presId="urn:microsoft.com/office/officeart/2005/8/layout/hProcess4"/>
    <dgm:cxn modelId="{E986A10F-47B1-45EA-91B5-4F03C7504CB3}" type="presOf" srcId="{218B554A-F2A4-4CCB-B92E-AE9F1480170D}" destId="{5F2BF2D4-95A6-4A26-9D4F-4F09F986ABFC}" srcOrd="0" destOrd="0" presId="urn:microsoft.com/office/officeart/2005/8/layout/hProcess4"/>
    <dgm:cxn modelId="{40407A01-1B1E-4A92-A20B-56DB66FC87BE}" type="presOf" srcId="{ED2E157E-CA95-436A-A299-E8BB1BB6D399}" destId="{6E366C9A-AD0E-4888-867D-0CB1D79D94A5}" srcOrd="0" destOrd="0" presId="urn:microsoft.com/office/officeart/2005/8/layout/hProcess4"/>
    <dgm:cxn modelId="{53F79B22-D067-4256-B4C8-73F89F7AF248}" type="presOf" srcId="{7203E08F-52F7-43A7-A6B8-BC85D7F2D445}" destId="{F1CD53E8-DDD9-4AA2-9590-4C5AC4071371}" srcOrd="0" destOrd="0" presId="urn:microsoft.com/office/officeart/2005/8/layout/hProcess4"/>
    <dgm:cxn modelId="{B8D6BF4B-315C-4B3C-B78C-D075EBC28C21}" type="presOf" srcId="{DF1404D1-9FA0-4BEB-A5CE-0DF0495AFE6F}" destId="{BED7333B-6490-4080-A7FA-172D523D9CD1}" srcOrd="0" destOrd="0" presId="urn:microsoft.com/office/officeart/2005/8/layout/hProcess4"/>
    <dgm:cxn modelId="{2C13AF27-14A3-4412-8301-5EA5D85A3AE8}" srcId="{456969D1-2FA8-4D3B-B890-FDFC25B146C0}" destId="{DF1404D1-9FA0-4BEB-A5CE-0DF0495AFE6F}" srcOrd="0" destOrd="0" parTransId="{E7D2B4BB-7B2B-4179-8F94-9006B6A96DA4}" sibTransId="{E2D9830F-FBBB-43C2-A698-53EE00DC2B65}"/>
    <dgm:cxn modelId="{794367BE-9C69-4F4B-A23E-71290E6F428D}" type="presOf" srcId="{B713C6B5-8B00-403E-8D8F-01C926547B3E}" destId="{B7FBA62A-2158-4B0B-AAFE-AD119633377C}" srcOrd="0" destOrd="0" presId="urn:microsoft.com/office/officeart/2005/8/layout/hProcess4"/>
    <dgm:cxn modelId="{52B922AA-D886-4101-B9A4-502542080A9F}" type="presOf" srcId="{769D7D88-1F9C-4FD6-A274-574164E4A3E0}" destId="{13DC9598-3917-4174-BF19-F87785AD3E6F}" srcOrd="0" destOrd="0" presId="urn:microsoft.com/office/officeart/2005/8/layout/hProcess4"/>
    <dgm:cxn modelId="{ACA1E122-9AA3-4841-8560-1C2EACA63D03}" type="presOf" srcId="{8D7A02D3-DDF3-49CF-AFB9-888BBB8016B5}" destId="{E837CE5E-F810-46AE-AE06-441325CEE02E}" srcOrd="0" destOrd="0" presId="urn:microsoft.com/office/officeart/2005/8/layout/hProcess4"/>
    <dgm:cxn modelId="{BF638414-9CFE-4D88-B4F6-42EB18C073A0}" srcId="{8D7A02D3-DDF3-49CF-AFB9-888BBB8016B5}" destId="{D311BA33-9A6F-438C-BA85-F11BBD075E3C}" srcOrd="0" destOrd="0" parTransId="{69F17064-1071-4D5E-B615-3D6D0082F6F6}" sibTransId="{F9577ACA-3BFC-48CA-9770-3565213BCEC0}"/>
    <dgm:cxn modelId="{0109288B-0FCB-40B7-8E20-31A4D2C3B800}" type="presOf" srcId="{0406B08B-4CE3-4A37-8159-B9034451B308}" destId="{64636ECD-0DDC-4A7E-826F-7B6274091711}" srcOrd="0" destOrd="0" presId="urn:microsoft.com/office/officeart/2005/8/layout/hProcess4"/>
    <dgm:cxn modelId="{A44C30AB-1DE3-48E6-B3BA-451E12040266}" srcId="{456969D1-2FA8-4D3B-B890-FDFC25B146C0}" destId="{8D7A02D3-DDF3-49CF-AFB9-888BBB8016B5}" srcOrd="1" destOrd="0" parTransId="{8A6F06D2-DC52-4532-A8C4-83991F809DD5}" sibTransId="{1A37DE37-628D-4D04-AC09-E02F8EB99758}"/>
    <dgm:cxn modelId="{81AAB2F7-2AD9-486A-B768-340A90DCE0D1}" type="presOf" srcId="{0D2B5F37-BF80-4AB7-A7E1-06B472323611}" destId="{1ED985FA-EE67-46A5-A7E2-511D42CDD2F1}" srcOrd="0" destOrd="0" presId="urn:microsoft.com/office/officeart/2005/8/layout/hProcess4"/>
    <dgm:cxn modelId="{79696744-6E64-423D-8C0A-D6C285061CDF}" type="presOf" srcId="{D311BA33-9A6F-438C-BA85-F11BBD075E3C}" destId="{A233F926-BF09-40A8-8E22-A171BDBF2140}" srcOrd="1" destOrd="0" presId="urn:microsoft.com/office/officeart/2005/8/layout/hProcess4"/>
    <dgm:cxn modelId="{5C38B200-4FBF-444D-BCBC-B95D60E3D76F}" type="presOf" srcId="{218B554A-F2A4-4CCB-B92E-AE9F1480170D}" destId="{7BD2C7B8-C8C1-4B7D-93B1-E89E20A17AF0}" srcOrd="1" destOrd="0" presId="urn:microsoft.com/office/officeart/2005/8/layout/hProcess4"/>
    <dgm:cxn modelId="{7ABC90CE-2C31-460A-9320-45C7DC4D6DE6}" type="presOf" srcId="{456969D1-2FA8-4D3B-B890-FDFC25B146C0}" destId="{27E971BC-53F0-4B51-80D4-9EC8071329CB}" srcOrd="0" destOrd="0" presId="urn:microsoft.com/office/officeart/2005/8/layout/hProcess4"/>
    <dgm:cxn modelId="{566FA1C1-2BA9-41D5-9B0D-BD35DF492268}" type="presParOf" srcId="{27E971BC-53F0-4B51-80D4-9EC8071329CB}" destId="{C3554EA5-E97C-466C-B69A-64AAACF482A7}" srcOrd="0" destOrd="0" presId="urn:microsoft.com/office/officeart/2005/8/layout/hProcess4"/>
    <dgm:cxn modelId="{114ECF73-784E-4A9C-8E5E-3FADD413F81D}" type="presParOf" srcId="{27E971BC-53F0-4B51-80D4-9EC8071329CB}" destId="{7531E5C3-62D9-40D0-A7C8-DFAABCC92ED7}" srcOrd="1" destOrd="0" presId="urn:microsoft.com/office/officeart/2005/8/layout/hProcess4"/>
    <dgm:cxn modelId="{252FCB10-3CA0-4CB9-A3A2-2AA45B611D5E}" type="presParOf" srcId="{27E971BC-53F0-4B51-80D4-9EC8071329CB}" destId="{C83C162F-1841-4068-A119-1E209D10AE00}" srcOrd="2" destOrd="0" presId="urn:microsoft.com/office/officeart/2005/8/layout/hProcess4"/>
    <dgm:cxn modelId="{DA400B8F-5E72-40BA-855F-735FEC5C3A35}" type="presParOf" srcId="{C83C162F-1841-4068-A119-1E209D10AE00}" destId="{3EBFB400-A1AE-4514-98DC-187A9B747CBE}" srcOrd="0" destOrd="0" presId="urn:microsoft.com/office/officeart/2005/8/layout/hProcess4"/>
    <dgm:cxn modelId="{2BC58308-0659-42F9-882C-76842469FF1F}" type="presParOf" srcId="{3EBFB400-A1AE-4514-98DC-187A9B747CBE}" destId="{76397653-183E-4184-A29F-45B7BECDEA91}" srcOrd="0" destOrd="0" presId="urn:microsoft.com/office/officeart/2005/8/layout/hProcess4"/>
    <dgm:cxn modelId="{3DA6E0B6-75FD-45CF-ABFC-806A297C28BA}" type="presParOf" srcId="{3EBFB400-A1AE-4514-98DC-187A9B747CBE}" destId="{5F2BF2D4-95A6-4A26-9D4F-4F09F986ABFC}" srcOrd="1" destOrd="0" presId="urn:microsoft.com/office/officeart/2005/8/layout/hProcess4"/>
    <dgm:cxn modelId="{31FD93A5-8F82-4396-A0BD-0B46C4F94253}" type="presParOf" srcId="{3EBFB400-A1AE-4514-98DC-187A9B747CBE}" destId="{7BD2C7B8-C8C1-4B7D-93B1-E89E20A17AF0}" srcOrd="2" destOrd="0" presId="urn:microsoft.com/office/officeart/2005/8/layout/hProcess4"/>
    <dgm:cxn modelId="{2308105B-A55C-4A9B-8518-82209D35B392}" type="presParOf" srcId="{3EBFB400-A1AE-4514-98DC-187A9B747CBE}" destId="{BED7333B-6490-4080-A7FA-172D523D9CD1}" srcOrd="3" destOrd="0" presId="urn:microsoft.com/office/officeart/2005/8/layout/hProcess4"/>
    <dgm:cxn modelId="{18C258E3-83EC-4D6A-97B5-00B97A8FB577}" type="presParOf" srcId="{3EBFB400-A1AE-4514-98DC-187A9B747CBE}" destId="{230BF03C-22EA-4121-9DD2-D29DBD447D6D}" srcOrd="4" destOrd="0" presId="urn:microsoft.com/office/officeart/2005/8/layout/hProcess4"/>
    <dgm:cxn modelId="{0824730E-6DE7-4779-91DD-84F67535C82F}" type="presParOf" srcId="{C83C162F-1841-4068-A119-1E209D10AE00}" destId="{994B6209-A637-42D3-85E0-9585C771AC44}" srcOrd="1" destOrd="0" presId="urn:microsoft.com/office/officeart/2005/8/layout/hProcess4"/>
    <dgm:cxn modelId="{9D280F9C-1821-4D0D-AA0A-0305223F9B2B}" type="presParOf" srcId="{C83C162F-1841-4068-A119-1E209D10AE00}" destId="{FB2E1295-E94B-4DEF-A1CE-B131B8D29FBE}" srcOrd="2" destOrd="0" presId="urn:microsoft.com/office/officeart/2005/8/layout/hProcess4"/>
    <dgm:cxn modelId="{FE2136B4-AD54-4A84-8B2C-5B575CE21A7D}" type="presParOf" srcId="{FB2E1295-E94B-4DEF-A1CE-B131B8D29FBE}" destId="{C2E81244-5D81-4BEE-AD16-E9D5884450AF}" srcOrd="0" destOrd="0" presId="urn:microsoft.com/office/officeart/2005/8/layout/hProcess4"/>
    <dgm:cxn modelId="{9C768B0B-8DAA-4609-856C-510D7A49CEC6}" type="presParOf" srcId="{FB2E1295-E94B-4DEF-A1CE-B131B8D29FBE}" destId="{D9C9B5B4-854A-49A7-AE5A-03C6EB114AA7}" srcOrd="1" destOrd="0" presId="urn:microsoft.com/office/officeart/2005/8/layout/hProcess4"/>
    <dgm:cxn modelId="{D4479C01-930F-41A5-BB74-175049AFC8D0}" type="presParOf" srcId="{FB2E1295-E94B-4DEF-A1CE-B131B8D29FBE}" destId="{A233F926-BF09-40A8-8E22-A171BDBF2140}" srcOrd="2" destOrd="0" presId="urn:microsoft.com/office/officeart/2005/8/layout/hProcess4"/>
    <dgm:cxn modelId="{368FB0E7-F82C-4C15-A35E-7ADEB72E17C4}" type="presParOf" srcId="{FB2E1295-E94B-4DEF-A1CE-B131B8D29FBE}" destId="{E837CE5E-F810-46AE-AE06-441325CEE02E}" srcOrd="3" destOrd="0" presId="urn:microsoft.com/office/officeart/2005/8/layout/hProcess4"/>
    <dgm:cxn modelId="{45F97E31-3637-43E0-B957-67862E5CF04D}" type="presParOf" srcId="{FB2E1295-E94B-4DEF-A1CE-B131B8D29FBE}" destId="{A2FD88FF-4552-4B2B-B3A5-7D738286041B}" srcOrd="4" destOrd="0" presId="urn:microsoft.com/office/officeart/2005/8/layout/hProcess4"/>
    <dgm:cxn modelId="{17785003-D3D7-45CD-AC64-A7F78BE1BB89}" type="presParOf" srcId="{C83C162F-1841-4068-A119-1E209D10AE00}" destId="{AC135E48-4DC8-4777-A626-1C465C209CE0}" srcOrd="3" destOrd="0" presId="urn:microsoft.com/office/officeart/2005/8/layout/hProcess4"/>
    <dgm:cxn modelId="{C2831A59-4750-46A0-BAA5-31478A80A422}" type="presParOf" srcId="{C83C162F-1841-4068-A119-1E209D10AE00}" destId="{CE563700-1278-46FE-9D92-27B142EC90CA}" srcOrd="4" destOrd="0" presId="urn:microsoft.com/office/officeart/2005/8/layout/hProcess4"/>
    <dgm:cxn modelId="{DAE04ACD-CF81-44FB-9620-7725DDC7010C}" type="presParOf" srcId="{CE563700-1278-46FE-9D92-27B142EC90CA}" destId="{BE77F997-A7DA-465F-B414-53BDC30D3DFC}" srcOrd="0" destOrd="0" presId="urn:microsoft.com/office/officeart/2005/8/layout/hProcess4"/>
    <dgm:cxn modelId="{A9354097-5428-474D-AA66-3E598A2704D4}" type="presParOf" srcId="{CE563700-1278-46FE-9D92-27B142EC90CA}" destId="{13DC9598-3917-4174-BF19-F87785AD3E6F}" srcOrd="1" destOrd="0" presId="urn:microsoft.com/office/officeart/2005/8/layout/hProcess4"/>
    <dgm:cxn modelId="{B514A2C2-3A4B-4464-B108-D3A2ABA0A2F8}" type="presParOf" srcId="{CE563700-1278-46FE-9D92-27B142EC90CA}" destId="{A28C7924-4A19-4286-80F4-A17ED0F0304A}" srcOrd="2" destOrd="0" presId="urn:microsoft.com/office/officeart/2005/8/layout/hProcess4"/>
    <dgm:cxn modelId="{5FC3913E-A0FC-4E6F-9817-97456E77E8CA}" type="presParOf" srcId="{CE563700-1278-46FE-9D92-27B142EC90CA}" destId="{B7FBA62A-2158-4B0B-AAFE-AD119633377C}" srcOrd="3" destOrd="0" presId="urn:microsoft.com/office/officeart/2005/8/layout/hProcess4"/>
    <dgm:cxn modelId="{05189F8D-1E4B-44C8-8922-23EBE4003EC6}" type="presParOf" srcId="{CE563700-1278-46FE-9D92-27B142EC90CA}" destId="{FD42E83D-82BD-4632-9E41-C80387379075}" srcOrd="4" destOrd="0" presId="urn:microsoft.com/office/officeart/2005/8/layout/hProcess4"/>
    <dgm:cxn modelId="{57B94C0A-38A6-40B1-8008-43B7191EFEB6}" type="presParOf" srcId="{C83C162F-1841-4068-A119-1E209D10AE00}" destId="{F1CD53E8-DDD9-4AA2-9590-4C5AC4071371}" srcOrd="5" destOrd="0" presId="urn:microsoft.com/office/officeart/2005/8/layout/hProcess4"/>
    <dgm:cxn modelId="{5525EF8C-AAA6-4076-A694-23EB9C3C65F8}" type="presParOf" srcId="{C83C162F-1841-4068-A119-1E209D10AE00}" destId="{D84E70E9-420B-49E1-B637-F6A39D8B402C}" srcOrd="6" destOrd="0" presId="urn:microsoft.com/office/officeart/2005/8/layout/hProcess4"/>
    <dgm:cxn modelId="{A0C432EB-75BD-425B-883F-31941E18D9AA}" type="presParOf" srcId="{D84E70E9-420B-49E1-B637-F6A39D8B402C}" destId="{CFD76E75-4BD2-488C-A4E9-F5D6AC2C6437}" srcOrd="0" destOrd="0" presId="urn:microsoft.com/office/officeart/2005/8/layout/hProcess4"/>
    <dgm:cxn modelId="{534BCFC6-84E3-4D54-AF98-77795FB90126}" type="presParOf" srcId="{D84E70E9-420B-49E1-B637-F6A39D8B402C}" destId="{6B6DCAD3-F986-4126-97FB-03B2C3D070AF}" srcOrd="1" destOrd="0" presId="urn:microsoft.com/office/officeart/2005/8/layout/hProcess4"/>
    <dgm:cxn modelId="{1DABAA38-551A-44F5-9F13-8C86FDB71429}" type="presParOf" srcId="{D84E70E9-420B-49E1-B637-F6A39D8B402C}" destId="{F6025B89-AD88-409D-9D62-7780ADBD6EF0}" srcOrd="2" destOrd="0" presId="urn:microsoft.com/office/officeart/2005/8/layout/hProcess4"/>
    <dgm:cxn modelId="{62DC8A39-D9A5-45A5-9801-8CD3EC5EC357}" type="presParOf" srcId="{D84E70E9-420B-49E1-B637-F6A39D8B402C}" destId="{6E366C9A-AD0E-4888-867D-0CB1D79D94A5}" srcOrd="3" destOrd="0" presId="urn:microsoft.com/office/officeart/2005/8/layout/hProcess4"/>
    <dgm:cxn modelId="{C4026CC9-ED4B-427B-B3A7-1446BDD85754}" type="presParOf" srcId="{D84E70E9-420B-49E1-B637-F6A39D8B402C}" destId="{909F2694-A058-40B6-B074-3141D5899DC9}" srcOrd="4" destOrd="0" presId="urn:microsoft.com/office/officeart/2005/8/layout/hProcess4"/>
    <dgm:cxn modelId="{8EE50D97-4366-4476-8BF0-B5873B12520B}" type="presParOf" srcId="{C83C162F-1841-4068-A119-1E209D10AE00}" destId="{64636ECD-0DDC-4A7E-826F-7B6274091711}" srcOrd="7" destOrd="0" presId="urn:microsoft.com/office/officeart/2005/8/layout/hProcess4"/>
    <dgm:cxn modelId="{C2AA9B96-F1C4-44D8-81D6-132458A8BC32}" type="presParOf" srcId="{C83C162F-1841-4068-A119-1E209D10AE00}" destId="{0BEC1B65-7AD4-4AAB-9DFD-4BDA5913975C}" srcOrd="8" destOrd="0" presId="urn:microsoft.com/office/officeart/2005/8/layout/hProcess4"/>
    <dgm:cxn modelId="{C1AEE636-9C05-4370-9D01-5DC5BA38CA55}" type="presParOf" srcId="{0BEC1B65-7AD4-4AAB-9DFD-4BDA5913975C}" destId="{1A879515-9176-4373-887B-5D39492470AA}" srcOrd="0" destOrd="0" presId="urn:microsoft.com/office/officeart/2005/8/layout/hProcess4"/>
    <dgm:cxn modelId="{6701F640-9DB8-4F3D-AF78-AA14113AEDF8}" type="presParOf" srcId="{0BEC1B65-7AD4-4AAB-9DFD-4BDA5913975C}" destId="{3B7D1C00-D93E-49FA-8F50-B07957A501D8}" srcOrd="1" destOrd="0" presId="urn:microsoft.com/office/officeart/2005/8/layout/hProcess4"/>
    <dgm:cxn modelId="{05C1BA80-D397-4E65-A4C1-8A38880302B8}" type="presParOf" srcId="{0BEC1B65-7AD4-4AAB-9DFD-4BDA5913975C}" destId="{DAFE174B-A71E-4907-897E-097D88C3CE17}" srcOrd="2" destOrd="0" presId="urn:microsoft.com/office/officeart/2005/8/layout/hProcess4"/>
    <dgm:cxn modelId="{B72F7757-C053-46B9-A8CE-6A25E7187AF8}" type="presParOf" srcId="{0BEC1B65-7AD4-4AAB-9DFD-4BDA5913975C}" destId="{1ED985FA-EE67-46A5-A7E2-511D42CDD2F1}" srcOrd="3" destOrd="0" presId="urn:microsoft.com/office/officeart/2005/8/layout/hProcess4"/>
    <dgm:cxn modelId="{3BC31DF3-ECAF-4986-BAC5-4B8C5D913656}" type="presParOf" srcId="{0BEC1B65-7AD4-4AAB-9DFD-4BDA5913975C}" destId="{523C8FBB-F63A-4B28-8C11-E5CD62863FF2}"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6544EC2-FE94-481B-B567-5695ED6D5EE9}" type="doc">
      <dgm:prSet loTypeId="urn:microsoft.com/office/officeart/2005/8/layout/vList5" loCatId="list" qsTypeId="urn:microsoft.com/office/officeart/2005/8/quickstyle/simple3" qsCatId="simple" csTypeId="urn:microsoft.com/office/officeart/2005/8/colors/colorful1" csCatId="colorful" phldr="1"/>
      <dgm:spPr/>
      <dgm:t>
        <a:bodyPr/>
        <a:lstStyle/>
        <a:p>
          <a:endParaRPr lang="es-EC"/>
        </a:p>
      </dgm:t>
    </dgm:pt>
    <dgm:pt modelId="{71C7151B-B00F-4DD9-A967-D25E58727879}">
      <dgm:prSet phldrT="[Texto]"/>
      <dgm:spPr/>
      <dgm:t>
        <a:bodyPr/>
        <a:lstStyle/>
        <a:p>
          <a:r>
            <a:rPr lang="es-EC" b="1" dirty="0" smtClean="0"/>
            <a:t>Enfoque</a:t>
          </a:r>
          <a:endParaRPr lang="es-EC" b="1" dirty="0"/>
        </a:p>
      </dgm:t>
    </dgm:pt>
    <dgm:pt modelId="{3B37CFA3-A4CA-4613-840B-1592EBE6CBEA}" type="parTrans" cxnId="{5B837221-7E17-4A45-9320-7A1BD92F765E}">
      <dgm:prSet/>
      <dgm:spPr/>
      <dgm:t>
        <a:bodyPr/>
        <a:lstStyle/>
        <a:p>
          <a:endParaRPr lang="es-EC" b="1"/>
        </a:p>
      </dgm:t>
    </dgm:pt>
    <dgm:pt modelId="{7454698F-CCBF-4F01-8900-B611CFDC5894}" type="sibTrans" cxnId="{5B837221-7E17-4A45-9320-7A1BD92F765E}">
      <dgm:prSet/>
      <dgm:spPr/>
      <dgm:t>
        <a:bodyPr/>
        <a:lstStyle/>
        <a:p>
          <a:endParaRPr lang="es-EC" b="1"/>
        </a:p>
      </dgm:t>
    </dgm:pt>
    <dgm:pt modelId="{BD491A96-5A25-4BF9-8741-BB8206944D49}">
      <dgm:prSet phldrT="[Texto]"/>
      <dgm:spPr/>
      <dgm:t>
        <a:bodyPr/>
        <a:lstStyle/>
        <a:p>
          <a:r>
            <a:rPr lang="es-EC" b="1" dirty="0" smtClean="0"/>
            <a:t>Sistémico</a:t>
          </a:r>
          <a:endParaRPr lang="es-EC" b="1" dirty="0"/>
        </a:p>
      </dgm:t>
    </dgm:pt>
    <dgm:pt modelId="{643C46AD-8E4A-49E4-A80D-D0F217BAC095}" type="parTrans" cxnId="{A01CCFBA-A645-4584-A211-1F2B6FC1C1F1}">
      <dgm:prSet/>
      <dgm:spPr/>
      <dgm:t>
        <a:bodyPr/>
        <a:lstStyle/>
        <a:p>
          <a:endParaRPr lang="es-EC" b="1"/>
        </a:p>
      </dgm:t>
    </dgm:pt>
    <dgm:pt modelId="{0124144C-97AB-4C49-9174-6EDE1274C368}" type="sibTrans" cxnId="{A01CCFBA-A645-4584-A211-1F2B6FC1C1F1}">
      <dgm:prSet/>
      <dgm:spPr/>
      <dgm:t>
        <a:bodyPr/>
        <a:lstStyle/>
        <a:p>
          <a:endParaRPr lang="es-EC" b="1"/>
        </a:p>
      </dgm:t>
    </dgm:pt>
    <dgm:pt modelId="{6D1956D9-16C3-4A79-8972-A837B8967472}">
      <dgm:prSet phldrT="[Texto]"/>
      <dgm:spPr/>
      <dgm:t>
        <a:bodyPr/>
        <a:lstStyle/>
        <a:p>
          <a:r>
            <a:rPr lang="es-EC" b="1" dirty="0" smtClean="0"/>
            <a:t>Tipología de la investigación</a:t>
          </a:r>
          <a:endParaRPr lang="es-EC" b="1" dirty="0"/>
        </a:p>
      </dgm:t>
    </dgm:pt>
    <dgm:pt modelId="{121BC946-8095-402A-83E2-7D1A538E18C1}" type="parTrans" cxnId="{B933E17A-3DEF-4157-A7F1-4775D5A9A03D}">
      <dgm:prSet/>
      <dgm:spPr/>
      <dgm:t>
        <a:bodyPr/>
        <a:lstStyle/>
        <a:p>
          <a:endParaRPr lang="es-EC" b="1"/>
        </a:p>
      </dgm:t>
    </dgm:pt>
    <dgm:pt modelId="{101FDC8B-7623-4BD9-B29B-07F1EAFCA647}" type="sibTrans" cxnId="{B933E17A-3DEF-4157-A7F1-4775D5A9A03D}">
      <dgm:prSet/>
      <dgm:spPr/>
      <dgm:t>
        <a:bodyPr/>
        <a:lstStyle/>
        <a:p>
          <a:endParaRPr lang="es-EC" b="1"/>
        </a:p>
      </dgm:t>
    </dgm:pt>
    <dgm:pt modelId="{7B37FF01-E5F4-4BD8-BC87-EEEE3FFAED1A}">
      <dgm:prSet phldrT="[Texto]"/>
      <dgm:spPr/>
      <dgm:t>
        <a:bodyPr/>
        <a:lstStyle/>
        <a:p>
          <a:r>
            <a:rPr lang="es-EC" b="1" dirty="0" smtClean="0"/>
            <a:t>Aplicada</a:t>
          </a:r>
          <a:endParaRPr lang="es-EC" b="1" dirty="0"/>
        </a:p>
      </dgm:t>
    </dgm:pt>
    <dgm:pt modelId="{E2E450DE-0258-40B0-8965-C989901F15E2}" type="parTrans" cxnId="{331EAA97-E058-4029-9D45-CE61216E762C}">
      <dgm:prSet/>
      <dgm:spPr/>
      <dgm:t>
        <a:bodyPr/>
        <a:lstStyle/>
        <a:p>
          <a:endParaRPr lang="es-EC" b="1"/>
        </a:p>
      </dgm:t>
    </dgm:pt>
    <dgm:pt modelId="{21CB8DA5-CD62-4758-A4B3-3E9AFB5ADB73}" type="sibTrans" cxnId="{331EAA97-E058-4029-9D45-CE61216E762C}">
      <dgm:prSet/>
      <dgm:spPr/>
      <dgm:t>
        <a:bodyPr/>
        <a:lstStyle/>
        <a:p>
          <a:endParaRPr lang="es-EC" b="1"/>
        </a:p>
      </dgm:t>
    </dgm:pt>
    <dgm:pt modelId="{00512F2A-E400-4CDD-A5E4-0FA9026B98DC}">
      <dgm:prSet phldrT="[Texto]"/>
      <dgm:spPr/>
      <dgm:t>
        <a:bodyPr/>
        <a:lstStyle/>
        <a:p>
          <a:r>
            <a:rPr lang="es-EC" b="1" dirty="0" smtClean="0"/>
            <a:t>Fuentes de Información</a:t>
          </a:r>
          <a:endParaRPr lang="es-EC" b="1" dirty="0"/>
        </a:p>
      </dgm:t>
    </dgm:pt>
    <dgm:pt modelId="{7E484809-D8DF-47B0-B188-795C69A07C74}" type="parTrans" cxnId="{DFDC7F6C-CC4F-41F5-B6D5-03BF77C8ACD7}">
      <dgm:prSet/>
      <dgm:spPr/>
      <dgm:t>
        <a:bodyPr/>
        <a:lstStyle/>
        <a:p>
          <a:endParaRPr lang="es-EC" b="1"/>
        </a:p>
      </dgm:t>
    </dgm:pt>
    <dgm:pt modelId="{E74B227D-47DC-40C7-9D94-48543828A107}" type="sibTrans" cxnId="{DFDC7F6C-CC4F-41F5-B6D5-03BF77C8ACD7}">
      <dgm:prSet/>
      <dgm:spPr/>
      <dgm:t>
        <a:bodyPr/>
        <a:lstStyle/>
        <a:p>
          <a:endParaRPr lang="es-EC" b="1"/>
        </a:p>
      </dgm:t>
    </dgm:pt>
    <dgm:pt modelId="{B11F77B9-39FD-4BC8-8384-41E8264E7921}">
      <dgm:prSet phldrT="[Texto]"/>
      <dgm:spPr/>
      <dgm:t>
        <a:bodyPr/>
        <a:lstStyle/>
        <a:p>
          <a:r>
            <a:rPr lang="es-EC" b="1" dirty="0" smtClean="0"/>
            <a:t>Finalidad</a:t>
          </a:r>
          <a:endParaRPr lang="es-EC" b="1" dirty="0"/>
        </a:p>
      </dgm:t>
    </dgm:pt>
    <dgm:pt modelId="{D8710090-7EEC-43DA-B39A-94FF92D314C6}" type="parTrans" cxnId="{21EFE4FE-863B-4797-B34C-1BC67040076B}">
      <dgm:prSet/>
      <dgm:spPr/>
      <dgm:t>
        <a:bodyPr/>
        <a:lstStyle/>
        <a:p>
          <a:endParaRPr lang="es-EC" b="1"/>
        </a:p>
      </dgm:t>
    </dgm:pt>
    <dgm:pt modelId="{B195DE2F-DF29-4A89-A577-6F8B563CB71E}" type="sibTrans" cxnId="{21EFE4FE-863B-4797-B34C-1BC67040076B}">
      <dgm:prSet/>
      <dgm:spPr/>
      <dgm:t>
        <a:bodyPr/>
        <a:lstStyle/>
        <a:p>
          <a:endParaRPr lang="es-EC" b="1"/>
        </a:p>
      </dgm:t>
    </dgm:pt>
    <dgm:pt modelId="{6F5C1A2D-27A2-4449-A580-A80677CD83B5}">
      <dgm:prSet phldrT="[Texto]"/>
      <dgm:spPr/>
      <dgm:t>
        <a:bodyPr/>
        <a:lstStyle/>
        <a:p>
          <a:r>
            <a:rPr lang="es-EC" b="1" dirty="0" smtClean="0"/>
            <a:t>Mixto</a:t>
          </a:r>
          <a:endParaRPr lang="es-EC" b="1" dirty="0"/>
        </a:p>
      </dgm:t>
    </dgm:pt>
    <dgm:pt modelId="{A043216D-CAF4-42DD-9689-97BE82F981FD}" type="parTrans" cxnId="{12FBF546-5188-444F-866D-E1F79884A326}">
      <dgm:prSet/>
      <dgm:spPr/>
      <dgm:t>
        <a:bodyPr/>
        <a:lstStyle/>
        <a:p>
          <a:endParaRPr lang="es-EC" b="1"/>
        </a:p>
      </dgm:t>
    </dgm:pt>
    <dgm:pt modelId="{64F6C9DC-1516-4F32-AAB0-48E5990520D4}" type="sibTrans" cxnId="{12FBF546-5188-444F-866D-E1F79884A326}">
      <dgm:prSet/>
      <dgm:spPr/>
      <dgm:t>
        <a:bodyPr/>
        <a:lstStyle/>
        <a:p>
          <a:endParaRPr lang="es-EC" b="1"/>
        </a:p>
      </dgm:t>
    </dgm:pt>
    <dgm:pt modelId="{8C5191A2-1CF5-43A0-87D4-3730A4599E3B}">
      <dgm:prSet phldrT="[Texto]"/>
      <dgm:spPr/>
      <dgm:t>
        <a:bodyPr/>
        <a:lstStyle/>
        <a:p>
          <a:r>
            <a:rPr lang="es-EC" b="1" dirty="0" smtClean="0"/>
            <a:t>Por el Control de las Variables</a:t>
          </a:r>
          <a:endParaRPr lang="es-EC" b="1" dirty="0"/>
        </a:p>
      </dgm:t>
    </dgm:pt>
    <dgm:pt modelId="{2D218A68-ADD2-4496-9B37-A17D22A96C38}" type="parTrans" cxnId="{A73B3E17-951A-41FB-A051-5E328D2D2B68}">
      <dgm:prSet/>
      <dgm:spPr/>
      <dgm:t>
        <a:bodyPr/>
        <a:lstStyle/>
        <a:p>
          <a:endParaRPr lang="es-EC" b="1"/>
        </a:p>
      </dgm:t>
    </dgm:pt>
    <dgm:pt modelId="{5CFA57CA-5BCA-4D20-8614-EF4599AF645C}" type="sibTrans" cxnId="{A73B3E17-951A-41FB-A051-5E328D2D2B68}">
      <dgm:prSet/>
      <dgm:spPr/>
      <dgm:t>
        <a:bodyPr/>
        <a:lstStyle/>
        <a:p>
          <a:endParaRPr lang="es-EC" b="1"/>
        </a:p>
      </dgm:t>
    </dgm:pt>
    <dgm:pt modelId="{9DDF94C1-413D-4CA7-B5B5-8CE135B06CC5}">
      <dgm:prSet phldrT="[Texto]"/>
      <dgm:spPr/>
      <dgm:t>
        <a:bodyPr/>
        <a:lstStyle/>
        <a:p>
          <a:r>
            <a:rPr lang="es-EC" b="1" dirty="0" smtClean="0"/>
            <a:t>No experimental</a:t>
          </a:r>
          <a:endParaRPr lang="es-EC" b="1" dirty="0"/>
        </a:p>
      </dgm:t>
    </dgm:pt>
    <dgm:pt modelId="{73B1D1E0-2705-4B48-BCF1-6E9BB8C45AA5}" type="parTrans" cxnId="{32DDC333-7936-4B4A-9A7D-AD63B91C1009}">
      <dgm:prSet/>
      <dgm:spPr/>
      <dgm:t>
        <a:bodyPr/>
        <a:lstStyle/>
        <a:p>
          <a:endParaRPr lang="es-EC" b="1"/>
        </a:p>
      </dgm:t>
    </dgm:pt>
    <dgm:pt modelId="{EEDF66C6-554C-4204-B9E9-989CB31193D8}" type="sibTrans" cxnId="{32DDC333-7936-4B4A-9A7D-AD63B91C1009}">
      <dgm:prSet/>
      <dgm:spPr/>
      <dgm:t>
        <a:bodyPr/>
        <a:lstStyle/>
        <a:p>
          <a:endParaRPr lang="es-EC" b="1"/>
        </a:p>
      </dgm:t>
    </dgm:pt>
    <dgm:pt modelId="{6A6CF0E3-0199-4758-AEB1-6EB9A8249F7F}">
      <dgm:prSet phldrT="[Texto]"/>
      <dgm:spPr/>
      <dgm:t>
        <a:bodyPr/>
        <a:lstStyle/>
        <a:p>
          <a:r>
            <a:rPr lang="es-EC" b="1" dirty="0" smtClean="0"/>
            <a:t>Por el Alcance</a:t>
          </a:r>
          <a:endParaRPr lang="es-EC" b="1" dirty="0"/>
        </a:p>
      </dgm:t>
    </dgm:pt>
    <dgm:pt modelId="{65CC3472-0320-4F42-AA96-3AF0861D218E}" type="parTrans" cxnId="{DF9D7C29-399D-4D6E-91B1-76474F64AF58}">
      <dgm:prSet/>
      <dgm:spPr/>
      <dgm:t>
        <a:bodyPr/>
        <a:lstStyle/>
        <a:p>
          <a:endParaRPr lang="es-EC" b="1"/>
        </a:p>
      </dgm:t>
    </dgm:pt>
    <dgm:pt modelId="{DB29F0DB-C4DE-4D02-B961-C87FF09E53AF}" type="sibTrans" cxnId="{DF9D7C29-399D-4D6E-91B1-76474F64AF58}">
      <dgm:prSet/>
      <dgm:spPr/>
      <dgm:t>
        <a:bodyPr/>
        <a:lstStyle/>
        <a:p>
          <a:endParaRPr lang="es-EC" b="1"/>
        </a:p>
      </dgm:t>
    </dgm:pt>
    <dgm:pt modelId="{E57ED88A-A208-4829-9084-74E57C9AFD7C}">
      <dgm:prSet phldrT="[Texto]"/>
      <dgm:spPr/>
      <dgm:t>
        <a:bodyPr/>
        <a:lstStyle/>
        <a:p>
          <a:r>
            <a:rPr lang="es-EC" b="1" dirty="0" smtClean="0"/>
            <a:t>Explicativo</a:t>
          </a:r>
          <a:endParaRPr lang="es-EC" b="1" dirty="0"/>
        </a:p>
      </dgm:t>
    </dgm:pt>
    <dgm:pt modelId="{FB0EDF42-EF0D-42D9-A142-B7A1FDC6B696}" type="parTrans" cxnId="{FA5F626B-5D6A-4A74-86DF-2DDAB5627994}">
      <dgm:prSet/>
      <dgm:spPr/>
      <dgm:t>
        <a:bodyPr/>
        <a:lstStyle/>
        <a:p>
          <a:endParaRPr lang="es-EC" b="1"/>
        </a:p>
      </dgm:t>
    </dgm:pt>
    <dgm:pt modelId="{EBE7B7CD-240F-43DB-8F09-718101ED91F2}" type="sibTrans" cxnId="{FA5F626B-5D6A-4A74-86DF-2DDAB5627994}">
      <dgm:prSet/>
      <dgm:spPr/>
      <dgm:t>
        <a:bodyPr/>
        <a:lstStyle/>
        <a:p>
          <a:endParaRPr lang="es-EC" b="1"/>
        </a:p>
      </dgm:t>
    </dgm:pt>
    <dgm:pt modelId="{030AEABA-5E8D-4352-961A-5E6C9062F858}" type="pres">
      <dgm:prSet presAssocID="{B6544EC2-FE94-481B-B567-5695ED6D5EE9}" presName="Name0" presStyleCnt="0">
        <dgm:presLayoutVars>
          <dgm:dir/>
          <dgm:animLvl val="lvl"/>
          <dgm:resizeHandles val="exact"/>
        </dgm:presLayoutVars>
      </dgm:prSet>
      <dgm:spPr/>
      <dgm:t>
        <a:bodyPr/>
        <a:lstStyle/>
        <a:p>
          <a:endParaRPr lang="es-EC"/>
        </a:p>
      </dgm:t>
    </dgm:pt>
    <dgm:pt modelId="{5D3D5816-ABAD-4EC7-ACF8-C9A74A4A2ADC}" type="pres">
      <dgm:prSet presAssocID="{71C7151B-B00F-4DD9-A967-D25E58727879}" presName="linNode" presStyleCnt="0"/>
      <dgm:spPr/>
    </dgm:pt>
    <dgm:pt modelId="{8EDCBEB2-D4FC-4F6F-84E7-C99E3660641F}" type="pres">
      <dgm:prSet presAssocID="{71C7151B-B00F-4DD9-A967-D25E58727879}" presName="parentText" presStyleLbl="node1" presStyleIdx="0" presStyleCnt="6">
        <dgm:presLayoutVars>
          <dgm:chMax val="1"/>
          <dgm:bulletEnabled val="1"/>
        </dgm:presLayoutVars>
      </dgm:prSet>
      <dgm:spPr/>
      <dgm:t>
        <a:bodyPr/>
        <a:lstStyle/>
        <a:p>
          <a:endParaRPr lang="es-EC"/>
        </a:p>
      </dgm:t>
    </dgm:pt>
    <dgm:pt modelId="{34D08403-AF16-4FA9-8508-919D479ED134}" type="pres">
      <dgm:prSet presAssocID="{71C7151B-B00F-4DD9-A967-D25E58727879}" presName="descendantText" presStyleLbl="alignAccFollowNode1" presStyleIdx="0" presStyleCnt="5">
        <dgm:presLayoutVars>
          <dgm:bulletEnabled val="1"/>
        </dgm:presLayoutVars>
      </dgm:prSet>
      <dgm:spPr/>
      <dgm:t>
        <a:bodyPr/>
        <a:lstStyle/>
        <a:p>
          <a:endParaRPr lang="es-EC"/>
        </a:p>
      </dgm:t>
    </dgm:pt>
    <dgm:pt modelId="{A174C9B1-EF4E-4E7C-88DF-579734B7D119}" type="pres">
      <dgm:prSet presAssocID="{7454698F-CCBF-4F01-8900-B611CFDC5894}" presName="sp" presStyleCnt="0"/>
      <dgm:spPr/>
    </dgm:pt>
    <dgm:pt modelId="{E4BE68B9-85F0-4D74-8064-2A42C48EF18D}" type="pres">
      <dgm:prSet presAssocID="{6D1956D9-16C3-4A79-8972-A837B8967472}" presName="linNode" presStyleCnt="0"/>
      <dgm:spPr/>
    </dgm:pt>
    <dgm:pt modelId="{CD4218DE-72B7-44EB-BA3E-1A3DF38BC077}" type="pres">
      <dgm:prSet presAssocID="{6D1956D9-16C3-4A79-8972-A837B8967472}" presName="parentText" presStyleLbl="node1" presStyleIdx="1" presStyleCnt="6" custLinFactNeighborX="91451" custLinFactNeighborY="-2098">
        <dgm:presLayoutVars>
          <dgm:chMax val="1"/>
          <dgm:bulletEnabled val="1"/>
        </dgm:presLayoutVars>
      </dgm:prSet>
      <dgm:spPr/>
      <dgm:t>
        <a:bodyPr/>
        <a:lstStyle/>
        <a:p>
          <a:endParaRPr lang="es-EC"/>
        </a:p>
      </dgm:t>
    </dgm:pt>
    <dgm:pt modelId="{B7A1C4E7-1C3B-43A3-8B36-4CE907C52742}" type="pres">
      <dgm:prSet presAssocID="{101FDC8B-7623-4BD9-B29B-07F1EAFCA647}" presName="sp" presStyleCnt="0"/>
      <dgm:spPr/>
    </dgm:pt>
    <dgm:pt modelId="{90C02BA3-DB54-4F8E-A81B-B10AA57E8D07}" type="pres">
      <dgm:prSet presAssocID="{B11F77B9-39FD-4BC8-8384-41E8264E7921}" presName="linNode" presStyleCnt="0"/>
      <dgm:spPr/>
    </dgm:pt>
    <dgm:pt modelId="{495AE35F-0498-4663-AC1B-85C1D55C7207}" type="pres">
      <dgm:prSet presAssocID="{B11F77B9-39FD-4BC8-8384-41E8264E7921}" presName="parentText" presStyleLbl="node1" presStyleIdx="2" presStyleCnt="6">
        <dgm:presLayoutVars>
          <dgm:chMax val="1"/>
          <dgm:bulletEnabled val="1"/>
        </dgm:presLayoutVars>
      </dgm:prSet>
      <dgm:spPr/>
      <dgm:t>
        <a:bodyPr/>
        <a:lstStyle/>
        <a:p>
          <a:endParaRPr lang="es-EC"/>
        </a:p>
      </dgm:t>
    </dgm:pt>
    <dgm:pt modelId="{279FEA45-764E-40C5-8FEC-211BA2C5491D}" type="pres">
      <dgm:prSet presAssocID="{B11F77B9-39FD-4BC8-8384-41E8264E7921}" presName="descendantText" presStyleLbl="alignAccFollowNode1" presStyleIdx="1" presStyleCnt="5">
        <dgm:presLayoutVars>
          <dgm:bulletEnabled val="1"/>
        </dgm:presLayoutVars>
      </dgm:prSet>
      <dgm:spPr/>
      <dgm:t>
        <a:bodyPr/>
        <a:lstStyle/>
        <a:p>
          <a:endParaRPr lang="es-EC"/>
        </a:p>
      </dgm:t>
    </dgm:pt>
    <dgm:pt modelId="{6DF05FC5-4768-4855-BF2B-57FCEB340648}" type="pres">
      <dgm:prSet presAssocID="{B195DE2F-DF29-4A89-A577-6F8B563CB71E}" presName="sp" presStyleCnt="0"/>
      <dgm:spPr/>
    </dgm:pt>
    <dgm:pt modelId="{DE00B03D-9E62-4AE5-90DF-5A9DF8FAC1B8}" type="pres">
      <dgm:prSet presAssocID="{00512F2A-E400-4CDD-A5E4-0FA9026B98DC}" presName="linNode" presStyleCnt="0"/>
      <dgm:spPr/>
    </dgm:pt>
    <dgm:pt modelId="{8D552D94-92DE-4F1A-A2F5-3E27B901CD1B}" type="pres">
      <dgm:prSet presAssocID="{00512F2A-E400-4CDD-A5E4-0FA9026B98DC}" presName="parentText" presStyleLbl="node1" presStyleIdx="3" presStyleCnt="6">
        <dgm:presLayoutVars>
          <dgm:chMax val="1"/>
          <dgm:bulletEnabled val="1"/>
        </dgm:presLayoutVars>
      </dgm:prSet>
      <dgm:spPr/>
      <dgm:t>
        <a:bodyPr/>
        <a:lstStyle/>
        <a:p>
          <a:endParaRPr lang="es-EC"/>
        </a:p>
      </dgm:t>
    </dgm:pt>
    <dgm:pt modelId="{7266BE1A-AFFD-4957-B81A-3B317624FFD6}" type="pres">
      <dgm:prSet presAssocID="{00512F2A-E400-4CDD-A5E4-0FA9026B98DC}" presName="descendantText" presStyleLbl="alignAccFollowNode1" presStyleIdx="2" presStyleCnt="5">
        <dgm:presLayoutVars>
          <dgm:bulletEnabled val="1"/>
        </dgm:presLayoutVars>
      </dgm:prSet>
      <dgm:spPr/>
      <dgm:t>
        <a:bodyPr/>
        <a:lstStyle/>
        <a:p>
          <a:endParaRPr lang="es-EC"/>
        </a:p>
      </dgm:t>
    </dgm:pt>
    <dgm:pt modelId="{CA95A3CA-902F-478D-8EE9-6445430A85F5}" type="pres">
      <dgm:prSet presAssocID="{E74B227D-47DC-40C7-9D94-48543828A107}" presName="sp" presStyleCnt="0"/>
      <dgm:spPr/>
    </dgm:pt>
    <dgm:pt modelId="{42733CB1-3C9A-4807-A374-5C6010ED6960}" type="pres">
      <dgm:prSet presAssocID="{8C5191A2-1CF5-43A0-87D4-3730A4599E3B}" presName="linNode" presStyleCnt="0"/>
      <dgm:spPr/>
    </dgm:pt>
    <dgm:pt modelId="{92DD70A4-F987-4538-9563-B06A291D4427}" type="pres">
      <dgm:prSet presAssocID="{8C5191A2-1CF5-43A0-87D4-3730A4599E3B}" presName="parentText" presStyleLbl="node1" presStyleIdx="4" presStyleCnt="6">
        <dgm:presLayoutVars>
          <dgm:chMax val="1"/>
          <dgm:bulletEnabled val="1"/>
        </dgm:presLayoutVars>
      </dgm:prSet>
      <dgm:spPr/>
      <dgm:t>
        <a:bodyPr/>
        <a:lstStyle/>
        <a:p>
          <a:endParaRPr lang="es-EC"/>
        </a:p>
      </dgm:t>
    </dgm:pt>
    <dgm:pt modelId="{F91F66DB-8730-44AC-9AEA-100DC19D88A4}" type="pres">
      <dgm:prSet presAssocID="{8C5191A2-1CF5-43A0-87D4-3730A4599E3B}" presName="descendantText" presStyleLbl="alignAccFollowNode1" presStyleIdx="3" presStyleCnt="5">
        <dgm:presLayoutVars>
          <dgm:bulletEnabled val="1"/>
        </dgm:presLayoutVars>
      </dgm:prSet>
      <dgm:spPr/>
      <dgm:t>
        <a:bodyPr/>
        <a:lstStyle/>
        <a:p>
          <a:endParaRPr lang="es-EC"/>
        </a:p>
      </dgm:t>
    </dgm:pt>
    <dgm:pt modelId="{FC365ADB-E927-4DFA-B170-5AF762CC3E12}" type="pres">
      <dgm:prSet presAssocID="{5CFA57CA-5BCA-4D20-8614-EF4599AF645C}" presName="sp" presStyleCnt="0"/>
      <dgm:spPr/>
    </dgm:pt>
    <dgm:pt modelId="{BC9075BA-8339-4442-910A-251227D59DB9}" type="pres">
      <dgm:prSet presAssocID="{6A6CF0E3-0199-4758-AEB1-6EB9A8249F7F}" presName="linNode" presStyleCnt="0"/>
      <dgm:spPr/>
    </dgm:pt>
    <dgm:pt modelId="{2CA42769-D241-4F08-95C2-A462BA1569A5}" type="pres">
      <dgm:prSet presAssocID="{6A6CF0E3-0199-4758-AEB1-6EB9A8249F7F}" presName="parentText" presStyleLbl="node1" presStyleIdx="5" presStyleCnt="6">
        <dgm:presLayoutVars>
          <dgm:chMax val="1"/>
          <dgm:bulletEnabled val="1"/>
        </dgm:presLayoutVars>
      </dgm:prSet>
      <dgm:spPr/>
      <dgm:t>
        <a:bodyPr/>
        <a:lstStyle/>
        <a:p>
          <a:endParaRPr lang="es-EC"/>
        </a:p>
      </dgm:t>
    </dgm:pt>
    <dgm:pt modelId="{918E327D-F20F-4108-A4E2-5A72F37FBB17}" type="pres">
      <dgm:prSet presAssocID="{6A6CF0E3-0199-4758-AEB1-6EB9A8249F7F}" presName="descendantText" presStyleLbl="alignAccFollowNode1" presStyleIdx="4" presStyleCnt="5">
        <dgm:presLayoutVars>
          <dgm:bulletEnabled val="1"/>
        </dgm:presLayoutVars>
      </dgm:prSet>
      <dgm:spPr/>
      <dgm:t>
        <a:bodyPr/>
        <a:lstStyle/>
        <a:p>
          <a:endParaRPr lang="es-EC"/>
        </a:p>
      </dgm:t>
    </dgm:pt>
  </dgm:ptLst>
  <dgm:cxnLst>
    <dgm:cxn modelId="{9AF64D0F-1C8B-43A6-A76E-38A43DCB3E36}" type="presOf" srcId="{6F5C1A2D-27A2-4449-A580-A80677CD83B5}" destId="{7266BE1A-AFFD-4957-B81A-3B317624FFD6}" srcOrd="0" destOrd="0" presId="urn:microsoft.com/office/officeart/2005/8/layout/vList5"/>
    <dgm:cxn modelId="{75F73159-2F39-4384-9B17-C3C1D37CBE5D}" type="presOf" srcId="{9DDF94C1-413D-4CA7-B5B5-8CE135B06CC5}" destId="{F91F66DB-8730-44AC-9AEA-100DC19D88A4}" srcOrd="0" destOrd="0" presId="urn:microsoft.com/office/officeart/2005/8/layout/vList5"/>
    <dgm:cxn modelId="{A73B3E17-951A-41FB-A051-5E328D2D2B68}" srcId="{B6544EC2-FE94-481B-B567-5695ED6D5EE9}" destId="{8C5191A2-1CF5-43A0-87D4-3730A4599E3B}" srcOrd="4" destOrd="0" parTransId="{2D218A68-ADD2-4496-9B37-A17D22A96C38}" sibTransId="{5CFA57CA-5BCA-4D20-8614-EF4599AF645C}"/>
    <dgm:cxn modelId="{0F35C17E-09C7-4396-A7FC-98D93216EA6D}" type="presOf" srcId="{71C7151B-B00F-4DD9-A967-D25E58727879}" destId="{8EDCBEB2-D4FC-4F6F-84E7-C99E3660641F}" srcOrd="0" destOrd="0" presId="urn:microsoft.com/office/officeart/2005/8/layout/vList5"/>
    <dgm:cxn modelId="{ACC61676-D92B-4901-B855-25E967DAFFD6}" type="presOf" srcId="{E57ED88A-A208-4829-9084-74E57C9AFD7C}" destId="{918E327D-F20F-4108-A4E2-5A72F37FBB17}" srcOrd="0" destOrd="0" presId="urn:microsoft.com/office/officeart/2005/8/layout/vList5"/>
    <dgm:cxn modelId="{B7CD54DB-D997-41A6-8443-0CAE42EA50B1}" type="presOf" srcId="{BD491A96-5A25-4BF9-8741-BB8206944D49}" destId="{34D08403-AF16-4FA9-8508-919D479ED134}" srcOrd="0" destOrd="0" presId="urn:microsoft.com/office/officeart/2005/8/layout/vList5"/>
    <dgm:cxn modelId="{12FBF546-5188-444F-866D-E1F79884A326}" srcId="{00512F2A-E400-4CDD-A5E4-0FA9026B98DC}" destId="{6F5C1A2D-27A2-4449-A580-A80677CD83B5}" srcOrd="0" destOrd="0" parTransId="{A043216D-CAF4-42DD-9689-97BE82F981FD}" sibTransId="{64F6C9DC-1516-4F32-AAB0-48E5990520D4}"/>
    <dgm:cxn modelId="{FA5F626B-5D6A-4A74-86DF-2DDAB5627994}" srcId="{6A6CF0E3-0199-4758-AEB1-6EB9A8249F7F}" destId="{E57ED88A-A208-4829-9084-74E57C9AFD7C}" srcOrd="0" destOrd="0" parTransId="{FB0EDF42-EF0D-42D9-A142-B7A1FDC6B696}" sibTransId="{EBE7B7CD-240F-43DB-8F09-718101ED91F2}"/>
    <dgm:cxn modelId="{F9621239-5664-4CA5-960F-0653838A8515}" type="presOf" srcId="{8C5191A2-1CF5-43A0-87D4-3730A4599E3B}" destId="{92DD70A4-F987-4538-9563-B06A291D4427}" srcOrd="0" destOrd="0" presId="urn:microsoft.com/office/officeart/2005/8/layout/vList5"/>
    <dgm:cxn modelId="{DF9D7C29-399D-4D6E-91B1-76474F64AF58}" srcId="{B6544EC2-FE94-481B-B567-5695ED6D5EE9}" destId="{6A6CF0E3-0199-4758-AEB1-6EB9A8249F7F}" srcOrd="5" destOrd="0" parTransId="{65CC3472-0320-4F42-AA96-3AF0861D218E}" sibTransId="{DB29F0DB-C4DE-4D02-B961-C87FF09E53AF}"/>
    <dgm:cxn modelId="{32DDC333-7936-4B4A-9A7D-AD63B91C1009}" srcId="{8C5191A2-1CF5-43A0-87D4-3730A4599E3B}" destId="{9DDF94C1-413D-4CA7-B5B5-8CE135B06CC5}" srcOrd="0" destOrd="0" parTransId="{73B1D1E0-2705-4B48-BCF1-6E9BB8C45AA5}" sibTransId="{EEDF66C6-554C-4204-B9E9-989CB31193D8}"/>
    <dgm:cxn modelId="{5FF6F293-AFF0-4698-B1A6-7E7096FD7B28}" type="presOf" srcId="{B6544EC2-FE94-481B-B567-5695ED6D5EE9}" destId="{030AEABA-5E8D-4352-961A-5E6C9062F858}" srcOrd="0" destOrd="0" presId="urn:microsoft.com/office/officeart/2005/8/layout/vList5"/>
    <dgm:cxn modelId="{21EFE4FE-863B-4797-B34C-1BC67040076B}" srcId="{B6544EC2-FE94-481B-B567-5695ED6D5EE9}" destId="{B11F77B9-39FD-4BC8-8384-41E8264E7921}" srcOrd="2" destOrd="0" parTransId="{D8710090-7EEC-43DA-B39A-94FF92D314C6}" sibTransId="{B195DE2F-DF29-4A89-A577-6F8B563CB71E}"/>
    <dgm:cxn modelId="{F7D0E348-7B5C-41A7-947E-40804F3A10A3}" type="presOf" srcId="{6D1956D9-16C3-4A79-8972-A837B8967472}" destId="{CD4218DE-72B7-44EB-BA3E-1A3DF38BC077}" srcOrd="0" destOrd="0" presId="urn:microsoft.com/office/officeart/2005/8/layout/vList5"/>
    <dgm:cxn modelId="{E9C75DF4-F2F0-4EC2-9367-0091D47E1463}" type="presOf" srcId="{B11F77B9-39FD-4BC8-8384-41E8264E7921}" destId="{495AE35F-0498-4663-AC1B-85C1D55C7207}" srcOrd="0" destOrd="0" presId="urn:microsoft.com/office/officeart/2005/8/layout/vList5"/>
    <dgm:cxn modelId="{A01CCFBA-A645-4584-A211-1F2B6FC1C1F1}" srcId="{71C7151B-B00F-4DD9-A967-D25E58727879}" destId="{BD491A96-5A25-4BF9-8741-BB8206944D49}" srcOrd="0" destOrd="0" parTransId="{643C46AD-8E4A-49E4-A80D-D0F217BAC095}" sibTransId="{0124144C-97AB-4C49-9174-6EDE1274C368}"/>
    <dgm:cxn modelId="{DFDC7F6C-CC4F-41F5-B6D5-03BF77C8ACD7}" srcId="{B6544EC2-FE94-481B-B567-5695ED6D5EE9}" destId="{00512F2A-E400-4CDD-A5E4-0FA9026B98DC}" srcOrd="3" destOrd="0" parTransId="{7E484809-D8DF-47B0-B188-795C69A07C74}" sibTransId="{E74B227D-47DC-40C7-9D94-48543828A107}"/>
    <dgm:cxn modelId="{0A0BF87F-0513-4799-B4AE-07AD012A4E2E}" type="presOf" srcId="{7B37FF01-E5F4-4BD8-BC87-EEEE3FFAED1A}" destId="{279FEA45-764E-40C5-8FEC-211BA2C5491D}" srcOrd="0" destOrd="0" presId="urn:microsoft.com/office/officeart/2005/8/layout/vList5"/>
    <dgm:cxn modelId="{0C60C98D-5981-4551-8058-A61F43F24093}" type="presOf" srcId="{00512F2A-E400-4CDD-A5E4-0FA9026B98DC}" destId="{8D552D94-92DE-4F1A-A2F5-3E27B901CD1B}" srcOrd="0" destOrd="0" presId="urn:microsoft.com/office/officeart/2005/8/layout/vList5"/>
    <dgm:cxn modelId="{B933E17A-3DEF-4157-A7F1-4775D5A9A03D}" srcId="{B6544EC2-FE94-481B-B567-5695ED6D5EE9}" destId="{6D1956D9-16C3-4A79-8972-A837B8967472}" srcOrd="1" destOrd="0" parTransId="{121BC946-8095-402A-83E2-7D1A538E18C1}" sibTransId="{101FDC8B-7623-4BD9-B29B-07F1EAFCA647}"/>
    <dgm:cxn modelId="{5B837221-7E17-4A45-9320-7A1BD92F765E}" srcId="{B6544EC2-FE94-481B-B567-5695ED6D5EE9}" destId="{71C7151B-B00F-4DD9-A967-D25E58727879}" srcOrd="0" destOrd="0" parTransId="{3B37CFA3-A4CA-4613-840B-1592EBE6CBEA}" sibTransId="{7454698F-CCBF-4F01-8900-B611CFDC5894}"/>
    <dgm:cxn modelId="{F165C611-5891-4CBC-A8B0-83382EEE34CB}" type="presOf" srcId="{6A6CF0E3-0199-4758-AEB1-6EB9A8249F7F}" destId="{2CA42769-D241-4F08-95C2-A462BA1569A5}" srcOrd="0" destOrd="0" presId="urn:microsoft.com/office/officeart/2005/8/layout/vList5"/>
    <dgm:cxn modelId="{331EAA97-E058-4029-9D45-CE61216E762C}" srcId="{B11F77B9-39FD-4BC8-8384-41E8264E7921}" destId="{7B37FF01-E5F4-4BD8-BC87-EEEE3FFAED1A}" srcOrd="0" destOrd="0" parTransId="{E2E450DE-0258-40B0-8965-C989901F15E2}" sibTransId="{21CB8DA5-CD62-4758-A4B3-3E9AFB5ADB73}"/>
    <dgm:cxn modelId="{3446DC89-81ED-4353-B242-38B84433057E}" type="presParOf" srcId="{030AEABA-5E8D-4352-961A-5E6C9062F858}" destId="{5D3D5816-ABAD-4EC7-ACF8-C9A74A4A2ADC}" srcOrd="0" destOrd="0" presId="urn:microsoft.com/office/officeart/2005/8/layout/vList5"/>
    <dgm:cxn modelId="{8203B626-973D-40E6-AAA9-6C822CB7EF59}" type="presParOf" srcId="{5D3D5816-ABAD-4EC7-ACF8-C9A74A4A2ADC}" destId="{8EDCBEB2-D4FC-4F6F-84E7-C99E3660641F}" srcOrd="0" destOrd="0" presId="urn:microsoft.com/office/officeart/2005/8/layout/vList5"/>
    <dgm:cxn modelId="{100684AC-C9D0-4448-9F0D-2127E9AF5918}" type="presParOf" srcId="{5D3D5816-ABAD-4EC7-ACF8-C9A74A4A2ADC}" destId="{34D08403-AF16-4FA9-8508-919D479ED134}" srcOrd="1" destOrd="0" presId="urn:microsoft.com/office/officeart/2005/8/layout/vList5"/>
    <dgm:cxn modelId="{B761218F-31D9-403D-9888-F5DE6F60132C}" type="presParOf" srcId="{030AEABA-5E8D-4352-961A-5E6C9062F858}" destId="{A174C9B1-EF4E-4E7C-88DF-579734B7D119}" srcOrd="1" destOrd="0" presId="urn:microsoft.com/office/officeart/2005/8/layout/vList5"/>
    <dgm:cxn modelId="{3BA21AFA-72C7-4F2C-949A-15C9541AEA9D}" type="presParOf" srcId="{030AEABA-5E8D-4352-961A-5E6C9062F858}" destId="{E4BE68B9-85F0-4D74-8064-2A42C48EF18D}" srcOrd="2" destOrd="0" presId="urn:microsoft.com/office/officeart/2005/8/layout/vList5"/>
    <dgm:cxn modelId="{29D4BAA2-C35F-4BAF-9C3A-1815290A53E9}" type="presParOf" srcId="{E4BE68B9-85F0-4D74-8064-2A42C48EF18D}" destId="{CD4218DE-72B7-44EB-BA3E-1A3DF38BC077}" srcOrd="0" destOrd="0" presId="urn:microsoft.com/office/officeart/2005/8/layout/vList5"/>
    <dgm:cxn modelId="{10DEF7C1-C607-4E8F-9BB2-109D92F97A6B}" type="presParOf" srcId="{030AEABA-5E8D-4352-961A-5E6C9062F858}" destId="{B7A1C4E7-1C3B-43A3-8B36-4CE907C52742}" srcOrd="3" destOrd="0" presId="urn:microsoft.com/office/officeart/2005/8/layout/vList5"/>
    <dgm:cxn modelId="{B40C1AAB-2971-49CA-A614-85744451F4D4}" type="presParOf" srcId="{030AEABA-5E8D-4352-961A-5E6C9062F858}" destId="{90C02BA3-DB54-4F8E-A81B-B10AA57E8D07}" srcOrd="4" destOrd="0" presId="urn:microsoft.com/office/officeart/2005/8/layout/vList5"/>
    <dgm:cxn modelId="{0DDFAAE4-774A-4137-BBB3-2F1DE752C91A}" type="presParOf" srcId="{90C02BA3-DB54-4F8E-A81B-B10AA57E8D07}" destId="{495AE35F-0498-4663-AC1B-85C1D55C7207}" srcOrd="0" destOrd="0" presId="urn:microsoft.com/office/officeart/2005/8/layout/vList5"/>
    <dgm:cxn modelId="{A259F36C-BC14-4829-B39F-861F248A4831}" type="presParOf" srcId="{90C02BA3-DB54-4F8E-A81B-B10AA57E8D07}" destId="{279FEA45-764E-40C5-8FEC-211BA2C5491D}" srcOrd="1" destOrd="0" presId="urn:microsoft.com/office/officeart/2005/8/layout/vList5"/>
    <dgm:cxn modelId="{DD58F68E-A4AF-410D-90D9-FEBF149C4E83}" type="presParOf" srcId="{030AEABA-5E8D-4352-961A-5E6C9062F858}" destId="{6DF05FC5-4768-4855-BF2B-57FCEB340648}" srcOrd="5" destOrd="0" presId="urn:microsoft.com/office/officeart/2005/8/layout/vList5"/>
    <dgm:cxn modelId="{54CBDB6F-9D1B-43D9-BC8D-1EB51E562C32}" type="presParOf" srcId="{030AEABA-5E8D-4352-961A-5E6C9062F858}" destId="{DE00B03D-9E62-4AE5-90DF-5A9DF8FAC1B8}" srcOrd="6" destOrd="0" presId="urn:microsoft.com/office/officeart/2005/8/layout/vList5"/>
    <dgm:cxn modelId="{75C8CAEB-8754-45CE-B003-BCDBEFCBA39E}" type="presParOf" srcId="{DE00B03D-9E62-4AE5-90DF-5A9DF8FAC1B8}" destId="{8D552D94-92DE-4F1A-A2F5-3E27B901CD1B}" srcOrd="0" destOrd="0" presId="urn:microsoft.com/office/officeart/2005/8/layout/vList5"/>
    <dgm:cxn modelId="{17B207C1-5DEC-4B69-A586-4267AC1159AC}" type="presParOf" srcId="{DE00B03D-9E62-4AE5-90DF-5A9DF8FAC1B8}" destId="{7266BE1A-AFFD-4957-B81A-3B317624FFD6}" srcOrd="1" destOrd="0" presId="urn:microsoft.com/office/officeart/2005/8/layout/vList5"/>
    <dgm:cxn modelId="{8C978D4B-1B40-4F49-AF5A-85218B17B788}" type="presParOf" srcId="{030AEABA-5E8D-4352-961A-5E6C9062F858}" destId="{CA95A3CA-902F-478D-8EE9-6445430A85F5}" srcOrd="7" destOrd="0" presId="urn:microsoft.com/office/officeart/2005/8/layout/vList5"/>
    <dgm:cxn modelId="{3A0CCCFE-1B3F-4564-9CAD-BDF4B4456034}" type="presParOf" srcId="{030AEABA-5E8D-4352-961A-5E6C9062F858}" destId="{42733CB1-3C9A-4807-A374-5C6010ED6960}" srcOrd="8" destOrd="0" presId="urn:microsoft.com/office/officeart/2005/8/layout/vList5"/>
    <dgm:cxn modelId="{C1A4E622-61D5-453C-9064-7094E803D908}" type="presParOf" srcId="{42733CB1-3C9A-4807-A374-5C6010ED6960}" destId="{92DD70A4-F987-4538-9563-B06A291D4427}" srcOrd="0" destOrd="0" presId="urn:microsoft.com/office/officeart/2005/8/layout/vList5"/>
    <dgm:cxn modelId="{E812EB0A-B002-40A9-90D2-01E5A61D481F}" type="presParOf" srcId="{42733CB1-3C9A-4807-A374-5C6010ED6960}" destId="{F91F66DB-8730-44AC-9AEA-100DC19D88A4}" srcOrd="1" destOrd="0" presId="urn:microsoft.com/office/officeart/2005/8/layout/vList5"/>
    <dgm:cxn modelId="{C48DB426-2486-47D5-B860-1A68FE044D07}" type="presParOf" srcId="{030AEABA-5E8D-4352-961A-5E6C9062F858}" destId="{FC365ADB-E927-4DFA-B170-5AF762CC3E12}" srcOrd="9" destOrd="0" presId="urn:microsoft.com/office/officeart/2005/8/layout/vList5"/>
    <dgm:cxn modelId="{280945C0-F7AF-478F-A8E3-4F4B51E6CEFC}" type="presParOf" srcId="{030AEABA-5E8D-4352-961A-5E6C9062F858}" destId="{BC9075BA-8339-4442-910A-251227D59DB9}" srcOrd="10" destOrd="0" presId="urn:microsoft.com/office/officeart/2005/8/layout/vList5"/>
    <dgm:cxn modelId="{21D39675-3F62-46DF-8EA8-7668FD760ED9}" type="presParOf" srcId="{BC9075BA-8339-4442-910A-251227D59DB9}" destId="{2CA42769-D241-4F08-95C2-A462BA1569A5}" srcOrd="0" destOrd="0" presId="urn:microsoft.com/office/officeart/2005/8/layout/vList5"/>
    <dgm:cxn modelId="{3F43E1A5-1160-4B95-9648-16AF1ACE66B2}" type="presParOf" srcId="{BC9075BA-8339-4442-910A-251227D59DB9}" destId="{918E327D-F20F-4108-A4E2-5A72F37FBB17}"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F6B9258-15FC-4181-8151-67068CE3A276}" type="doc">
      <dgm:prSet loTypeId="urn:microsoft.com/office/officeart/2005/8/layout/vList5" loCatId="list" qsTypeId="urn:microsoft.com/office/officeart/2005/8/quickstyle/simple3" qsCatId="simple" csTypeId="urn:microsoft.com/office/officeart/2005/8/colors/colorful1" csCatId="colorful" phldr="1"/>
      <dgm:spPr/>
      <dgm:t>
        <a:bodyPr/>
        <a:lstStyle/>
        <a:p>
          <a:endParaRPr lang="es-EC"/>
        </a:p>
      </dgm:t>
    </dgm:pt>
    <dgm:pt modelId="{2D15F69F-E4B5-44FF-B476-A465ED9814E8}">
      <dgm:prSet phldrT="[Texto]"/>
      <dgm:spPr/>
      <dgm:t>
        <a:bodyPr/>
        <a:lstStyle/>
        <a:p>
          <a:r>
            <a:rPr lang="es-EC" dirty="0" smtClean="0"/>
            <a:t>Técnica de Campo</a:t>
          </a:r>
          <a:endParaRPr lang="es-EC" dirty="0"/>
        </a:p>
      </dgm:t>
    </dgm:pt>
    <dgm:pt modelId="{F0AA6F8D-E7E0-4696-95C7-8AF0FB238E32}" type="parTrans" cxnId="{7B7948F8-8F39-4B4F-B4F3-D59DE2E7371A}">
      <dgm:prSet/>
      <dgm:spPr/>
      <dgm:t>
        <a:bodyPr/>
        <a:lstStyle/>
        <a:p>
          <a:endParaRPr lang="es-EC"/>
        </a:p>
      </dgm:t>
    </dgm:pt>
    <dgm:pt modelId="{63289F94-7BB8-4987-B082-D88ADDCC3CF5}" type="sibTrans" cxnId="{7B7948F8-8F39-4B4F-B4F3-D59DE2E7371A}">
      <dgm:prSet/>
      <dgm:spPr/>
      <dgm:t>
        <a:bodyPr/>
        <a:lstStyle/>
        <a:p>
          <a:endParaRPr lang="es-EC"/>
        </a:p>
      </dgm:t>
    </dgm:pt>
    <dgm:pt modelId="{B3ACBA96-1803-4B0D-8868-F4F10DF84710}">
      <dgm:prSet phldrT="[Texto]"/>
      <dgm:spPr/>
      <dgm:t>
        <a:bodyPr/>
        <a:lstStyle/>
        <a:p>
          <a:r>
            <a:rPr lang="es-EC" dirty="0" smtClean="0"/>
            <a:t>Entrevistas</a:t>
          </a:r>
          <a:endParaRPr lang="es-EC" dirty="0"/>
        </a:p>
      </dgm:t>
    </dgm:pt>
    <dgm:pt modelId="{B4E5E132-6748-4EAF-B5EF-0B175B5D0AB5}" type="parTrans" cxnId="{1E8D0418-3AD7-4B8A-A2CF-3F340E711A0A}">
      <dgm:prSet/>
      <dgm:spPr/>
      <dgm:t>
        <a:bodyPr/>
        <a:lstStyle/>
        <a:p>
          <a:endParaRPr lang="es-EC"/>
        </a:p>
      </dgm:t>
    </dgm:pt>
    <dgm:pt modelId="{1E259FD4-9D40-4133-9681-D1518FED9A29}" type="sibTrans" cxnId="{1E8D0418-3AD7-4B8A-A2CF-3F340E711A0A}">
      <dgm:prSet/>
      <dgm:spPr/>
      <dgm:t>
        <a:bodyPr/>
        <a:lstStyle/>
        <a:p>
          <a:endParaRPr lang="es-EC"/>
        </a:p>
      </dgm:t>
    </dgm:pt>
    <dgm:pt modelId="{2E5C953B-9667-459D-9153-7EF1CAD1A53A}">
      <dgm:prSet phldrT="[Texto]"/>
      <dgm:spPr/>
      <dgm:t>
        <a:bodyPr/>
        <a:lstStyle/>
        <a:p>
          <a:r>
            <a:rPr lang="es-EC" dirty="0" smtClean="0"/>
            <a:t>Observación </a:t>
          </a:r>
          <a:endParaRPr lang="es-EC" dirty="0"/>
        </a:p>
      </dgm:t>
    </dgm:pt>
    <dgm:pt modelId="{6375CB76-7DA4-4CC8-A9E7-507D59E690E6}" type="parTrans" cxnId="{755FD33E-4AE4-46FE-80DC-A3005E1A6785}">
      <dgm:prSet/>
      <dgm:spPr/>
      <dgm:t>
        <a:bodyPr/>
        <a:lstStyle/>
        <a:p>
          <a:endParaRPr lang="es-EC"/>
        </a:p>
      </dgm:t>
    </dgm:pt>
    <dgm:pt modelId="{A92060B5-835B-4D3D-9D51-FD79E0EA0494}" type="sibTrans" cxnId="{755FD33E-4AE4-46FE-80DC-A3005E1A6785}">
      <dgm:prSet/>
      <dgm:spPr/>
      <dgm:t>
        <a:bodyPr/>
        <a:lstStyle/>
        <a:p>
          <a:endParaRPr lang="es-EC"/>
        </a:p>
      </dgm:t>
    </dgm:pt>
    <dgm:pt modelId="{25351017-3B3F-4C09-A0F7-C4BB8DE6BB26}">
      <dgm:prSet phldrT="[Texto]"/>
      <dgm:spPr/>
      <dgm:t>
        <a:bodyPr/>
        <a:lstStyle/>
        <a:p>
          <a:r>
            <a:rPr lang="es-EC" dirty="0" smtClean="0"/>
            <a:t>Técnica Documental</a:t>
          </a:r>
          <a:endParaRPr lang="es-EC" dirty="0"/>
        </a:p>
      </dgm:t>
    </dgm:pt>
    <dgm:pt modelId="{E79377C0-9764-4EA3-BEDB-8AFCFC0121D2}" type="parTrans" cxnId="{19D59943-1AEF-42EE-B24B-C7B779839C20}">
      <dgm:prSet/>
      <dgm:spPr/>
      <dgm:t>
        <a:bodyPr/>
        <a:lstStyle/>
        <a:p>
          <a:endParaRPr lang="es-EC"/>
        </a:p>
      </dgm:t>
    </dgm:pt>
    <dgm:pt modelId="{CB675225-5863-4A66-8300-283FD681A24D}" type="sibTrans" cxnId="{19D59943-1AEF-42EE-B24B-C7B779839C20}">
      <dgm:prSet/>
      <dgm:spPr/>
      <dgm:t>
        <a:bodyPr/>
        <a:lstStyle/>
        <a:p>
          <a:endParaRPr lang="es-EC"/>
        </a:p>
      </dgm:t>
    </dgm:pt>
    <dgm:pt modelId="{69A1C957-A6DB-4FB8-AE27-80D57BDB7088}">
      <dgm:prSet phldrT="[Texto]"/>
      <dgm:spPr/>
      <dgm:t>
        <a:bodyPr/>
        <a:lstStyle/>
        <a:p>
          <a:r>
            <a:rPr lang="es-EC" dirty="0" smtClean="0"/>
            <a:t>Documentos y gráficos</a:t>
          </a:r>
          <a:endParaRPr lang="es-EC" dirty="0"/>
        </a:p>
      </dgm:t>
    </dgm:pt>
    <dgm:pt modelId="{45BF01B9-7AF9-4C24-8BC3-8BE1C02328F5}" type="parTrans" cxnId="{879D5B43-506A-4E6A-96D5-483ACC6091AF}">
      <dgm:prSet/>
      <dgm:spPr/>
      <dgm:t>
        <a:bodyPr/>
        <a:lstStyle/>
        <a:p>
          <a:endParaRPr lang="es-EC"/>
        </a:p>
      </dgm:t>
    </dgm:pt>
    <dgm:pt modelId="{C170FC34-DABA-4F5E-8390-053DADB8F025}" type="sibTrans" cxnId="{879D5B43-506A-4E6A-96D5-483ACC6091AF}">
      <dgm:prSet/>
      <dgm:spPr/>
      <dgm:t>
        <a:bodyPr/>
        <a:lstStyle/>
        <a:p>
          <a:endParaRPr lang="es-EC"/>
        </a:p>
      </dgm:t>
    </dgm:pt>
    <dgm:pt modelId="{2B71ACD0-CBE4-4791-8C61-B9DAAFE975FA}">
      <dgm:prSet phldrT="[Texto]"/>
      <dgm:spPr/>
      <dgm:t>
        <a:bodyPr/>
        <a:lstStyle/>
        <a:p>
          <a:r>
            <a:rPr lang="es-EC" dirty="0" smtClean="0"/>
            <a:t>Encuestas </a:t>
          </a:r>
          <a:endParaRPr lang="es-EC" dirty="0"/>
        </a:p>
      </dgm:t>
    </dgm:pt>
    <dgm:pt modelId="{C42EAC82-DBFF-4617-BFE9-7E42EA40CB2D}" type="parTrans" cxnId="{CC95E818-E5B1-4578-A533-8ED1899E5A1C}">
      <dgm:prSet/>
      <dgm:spPr/>
      <dgm:t>
        <a:bodyPr/>
        <a:lstStyle/>
        <a:p>
          <a:endParaRPr lang="es-EC"/>
        </a:p>
      </dgm:t>
    </dgm:pt>
    <dgm:pt modelId="{90F581B0-0B0C-41C7-AEDE-F34DDE094D89}" type="sibTrans" cxnId="{CC95E818-E5B1-4578-A533-8ED1899E5A1C}">
      <dgm:prSet/>
      <dgm:spPr/>
      <dgm:t>
        <a:bodyPr/>
        <a:lstStyle/>
        <a:p>
          <a:endParaRPr lang="es-EC"/>
        </a:p>
      </dgm:t>
    </dgm:pt>
    <dgm:pt modelId="{0264BE9F-B5AE-4696-A0FD-AAFDFDD48B91}" type="pres">
      <dgm:prSet presAssocID="{4F6B9258-15FC-4181-8151-67068CE3A276}" presName="Name0" presStyleCnt="0">
        <dgm:presLayoutVars>
          <dgm:dir/>
          <dgm:animLvl val="lvl"/>
          <dgm:resizeHandles val="exact"/>
        </dgm:presLayoutVars>
      </dgm:prSet>
      <dgm:spPr/>
      <dgm:t>
        <a:bodyPr/>
        <a:lstStyle/>
        <a:p>
          <a:endParaRPr lang="es-EC"/>
        </a:p>
      </dgm:t>
    </dgm:pt>
    <dgm:pt modelId="{D45B1A86-AE78-479A-ACC6-9611872ADD44}" type="pres">
      <dgm:prSet presAssocID="{2D15F69F-E4B5-44FF-B476-A465ED9814E8}" presName="linNode" presStyleCnt="0"/>
      <dgm:spPr/>
      <dgm:t>
        <a:bodyPr/>
        <a:lstStyle/>
        <a:p>
          <a:endParaRPr lang="es-EC"/>
        </a:p>
      </dgm:t>
    </dgm:pt>
    <dgm:pt modelId="{EE577A82-0112-40B0-8272-2EEB10CDF648}" type="pres">
      <dgm:prSet presAssocID="{2D15F69F-E4B5-44FF-B476-A465ED9814E8}" presName="parentText" presStyleLbl="node1" presStyleIdx="0" presStyleCnt="2">
        <dgm:presLayoutVars>
          <dgm:chMax val="1"/>
          <dgm:bulletEnabled val="1"/>
        </dgm:presLayoutVars>
      </dgm:prSet>
      <dgm:spPr/>
      <dgm:t>
        <a:bodyPr/>
        <a:lstStyle/>
        <a:p>
          <a:endParaRPr lang="es-EC"/>
        </a:p>
      </dgm:t>
    </dgm:pt>
    <dgm:pt modelId="{E9345C7C-A923-43F2-8513-460F5B5F8309}" type="pres">
      <dgm:prSet presAssocID="{2D15F69F-E4B5-44FF-B476-A465ED9814E8}" presName="descendantText" presStyleLbl="alignAccFollowNode1" presStyleIdx="0" presStyleCnt="2">
        <dgm:presLayoutVars>
          <dgm:bulletEnabled val="1"/>
        </dgm:presLayoutVars>
      </dgm:prSet>
      <dgm:spPr/>
      <dgm:t>
        <a:bodyPr/>
        <a:lstStyle/>
        <a:p>
          <a:endParaRPr lang="es-EC"/>
        </a:p>
      </dgm:t>
    </dgm:pt>
    <dgm:pt modelId="{09B19C19-D202-41D4-A8BD-1E8349BC5D97}" type="pres">
      <dgm:prSet presAssocID="{63289F94-7BB8-4987-B082-D88ADDCC3CF5}" presName="sp" presStyleCnt="0"/>
      <dgm:spPr/>
      <dgm:t>
        <a:bodyPr/>
        <a:lstStyle/>
        <a:p>
          <a:endParaRPr lang="es-EC"/>
        </a:p>
      </dgm:t>
    </dgm:pt>
    <dgm:pt modelId="{D97DC910-D208-41C8-9CD7-6B6FBCB384D4}" type="pres">
      <dgm:prSet presAssocID="{25351017-3B3F-4C09-A0F7-C4BB8DE6BB26}" presName="linNode" presStyleCnt="0"/>
      <dgm:spPr/>
      <dgm:t>
        <a:bodyPr/>
        <a:lstStyle/>
        <a:p>
          <a:endParaRPr lang="es-EC"/>
        </a:p>
      </dgm:t>
    </dgm:pt>
    <dgm:pt modelId="{D3CBCCF4-C227-42F7-A881-93BC94726266}" type="pres">
      <dgm:prSet presAssocID="{25351017-3B3F-4C09-A0F7-C4BB8DE6BB26}" presName="parentText" presStyleLbl="node1" presStyleIdx="1" presStyleCnt="2">
        <dgm:presLayoutVars>
          <dgm:chMax val="1"/>
          <dgm:bulletEnabled val="1"/>
        </dgm:presLayoutVars>
      </dgm:prSet>
      <dgm:spPr/>
      <dgm:t>
        <a:bodyPr/>
        <a:lstStyle/>
        <a:p>
          <a:endParaRPr lang="es-EC"/>
        </a:p>
      </dgm:t>
    </dgm:pt>
    <dgm:pt modelId="{2F4209D1-20A8-4DC2-9D85-89B7140446C2}" type="pres">
      <dgm:prSet presAssocID="{25351017-3B3F-4C09-A0F7-C4BB8DE6BB26}" presName="descendantText" presStyleLbl="alignAccFollowNode1" presStyleIdx="1" presStyleCnt="2">
        <dgm:presLayoutVars>
          <dgm:bulletEnabled val="1"/>
        </dgm:presLayoutVars>
      </dgm:prSet>
      <dgm:spPr/>
      <dgm:t>
        <a:bodyPr/>
        <a:lstStyle/>
        <a:p>
          <a:endParaRPr lang="es-EC"/>
        </a:p>
      </dgm:t>
    </dgm:pt>
  </dgm:ptLst>
  <dgm:cxnLst>
    <dgm:cxn modelId="{3D4B0042-71BA-4620-806C-BACE575EA19D}" type="presOf" srcId="{2D15F69F-E4B5-44FF-B476-A465ED9814E8}" destId="{EE577A82-0112-40B0-8272-2EEB10CDF648}" srcOrd="0" destOrd="0" presId="urn:microsoft.com/office/officeart/2005/8/layout/vList5"/>
    <dgm:cxn modelId="{0E9352E2-B59D-468D-8C02-F7B0A32D515E}" type="presOf" srcId="{69A1C957-A6DB-4FB8-AE27-80D57BDB7088}" destId="{2F4209D1-20A8-4DC2-9D85-89B7140446C2}" srcOrd="0" destOrd="0" presId="urn:microsoft.com/office/officeart/2005/8/layout/vList5"/>
    <dgm:cxn modelId="{879D5B43-506A-4E6A-96D5-483ACC6091AF}" srcId="{25351017-3B3F-4C09-A0F7-C4BB8DE6BB26}" destId="{69A1C957-A6DB-4FB8-AE27-80D57BDB7088}" srcOrd="0" destOrd="0" parTransId="{45BF01B9-7AF9-4C24-8BC3-8BE1C02328F5}" sibTransId="{C170FC34-DABA-4F5E-8390-053DADB8F025}"/>
    <dgm:cxn modelId="{E2E23CA9-D2FC-4F15-81DE-673667A003E3}" type="presOf" srcId="{2E5C953B-9667-459D-9153-7EF1CAD1A53A}" destId="{E9345C7C-A923-43F2-8513-460F5B5F8309}" srcOrd="0" destOrd="2" presId="urn:microsoft.com/office/officeart/2005/8/layout/vList5"/>
    <dgm:cxn modelId="{6514891C-5E4D-4D3F-B15C-119AA7AEDF51}" type="presOf" srcId="{4F6B9258-15FC-4181-8151-67068CE3A276}" destId="{0264BE9F-B5AE-4696-A0FD-AAFDFDD48B91}" srcOrd="0" destOrd="0" presId="urn:microsoft.com/office/officeart/2005/8/layout/vList5"/>
    <dgm:cxn modelId="{7B7948F8-8F39-4B4F-B4F3-D59DE2E7371A}" srcId="{4F6B9258-15FC-4181-8151-67068CE3A276}" destId="{2D15F69F-E4B5-44FF-B476-A465ED9814E8}" srcOrd="0" destOrd="0" parTransId="{F0AA6F8D-E7E0-4696-95C7-8AF0FB238E32}" sibTransId="{63289F94-7BB8-4987-B082-D88ADDCC3CF5}"/>
    <dgm:cxn modelId="{755FD33E-4AE4-46FE-80DC-A3005E1A6785}" srcId="{2D15F69F-E4B5-44FF-B476-A465ED9814E8}" destId="{2E5C953B-9667-459D-9153-7EF1CAD1A53A}" srcOrd="2" destOrd="0" parTransId="{6375CB76-7DA4-4CC8-A9E7-507D59E690E6}" sibTransId="{A92060B5-835B-4D3D-9D51-FD79E0EA0494}"/>
    <dgm:cxn modelId="{1E8D0418-3AD7-4B8A-A2CF-3F340E711A0A}" srcId="{2D15F69F-E4B5-44FF-B476-A465ED9814E8}" destId="{B3ACBA96-1803-4B0D-8868-F4F10DF84710}" srcOrd="0" destOrd="0" parTransId="{B4E5E132-6748-4EAF-B5EF-0B175B5D0AB5}" sibTransId="{1E259FD4-9D40-4133-9681-D1518FED9A29}"/>
    <dgm:cxn modelId="{87EC78FC-B453-486C-B643-C78124A2306B}" type="presOf" srcId="{2B71ACD0-CBE4-4791-8C61-B9DAAFE975FA}" destId="{E9345C7C-A923-43F2-8513-460F5B5F8309}" srcOrd="0" destOrd="1" presId="urn:microsoft.com/office/officeart/2005/8/layout/vList5"/>
    <dgm:cxn modelId="{19D59943-1AEF-42EE-B24B-C7B779839C20}" srcId="{4F6B9258-15FC-4181-8151-67068CE3A276}" destId="{25351017-3B3F-4C09-A0F7-C4BB8DE6BB26}" srcOrd="1" destOrd="0" parTransId="{E79377C0-9764-4EA3-BEDB-8AFCFC0121D2}" sibTransId="{CB675225-5863-4A66-8300-283FD681A24D}"/>
    <dgm:cxn modelId="{72D05DE6-668B-42A0-966C-740F90AFF46D}" type="presOf" srcId="{25351017-3B3F-4C09-A0F7-C4BB8DE6BB26}" destId="{D3CBCCF4-C227-42F7-A881-93BC94726266}" srcOrd="0" destOrd="0" presId="urn:microsoft.com/office/officeart/2005/8/layout/vList5"/>
    <dgm:cxn modelId="{FFEE1EE9-E01B-4170-840B-29ACA185086C}" type="presOf" srcId="{B3ACBA96-1803-4B0D-8868-F4F10DF84710}" destId="{E9345C7C-A923-43F2-8513-460F5B5F8309}" srcOrd="0" destOrd="0" presId="urn:microsoft.com/office/officeart/2005/8/layout/vList5"/>
    <dgm:cxn modelId="{CC95E818-E5B1-4578-A533-8ED1899E5A1C}" srcId="{2D15F69F-E4B5-44FF-B476-A465ED9814E8}" destId="{2B71ACD0-CBE4-4791-8C61-B9DAAFE975FA}" srcOrd="1" destOrd="0" parTransId="{C42EAC82-DBFF-4617-BFE9-7E42EA40CB2D}" sibTransId="{90F581B0-0B0C-41C7-AEDE-F34DDE094D89}"/>
    <dgm:cxn modelId="{19ABFA22-661B-4325-AB5B-B84E284F3939}" type="presParOf" srcId="{0264BE9F-B5AE-4696-A0FD-AAFDFDD48B91}" destId="{D45B1A86-AE78-479A-ACC6-9611872ADD44}" srcOrd="0" destOrd="0" presId="urn:microsoft.com/office/officeart/2005/8/layout/vList5"/>
    <dgm:cxn modelId="{BFED6142-224C-4BA3-8B6A-2A65198BDCBB}" type="presParOf" srcId="{D45B1A86-AE78-479A-ACC6-9611872ADD44}" destId="{EE577A82-0112-40B0-8272-2EEB10CDF648}" srcOrd="0" destOrd="0" presId="urn:microsoft.com/office/officeart/2005/8/layout/vList5"/>
    <dgm:cxn modelId="{8A640F9A-73EB-4474-B333-680747AD0AC9}" type="presParOf" srcId="{D45B1A86-AE78-479A-ACC6-9611872ADD44}" destId="{E9345C7C-A923-43F2-8513-460F5B5F8309}" srcOrd="1" destOrd="0" presId="urn:microsoft.com/office/officeart/2005/8/layout/vList5"/>
    <dgm:cxn modelId="{DCCCDC06-C29A-4D56-9A42-D224B7F6C119}" type="presParOf" srcId="{0264BE9F-B5AE-4696-A0FD-AAFDFDD48B91}" destId="{09B19C19-D202-41D4-A8BD-1E8349BC5D97}" srcOrd="1" destOrd="0" presId="urn:microsoft.com/office/officeart/2005/8/layout/vList5"/>
    <dgm:cxn modelId="{1B861FCB-FE89-4978-89E3-0454D0FA287A}" type="presParOf" srcId="{0264BE9F-B5AE-4696-A0FD-AAFDFDD48B91}" destId="{D97DC910-D208-41C8-9CD7-6B6FBCB384D4}" srcOrd="2" destOrd="0" presId="urn:microsoft.com/office/officeart/2005/8/layout/vList5"/>
    <dgm:cxn modelId="{3A555BCC-937C-4D9F-B67C-ECDD23F4A343}" type="presParOf" srcId="{D97DC910-D208-41C8-9CD7-6B6FBCB384D4}" destId="{D3CBCCF4-C227-42F7-A881-93BC94726266}" srcOrd="0" destOrd="0" presId="urn:microsoft.com/office/officeart/2005/8/layout/vList5"/>
    <dgm:cxn modelId="{E146A848-1A22-4812-9605-E54D5B507112}" type="presParOf" srcId="{D97DC910-D208-41C8-9CD7-6B6FBCB384D4}" destId="{2F4209D1-20A8-4DC2-9D85-89B7140446C2}"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8551733-C4C4-41A2-90A9-ACE38ED4585E}" type="doc">
      <dgm:prSet loTypeId="urn:microsoft.com/office/officeart/2008/layout/AlternatingPictureCircles" loCatId="picture" qsTypeId="urn:microsoft.com/office/officeart/2005/8/quickstyle/simple3" qsCatId="simple" csTypeId="urn:microsoft.com/office/officeart/2005/8/colors/colorful1" csCatId="colorful" phldr="1"/>
      <dgm:spPr/>
      <dgm:t>
        <a:bodyPr/>
        <a:lstStyle/>
        <a:p>
          <a:endParaRPr lang="es-EC"/>
        </a:p>
      </dgm:t>
    </dgm:pt>
    <dgm:pt modelId="{16E52B3A-F6CE-42C8-A503-383B6683E543}">
      <dgm:prSet phldrT="[Texto]" custT="1"/>
      <dgm:spPr/>
      <dgm:t>
        <a:bodyPr/>
        <a:lstStyle/>
        <a:p>
          <a:r>
            <a:rPr lang="es-EC" sz="1600" b="1" dirty="0" smtClean="0"/>
            <a:t>Ganadería y Agricultura</a:t>
          </a:r>
          <a:endParaRPr lang="es-EC" sz="1600" b="1" dirty="0"/>
        </a:p>
      </dgm:t>
    </dgm:pt>
    <dgm:pt modelId="{517D8BE9-5E46-4BF8-8341-15BAE74B2F96}" type="parTrans" cxnId="{C420E05A-B2A2-4B2E-B391-726BEAB2172C}">
      <dgm:prSet/>
      <dgm:spPr/>
      <dgm:t>
        <a:bodyPr/>
        <a:lstStyle/>
        <a:p>
          <a:endParaRPr lang="es-EC" sz="2000" b="1"/>
        </a:p>
      </dgm:t>
    </dgm:pt>
    <dgm:pt modelId="{ECDFE7B8-6D5E-4371-89CD-AD63AE7FBADC}" type="sibTrans" cxnId="{C420E05A-B2A2-4B2E-B391-726BEAB2172C}">
      <dgm:prSet/>
      <dgm:spPr/>
      <dgm:t>
        <a:bodyPr/>
        <a:lstStyle/>
        <a:p>
          <a:endParaRPr lang="es-EC" sz="2000" b="1"/>
        </a:p>
      </dgm:t>
    </dgm:pt>
    <dgm:pt modelId="{D5B3B7FC-FC23-4E82-ADAF-48310163F5D9}">
      <dgm:prSet phldrT="[Texto]" custT="1"/>
      <dgm:spPr/>
      <dgm:t>
        <a:bodyPr/>
        <a:lstStyle/>
        <a:p>
          <a:r>
            <a:rPr lang="es-EC" sz="1600" b="1" dirty="0" smtClean="0"/>
            <a:t>Turismo</a:t>
          </a:r>
          <a:endParaRPr lang="es-EC" sz="1600" b="1" dirty="0"/>
        </a:p>
      </dgm:t>
    </dgm:pt>
    <dgm:pt modelId="{C9DE6719-7B69-436C-84AF-A7EE380D151E}" type="parTrans" cxnId="{80C122B9-4178-4AAB-B493-3682B8C86285}">
      <dgm:prSet/>
      <dgm:spPr/>
      <dgm:t>
        <a:bodyPr/>
        <a:lstStyle/>
        <a:p>
          <a:endParaRPr lang="es-EC" sz="2000" b="1"/>
        </a:p>
      </dgm:t>
    </dgm:pt>
    <dgm:pt modelId="{AA14F134-41EF-4BEF-9C7B-A9B7670E340E}" type="sibTrans" cxnId="{80C122B9-4178-4AAB-B493-3682B8C86285}">
      <dgm:prSet/>
      <dgm:spPr/>
      <dgm:t>
        <a:bodyPr/>
        <a:lstStyle/>
        <a:p>
          <a:endParaRPr lang="es-EC" sz="2000" b="1"/>
        </a:p>
      </dgm:t>
    </dgm:pt>
    <dgm:pt modelId="{49F22421-EC26-4B50-887A-A5B0B55F316E}" type="pres">
      <dgm:prSet presAssocID="{C8551733-C4C4-41A2-90A9-ACE38ED4585E}" presName="Name0" presStyleCnt="0">
        <dgm:presLayoutVars>
          <dgm:chMax/>
          <dgm:chPref/>
          <dgm:dir/>
        </dgm:presLayoutVars>
      </dgm:prSet>
      <dgm:spPr/>
      <dgm:t>
        <a:bodyPr/>
        <a:lstStyle/>
        <a:p>
          <a:endParaRPr lang="es-EC"/>
        </a:p>
      </dgm:t>
    </dgm:pt>
    <dgm:pt modelId="{3CA10628-8EC2-4962-8247-239D5D37333A}" type="pres">
      <dgm:prSet presAssocID="{16E52B3A-F6CE-42C8-A503-383B6683E543}" presName="composite" presStyleCnt="0"/>
      <dgm:spPr/>
      <dgm:t>
        <a:bodyPr/>
        <a:lstStyle/>
        <a:p>
          <a:endParaRPr lang="es-EC"/>
        </a:p>
      </dgm:t>
    </dgm:pt>
    <dgm:pt modelId="{01678F9D-FE70-45C8-AB4F-D1660436A0E9}" type="pres">
      <dgm:prSet presAssocID="{16E52B3A-F6CE-42C8-A503-383B6683E543}" presName="Accent" presStyleLbl="alignNode1" presStyleIdx="0" presStyleCnt="3">
        <dgm:presLayoutVars>
          <dgm:chMax val="0"/>
          <dgm:chPref val="0"/>
        </dgm:presLayoutVars>
      </dgm:prSet>
      <dgm:spPr/>
      <dgm:t>
        <a:bodyPr/>
        <a:lstStyle/>
        <a:p>
          <a:endParaRPr lang="es-EC"/>
        </a:p>
      </dgm:t>
    </dgm:pt>
    <dgm:pt modelId="{4C152193-582D-41D0-9D55-FF01F115C772}" type="pres">
      <dgm:prSet presAssocID="{16E52B3A-F6CE-42C8-A503-383B6683E543}" presName="Image" presStyleLbl="bgImgPlace1" presStyleIdx="0" presStyleCnt="2">
        <dgm:presLayoutVars>
          <dgm:chMax val="0"/>
          <dgm:chPref val="0"/>
          <dgm:bulletEnabled val="1"/>
        </dgm:presLayoutVars>
      </dgm:prSet>
      <dgm:spPr>
        <a:blipFill rotWithShape="1">
          <a:blip xmlns:r="http://schemas.openxmlformats.org/officeDocument/2006/relationships" r:embed="rId1"/>
          <a:stretch>
            <a:fillRect/>
          </a:stretch>
        </a:blipFill>
      </dgm:spPr>
      <dgm:t>
        <a:bodyPr/>
        <a:lstStyle/>
        <a:p>
          <a:endParaRPr lang="es-EC"/>
        </a:p>
      </dgm:t>
    </dgm:pt>
    <dgm:pt modelId="{59CFE617-FA6F-4744-8E55-D8F80B26161E}" type="pres">
      <dgm:prSet presAssocID="{16E52B3A-F6CE-42C8-A503-383B6683E543}" presName="Parent" presStyleLbl="fgAccFollowNode1" presStyleIdx="0" presStyleCnt="2" custScaleX="148092" custScaleY="114755" custLinFactNeighborX="46108" custLinFactNeighborY="-758">
        <dgm:presLayoutVars>
          <dgm:chMax val="0"/>
          <dgm:chPref val="0"/>
          <dgm:bulletEnabled val="1"/>
        </dgm:presLayoutVars>
      </dgm:prSet>
      <dgm:spPr/>
      <dgm:t>
        <a:bodyPr/>
        <a:lstStyle/>
        <a:p>
          <a:endParaRPr lang="es-EC"/>
        </a:p>
      </dgm:t>
    </dgm:pt>
    <dgm:pt modelId="{F8310278-C9EC-4562-A21D-8C54BB204AEA}" type="pres">
      <dgm:prSet presAssocID="{16E52B3A-F6CE-42C8-A503-383B6683E543}" presName="Space" presStyleCnt="0">
        <dgm:presLayoutVars>
          <dgm:chMax val="0"/>
          <dgm:chPref val="0"/>
        </dgm:presLayoutVars>
      </dgm:prSet>
      <dgm:spPr/>
      <dgm:t>
        <a:bodyPr/>
        <a:lstStyle/>
        <a:p>
          <a:endParaRPr lang="es-EC"/>
        </a:p>
      </dgm:t>
    </dgm:pt>
    <dgm:pt modelId="{CD85011A-BAF1-4956-BFD9-232E7D4FF58D}" type="pres">
      <dgm:prSet presAssocID="{ECDFE7B8-6D5E-4371-89CD-AD63AE7FBADC}" presName="ConnectorComposite" presStyleCnt="0"/>
      <dgm:spPr/>
      <dgm:t>
        <a:bodyPr/>
        <a:lstStyle/>
        <a:p>
          <a:endParaRPr lang="es-EC"/>
        </a:p>
      </dgm:t>
    </dgm:pt>
    <dgm:pt modelId="{8A68CD17-8792-4FFB-9042-84CE85505691}" type="pres">
      <dgm:prSet presAssocID="{ECDFE7B8-6D5E-4371-89CD-AD63AE7FBADC}" presName="TopSpacing" presStyleCnt="0"/>
      <dgm:spPr/>
      <dgm:t>
        <a:bodyPr/>
        <a:lstStyle/>
        <a:p>
          <a:endParaRPr lang="es-EC"/>
        </a:p>
      </dgm:t>
    </dgm:pt>
    <dgm:pt modelId="{CD7D0BE1-D919-4740-97E2-26BAC94EC4E9}" type="pres">
      <dgm:prSet presAssocID="{ECDFE7B8-6D5E-4371-89CD-AD63AE7FBADC}" presName="Connector" presStyleLbl="alignNode1" presStyleIdx="1" presStyleCnt="3"/>
      <dgm:spPr/>
      <dgm:t>
        <a:bodyPr/>
        <a:lstStyle/>
        <a:p>
          <a:endParaRPr lang="es-EC"/>
        </a:p>
      </dgm:t>
    </dgm:pt>
    <dgm:pt modelId="{48127D44-DFBF-4818-820D-CBBD8B496BA4}" type="pres">
      <dgm:prSet presAssocID="{ECDFE7B8-6D5E-4371-89CD-AD63AE7FBADC}" presName="BottomSpacing" presStyleCnt="0"/>
      <dgm:spPr/>
      <dgm:t>
        <a:bodyPr/>
        <a:lstStyle/>
        <a:p>
          <a:endParaRPr lang="es-EC"/>
        </a:p>
      </dgm:t>
    </dgm:pt>
    <dgm:pt modelId="{49B3E644-B05E-4D14-A18F-F249F960813F}" type="pres">
      <dgm:prSet presAssocID="{D5B3B7FC-FC23-4E82-ADAF-48310163F5D9}" presName="composite" presStyleCnt="0"/>
      <dgm:spPr/>
      <dgm:t>
        <a:bodyPr/>
        <a:lstStyle/>
        <a:p>
          <a:endParaRPr lang="es-EC"/>
        </a:p>
      </dgm:t>
    </dgm:pt>
    <dgm:pt modelId="{5D3E426B-F5B4-4870-AE6B-94F5BD6DD55E}" type="pres">
      <dgm:prSet presAssocID="{D5B3B7FC-FC23-4E82-ADAF-48310163F5D9}" presName="Accent" presStyleLbl="alignNode1" presStyleIdx="2" presStyleCnt="3">
        <dgm:presLayoutVars>
          <dgm:chMax val="0"/>
          <dgm:chPref val="0"/>
        </dgm:presLayoutVars>
      </dgm:prSet>
      <dgm:spPr/>
      <dgm:t>
        <a:bodyPr/>
        <a:lstStyle/>
        <a:p>
          <a:endParaRPr lang="es-EC"/>
        </a:p>
      </dgm:t>
    </dgm:pt>
    <dgm:pt modelId="{6C8602D5-DD7A-4A72-B661-51B6F6C0AE0B}" type="pres">
      <dgm:prSet presAssocID="{D5B3B7FC-FC23-4E82-ADAF-48310163F5D9}" presName="Image" presStyleLbl="bgImgPlace1" presStyleIdx="1" presStyleCnt="2">
        <dgm:presLayoutVars>
          <dgm:chMax val="0"/>
          <dgm:chPref val="0"/>
          <dgm:bulletEnabled val="1"/>
        </dgm:presLayoutVars>
      </dgm:prSet>
      <dgm:spPr>
        <a:blipFill rotWithShape="1">
          <a:blip xmlns:r="http://schemas.openxmlformats.org/officeDocument/2006/relationships" r:embed="rId2"/>
          <a:stretch>
            <a:fillRect/>
          </a:stretch>
        </a:blipFill>
      </dgm:spPr>
      <dgm:t>
        <a:bodyPr/>
        <a:lstStyle/>
        <a:p>
          <a:endParaRPr lang="es-EC"/>
        </a:p>
      </dgm:t>
    </dgm:pt>
    <dgm:pt modelId="{5BA1FFAA-4505-40ED-964E-A48396EFC581}" type="pres">
      <dgm:prSet presAssocID="{D5B3B7FC-FC23-4E82-ADAF-48310163F5D9}" presName="Parent" presStyleLbl="fgAccFollowNode1" presStyleIdx="1" presStyleCnt="2">
        <dgm:presLayoutVars>
          <dgm:chMax val="0"/>
          <dgm:chPref val="0"/>
          <dgm:bulletEnabled val="1"/>
        </dgm:presLayoutVars>
      </dgm:prSet>
      <dgm:spPr/>
      <dgm:t>
        <a:bodyPr/>
        <a:lstStyle/>
        <a:p>
          <a:endParaRPr lang="es-EC"/>
        </a:p>
      </dgm:t>
    </dgm:pt>
    <dgm:pt modelId="{A14B8A62-9A81-40D8-85DC-984BEA79C7ED}" type="pres">
      <dgm:prSet presAssocID="{D5B3B7FC-FC23-4E82-ADAF-48310163F5D9}" presName="Space" presStyleCnt="0">
        <dgm:presLayoutVars>
          <dgm:chMax val="0"/>
          <dgm:chPref val="0"/>
        </dgm:presLayoutVars>
      </dgm:prSet>
      <dgm:spPr/>
      <dgm:t>
        <a:bodyPr/>
        <a:lstStyle/>
        <a:p>
          <a:endParaRPr lang="es-EC"/>
        </a:p>
      </dgm:t>
    </dgm:pt>
  </dgm:ptLst>
  <dgm:cxnLst>
    <dgm:cxn modelId="{80C122B9-4178-4AAB-B493-3682B8C86285}" srcId="{C8551733-C4C4-41A2-90A9-ACE38ED4585E}" destId="{D5B3B7FC-FC23-4E82-ADAF-48310163F5D9}" srcOrd="1" destOrd="0" parTransId="{C9DE6719-7B69-436C-84AF-A7EE380D151E}" sibTransId="{AA14F134-41EF-4BEF-9C7B-A9B7670E340E}"/>
    <dgm:cxn modelId="{C420E05A-B2A2-4B2E-B391-726BEAB2172C}" srcId="{C8551733-C4C4-41A2-90A9-ACE38ED4585E}" destId="{16E52B3A-F6CE-42C8-A503-383B6683E543}" srcOrd="0" destOrd="0" parTransId="{517D8BE9-5E46-4BF8-8341-15BAE74B2F96}" sibTransId="{ECDFE7B8-6D5E-4371-89CD-AD63AE7FBADC}"/>
    <dgm:cxn modelId="{1A137953-4B91-4182-AE5A-06A13ADEA69B}" type="presOf" srcId="{16E52B3A-F6CE-42C8-A503-383B6683E543}" destId="{59CFE617-FA6F-4744-8E55-D8F80B26161E}" srcOrd="0" destOrd="0" presId="urn:microsoft.com/office/officeart/2008/layout/AlternatingPictureCircles"/>
    <dgm:cxn modelId="{53CD6199-2546-4FFB-AA15-10B159C1FD53}" type="presOf" srcId="{C8551733-C4C4-41A2-90A9-ACE38ED4585E}" destId="{49F22421-EC26-4B50-887A-A5B0B55F316E}" srcOrd="0" destOrd="0" presId="urn:microsoft.com/office/officeart/2008/layout/AlternatingPictureCircles"/>
    <dgm:cxn modelId="{91316917-1925-4D89-A1E4-E47B91DDAA95}" type="presOf" srcId="{D5B3B7FC-FC23-4E82-ADAF-48310163F5D9}" destId="{5BA1FFAA-4505-40ED-964E-A48396EFC581}" srcOrd="0" destOrd="0" presId="urn:microsoft.com/office/officeart/2008/layout/AlternatingPictureCircles"/>
    <dgm:cxn modelId="{5CE8BE15-4E92-4F1E-85B4-562D4A8C1438}" type="presParOf" srcId="{49F22421-EC26-4B50-887A-A5B0B55F316E}" destId="{3CA10628-8EC2-4962-8247-239D5D37333A}" srcOrd="0" destOrd="0" presId="urn:microsoft.com/office/officeart/2008/layout/AlternatingPictureCircles"/>
    <dgm:cxn modelId="{BAB0C628-5BC8-48C2-BE6F-C777FB263A62}" type="presParOf" srcId="{3CA10628-8EC2-4962-8247-239D5D37333A}" destId="{01678F9D-FE70-45C8-AB4F-D1660436A0E9}" srcOrd="0" destOrd="0" presId="urn:microsoft.com/office/officeart/2008/layout/AlternatingPictureCircles"/>
    <dgm:cxn modelId="{2FEF3B0D-31FF-4559-BEC3-4B05CF265C5E}" type="presParOf" srcId="{3CA10628-8EC2-4962-8247-239D5D37333A}" destId="{4C152193-582D-41D0-9D55-FF01F115C772}" srcOrd="1" destOrd="0" presId="urn:microsoft.com/office/officeart/2008/layout/AlternatingPictureCircles"/>
    <dgm:cxn modelId="{49BCF627-AE61-4EE4-AF61-7E060E7F53AA}" type="presParOf" srcId="{3CA10628-8EC2-4962-8247-239D5D37333A}" destId="{59CFE617-FA6F-4744-8E55-D8F80B26161E}" srcOrd="2" destOrd="0" presId="urn:microsoft.com/office/officeart/2008/layout/AlternatingPictureCircles"/>
    <dgm:cxn modelId="{FC467A3E-D893-48C3-B62D-AD8C7FFBE983}" type="presParOf" srcId="{3CA10628-8EC2-4962-8247-239D5D37333A}" destId="{F8310278-C9EC-4562-A21D-8C54BB204AEA}" srcOrd="3" destOrd="0" presId="urn:microsoft.com/office/officeart/2008/layout/AlternatingPictureCircles"/>
    <dgm:cxn modelId="{B335A44B-0211-404E-830C-10EA1A5974DC}" type="presParOf" srcId="{49F22421-EC26-4B50-887A-A5B0B55F316E}" destId="{CD85011A-BAF1-4956-BFD9-232E7D4FF58D}" srcOrd="1" destOrd="0" presId="urn:microsoft.com/office/officeart/2008/layout/AlternatingPictureCircles"/>
    <dgm:cxn modelId="{748B58E5-5884-4AF0-9143-0378EF31DEC6}" type="presParOf" srcId="{CD85011A-BAF1-4956-BFD9-232E7D4FF58D}" destId="{8A68CD17-8792-4FFB-9042-84CE85505691}" srcOrd="0" destOrd="0" presId="urn:microsoft.com/office/officeart/2008/layout/AlternatingPictureCircles"/>
    <dgm:cxn modelId="{5C998885-7FA3-468F-8932-50A5156F671D}" type="presParOf" srcId="{CD85011A-BAF1-4956-BFD9-232E7D4FF58D}" destId="{CD7D0BE1-D919-4740-97E2-26BAC94EC4E9}" srcOrd="1" destOrd="0" presId="urn:microsoft.com/office/officeart/2008/layout/AlternatingPictureCircles"/>
    <dgm:cxn modelId="{BCAB4807-3640-41BF-81C8-E609FC82D73B}" type="presParOf" srcId="{CD85011A-BAF1-4956-BFD9-232E7D4FF58D}" destId="{48127D44-DFBF-4818-820D-CBBD8B496BA4}" srcOrd="2" destOrd="0" presId="urn:microsoft.com/office/officeart/2008/layout/AlternatingPictureCircles"/>
    <dgm:cxn modelId="{E219924A-D73A-4FB9-A206-6A02DDFA51C3}" type="presParOf" srcId="{49F22421-EC26-4B50-887A-A5B0B55F316E}" destId="{49B3E644-B05E-4D14-A18F-F249F960813F}" srcOrd="2" destOrd="0" presId="urn:microsoft.com/office/officeart/2008/layout/AlternatingPictureCircles"/>
    <dgm:cxn modelId="{D379BCEF-3547-4065-A52F-B04E0BCA7B54}" type="presParOf" srcId="{49B3E644-B05E-4D14-A18F-F249F960813F}" destId="{5D3E426B-F5B4-4870-AE6B-94F5BD6DD55E}" srcOrd="0" destOrd="0" presId="urn:microsoft.com/office/officeart/2008/layout/AlternatingPictureCircles"/>
    <dgm:cxn modelId="{84C72272-1B75-4277-BF66-243DB15C2878}" type="presParOf" srcId="{49B3E644-B05E-4D14-A18F-F249F960813F}" destId="{6C8602D5-DD7A-4A72-B661-51B6F6C0AE0B}" srcOrd="1" destOrd="0" presId="urn:microsoft.com/office/officeart/2008/layout/AlternatingPictureCircles"/>
    <dgm:cxn modelId="{AB04506E-53F2-405E-81F8-DB03BAC276D8}" type="presParOf" srcId="{49B3E644-B05E-4D14-A18F-F249F960813F}" destId="{5BA1FFAA-4505-40ED-964E-A48396EFC581}" srcOrd="2" destOrd="0" presId="urn:microsoft.com/office/officeart/2008/layout/AlternatingPictureCircles"/>
    <dgm:cxn modelId="{F269C6A7-BECF-45C4-BF2D-E8657DAEC9E0}" type="presParOf" srcId="{49B3E644-B05E-4D14-A18F-F249F960813F}" destId="{A14B8A62-9A81-40D8-85DC-984BEA79C7ED}" srcOrd="3" destOrd="0" presId="urn:microsoft.com/office/officeart/2008/layout/AlternatingPictureCircles"/>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419D41-DB41-4067-85A0-7F8DB64322C0}">
      <dsp:nvSpPr>
        <dsp:cNvPr id="0" name=""/>
        <dsp:cNvSpPr/>
      </dsp:nvSpPr>
      <dsp:spPr>
        <a:xfrm>
          <a:off x="3828" y="2207145"/>
          <a:ext cx="1673960" cy="1004376"/>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Arial Black" panose="020B0A04020102020204" pitchFamily="34" charset="0"/>
            </a:rPr>
            <a:t>Planicie en lo Alto</a:t>
          </a:r>
          <a:endParaRPr lang="es-EC" sz="1600" b="1" kern="1200" dirty="0">
            <a:latin typeface="Arial Black" panose="020B0A04020102020204" pitchFamily="34" charset="0"/>
          </a:endParaRPr>
        </a:p>
      </dsp:txBody>
      <dsp:txXfrm>
        <a:off x="33245" y="2236562"/>
        <a:ext cx="1615126" cy="945542"/>
      </dsp:txXfrm>
    </dsp:sp>
    <dsp:sp modelId="{68383321-C6ED-4290-9363-5163DF93DE7E}">
      <dsp:nvSpPr>
        <dsp:cNvPr id="0" name=""/>
        <dsp:cNvSpPr/>
      </dsp:nvSpPr>
      <dsp:spPr>
        <a:xfrm>
          <a:off x="1845185" y="2501762"/>
          <a:ext cx="354879" cy="415142"/>
        </a:xfrm>
        <a:prstGeom prst="rightArrow">
          <a:avLst>
            <a:gd name="adj1" fmla="val 60000"/>
            <a:gd name="adj2" fmla="val 5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b="1" kern="1200">
            <a:latin typeface="Arial Black" panose="020B0A04020102020204" pitchFamily="34" charset="0"/>
          </a:endParaRPr>
        </a:p>
      </dsp:txBody>
      <dsp:txXfrm>
        <a:off x="1845185" y="2584790"/>
        <a:ext cx="248415" cy="249086"/>
      </dsp:txXfrm>
    </dsp:sp>
    <dsp:sp modelId="{4B789E28-EEEE-4444-92F0-02513CB410CE}">
      <dsp:nvSpPr>
        <dsp:cNvPr id="0" name=""/>
        <dsp:cNvSpPr/>
      </dsp:nvSpPr>
      <dsp:spPr>
        <a:xfrm>
          <a:off x="2347373" y="2207145"/>
          <a:ext cx="1673960" cy="1004376"/>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Arial Black" panose="020B0A04020102020204" pitchFamily="34" charset="0"/>
            </a:rPr>
            <a:t>Demográfico</a:t>
          </a:r>
          <a:endParaRPr lang="es-EC" sz="1600" b="1" kern="1200" dirty="0">
            <a:latin typeface="Arial Black" panose="020B0A04020102020204" pitchFamily="34" charset="0"/>
          </a:endParaRPr>
        </a:p>
      </dsp:txBody>
      <dsp:txXfrm>
        <a:off x="2376790" y="2236562"/>
        <a:ext cx="1615126" cy="945542"/>
      </dsp:txXfrm>
    </dsp:sp>
    <dsp:sp modelId="{D1E2D8E3-96DA-41C3-8B26-650D0E2A06C3}">
      <dsp:nvSpPr>
        <dsp:cNvPr id="0" name=""/>
        <dsp:cNvSpPr/>
      </dsp:nvSpPr>
      <dsp:spPr>
        <a:xfrm>
          <a:off x="4188730" y="2501762"/>
          <a:ext cx="354879" cy="415142"/>
        </a:xfrm>
        <a:prstGeom prst="rightArrow">
          <a:avLst>
            <a:gd name="adj1" fmla="val 60000"/>
            <a:gd name="adj2" fmla="val 5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b="1" kern="1200">
            <a:latin typeface="Arial Black" panose="020B0A04020102020204" pitchFamily="34" charset="0"/>
          </a:endParaRPr>
        </a:p>
      </dsp:txBody>
      <dsp:txXfrm>
        <a:off x="4188730" y="2584790"/>
        <a:ext cx="248415" cy="249086"/>
      </dsp:txXfrm>
    </dsp:sp>
    <dsp:sp modelId="{8D2A823A-0FA3-4142-9830-F9EA0FA83487}">
      <dsp:nvSpPr>
        <dsp:cNvPr id="0" name=""/>
        <dsp:cNvSpPr/>
      </dsp:nvSpPr>
      <dsp:spPr>
        <a:xfrm>
          <a:off x="4690919" y="2207145"/>
          <a:ext cx="1673960" cy="1004376"/>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Arial Black" panose="020B0A04020102020204" pitchFamily="34" charset="0"/>
            </a:rPr>
            <a:t>Económico</a:t>
          </a:r>
          <a:endParaRPr lang="es-EC" sz="1600" b="1" kern="1200" dirty="0">
            <a:latin typeface="Arial Black" panose="020B0A04020102020204" pitchFamily="34" charset="0"/>
          </a:endParaRPr>
        </a:p>
      </dsp:txBody>
      <dsp:txXfrm>
        <a:off x="4720336" y="2236562"/>
        <a:ext cx="1615126" cy="945542"/>
      </dsp:txXfrm>
    </dsp:sp>
    <dsp:sp modelId="{BE68A6DF-CF44-4090-8DCE-EA529347019E}">
      <dsp:nvSpPr>
        <dsp:cNvPr id="0" name=""/>
        <dsp:cNvSpPr/>
      </dsp:nvSpPr>
      <dsp:spPr>
        <a:xfrm>
          <a:off x="6532276" y="2501762"/>
          <a:ext cx="354879" cy="415142"/>
        </a:xfrm>
        <a:prstGeom prst="rightArrow">
          <a:avLst>
            <a:gd name="adj1" fmla="val 60000"/>
            <a:gd name="adj2" fmla="val 5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77850">
            <a:lnSpc>
              <a:spcPct val="90000"/>
            </a:lnSpc>
            <a:spcBef>
              <a:spcPct val="0"/>
            </a:spcBef>
            <a:spcAft>
              <a:spcPct val="35000"/>
            </a:spcAft>
          </a:pPr>
          <a:endParaRPr lang="es-EC" sz="1300" b="1" kern="1200">
            <a:latin typeface="Arial Black" panose="020B0A04020102020204" pitchFamily="34" charset="0"/>
          </a:endParaRPr>
        </a:p>
      </dsp:txBody>
      <dsp:txXfrm>
        <a:off x="6532276" y="2584790"/>
        <a:ext cx="248415" cy="249086"/>
      </dsp:txXfrm>
    </dsp:sp>
    <dsp:sp modelId="{BFB5398D-CDF3-4B1C-96D6-7FCF392AB38E}">
      <dsp:nvSpPr>
        <dsp:cNvPr id="0" name=""/>
        <dsp:cNvSpPr/>
      </dsp:nvSpPr>
      <dsp:spPr>
        <a:xfrm>
          <a:off x="7034464" y="2207145"/>
          <a:ext cx="1673960" cy="1004376"/>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C" sz="1600" b="1" kern="1200" dirty="0" smtClean="0">
              <a:latin typeface="Arial Black" panose="020B0A04020102020204" pitchFamily="34" charset="0"/>
            </a:rPr>
            <a:t>Ambiental</a:t>
          </a:r>
          <a:endParaRPr lang="es-EC" sz="1600" b="1" kern="1200" dirty="0">
            <a:latin typeface="Arial Black" panose="020B0A04020102020204" pitchFamily="34" charset="0"/>
          </a:endParaRPr>
        </a:p>
      </dsp:txBody>
      <dsp:txXfrm>
        <a:off x="7063881" y="2236562"/>
        <a:ext cx="1615126" cy="94554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9AEB7E-4AC0-442C-BF84-1918E3ADEE16}">
      <dsp:nvSpPr>
        <dsp:cNvPr id="0" name=""/>
        <dsp:cNvSpPr/>
      </dsp:nvSpPr>
      <dsp:spPr>
        <a:xfrm>
          <a:off x="1846643" y="3381042"/>
          <a:ext cx="2795920" cy="2795920"/>
        </a:xfrm>
        <a:prstGeom prst="rect">
          <a:avLst/>
        </a:prstGeom>
        <a:blipFill rotWithShape="1">
          <a:blip xmlns:r="http://schemas.openxmlformats.org/officeDocument/2006/relationships" r:embed="rId1"/>
          <a:stretch>
            <a:fillRect/>
          </a:stretch>
        </a:blip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30E550-789B-42E6-A929-EBC52A9C1F27}">
      <dsp:nvSpPr>
        <dsp:cNvPr id="0" name=""/>
        <dsp:cNvSpPr/>
      </dsp:nvSpPr>
      <dsp:spPr>
        <a:xfrm rot="16200000">
          <a:off x="169091" y="4499410"/>
          <a:ext cx="2795920" cy="55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b" anchorCtr="0">
          <a:noAutofit/>
        </a:bodyPr>
        <a:lstStyle/>
        <a:p>
          <a:pPr lvl="0" algn="l" defTabSz="1289050">
            <a:lnSpc>
              <a:spcPct val="90000"/>
            </a:lnSpc>
            <a:spcBef>
              <a:spcPct val="0"/>
            </a:spcBef>
            <a:spcAft>
              <a:spcPct val="35000"/>
            </a:spcAft>
          </a:pPr>
          <a:r>
            <a:rPr lang="es-EC" sz="2900" kern="1200" dirty="0" smtClean="0"/>
            <a:t>Geográfico</a:t>
          </a:r>
          <a:endParaRPr lang="es-EC" sz="2900" kern="1200" dirty="0"/>
        </a:p>
      </dsp:txBody>
      <dsp:txXfrm>
        <a:off x="169091" y="4499410"/>
        <a:ext cx="2795920" cy="559184"/>
      </dsp:txXfrm>
    </dsp:sp>
    <dsp:sp modelId="{C26D0276-E23E-4DD1-B1FD-7C6BF7E3887D}">
      <dsp:nvSpPr>
        <dsp:cNvPr id="0" name=""/>
        <dsp:cNvSpPr/>
      </dsp:nvSpPr>
      <dsp:spPr>
        <a:xfrm>
          <a:off x="5202261" y="3381042"/>
          <a:ext cx="2795920" cy="2795920"/>
        </a:xfrm>
        <a:prstGeom prst="rect">
          <a:avLst/>
        </a:prstGeom>
        <a:blipFill rotWithShape="1">
          <a:blip xmlns:r="http://schemas.openxmlformats.org/officeDocument/2006/relationships" r:embed="rId2"/>
          <a:stretch>
            <a:fillRect/>
          </a:stretch>
        </a:blip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78674-BC89-400A-9789-2871BB515071}">
      <dsp:nvSpPr>
        <dsp:cNvPr id="0" name=""/>
        <dsp:cNvSpPr/>
      </dsp:nvSpPr>
      <dsp:spPr>
        <a:xfrm rot="16200000">
          <a:off x="3524709" y="4499410"/>
          <a:ext cx="2795920" cy="55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b" anchorCtr="0">
          <a:noAutofit/>
        </a:bodyPr>
        <a:lstStyle/>
        <a:p>
          <a:pPr lvl="0" algn="l" defTabSz="1289050">
            <a:lnSpc>
              <a:spcPct val="90000"/>
            </a:lnSpc>
            <a:spcBef>
              <a:spcPct val="0"/>
            </a:spcBef>
            <a:spcAft>
              <a:spcPct val="35000"/>
            </a:spcAft>
          </a:pPr>
          <a:r>
            <a:rPr lang="es-EC" sz="2900" kern="1200" dirty="0" smtClean="0"/>
            <a:t>Climático</a:t>
          </a:r>
          <a:endParaRPr lang="es-EC" sz="2900" kern="1200" dirty="0"/>
        </a:p>
      </dsp:txBody>
      <dsp:txXfrm>
        <a:off x="3524709" y="4499410"/>
        <a:ext cx="2795920" cy="559184"/>
      </dsp:txXfrm>
    </dsp:sp>
    <dsp:sp modelId="{0322CBD8-1121-4A93-A682-476F3CE13401}">
      <dsp:nvSpPr>
        <dsp:cNvPr id="0" name=""/>
        <dsp:cNvSpPr/>
      </dsp:nvSpPr>
      <dsp:spPr>
        <a:xfrm>
          <a:off x="5202261" y="205995"/>
          <a:ext cx="2795920" cy="2795920"/>
        </a:xfrm>
        <a:prstGeom prst="rect">
          <a:avLst/>
        </a:prstGeom>
        <a:blipFill rotWithShape="1">
          <a:blip xmlns:r="http://schemas.openxmlformats.org/officeDocument/2006/relationships" r:embed="rId3"/>
          <a:stretch>
            <a:fillRect/>
          </a:stretch>
        </a:blip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D89DE-47EA-4842-ADB4-677758F3972F}">
      <dsp:nvSpPr>
        <dsp:cNvPr id="0" name=""/>
        <dsp:cNvSpPr/>
      </dsp:nvSpPr>
      <dsp:spPr>
        <a:xfrm rot="16200000">
          <a:off x="3524709" y="1324363"/>
          <a:ext cx="2795920" cy="55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b" anchorCtr="0">
          <a:noAutofit/>
        </a:bodyPr>
        <a:lstStyle/>
        <a:p>
          <a:pPr lvl="0" algn="l" defTabSz="1289050">
            <a:lnSpc>
              <a:spcPct val="90000"/>
            </a:lnSpc>
            <a:spcBef>
              <a:spcPct val="0"/>
            </a:spcBef>
            <a:spcAft>
              <a:spcPct val="35000"/>
            </a:spcAft>
          </a:pPr>
          <a:r>
            <a:rPr lang="es-EC" sz="2900" kern="1200" dirty="0" smtClean="0"/>
            <a:t>Ambiental</a:t>
          </a:r>
          <a:endParaRPr lang="es-EC" sz="2900" kern="1200" dirty="0"/>
        </a:p>
      </dsp:txBody>
      <dsp:txXfrm>
        <a:off x="3524709" y="1324363"/>
        <a:ext cx="2795920" cy="559184"/>
      </dsp:txXfrm>
    </dsp:sp>
    <dsp:sp modelId="{8A819011-9DA7-4071-87BE-1722F8EDDFCF}">
      <dsp:nvSpPr>
        <dsp:cNvPr id="0" name=""/>
        <dsp:cNvSpPr/>
      </dsp:nvSpPr>
      <dsp:spPr>
        <a:xfrm>
          <a:off x="8557879" y="205995"/>
          <a:ext cx="2795920" cy="2795920"/>
        </a:xfrm>
        <a:prstGeom prst="rect">
          <a:avLst/>
        </a:prstGeom>
        <a:blipFill rotWithShape="1">
          <a:blip xmlns:r="http://schemas.openxmlformats.org/officeDocument/2006/relationships" r:embed="rId4"/>
          <a:stretch>
            <a:fillRect/>
          </a:stretch>
        </a:blip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8FF26E-1DA9-4332-93CE-21CC08154C39}">
      <dsp:nvSpPr>
        <dsp:cNvPr id="0" name=""/>
        <dsp:cNvSpPr/>
      </dsp:nvSpPr>
      <dsp:spPr>
        <a:xfrm rot="16200000">
          <a:off x="6880327" y="1324363"/>
          <a:ext cx="2795920" cy="5591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15" tIns="18415" rIns="18415" bIns="18415" numCol="1" spcCol="1270" anchor="b" anchorCtr="0">
          <a:noAutofit/>
        </a:bodyPr>
        <a:lstStyle/>
        <a:p>
          <a:pPr lvl="0" algn="l" defTabSz="1289050">
            <a:lnSpc>
              <a:spcPct val="90000"/>
            </a:lnSpc>
            <a:spcBef>
              <a:spcPct val="0"/>
            </a:spcBef>
            <a:spcAft>
              <a:spcPct val="35000"/>
            </a:spcAft>
          </a:pPr>
          <a:r>
            <a:rPr lang="es-EC" sz="2900" kern="1200" dirty="0" smtClean="0"/>
            <a:t>Histórico- Cultural</a:t>
          </a:r>
          <a:endParaRPr lang="es-EC" sz="2900" kern="1200" dirty="0"/>
        </a:p>
      </dsp:txBody>
      <dsp:txXfrm>
        <a:off x="6880327" y="1324363"/>
        <a:ext cx="2795920" cy="55918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2C2B75-E708-4D90-9937-772D3AB63055}">
      <dsp:nvSpPr>
        <dsp:cNvPr id="0" name=""/>
        <dsp:cNvSpPr/>
      </dsp:nvSpPr>
      <dsp:spPr>
        <a:xfrm rot="5400000">
          <a:off x="2168874" y="936310"/>
          <a:ext cx="1465374" cy="17653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7FD67A6F-2936-4B22-A0F3-97E927B8C38B}">
      <dsp:nvSpPr>
        <dsp:cNvPr id="0" name=""/>
        <dsp:cNvSpPr/>
      </dsp:nvSpPr>
      <dsp:spPr>
        <a:xfrm>
          <a:off x="2506354" y="1676"/>
          <a:ext cx="1961554" cy="117693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Barrio la Libertad</a:t>
          </a:r>
          <a:endParaRPr lang="es-EC" sz="2200" b="1" kern="1200" dirty="0"/>
        </a:p>
      </dsp:txBody>
      <dsp:txXfrm>
        <a:off x="2540825" y="36147"/>
        <a:ext cx="1892612" cy="1107990"/>
      </dsp:txXfrm>
    </dsp:sp>
    <dsp:sp modelId="{F4D51DC1-6597-4048-90BA-0535B7DBA417}">
      <dsp:nvSpPr>
        <dsp:cNvPr id="0" name=""/>
        <dsp:cNvSpPr/>
      </dsp:nvSpPr>
      <dsp:spPr>
        <a:xfrm rot="5400000">
          <a:off x="2168874" y="2407476"/>
          <a:ext cx="1465374" cy="17653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A0122A5-B527-482B-B260-3DD0D5D92F03}">
      <dsp:nvSpPr>
        <dsp:cNvPr id="0" name=""/>
        <dsp:cNvSpPr/>
      </dsp:nvSpPr>
      <dsp:spPr>
        <a:xfrm>
          <a:off x="2506354" y="1472842"/>
          <a:ext cx="1961554" cy="117693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Quebrada Chuzalongo</a:t>
          </a:r>
          <a:endParaRPr lang="es-EC" sz="2200" b="1" kern="1200" dirty="0"/>
        </a:p>
      </dsp:txBody>
      <dsp:txXfrm>
        <a:off x="2540825" y="1507313"/>
        <a:ext cx="1892612" cy="1107990"/>
      </dsp:txXfrm>
    </dsp:sp>
    <dsp:sp modelId="{11B1A980-BFC2-40CE-97B7-84A2B9DFF1BE}">
      <dsp:nvSpPr>
        <dsp:cNvPr id="0" name=""/>
        <dsp:cNvSpPr/>
      </dsp:nvSpPr>
      <dsp:spPr>
        <a:xfrm rot="5400000">
          <a:off x="2168874" y="3878642"/>
          <a:ext cx="1465374" cy="17653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74F1141-15BE-4CCD-9E68-9E9881ED19FC}">
      <dsp:nvSpPr>
        <dsp:cNvPr id="0" name=""/>
        <dsp:cNvSpPr/>
      </dsp:nvSpPr>
      <dsp:spPr>
        <a:xfrm>
          <a:off x="2506354" y="2944008"/>
          <a:ext cx="1961554" cy="117693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Mirador Guagua Pichincha</a:t>
          </a:r>
          <a:endParaRPr lang="es-EC" sz="2200" b="1" kern="1200" dirty="0"/>
        </a:p>
      </dsp:txBody>
      <dsp:txXfrm>
        <a:off x="2540825" y="2978479"/>
        <a:ext cx="1892612" cy="1107990"/>
      </dsp:txXfrm>
    </dsp:sp>
    <dsp:sp modelId="{042BF9D7-185F-4A5D-AAE7-C412C58F113E}">
      <dsp:nvSpPr>
        <dsp:cNvPr id="0" name=""/>
        <dsp:cNvSpPr/>
      </dsp:nvSpPr>
      <dsp:spPr>
        <a:xfrm>
          <a:off x="2904457" y="4614225"/>
          <a:ext cx="2603075" cy="17653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DF6679F-3E55-41A5-A538-CA30D68F199D}">
      <dsp:nvSpPr>
        <dsp:cNvPr id="0" name=""/>
        <dsp:cNvSpPr/>
      </dsp:nvSpPr>
      <dsp:spPr>
        <a:xfrm>
          <a:off x="2506354" y="4415174"/>
          <a:ext cx="1961554" cy="117693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San Juan</a:t>
          </a:r>
          <a:endParaRPr lang="es-EC" sz="2200" b="1" kern="1200" dirty="0"/>
        </a:p>
      </dsp:txBody>
      <dsp:txXfrm>
        <a:off x="2540825" y="4449645"/>
        <a:ext cx="1892612" cy="1107990"/>
      </dsp:txXfrm>
    </dsp:sp>
    <dsp:sp modelId="{F9212AC4-4E71-4436-B661-8132C58A667D}">
      <dsp:nvSpPr>
        <dsp:cNvPr id="0" name=""/>
        <dsp:cNvSpPr/>
      </dsp:nvSpPr>
      <dsp:spPr>
        <a:xfrm rot="16200000">
          <a:off x="4777742" y="3878642"/>
          <a:ext cx="1465374" cy="17653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1ABB505-5863-4F31-8FFB-F96635DF8C7C}">
      <dsp:nvSpPr>
        <dsp:cNvPr id="0" name=""/>
        <dsp:cNvSpPr/>
      </dsp:nvSpPr>
      <dsp:spPr>
        <a:xfrm>
          <a:off x="5115222" y="4415174"/>
          <a:ext cx="1961554" cy="1176932"/>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Mirador Atacazo-Ninahuilca</a:t>
          </a:r>
          <a:endParaRPr lang="es-EC" sz="2200" b="1" kern="1200" dirty="0"/>
        </a:p>
      </dsp:txBody>
      <dsp:txXfrm>
        <a:off x="5149693" y="4449645"/>
        <a:ext cx="1892612" cy="1107990"/>
      </dsp:txXfrm>
    </dsp:sp>
    <dsp:sp modelId="{D22AA741-F4F9-4DEC-B382-CC3BD2BE20A4}">
      <dsp:nvSpPr>
        <dsp:cNvPr id="0" name=""/>
        <dsp:cNvSpPr/>
      </dsp:nvSpPr>
      <dsp:spPr>
        <a:xfrm rot="16200000">
          <a:off x="4777742" y="2407476"/>
          <a:ext cx="1465374" cy="17653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0599FA0-FD68-4238-AE50-DC178E82FBFE}">
      <dsp:nvSpPr>
        <dsp:cNvPr id="0" name=""/>
        <dsp:cNvSpPr/>
      </dsp:nvSpPr>
      <dsp:spPr>
        <a:xfrm>
          <a:off x="5115222" y="2944008"/>
          <a:ext cx="1961554" cy="117693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El Alisal</a:t>
          </a:r>
          <a:endParaRPr lang="es-EC" sz="2200" b="1" kern="1200" dirty="0"/>
        </a:p>
      </dsp:txBody>
      <dsp:txXfrm>
        <a:off x="5149693" y="2978479"/>
        <a:ext cx="1892612" cy="1107990"/>
      </dsp:txXfrm>
    </dsp:sp>
    <dsp:sp modelId="{277C54B7-9B51-4C96-B446-B3A2C82A034A}">
      <dsp:nvSpPr>
        <dsp:cNvPr id="0" name=""/>
        <dsp:cNvSpPr/>
      </dsp:nvSpPr>
      <dsp:spPr>
        <a:xfrm rot="16200000">
          <a:off x="4777742" y="936310"/>
          <a:ext cx="1465374" cy="176539"/>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460AF16-BEAD-4DDB-A0B4-FF84F2E8BE48}">
      <dsp:nvSpPr>
        <dsp:cNvPr id="0" name=""/>
        <dsp:cNvSpPr/>
      </dsp:nvSpPr>
      <dsp:spPr>
        <a:xfrm>
          <a:off x="5115222" y="1472842"/>
          <a:ext cx="1961554" cy="117693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Estación El Corazón</a:t>
          </a:r>
          <a:endParaRPr lang="es-EC" sz="2200" b="1" kern="1200" dirty="0"/>
        </a:p>
      </dsp:txBody>
      <dsp:txXfrm>
        <a:off x="5149693" y="1507313"/>
        <a:ext cx="1892612" cy="1107990"/>
      </dsp:txXfrm>
    </dsp:sp>
    <dsp:sp modelId="{BB060EE4-3C5F-48A3-BFC8-3FA0787C5F50}">
      <dsp:nvSpPr>
        <dsp:cNvPr id="0" name=""/>
        <dsp:cNvSpPr/>
      </dsp:nvSpPr>
      <dsp:spPr>
        <a:xfrm>
          <a:off x="5513325" y="200727"/>
          <a:ext cx="2603075" cy="17653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708E8B9-2B0A-47DD-97D6-187743F9987C}">
      <dsp:nvSpPr>
        <dsp:cNvPr id="0" name=""/>
        <dsp:cNvSpPr/>
      </dsp:nvSpPr>
      <dsp:spPr>
        <a:xfrm>
          <a:off x="5115222" y="1676"/>
          <a:ext cx="1961554" cy="117693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San José del Guarumal</a:t>
          </a:r>
          <a:endParaRPr lang="es-EC" sz="2200" b="1" kern="1200" dirty="0"/>
        </a:p>
      </dsp:txBody>
      <dsp:txXfrm>
        <a:off x="5149693" y="36147"/>
        <a:ext cx="1892612" cy="1107990"/>
      </dsp:txXfrm>
    </dsp:sp>
    <dsp:sp modelId="{6E63847E-3ED1-46E3-8AA3-28B65892CF7F}">
      <dsp:nvSpPr>
        <dsp:cNvPr id="0" name=""/>
        <dsp:cNvSpPr/>
      </dsp:nvSpPr>
      <dsp:spPr>
        <a:xfrm rot="5400000">
          <a:off x="7386610" y="936310"/>
          <a:ext cx="1465374" cy="17653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2A7C518-A653-4720-863B-FFB5E794E262}">
      <dsp:nvSpPr>
        <dsp:cNvPr id="0" name=""/>
        <dsp:cNvSpPr/>
      </dsp:nvSpPr>
      <dsp:spPr>
        <a:xfrm>
          <a:off x="7724090" y="1676"/>
          <a:ext cx="1961554" cy="117693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Zapadores</a:t>
          </a:r>
          <a:endParaRPr lang="es-EC" sz="2200" b="1" kern="1200" dirty="0"/>
        </a:p>
      </dsp:txBody>
      <dsp:txXfrm>
        <a:off x="7758561" y="36147"/>
        <a:ext cx="1892612" cy="1107990"/>
      </dsp:txXfrm>
    </dsp:sp>
    <dsp:sp modelId="{2AEB227A-B92A-4332-A2B6-BA7F6E4772C9}">
      <dsp:nvSpPr>
        <dsp:cNvPr id="0" name=""/>
        <dsp:cNvSpPr/>
      </dsp:nvSpPr>
      <dsp:spPr>
        <a:xfrm>
          <a:off x="7724090" y="1472842"/>
          <a:ext cx="1961554" cy="1176932"/>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C" sz="2200" b="1" kern="1200" dirty="0" smtClean="0"/>
            <a:t>Chiriboga</a:t>
          </a:r>
          <a:endParaRPr lang="es-EC" sz="2200" b="1" kern="1200" dirty="0"/>
        </a:p>
      </dsp:txBody>
      <dsp:txXfrm>
        <a:off x="7758561" y="1507313"/>
        <a:ext cx="1892612" cy="110799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FAE2DC-C5DD-42D4-B139-862DF89D4D6A}">
      <dsp:nvSpPr>
        <dsp:cNvPr id="0" name=""/>
        <dsp:cNvSpPr/>
      </dsp:nvSpPr>
      <dsp:spPr>
        <a:xfrm>
          <a:off x="4427332" y="2304"/>
          <a:ext cx="1457734" cy="94752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Planta turística</a:t>
          </a:r>
          <a:endParaRPr lang="es-EC" sz="1900" b="1" kern="1200" dirty="0"/>
        </a:p>
      </dsp:txBody>
      <dsp:txXfrm>
        <a:off x="4473586" y="48558"/>
        <a:ext cx="1365226" cy="855019"/>
      </dsp:txXfrm>
    </dsp:sp>
    <dsp:sp modelId="{9B5BC198-10CC-4232-83C2-F76C6F7A00FF}">
      <dsp:nvSpPr>
        <dsp:cNvPr id="0" name=""/>
        <dsp:cNvSpPr/>
      </dsp:nvSpPr>
      <dsp:spPr>
        <a:xfrm>
          <a:off x="2925163" y="476068"/>
          <a:ext cx="4462073" cy="4462073"/>
        </a:xfrm>
        <a:custGeom>
          <a:avLst/>
          <a:gdLst/>
          <a:ahLst/>
          <a:cxnLst/>
          <a:rect l="0" t="0" r="0" b="0"/>
          <a:pathLst>
            <a:path>
              <a:moveTo>
                <a:pt x="2969205" y="125655"/>
              </a:moveTo>
              <a:arcTo wR="2231036" hR="2231036" stAng="17359273" swAng="149995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8F07B9B-E652-47D1-97A9-ABE6664B6299}">
      <dsp:nvSpPr>
        <dsp:cNvPr id="0" name=""/>
        <dsp:cNvSpPr/>
      </dsp:nvSpPr>
      <dsp:spPr>
        <a:xfrm>
          <a:off x="6359467" y="1117822"/>
          <a:ext cx="1457734" cy="947527"/>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Caminatas</a:t>
          </a:r>
          <a:endParaRPr lang="es-EC" sz="1900" b="1" kern="1200" dirty="0"/>
        </a:p>
      </dsp:txBody>
      <dsp:txXfrm>
        <a:off x="6405721" y="1164076"/>
        <a:ext cx="1365226" cy="855019"/>
      </dsp:txXfrm>
    </dsp:sp>
    <dsp:sp modelId="{6689CEB6-573E-4340-B69B-50B21271F839}">
      <dsp:nvSpPr>
        <dsp:cNvPr id="0" name=""/>
        <dsp:cNvSpPr/>
      </dsp:nvSpPr>
      <dsp:spPr>
        <a:xfrm>
          <a:off x="2925163" y="476068"/>
          <a:ext cx="4462073" cy="4462073"/>
        </a:xfrm>
        <a:custGeom>
          <a:avLst/>
          <a:gdLst/>
          <a:ahLst/>
          <a:cxnLst/>
          <a:rect l="0" t="0" r="0" b="0"/>
          <a:pathLst>
            <a:path>
              <a:moveTo>
                <a:pt x="4371437" y="1601585"/>
              </a:moveTo>
              <a:arcTo wR="2231036" hR="2231036" stAng="20616743" swAng="196651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E795ED3-DEA8-492B-A41D-0D6ABAEE143F}">
      <dsp:nvSpPr>
        <dsp:cNvPr id="0" name=""/>
        <dsp:cNvSpPr/>
      </dsp:nvSpPr>
      <dsp:spPr>
        <a:xfrm>
          <a:off x="6359467" y="3348859"/>
          <a:ext cx="1457734" cy="947527"/>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Pesca en el río</a:t>
          </a:r>
          <a:endParaRPr lang="es-EC" sz="1900" b="1" kern="1200" dirty="0"/>
        </a:p>
      </dsp:txBody>
      <dsp:txXfrm>
        <a:off x="6405721" y="3395113"/>
        <a:ext cx="1365226" cy="855019"/>
      </dsp:txXfrm>
    </dsp:sp>
    <dsp:sp modelId="{35F1C5E2-E799-4192-B6F4-7E44A5C70E89}">
      <dsp:nvSpPr>
        <dsp:cNvPr id="0" name=""/>
        <dsp:cNvSpPr/>
      </dsp:nvSpPr>
      <dsp:spPr>
        <a:xfrm>
          <a:off x="2925163" y="476068"/>
          <a:ext cx="4462073" cy="4462073"/>
        </a:xfrm>
        <a:custGeom>
          <a:avLst/>
          <a:gdLst/>
          <a:ahLst/>
          <a:cxnLst/>
          <a:rect l="0" t="0" r="0" b="0"/>
          <a:pathLst>
            <a:path>
              <a:moveTo>
                <a:pt x="3789798" y="3827215"/>
              </a:moveTo>
              <a:arcTo wR="2231036" hR="2231036" stAng="2740770" swAng="1499957"/>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A7974D3-1661-41D7-9095-E073EA01A8AF}">
      <dsp:nvSpPr>
        <dsp:cNvPr id="0" name=""/>
        <dsp:cNvSpPr/>
      </dsp:nvSpPr>
      <dsp:spPr>
        <a:xfrm>
          <a:off x="4427332" y="4464378"/>
          <a:ext cx="1457734" cy="947527"/>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Descenso de cascadas</a:t>
          </a:r>
          <a:endParaRPr lang="es-EC" sz="1900" b="1" kern="1200" dirty="0"/>
        </a:p>
      </dsp:txBody>
      <dsp:txXfrm>
        <a:off x="4473586" y="4510632"/>
        <a:ext cx="1365226" cy="855019"/>
      </dsp:txXfrm>
    </dsp:sp>
    <dsp:sp modelId="{09DC8FB9-34F6-48EC-89A0-3B290E6C598F}">
      <dsp:nvSpPr>
        <dsp:cNvPr id="0" name=""/>
        <dsp:cNvSpPr/>
      </dsp:nvSpPr>
      <dsp:spPr>
        <a:xfrm>
          <a:off x="2925163" y="476068"/>
          <a:ext cx="4462073" cy="4462073"/>
        </a:xfrm>
        <a:custGeom>
          <a:avLst/>
          <a:gdLst/>
          <a:ahLst/>
          <a:cxnLst/>
          <a:rect l="0" t="0" r="0" b="0"/>
          <a:pathLst>
            <a:path>
              <a:moveTo>
                <a:pt x="1492867" y="4336418"/>
              </a:moveTo>
              <a:arcTo wR="2231036" hR="2231036" stAng="6559273" swAng="1499957"/>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F2FE89CC-EC48-4E16-BAE8-B3C25FBC3889}">
      <dsp:nvSpPr>
        <dsp:cNvPr id="0" name=""/>
        <dsp:cNvSpPr/>
      </dsp:nvSpPr>
      <dsp:spPr>
        <a:xfrm>
          <a:off x="2495198" y="3348859"/>
          <a:ext cx="1457734" cy="947527"/>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Ciclismo de montaña</a:t>
          </a:r>
          <a:endParaRPr lang="es-EC" sz="1900" b="1" kern="1200" dirty="0"/>
        </a:p>
      </dsp:txBody>
      <dsp:txXfrm>
        <a:off x="2541452" y="3395113"/>
        <a:ext cx="1365226" cy="855019"/>
      </dsp:txXfrm>
    </dsp:sp>
    <dsp:sp modelId="{51ADB5FE-06ED-4453-89DA-32ACBA788EFC}">
      <dsp:nvSpPr>
        <dsp:cNvPr id="0" name=""/>
        <dsp:cNvSpPr/>
      </dsp:nvSpPr>
      <dsp:spPr>
        <a:xfrm>
          <a:off x="2925163" y="476068"/>
          <a:ext cx="4462073" cy="4462073"/>
        </a:xfrm>
        <a:custGeom>
          <a:avLst/>
          <a:gdLst/>
          <a:ahLst/>
          <a:cxnLst/>
          <a:rect l="0" t="0" r="0" b="0"/>
          <a:pathLst>
            <a:path>
              <a:moveTo>
                <a:pt x="90635" y="2860488"/>
              </a:moveTo>
              <a:arcTo wR="2231036" hR="2231036" stAng="9816743" swAng="1966514"/>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A2FA56E-DD8E-458A-A6EF-740B812F78A9}">
      <dsp:nvSpPr>
        <dsp:cNvPr id="0" name=""/>
        <dsp:cNvSpPr/>
      </dsp:nvSpPr>
      <dsp:spPr>
        <a:xfrm>
          <a:off x="2495198" y="1117822"/>
          <a:ext cx="1457734" cy="947527"/>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s-EC" sz="1900" b="1" kern="1200" dirty="0" smtClean="0"/>
            <a:t>Aviturismo</a:t>
          </a:r>
          <a:endParaRPr lang="es-EC" sz="1900" b="1" kern="1200" dirty="0"/>
        </a:p>
      </dsp:txBody>
      <dsp:txXfrm>
        <a:off x="2541452" y="1164076"/>
        <a:ext cx="1365226" cy="855019"/>
      </dsp:txXfrm>
    </dsp:sp>
    <dsp:sp modelId="{83D14DB1-D6C7-4646-9DF4-37E5CC792B21}">
      <dsp:nvSpPr>
        <dsp:cNvPr id="0" name=""/>
        <dsp:cNvSpPr/>
      </dsp:nvSpPr>
      <dsp:spPr>
        <a:xfrm>
          <a:off x="2925163" y="476068"/>
          <a:ext cx="4462073" cy="4462073"/>
        </a:xfrm>
        <a:custGeom>
          <a:avLst/>
          <a:gdLst/>
          <a:ahLst/>
          <a:cxnLst/>
          <a:rect l="0" t="0" r="0" b="0"/>
          <a:pathLst>
            <a:path>
              <a:moveTo>
                <a:pt x="672275" y="634857"/>
              </a:moveTo>
              <a:arcTo wR="2231036" hR="2231036" stAng="13540770" swAng="149995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F0B20A-B205-440E-A886-E67F3F6F4FA7}">
      <dsp:nvSpPr>
        <dsp:cNvPr id="0" name=""/>
        <dsp:cNvSpPr/>
      </dsp:nvSpPr>
      <dsp:spPr>
        <a:xfrm>
          <a:off x="2608804" y="500848"/>
          <a:ext cx="5107490" cy="5107490"/>
        </a:xfrm>
        <a:prstGeom prst="blockArc">
          <a:avLst>
            <a:gd name="adj1" fmla="val 13800000"/>
            <a:gd name="adj2" fmla="val 16200000"/>
            <a:gd name="adj3" fmla="val 3065"/>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68CA9D2-6414-4D54-92CE-AEB190571D19}">
      <dsp:nvSpPr>
        <dsp:cNvPr id="0" name=""/>
        <dsp:cNvSpPr/>
      </dsp:nvSpPr>
      <dsp:spPr>
        <a:xfrm>
          <a:off x="2608804" y="500848"/>
          <a:ext cx="5107490" cy="5107490"/>
        </a:xfrm>
        <a:prstGeom prst="blockArc">
          <a:avLst>
            <a:gd name="adj1" fmla="val 11400000"/>
            <a:gd name="adj2" fmla="val 13800000"/>
            <a:gd name="adj3" fmla="val 3065"/>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E8F278E-BA62-44CC-BE5C-4E7884A875D2}">
      <dsp:nvSpPr>
        <dsp:cNvPr id="0" name=""/>
        <dsp:cNvSpPr/>
      </dsp:nvSpPr>
      <dsp:spPr>
        <a:xfrm>
          <a:off x="2608804" y="500848"/>
          <a:ext cx="5107490" cy="5107490"/>
        </a:xfrm>
        <a:prstGeom prst="blockArc">
          <a:avLst>
            <a:gd name="adj1" fmla="val 9000000"/>
            <a:gd name="adj2" fmla="val 11400000"/>
            <a:gd name="adj3" fmla="val 3065"/>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07F7972-D0B2-4492-92A7-9D7FFA245B79}">
      <dsp:nvSpPr>
        <dsp:cNvPr id="0" name=""/>
        <dsp:cNvSpPr/>
      </dsp:nvSpPr>
      <dsp:spPr>
        <a:xfrm>
          <a:off x="2608804" y="500848"/>
          <a:ext cx="5107490" cy="5107490"/>
        </a:xfrm>
        <a:prstGeom prst="blockArc">
          <a:avLst>
            <a:gd name="adj1" fmla="val 6600000"/>
            <a:gd name="adj2" fmla="val 9000000"/>
            <a:gd name="adj3" fmla="val 3065"/>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C4F8401-CEA2-4387-A03A-3AB0EA62746B}">
      <dsp:nvSpPr>
        <dsp:cNvPr id="0" name=""/>
        <dsp:cNvSpPr/>
      </dsp:nvSpPr>
      <dsp:spPr>
        <a:xfrm>
          <a:off x="2608804" y="500848"/>
          <a:ext cx="5107490" cy="5107490"/>
        </a:xfrm>
        <a:prstGeom prst="blockArc">
          <a:avLst>
            <a:gd name="adj1" fmla="val 4200000"/>
            <a:gd name="adj2" fmla="val 6600000"/>
            <a:gd name="adj3" fmla="val 3065"/>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329431B-B23D-4E49-9E9B-4880B80D0327}">
      <dsp:nvSpPr>
        <dsp:cNvPr id="0" name=""/>
        <dsp:cNvSpPr/>
      </dsp:nvSpPr>
      <dsp:spPr>
        <a:xfrm>
          <a:off x="2608804" y="500848"/>
          <a:ext cx="5107490" cy="5107490"/>
        </a:xfrm>
        <a:prstGeom prst="blockArc">
          <a:avLst>
            <a:gd name="adj1" fmla="val 1800000"/>
            <a:gd name="adj2" fmla="val 4200000"/>
            <a:gd name="adj3" fmla="val 3065"/>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DDCCC3C-C5C2-42B5-B43E-A0668324C3BB}">
      <dsp:nvSpPr>
        <dsp:cNvPr id="0" name=""/>
        <dsp:cNvSpPr/>
      </dsp:nvSpPr>
      <dsp:spPr>
        <a:xfrm>
          <a:off x="2608804" y="500848"/>
          <a:ext cx="5107490" cy="5107490"/>
        </a:xfrm>
        <a:prstGeom prst="blockArc">
          <a:avLst>
            <a:gd name="adj1" fmla="val 21000000"/>
            <a:gd name="adj2" fmla="val 1800000"/>
            <a:gd name="adj3" fmla="val 3065"/>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A9108E5-B050-4BDC-8C56-2C0AA63DE46C}">
      <dsp:nvSpPr>
        <dsp:cNvPr id="0" name=""/>
        <dsp:cNvSpPr/>
      </dsp:nvSpPr>
      <dsp:spPr>
        <a:xfrm>
          <a:off x="2608804" y="500848"/>
          <a:ext cx="5107490" cy="5107490"/>
        </a:xfrm>
        <a:prstGeom prst="blockArc">
          <a:avLst>
            <a:gd name="adj1" fmla="val 18600000"/>
            <a:gd name="adj2" fmla="val 21000000"/>
            <a:gd name="adj3" fmla="val 3065"/>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EF464E0-257E-4CA8-8EBC-A5ECBCA8FE57}">
      <dsp:nvSpPr>
        <dsp:cNvPr id="0" name=""/>
        <dsp:cNvSpPr/>
      </dsp:nvSpPr>
      <dsp:spPr>
        <a:xfrm>
          <a:off x="2608804" y="500848"/>
          <a:ext cx="5107490" cy="5107490"/>
        </a:xfrm>
        <a:prstGeom prst="blockArc">
          <a:avLst>
            <a:gd name="adj1" fmla="val 16200000"/>
            <a:gd name="adj2" fmla="val 18600000"/>
            <a:gd name="adj3" fmla="val 3065"/>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7FFB4AB-5ABD-4CFB-9677-8BF727F0E0FE}">
      <dsp:nvSpPr>
        <dsp:cNvPr id="0" name=""/>
        <dsp:cNvSpPr/>
      </dsp:nvSpPr>
      <dsp:spPr>
        <a:xfrm>
          <a:off x="3784977" y="2023155"/>
          <a:ext cx="2755145" cy="2062876"/>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5400" tIns="25400" rIns="25400" bIns="25400" numCol="1" spcCol="1270" anchor="ctr" anchorCtr="0">
          <a:noAutofit/>
        </a:bodyPr>
        <a:lstStyle/>
        <a:p>
          <a:pPr lvl="0" algn="ctr" defTabSz="889000">
            <a:lnSpc>
              <a:spcPct val="90000"/>
            </a:lnSpc>
            <a:spcBef>
              <a:spcPct val="0"/>
            </a:spcBef>
            <a:spcAft>
              <a:spcPct val="35000"/>
            </a:spcAft>
          </a:pPr>
          <a:r>
            <a:rPr lang="es-EC" sz="2000" b="1" kern="1200" dirty="0" smtClean="0"/>
            <a:t>9 Establecimientos</a:t>
          </a:r>
          <a:endParaRPr lang="es-EC" sz="2000" b="1" kern="1200" dirty="0"/>
        </a:p>
      </dsp:txBody>
      <dsp:txXfrm>
        <a:off x="4188459" y="2325256"/>
        <a:ext cx="1948181" cy="1458674"/>
      </dsp:txXfrm>
    </dsp:sp>
    <dsp:sp modelId="{2BCD062A-D289-4995-8466-4826D5AD7AAA}">
      <dsp:nvSpPr>
        <dsp:cNvPr id="0" name=""/>
        <dsp:cNvSpPr/>
      </dsp:nvSpPr>
      <dsp:spPr>
        <a:xfrm>
          <a:off x="4619070" y="-3500"/>
          <a:ext cx="1086958" cy="108695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El Alisal</a:t>
          </a:r>
          <a:endParaRPr lang="es-EC" sz="1400" b="1" kern="1200" dirty="0"/>
        </a:p>
      </dsp:txBody>
      <dsp:txXfrm>
        <a:off x="4778251" y="155681"/>
        <a:ext cx="768596" cy="768596"/>
      </dsp:txXfrm>
    </dsp:sp>
    <dsp:sp modelId="{993460FB-90AD-4DE3-A62C-03D568C0878C}">
      <dsp:nvSpPr>
        <dsp:cNvPr id="0" name=""/>
        <dsp:cNvSpPr/>
      </dsp:nvSpPr>
      <dsp:spPr>
        <a:xfrm>
          <a:off x="6235433" y="584807"/>
          <a:ext cx="1086958" cy="1086958"/>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Pequeño Paraíso</a:t>
          </a:r>
          <a:endParaRPr lang="es-EC" sz="1400" b="1" kern="1200" dirty="0"/>
        </a:p>
      </dsp:txBody>
      <dsp:txXfrm>
        <a:off x="6394614" y="743988"/>
        <a:ext cx="768596" cy="768596"/>
      </dsp:txXfrm>
    </dsp:sp>
    <dsp:sp modelId="{7BE6A435-72F0-4FFE-A83E-7D1DBA9012AB}">
      <dsp:nvSpPr>
        <dsp:cNvPr id="0" name=""/>
        <dsp:cNvSpPr/>
      </dsp:nvSpPr>
      <dsp:spPr>
        <a:xfrm>
          <a:off x="7095482" y="2074456"/>
          <a:ext cx="1086958" cy="1086958"/>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Finca Ecológica Río Monte</a:t>
          </a:r>
          <a:endParaRPr lang="es-EC" sz="1400" b="1" kern="1200" dirty="0"/>
        </a:p>
      </dsp:txBody>
      <dsp:txXfrm>
        <a:off x="7254663" y="2233637"/>
        <a:ext cx="768596" cy="768596"/>
      </dsp:txXfrm>
    </dsp:sp>
    <dsp:sp modelId="{CA91B1CF-7D53-4C05-920D-1062F5DB8A40}">
      <dsp:nvSpPr>
        <dsp:cNvPr id="0" name=""/>
        <dsp:cNvSpPr/>
      </dsp:nvSpPr>
      <dsp:spPr>
        <a:xfrm>
          <a:off x="6639165" y="3695313"/>
          <a:ext cx="1402209" cy="1233176"/>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Zapadores del Saloya</a:t>
          </a:r>
          <a:endParaRPr lang="es-EC" sz="1400" b="1" kern="1200" dirty="0"/>
        </a:p>
      </dsp:txBody>
      <dsp:txXfrm>
        <a:off x="6844514" y="3875907"/>
        <a:ext cx="991511" cy="871988"/>
      </dsp:txXfrm>
    </dsp:sp>
    <dsp:sp modelId="{02052632-4FAA-4670-A699-4581B36E2BD2}">
      <dsp:nvSpPr>
        <dsp:cNvPr id="0" name=""/>
        <dsp:cNvSpPr/>
      </dsp:nvSpPr>
      <dsp:spPr>
        <a:xfrm>
          <a:off x="5327657" y="4863954"/>
          <a:ext cx="1389883" cy="1107208"/>
        </a:xfrm>
        <a:prstGeom prst="ellipse">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Restaurante Mamá Digna</a:t>
          </a:r>
          <a:endParaRPr lang="es-EC" sz="1400" b="1" kern="1200" dirty="0"/>
        </a:p>
      </dsp:txBody>
      <dsp:txXfrm>
        <a:off x="5531201" y="5026101"/>
        <a:ext cx="982795" cy="782914"/>
      </dsp:txXfrm>
    </dsp:sp>
    <dsp:sp modelId="{0E12C495-638B-468E-BEB4-8C3A9F7E55DF}">
      <dsp:nvSpPr>
        <dsp:cNvPr id="0" name=""/>
        <dsp:cNvSpPr/>
      </dsp:nvSpPr>
      <dsp:spPr>
        <a:xfrm>
          <a:off x="3759021" y="4874079"/>
          <a:ext cx="1086958" cy="1086958"/>
        </a:xfrm>
        <a:prstGeom prst="ellipse">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Trapiche Don Gonzalo</a:t>
          </a:r>
          <a:endParaRPr lang="es-EC" sz="1400" b="1" kern="1200" dirty="0"/>
        </a:p>
      </dsp:txBody>
      <dsp:txXfrm>
        <a:off x="3918202" y="5033260"/>
        <a:ext cx="768596" cy="768596"/>
      </dsp:txXfrm>
    </dsp:sp>
    <dsp:sp modelId="{B66E24F6-2B89-423A-AF6A-DA7128B04798}">
      <dsp:nvSpPr>
        <dsp:cNvPr id="0" name=""/>
        <dsp:cNvSpPr/>
      </dsp:nvSpPr>
      <dsp:spPr>
        <a:xfrm>
          <a:off x="2441350" y="3768421"/>
          <a:ext cx="1086958" cy="1086958"/>
        </a:xfrm>
        <a:prstGeom prst="ellipse">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CTC Chiriboga</a:t>
          </a:r>
          <a:endParaRPr lang="es-EC" sz="1400" b="1" kern="1200" dirty="0"/>
        </a:p>
      </dsp:txBody>
      <dsp:txXfrm>
        <a:off x="2600531" y="3927602"/>
        <a:ext cx="768596" cy="768596"/>
      </dsp:txXfrm>
    </dsp:sp>
    <dsp:sp modelId="{CB5BC076-3C17-43F0-A7EF-2AC55AEA47F1}">
      <dsp:nvSpPr>
        <dsp:cNvPr id="0" name=""/>
        <dsp:cNvSpPr/>
      </dsp:nvSpPr>
      <dsp:spPr>
        <a:xfrm>
          <a:off x="2142658" y="2074456"/>
          <a:ext cx="1086958" cy="1086958"/>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Balneario Fuente de Juventud</a:t>
          </a:r>
          <a:endParaRPr lang="es-EC" sz="1400" b="1" kern="1200" dirty="0"/>
        </a:p>
      </dsp:txBody>
      <dsp:txXfrm>
        <a:off x="2301839" y="2233637"/>
        <a:ext cx="768596" cy="768596"/>
      </dsp:txXfrm>
    </dsp:sp>
    <dsp:sp modelId="{71BEE10C-7DF8-49F3-B38E-FDC29DA05F3D}">
      <dsp:nvSpPr>
        <dsp:cNvPr id="0" name=""/>
        <dsp:cNvSpPr/>
      </dsp:nvSpPr>
      <dsp:spPr>
        <a:xfrm>
          <a:off x="2804130" y="485595"/>
          <a:ext cx="1484111" cy="1285383"/>
        </a:xfrm>
        <a:prstGeom prst="ellips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ctr" defTabSz="622300">
            <a:lnSpc>
              <a:spcPct val="90000"/>
            </a:lnSpc>
            <a:spcBef>
              <a:spcPct val="0"/>
            </a:spcBef>
            <a:spcAft>
              <a:spcPct val="35000"/>
            </a:spcAft>
          </a:pPr>
          <a:r>
            <a:rPr lang="es-EC" sz="1400" b="1" kern="1200" dirty="0" smtClean="0"/>
            <a:t>La Hojarasca-El Paraíso-El Kawana-El Chaparral</a:t>
          </a:r>
          <a:endParaRPr lang="es-EC" sz="1400" b="1" kern="1200" dirty="0"/>
        </a:p>
      </dsp:txBody>
      <dsp:txXfrm>
        <a:off x="3021473" y="673835"/>
        <a:ext cx="1049425" cy="908903"/>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161018-BA86-4A90-9740-DA5449252F8F}">
      <dsp:nvSpPr>
        <dsp:cNvPr id="0" name=""/>
        <dsp:cNvSpPr/>
      </dsp:nvSpPr>
      <dsp:spPr>
        <a:xfrm>
          <a:off x="-6416530" y="-982171"/>
          <a:ext cx="7643248" cy="7643248"/>
        </a:xfrm>
        <a:prstGeom prst="blockArc">
          <a:avLst>
            <a:gd name="adj1" fmla="val 18900000"/>
            <a:gd name="adj2" fmla="val 2700000"/>
            <a:gd name="adj3" fmla="val 283"/>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2AF477-A719-4FCC-B539-ADDDC104159A}">
      <dsp:nvSpPr>
        <dsp:cNvPr id="0" name=""/>
        <dsp:cNvSpPr/>
      </dsp:nvSpPr>
      <dsp:spPr>
        <a:xfrm>
          <a:off x="398375" y="258163"/>
          <a:ext cx="11717811" cy="51609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Hombres y Mujeres de 18 a 50 años. Nacionales y Extranjeros</a:t>
          </a:r>
          <a:endParaRPr lang="es-EC" sz="2300" b="1" kern="1200" dirty="0"/>
        </a:p>
      </dsp:txBody>
      <dsp:txXfrm>
        <a:off x="398375" y="258163"/>
        <a:ext cx="11717811" cy="516098"/>
      </dsp:txXfrm>
    </dsp:sp>
    <dsp:sp modelId="{44FA7035-AFDE-45E9-8676-032798D3CF7C}">
      <dsp:nvSpPr>
        <dsp:cNvPr id="0" name=""/>
        <dsp:cNvSpPr/>
      </dsp:nvSpPr>
      <dsp:spPr>
        <a:xfrm>
          <a:off x="75813" y="193650"/>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C70F480D-54A5-4D3E-9BEA-947912373B5D}">
      <dsp:nvSpPr>
        <dsp:cNvPr id="0" name=""/>
        <dsp:cNvSpPr/>
      </dsp:nvSpPr>
      <dsp:spPr>
        <a:xfrm>
          <a:off x="865749" y="1032765"/>
          <a:ext cx="11250437" cy="51609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Poder adquisitivo medio-alto. Gasto promedio de $50 a $100</a:t>
          </a:r>
          <a:endParaRPr lang="es-EC" sz="2300" b="1" kern="1200" dirty="0"/>
        </a:p>
      </dsp:txBody>
      <dsp:txXfrm>
        <a:off x="865749" y="1032765"/>
        <a:ext cx="11250437" cy="516098"/>
      </dsp:txXfrm>
    </dsp:sp>
    <dsp:sp modelId="{F03ECFFB-D1CE-4E73-A00D-D0E1E835FDD0}">
      <dsp:nvSpPr>
        <dsp:cNvPr id="0" name=""/>
        <dsp:cNvSpPr/>
      </dsp:nvSpPr>
      <dsp:spPr>
        <a:xfrm>
          <a:off x="543187" y="968253"/>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C9B904A-4354-46F6-B3D6-28FC9377A0CB}">
      <dsp:nvSpPr>
        <dsp:cNvPr id="0" name=""/>
        <dsp:cNvSpPr/>
      </dsp:nvSpPr>
      <dsp:spPr>
        <a:xfrm>
          <a:off x="1121867" y="1806800"/>
          <a:ext cx="10994318" cy="516098"/>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Viajan en familia o grupos de amigos. </a:t>
          </a:r>
          <a:endParaRPr lang="es-EC" sz="2300" b="1" kern="1200" dirty="0"/>
        </a:p>
      </dsp:txBody>
      <dsp:txXfrm>
        <a:off x="1121867" y="1806800"/>
        <a:ext cx="10994318" cy="516098"/>
      </dsp:txXfrm>
    </dsp:sp>
    <dsp:sp modelId="{B50ED360-E33D-49D9-B5B1-F70C32050A59}">
      <dsp:nvSpPr>
        <dsp:cNvPr id="0" name=""/>
        <dsp:cNvSpPr/>
      </dsp:nvSpPr>
      <dsp:spPr>
        <a:xfrm>
          <a:off x="799305" y="1742288"/>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4755B95-20EA-407D-8D95-71C4D442D480}">
      <dsp:nvSpPr>
        <dsp:cNvPr id="0" name=""/>
        <dsp:cNvSpPr/>
      </dsp:nvSpPr>
      <dsp:spPr>
        <a:xfrm>
          <a:off x="1203643" y="2581403"/>
          <a:ext cx="10912542" cy="516098"/>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Con motivaciones hacia el turismo y la recreación con gran conciencia ambiental.</a:t>
          </a:r>
          <a:endParaRPr lang="es-EC" sz="2300" b="1" kern="1200" dirty="0"/>
        </a:p>
      </dsp:txBody>
      <dsp:txXfrm>
        <a:off x="1203643" y="2581403"/>
        <a:ext cx="10912542" cy="516098"/>
      </dsp:txXfrm>
    </dsp:sp>
    <dsp:sp modelId="{C3361778-9C09-4895-B84E-BAAE10C6565D}">
      <dsp:nvSpPr>
        <dsp:cNvPr id="0" name=""/>
        <dsp:cNvSpPr/>
      </dsp:nvSpPr>
      <dsp:spPr>
        <a:xfrm>
          <a:off x="881082" y="2516890"/>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BAF9BE2-D212-4905-8E9B-BDFC51C298E0}">
      <dsp:nvSpPr>
        <dsp:cNvPr id="0" name=""/>
        <dsp:cNvSpPr/>
      </dsp:nvSpPr>
      <dsp:spPr>
        <a:xfrm>
          <a:off x="1121867" y="3356005"/>
          <a:ext cx="10994318" cy="516098"/>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Su visita puede ser de un día o tener una estadía de dos días</a:t>
          </a:r>
          <a:endParaRPr lang="es-EC" sz="2300" b="1" kern="1200" dirty="0"/>
        </a:p>
      </dsp:txBody>
      <dsp:txXfrm>
        <a:off x="1121867" y="3356005"/>
        <a:ext cx="10994318" cy="516098"/>
      </dsp:txXfrm>
    </dsp:sp>
    <dsp:sp modelId="{D7C31AD2-19BE-4423-9AAE-340D67564337}">
      <dsp:nvSpPr>
        <dsp:cNvPr id="0" name=""/>
        <dsp:cNvSpPr/>
      </dsp:nvSpPr>
      <dsp:spPr>
        <a:xfrm>
          <a:off x="799305" y="3291493"/>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9E3564E-4E17-44BD-8878-545F0580F8D1}">
      <dsp:nvSpPr>
        <dsp:cNvPr id="0" name=""/>
        <dsp:cNvSpPr/>
      </dsp:nvSpPr>
      <dsp:spPr>
        <a:xfrm>
          <a:off x="865749" y="4130040"/>
          <a:ext cx="11250437" cy="516098"/>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Interesados en las actividades de turismo de aventura: Senderismo, canopy y el ciclismo. </a:t>
          </a:r>
          <a:endParaRPr lang="es-EC" sz="2300" b="1" kern="1200" dirty="0"/>
        </a:p>
      </dsp:txBody>
      <dsp:txXfrm>
        <a:off x="865749" y="4130040"/>
        <a:ext cx="11250437" cy="516098"/>
      </dsp:txXfrm>
    </dsp:sp>
    <dsp:sp modelId="{C2636449-F06A-4097-8626-1A8059976122}">
      <dsp:nvSpPr>
        <dsp:cNvPr id="0" name=""/>
        <dsp:cNvSpPr/>
      </dsp:nvSpPr>
      <dsp:spPr>
        <a:xfrm>
          <a:off x="543187" y="4065528"/>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8E569F3-DFAD-463D-A402-16364B9A6B45}">
      <dsp:nvSpPr>
        <dsp:cNvPr id="0" name=""/>
        <dsp:cNvSpPr/>
      </dsp:nvSpPr>
      <dsp:spPr>
        <a:xfrm>
          <a:off x="398375" y="4904643"/>
          <a:ext cx="11717811" cy="516098"/>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9653" tIns="58420" rIns="58420" bIns="58420" numCol="1" spcCol="1270" anchor="ctr" anchorCtr="0">
          <a:noAutofit/>
        </a:bodyPr>
        <a:lstStyle/>
        <a:p>
          <a:pPr lvl="0" algn="l" defTabSz="1022350">
            <a:lnSpc>
              <a:spcPct val="90000"/>
            </a:lnSpc>
            <a:spcBef>
              <a:spcPct val="0"/>
            </a:spcBef>
            <a:spcAft>
              <a:spcPct val="35000"/>
            </a:spcAft>
          </a:pPr>
          <a:r>
            <a:rPr lang="es-EC" sz="2300" b="1" kern="1200" dirty="0" smtClean="0"/>
            <a:t>Se movilizan en auto propio o público.</a:t>
          </a:r>
          <a:endParaRPr lang="es-EC" sz="2300" b="1" kern="1200" dirty="0"/>
        </a:p>
      </dsp:txBody>
      <dsp:txXfrm>
        <a:off x="398375" y="4904643"/>
        <a:ext cx="11717811" cy="516098"/>
      </dsp:txXfrm>
    </dsp:sp>
    <dsp:sp modelId="{BDAF4C62-13DE-4ADE-A4F3-DF73841A5F6E}">
      <dsp:nvSpPr>
        <dsp:cNvPr id="0" name=""/>
        <dsp:cNvSpPr/>
      </dsp:nvSpPr>
      <dsp:spPr>
        <a:xfrm>
          <a:off x="75813" y="4840130"/>
          <a:ext cx="645123" cy="64512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BBE372-62C5-4254-AA5F-89009388B60B}">
      <dsp:nvSpPr>
        <dsp:cNvPr id="0" name=""/>
        <dsp:cNvSpPr/>
      </dsp:nvSpPr>
      <dsp:spPr>
        <a:xfrm>
          <a:off x="407789" y="3007"/>
          <a:ext cx="1750218" cy="1400174"/>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1825837-8CCE-4EA9-B186-DD19948F0050}">
      <dsp:nvSpPr>
        <dsp:cNvPr id="0" name=""/>
        <dsp:cNvSpPr/>
      </dsp:nvSpPr>
      <dsp:spPr>
        <a:xfrm>
          <a:off x="565308" y="1263165"/>
          <a:ext cx="1557694" cy="490061"/>
        </a:xfrm>
        <a:prstGeom prst="wedgeRectCallout">
          <a:avLst>
            <a:gd name="adj1" fmla="val 20250"/>
            <a:gd name="adj2" fmla="val -607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San Juan </a:t>
          </a:r>
          <a:endParaRPr lang="es-EC" sz="1300" b="1" kern="1200" dirty="0"/>
        </a:p>
      </dsp:txBody>
      <dsp:txXfrm>
        <a:off x="565308" y="1263165"/>
        <a:ext cx="1557694" cy="490061"/>
      </dsp:txXfrm>
    </dsp:sp>
    <dsp:sp modelId="{F881444F-14EE-4E27-B4E5-25407C745480}">
      <dsp:nvSpPr>
        <dsp:cNvPr id="0" name=""/>
        <dsp:cNvSpPr/>
      </dsp:nvSpPr>
      <dsp:spPr>
        <a:xfrm>
          <a:off x="2333029" y="3008"/>
          <a:ext cx="1750218" cy="1400174"/>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C2784FC-3E5C-49D2-8264-8253D158566E}">
      <dsp:nvSpPr>
        <dsp:cNvPr id="0" name=""/>
        <dsp:cNvSpPr/>
      </dsp:nvSpPr>
      <dsp:spPr>
        <a:xfrm>
          <a:off x="2490549" y="1263165"/>
          <a:ext cx="1557694" cy="490061"/>
        </a:xfrm>
        <a:prstGeom prst="wedgeRectCallout">
          <a:avLst>
            <a:gd name="adj1" fmla="val 20250"/>
            <a:gd name="adj2" fmla="val -60700"/>
          </a:avLst>
        </a:prstGeom>
        <a:gradFill rotWithShape="0">
          <a:gsLst>
            <a:gs pos="0">
              <a:schemeClr val="accent5">
                <a:hueOff val="-52538"/>
                <a:satOff val="-4572"/>
                <a:lumOff val="-45"/>
                <a:alphaOff val="0"/>
                <a:lumMod val="110000"/>
                <a:satMod val="105000"/>
                <a:tint val="67000"/>
              </a:schemeClr>
            </a:gs>
            <a:gs pos="50000">
              <a:schemeClr val="accent5">
                <a:hueOff val="-52538"/>
                <a:satOff val="-4572"/>
                <a:lumOff val="-45"/>
                <a:alphaOff val="0"/>
                <a:lumMod val="105000"/>
                <a:satMod val="103000"/>
                <a:tint val="73000"/>
              </a:schemeClr>
            </a:gs>
            <a:gs pos="100000">
              <a:schemeClr val="accent5">
                <a:hueOff val="-52538"/>
                <a:satOff val="-4572"/>
                <a:lumOff val="-4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El Alisal</a:t>
          </a:r>
          <a:endParaRPr lang="es-EC" sz="1300" b="1" kern="1200" dirty="0"/>
        </a:p>
      </dsp:txBody>
      <dsp:txXfrm>
        <a:off x="2490549" y="1263165"/>
        <a:ext cx="1557694" cy="490061"/>
      </dsp:txXfrm>
    </dsp:sp>
    <dsp:sp modelId="{C099C92A-9E2F-4883-91E2-FD29EFA038E8}">
      <dsp:nvSpPr>
        <dsp:cNvPr id="0" name=""/>
        <dsp:cNvSpPr/>
      </dsp:nvSpPr>
      <dsp:spPr>
        <a:xfrm>
          <a:off x="4258270" y="3008"/>
          <a:ext cx="1750218" cy="1400174"/>
        </a:xfrm>
        <a:prstGeom prst="rect">
          <a:avLst/>
        </a:prstGeom>
        <a:blipFill rotWithShape="1">
          <a:blip xmlns:r="http://schemas.openxmlformats.org/officeDocument/2006/relationships" r:embed="rId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DB8A419-DFA7-41BE-BCF9-5898C79E668C}">
      <dsp:nvSpPr>
        <dsp:cNvPr id="0" name=""/>
        <dsp:cNvSpPr/>
      </dsp:nvSpPr>
      <dsp:spPr>
        <a:xfrm>
          <a:off x="4415790" y="1263165"/>
          <a:ext cx="1557694" cy="490061"/>
        </a:xfrm>
        <a:prstGeom prst="wedgeRectCallout">
          <a:avLst>
            <a:gd name="adj1" fmla="val 20250"/>
            <a:gd name="adj2" fmla="val -60700"/>
          </a:avLst>
        </a:prstGeom>
        <a:gradFill rotWithShape="0">
          <a:gsLst>
            <a:gs pos="0">
              <a:schemeClr val="accent5">
                <a:hueOff val="-105076"/>
                <a:satOff val="-9143"/>
                <a:lumOff val="-90"/>
                <a:alphaOff val="0"/>
                <a:lumMod val="110000"/>
                <a:satMod val="105000"/>
                <a:tint val="67000"/>
              </a:schemeClr>
            </a:gs>
            <a:gs pos="50000">
              <a:schemeClr val="accent5">
                <a:hueOff val="-105076"/>
                <a:satOff val="-9143"/>
                <a:lumOff val="-90"/>
                <a:alphaOff val="0"/>
                <a:lumMod val="105000"/>
                <a:satMod val="103000"/>
                <a:tint val="73000"/>
              </a:schemeClr>
            </a:gs>
            <a:gs pos="100000">
              <a:schemeClr val="accent5">
                <a:hueOff val="-105076"/>
                <a:satOff val="-9143"/>
                <a:lumOff val="-9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Río Saloya</a:t>
          </a:r>
          <a:endParaRPr lang="es-EC" sz="1300" b="1" kern="1200" dirty="0"/>
        </a:p>
      </dsp:txBody>
      <dsp:txXfrm>
        <a:off x="4415790" y="1263165"/>
        <a:ext cx="1557694" cy="490061"/>
      </dsp:txXfrm>
    </dsp:sp>
    <dsp:sp modelId="{3E9D55A6-34AA-4E69-9148-24850B2CEF83}">
      <dsp:nvSpPr>
        <dsp:cNvPr id="0" name=""/>
        <dsp:cNvSpPr/>
      </dsp:nvSpPr>
      <dsp:spPr>
        <a:xfrm>
          <a:off x="6183510" y="3008"/>
          <a:ext cx="1750218" cy="1400174"/>
        </a:xfrm>
        <a:prstGeom prst="rect">
          <a:avLst/>
        </a:prstGeom>
        <a:blipFill rotWithShape="1">
          <a:blip xmlns:r="http://schemas.openxmlformats.org/officeDocument/2006/relationships" r:embed="rId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13F96A6-99D7-4E34-91B6-9AD0CEA46181}">
      <dsp:nvSpPr>
        <dsp:cNvPr id="0" name=""/>
        <dsp:cNvSpPr/>
      </dsp:nvSpPr>
      <dsp:spPr>
        <a:xfrm>
          <a:off x="6341030" y="1263165"/>
          <a:ext cx="1557694" cy="490061"/>
        </a:xfrm>
        <a:prstGeom prst="wedgeRectCallout">
          <a:avLst>
            <a:gd name="adj1" fmla="val 20250"/>
            <a:gd name="adj2" fmla="val -60700"/>
          </a:avLst>
        </a:prstGeom>
        <a:gradFill rotWithShape="0">
          <a:gsLst>
            <a:gs pos="0">
              <a:schemeClr val="accent5">
                <a:hueOff val="-157614"/>
                <a:satOff val="-13715"/>
                <a:lumOff val="-136"/>
                <a:alphaOff val="0"/>
                <a:lumMod val="110000"/>
                <a:satMod val="105000"/>
                <a:tint val="67000"/>
              </a:schemeClr>
            </a:gs>
            <a:gs pos="50000">
              <a:schemeClr val="accent5">
                <a:hueOff val="-157614"/>
                <a:satOff val="-13715"/>
                <a:lumOff val="-136"/>
                <a:alphaOff val="0"/>
                <a:lumMod val="105000"/>
                <a:satMod val="103000"/>
                <a:tint val="73000"/>
              </a:schemeClr>
            </a:gs>
            <a:gs pos="100000">
              <a:schemeClr val="accent5">
                <a:hueOff val="-157614"/>
                <a:satOff val="-13715"/>
                <a:lumOff val="-13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Pequeño Paraíso</a:t>
          </a:r>
          <a:endParaRPr lang="es-EC" sz="1300" b="1" kern="1200" dirty="0"/>
        </a:p>
      </dsp:txBody>
      <dsp:txXfrm>
        <a:off x="6341030" y="1263165"/>
        <a:ext cx="1557694" cy="490061"/>
      </dsp:txXfrm>
    </dsp:sp>
    <dsp:sp modelId="{C3074C79-024D-471A-A9CC-6DF7944F4E34}">
      <dsp:nvSpPr>
        <dsp:cNvPr id="0" name=""/>
        <dsp:cNvSpPr/>
      </dsp:nvSpPr>
      <dsp:spPr>
        <a:xfrm>
          <a:off x="8108751" y="3008"/>
          <a:ext cx="1750218" cy="1400174"/>
        </a:xfrm>
        <a:prstGeom prst="rect">
          <a:avLst/>
        </a:prstGeom>
        <a:blipFill rotWithShape="1">
          <a:blip xmlns:r="http://schemas.openxmlformats.org/officeDocument/2006/relationships" r:embed="rId5"/>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7113428-ABFB-4DC5-BD8C-981D13ABE2CC}">
      <dsp:nvSpPr>
        <dsp:cNvPr id="0" name=""/>
        <dsp:cNvSpPr/>
      </dsp:nvSpPr>
      <dsp:spPr>
        <a:xfrm>
          <a:off x="8266271" y="1263165"/>
          <a:ext cx="1557694" cy="490061"/>
        </a:xfrm>
        <a:prstGeom prst="wedgeRectCallout">
          <a:avLst>
            <a:gd name="adj1" fmla="val 20250"/>
            <a:gd name="adj2" fmla="val -60700"/>
          </a:avLst>
        </a:prstGeom>
        <a:gradFill rotWithShape="0">
          <a:gsLst>
            <a:gs pos="0">
              <a:schemeClr val="accent5">
                <a:hueOff val="-210152"/>
                <a:satOff val="-18286"/>
                <a:lumOff val="-181"/>
                <a:alphaOff val="0"/>
                <a:lumMod val="110000"/>
                <a:satMod val="105000"/>
                <a:tint val="67000"/>
              </a:schemeClr>
            </a:gs>
            <a:gs pos="50000">
              <a:schemeClr val="accent5">
                <a:hueOff val="-210152"/>
                <a:satOff val="-18286"/>
                <a:lumOff val="-181"/>
                <a:alphaOff val="0"/>
                <a:lumMod val="105000"/>
                <a:satMod val="103000"/>
                <a:tint val="73000"/>
              </a:schemeClr>
            </a:gs>
            <a:gs pos="100000">
              <a:schemeClr val="accent5">
                <a:hueOff val="-210152"/>
                <a:satOff val="-18286"/>
                <a:lumOff val="-18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Estación El Corazón</a:t>
          </a:r>
          <a:endParaRPr lang="es-EC" sz="1300" b="1" kern="1200" dirty="0"/>
        </a:p>
      </dsp:txBody>
      <dsp:txXfrm>
        <a:off x="8266271" y="1263165"/>
        <a:ext cx="1557694" cy="490061"/>
      </dsp:txXfrm>
    </dsp:sp>
    <dsp:sp modelId="{D5D27D96-E989-41BE-B5FE-CD8B15015D8B}">
      <dsp:nvSpPr>
        <dsp:cNvPr id="0" name=""/>
        <dsp:cNvSpPr/>
      </dsp:nvSpPr>
      <dsp:spPr>
        <a:xfrm>
          <a:off x="10033992" y="3007"/>
          <a:ext cx="1750218" cy="1400174"/>
        </a:xfrm>
        <a:prstGeom prst="rect">
          <a:avLst/>
        </a:prstGeom>
        <a:blipFill rotWithShape="1">
          <a:blip xmlns:r="http://schemas.openxmlformats.org/officeDocument/2006/relationships" r:embed="rId6"/>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D729F8D6-3A87-45AA-87AB-0C6F103F6B80}">
      <dsp:nvSpPr>
        <dsp:cNvPr id="0" name=""/>
        <dsp:cNvSpPr/>
      </dsp:nvSpPr>
      <dsp:spPr>
        <a:xfrm>
          <a:off x="10191511" y="1263165"/>
          <a:ext cx="1557694" cy="490061"/>
        </a:xfrm>
        <a:prstGeom prst="wedgeRectCallout">
          <a:avLst>
            <a:gd name="adj1" fmla="val 20250"/>
            <a:gd name="adj2" fmla="val -60700"/>
          </a:avLst>
        </a:prstGeom>
        <a:gradFill rotWithShape="0">
          <a:gsLst>
            <a:gs pos="0">
              <a:schemeClr val="accent5">
                <a:hueOff val="-262690"/>
                <a:satOff val="-22858"/>
                <a:lumOff val="-226"/>
                <a:alphaOff val="0"/>
                <a:lumMod val="110000"/>
                <a:satMod val="105000"/>
                <a:tint val="67000"/>
              </a:schemeClr>
            </a:gs>
            <a:gs pos="50000">
              <a:schemeClr val="accent5">
                <a:hueOff val="-262690"/>
                <a:satOff val="-22858"/>
                <a:lumOff val="-226"/>
                <a:alphaOff val="0"/>
                <a:lumMod val="105000"/>
                <a:satMod val="103000"/>
                <a:tint val="73000"/>
              </a:schemeClr>
            </a:gs>
            <a:gs pos="100000">
              <a:schemeClr val="accent5">
                <a:hueOff val="-262690"/>
                <a:satOff val="-22858"/>
                <a:lumOff val="-22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El Corazón</a:t>
          </a:r>
          <a:endParaRPr lang="es-EC" sz="1300" b="1" kern="1200" dirty="0"/>
        </a:p>
      </dsp:txBody>
      <dsp:txXfrm>
        <a:off x="10191511" y="1263165"/>
        <a:ext cx="1557694" cy="490061"/>
      </dsp:txXfrm>
    </dsp:sp>
    <dsp:sp modelId="{7C958B1D-008A-4B05-AA8A-AD3EEA02D1A8}">
      <dsp:nvSpPr>
        <dsp:cNvPr id="0" name=""/>
        <dsp:cNvSpPr/>
      </dsp:nvSpPr>
      <dsp:spPr>
        <a:xfrm>
          <a:off x="407789" y="1928248"/>
          <a:ext cx="1750218" cy="1400174"/>
        </a:xfrm>
        <a:prstGeom prst="rect">
          <a:avLst/>
        </a:prstGeom>
        <a:blipFill rotWithShape="1">
          <a:blip xmlns:r="http://schemas.openxmlformats.org/officeDocument/2006/relationships" r:embed="rId7"/>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C0A1025E-ABB7-4087-A02A-D518FABC9AB4}">
      <dsp:nvSpPr>
        <dsp:cNvPr id="0" name=""/>
        <dsp:cNvSpPr/>
      </dsp:nvSpPr>
      <dsp:spPr>
        <a:xfrm>
          <a:off x="565308" y="3188406"/>
          <a:ext cx="1557694" cy="490061"/>
        </a:xfrm>
        <a:prstGeom prst="wedgeRectCallout">
          <a:avLst>
            <a:gd name="adj1" fmla="val 20250"/>
            <a:gd name="adj2" fmla="val -60700"/>
          </a:avLst>
        </a:prstGeom>
        <a:gradFill rotWithShape="0">
          <a:gsLst>
            <a:gs pos="0">
              <a:schemeClr val="accent5">
                <a:hueOff val="-315228"/>
                <a:satOff val="-27430"/>
                <a:lumOff val="-271"/>
                <a:alphaOff val="0"/>
                <a:lumMod val="110000"/>
                <a:satMod val="105000"/>
                <a:tint val="67000"/>
              </a:schemeClr>
            </a:gs>
            <a:gs pos="50000">
              <a:schemeClr val="accent5">
                <a:hueOff val="-315228"/>
                <a:satOff val="-27430"/>
                <a:lumOff val="-271"/>
                <a:alphaOff val="0"/>
                <a:lumMod val="105000"/>
                <a:satMod val="103000"/>
                <a:tint val="73000"/>
              </a:schemeClr>
            </a:gs>
            <a:gs pos="100000">
              <a:schemeClr val="accent5">
                <a:hueOff val="-315228"/>
                <a:satOff val="-27430"/>
                <a:lumOff val="-27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Dos Cruces</a:t>
          </a:r>
          <a:endParaRPr lang="es-EC" sz="1300" b="1" kern="1200" dirty="0"/>
        </a:p>
      </dsp:txBody>
      <dsp:txXfrm>
        <a:off x="565308" y="3188406"/>
        <a:ext cx="1557694" cy="490061"/>
      </dsp:txXfrm>
    </dsp:sp>
    <dsp:sp modelId="{846FC0C8-0236-4C0A-A128-10A64B4A8248}">
      <dsp:nvSpPr>
        <dsp:cNvPr id="0" name=""/>
        <dsp:cNvSpPr/>
      </dsp:nvSpPr>
      <dsp:spPr>
        <a:xfrm>
          <a:off x="2333029" y="1928248"/>
          <a:ext cx="1750218" cy="1400174"/>
        </a:xfrm>
        <a:prstGeom prst="rect">
          <a:avLst/>
        </a:prstGeom>
        <a:blipFill rotWithShape="1">
          <a:blip xmlns:r="http://schemas.openxmlformats.org/officeDocument/2006/relationships" r:embed="rId8"/>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435375CB-A979-495E-8A7E-4A0C8DE4D528}">
      <dsp:nvSpPr>
        <dsp:cNvPr id="0" name=""/>
        <dsp:cNvSpPr/>
      </dsp:nvSpPr>
      <dsp:spPr>
        <a:xfrm>
          <a:off x="2490549" y="3188406"/>
          <a:ext cx="1557694" cy="490061"/>
        </a:xfrm>
        <a:prstGeom prst="wedgeRectCallout">
          <a:avLst>
            <a:gd name="adj1" fmla="val 20250"/>
            <a:gd name="adj2" fmla="val -60700"/>
          </a:avLst>
        </a:prstGeom>
        <a:gradFill rotWithShape="0">
          <a:gsLst>
            <a:gs pos="0">
              <a:schemeClr val="accent5">
                <a:hueOff val="-367767"/>
                <a:satOff val="-32001"/>
                <a:lumOff val="-317"/>
                <a:alphaOff val="0"/>
                <a:lumMod val="110000"/>
                <a:satMod val="105000"/>
                <a:tint val="67000"/>
              </a:schemeClr>
            </a:gs>
            <a:gs pos="50000">
              <a:schemeClr val="accent5">
                <a:hueOff val="-367767"/>
                <a:satOff val="-32001"/>
                <a:lumOff val="-317"/>
                <a:alphaOff val="0"/>
                <a:lumMod val="105000"/>
                <a:satMod val="103000"/>
                <a:tint val="73000"/>
              </a:schemeClr>
            </a:gs>
            <a:gs pos="100000">
              <a:schemeClr val="accent5">
                <a:hueOff val="-367767"/>
                <a:satOff val="-32001"/>
                <a:lumOff val="-31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La Sirena</a:t>
          </a:r>
          <a:endParaRPr lang="es-EC" sz="1300" b="1" kern="1200" dirty="0"/>
        </a:p>
      </dsp:txBody>
      <dsp:txXfrm>
        <a:off x="2490549" y="3188406"/>
        <a:ext cx="1557694" cy="490061"/>
      </dsp:txXfrm>
    </dsp:sp>
    <dsp:sp modelId="{315B1829-8461-402B-A9D3-681E46513B7F}">
      <dsp:nvSpPr>
        <dsp:cNvPr id="0" name=""/>
        <dsp:cNvSpPr/>
      </dsp:nvSpPr>
      <dsp:spPr>
        <a:xfrm>
          <a:off x="4258270" y="1928248"/>
          <a:ext cx="1750218" cy="1400174"/>
        </a:xfrm>
        <a:prstGeom prst="rect">
          <a:avLst/>
        </a:prstGeom>
        <a:blipFill rotWithShape="1">
          <a:blip xmlns:r="http://schemas.openxmlformats.org/officeDocument/2006/relationships" r:embed="rId9"/>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8E457B4-2638-4BE7-8F69-BFB4E7833CDE}">
      <dsp:nvSpPr>
        <dsp:cNvPr id="0" name=""/>
        <dsp:cNvSpPr/>
      </dsp:nvSpPr>
      <dsp:spPr>
        <a:xfrm>
          <a:off x="4415790" y="3188406"/>
          <a:ext cx="1557694" cy="490061"/>
        </a:xfrm>
        <a:prstGeom prst="wedgeRectCallout">
          <a:avLst>
            <a:gd name="adj1" fmla="val 20250"/>
            <a:gd name="adj2" fmla="val -60700"/>
          </a:avLst>
        </a:prstGeom>
        <a:gradFill rotWithShape="0">
          <a:gsLst>
            <a:gs pos="0">
              <a:schemeClr val="accent5">
                <a:hueOff val="-420305"/>
                <a:satOff val="-36573"/>
                <a:lumOff val="-362"/>
                <a:alphaOff val="0"/>
                <a:lumMod val="110000"/>
                <a:satMod val="105000"/>
                <a:tint val="67000"/>
              </a:schemeClr>
            </a:gs>
            <a:gs pos="50000">
              <a:schemeClr val="accent5">
                <a:hueOff val="-420305"/>
                <a:satOff val="-36573"/>
                <a:lumOff val="-362"/>
                <a:alphaOff val="0"/>
                <a:lumMod val="105000"/>
                <a:satMod val="103000"/>
                <a:tint val="73000"/>
              </a:schemeClr>
            </a:gs>
            <a:gs pos="100000">
              <a:schemeClr val="accent5">
                <a:hueOff val="-420305"/>
                <a:satOff val="-36573"/>
                <a:lumOff val="-36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Bosque de Guarumos</a:t>
          </a:r>
          <a:endParaRPr lang="es-EC" sz="1300" b="1" kern="1200" dirty="0"/>
        </a:p>
      </dsp:txBody>
      <dsp:txXfrm>
        <a:off x="4415790" y="3188406"/>
        <a:ext cx="1557694" cy="490061"/>
      </dsp:txXfrm>
    </dsp:sp>
    <dsp:sp modelId="{98C99C7B-5027-43C7-BF09-4C848AA99070}">
      <dsp:nvSpPr>
        <dsp:cNvPr id="0" name=""/>
        <dsp:cNvSpPr/>
      </dsp:nvSpPr>
      <dsp:spPr>
        <a:xfrm>
          <a:off x="6183510" y="1928248"/>
          <a:ext cx="1750218" cy="1400174"/>
        </a:xfrm>
        <a:prstGeom prst="rect">
          <a:avLst/>
        </a:prstGeom>
        <a:blipFill rotWithShape="1">
          <a:blip xmlns:r="http://schemas.openxmlformats.org/officeDocument/2006/relationships" r:embed="rId10"/>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21883BDB-596C-4744-8D8F-D9BA242B07A9}">
      <dsp:nvSpPr>
        <dsp:cNvPr id="0" name=""/>
        <dsp:cNvSpPr/>
      </dsp:nvSpPr>
      <dsp:spPr>
        <a:xfrm>
          <a:off x="6341030" y="3188406"/>
          <a:ext cx="1557694" cy="490061"/>
        </a:xfrm>
        <a:prstGeom prst="wedgeRectCallout">
          <a:avLst>
            <a:gd name="adj1" fmla="val 20250"/>
            <a:gd name="adj2" fmla="val -60700"/>
          </a:avLst>
        </a:prstGeom>
        <a:gradFill rotWithShape="0">
          <a:gsLst>
            <a:gs pos="0">
              <a:schemeClr val="accent5">
                <a:hueOff val="-472843"/>
                <a:satOff val="-41145"/>
                <a:lumOff val="-407"/>
                <a:alphaOff val="0"/>
                <a:lumMod val="110000"/>
                <a:satMod val="105000"/>
                <a:tint val="67000"/>
              </a:schemeClr>
            </a:gs>
            <a:gs pos="50000">
              <a:schemeClr val="accent5">
                <a:hueOff val="-472843"/>
                <a:satOff val="-41145"/>
                <a:lumOff val="-407"/>
                <a:alphaOff val="0"/>
                <a:lumMod val="105000"/>
                <a:satMod val="103000"/>
                <a:tint val="73000"/>
              </a:schemeClr>
            </a:gs>
            <a:gs pos="100000">
              <a:schemeClr val="accent5">
                <a:hueOff val="-472843"/>
                <a:satOff val="-41145"/>
                <a:lumOff val="-40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Escondida</a:t>
          </a:r>
          <a:endParaRPr lang="es-EC" sz="1300" b="1" kern="1200" dirty="0"/>
        </a:p>
      </dsp:txBody>
      <dsp:txXfrm>
        <a:off x="6341030" y="3188406"/>
        <a:ext cx="1557694" cy="490061"/>
      </dsp:txXfrm>
    </dsp:sp>
    <dsp:sp modelId="{127CA689-8361-46C9-AF85-4D6C71ADF048}">
      <dsp:nvSpPr>
        <dsp:cNvPr id="0" name=""/>
        <dsp:cNvSpPr/>
      </dsp:nvSpPr>
      <dsp:spPr>
        <a:xfrm>
          <a:off x="8108751" y="1928248"/>
          <a:ext cx="1750218" cy="1400174"/>
        </a:xfrm>
        <a:prstGeom prst="rect">
          <a:avLst/>
        </a:prstGeom>
        <a:blipFill rotWithShape="1">
          <a:blip xmlns:r="http://schemas.openxmlformats.org/officeDocument/2006/relationships" r:embed="rId1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77866D0E-04BF-4770-9F88-A06E9470AD66}">
      <dsp:nvSpPr>
        <dsp:cNvPr id="0" name=""/>
        <dsp:cNvSpPr/>
      </dsp:nvSpPr>
      <dsp:spPr>
        <a:xfrm>
          <a:off x="8266271" y="3188406"/>
          <a:ext cx="1557694" cy="490061"/>
        </a:xfrm>
        <a:prstGeom prst="wedgeRectCallout">
          <a:avLst>
            <a:gd name="adj1" fmla="val 20250"/>
            <a:gd name="adj2" fmla="val -60700"/>
          </a:avLst>
        </a:prstGeom>
        <a:gradFill rotWithShape="0">
          <a:gsLst>
            <a:gs pos="0">
              <a:schemeClr val="accent5">
                <a:hueOff val="-525381"/>
                <a:satOff val="-45716"/>
                <a:lumOff val="-452"/>
                <a:alphaOff val="0"/>
                <a:lumMod val="110000"/>
                <a:satMod val="105000"/>
                <a:tint val="67000"/>
              </a:schemeClr>
            </a:gs>
            <a:gs pos="50000">
              <a:schemeClr val="accent5">
                <a:hueOff val="-525381"/>
                <a:satOff val="-45716"/>
                <a:lumOff val="-452"/>
                <a:alphaOff val="0"/>
                <a:lumMod val="105000"/>
                <a:satMod val="103000"/>
                <a:tint val="73000"/>
              </a:schemeClr>
            </a:gs>
            <a:gs pos="100000">
              <a:schemeClr val="accent5">
                <a:hueOff val="-525381"/>
                <a:satOff val="-45716"/>
                <a:lumOff val="-45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Finca Ecológica Rio Monte </a:t>
          </a:r>
          <a:endParaRPr lang="es-EC" sz="1300" b="1" kern="1200" dirty="0"/>
        </a:p>
      </dsp:txBody>
      <dsp:txXfrm>
        <a:off x="8266271" y="3188406"/>
        <a:ext cx="1557694" cy="490061"/>
      </dsp:txXfrm>
    </dsp:sp>
    <dsp:sp modelId="{96E39ADE-E804-46F9-98E0-61DCB7F3B1C8}">
      <dsp:nvSpPr>
        <dsp:cNvPr id="0" name=""/>
        <dsp:cNvSpPr/>
      </dsp:nvSpPr>
      <dsp:spPr>
        <a:xfrm>
          <a:off x="10033992" y="1928248"/>
          <a:ext cx="1750218" cy="1400174"/>
        </a:xfrm>
        <a:prstGeom prst="rect">
          <a:avLst/>
        </a:prstGeom>
        <a:blipFill rotWithShape="1">
          <a:blip xmlns:r="http://schemas.openxmlformats.org/officeDocument/2006/relationships" r:embed="rId1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67535A27-4F6A-4B0D-B058-0F91572044F6}">
      <dsp:nvSpPr>
        <dsp:cNvPr id="0" name=""/>
        <dsp:cNvSpPr/>
      </dsp:nvSpPr>
      <dsp:spPr>
        <a:xfrm>
          <a:off x="10191511" y="3188406"/>
          <a:ext cx="1557694" cy="490061"/>
        </a:xfrm>
        <a:prstGeom prst="wedgeRectCallout">
          <a:avLst>
            <a:gd name="adj1" fmla="val 20250"/>
            <a:gd name="adj2" fmla="val -60700"/>
          </a:avLst>
        </a:prstGeom>
        <a:gradFill rotWithShape="0">
          <a:gsLst>
            <a:gs pos="0">
              <a:schemeClr val="accent5">
                <a:hueOff val="-577919"/>
                <a:satOff val="-50288"/>
                <a:lumOff val="-498"/>
                <a:alphaOff val="0"/>
                <a:lumMod val="110000"/>
                <a:satMod val="105000"/>
                <a:tint val="67000"/>
              </a:schemeClr>
            </a:gs>
            <a:gs pos="50000">
              <a:schemeClr val="accent5">
                <a:hueOff val="-577919"/>
                <a:satOff val="-50288"/>
                <a:lumOff val="-498"/>
                <a:alphaOff val="0"/>
                <a:lumMod val="105000"/>
                <a:satMod val="103000"/>
                <a:tint val="73000"/>
              </a:schemeClr>
            </a:gs>
            <a:gs pos="100000">
              <a:schemeClr val="accent5">
                <a:hueOff val="-577919"/>
                <a:satOff val="-50288"/>
                <a:lumOff val="-49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San José del Guarumal</a:t>
          </a:r>
          <a:endParaRPr lang="es-EC" sz="1300" b="1" kern="1200" dirty="0"/>
        </a:p>
      </dsp:txBody>
      <dsp:txXfrm>
        <a:off x="10191511" y="3188406"/>
        <a:ext cx="1557694" cy="490061"/>
      </dsp:txXfrm>
    </dsp:sp>
    <dsp:sp modelId="{E42BD9E4-2241-446C-A31B-A1A239FC8E76}">
      <dsp:nvSpPr>
        <dsp:cNvPr id="0" name=""/>
        <dsp:cNvSpPr/>
      </dsp:nvSpPr>
      <dsp:spPr>
        <a:xfrm>
          <a:off x="4258270" y="3853489"/>
          <a:ext cx="1750218" cy="1400174"/>
        </a:xfrm>
        <a:prstGeom prst="rect">
          <a:avLst/>
        </a:prstGeom>
        <a:blipFill rotWithShape="1">
          <a:blip xmlns:r="http://schemas.openxmlformats.org/officeDocument/2006/relationships" r:embed="rId13"/>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A8425C31-9329-49EA-B1C4-534C72AB77DA}">
      <dsp:nvSpPr>
        <dsp:cNvPr id="0" name=""/>
        <dsp:cNvSpPr/>
      </dsp:nvSpPr>
      <dsp:spPr>
        <a:xfrm>
          <a:off x="4415790" y="5113646"/>
          <a:ext cx="1557694" cy="490061"/>
        </a:xfrm>
        <a:prstGeom prst="wedgeRectCallout">
          <a:avLst>
            <a:gd name="adj1" fmla="val 20250"/>
            <a:gd name="adj2" fmla="val -60700"/>
          </a:avLst>
        </a:prstGeom>
        <a:gradFill rotWithShape="0">
          <a:gsLst>
            <a:gs pos="0">
              <a:schemeClr val="accent5">
                <a:hueOff val="-630457"/>
                <a:satOff val="-54859"/>
                <a:lumOff val="-543"/>
                <a:alphaOff val="0"/>
                <a:lumMod val="110000"/>
                <a:satMod val="105000"/>
                <a:tint val="67000"/>
              </a:schemeClr>
            </a:gs>
            <a:gs pos="50000">
              <a:schemeClr val="accent5">
                <a:hueOff val="-630457"/>
                <a:satOff val="-54859"/>
                <a:lumOff val="-543"/>
                <a:alphaOff val="0"/>
                <a:lumMod val="105000"/>
                <a:satMod val="103000"/>
                <a:tint val="73000"/>
              </a:schemeClr>
            </a:gs>
            <a:gs pos="100000">
              <a:schemeClr val="accent5">
                <a:hueOff val="-630457"/>
                <a:satOff val="-54859"/>
                <a:lumOff val="-54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Cascada La Viuda</a:t>
          </a:r>
          <a:endParaRPr lang="es-EC" sz="1300" b="1" kern="1200" dirty="0"/>
        </a:p>
      </dsp:txBody>
      <dsp:txXfrm>
        <a:off x="4415790" y="5113646"/>
        <a:ext cx="1557694" cy="490061"/>
      </dsp:txXfrm>
    </dsp:sp>
    <dsp:sp modelId="{E0B855EB-5347-41EE-A716-B21DFDEE97D4}">
      <dsp:nvSpPr>
        <dsp:cNvPr id="0" name=""/>
        <dsp:cNvSpPr/>
      </dsp:nvSpPr>
      <dsp:spPr>
        <a:xfrm>
          <a:off x="6183510" y="3853489"/>
          <a:ext cx="1750218" cy="1400174"/>
        </a:xfrm>
        <a:prstGeom prst="rect">
          <a:avLst/>
        </a:prstGeom>
        <a:blipFill rotWithShape="1">
          <a:blip xmlns:r="http://schemas.openxmlformats.org/officeDocument/2006/relationships" r:embed="rId14"/>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072BF03A-72E3-4F81-B097-01CB70FBDE0F}">
      <dsp:nvSpPr>
        <dsp:cNvPr id="0" name=""/>
        <dsp:cNvSpPr/>
      </dsp:nvSpPr>
      <dsp:spPr>
        <a:xfrm>
          <a:off x="6341030" y="5113646"/>
          <a:ext cx="1557694" cy="490061"/>
        </a:xfrm>
        <a:prstGeom prst="wedgeRectCallout">
          <a:avLst>
            <a:gd name="adj1" fmla="val 20250"/>
            <a:gd name="adj2" fmla="val -60700"/>
          </a:avLst>
        </a:prstGeom>
        <a:gradFill rotWithShape="0">
          <a:gsLst>
            <a:gs pos="0">
              <a:schemeClr val="accent5">
                <a:hueOff val="-682995"/>
                <a:satOff val="-59431"/>
                <a:lumOff val="-588"/>
                <a:alphaOff val="0"/>
                <a:lumMod val="110000"/>
                <a:satMod val="105000"/>
                <a:tint val="67000"/>
              </a:schemeClr>
            </a:gs>
            <a:gs pos="50000">
              <a:schemeClr val="accent5">
                <a:hueOff val="-682995"/>
                <a:satOff val="-59431"/>
                <a:lumOff val="-588"/>
                <a:alphaOff val="0"/>
                <a:lumMod val="105000"/>
                <a:satMod val="103000"/>
                <a:tint val="73000"/>
              </a:schemeClr>
            </a:gs>
            <a:gs pos="100000">
              <a:schemeClr val="accent5">
                <a:hueOff val="-682995"/>
                <a:satOff val="-59431"/>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s-EC" sz="1300" b="1" kern="1200" dirty="0" smtClean="0"/>
            <a:t>Chiriboga</a:t>
          </a:r>
          <a:endParaRPr lang="es-EC" sz="1300" b="1" kern="1200" dirty="0"/>
        </a:p>
      </dsp:txBody>
      <dsp:txXfrm>
        <a:off x="6341030" y="5113646"/>
        <a:ext cx="1557694" cy="49006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CCF15-3B42-400B-95CE-7245A27F101A}">
      <dsp:nvSpPr>
        <dsp:cNvPr id="0" name=""/>
        <dsp:cNvSpPr/>
      </dsp:nvSpPr>
      <dsp:spPr>
        <a:xfrm rot="5400000">
          <a:off x="1110935" y="987930"/>
          <a:ext cx="1546756" cy="18646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6B6C68F-CA51-4815-83A3-37F3E52E3415}">
      <dsp:nvSpPr>
        <dsp:cNvPr id="0" name=""/>
        <dsp:cNvSpPr/>
      </dsp:nvSpPr>
      <dsp:spPr>
        <a:xfrm>
          <a:off x="1466407" y="279"/>
          <a:ext cx="2071799" cy="124307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Subsistema Metropolitano de Áreas Naturales Protegidas</a:t>
          </a:r>
          <a:endParaRPr lang="es-EC" sz="1800" kern="1200" dirty="0"/>
        </a:p>
      </dsp:txBody>
      <dsp:txXfrm>
        <a:off x="1502816" y="36688"/>
        <a:ext cx="1998981" cy="1170261"/>
      </dsp:txXfrm>
    </dsp:sp>
    <dsp:sp modelId="{8AFFA886-8F24-49F1-ACDE-7A77B87EE1E9}">
      <dsp:nvSpPr>
        <dsp:cNvPr id="0" name=""/>
        <dsp:cNvSpPr/>
      </dsp:nvSpPr>
      <dsp:spPr>
        <a:xfrm rot="5400000">
          <a:off x="1110935" y="2541780"/>
          <a:ext cx="1546756" cy="18646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3938F1D9-98C6-43C2-AE55-43AA44E274BE}">
      <dsp:nvSpPr>
        <dsp:cNvPr id="0" name=""/>
        <dsp:cNvSpPr/>
      </dsp:nvSpPr>
      <dsp:spPr>
        <a:xfrm>
          <a:off x="1466407" y="1554129"/>
          <a:ext cx="2071799" cy="124307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PMDOT 2015-2025</a:t>
          </a:r>
          <a:endParaRPr lang="es-EC" sz="1800" kern="1200" dirty="0"/>
        </a:p>
      </dsp:txBody>
      <dsp:txXfrm>
        <a:off x="1502816" y="1590538"/>
        <a:ext cx="1998981" cy="1170261"/>
      </dsp:txXfrm>
    </dsp:sp>
    <dsp:sp modelId="{13913E79-FAD7-423A-B075-A57E318EDF39}">
      <dsp:nvSpPr>
        <dsp:cNvPr id="0" name=""/>
        <dsp:cNvSpPr/>
      </dsp:nvSpPr>
      <dsp:spPr>
        <a:xfrm>
          <a:off x="1887860" y="3318704"/>
          <a:ext cx="2748400" cy="18646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2114A60-DEB8-4CA0-915D-D1DDECFE35F2}">
      <dsp:nvSpPr>
        <dsp:cNvPr id="0" name=""/>
        <dsp:cNvSpPr/>
      </dsp:nvSpPr>
      <dsp:spPr>
        <a:xfrm>
          <a:off x="1466407" y="3107978"/>
          <a:ext cx="2071799" cy="124307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73% Lloa </a:t>
          </a:r>
          <a:endParaRPr lang="es-EC" sz="1800" kern="1200" dirty="0"/>
        </a:p>
      </dsp:txBody>
      <dsp:txXfrm>
        <a:off x="1502816" y="3144387"/>
        <a:ext cx="1998981" cy="1170261"/>
      </dsp:txXfrm>
    </dsp:sp>
    <dsp:sp modelId="{A09AEE00-7C53-4FA5-9E48-4AF9762022BC}">
      <dsp:nvSpPr>
        <dsp:cNvPr id="0" name=""/>
        <dsp:cNvSpPr/>
      </dsp:nvSpPr>
      <dsp:spPr>
        <a:xfrm rot="16200000">
          <a:off x="3866428" y="2541780"/>
          <a:ext cx="1546756" cy="186461"/>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C8BB4BA-43DF-419E-88E4-027991B6625D}">
      <dsp:nvSpPr>
        <dsp:cNvPr id="0" name=""/>
        <dsp:cNvSpPr/>
      </dsp:nvSpPr>
      <dsp:spPr>
        <a:xfrm>
          <a:off x="4221900" y="3107978"/>
          <a:ext cx="2071799" cy="124307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Área de Importancia Biológica</a:t>
          </a:r>
          <a:endParaRPr lang="es-EC" sz="1800" kern="1200" dirty="0"/>
        </a:p>
      </dsp:txBody>
      <dsp:txXfrm>
        <a:off x="4258309" y="3144387"/>
        <a:ext cx="1998981" cy="1170261"/>
      </dsp:txXfrm>
    </dsp:sp>
    <dsp:sp modelId="{88256995-BB82-4A85-BEAF-31B01B2F229D}">
      <dsp:nvSpPr>
        <dsp:cNvPr id="0" name=""/>
        <dsp:cNvSpPr/>
      </dsp:nvSpPr>
      <dsp:spPr>
        <a:xfrm rot="16200000">
          <a:off x="3866428" y="987930"/>
          <a:ext cx="1546756" cy="18646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CF9B287-1080-45BC-8094-3AD3810DD199}">
      <dsp:nvSpPr>
        <dsp:cNvPr id="0" name=""/>
        <dsp:cNvSpPr/>
      </dsp:nvSpPr>
      <dsp:spPr>
        <a:xfrm>
          <a:off x="4221900" y="1554129"/>
          <a:ext cx="2071799" cy="12430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2019 Declaración</a:t>
          </a:r>
          <a:endParaRPr lang="es-EC" sz="1800" kern="1200" dirty="0"/>
        </a:p>
      </dsp:txBody>
      <dsp:txXfrm>
        <a:off x="4258309" y="1590538"/>
        <a:ext cx="1998981" cy="1170261"/>
      </dsp:txXfrm>
    </dsp:sp>
    <dsp:sp modelId="{3EAF7EA7-971E-42D7-8E0C-A03FBD28822B}">
      <dsp:nvSpPr>
        <dsp:cNvPr id="0" name=""/>
        <dsp:cNvSpPr/>
      </dsp:nvSpPr>
      <dsp:spPr>
        <a:xfrm>
          <a:off x="4643353" y="211006"/>
          <a:ext cx="2748400" cy="18646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A8B6163C-347B-4790-B261-16E98561783D}">
      <dsp:nvSpPr>
        <dsp:cNvPr id="0" name=""/>
        <dsp:cNvSpPr/>
      </dsp:nvSpPr>
      <dsp:spPr>
        <a:xfrm>
          <a:off x="4221900" y="279"/>
          <a:ext cx="2071799" cy="124307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Corredor de Interés Ecoturístico</a:t>
          </a:r>
          <a:endParaRPr lang="es-EC" sz="1800" kern="1200" dirty="0"/>
        </a:p>
      </dsp:txBody>
      <dsp:txXfrm>
        <a:off x="4258309" y="36688"/>
        <a:ext cx="1998981" cy="1170261"/>
      </dsp:txXfrm>
    </dsp:sp>
    <dsp:sp modelId="{68157B59-6D79-442B-88CE-B12DE6296E33}">
      <dsp:nvSpPr>
        <dsp:cNvPr id="0" name=""/>
        <dsp:cNvSpPr/>
      </dsp:nvSpPr>
      <dsp:spPr>
        <a:xfrm>
          <a:off x="6977393" y="279"/>
          <a:ext cx="2071799" cy="124307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s-EC" sz="1800" kern="1200" dirty="0" smtClean="0"/>
            <a:t>Actividades Sustentables</a:t>
          </a:r>
          <a:endParaRPr lang="es-EC" sz="1800" kern="1200" dirty="0"/>
        </a:p>
      </dsp:txBody>
      <dsp:txXfrm>
        <a:off x="7013802" y="36688"/>
        <a:ext cx="1998981" cy="1170261"/>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FA775B-2DB5-482F-8465-FFB8943E8712}">
      <dsp:nvSpPr>
        <dsp:cNvPr id="0" name=""/>
        <dsp:cNvSpPr/>
      </dsp:nvSpPr>
      <dsp:spPr>
        <a:xfrm rot="5400000">
          <a:off x="2488681" y="987930"/>
          <a:ext cx="1546756" cy="186461"/>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9E9C08C5-48F8-4607-810A-AB2BD871F6A4}">
      <dsp:nvSpPr>
        <dsp:cNvPr id="0" name=""/>
        <dsp:cNvSpPr/>
      </dsp:nvSpPr>
      <dsp:spPr>
        <a:xfrm>
          <a:off x="2844154" y="279"/>
          <a:ext cx="2071799" cy="124307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Mejora oferta</a:t>
          </a:r>
          <a:endParaRPr lang="es-EC" sz="2600" kern="1200" dirty="0"/>
        </a:p>
      </dsp:txBody>
      <dsp:txXfrm>
        <a:off x="2880563" y="36688"/>
        <a:ext cx="1998981" cy="1170261"/>
      </dsp:txXfrm>
    </dsp:sp>
    <dsp:sp modelId="{74511DD7-8B47-4037-B51D-5B8243758AA1}">
      <dsp:nvSpPr>
        <dsp:cNvPr id="0" name=""/>
        <dsp:cNvSpPr/>
      </dsp:nvSpPr>
      <dsp:spPr>
        <a:xfrm rot="5400000">
          <a:off x="2488681" y="2541780"/>
          <a:ext cx="1546756" cy="186461"/>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67E165F-8DB2-4C94-91C6-189893C8B20F}">
      <dsp:nvSpPr>
        <dsp:cNvPr id="0" name=""/>
        <dsp:cNvSpPr/>
      </dsp:nvSpPr>
      <dsp:spPr>
        <a:xfrm>
          <a:off x="2844154" y="1554129"/>
          <a:ext cx="2071799" cy="1243079"/>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Hotelería</a:t>
          </a:r>
          <a:endParaRPr lang="es-EC" sz="2600" kern="1200" dirty="0"/>
        </a:p>
      </dsp:txBody>
      <dsp:txXfrm>
        <a:off x="2880563" y="1590538"/>
        <a:ext cx="1998981" cy="1170261"/>
      </dsp:txXfrm>
    </dsp:sp>
    <dsp:sp modelId="{1064ACD4-831D-4BDB-992A-EF08DE96A12C}">
      <dsp:nvSpPr>
        <dsp:cNvPr id="0" name=""/>
        <dsp:cNvSpPr/>
      </dsp:nvSpPr>
      <dsp:spPr>
        <a:xfrm>
          <a:off x="3265606" y="3318704"/>
          <a:ext cx="2748400" cy="186461"/>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31B400C-B9FA-4B10-AE24-629EE052973E}">
      <dsp:nvSpPr>
        <dsp:cNvPr id="0" name=""/>
        <dsp:cNvSpPr/>
      </dsp:nvSpPr>
      <dsp:spPr>
        <a:xfrm>
          <a:off x="2844154" y="3107978"/>
          <a:ext cx="2071799" cy="1243079"/>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Turismo</a:t>
          </a:r>
          <a:endParaRPr lang="es-EC" sz="2600" kern="1200" dirty="0"/>
        </a:p>
      </dsp:txBody>
      <dsp:txXfrm>
        <a:off x="2880563" y="3144387"/>
        <a:ext cx="1998981" cy="1170261"/>
      </dsp:txXfrm>
    </dsp:sp>
    <dsp:sp modelId="{2F02EBFC-D8BD-4F88-A9ED-F33DDF0A3C10}">
      <dsp:nvSpPr>
        <dsp:cNvPr id="0" name=""/>
        <dsp:cNvSpPr/>
      </dsp:nvSpPr>
      <dsp:spPr>
        <a:xfrm rot="16200000">
          <a:off x="5244174" y="2541780"/>
          <a:ext cx="1546756" cy="186461"/>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4A67682A-5F18-42F2-918D-4504B5A7FBE1}">
      <dsp:nvSpPr>
        <dsp:cNvPr id="0" name=""/>
        <dsp:cNvSpPr/>
      </dsp:nvSpPr>
      <dsp:spPr>
        <a:xfrm>
          <a:off x="5599646" y="3107978"/>
          <a:ext cx="2071799" cy="1243079"/>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Conservación</a:t>
          </a:r>
          <a:endParaRPr lang="es-EC" sz="2600" kern="1200" dirty="0"/>
        </a:p>
      </dsp:txBody>
      <dsp:txXfrm>
        <a:off x="5636055" y="3144387"/>
        <a:ext cx="1998981" cy="1170261"/>
      </dsp:txXfrm>
    </dsp:sp>
    <dsp:sp modelId="{19B652E6-A336-4BCD-959E-4F3E632FA956}">
      <dsp:nvSpPr>
        <dsp:cNvPr id="0" name=""/>
        <dsp:cNvSpPr/>
      </dsp:nvSpPr>
      <dsp:spPr>
        <a:xfrm rot="16200000">
          <a:off x="5244174" y="987930"/>
          <a:ext cx="1546756" cy="186461"/>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DA4F5C5D-35BC-48FD-AA95-F9A55A9CC268}">
      <dsp:nvSpPr>
        <dsp:cNvPr id="0" name=""/>
        <dsp:cNvSpPr/>
      </dsp:nvSpPr>
      <dsp:spPr>
        <a:xfrm>
          <a:off x="5599646" y="1554129"/>
          <a:ext cx="2071799" cy="1243079"/>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Atención al Cliente</a:t>
          </a:r>
          <a:endParaRPr lang="es-EC" sz="2600" kern="1200" dirty="0"/>
        </a:p>
      </dsp:txBody>
      <dsp:txXfrm>
        <a:off x="5636055" y="1590538"/>
        <a:ext cx="1998981" cy="1170261"/>
      </dsp:txXfrm>
    </dsp:sp>
    <dsp:sp modelId="{55FE032F-2B66-4509-B2F4-24C46F3585E0}">
      <dsp:nvSpPr>
        <dsp:cNvPr id="0" name=""/>
        <dsp:cNvSpPr/>
      </dsp:nvSpPr>
      <dsp:spPr>
        <a:xfrm>
          <a:off x="5599646" y="279"/>
          <a:ext cx="2071799" cy="1243079"/>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s-EC" sz="2600" kern="1200" dirty="0" smtClean="0"/>
            <a:t>Promoción </a:t>
          </a:r>
          <a:endParaRPr lang="es-EC" sz="2600" kern="1200" dirty="0"/>
        </a:p>
      </dsp:txBody>
      <dsp:txXfrm>
        <a:off x="5636055" y="36688"/>
        <a:ext cx="1998981" cy="1170261"/>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5D5F1B-0004-42EC-B22D-505B0B306C8A}">
      <dsp:nvSpPr>
        <dsp:cNvPr id="0" name=""/>
        <dsp:cNvSpPr/>
      </dsp:nvSpPr>
      <dsp:spPr>
        <a:xfrm rot="5400000">
          <a:off x="1606819" y="1303032"/>
          <a:ext cx="2039341" cy="245843"/>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7FE1E90-7319-4168-8D92-489AC5DAEC00}">
      <dsp:nvSpPr>
        <dsp:cNvPr id="0" name=""/>
        <dsp:cNvSpPr/>
      </dsp:nvSpPr>
      <dsp:spPr>
        <a:xfrm>
          <a:off x="2075496" y="850"/>
          <a:ext cx="2731591" cy="1638954"/>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Constitución 2008</a:t>
          </a:r>
          <a:endParaRPr lang="es-EC" sz="3000" kern="1200" dirty="0"/>
        </a:p>
      </dsp:txBody>
      <dsp:txXfrm>
        <a:off x="2123499" y="48853"/>
        <a:ext cx="2635585" cy="1542948"/>
      </dsp:txXfrm>
    </dsp:sp>
    <dsp:sp modelId="{78924E77-139F-44AC-B97D-7046195EF4DD}">
      <dsp:nvSpPr>
        <dsp:cNvPr id="0" name=""/>
        <dsp:cNvSpPr/>
      </dsp:nvSpPr>
      <dsp:spPr>
        <a:xfrm>
          <a:off x="2631165" y="2327379"/>
          <a:ext cx="3623665" cy="245843"/>
        </a:xfrm>
        <a:prstGeom prst="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E9FD077-175F-491A-87A6-D66CE1B121F1}">
      <dsp:nvSpPr>
        <dsp:cNvPr id="0" name=""/>
        <dsp:cNvSpPr/>
      </dsp:nvSpPr>
      <dsp:spPr>
        <a:xfrm>
          <a:off x="2075496" y="2049544"/>
          <a:ext cx="2731591" cy="1638954"/>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Instituto Metropolitano de Patrimonio</a:t>
          </a:r>
          <a:endParaRPr lang="es-EC" sz="3000" kern="1200" dirty="0"/>
        </a:p>
      </dsp:txBody>
      <dsp:txXfrm>
        <a:off x="2123499" y="2097547"/>
        <a:ext cx="2635585" cy="1542948"/>
      </dsp:txXfrm>
    </dsp:sp>
    <dsp:sp modelId="{9C3845B9-80A5-4EF3-8701-98B7BC0484FE}">
      <dsp:nvSpPr>
        <dsp:cNvPr id="0" name=""/>
        <dsp:cNvSpPr/>
      </dsp:nvSpPr>
      <dsp:spPr>
        <a:xfrm rot="16200000">
          <a:off x="5239835" y="1303032"/>
          <a:ext cx="2039341" cy="245843"/>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E404A83-3194-4E3B-B752-B708BA3AA181}">
      <dsp:nvSpPr>
        <dsp:cNvPr id="0" name=""/>
        <dsp:cNvSpPr/>
      </dsp:nvSpPr>
      <dsp:spPr>
        <a:xfrm>
          <a:off x="5708512" y="2049544"/>
          <a:ext cx="2731591" cy="1638954"/>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Casas representativas </a:t>
          </a:r>
          <a:endParaRPr lang="es-EC" sz="3000" kern="1200" dirty="0"/>
        </a:p>
      </dsp:txBody>
      <dsp:txXfrm>
        <a:off x="5756515" y="2097547"/>
        <a:ext cx="2635585" cy="1542948"/>
      </dsp:txXfrm>
    </dsp:sp>
    <dsp:sp modelId="{7C8B7599-898F-4C0F-89DE-7A18988D6320}">
      <dsp:nvSpPr>
        <dsp:cNvPr id="0" name=""/>
        <dsp:cNvSpPr/>
      </dsp:nvSpPr>
      <dsp:spPr>
        <a:xfrm>
          <a:off x="5708512" y="850"/>
          <a:ext cx="2731591" cy="1638954"/>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0" tIns="114300" rIns="114300" bIns="114300" numCol="1" spcCol="1270" anchor="ctr" anchorCtr="0">
          <a:noAutofit/>
        </a:bodyPr>
        <a:lstStyle/>
        <a:p>
          <a:pPr lvl="0" algn="ctr" defTabSz="1333500">
            <a:lnSpc>
              <a:spcPct val="90000"/>
            </a:lnSpc>
            <a:spcBef>
              <a:spcPct val="0"/>
            </a:spcBef>
            <a:spcAft>
              <a:spcPct val="35000"/>
            </a:spcAft>
          </a:pPr>
          <a:r>
            <a:rPr lang="es-EC" sz="3000" kern="1200" dirty="0" smtClean="0"/>
            <a:t>Camino de los Yumbos</a:t>
          </a:r>
          <a:endParaRPr lang="es-EC" sz="3000" kern="1200" dirty="0"/>
        </a:p>
      </dsp:txBody>
      <dsp:txXfrm>
        <a:off x="5756515" y="48853"/>
        <a:ext cx="2635585" cy="15429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E9B756-DACE-430D-BF14-02ABD1C66C8F}">
      <dsp:nvSpPr>
        <dsp:cNvPr id="0" name=""/>
        <dsp:cNvSpPr/>
      </dsp:nvSpPr>
      <dsp:spPr>
        <a:xfrm>
          <a:off x="189263" y="1433897"/>
          <a:ext cx="10962085" cy="9965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b" anchorCtr="0">
          <a:noAutofit/>
        </a:bodyPr>
        <a:lstStyle/>
        <a:p>
          <a:pPr lvl="0" algn="l" defTabSz="1778000">
            <a:lnSpc>
              <a:spcPct val="90000"/>
            </a:lnSpc>
            <a:spcBef>
              <a:spcPct val="0"/>
            </a:spcBef>
            <a:spcAft>
              <a:spcPct val="35000"/>
            </a:spcAft>
          </a:pPr>
          <a:r>
            <a:rPr lang="es-EC" sz="4000" kern="1200" dirty="0" smtClean="0"/>
            <a:t>OBJETIVO GENERAL</a:t>
          </a:r>
          <a:endParaRPr lang="es-EC" sz="4000" kern="1200" dirty="0"/>
        </a:p>
      </dsp:txBody>
      <dsp:txXfrm>
        <a:off x="189263" y="1433897"/>
        <a:ext cx="10962085" cy="996553"/>
      </dsp:txXfrm>
    </dsp:sp>
    <dsp:sp modelId="{68824A03-2CEF-49BA-BF56-D80B2F764DF0}">
      <dsp:nvSpPr>
        <dsp:cNvPr id="0" name=""/>
        <dsp:cNvSpPr/>
      </dsp:nvSpPr>
      <dsp:spPr>
        <a:xfrm>
          <a:off x="189263" y="2430450"/>
          <a:ext cx="2565127" cy="2030015"/>
        </a:xfrm>
        <a:prstGeom prst="chevron">
          <a:avLst>
            <a:gd name="adj" fmla="val 7061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40F3F77-6B32-4BC4-98B9-CDFF658CC988}">
      <dsp:nvSpPr>
        <dsp:cNvPr id="0" name=""/>
        <dsp:cNvSpPr/>
      </dsp:nvSpPr>
      <dsp:spPr>
        <a:xfrm>
          <a:off x="1730045" y="2430450"/>
          <a:ext cx="2565127" cy="2030015"/>
        </a:xfrm>
        <a:prstGeom prst="chevron">
          <a:avLst>
            <a:gd name="adj" fmla="val 70610"/>
          </a:avLst>
        </a:prstGeom>
        <a:gradFill rotWithShape="0">
          <a:gsLst>
            <a:gs pos="0">
              <a:schemeClr val="accent3">
                <a:hueOff val="-76826"/>
                <a:satOff val="4236"/>
                <a:lumOff val="-327"/>
                <a:alphaOff val="0"/>
                <a:lumMod val="110000"/>
                <a:satMod val="105000"/>
                <a:tint val="67000"/>
              </a:schemeClr>
            </a:gs>
            <a:gs pos="50000">
              <a:schemeClr val="accent3">
                <a:hueOff val="-76826"/>
                <a:satOff val="4236"/>
                <a:lumOff val="-327"/>
                <a:alphaOff val="0"/>
                <a:lumMod val="105000"/>
                <a:satMod val="103000"/>
                <a:tint val="73000"/>
              </a:schemeClr>
            </a:gs>
            <a:gs pos="100000">
              <a:schemeClr val="accent3">
                <a:hueOff val="-76826"/>
                <a:satOff val="4236"/>
                <a:lumOff val="-327"/>
                <a:alphaOff val="0"/>
                <a:lumMod val="105000"/>
                <a:satMod val="109000"/>
                <a:tint val="81000"/>
              </a:schemeClr>
            </a:gs>
          </a:gsLst>
          <a:lin ang="5400000" scaled="0"/>
        </a:gradFill>
        <a:ln w="6350" cap="flat" cmpd="sng" algn="ctr">
          <a:solidFill>
            <a:schemeClr val="accent3">
              <a:hueOff val="-76826"/>
              <a:satOff val="4236"/>
              <a:lumOff val="-327"/>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94A06BBE-E79E-47E0-A190-1919976CC32C}">
      <dsp:nvSpPr>
        <dsp:cNvPr id="0" name=""/>
        <dsp:cNvSpPr/>
      </dsp:nvSpPr>
      <dsp:spPr>
        <a:xfrm>
          <a:off x="3272045" y="2430450"/>
          <a:ext cx="2565127" cy="2030015"/>
        </a:xfrm>
        <a:prstGeom prst="chevron">
          <a:avLst>
            <a:gd name="adj" fmla="val 70610"/>
          </a:avLst>
        </a:prstGeom>
        <a:gradFill rotWithShape="0">
          <a:gsLst>
            <a:gs pos="0">
              <a:schemeClr val="accent3">
                <a:hueOff val="-153651"/>
                <a:satOff val="8472"/>
                <a:lumOff val="-654"/>
                <a:alphaOff val="0"/>
                <a:lumMod val="110000"/>
                <a:satMod val="105000"/>
                <a:tint val="67000"/>
              </a:schemeClr>
            </a:gs>
            <a:gs pos="50000">
              <a:schemeClr val="accent3">
                <a:hueOff val="-153651"/>
                <a:satOff val="8472"/>
                <a:lumOff val="-654"/>
                <a:alphaOff val="0"/>
                <a:lumMod val="105000"/>
                <a:satMod val="103000"/>
                <a:tint val="73000"/>
              </a:schemeClr>
            </a:gs>
            <a:gs pos="100000">
              <a:schemeClr val="accent3">
                <a:hueOff val="-153651"/>
                <a:satOff val="8472"/>
                <a:lumOff val="-654"/>
                <a:alphaOff val="0"/>
                <a:lumMod val="105000"/>
                <a:satMod val="109000"/>
                <a:tint val="81000"/>
              </a:schemeClr>
            </a:gs>
          </a:gsLst>
          <a:lin ang="5400000" scaled="0"/>
        </a:gradFill>
        <a:ln w="6350" cap="flat" cmpd="sng" algn="ctr">
          <a:solidFill>
            <a:schemeClr val="accent3">
              <a:hueOff val="-153651"/>
              <a:satOff val="8472"/>
              <a:lumOff val="-654"/>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275F0305-00A1-4E9C-A906-DD4155D54BA9}">
      <dsp:nvSpPr>
        <dsp:cNvPr id="0" name=""/>
        <dsp:cNvSpPr/>
      </dsp:nvSpPr>
      <dsp:spPr>
        <a:xfrm>
          <a:off x="4812827" y="2430450"/>
          <a:ext cx="2565127" cy="2030015"/>
        </a:xfrm>
        <a:prstGeom prst="chevron">
          <a:avLst>
            <a:gd name="adj" fmla="val 70610"/>
          </a:avLst>
        </a:prstGeom>
        <a:gradFill rotWithShape="0">
          <a:gsLst>
            <a:gs pos="0">
              <a:schemeClr val="accent3">
                <a:hueOff val="-230477"/>
                <a:satOff val="12708"/>
                <a:lumOff val="-981"/>
                <a:alphaOff val="0"/>
                <a:lumMod val="110000"/>
                <a:satMod val="105000"/>
                <a:tint val="67000"/>
              </a:schemeClr>
            </a:gs>
            <a:gs pos="50000">
              <a:schemeClr val="accent3">
                <a:hueOff val="-230477"/>
                <a:satOff val="12708"/>
                <a:lumOff val="-981"/>
                <a:alphaOff val="0"/>
                <a:lumMod val="105000"/>
                <a:satMod val="103000"/>
                <a:tint val="73000"/>
              </a:schemeClr>
            </a:gs>
            <a:gs pos="100000">
              <a:schemeClr val="accent3">
                <a:hueOff val="-230477"/>
                <a:satOff val="12708"/>
                <a:lumOff val="-981"/>
                <a:alphaOff val="0"/>
                <a:lumMod val="105000"/>
                <a:satMod val="109000"/>
                <a:tint val="81000"/>
              </a:schemeClr>
            </a:gs>
          </a:gsLst>
          <a:lin ang="5400000" scaled="0"/>
        </a:gradFill>
        <a:ln w="6350" cap="flat" cmpd="sng" algn="ctr">
          <a:solidFill>
            <a:schemeClr val="accent3">
              <a:hueOff val="-230477"/>
              <a:satOff val="12708"/>
              <a:lumOff val="-981"/>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CC0852E1-2FCA-43AA-B693-4B189164A61C}">
      <dsp:nvSpPr>
        <dsp:cNvPr id="0" name=""/>
        <dsp:cNvSpPr/>
      </dsp:nvSpPr>
      <dsp:spPr>
        <a:xfrm>
          <a:off x="6354827" y="2430450"/>
          <a:ext cx="2565127" cy="2030015"/>
        </a:xfrm>
        <a:prstGeom prst="chevron">
          <a:avLst>
            <a:gd name="adj" fmla="val 70610"/>
          </a:avLst>
        </a:prstGeom>
        <a:gradFill rotWithShape="0">
          <a:gsLst>
            <a:gs pos="0">
              <a:schemeClr val="accent3">
                <a:hueOff val="-307302"/>
                <a:satOff val="16944"/>
                <a:lumOff val="-1308"/>
                <a:alphaOff val="0"/>
                <a:lumMod val="110000"/>
                <a:satMod val="105000"/>
                <a:tint val="67000"/>
              </a:schemeClr>
            </a:gs>
            <a:gs pos="50000">
              <a:schemeClr val="accent3">
                <a:hueOff val="-307302"/>
                <a:satOff val="16944"/>
                <a:lumOff val="-1308"/>
                <a:alphaOff val="0"/>
                <a:lumMod val="105000"/>
                <a:satMod val="103000"/>
                <a:tint val="73000"/>
              </a:schemeClr>
            </a:gs>
            <a:gs pos="100000">
              <a:schemeClr val="accent3">
                <a:hueOff val="-307302"/>
                <a:satOff val="16944"/>
                <a:lumOff val="-1308"/>
                <a:alphaOff val="0"/>
                <a:lumMod val="105000"/>
                <a:satMod val="109000"/>
                <a:tint val="81000"/>
              </a:schemeClr>
            </a:gs>
          </a:gsLst>
          <a:lin ang="5400000" scaled="0"/>
        </a:gradFill>
        <a:ln w="6350" cap="flat" cmpd="sng" algn="ctr">
          <a:solidFill>
            <a:schemeClr val="accent3">
              <a:hueOff val="-307302"/>
              <a:satOff val="16944"/>
              <a:lumOff val="-1308"/>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D198B242-A1BF-45C8-A917-10129F828B1E}">
      <dsp:nvSpPr>
        <dsp:cNvPr id="0" name=""/>
        <dsp:cNvSpPr/>
      </dsp:nvSpPr>
      <dsp:spPr>
        <a:xfrm>
          <a:off x="7895609" y="2430450"/>
          <a:ext cx="2565127" cy="2030015"/>
        </a:xfrm>
        <a:prstGeom prst="chevron">
          <a:avLst>
            <a:gd name="adj" fmla="val 70610"/>
          </a:avLst>
        </a:prstGeom>
        <a:gradFill rotWithShape="0">
          <a:gsLst>
            <a:gs pos="0">
              <a:schemeClr val="accent3">
                <a:hueOff val="-384128"/>
                <a:satOff val="21180"/>
                <a:lumOff val="-1635"/>
                <a:alphaOff val="0"/>
                <a:lumMod val="110000"/>
                <a:satMod val="105000"/>
                <a:tint val="67000"/>
              </a:schemeClr>
            </a:gs>
            <a:gs pos="50000">
              <a:schemeClr val="accent3">
                <a:hueOff val="-384128"/>
                <a:satOff val="21180"/>
                <a:lumOff val="-1635"/>
                <a:alphaOff val="0"/>
                <a:lumMod val="105000"/>
                <a:satMod val="103000"/>
                <a:tint val="73000"/>
              </a:schemeClr>
            </a:gs>
            <a:gs pos="100000">
              <a:schemeClr val="accent3">
                <a:hueOff val="-384128"/>
                <a:satOff val="21180"/>
                <a:lumOff val="-1635"/>
                <a:alphaOff val="0"/>
                <a:lumMod val="105000"/>
                <a:satMod val="109000"/>
                <a:tint val="81000"/>
              </a:schemeClr>
            </a:gs>
          </a:gsLst>
          <a:lin ang="5400000" scaled="0"/>
        </a:gradFill>
        <a:ln w="6350" cap="flat" cmpd="sng" algn="ctr">
          <a:solidFill>
            <a:schemeClr val="accent3">
              <a:hueOff val="-384128"/>
              <a:satOff val="21180"/>
              <a:lumOff val="-1635"/>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E3035A2-09C9-4EBA-ABDD-38147E2625B9}">
      <dsp:nvSpPr>
        <dsp:cNvPr id="0" name=""/>
        <dsp:cNvSpPr/>
      </dsp:nvSpPr>
      <dsp:spPr>
        <a:xfrm>
          <a:off x="9437609" y="2430450"/>
          <a:ext cx="2565127" cy="2030015"/>
        </a:xfrm>
        <a:prstGeom prst="chevron">
          <a:avLst>
            <a:gd name="adj" fmla="val 70610"/>
          </a:avLst>
        </a:prstGeom>
        <a:gradFill rotWithShape="0">
          <a:gsLst>
            <a:gs pos="0">
              <a:schemeClr val="accent3">
                <a:hueOff val="-460953"/>
                <a:satOff val="25416"/>
                <a:lumOff val="-1962"/>
                <a:alphaOff val="0"/>
                <a:lumMod val="110000"/>
                <a:satMod val="105000"/>
                <a:tint val="67000"/>
              </a:schemeClr>
            </a:gs>
            <a:gs pos="50000">
              <a:schemeClr val="accent3">
                <a:hueOff val="-460953"/>
                <a:satOff val="25416"/>
                <a:lumOff val="-1962"/>
                <a:alphaOff val="0"/>
                <a:lumMod val="105000"/>
                <a:satMod val="103000"/>
                <a:tint val="73000"/>
              </a:schemeClr>
            </a:gs>
            <a:gs pos="100000">
              <a:schemeClr val="accent3">
                <a:hueOff val="-460953"/>
                <a:satOff val="25416"/>
                <a:lumOff val="-1962"/>
                <a:alphaOff val="0"/>
                <a:lumMod val="105000"/>
                <a:satMod val="109000"/>
                <a:tint val="81000"/>
              </a:schemeClr>
            </a:gs>
          </a:gsLst>
          <a:lin ang="5400000" scaled="0"/>
        </a:gradFill>
        <a:ln w="6350" cap="flat" cmpd="sng" algn="ctr">
          <a:solidFill>
            <a:schemeClr val="accent3">
              <a:hueOff val="-460953"/>
              <a:satOff val="25416"/>
              <a:lumOff val="-1962"/>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FB6E7D2A-55B5-4B85-BF89-63525C4FEFEC}">
      <dsp:nvSpPr>
        <dsp:cNvPr id="0" name=""/>
        <dsp:cNvSpPr/>
      </dsp:nvSpPr>
      <dsp:spPr>
        <a:xfrm>
          <a:off x="189263" y="2633451"/>
          <a:ext cx="11104592" cy="1624012"/>
        </a:xfrm>
        <a:prstGeom prst="rect">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l" defTabSz="1066800">
            <a:lnSpc>
              <a:spcPct val="90000"/>
            </a:lnSpc>
            <a:spcBef>
              <a:spcPct val="0"/>
            </a:spcBef>
            <a:spcAft>
              <a:spcPct val="35000"/>
            </a:spcAft>
          </a:pPr>
          <a:r>
            <a:rPr lang="es-EC" sz="2400" b="1" kern="1200" dirty="0" smtClean="0"/>
            <a:t>Determinar las razones que permitan el impulso del turismo de aventura en la comunidad de Chiriboga con el adecuado manejo de los recursos naturales y la participación activa de los miembros de la comunidad en la prestación de servicios turísticos con el propósito de aportar al desarrollo económico de la zona y mejorar la calidad de vida de la población.</a:t>
          </a:r>
          <a:endParaRPr lang="es-EC" sz="2400" b="1" kern="1200" dirty="0"/>
        </a:p>
      </dsp:txBody>
      <dsp:txXfrm>
        <a:off x="189263" y="2633451"/>
        <a:ext cx="11104592" cy="16240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73CFBC-F5BF-4B14-BAE2-6F3DBF0147F0}">
      <dsp:nvSpPr>
        <dsp:cNvPr id="0" name=""/>
        <dsp:cNvSpPr/>
      </dsp:nvSpPr>
      <dsp:spPr>
        <a:xfrm>
          <a:off x="2852" y="105236"/>
          <a:ext cx="1515566" cy="540891"/>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solidFill>
                <a:schemeClr val="tx1"/>
              </a:solidFill>
            </a:rPr>
            <a:t>Paradas Estratégicas</a:t>
          </a:r>
          <a:endParaRPr lang="es-EC" sz="1500" b="1" kern="1200" dirty="0">
            <a:solidFill>
              <a:schemeClr val="tx1"/>
            </a:solidFill>
          </a:endParaRPr>
        </a:p>
      </dsp:txBody>
      <dsp:txXfrm>
        <a:off x="2852" y="105236"/>
        <a:ext cx="1515566" cy="540891"/>
      </dsp:txXfrm>
    </dsp:sp>
    <dsp:sp modelId="{7D03BE43-835F-4747-8743-FD8857AF724D}">
      <dsp:nvSpPr>
        <dsp:cNvPr id="0" name=""/>
        <dsp:cNvSpPr/>
      </dsp:nvSpPr>
      <dsp:spPr>
        <a:xfrm>
          <a:off x="2852" y="646128"/>
          <a:ext cx="1515566" cy="3126726"/>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La Libertad</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Quebrada Chuzalongo</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San Juan</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El Alisal</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Otongorito</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Chiriboga</a:t>
          </a:r>
          <a:endParaRPr lang="es-EC" sz="1500" b="1" kern="1200" dirty="0">
            <a:solidFill>
              <a:schemeClr val="tx1"/>
            </a:solidFill>
          </a:endParaRPr>
        </a:p>
      </dsp:txBody>
      <dsp:txXfrm>
        <a:off x="2852" y="646128"/>
        <a:ext cx="1515566" cy="3126726"/>
      </dsp:txXfrm>
    </dsp:sp>
    <dsp:sp modelId="{04944086-BBB3-4CAB-939F-356D03572BE0}">
      <dsp:nvSpPr>
        <dsp:cNvPr id="0" name=""/>
        <dsp:cNvSpPr/>
      </dsp:nvSpPr>
      <dsp:spPr>
        <a:xfrm>
          <a:off x="1730598" y="105236"/>
          <a:ext cx="1515566" cy="540891"/>
        </a:xfrm>
        <a:prstGeom prst="rect">
          <a:avLst/>
        </a:prstGeom>
        <a:solidFill>
          <a:schemeClr val="accent2">
            <a:hueOff val="7071"/>
            <a:satOff val="-6897"/>
            <a:lumOff val="-353"/>
            <a:alphaOff val="0"/>
          </a:schemeClr>
        </a:solidFill>
        <a:ln w="12700" cap="flat" cmpd="sng" algn="ctr">
          <a:solidFill>
            <a:schemeClr val="accent2">
              <a:hueOff val="7071"/>
              <a:satOff val="-6897"/>
              <a:lumOff val="-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dirty="0" smtClean="0">
              <a:solidFill>
                <a:schemeClr val="tx1"/>
              </a:solidFill>
            </a:rPr>
            <a:t>Sitios de Descanso</a:t>
          </a:r>
          <a:endParaRPr lang="es-EC" sz="1500" b="1" kern="1200" dirty="0">
            <a:solidFill>
              <a:schemeClr val="tx1"/>
            </a:solidFill>
          </a:endParaRPr>
        </a:p>
      </dsp:txBody>
      <dsp:txXfrm>
        <a:off x="1730598" y="105236"/>
        <a:ext cx="1515566" cy="540891"/>
      </dsp:txXfrm>
    </dsp:sp>
    <dsp:sp modelId="{4A80EC4A-A7D0-4CE5-8C62-26AF43B959D7}">
      <dsp:nvSpPr>
        <dsp:cNvPr id="0" name=""/>
        <dsp:cNvSpPr/>
      </dsp:nvSpPr>
      <dsp:spPr>
        <a:xfrm>
          <a:off x="1730598" y="646128"/>
          <a:ext cx="1515566" cy="3126726"/>
        </a:xfrm>
        <a:prstGeom prst="rect">
          <a:avLst/>
        </a:prstGeom>
        <a:solidFill>
          <a:schemeClr val="accent2">
            <a:tint val="40000"/>
            <a:alpha val="90000"/>
            <a:hueOff val="52573"/>
            <a:satOff val="-8729"/>
            <a:lumOff val="-513"/>
            <a:alphaOff val="0"/>
          </a:schemeClr>
        </a:solidFill>
        <a:ln w="12700" cap="flat" cmpd="sng" algn="ctr">
          <a:solidFill>
            <a:schemeClr val="accent2">
              <a:tint val="40000"/>
              <a:alpha val="90000"/>
              <a:hueOff val="52573"/>
              <a:satOff val="-8729"/>
              <a:lumOff val="-51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Puente de Tablas</a:t>
          </a:r>
          <a:endParaRPr lang="es-EC" sz="1500" b="1" kern="1200" dirty="0">
            <a:solidFill>
              <a:schemeClr val="tx1"/>
            </a:solidFill>
          </a:endParaRPr>
        </a:p>
      </dsp:txBody>
      <dsp:txXfrm>
        <a:off x="1730598" y="646128"/>
        <a:ext cx="1515566" cy="3126726"/>
      </dsp:txXfrm>
    </dsp:sp>
    <dsp:sp modelId="{EAE9D533-4774-4C96-BFB6-3AF2D2E1DA5C}">
      <dsp:nvSpPr>
        <dsp:cNvPr id="0" name=""/>
        <dsp:cNvSpPr/>
      </dsp:nvSpPr>
      <dsp:spPr>
        <a:xfrm>
          <a:off x="3458343" y="105236"/>
          <a:ext cx="1515566" cy="540891"/>
        </a:xfrm>
        <a:prstGeom prst="rect">
          <a:avLst/>
        </a:prstGeom>
        <a:solidFill>
          <a:schemeClr val="accent2">
            <a:hueOff val="14141"/>
            <a:satOff val="-13795"/>
            <a:lumOff val="-706"/>
            <a:alphaOff val="0"/>
          </a:schemeClr>
        </a:solidFill>
        <a:ln w="12700" cap="flat" cmpd="sng" algn="ctr">
          <a:solidFill>
            <a:schemeClr val="accent2">
              <a:hueOff val="14141"/>
              <a:satOff val="-13795"/>
              <a:lumOff val="-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Observación de aves</a:t>
          </a:r>
          <a:endParaRPr lang="es-EC" sz="1500" b="1" kern="1200" dirty="0">
            <a:solidFill>
              <a:schemeClr val="tx1"/>
            </a:solidFill>
          </a:endParaRPr>
        </a:p>
      </dsp:txBody>
      <dsp:txXfrm>
        <a:off x="3458343" y="105236"/>
        <a:ext cx="1515566" cy="540891"/>
      </dsp:txXfrm>
    </dsp:sp>
    <dsp:sp modelId="{4291AA80-4034-4D9E-AD7F-5DCB5829DCD4}">
      <dsp:nvSpPr>
        <dsp:cNvPr id="0" name=""/>
        <dsp:cNvSpPr/>
      </dsp:nvSpPr>
      <dsp:spPr>
        <a:xfrm>
          <a:off x="3458343" y="646128"/>
          <a:ext cx="1515566" cy="3126726"/>
        </a:xfrm>
        <a:prstGeom prst="rect">
          <a:avLst/>
        </a:prstGeom>
        <a:solidFill>
          <a:schemeClr val="accent2">
            <a:tint val="40000"/>
            <a:alpha val="90000"/>
            <a:hueOff val="105147"/>
            <a:satOff val="-17459"/>
            <a:lumOff val="-1026"/>
            <a:alphaOff val="0"/>
          </a:schemeClr>
        </a:solidFill>
        <a:ln w="12700" cap="flat" cmpd="sng" algn="ctr">
          <a:solidFill>
            <a:schemeClr val="accent2">
              <a:tint val="40000"/>
              <a:alpha val="90000"/>
              <a:hueOff val="105147"/>
              <a:satOff val="-17459"/>
              <a:lumOff val="-102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Finca Ecológica Río Monte</a:t>
          </a:r>
          <a:endParaRPr lang="es-EC" sz="1500" b="1" kern="1200" dirty="0">
            <a:solidFill>
              <a:schemeClr val="tx1"/>
            </a:solidFill>
          </a:endParaRPr>
        </a:p>
      </dsp:txBody>
      <dsp:txXfrm>
        <a:off x="3458343" y="646128"/>
        <a:ext cx="1515566" cy="3126726"/>
      </dsp:txXfrm>
    </dsp:sp>
    <dsp:sp modelId="{73416957-54C9-4DE9-A7D1-06C103DE2209}">
      <dsp:nvSpPr>
        <dsp:cNvPr id="0" name=""/>
        <dsp:cNvSpPr/>
      </dsp:nvSpPr>
      <dsp:spPr>
        <a:xfrm>
          <a:off x="5186089" y="105236"/>
          <a:ext cx="1515566" cy="540891"/>
        </a:xfrm>
        <a:prstGeom prst="rect">
          <a:avLst/>
        </a:prstGeom>
        <a:solidFill>
          <a:schemeClr val="accent2">
            <a:hueOff val="21212"/>
            <a:satOff val="-20692"/>
            <a:lumOff val="-1060"/>
            <a:alphaOff val="0"/>
          </a:schemeClr>
        </a:solidFill>
        <a:ln w="12700" cap="flat" cmpd="sng" algn="ctr">
          <a:solidFill>
            <a:schemeClr val="accent2">
              <a:hueOff val="21212"/>
              <a:satOff val="-20692"/>
              <a:lumOff val="-106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Puntos de Auxilio</a:t>
          </a:r>
          <a:endParaRPr lang="es-EC" sz="1500" b="1" kern="1200" dirty="0">
            <a:solidFill>
              <a:schemeClr val="tx1"/>
            </a:solidFill>
          </a:endParaRPr>
        </a:p>
      </dsp:txBody>
      <dsp:txXfrm>
        <a:off x="5186089" y="105236"/>
        <a:ext cx="1515566" cy="540891"/>
      </dsp:txXfrm>
    </dsp:sp>
    <dsp:sp modelId="{177FE10E-1071-4EFB-962E-B330FA7154E4}">
      <dsp:nvSpPr>
        <dsp:cNvPr id="0" name=""/>
        <dsp:cNvSpPr/>
      </dsp:nvSpPr>
      <dsp:spPr>
        <a:xfrm>
          <a:off x="5186089" y="646128"/>
          <a:ext cx="1515566" cy="3126726"/>
        </a:xfrm>
        <a:prstGeom prst="rect">
          <a:avLst/>
        </a:prstGeom>
        <a:solidFill>
          <a:schemeClr val="accent2">
            <a:tint val="40000"/>
            <a:alpha val="90000"/>
            <a:hueOff val="157720"/>
            <a:satOff val="-26188"/>
            <a:lumOff val="-1540"/>
            <a:alphaOff val="0"/>
          </a:schemeClr>
        </a:solidFill>
        <a:ln w="12700" cap="flat" cmpd="sng" algn="ctr">
          <a:solidFill>
            <a:schemeClr val="accent2">
              <a:tint val="40000"/>
              <a:alpha val="90000"/>
              <a:hueOff val="157720"/>
              <a:satOff val="-26188"/>
              <a:lumOff val="-154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El Guarumal</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Zapadores del Saloya</a:t>
          </a:r>
          <a:endParaRPr lang="es-EC" sz="1500" b="1" kern="1200" dirty="0">
            <a:solidFill>
              <a:schemeClr val="tx1"/>
            </a:solidFill>
          </a:endParaRPr>
        </a:p>
      </dsp:txBody>
      <dsp:txXfrm>
        <a:off x="5186089" y="646128"/>
        <a:ext cx="1515566" cy="3126726"/>
      </dsp:txXfrm>
    </dsp:sp>
    <dsp:sp modelId="{A9612447-7FCA-45BA-A873-F9C5E6818938}">
      <dsp:nvSpPr>
        <dsp:cNvPr id="0" name=""/>
        <dsp:cNvSpPr/>
      </dsp:nvSpPr>
      <dsp:spPr>
        <a:xfrm>
          <a:off x="6913835" y="105236"/>
          <a:ext cx="1515566" cy="540891"/>
        </a:xfrm>
        <a:prstGeom prst="rect">
          <a:avLst/>
        </a:prstGeom>
        <a:solidFill>
          <a:schemeClr val="accent2">
            <a:hueOff val="28282"/>
            <a:satOff val="-27590"/>
            <a:lumOff val="-1413"/>
            <a:alphaOff val="0"/>
          </a:schemeClr>
        </a:solidFill>
        <a:ln w="12700" cap="flat" cmpd="sng" algn="ctr">
          <a:solidFill>
            <a:schemeClr val="accent2">
              <a:hueOff val="28282"/>
              <a:satOff val="-27590"/>
              <a:lumOff val="-141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Miradores</a:t>
          </a:r>
          <a:endParaRPr lang="es-EC" sz="1500" b="1" kern="1200" dirty="0">
            <a:solidFill>
              <a:schemeClr val="tx1"/>
            </a:solidFill>
          </a:endParaRPr>
        </a:p>
      </dsp:txBody>
      <dsp:txXfrm>
        <a:off x="6913835" y="105236"/>
        <a:ext cx="1515566" cy="540891"/>
      </dsp:txXfrm>
    </dsp:sp>
    <dsp:sp modelId="{9252C65F-07F9-4438-B15B-984AB7D33D44}">
      <dsp:nvSpPr>
        <dsp:cNvPr id="0" name=""/>
        <dsp:cNvSpPr/>
      </dsp:nvSpPr>
      <dsp:spPr>
        <a:xfrm>
          <a:off x="6913835" y="646128"/>
          <a:ext cx="1515566" cy="3126726"/>
        </a:xfrm>
        <a:prstGeom prst="rect">
          <a:avLst/>
        </a:prstGeom>
        <a:solidFill>
          <a:schemeClr val="accent2">
            <a:tint val="40000"/>
            <a:alpha val="90000"/>
            <a:hueOff val="210294"/>
            <a:satOff val="-34918"/>
            <a:lumOff val="-2053"/>
            <a:alphaOff val="0"/>
          </a:schemeClr>
        </a:solidFill>
        <a:ln w="12700" cap="flat" cmpd="sng" algn="ctr">
          <a:solidFill>
            <a:schemeClr val="accent2">
              <a:tint val="40000"/>
              <a:alpha val="90000"/>
              <a:hueOff val="210294"/>
              <a:satOff val="-34918"/>
              <a:lumOff val="-205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Guagua Pichincha</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Atacazo-Ninahuilca</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Saloya</a:t>
          </a:r>
          <a:endParaRPr lang="es-EC" sz="1500" b="1" kern="1200" dirty="0">
            <a:solidFill>
              <a:schemeClr val="tx1"/>
            </a:solidFill>
          </a:endParaRPr>
        </a:p>
      </dsp:txBody>
      <dsp:txXfrm>
        <a:off x="6913835" y="646128"/>
        <a:ext cx="1515566" cy="3126726"/>
      </dsp:txXfrm>
    </dsp:sp>
    <dsp:sp modelId="{01FFBB10-29CE-4A95-88B1-65B75035617E}">
      <dsp:nvSpPr>
        <dsp:cNvPr id="0" name=""/>
        <dsp:cNvSpPr/>
      </dsp:nvSpPr>
      <dsp:spPr>
        <a:xfrm>
          <a:off x="8641581" y="105236"/>
          <a:ext cx="1515566" cy="540891"/>
        </a:xfrm>
        <a:prstGeom prst="rect">
          <a:avLst/>
        </a:prstGeom>
        <a:solidFill>
          <a:schemeClr val="accent2">
            <a:hueOff val="35353"/>
            <a:satOff val="-34487"/>
            <a:lumOff val="-1766"/>
            <a:alphaOff val="0"/>
          </a:schemeClr>
        </a:solidFill>
        <a:ln w="12700" cap="flat" cmpd="sng" algn="ctr">
          <a:solidFill>
            <a:schemeClr val="accent2">
              <a:hueOff val="35353"/>
              <a:satOff val="-34487"/>
              <a:lumOff val="-17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s-EC" sz="1500" b="1" kern="1200" smtClean="0">
              <a:solidFill>
                <a:schemeClr val="tx1"/>
              </a:solidFill>
            </a:rPr>
            <a:t>Cascadas</a:t>
          </a:r>
          <a:endParaRPr lang="es-EC" sz="1500" b="1" kern="1200" dirty="0">
            <a:solidFill>
              <a:schemeClr val="tx1"/>
            </a:solidFill>
          </a:endParaRPr>
        </a:p>
      </dsp:txBody>
      <dsp:txXfrm>
        <a:off x="8641581" y="105236"/>
        <a:ext cx="1515566" cy="540891"/>
      </dsp:txXfrm>
    </dsp:sp>
    <dsp:sp modelId="{31DF7AAC-A55C-4B6B-B74D-253828924D33}">
      <dsp:nvSpPr>
        <dsp:cNvPr id="0" name=""/>
        <dsp:cNvSpPr/>
      </dsp:nvSpPr>
      <dsp:spPr>
        <a:xfrm>
          <a:off x="8641581" y="646128"/>
          <a:ext cx="1515566" cy="3126726"/>
        </a:xfrm>
        <a:prstGeom prst="rect">
          <a:avLst/>
        </a:prstGeom>
        <a:solidFill>
          <a:schemeClr val="accent2">
            <a:tint val="40000"/>
            <a:alpha val="90000"/>
            <a:hueOff val="262867"/>
            <a:satOff val="-43647"/>
            <a:lumOff val="-2566"/>
            <a:alphaOff val="0"/>
          </a:schemeClr>
        </a:solidFill>
        <a:ln w="12700" cap="flat" cmpd="sng" algn="ctr">
          <a:solidFill>
            <a:schemeClr val="accent2">
              <a:tint val="40000"/>
              <a:alpha val="90000"/>
              <a:hueOff val="262867"/>
              <a:satOff val="-43647"/>
              <a:lumOff val="-256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s-EC" sz="1500" b="1" kern="1200" smtClean="0">
              <a:solidFill>
                <a:schemeClr val="tx1"/>
              </a:solidFill>
            </a:rPr>
            <a:t>Cascada El Corazón</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Cascada Dos Cruces</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Cascada La Sirena</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Cascada Escondida</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Cascada San José del Guarumal</a:t>
          </a:r>
          <a:endParaRPr lang="es-EC" sz="1500" b="1" kern="1200" dirty="0">
            <a:solidFill>
              <a:schemeClr val="tx1"/>
            </a:solidFill>
          </a:endParaRPr>
        </a:p>
        <a:p>
          <a:pPr marL="114300" lvl="1" indent="-114300" algn="l" defTabSz="666750">
            <a:lnSpc>
              <a:spcPct val="90000"/>
            </a:lnSpc>
            <a:spcBef>
              <a:spcPct val="0"/>
            </a:spcBef>
            <a:spcAft>
              <a:spcPct val="15000"/>
            </a:spcAft>
            <a:buChar char="••"/>
          </a:pPr>
          <a:r>
            <a:rPr lang="es-EC" sz="1500" b="1" kern="1200" smtClean="0">
              <a:solidFill>
                <a:schemeClr val="tx1"/>
              </a:solidFill>
            </a:rPr>
            <a:t>Cascada La Viuda</a:t>
          </a:r>
          <a:endParaRPr lang="es-EC" sz="1500" b="1" kern="1200" dirty="0">
            <a:solidFill>
              <a:schemeClr val="tx1"/>
            </a:solidFill>
          </a:endParaRPr>
        </a:p>
      </dsp:txBody>
      <dsp:txXfrm>
        <a:off x="8641581" y="646128"/>
        <a:ext cx="1515566" cy="31267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C8E986-5032-47AD-A18C-2DF59BCB62D5}">
      <dsp:nvSpPr>
        <dsp:cNvPr id="0" name=""/>
        <dsp:cNvSpPr/>
      </dsp:nvSpPr>
      <dsp:spPr>
        <a:xfrm>
          <a:off x="-6593780" y="-1008376"/>
          <a:ext cx="7848012" cy="7848012"/>
        </a:xfrm>
        <a:prstGeom prst="blockArc">
          <a:avLst>
            <a:gd name="adj1" fmla="val 18900000"/>
            <a:gd name="adj2" fmla="val 2700000"/>
            <a:gd name="adj3" fmla="val 275"/>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C90130-9F5E-4CB3-8BF5-2BFD0082EB84}">
      <dsp:nvSpPr>
        <dsp:cNvPr id="0" name=""/>
        <dsp:cNvSpPr/>
      </dsp:nvSpPr>
      <dsp:spPr>
        <a:xfrm>
          <a:off x="656305" y="448307"/>
          <a:ext cx="11452596" cy="897080"/>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05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La vía Quito-Chiriboga- Santo Domingo abarca los puntos desde el barrio La Libertad en Chillogallo, avanza hasta Chiriboga localizada cerca del límite provincial con Santo Domingo.</a:t>
          </a:r>
          <a:endParaRPr lang="es-EC" sz="1900" b="1" kern="1200" dirty="0"/>
        </a:p>
      </dsp:txBody>
      <dsp:txXfrm>
        <a:off x="656305" y="448307"/>
        <a:ext cx="11452596" cy="897080"/>
      </dsp:txXfrm>
    </dsp:sp>
    <dsp:sp modelId="{E2AE1B99-8AFB-4A77-9057-0BA182B3A7DB}">
      <dsp:nvSpPr>
        <dsp:cNvPr id="0" name=""/>
        <dsp:cNvSpPr/>
      </dsp:nvSpPr>
      <dsp:spPr>
        <a:xfrm>
          <a:off x="95629" y="336172"/>
          <a:ext cx="1121351" cy="11213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1D12AC4D-93CF-4AB9-99DB-80832C954123}">
      <dsp:nvSpPr>
        <dsp:cNvPr id="0" name=""/>
        <dsp:cNvSpPr/>
      </dsp:nvSpPr>
      <dsp:spPr>
        <a:xfrm>
          <a:off x="1170622" y="1794161"/>
          <a:ext cx="10938279" cy="897080"/>
        </a:xfrm>
        <a:prstGeom prst="rect">
          <a:avLst/>
        </a:prstGeom>
        <a:gradFill rotWithShape="0">
          <a:gsLst>
            <a:gs pos="0">
              <a:schemeClr val="accent5">
                <a:hueOff val="-227665"/>
                <a:satOff val="-19810"/>
                <a:lumOff val="-196"/>
                <a:alphaOff val="0"/>
                <a:lumMod val="110000"/>
                <a:satMod val="105000"/>
                <a:tint val="67000"/>
              </a:schemeClr>
            </a:gs>
            <a:gs pos="50000">
              <a:schemeClr val="accent5">
                <a:hueOff val="-227665"/>
                <a:satOff val="-19810"/>
                <a:lumOff val="-196"/>
                <a:alphaOff val="0"/>
                <a:lumMod val="105000"/>
                <a:satMod val="103000"/>
                <a:tint val="73000"/>
              </a:schemeClr>
            </a:gs>
            <a:gs pos="100000">
              <a:schemeClr val="accent5">
                <a:hueOff val="-227665"/>
                <a:satOff val="-19810"/>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05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El turismo de aventura se puede realizar en la vía Quito - Chiriboga, actualmente esta modalidad está caracterizada por caminatas y el ciclismo de montaña.</a:t>
          </a:r>
          <a:endParaRPr lang="es-EC" sz="1900" b="1" kern="1200" dirty="0"/>
        </a:p>
      </dsp:txBody>
      <dsp:txXfrm>
        <a:off x="1170622" y="1794161"/>
        <a:ext cx="10938279" cy="897080"/>
      </dsp:txXfrm>
    </dsp:sp>
    <dsp:sp modelId="{562674C0-8D95-499F-A15E-710E5EBAE34A}">
      <dsp:nvSpPr>
        <dsp:cNvPr id="0" name=""/>
        <dsp:cNvSpPr/>
      </dsp:nvSpPr>
      <dsp:spPr>
        <a:xfrm>
          <a:off x="609946" y="1682026"/>
          <a:ext cx="1121351" cy="11213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227665"/>
              <a:satOff val="-19810"/>
              <a:lumOff val="-196"/>
              <a:alphaOff val="0"/>
            </a:schemeClr>
          </a:solidFill>
          <a:prstDash val="solid"/>
          <a:miter lim="800000"/>
        </a:ln>
        <a:effectLst/>
      </dsp:spPr>
      <dsp:style>
        <a:lnRef idx="1">
          <a:scrgbClr r="0" g="0" b="0"/>
        </a:lnRef>
        <a:fillRef idx="2">
          <a:scrgbClr r="0" g="0" b="0"/>
        </a:fillRef>
        <a:effectRef idx="0">
          <a:scrgbClr r="0" g="0" b="0"/>
        </a:effectRef>
        <a:fontRef idx="minor"/>
      </dsp:style>
    </dsp:sp>
    <dsp:sp modelId="{D2E3B0D5-D11B-46DE-85F2-B44A7E70DF06}">
      <dsp:nvSpPr>
        <dsp:cNvPr id="0" name=""/>
        <dsp:cNvSpPr/>
      </dsp:nvSpPr>
      <dsp:spPr>
        <a:xfrm>
          <a:off x="1170622" y="3140016"/>
          <a:ext cx="10938279" cy="897080"/>
        </a:xfrm>
        <a:prstGeom prst="rect">
          <a:avLst/>
        </a:prstGeom>
        <a:gradFill rotWithShape="0">
          <a:gsLst>
            <a:gs pos="0">
              <a:schemeClr val="accent5">
                <a:hueOff val="-455330"/>
                <a:satOff val="-39621"/>
                <a:lumOff val="-392"/>
                <a:alphaOff val="0"/>
                <a:lumMod val="110000"/>
                <a:satMod val="105000"/>
                <a:tint val="67000"/>
              </a:schemeClr>
            </a:gs>
            <a:gs pos="50000">
              <a:schemeClr val="accent5">
                <a:hueOff val="-455330"/>
                <a:satOff val="-39621"/>
                <a:lumOff val="-392"/>
                <a:alphaOff val="0"/>
                <a:lumMod val="105000"/>
                <a:satMod val="103000"/>
                <a:tint val="73000"/>
              </a:schemeClr>
            </a:gs>
            <a:gs pos="100000">
              <a:schemeClr val="accent5">
                <a:hueOff val="-455330"/>
                <a:satOff val="-3962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05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Se incluye la realización de actividades como el tubing en el río Saloya y descensos en cascadas. </a:t>
          </a:r>
          <a:endParaRPr lang="es-EC" sz="1900" b="1" kern="1200" dirty="0"/>
        </a:p>
      </dsp:txBody>
      <dsp:txXfrm>
        <a:off x="1170622" y="3140016"/>
        <a:ext cx="10938279" cy="897080"/>
      </dsp:txXfrm>
    </dsp:sp>
    <dsp:sp modelId="{601BA69A-74B0-49AF-91E3-A6CB298CBB4B}">
      <dsp:nvSpPr>
        <dsp:cNvPr id="0" name=""/>
        <dsp:cNvSpPr/>
      </dsp:nvSpPr>
      <dsp:spPr>
        <a:xfrm>
          <a:off x="609946" y="3027881"/>
          <a:ext cx="1121351" cy="11213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455330"/>
              <a:satOff val="-39621"/>
              <a:lumOff val="-392"/>
              <a:alphaOff val="0"/>
            </a:schemeClr>
          </a:solidFill>
          <a:prstDash val="solid"/>
          <a:miter lim="800000"/>
        </a:ln>
        <a:effectLst/>
      </dsp:spPr>
      <dsp:style>
        <a:lnRef idx="1">
          <a:scrgbClr r="0" g="0" b="0"/>
        </a:lnRef>
        <a:fillRef idx="2">
          <a:scrgbClr r="0" g="0" b="0"/>
        </a:fillRef>
        <a:effectRef idx="0">
          <a:scrgbClr r="0" g="0" b="0"/>
        </a:effectRef>
        <a:fontRef idx="minor"/>
      </dsp:style>
    </dsp:sp>
    <dsp:sp modelId="{70B802E0-429C-492A-8358-97EBFCE9A3D1}">
      <dsp:nvSpPr>
        <dsp:cNvPr id="0" name=""/>
        <dsp:cNvSpPr/>
      </dsp:nvSpPr>
      <dsp:spPr>
        <a:xfrm>
          <a:off x="656305" y="4485870"/>
          <a:ext cx="11452596" cy="897080"/>
        </a:xfrm>
        <a:prstGeom prst="rect">
          <a:avLst/>
        </a:prstGeom>
        <a:gradFill rotWithShape="0">
          <a:gsLst>
            <a:gs pos="0">
              <a:schemeClr val="accent5">
                <a:hueOff val="-682995"/>
                <a:satOff val="-59431"/>
                <a:lumOff val="-588"/>
                <a:alphaOff val="0"/>
                <a:lumMod val="110000"/>
                <a:satMod val="105000"/>
                <a:tint val="67000"/>
              </a:schemeClr>
            </a:gs>
            <a:gs pos="50000">
              <a:schemeClr val="accent5">
                <a:hueOff val="-682995"/>
                <a:satOff val="-59431"/>
                <a:lumOff val="-588"/>
                <a:alphaOff val="0"/>
                <a:lumMod val="105000"/>
                <a:satMod val="103000"/>
                <a:tint val="73000"/>
              </a:schemeClr>
            </a:gs>
            <a:gs pos="100000">
              <a:schemeClr val="accent5">
                <a:hueOff val="-682995"/>
                <a:satOff val="-59431"/>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2058" tIns="48260" rIns="48260" bIns="48260" numCol="1" spcCol="1270" anchor="ctr" anchorCtr="0">
          <a:noAutofit/>
        </a:bodyPr>
        <a:lstStyle/>
        <a:p>
          <a:pPr lvl="0" algn="l" defTabSz="844550">
            <a:lnSpc>
              <a:spcPct val="90000"/>
            </a:lnSpc>
            <a:spcBef>
              <a:spcPct val="0"/>
            </a:spcBef>
            <a:spcAft>
              <a:spcPct val="35000"/>
            </a:spcAft>
          </a:pPr>
          <a:r>
            <a:rPr lang="es-EC" sz="1900" b="1" kern="1200" dirty="0" smtClean="0"/>
            <a:t>La oferta turística no se limita a la aventura sino también al aviturismo y ecoturismo, complementadas por la oferta cultural/histórica de la ruta que era punto de unión entre Quito y Santo Domingo de los Tsáchilas. </a:t>
          </a:r>
          <a:endParaRPr lang="es-EC" sz="1900" b="1" kern="1200" dirty="0"/>
        </a:p>
      </dsp:txBody>
      <dsp:txXfrm>
        <a:off x="656305" y="4485870"/>
        <a:ext cx="11452596" cy="897080"/>
      </dsp:txXfrm>
    </dsp:sp>
    <dsp:sp modelId="{CA3E6086-BFED-4308-A48D-0F315E00FE0B}">
      <dsp:nvSpPr>
        <dsp:cNvPr id="0" name=""/>
        <dsp:cNvSpPr/>
      </dsp:nvSpPr>
      <dsp:spPr>
        <a:xfrm>
          <a:off x="95629" y="4373735"/>
          <a:ext cx="1121351" cy="1121351"/>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682995"/>
              <a:satOff val="-59431"/>
              <a:lumOff val="-58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7AD65E-2D26-4C3B-AFF1-A8D2C99BE8EC}">
      <dsp:nvSpPr>
        <dsp:cNvPr id="0" name=""/>
        <dsp:cNvSpPr/>
      </dsp:nvSpPr>
      <dsp:spPr>
        <a:xfrm>
          <a:off x="-7755416" y="-1184976"/>
          <a:ext cx="9227952" cy="9227952"/>
        </a:xfrm>
        <a:prstGeom prst="blockArc">
          <a:avLst>
            <a:gd name="adj1" fmla="val 18900000"/>
            <a:gd name="adj2" fmla="val 2700000"/>
            <a:gd name="adj3" fmla="val 234"/>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686A78C-E8D2-47CD-8D8A-2E759466D9AD}">
      <dsp:nvSpPr>
        <dsp:cNvPr id="0" name=""/>
        <dsp:cNvSpPr/>
      </dsp:nvSpPr>
      <dsp:spPr>
        <a:xfrm>
          <a:off x="770279" y="527243"/>
          <a:ext cx="11193888" cy="1055034"/>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7434" tIns="45720" rIns="45720" bIns="45720" numCol="1" spcCol="1270" anchor="ctr" anchorCtr="0">
          <a:noAutofit/>
        </a:bodyPr>
        <a:lstStyle/>
        <a:p>
          <a:pPr lvl="0" algn="l" defTabSz="800100">
            <a:lnSpc>
              <a:spcPct val="90000"/>
            </a:lnSpc>
            <a:spcBef>
              <a:spcPct val="0"/>
            </a:spcBef>
            <a:spcAft>
              <a:spcPct val="35000"/>
            </a:spcAft>
          </a:pPr>
          <a:r>
            <a:rPr lang="es-EC" sz="1800" b="1" kern="1200" dirty="0" smtClean="0"/>
            <a:t>Los establecimientos existentes requieren que su personal se encuentre más capacitado para generar una buena experiencia a los visitantes. </a:t>
          </a:r>
          <a:endParaRPr lang="es-EC" sz="1800" b="1" kern="1200" dirty="0"/>
        </a:p>
      </dsp:txBody>
      <dsp:txXfrm>
        <a:off x="770279" y="527243"/>
        <a:ext cx="11193888" cy="1055034"/>
      </dsp:txXfrm>
    </dsp:sp>
    <dsp:sp modelId="{1199E9EA-C548-4A5E-87DD-1BC289AE5623}">
      <dsp:nvSpPr>
        <dsp:cNvPr id="0" name=""/>
        <dsp:cNvSpPr/>
      </dsp:nvSpPr>
      <dsp:spPr>
        <a:xfrm>
          <a:off x="110882" y="395363"/>
          <a:ext cx="1318793" cy="131879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C5FA0BE-8607-4D49-A47F-C0A9D8E32839}">
      <dsp:nvSpPr>
        <dsp:cNvPr id="0" name=""/>
        <dsp:cNvSpPr/>
      </dsp:nvSpPr>
      <dsp:spPr>
        <a:xfrm>
          <a:off x="1375155" y="2110069"/>
          <a:ext cx="10589013" cy="1055034"/>
        </a:xfrm>
        <a:prstGeom prst="rect">
          <a:avLst/>
        </a:prstGeom>
        <a:gradFill rotWithShape="0">
          <a:gsLst>
            <a:gs pos="0">
              <a:schemeClr val="accent5">
                <a:hueOff val="-227665"/>
                <a:satOff val="-19810"/>
                <a:lumOff val="-196"/>
                <a:alphaOff val="0"/>
                <a:lumMod val="110000"/>
                <a:satMod val="105000"/>
                <a:tint val="67000"/>
              </a:schemeClr>
            </a:gs>
            <a:gs pos="50000">
              <a:schemeClr val="accent5">
                <a:hueOff val="-227665"/>
                <a:satOff val="-19810"/>
                <a:lumOff val="-196"/>
                <a:alphaOff val="0"/>
                <a:lumMod val="105000"/>
                <a:satMod val="103000"/>
                <a:tint val="73000"/>
              </a:schemeClr>
            </a:gs>
            <a:gs pos="100000">
              <a:schemeClr val="accent5">
                <a:hueOff val="-227665"/>
                <a:satOff val="-19810"/>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7434" tIns="45720" rIns="45720" bIns="45720" numCol="1" spcCol="1270" anchor="ctr" anchorCtr="0">
          <a:noAutofit/>
        </a:bodyPr>
        <a:lstStyle/>
        <a:p>
          <a:pPr lvl="0" algn="l" defTabSz="800100">
            <a:lnSpc>
              <a:spcPct val="90000"/>
            </a:lnSpc>
            <a:spcBef>
              <a:spcPct val="0"/>
            </a:spcBef>
            <a:spcAft>
              <a:spcPct val="35000"/>
            </a:spcAft>
          </a:pPr>
          <a:r>
            <a:rPr lang="es-EC" sz="1800" b="1" kern="1200" dirty="0" smtClean="0"/>
            <a:t>Actualmente las actividades económicas a las que se dedica la población son la ganadería y agricultura, actividades que a largo plazo afectan el ambiente al reducir hábitats de varias especies de fauna y con el paso del tiempo estos recursos se agotan.</a:t>
          </a:r>
          <a:endParaRPr lang="es-EC" sz="1800" b="1" kern="1200" dirty="0"/>
        </a:p>
      </dsp:txBody>
      <dsp:txXfrm>
        <a:off x="1375155" y="2110069"/>
        <a:ext cx="10589013" cy="1055034"/>
      </dsp:txXfrm>
    </dsp:sp>
    <dsp:sp modelId="{7772BA56-2A3D-457A-A08A-3C5D7BBA53D3}">
      <dsp:nvSpPr>
        <dsp:cNvPr id="0" name=""/>
        <dsp:cNvSpPr/>
      </dsp:nvSpPr>
      <dsp:spPr>
        <a:xfrm>
          <a:off x="715758" y="1978190"/>
          <a:ext cx="1318793" cy="131879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227665"/>
              <a:satOff val="-19810"/>
              <a:lumOff val="-196"/>
              <a:alphaOff val="0"/>
            </a:schemeClr>
          </a:solidFill>
          <a:prstDash val="solid"/>
          <a:miter lim="800000"/>
        </a:ln>
        <a:effectLst/>
      </dsp:spPr>
      <dsp:style>
        <a:lnRef idx="1">
          <a:scrgbClr r="0" g="0" b="0"/>
        </a:lnRef>
        <a:fillRef idx="2">
          <a:scrgbClr r="0" g="0" b="0"/>
        </a:fillRef>
        <a:effectRef idx="0">
          <a:scrgbClr r="0" g="0" b="0"/>
        </a:effectRef>
        <a:fontRef idx="minor"/>
      </dsp:style>
    </dsp:sp>
    <dsp:sp modelId="{7F260739-1F23-4A28-A5B7-F071ED7EBDC2}">
      <dsp:nvSpPr>
        <dsp:cNvPr id="0" name=""/>
        <dsp:cNvSpPr/>
      </dsp:nvSpPr>
      <dsp:spPr>
        <a:xfrm>
          <a:off x="1375155" y="3692895"/>
          <a:ext cx="10589013" cy="1055034"/>
        </a:xfrm>
        <a:prstGeom prst="rect">
          <a:avLst/>
        </a:prstGeom>
        <a:gradFill rotWithShape="0">
          <a:gsLst>
            <a:gs pos="0">
              <a:schemeClr val="accent5">
                <a:hueOff val="-455330"/>
                <a:satOff val="-39621"/>
                <a:lumOff val="-392"/>
                <a:alphaOff val="0"/>
                <a:lumMod val="110000"/>
                <a:satMod val="105000"/>
                <a:tint val="67000"/>
              </a:schemeClr>
            </a:gs>
            <a:gs pos="50000">
              <a:schemeClr val="accent5">
                <a:hueOff val="-455330"/>
                <a:satOff val="-39621"/>
                <a:lumOff val="-392"/>
                <a:alphaOff val="0"/>
                <a:lumMod val="105000"/>
                <a:satMod val="103000"/>
                <a:tint val="73000"/>
              </a:schemeClr>
            </a:gs>
            <a:gs pos="100000">
              <a:schemeClr val="accent5">
                <a:hueOff val="-455330"/>
                <a:satOff val="-3962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7434" tIns="45720" rIns="45720" bIns="45720" numCol="1" spcCol="1270" anchor="ctr" anchorCtr="0">
          <a:noAutofit/>
        </a:bodyPr>
        <a:lstStyle/>
        <a:p>
          <a:pPr lvl="0" algn="l" defTabSz="800100">
            <a:lnSpc>
              <a:spcPct val="90000"/>
            </a:lnSpc>
            <a:spcBef>
              <a:spcPct val="0"/>
            </a:spcBef>
            <a:spcAft>
              <a:spcPct val="35000"/>
            </a:spcAft>
          </a:pPr>
          <a:r>
            <a:rPr lang="es-EC" sz="1800" b="1" kern="1200" dirty="0" smtClean="0"/>
            <a:t>El principal problema al que se han enfrentado en la incipiente actividad turística es la escasa demanda, y al hecho que por años los ciclistas han recorrido la ruta sin consumir en los establecimientos disponibles, sin realizar caminatas pero esto no ha sido culpa de los visitantes en bicicleta sino de la inexistencia de señalética y difusión de los recursos disponibles. </a:t>
          </a:r>
          <a:endParaRPr lang="es-EC" sz="1800" b="1" kern="1200" dirty="0"/>
        </a:p>
      </dsp:txBody>
      <dsp:txXfrm>
        <a:off x="1375155" y="3692895"/>
        <a:ext cx="10589013" cy="1055034"/>
      </dsp:txXfrm>
    </dsp:sp>
    <dsp:sp modelId="{8EE28D35-C214-49C6-9D85-A2283A1705D8}">
      <dsp:nvSpPr>
        <dsp:cNvPr id="0" name=""/>
        <dsp:cNvSpPr/>
      </dsp:nvSpPr>
      <dsp:spPr>
        <a:xfrm>
          <a:off x="715758" y="3561016"/>
          <a:ext cx="1318793" cy="131879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455330"/>
              <a:satOff val="-39621"/>
              <a:lumOff val="-392"/>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BDEFB2-B892-4F83-B273-0E8AD4EE56C7}">
      <dsp:nvSpPr>
        <dsp:cNvPr id="0" name=""/>
        <dsp:cNvSpPr/>
      </dsp:nvSpPr>
      <dsp:spPr>
        <a:xfrm>
          <a:off x="770279" y="5275722"/>
          <a:ext cx="11193888" cy="1055034"/>
        </a:xfrm>
        <a:prstGeom prst="rect">
          <a:avLst/>
        </a:prstGeom>
        <a:gradFill rotWithShape="0">
          <a:gsLst>
            <a:gs pos="0">
              <a:schemeClr val="accent5">
                <a:hueOff val="-682995"/>
                <a:satOff val="-59431"/>
                <a:lumOff val="-588"/>
                <a:alphaOff val="0"/>
                <a:lumMod val="110000"/>
                <a:satMod val="105000"/>
                <a:tint val="67000"/>
              </a:schemeClr>
            </a:gs>
            <a:gs pos="50000">
              <a:schemeClr val="accent5">
                <a:hueOff val="-682995"/>
                <a:satOff val="-59431"/>
                <a:lumOff val="-588"/>
                <a:alphaOff val="0"/>
                <a:lumMod val="105000"/>
                <a:satMod val="103000"/>
                <a:tint val="73000"/>
              </a:schemeClr>
            </a:gs>
            <a:gs pos="100000">
              <a:schemeClr val="accent5">
                <a:hueOff val="-682995"/>
                <a:satOff val="-59431"/>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7434" tIns="45720" rIns="45720" bIns="45720" numCol="1" spcCol="1270" anchor="ctr" anchorCtr="0">
          <a:noAutofit/>
        </a:bodyPr>
        <a:lstStyle/>
        <a:p>
          <a:pPr lvl="0" algn="l" defTabSz="800100">
            <a:lnSpc>
              <a:spcPct val="90000"/>
            </a:lnSpc>
            <a:spcBef>
              <a:spcPct val="0"/>
            </a:spcBef>
            <a:spcAft>
              <a:spcPct val="35000"/>
            </a:spcAft>
          </a:pPr>
          <a:r>
            <a:rPr lang="es-EC" sz="1800" b="1" kern="1200" dirty="0" smtClean="0"/>
            <a:t>En la Eco-Ruta Ñawpa Ñan Chiriboga se encuentran catorce recursos turísticos que dependen entre ellos para generar mayor interés en la demanda, dado que las condiciones de los mismos no permiten que se destaquen en la oferta turística local y nacional. </a:t>
          </a:r>
          <a:endParaRPr lang="es-EC" sz="1800" b="1" kern="1200" dirty="0"/>
        </a:p>
      </dsp:txBody>
      <dsp:txXfrm>
        <a:off x="770279" y="5275722"/>
        <a:ext cx="11193888" cy="1055034"/>
      </dsp:txXfrm>
    </dsp:sp>
    <dsp:sp modelId="{8C106C4A-51EC-4A65-9EB7-9AF349F199BF}">
      <dsp:nvSpPr>
        <dsp:cNvPr id="0" name=""/>
        <dsp:cNvSpPr/>
      </dsp:nvSpPr>
      <dsp:spPr>
        <a:xfrm>
          <a:off x="110882" y="5143842"/>
          <a:ext cx="1318793" cy="1318793"/>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682995"/>
              <a:satOff val="-59431"/>
              <a:lumOff val="-58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38793-B10A-42BF-86E9-7C415D0A414B}">
      <dsp:nvSpPr>
        <dsp:cNvPr id="0" name=""/>
        <dsp:cNvSpPr/>
      </dsp:nvSpPr>
      <dsp:spPr>
        <a:xfrm>
          <a:off x="-6640103" y="-1015418"/>
          <a:ext cx="7903040" cy="7903040"/>
        </a:xfrm>
        <a:prstGeom prst="blockArc">
          <a:avLst>
            <a:gd name="adj1" fmla="val 18900000"/>
            <a:gd name="adj2" fmla="val 2700000"/>
            <a:gd name="adj3" fmla="val 273"/>
          </a:avLst>
        </a:pr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AD75FE-7E75-4A15-8703-05A394507A4E}">
      <dsp:nvSpPr>
        <dsp:cNvPr id="0" name=""/>
        <dsp:cNvSpPr/>
      </dsp:nvSpPr>
      <dsp:spPr>
        <a:xfrm>
          <a:off x="660850" y="451454"/>
          <a:ext cx="11326091" cy="90337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7058" tIns="40640" rIns="40640" bIns="40640" numCol="1" spcCol="1270" anchor="ctr" anchorCtr="0">
          <a:noAutofit/>
        </a:bodyPr>
        <a:lstStyle/>
        <a:p>
          <a:pPr lvl="0" algn="l" defTabSz="711200">
            <a:lnSpc>
              <a:spcPct val="90000"/>
            </a:lnSpc>
            <a:spcBef>
              <a:spcPct val="0"/>
            </a:spcBef>
            <a:spcAft>
              <a:spcPct val="35000"/>
            </a:spcAft>
          </a:pPr>
          <a:r>
            <a:rPr lang="es-EC" sz="1600" b="1" kern="1200" dirty="0" smtClean="0"/>
            <a:t>Al G.A.D. Parroquial de Lloa y al Centro Turístico Comunitario se les recomienda capacitar a los socios y a la comunidad en aspectos sobre conservación ambiental y organización comunitaria, para que toda la población se involucre en actividades sustentables</a:t>
          </a:r>
          <a:endParaRPr lang="es-EC" sz="1600" b="1" kern="1200" dirty="0"/>
        </a:p>
      </dsp:txBody>
      <dsp:txXfrm>
        <a:off x="660850" y="451454"/>
        <a:ext cx="11326091" cy="903379"/>
      </dsp:txXfrm>
    </dsp:sp>
    <dsp:sp modelId="{486EEA41-8C9A-4103-BF80-CEA6648CA1E7}">
      <dsp:nvSpPr>
        <dsp:cNvPr id="0" name=""/>
        <dsp:cNvSpPr/>
      </dsp:nvSpPr>
      <dsp:spPr>
        <a:xfrm>
          <a:off x="96237" y="338532"/>
          <a:ext cx="1129224" cy="112922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446CDF8-E254-42A1-8371-27782D5A35FC}">
      <dsp:nvSpPr>
        <dsp:cNvPr id="0" name=""/>
        <dsp:cNvSpPr/>
      </dsp:nvSpPr>
      <dsp:spPr>
        <a:xfrm>
          <a:off x="1178778" y="1806759"/>
          <a:ext cx="10808163" cy="903379"/>
        </a:xfrm>
        <a:prstGeom prst="rect">
          <a:avLst/>
        </a:prstGeom>
        <a:gradFill rotWithShape="0">
          <a:gsLst>
            <a:gs pos="0">
              <a:schemeClr val="accent5">
                <a:hueOff val="-227665"/>
                <a:satOff val="-19810"/>
                <a:lumOff val="-196"/>
                <a:alphaOff val="0"/>
                <a:lumMod val="110000"/>
                <a:satMod val="105000"/>
                <a:tint val="67000"/>
              </a:schemeClr>
            </a:gs>
            <a:gs pos="50000">
              <a:schemeClr val="accent5">
                <a:hueOff val="-227665"/>
                <a:satOff val="-19810"/>
                <a:lumOff val="-196"/>
                <a:alphaOff val="0"/>
                <a:lumMod val="105000"/>
                <a:satMod val="103000"/>
                <a:tint val="73000"/>
              </a:schemeClr>
            </a:gs>
            <a:gs pos="100000">
              <a:schemeClr val="accent5">
                <a:hueOff val="-227665"/>
                <a:satOff val="-19810"/>
                <a:lumOff val="-19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7058" tIns="40640" rIns="40640" bIns="40640" numCol="1" spcCol="1270" anchor="ctr" anchorCtr="0">
          <a:noAutofit/>
        </a:bodyPr>
        <a:lstStyle/>
        <a:p>
          <a:pPr lvl="0" algn="l" defTabSz="711200">
            <a:lnSpc>
              <a:spcPct val="90000"/>
            </a:lnSpc>
            <a:spcBef>
              <a:spcPct val="0"/>
            </a:spcBef>
            <a:spcAft>
              <a:spcPct val="35000"/>
            </a:spcAft>
          </a:pPr>
          <a:r>
            <a:rPr lang="es-EC" sz="1600" b="1" kern="1200" dirty="0" smtClean="0"/>
            <a:t>El G.A.D de Lloa debe garantizar la existencia de servicios básicos en el sector y la disponibilidad de espacios con agua y servicios higiénicos a lo largo de la ruta para mejorar la experiencia de los visitantes. </a:t>
          </a:r>
          <a:endParaRPr lang="es-EC" sz="1600" b="1" kern="1200" dirty="0"/>
        </a:p>
      </dsp:txBody>
      <dsp:txXfrm>
        <a:off x="1178778" y="1806759"/>
        <a:ext cx="10808163" cy="903379"/>
      </dsp:txXfrm>
    </dsp:sp>
    <dsp:sp modelId="{D90D5686-435E-47CE-A483-5E87E92FF025}">
      <dsp:nvSpPr>
        <dsp:cNvPr id="0" name=""/>
        <dsp:cNvSpPr/>
      </dsp:nvSpPr>
      <dsp:spPr>
        <a:xfrm>
          <a:off x="614166" y="1693836"/>
          <a:ext cx="1129224" cy="112922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227665"/>
              <a:satOff val="-19810"/>
              <a:lumOff val="-196"/>
              <a:alphaOff val="0"/>
            </a:schemeClr>
          </a:solidFill>
          <a:prstDash val="solid"/>
          <a:miter lim="800000"/>
        </a:ln>
        <a:effectLst/>
      </dsp:spPr>
      <dsp:style>
        <a:lnRef idx="1">
          <a:scrgbClr r="0" g="0" b="0"/>
        </a:lnRef>
        <a:fillRef idx="2">
          <a:scrgbClr r="0" g="0" b="0"/>
        </a:fillRef>
        <a:effectRef idx="0">
          <a:scrgbClr r="0" g="0" b="0"/>
        </a:effectRef>
        <a:fontRef idx="minor"/>
      </dsp:style>
    </dsp:sp>
    <dsp:sp modelId="{75F61438-028E-4DBB-A306-80BA265DE076}">
      <dsp:nvSpPr>
        <dsp:cNvPr id="0" name=""/>
        <dsp:cNvSpPr/>
      </dsp:nvSpPr>
      <dsp:spPr>
        <a:xfrm>
          <a:off x="1178778" y="3162063"/>
          <a:ext cx="10808163" cy="903379"/>
        </a:xfrm>
        <a:prstGeom prst="rect">
          <a:avLst/>
        </a:prstGeom>
        <a:gradFill rotWithShape="0">
          <a:gsLst>
            <a:gs pos="0">
              <a:schemeClr val="accent5">
                <a:hueOff val="-455330"/>
                <a:satOff val="-39621"/>
                <a:lumOff val="-392"/>
                <a:alphaOff val="0"/>
                <a:lumMod val="110000"/>
                <a:satMod val="105000"/>
                <a:tint val="67000"/>
              </a:schemeClr>
            </a:gs>
            <a:gs pos="50000">
              <a:schemeClr val="accent5">
                <a:hueOff val="-455330"/>
                <a:satOff val="-39621"/>
                <a:lumOff val="-392"/>
                <a:alphaOff val="0"/>
                <a:lumMod val="105000"/>
                <a:satMod val="103000"/>
                <a:tint val="73000"/>
              </a:schemeClr>
            </a:gs>
            <a:gs pos="100000">
              <a:schemeClr val="accent5">
                <a:hueOff val="-455330"/>
                <a:satOff val="-39621"/>
                <a:lumOff val="-39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7058" tIns="40640" rIns="40640" bIns="40640" numCol="1" spcCol="1270" anchor="ctr" anchorCtr="0">
          <a:noAutofit/>
        </a:bodyPr>
        <a:lstStyle/>
        <a:p>
          <a:pPr lvl="0" algn="l" defTabSz="711200">
            <a:lnSpc>
              <a:spcPct val="90000"/>
            </a:lnSpc>
            <a:spcBef>
              <a:spcPct val="0"/>
            </a:spcBef>
            <a:spcAft>
              <a:spcPct val="35000"/>
            </a:spcAft>
          </a:pPr>
          <a:r>
            <a:rPr lang="es-EC" sz="1600" b="1" kern="1200" dirty="0" smtClean="0"/>
            <a:t>La implementación de la señalética es esencial para una mejora en la oferta turística dado que está promociona y dirige las visitas hacia los lugares de la ruta, provocando una mejor experiencia y el uso de los servicios por parte de los visitantes</a:t>
          </a:r>
          <a:endParaRPr lang="es-EC" sz="1600" b="1" kern="1200" dirty="0"/>
        </a:p>
      </dsp:txBody>
      <dsp:txXfrm>
        <a:off x="1178778" y="3162063"/>
        <a:ext cx="10808163" cy="903379"/>
      </dsp:txXfrm>
    </dsp:sp>
    <dsp:sp modelId="{1C661727-1594-4466-B57A-E07EF0790C49}">
      <dsp:nvSpPr>
        <dsp:cNvPr id="0" name=""/>
        <dsp:cNvSpPr/>
      </dsp:nvSpPr>
      <dsp:spPr>
        <a:xfrm>
          <a:off x="614166" y="3049141"/>
          <a:ext cx="1129224" cy="112922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455330"/>
              <a:satOff val="-39621"/>
              <a:lumOff val="-392"/>
              <a:alphaOff val="0"/>
            </a:schemeClr>
          </a:solidFill>
          <a:prstDash val="solid"/>
          <a:miter lim="800000"/>
        </a:ln>
        <a:effectLst/>
      </dsp:spPr>
      <dsp:style>
        <a:lnRef idx="1">
          <a:scrgbClr r="0" g="0" b="0"/>
        </a:lnRef>
        <a:fillRef idx="2">
          <a:scrgbClr r="0" g="0" b="0"/>
        </a:fillRef>
        <a:effectRef idx="0">
          <a:scrgbClr r="0" g="0" b="0"/>
        </a:effectRef>
        <a:fontRef idx="minor"/>
      </dsp:style>
    </dsp:sp>
    <dsp:sp modelId="{519BAE2C-E665-4FC9-893A-1B26225B0DC4}">
      <dsp:nvSpPr>
        <dsp:cNvPr id="0" name=""/>
        <dsp:cNvSpPr/>
      </dsp:nvSpPr>
      <dsp:spPr>
        <a:xfrm>
          <a:off x="660850" y="4517368"/>
          <a:ext cx="11326091" cy="903379"/>
        </a:xfrm>
        <a:prstGeom prst="rect">
          <a:avLst/>
        </a:prstGeom>
        <a:gradFill rotWithShape="0">
          <a:gsLst>
            <a:gs pos="0">
              <a:schemeClr val="accent5">
                <a:hueOff val="-682995"/>
                <a:satOff val="-59431"/>
                <a:lumOff val="-588"/>
                <a:alphaOff val="0"/>
                <a:lumMod val="110000"/>
                <a:satMod val="105000"/>
                <a:tint val="67000"/>
              </a:schemeClr>
            </a:gs>
            <a:gs pos="50000">
              <a:schemeClr val="accent5">
                <a:hueOff val="-682995"/>
                <a:satOff val="-59431"/>
                <a:lumOff val="-588"/>
                <a:alphaOff val="0"/>
                <a:lumMod val="105000"/>
                <a:satMod val="103000"/>
                <a:tint val="73000"/>
              </a:schemeClr>
            </a:gs>
            <a:gs pos="100000">
              <a:schemeClr val="accent5">
                <a:hueOff val="-682995"/>
                <a:satOff val="-59431"/>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7058" tIns="40640" rIns="40640" bIns="40640" numCol="1" spcCol="1270" anchor="ctr" anchorCtr="0">
          <a:noAutofit/>
        </a:bodyPr>
        <a:lstStyle/>
        <a:p>
          <a:pPr lvl="0" algn="l" defTabSz="711200">
            <a:lnSpc>
              <a:spcPct val="90000"/>
            </a:lnSpc>
            <a:spcBef>
              <a:spcPct val="0"/>
            </a:spcBef>
            <a:spcAft>
              <a:spcPct val="35000"/>
            </a:spcAft>
          </a:pPr>
          <a:r>
            <a:rPr lang="es-EC" sz="1600" b="1" kern="1200" dirty="0" smtClean="0"/>
            <a:t>La conservación del patrimonio cultural-histórico debe ser una de las decisiones primordiales del G.A.D Parroquial de Lloa, se recomienda lograr la intervención del Instituto Metropolitano de Patrimonio para la protección y restauración de las casas en San Juan y Chiriboga. Y también deben ser intercedidos los tramos de los culuncos existentes para frenar la destrucción y deterioro. </a:t>
          </a:r>
          <a:endParaRPr lang="es-EC" sz="1600" b="1" kern="1200" dirty="0"/>
        </a:p>
      </dsp:txBody>
      <dsp:txXfrm>
        <a:off x="660850" y="4517368"/>
        <a:ext cx="11326091" cy="903379"/>
      </dsp:txXfrm>
    </dsp:sp>
    <dsp:sp modelId="{AC570030-532E-4B22-9548-EC28793F7972}">
      <dsp:nvSpPr>
        <dsp:cNvPr id="0" name=""/>
        <dsp:cNvSpPr/>
      </dsp:nvSpPr>
      <dsp:spPr>
        <a:xfrm>
          <a:off x="96237" y="4404445"/>
          <a:ext cx="1129224" cy="1129224"/>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682995"/>
              <a:satOff val="-59431"/>
              <a:lumOff val="-588"/>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A56131-C845-404E-BAC2-0644BA89E011}">
      <dsp:nvSpPr>
        <dsp:cNvPr id="0" name=""/>
        <dsp:cNvSpPr/>
      </dsp:nvSpPr>
      <dsp:spPr>
        <a:xfrm>
          <a:off x="0" y="443646"/>
          <a:ext cx="11353800" cy="630000"/>
        </a:xfrm>
        <a:prstGeom prst="rect">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AD3E47-398C-4937-9DF0-F24754741215}">
      <dsp:nvSpPr>
        <dsp:cNvPr id="0" name=""/>
        <dsp:cNvSpPr/>
      </dsp:nvSpPr>
      <dsp:spPr>
        <a:xfrm>
          <a:off x="567690" y="74646"/>
          <a:ext cx="7947660" cy="738000"/>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0403" tIns="0" rIns="300403" bIns="0" numCol="1" spcCol="1270" anchor="ctr" anchorCtr="0">
          <a:noAutofit/>
        </a:bodyPr>
        <a:lstStyle/>
        <a:p>
          <a:pPr lvl="0" algn="l" defTabSz="889000">
            <a:lnSpc>
              <a:spcPct val="90000"/>
            </a:lnSpc>
            <a:spcBef>
              <a:spcPct val="0"/>
            </a:spcBef>
            <a:spcAft>
              <a:spcPct val="35000"/>
            </a:spcAft>
          </a:pPr>
          <a:r>
            <a:rPr lang="es-EC" sz="2000" b="1" kern="1200" dirty="0" smtClean="0"/>
            <a:t>Diagnosticar la situación actual del desarrollo del Gobierno Descentralizado de Lloa.</a:t>
          </a:r>
          <a:endParaRPr lang="es-EC" sz="2000" b="1" kern="1200" dirty="0"/>
        </a:p>
      </dsp:txBody>
      <dsp:txXfrm>
        <a:off x="603716" y="110672"/>
        <a:ext cx="7875608" cy="665948"/>
      </dsp:txXfrm>
    </dsp:sp>
    <dsp:sp modelId="{069DE447-D2EF-4848-B4AF-CDBA6BBF914C}">
      <dsp:nvSpPr>
        <dsp:cNvPr id="0" name=""/>
        <dsp:cNvSpPr/>
      </dsp:nvSpPr>
      <dsp:spPr>
        <a:xfrm>
          <a:off x="0" y="1577646"/>
          <a:ext cx="11353800" cy="630000"/>
        </a:xfrm>
        <a:prstGeom prst="rect">
          <a:avLst/>
        </a:prstGeom>
        <a:solidFill>
          <a:schemeClr val="lt1">
            <a:alpha val="90000"/>
            <a:hueOff val="0"/>
            <a:satOff val="0"/>
            <a:lumOff val="0"/>
            <a:alphaOff val="0"/>
          </a:schemeClr>
        </a:solidFill>
        <a:ln w="6350" cap="flat" cmpd="sng" algn="ctr">
          <a:solidFill>
            <a:schemeClr val="accent5">
              <a:hueOff val="-170749"/>
              <a:satOff val="-14858"/>
              <a:lumOff val="-147"/>
              <a:alphaOff val="0"/>
            </a:schemeClr>
          </a:solidFill>
          <a:prstDash val="solid"/>
          <a:miter lim="800000"/>
        </a:ln>
        <a:effectLst/>
      </dsp:spPr>
      <dsp:style>
        <a:lnRef idx="1">
          <a:scrgbClr r="0" g="0" b="0"/>
        </a:lnRef>
        <a:fillRef idx="1">
          <a:scrgbClr r="0" g="0" b="0"/>
        </a:fillRef>
        <a:effectRef idx="0">
          <a:scrgbClr r="0" g="0" b="0"/>
        </a:effectRef>
        <a:fontRef idx="minor"/>
      </dsp:style>
    </dsp:sp>
    <dsp:sp modelId="{9AD192BA-34D3-4DA3-AE9C-465A3A613F63}">
      <dsp:nvSpPr>
        <dsp:cNvPr id="0" name=""/>
        <dsp:cNvSpPr/>
      </dsp:nvSpPr>
      <dsp:spPr>
        <a:xfrm>
          <a:off x="567690" y="1208646"/>
          <a:ext cx="7947660" cy="738000"/>
        </a:xfrm>
        <a:prstGeom prst="roundRect">
          <a:avLst/>
        </a:prstGeom>
        <a:gradFill rotWithShape="0">
          <a:gsLst>
            <a:gs pos="0">
              <a:schemeClr val="accent5">
                <a:hueOff val="-170749"/>
                <a:satOff val="-14858"/>
                <a:lumOff val="-147"/>
                <a:alphaOff val="0"/>
                <a:lumMod val="110000"/>
                <a:satMod val="105000"/>
                <a:tint val="67000"/>
              </a:schemeClr>
            </a:gs>
            <a:gs pos="50000">
              <a:schemeClr val="accent5">
                <a:hueOff val="-170749"/>
                <a:satOff val="-14858"/>
                <a:lumOff val="-147"/>
                <a:alphaOff val="0"/>
                <a:lumMod val="105000"/>
                <a:satMod val="103000"/>
                <a:tint val="73000"/>
              </a:schemeClr>
            </a:gs>
            <a:gs pos="100000">
              <a:schemeClr val="accent5">
                <a:hueOff val="-170749"/>
                <a:satOff val="-14858"/>
                <a:lumOff val="-14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0403" tIns="0" rIns="300403" bIns="0" numCol="1" spcCol="1270" anchor="ctr" anchorCtr="0">
          <a:noAutofit/>
        </a:bodyPr>
        <a:lstStyle/>
        <a:p>
          <a:pPr lvl="0" algn="l" defTabSz="889000">
            <a:lnSpc>
              <a:spcPct val="90000"/>
            </a:lnSpc>
            <a:spcBef>
              <a:spcPct val="0"/>
            </a:spcBef>
            <a:spcAft>
              <a:spcPct val="35000"/>
            </a:spcAft>
          </a:pPr>
          <a:r>
            <a:rPr lang="es-EC" sz="2000" b="1" kern="1200" dirty="0" smtClean="0"/>
            <a:t>Determinar la oferta actual del turismo de aventura en la comunidad de Chiriboga.</a:t>
          </a:r>
          <a:endParaRPr lang="es-EC" sz="2000" b="1" kern="1200" dirty="0"/>
        </a:p>
      </dsp:txBody>
      <dsp:txXfrm>
        <a:off x="603716" y="1244672"/>
        <a:ext cx="7875608" cy="665948"/>
      </dsp:txXfrm>
    </dsp:sp>
    <dsp:sp modelId="{4924502E-351C-4728-A2E3-46E243CE0C96}">
      <dsp:nvSpPr>
        <dsp:cNvPr id="0" name=""/>
        <dsp:cNvSpPr/>
      </dsp:nvSpPr>
      <dsp:spPr>
        <a:xfrm>
          <a:off x="0" y="2711646"/>
          <a:ext cx="11353800" cy="630000"/>
        </a:xfrm>
        <a:prstGeom prst="rect">
          <a:avLst/>
        </a:prstGeom>
        <a:solidFill>
          <a:schemeClr val="lt1">
            <a:alpha val="90000"/>
            <a:hueOff val="0"/>
            <a:satOff val="0"/>
            <a:lumOff val="0"/>
            <a:alphaOff val="0"/>
          </a:schemeClr>
        </a:solidFill>
        <a:ln w="6350" cap="flat" cmpd="sng" algn="ctr">
          <a:solidFill>
            <a:schemeClr val="accent5">
              <a:hueOff val="-341498"/>
              <a:satOff val="-29716"/>
              <a:lumOff val="-294"/>
              <a:alphaOff val="0"/>
            </a:schemeClr>
          </a:solidFill>
          <a:prstDash val="solid"/>
          <a:miter lim="800000"/>
        </a:ln>
        <a:effectLst/>
      </dsp:spPr>
      <dsp:style>
        <a:lnRef idx="1">
          <a:scrgbClr r="0" g="0" b="0"/>
        </a:lnRef>
        <a:fillRef idx="1">
          <a:scrgbClr r="0" g="0" b="0"/>
        </a:fillRef>
        <a:effectRef idx="0">
          <a:scrgbClr r="0" g="0" b="0"/>
        </a:effectRef>
        <a:fontRef idx="minor"/>
      </dsp:style>
    </dsp:sp>
    <dsp:sp modelId="{3F66AC18-0B86-4019-9D08-93469E3BBBFF}">
      <dsp:nvSpPr>
        <dsp:cNvPr id="0" name=""/>
        <dsp:cNvSpPr/>
      </dsp:nvSpPr>
      <dsp:spPr>
        <a:xfrm>
          <a:off x="567690" y="2342646"/>
          <a:ext cx="7947660" cy="738000"/>
        </a:xfrm>
        <a:prstGeom prst="roundRect">
          <a:avLst/>
        </a:prstGeom>
        <a:gradFill rotWithShape="0">
          <a:gsLst>
            <a:gs pos="0">
              <a:schemeClr val="accent5">
                <a:hueOff val="-341498"/>
                <a:satOff val="-29716"/>
                <a:lumOff val="-294"/>
                <a:alphaOff val="0"/>
                <a:lumMod val="110000"/>
                <a:satMod val="105000"/>
                <a:tint val="67000"/>
              </a:schemeClr>
            </a:gs>
            <a:gs pos="50000">
              <a:schemeClr val="accent5">
                <a:hueOff val="-341498"/>
                <a:satOff val="-29716"/>
                <a:lumOff val="-294"/>
                <a:alphaOff val="0"/>
                <a:lumMod val="105000"/>
                <a:satMod val="103000"/>
                <a:tint val="73000"/>
              </a:schemeClr>
            </a:gs>
            <a:gs pos="100000">
              <a:schemeClr val="accent5">
                <a:hueOff val="-341498"/>
                <a:satOff val="-29716"/>
                <a:lumOff val="-29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0403" tIns="0" rIns="300403" bIns="0" numCol="1" spcCol="1270" anchor="ctr" anchorCtr="0">
          <a:noAutofit/>
        </a:bodyPr>
        <a:lstStyle/>
        <a:p>
          <a:pPr lvl="0" algn="l" defTabSz="889000">
            <a:lnSpc>
              <a:spcPct val="90000"/>
            </a:lnSpc>
            <a:spcBef>
              <a:spcPct val="0"/>
            </a:spcBef>
            <a:spcAft>
              <a:spcPct val="35000"/>
            </a:spcAft>
          </a:pPr>
          <a:r>
            <a:rPr lang="es-EC" sz="2000" b="1" kern="1200" dirty="0" smtClean="0"/>
            <a:t>Determinar el perfil del turista potencial para la zona de estudio. </a:t>
          </a:r>
          <a:endParaRPr lang="es-EC" sz="2000" b="1" kern="1200" dirty="0"/>
        </a:p>
      </dsp:txBody>
      <dsp:txXfrm>
        <a:off x="603716" y="2378672"/>
        <a:ext cx="7875608" cy="665948"/>
      </dsp:txXfrm>
    </dsp:sp>
    <dsp:sp modelId="{9F19ADD5-A483-42C8-9E05-1545D5AA5327}">
      <dsp:nvSpPr>
        <dsp:cNvPr id="0" name=""/>
        <dsp:cNvSpPr/>
      </dsp:nvSpPr>
      <dsp:spPr>
        <a:xfrm>
          <a:off x="0" y="3845646"/>
          <a:ext cx="11353800" cy="630000"/>
        </a:xfrm>
        <a:prstGeom prst="rect">
          <a:avLst/>
        </a:prstGeom>
        <a:solidFill>
          <a:schemeClr val="lt1">
            <a:alpha val="90000"/>
            <a:hueOff val="0"/>
            <a:satOff val="0"/>
            <a:lumOff val="0"/>
            <a:alphaOff val="0"/>
          </a:schemeClr>
        </a:solidFill>
        <a:ln w="6350" cap="flat" cmpd="sng" algn="ctr">
          <a:solidFill>
            <a:schemeClr val="accent5">
              <a:hueOff val="-512246"/>
              <a:satOff val="-44573"/>
              <a:lumOff val="-441"/>
              <a:alphaOff val="0"/>
            </a:schemeClr>
          </a:solidFill>
          <a:prstDash val="solid"/>
          <a:miter lim="800000"/>
        </a:ln>
        <a:effectLst/>
      </dsp:spPr>
      <dsp:style>
        <a:lnRef idx="1">
          <a:scrgbClr r="0" g="0" b="0"/>
        </a:lnRef>
        <a:fillRef idx="1">
          <a:scrgbClr r="0" g="0" b="0"/>
        </a:fillRef>
        <a:effectRef idx="0">
          <a:scrgbClr r="0" g="0" b="0"/>
        </a:effectRef>
        <a:fontRef idx="minor"/>
      </dsp:style>
    </dsp:sp>
    <dsp:sp modelId="{ABB81E0C-61AC-4A49-8B8E-15DE22C3555E}">
      <dsp:nvSpPr>
        <dsp:cNvPr id="0" name=""/>
        <dsp:cNvSpPr/>
      </dsp:nvSpPr>
      <dsp:spPr>
        <a:xfrm>
          <a:off x="567690" y="3476646"/>
          <a:ext cx="7947660" cy="738000"/>
        </a:xfrm>
        <a:prstGeom prst="roundRect">
          <a:avLst/>
        </a:prstGeom>
        <a:gradFill rotWithShape="0">
          <a:gsLst>
            <a:gs pos="0">
              <a:schemeClr val="accent5">
                <a:hueOff val="-512246"/>
                <a:satOff val="-44573"/>
                <a:lumOff val="-441"/>
                <a:alphaOff val="0"/>
                <a:lumMod val="110000"/>
                <a:satMod val="105000"/>
                <a:tint val="67000"/>
              </a:schemeClr>
            </a:gs>
            <a:gs pos="50000">
              <a:schemeClr val="accent5">
                <a:hueOff val="-512246"/>
                <a:satOff val="-44573"/>
                <a:lumOff val="-441"/>
                <a:alphaOff val="0"/>
                <a:lumMod val="105000"/>
                <a:satMod val="103000"/>
                <a:tint val="73000"/>
              </a:schemeClr>
            </a:gs>
            <a:gs pos="100000">
              <a:schemeClr val="accent5">
                <a:hueOff val="-512246"/>
                <a:satOff val="-44573"/>
                <a:lumOff val="-441"/>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0403" tIns="0" rIns="300403" bIns="0" numCol="1" spcCol="1270" anchor="ctr" anchorCtr="0">
          <a:noAutofit/>
        </a:bodyPr>
        <a:lstStyle/>
        <a:p>
          <a:pPr lvl="0" algn="l" defTabSz="889000">
            <a:lnSpc>
              <a:spcPct val="90000"/>
            </a:lnSpc>
            <a:spcBef>
              <a:spcPct val="0"/>
            </a:spcBef>
            <a:spcAft>
              <a:spcPct val="35000"/>
            </a:spcAft>
          </a:pPr>
          <a:r>
            <a:rPr lang="es-EC" sz="2000" b="1" kern="1200" dirty="0" smtClean="0"/>
            <a:t>Actualizar la información de la condiciones de los atractivos turísticos y su respectiva jerarquización turística</a:t>
          </a:r>
          <a:endParaRPr lang="es-EC" sz="2000" b="1" kern="1200" dirty="0"/>
        </a:p>
      </dsp:txBody>
      <dsp:txXfrm>
        <a:off x="603716" y="3512672"/>
        <a:ext cx="7875608" cy="665948"/>
      </dsp:txXfrm>
    </dsp:sp>
    <dsp:sp modelId="{17F305E0-615D-406C-9B27-D7890F593296}">
      <dsp:nvSpPr>
        <dsp:cNvPr id="0" name=""/>
        <dsp:cNvSpPr/>
      </dsp:nvSpPr>
      <dsp:spPr>
        <a:xfrm>
          <a:off x="0" y="4979646"/>
          <a:ext cx="11353800" cy="630000"/>
        </a:xfrm>
        <a:prstGeom prst="rect">
          <a:avLst/>
        </a:prstGeom>
        <a:solidFill>
          <a:schemeClr val="lt1">
            <a:alpha val="90000"/>
            <a:hueOff val="0"/>
            <a:satOff val="0"/>
            <a:lumOff val="0"/>
            <a:alphaOff val="0"/>
          </a:schemeClr>
        </a:solidFill>
        <a:ln w="6350" cap="flat" cmpd="sng" algn="ctr">
          <a:solidFill>
            <a:schemeClr val="accent5">
              <a:hueOff val="-682995"/>
              <a:satOff val="-59431"/>
              <a:lumOff val="-588"/>
              <a:alphaOff val="0"/>
            </a:schemeClr>
          </a:solidFill>
          <a:prstDash val="solid"/>
          <a:miter lim="800000"/>
        </a:ln>
        <a:effectLst/>
      </dsp:spPr>
      <dsp:style>
        <a:lnRef idx="1">
          <a:scrgbClr r="0" g="0" b="0"/>
        </a:lnRef>
        <a:fillRef idx="1">
          <a:scrgbClr r="0" g="0" b="0"/>
        </a:fillRef>
        <a:effectRef idx="0">
          <a:scrgbClr r="0" g="0" b="0"/>
        </a:effectRef>
        <a:fontRef idx="minor"/>
      </dsp:style>
    </dsp:sp>
    <dsp:sp modelId="{CE9DF905-7224-410B-887F-0277F1481A45}">
      <dsp:nvSpPr>
        <dsp:cNvPr id="0" name=""/>
        <dsp:cNvSpPr/>
      </dsp:nvSpPr>
      <dsp:spPr>
        <a:xfrm>
          <a:off x="567690" y="4610646"/>
          <a:ext cx="7947660" cy="738000"/>
        </a:xfrm>
        <a:prstGeom prst="roundRect">
          <a:avLst/>
        </a:prstGeom>
        <a:gradFill rotWithShape="0">
          <a:gsLst>
            <a:gs pos="0">
              <a:schemeClr val="accent5">
                <a:hueOff val="-682995"/>
                <a:satOff val="-59431"/>
                <a:lumOff val="-588"/>
                <a:alphaOff val="0"/>
                <a:lumMod val="110000"/>
                <a:satMod val="105000"/>
                <a:tint val="67000"/>
              </a:schemeClr>
            </a:gs>
            <a:gs pos="50000">
              <a:schemeClr val="accent5">
                <a:hueOff val="-682995"/>
                <a:satOff val="-59431"/>
                <a:lumOff val="-588"/>
                <a:alphaOff val="0"/>
                <a:lumMod val="105000"/>
                <a:satMod val="103000"/>
                <a:tint val="73000"/>
              </a:schemeClr>
            </a:gs>
            <a:gs pos="100000">
              <a:schemeClr val="accent5">
                <a:hueOff val="-682995"/>
                <a:satOff val="-59431"/>
                <a:lumOff val="-58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00403" tIns="0" rIns="300403" bIns="0" numCol="1" spcCol="1270" anchor="ctr" anchorCtr="0">
          <a:noAutofit/>
        </a:bodyPr>
        <a:lstStyle/>
        <a:p>
          <a:pPr lvl="0" algn="l" defTabSz="889000">
            <a:lnSpc>
              <a:spcPct val="90000"/>
            </a:lnSpc>
            <a:spcBef>
              <a:spcPct val="0"/>
            </a:spcBef>
            <a:spcAft>
              <a:spcPct val="35000"/>
            </a:spcAft>
          </a:pPr>
          <a:r>
            <a:rPr lang="es-EC" sz="2000" b="1" kern="1200" dirty="0" smtClean="0"/>
            <a:t>Diseñar estrategias acorde a las expectativas para lograr el posicionamiento de la ruta como sector apto para el turismo. </a:t>
          </a:r>
          <a:endParaRPr lang="es-EC" sz="2000" b="1" kern="1200" dirty="0"/>
        </a:p>
      </dsp:txBody>
      <dsp:txXfrm>
        <a:off x="603716" y="4646672"/>
        <a:ext cx="7875608" cy="6659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26CC7A-E396-44DD-A70C-AA8793F73587}">
      <dsp:nvSpPr>
        <dsp:cNvPr id="0" name=""/>
        <dsp:cNvSpPr/>
      </dsp:nvSpPr>
      <dsp:spPr>
        <a:xfrm>
          <a:off x="5283595" y="2065397"/>
          <a:ext cx="4533352" cy="3903960"/>
        </a:xfrm>
        <a:prstGeom prst="hexagon">
          <a:avLst>
            <a:gd name="adj" fmla="val 2500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41910" rIns="0" bIns="41910" numCol="1" spcCol="1270" anchor="ctr" anchorCtr="0">
          <a:noAutofit/>
        </a:bodyPr>
        <a:lstStyle/>
        <a:p>
          <a:pPr lvl="0" algn="ctr" defTabSz="1466850">
            <a:lnSpc>
              <a:spcPct val="90000"/>
            </a:lnSpc>
            <a:spcBef>
              <a:spcPct val="0"/>
            </a:spcBef>
            <a:spcAft>
              <a:spcPct val="35000"/>
            </a:spcAft>
          </a:pPr>
          <a:r>
            <a:rPr lang="es-EC" sz="3300" b="1" kern="1200" dirty="0" smtClean="0"/>
            <a:t>El turismo de aventura se puede desarrollar en la Ruta Quito-Chiriboga</a:t>
          </a:r>
          <a:endParaRPr lang="es-EC" sz="3300" b="1" kern="1200" dirty="0"/>
        </a:p>
      </dsp:txBody>
      <dsp:txXfrm>
        <a:off x="5986704" y="2670890"/>
        <a:ext cx="3127134" cy="2692974"/>
      </dsp:txXfrm>
    </dsp:sp>
    <dsp:sp modelId="{9F6F38A7-C266-4C2C-9149-07985CE83446}">
      <dsp:nvSpPr>
        <dsp:cNvPr id="0" name=""/>
        <dsp:cNvSpPr/>
      </dsp:nvSpPr>
      <dsp:spPr>
        <a:xfrm>
          <a:off x="5388752" y="3789348"/>
          <a:ext cx="529098" cy="456655"/>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1BE3408-BAC4-4E0E-BC2C-570FE5589714}">
      <dsp:nvSpPr>
        <dsp:cNvPr id="0" name=""/>
        <dsp:cNvSpPr/>
      </dsp:nvSpPr>
      <dsp:spPr>
        <a:xfrm>
          <a:off x="1536851" y="0"/>
          <a:ext cx="4527556" cy="3902766"/>
        </a:xfrm>
        <a:prstGeom prst="hexagon">
          <a:avLst>
            <a:gd name="adj" fmla="val 25000"/>
            <a:gd name="vf" fmla="val 115470"/>
          </a:avLst>
        </a:prstGeom>
        <a:blipFill rotWithShape="1">
          <a:blip xmlns:r="http://schemas.openxmlformats.org/officeDocument/2006/relationships" r:embed="rId1"/>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5E21B95-BE39-40A9-A96D-4F4365DF5C8D}">
      <dsp:nvSpPr>
        <dsp:cNvPr id="0" name=""/>
        <dsp:cNvSpPr/>
      </dsp:nvSpPr>
      <dsp:spPr>
        <a:xfrm>
          <a:off x="4602143" y="3362539"/>
          <a:ext cx="529098" cy="456655"/>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682995"/>
              <a:satOff val="-59431"/>
              <a:lumOff val="-588"/>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935CC-CA0B-4C31-ABA1-39788EEACC4F}">
      <dsp:nvSpPr>
        <dsp:cNvPr id="0" name=""/>
        <dsp:cNvSpPr/>
      </dsp:nvSpPr>
      <dsp:spPr>
        <a:xfrm>
          <a:off x="3014629" y="2604458"/>
          <a:ext cx="1825511" cy="1567520"/>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smtClean="0">
              <a:latin typeface="Arial Black" panose="020B0A04020102020204" pitchFamily="34" charset="0"/>
            </a:rPr>
            <a:t>Desarrollo económico</a:t>
          </a:r>
          <a:endParaRPr lang="es-EC" sz="1200" b="1" kern="1200" dirty="0">
            <a:latin typeface="Arial Black" panose="020B0A04020102020204" pitchFamily="34" charset="0"/>
          </a:endParaRPr>
        </a:p>
      </dsp:txBody>
      <dsp:txXfrm>
        <a:off x="3297382" y="2847250"/>
        <a:ext cx="1260005" cy="1081936"/>
      </dsp:txXfrm>
    </dsp:sp>
    <dsp:sp modelId="{96D6AEE5-8F4B-4B9C-8877-1D32CD8148E7}">
      <dsp:nvSpPr>
        <dsp:cNvPr id="0" name=""/>
        <dsp:cNvSpPr/>
      </dsp:nvSpPr>
      <dsp:spPr>
        <a:xfrm>
          <a:off x="3058186" y="3305204"/>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C186058-2106-4F34-8492-43683B75F006}">
      <dsp:nvSpPr>
        <dsp:cNvPr id="0" name=""/>
        <dsp:cNvSpPr/>
      </dsp:nvSpPr>
      <dsp:spPr>
        <a:xfrm>
          <a:off x="1443683" y="1737684"/>
          <a:ext cx="1825511" cy="1567520"/>
        </a:xfrm>
        <a:prstGeom prst="hexagon">
          <a:avLst>
            <a:gd name="adj" fmla="val 25000"/>
            <a:gd name="vf" fmla="val 115470"/>
          </a:avLst>
        </a:prstGeom>
        <a:blipFill rotWithShape="1">
          <a:blip xmlns:r="http://schemas.openxmlformats.org/officeDocument/2006/relationships" r:embed="rId1"/>
          <a:stretch>
            <a:fillRect/>
          </a:stretch>
        </a:blip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89DAACB-CA8F-4504-8376-15BB82317AD0}">
      <dsp:nvSpPr>
        <dsp:cNvPr id="0" name=""/>
        <dsp:cNvSpPr/>
      </dsp:nvSpPr>
      <dsp:spPr>
        <a:xfrm>
          <a:off x="2694245" y="3097226"/>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53453D2-DD99-44E8-80D9-ABF1312356CC}">
      <dsp:nvSpPr>
        <dsp:cNvPr id="0" name=""/>
        <dsp:cNvSpPr/>
      </dsp:nvSpPr>
      <dsp:spPr>
        <a:xfrm>
          <a:off x="4585576" y="1732957"/>
          <a:ext cx="1825511" cy="1567520"/>
        </a:xfrm>
        <a:prstGeom prst="hexagon">
          <a:avLst>
            <a:gd name="adj" fmla="val 2500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smtClean="0">
              <a:latin typeface="Arial Black" panose="020B0A04020102020204" pitchFamily="34" charset="0"/>
            </a:rPr>
            <a:t>Modernización</a:t>
          </a:r>
          <a:endParaRPr lang="es-EC" sz="1200" b="1" kern="1200" dirty="0">
            <a:latin typeface="Arial Black" panose="020B0A04020102020204" pitchFamily="34" charset="0"/>
          </a:endParaRPr>
        </a:p>
      </dsp:txBody>
      <dsp:txXfrm>
        <a:off x="4868329" y="1975749"/>
        <a:ext cx="1260005" cy="1081936"/>
      </dsp:txXfrm>
    </dsp:sp>
    <dsp:sp modelId="{56E8C0B5-BC03-4BE0-8B83-1B96C95C395F}">
      <dsp:nvSpPr>
        <dsp:cNvPr id="0" name=""/>
        <dsp:cNvSpPr/>
      </dsp:nvSpPr>
      <dsp:spPr>
        <a:xfrm>
          <a:off x="5841946" y="3088954"/>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2ED031A-020D-44D6-A7FF-14CBC141DEE9}">
      <dsp:nvSpPr>
        <dsp:cNvPr id="0" name=""/>
        <dsp:cNvSpPr/>
      </dsp:nvSpPr>
      <dsp:spPr>
        <a:xfrm>
          <a:off x="6155554" y="2600913"/>
          <a:ext cx="1825511" cy="1567520"/>
        </a:xfrm>
        <a:prstGeom prst="hexagon">
          <a:avLst>
            <a:gd name="adj" fmla="val 25000"/>
            <a:gd name="vf" fmla="val 115470"/>
          </a:avLst>
        </a:prstGeom>
        <a:blipFill rotWithShape="1">
          <a:blip xmlns:r="http://schemas.openxmlformats.org/officeDocument/2006/relationships" r:embed="rId2"/>
          <a:stretch>
            <a:fillRect/>
          </a:stretch>
        </a:blip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A7C0635-A820-4C9B-B778-2CD5772E3959}">
      <dsp:nvSpPr>
        <dsp:cNvPr id="0" name=""/>
        <dsp:cNvSpPr/>
      </dsp:nvSpPr>
      <dsp:spPr>
        <a:xfrm>
          <a:off x="6200079" y="3298705"/>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24FB27D-93EB-4A6B-BF37-16554C261F5B}">
      <dsp:nvSpPr>
        <dsp:cNvPr id="0" name=""/>
        <dsp:cNvSpPr/>
      </dsp:nvSpPr>
      <dsp:spPr>
        <a:xfrm>
          <a:off x="3014629" y="871501"/>
          <a:ext cx="1825511" cy="1567520"/>
        </a:xfrm>
        <a:prstGeom prst="hexagon">
          <a:avLst>
            <a:gd name="adj" fmla="val 25000"/>
            <a:gd name="vf" fmla="val 11547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dirty="0" smtClean="0">
              <a:latin typeface="Arial Black" panose="020B0A04020102020204" pitchFamily="34" charset="0"/>
            </a:rPr>
            <a:t>Dependencia</a:t>
          </a:r>
          <a:endParaRPr lang="es-EC" sz="1200" b="1" kern="1200" dirty="0">
            <a:latin typeface="Arial Black" panose="020B0A04020102020204" pitchFamily="34" charset="0"/>
          </a:endParaRPr>
        </a:p>
      </dsp:txBody>
      <dsp:txXfrm>
        <a:off x="3297382" y="1114293"/>
        <a:ext cx="1260005" cy="1081936"/>
      </dsp:txXfrm>
    </dsp:sp>
    <dsp:sp modelId="{E8F00A04-8207-47E0-B718-F80FEF6449D5}">
      <dsp:nvSpPr>
        <dsp:cNvPr id="0" name=""/>
        <dsp:cNvSpPr/>
      </dsp:nvSpPr>
      <dsp:spPr>
        <a:xfrm>
          <a:off x="4257448" y="892771"/>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CA2F518-836D-44E0-85B7-D503789F94BD}">
      <dsp:nvSpPr>
        <dsp:cNvPr id="0" name=""/>
        <dsp:cNvSpPr/>
      </dsp:nvSpPr>
      <dsp:spPr>
        <a:xfrm>
          <a:off x="4585576" y="0"/>
          <a:ext cx="1825511" cy="1567520"/>
        </a:xfrm>
        <a:prstGeom prst="hexagon">
          <a:avLst>
            <a:gd name="adj" fmla="val 25000"/>
            <a:gd name="vf" fmla="val 115470"/>
          </a:avLst>
        </a:prstGeom>
        <a:blipFill rotWithShape="1">
          <a:blip xmlns:r="http://schemas.openxmlformats.org/officeDocument/2006/relationships" r:embed="rId3"/>
          <a:stretch>
            <a:fillRect/>
          </a:stretch>
        </a:blip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998F0C4-1A10-494C-A113-05A014E3826C}">
      <dsp:nvSpPr>
        <dsp:cNvPr id="0" name=""/>
        <dsp:cNvSpPr/>
      </dsp:nvSpPr>
      <dsp:spPr>
        <a:xfrm>
          <a:off x="4636876" y="694246"/>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B1B2B58F-BBCC-4809-A6C0-7C589F629891}">
      <dsp:nvSpPr>
        <dsp:cNvPr id="0" name=""/>
        <dsp:cNvSpPr/>
      </dsp:nvSpPr>
      <dsp:spPr>
        <a:xfrm>
          <a:off x="6155554" y="867956"/>
          <a:ext cx="1825511" cy="1567520"/>
        </a:xfrm>
        <a:prstGeom prst="hexagon">
          <a:avLst>
            <a:gd name="adj" fmla="val 25000"/>
            <a:gd name="vf" fmla="val 11547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dirty="0" smtClean="0">
              <a:latin typeface="Arial Black" panose="020B0A04020102020204" pitchFamily="34" charset="0"/>
            </a:rPr>
            <a:t>Globalización</a:t>
          </a:r>
          <a:endParaRPr lang="es-EC" sz="1200" b="1" kern="1200" dirty="0">
            <a:latin typeface="Arial Black" panose="020B0A04020102020204" pitchFamily="34" charset="0"/>
          </a:endParaRPr>
        </a:p>
      </dsp:txBody>
      <dsp:txXfrm>
        <a:off x="6438307" y="1110748"/>
        <a:ext cx="1260005" cy="1081936"/>
      </dsp:txXfrm>
    </dsp:sp>
    <dsp:sp modelId="{0A784C38-226C-4459-ABC5-6F382E7D8952}">
      <dsp:nvSpPr>
        <dsp:cNvPr id="0" name=""/>
        <dsp:cNvSpPr/>
      </dsp:nvSpPr>
      <dsp:spPr>
        <a:xfrm>
          <a:off x="7735212" y="1562793"/>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5FE0D743-6E8D-4ABE-A2B6-AE7212C54873}">
      <dsp:nvSpPr>
        <dsp:cNvPr id="0" name=""/>
        <dsp:cNvSpPr/>
      </dsp:nvSpPr>
      <dsp:spPr>
        <a:xfrm>
          <a:off x="7726500" y="1749501"/>
          <a:ext cx="1825511" cy="1567520"/>
        </a:xfrm>
        <a:prstGeom prst="hexagon">
          <a:avLst>
            <a:gd name="adj" fmla="val 25000"/>
            <a:gd name="vf" fmla="val 115470"/>
          </a:avLst>
        </a:prstGeom>
        <a:blipFill rotWithShape="1">
          <a:blip xmlns:r="http://schemas.openxmlformats.org/officeDocument/2006/relationships" r:embed="rId4"/>
          <a:stretch>
            <a:fillRect/>
          </a:stretch>
        </a:blip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F9DA981F-CBE8-47D5-8BF7-6630FFBB0E7E}">
      <dsp:nvSpPr>
        <dsp:cNvPr id="0" name=""/>
        <dsp:cNvSpPr/>
      </dsp:nvSpPr>
      <dsp:spPr>
        <a:xfrm>
          <a:off x="8082698" y="1777271"/>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589B693-A23D-44FB-B852-CD88DFEF6EC0}">
      <dsp:nvSpPr>
        <dsp:cNvPr id="0" name=""/>
        <dsp:cNvSpPr/>
      </dsp:nvSpPr>
      <dsp:spPr>
        <a:xfrm>
          <a:off x="7726500" y="16543"/>
          <a:ext cx="1825511" cy="1567520"/>
        </a:xfrm>
        <a:prstGeom prst="hexagon">
          <a:avLst>
            <a:gd name="adj" fmla="val 25000"/>
            <a:gd name="vf" fmla="val 11547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smtClean="0">
              <a:latin typeface="Arial Black" panose="020B0A04020102020204" pitchFamily="34" charset="0"/>
            </a:rPr>
            <a:t>Desarrollo Sostenible </a:t>
          </a:r>
          <a:endParaRPr lang="es-EC" sz="1200" b="1" kern="1200" dirty="0">
            <a:latin typeface="Arial Black" panose="020B0A04020102020204" pitchFamily="34" charset="0"/>
          </a:endParaRPr>
        </a:p>
      </dsp:txBody>
      <dsp:txXfrm>
        <a:off x="8009253" y="259335"/>
        <a:ext cx="1260005" cy="1081936"/>
      </dsp:txXfrm>
    </dsp:sp>
    <dsp:sp modelId="{3D2661A2-F7AC-4B8B-A337-B817B32D5680}">
      <dsp:nvSpPr>
        <dsp:cNvPr id="0" name=""/>
        <dsp:cNvSpPr/>
      </dsp:nvSpPr>
      <dsp:spPr>
        <a:xfrm>
          <a:off x="9306158" y="719062"/>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AA6149F-7F47-4E4F-945D-7EB7B14191F5}">
      <dsp:nvSpPr>
        <dsp:cNvPr id="0" name=""/>
        <dsp:cNvSpPr/>
      </dsp:nvSpPr>
      <dsp:spPr>
        <a:xfrm>
          <a:off x="9297447" y="890999"/>
          <a:ext cx="1825511" cy="1567520"/>
        </a:xfrm>
        <a:prstGeom prst="hexagon">
          <a:avLst>
            <a:gd name="adj" fmla="val 25000"/>
            <a:gd name="vf" fmla="val 115470"/>
          </a:avLst>
        </a:prstGeom>
        <a:blipFill rotWithShape="1">
          <a:blip xmlns:r="http://schemas.openxmlformats.org/officeDocument/2006/relationships" r:embed="rId5"/>
          <a:stretch>
            <a:fillRect/>
          </a:stretch>
        </a:blip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FAECFC9-A1CF-43B5-A02B-E4FD141D3107}">
      <dsp:nvSpPr>
        <dsp:cNvPr id="0" name=""/>
        <dsp:cNvSpPr/>
      </dsp:nvSpPr>
      <dsp:spPr>
        <a:xfrm>
          <a:off x="9661388" y="925859"/>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14D6BB4-7545-4EEC-9606-D59481C5A28B}">
      <dsp:nvSpPr>
        <dsp:cNvPr id="0" name=""/>
        <dsp:cNvSpPr/>
      </dsp:nvSpPr>
      <dsp:spPr>
        <a:xfrm>
          <a:off x="9297447" y="2621002"/>
          <a:ext cx="1825511" cy="1567520"/>
        </a:xfrm>
        <a:prstGeom prst="hexagon">
          <a:avLst>
            <a:gd name="adj" fmla="val 25000"/>
            <a:gd name="vf" fmla="val 11547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dirty="0" smtClean="0">
              <a:latin typeface="Arial Black" panose="020B0A04020102020204" pitchFamily="34" charset="0"/>
            </a:rPr>
            <a:t>Desarrollo local</a:t>
          </a:r>
          <a:endParaRPr lang="es-EC" sz="1200" b="1" kern="1200" dirty="0">
            <a:latin typeface="Arial Black" panose="020B0A04020102020204" pitchFamily="34" charset="0"/>
          </a:endParaRPr>
        </a:p>
      </dsp:txBody>
      <dsp:txXfrm>
        <a:off x="9580200" y="2863794"/>
        <a:ext cx="1260005" cy="1081936"/>
      </dsp:txXfrm>
    </dsp:sp>
    <dsp:sp modelId="{49AC23E5-2FA9-46B8-83C0-C2E2BA6376E4}">
      <dsp:nvSpPr>
        <dsp:cNvPr id="0" name=""/>
        <dsp:cNvSpPr/>
      </dsp:nvSpPr>
      <dsp:spPr>
        <a:xfrm>
          <a:off x="9659452" y="3994133"/>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D66987F-7C36-4713-BA2D-3C5E02253D85}">
      <dsp:nvSpPr>
        <dsp:cNvPr id="0" name=""/>
        <dsp:cNvSpPr/>
      </dsp:nvSpPr>
      <dsp:spPr>
        <a:xfrm>
          <a:off x="7726500" y="3479505"/>
          <a:ext cx="1825511" cy="1567520"/>
        </a:xfrm>
        <a:prstGeom prst="hexagon">
          <a:avLst>
            <a:gd name="adj" fmla="val 25000"/>
            <a:gd name="vf" fmla="val 115470"/>
          </a:avLst>
        </a:prstGeom>
        <a:blipFill rotWithShape="1">
          <a:blip xmlns:r="http://schemas.openxmlformats.org/officeDocument/2006/relationships" r:embed="rId6"/>
          <a:stretch>
            <a:fillRect/>
          </a:stretch>
        </a:blip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4BF720B-8D8B-408A-B6DE-F46042DDA25C}">
      <dsp:nvSpPr>
        <dsp:cNvPr id="0" name=""/>
        <dsp:cNvSpPr/>
      </dsp:nvSpPr>
      <dsp:spPr>
        <a:xfrm>
          <a:off x="9320677" y="4167252"/>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D377EB-74D1-4269-AD0E-C133FC83AE68}">
      <dsp:nvSpPr>
        <dsp:cNvPr id="0" name=""/>
        <dsp:cNvSpPr/>
      </dsp:nvSpPr>
      <dsp:spPr>
        <a:xfrm>
          <a:off x="4583640" y="3469460"/>
          <a:ext cx="1825511" cy="1567520"/>
        </a:xfrm>
        <a:prstGeom prst="hexagon">
          <a:avLst>
            <a:gd name="adj" fmla="val 25000"/>
            <a:gd name="vf" fmla="val 1154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5240" rIns="0" bIns="15240" numCol="1" spcCol="1270" anchor="ctr" anchorCtr="0">
          <a:noAutofit/>
        </a:bodyPr>
        <a:lstStyle/>
        <a:p>
          <a:pPr lvl="0" algn="ctr" defTabSz="533400">
            <a:lnSpc>
              <a:spcPct val="90000"/>
            </a:lnSpc>
            <a:spcBef>
              <a:spcPct val="0"/>
            </a:spcBef>
            <a:spcAft>
              <a:spcPct val="35000"/>
            </a:spcAft>
          </a:pPr>
          <a:r>
            <a:rPr lang="es-EC" sz="1200" b="1" kern="1200" smtClean="0">
              <a:latin typeface="Arial Black" panose="020B0A04020102020204" pitchFamily="34" charset="0"/>
            </a:rPr>
            <a:t>Sociología del Turismo </a:t>
          </a:r>
          <a:endParaRPr lang="es-EC" sz="1200" b="1" kern="1200" dirty="0">
            <a:latin typeface="Arial Black" panose="020B0A04020102020204" pitchFamily="34" charset="0"/>
          </a:endParaRPr>
        </a:p>
      </dsp:txBody>
      <dsp:txXfrm>
        <a:off x="4866393" y="3712252"/>
        <a:ext cx="1260005" cy="1081936"/>
      </dsp:txXfrm>
    </dsp:sp>
    <dsp:sp modelId="{85DB0D0C-A732-44F5-B6CD-74A383681538}">
      <dsp:nvSpPr>
        <dsp:cNvPr id="0" name=""/>
        <dsp:cNvSpPr/>
      </dsp:nvSpPr>
      <dsp:spPr>
        <a:xfrm>
          <a:off x="4635908" y="4164298"/>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E978DC6D-00C6-4DB9-8E4D-5EFDE9B15B4D}">
      <dsp:nvSpPr>
        <dsp:cNvPr id="0" name=""/>
        <dsp:cNvSpPr/>
      </dsp:nvSpPr>
      <dsp:spPr>
        <a:xfrm>
          <a:off x="3013661" y="4340961"/>
          <a:ext cx="1825511" cy="1567520"/>
        </a:xfrm>
        <a:prstGeom prst="hexagon">
          <a:avLst>
            <a:gd name="adj" fmla="val 25000"/>
            <a:gd name="vf" fmla="val 115470"/>
          </a:avLst>
        </a:prstGeom>
        <a:blipFill rotWithShape="1">
          <a:blip xmlns:r="http://schemas.openxmlformats.org/officeDocument/2006/relationships" r:embed="rId7"/>
          <a:stretch>
            <a:fillRect/>
          </a:stretch>
        </a:blip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CFC3193-8D1F-48AD-89F8-BA922288F992}">
      <dsp:nvSpPr>
        <dsp:cNvPr id="0" name=""/>
        <dsp:cNvSpPr/>
      </dsp:nvSpPr>
      <dsp:spPr>
        <a:xfrm>
          <a:off x="4255512" y="4362823"/>
          <a:ext cx="212944" cy="183753"/>
        </a:xfrm>
        <a:prstGeom prst="hexagon">
          <a:avLst>
            <a:gd name="adj" fmla="val 25000"/>
            <a:gd name="vf" fmla="val 115470"/>
          </a:avLst>
        </a:prstGeom>
        <a:solidFill>
          <a:schemeClr val="lt1">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2BF2D4-95A6-4A26-9D4F-4F09F986ABFC}">
      <dsp:nvSpPr>
        <dsp:cNvPr id="0" name=""/>
        <dsp:cNvSpPr/>
      </dsp:nvSpPr>
      <dsp:spPr>
        <a:xfrm>
          <a:off x="3772" y="1715013"/>
          <a:ext cx="1911166" cy="1576312"/>
        </a:xfrm>
        <a:prstGeom prst="roundRect">
          <a:avLst>
            <a:gd name="adj" fmla="val 10000"/>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815" tIns="43815" rIns="43815" bIns="43815" numCol="1" spcCol="1270" anchor="t" anchorCtr="0">
          <a:noAutofit/>
        </a:bodyPr>
        <a:lstStyle/>
        <a:p>
          <a:pPr marL="228600" lvl="1" indent="-228600" algn="l" defTabSz="1022350">
            <a:lnSpc>
              <a:spcPct val="90000"/>
            </a:lnSpc>
            <a:spcBef>
              <a:spcPct val="0"/>
            </a:spcBef>
            <a:spcAft>
              <a:spcPct val="15000"/>
            </a:spcAft>
            <a:buChar char="••"/>
          </a:pPr>
          <a:r>
            <a:rPr lang="es-EC" sz="2300" b="1" kern="1200" smtClean="0"/>
            <a:t>Turismo</a:t>
          </a:r>
          <a:endParaRPr lang="es-EC" sz="2300" b="1" kern="1200" dirty="0"/>
        </a:p>
      </dsp:txBody>
      <dsp:txXfrm>
        <a:off x="40047" y="1751288"/>
        <a:ext cx="1838616" cy="1165981"/>
      </dsp:txXfrm>
    </dsp:sp>
    <dsp:sp modelId="{994B6209-A637-42D3-85E0-9585C771AC44}">
      <dsp:nvSpPr>
        <dsp:cNvPr id="0" name=""/>
        <dsp:cNvSpPr/>
      </dsp:nvSpPr>
      <dsp:spPr>
        <a:xfrm>
          <a:off x="1055072" y="2008818"/>
          <a:ext cx="2228243" cy="2228243"/>
        </a:xfrm>
        <a:prstGeom prst="leftCircularArrow">
          <a:avLst>
            <a:gd name="adj1" fmla="val 3692"/>
            <a:gd name="adj2" fmla="val 460162"/>
            <a:gd name="adj3" fmla="val 2235672"/>
            <a:gd name="adj4" fmla="val 9024489"/>
            <a:gd name="adj5" fmla="val 4307"/>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ED7333B-6490-4080-A7FA-172D523D9CD1}">
      <dsp:nvSpPr>
        <dsp:cNvPr id="0" name=""/>
        <dsp:cNvSpPr/>
      </dsp:nvSpPr>
      <dsp:spPr>
        <a:xfrm>
          <a:off x="428476" y="2953545"/>
          <a:ext cx="1698814" cy="675562"/>
        </a:xfrm>
        <a:prstGeom prst="roundRect">
          <a:avLst>
            <a:gd name="adj" fmla="val 1000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smtClean="0"/>
            <a:t>Vía Antigua</a:t>
          </a:r>
          <a:endParaRPr lang="es-EC" sz="2000" b="1" kern="1200" dirty="0"/>
        </a:p>
      </dsp:txBody>
      <dsp:txXfrm>
        <a:off x="448263" y="2973332"/>
        <a:ext cx="1659240" cy="635988"/>
      </dsp:txXfrm>
    </dsp:sp>
    <dsp:sp modelId="{D9C9B5B4-854A-49A7-AE5A-03C6EB114AA7}">
      <dsp:nvSpPr>
        <dsp:cNvPr id="0" name=""/>
        <dsp:cNvSpPr/>
      </dsp:nvSpPr>
      <dsp:spPr>
        <a:xfrm>
          <a:off x="2519006" y="1715013"/>
          <a:ext cx="1911166" cy="1576312"/>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815" tIns="43815" rIns="43815" bIns="43815" numCol="1" spcCol="1270" anchor="t" anchorCtr="0">
          <a:noAutofit/>
        </a:bodyPr>
        <a:lstStyle/>
        <a:p>
          <a:pPr marL="228600" lvl="1" indent="-228600" algn="l" defTabSz="1022350">
            <a:lnSpc>
              <a:spcPct val="90000"/>
            </a:lnSpc>
            <a:spcBef>
              <a:spcPct val="0"/>
            </a:spcBef>
            <a:spcAft>
              <a:spcPct val="15000"/>
            </a:spcAft>
            <a:buChar char="••"/>
          </a:pPr>
          <a:r>
            <a:rPr lang="es-EC" sz="2300" b="1" kern="1200" smtClean="0"/>
            <a:t>España</a:t>
          </a:r>
          <a:endParaRPr lang="es-EC" sz="2300" b="1" kern="1200" dirty="0"/>
        </a:p>
      </dsp:txBody>
      <dsp:txXfrm>
        <a:off x="2555281" y="2089069"/>
        <a:ext cx="1838616" cy="1165981"/>
      </dsp:txXfrm>
    </dsp:sp>
    <dsp:sp modelId="{AC135E48-4DC8-4777-A626-1C465C209CE0}">
      <dsp:nvSpPr>
        <dsp:cNvPr id="0" name=""/>
        <dsp:cNvSpPr/>
      </dsp:nvSpPr>
      <dsp:spPr>
        <a:xfrm>
          <a:off x="3554379" y="707471"/>
          <a:ext cx="2472448" cy="2472448"/>
        </a:xfrm>
        <a:prstGeom prst="circularArrow">
          <a:avLst>
            <a:gd name="adj1" fmla="val 3327"/>
            <a:gd name="adj2" fmla="val 411118"/>
            <a:gd name="adj3" fmla="val 19413371"/>
            <a:gd name="adj4" fmla="val 12575511"/>
            <a:gd name="adj5" fmla="val 3882"/>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837CE5E-F810-46AE-AE06-441325CEE02E}">
      <dsp:nvSpPr>
        <dsp:cNvPr id="0" name=""/>
        <dsp:cNvSpPr/>
      </dsp:nvSpPr>
      <dsp:spPr>
        <a:xfrm>
          <a:off x="2943710" y="1377232"/>
          <a:ext cx="1698814" cy="675562"/>
        </a:xfrm>
        <a:prstGeom prst="roundRect">
          <a:avLst>
            <a:gd name="adj" fmla="val 100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smtClean="0"/>
            <a:t>Vías Verdes</a:t>
          </a:r>
          <a:endParaRPr lang="es-EC" sz="2000" b="1" kern="1200" dirty="0"/>
        </a:p>
      </dsp:txBody>
      <dsp:txXfrm>
        <a:off x="2963497" y="1397019"/>
        <a:ext cx="1659240" cy="635988"/>
      </dsp:txXfrm>
    </dsp:sp>
    <dsp:sp modelId="{13DC9598-3917-4174-BF19-F87785AD3E6F}">
      <dsp:nvSpPr>
        <dsp:cNvPr id="0" name=""/>
        <dsp:cNvSpPr/>
      </dsp:nvSpPr>
      <dsp:spPr>
        <a:xfrm>
          <a:off x="5034240" y="1715013"/>
          <a:ext cx="1911166" cy="1576312"/>
        </a:xfrm>
        <a:prstGeom prst="roundRect">
          <a:avLst>
            <a:gd name="adj" fmla="val 10000"/>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815" tIns="43815" rIns="43815" bIns="43815" numCol="1" spcCol="1270" anchor="t" anchorCtr="0">
          <a:noAutofit/>
        </a:bodyPr>
        <a:lstStyle/>
        <a:p>
          <a:pPr marL="228600" lvl="1" indent="-228600" algn="l" defTabSz="1022350">
            <a:lnSpc>
              <a:spcPct val="90000"/>
            </a:lnSpc>
            <a:spcBef>
              <a:spcPct val="0"/>
            </a:spcBef>
            <a:spcAft>
              <a:spcPct val="15000"/>
            </a:spcAft>
            <a:buChar char="••"/>
          </a:pPr>
          <a:r>
            <a:rPr lang="es-EC" sz="2300" b="1" kern="1200" smtClean="0"/>
            <a:t>Cicloturismo</a:t>
          </a:r>
          <a:endParaRPr lang="es-EC" sz="2300" b="1" kern="1200" dirty="0"/>
        </a:p>
      </dsp:txBody>
      <dsp:txXfrm>
        <a:off x="5070515" y="1751288"/>
        <a:ext cx="1838616" cy="1165981"/>
      </dsp:txXfrm>
    </dsp:sp>
    <dsp:sp modelId="{F1CD53E8-DDD9-4AA2-9590-4C5AC4071371}">
      <dsp:nvSpPr>
        <dsp:cNvPr id="0" name=""/>
        <dsp:cNvSpPr/>
      </dsp:nvSpPr>
      <dsp:spPr>
        <a:xfrm>
          <a:off x="6085540" y="2008818"/>
          <a:ext cx="2228243" cy="2228243"/>
        </a:xfrm>
        <a:prstGeom prst="leftCircularArrow">
          <a:avLst>
            <a:gd name="adj1" fmla="val 3692"/>
            <a:gd name="adj2" fmla="val 460162"/>
            <a:gd name="adj3" fmla="val 2235672"/>
            <a:gd name="adj4" fmla="val 9024489"/>
            <a:gd name="adj5" fmla="val 4307"/>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B7FBA62A-2158-4B0B-AAFE-AD119633377C}">
      <dsp:nvSpPr>
        <dsp:cNvPr id="0" name=""/>
        <dsp:cNvSpPr/>
      </dsp:nvSpPr>
      <dsp:spPr>
        <a:xfrm>
          <a:off x="5458944" y="2953545"/>
          <a:ext cx="1698814" cy="675562"/>
        </a:xfrm>
        <a:prstGeom prst="roundRect">
          <a:avLst>
            <a:gd name="adj" fmla="val 1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smtClean="0"/>
            <a:t>Turismo Activo</a:t>
          </a:r>
          <a:endParaRPr lang="es-EC" sz="2000" b="1" kern="1200" dirty="0"/>
        </a:p>
      </dsp:txBody>
      <dsp:txXfrm>
        <a:off x="5478731" y="2973332"/>
        <a:ext cx="1659240" cy="635988"/>
      </dsp:txXfrm>
    </dsp:sp>
    <dsp:sp modelId="{6B6DCAD3-F986-4126-97FB-03B2C3D070AF}">
      <dsp:nvSpPr>
        <dsp:cNvPr id="0" name=""/>
        <dsp:cNvSpPr/>
      </dsp:nvSpPr>
      <dsp:spPr>
        <a:xfrm>
          <a:off x="7549474" y="1715013"/>
          <a:ext cx="1911166" cy="1576312"/>
        </a:xfrm>
        <a:prstGeom prst="roundRect">
          <a:avLst>
            <a:gd name="adj" fmla="val 10000"/>
          </a:avLst>
        </a:prstGeom>
        <a:solidFill>
          <a:schemeClr val="lt1">
            <a:alpha val="90000"/>
            <a:hueOff val="0"/>
            <a:satOff val="0"/>
            <a:lumOff val="0"/>
            <a:alphaOff val="0"/>
          </a:schemeClr>
        </a:solidFill>
        <a:ln w="6350" cap="flat" cmpd="sng" algn="ctr">
          <a:solidFill>
            <a:schemeClr val="accent5">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64636ECD-0DDC-4A7E-826F-7B6274091711}">
      <dsp:nvSpPr>
        <dsp:cNvPr id="0" name=""/>
        <dsp:cNvSpPr/>
      </dsp:nvSpPr>
      <dsp:spPr>
        <a:xfrm>
          <a:off x="8584847" y="707471"/>
          <a:ext cx="2472448" cy="2472448"/>
        </a:xfrm>
        <a:prstGeom prst="circularArrow">
          <a:avLst>
            <a:gd name="adj1" fmla="val 3327"/>
            <a:gd name="adj2" fmla="val 411118"/>
            <a:gd name="adj3" fmla="val 19413371"/>
            <a:gd name="adj4" fmla="val 12575511"/>
            <a:gd name="adj5" fmla="val 3882"/>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6E366C9A-AD0E-4888-867D-0CB1D79D94A5}">
      <dsp:nvSpPr>
        <dsp:cNvPr id="0" name=""/>
        <dsp:cNvSpPr/>
      </dsp:nvSpPr>
      <dsp:spPr>
        <a:xfrm>
          <a:off x="7974178" y="1377232"/>
          <a:ext cx="1698814" cy="675562"/>
        </a:xfrm>
        <a:prstGeom prst="roundRect">
          <a:avLst>
            <a:gd name="adj" fmla="val 10000"/>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smtClean="0"/>
            <a:t>Turismo de Aventura</a:t>
          </a:r>
          <a:endParaRPr lang="es-EC" sz="2000" b="1" kern="1200" dirty="0"/>
        </a:p>
      </dsp:txBody>
      <dsp:txXfrm>
        <a:off x="7993965" y="1397019"/>
        <a:ext cx="1659240" cy="635988"/>
      </dsp:txXfrm>
    </dsp:sp>
    <dsp:sp modelId="{3B7D1C00-D93E-49FA-8F50-B07957A501D8}">
      <dsp:nvSpPr>
        <dsp:cNvPr id="0" name=""/>
        <dsp:cNvSpPr/>
      </dsp:nvSpPr>
      <dsp:spPr>
        <a:xfrm>
          <a:off x="10064708" y="1715013"/>
          <a:ext cx="1911166" cy="1576312"/>
        </a:xfrm>
        <a:prstGeom prst="roundRect">
          <a:avLst>
            <a:gd name="adj" fmla="val 10000"/>
          </a:avLst>
        </a:prstGeom>
        <a:solidFill>
          <a:schemeClr val="lt1">
            <a:alpha val="90000"/>
            <a:hueOff val="0"/>
            <a:satOff val="0"/>
            <a:lumOff val="0"/>
            <a:alphaOff val="0"/>
          </a:schemeClr>
        </a:solidFill>
        <a:ln w="6350" cap="flat" cmpd="sng" algn="ctr">
          <a:solidFill>
            <a:schemeClr val="accent6">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ED985FA-EE67-46A5-A7E2-511D42CDD2F1}">
      <dsp:nvSpPr>
        <dsp:cNvPr id="0" name=""/>
        <dsp:cNvSpPr/>
      </dsp:nvSpPr>
      <dsp:spPr>
        <a:xfrm>
          <a:off x="10489412" y="2953545"/>
          <a:ext cx="1698814" cy="675562"/>
        </a:xfrm>
        <a:prstGeom prst="roundRect">
          <a:avLst>
            <a:gd name="adj" fmla="val 10000"/>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s-EC" sz="2000" b="1" kern="1200" dirty="0" smtClean="0"/>
            <a:t>Eco-Rutas</a:t>
          </a:r>
          <a:endParaRPr lang="es-EC" sz="2000" b="1" kern="1200" dirty="0"/>
        </a:p>
      </dsp:txBody>
      <dsp:txXfrm>
        <a:off x="10509199" y="2973332"/>
        <a:ext cx="1659240" cy="6359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D08403-AF16-4FA9-8508-919D479ED134}">
      <dsp:nvSpPr>
        <dsp:cNvPr id="0" name=""/>
        <dsp:cNvSpPr/>
      </dsp:nvSpPr>
      <dsp:spPr>
        <a:xfrm rot="5400000">
          <a:off x="6717272" y="-2922982"/>
          <a:ext cx="607591" cy="6608064"/>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C" sz="3000" b="1" kern="1200" dirty="0" smtClean="0"/>
            <a:t>Sistémico</a:t>
          </a:r>
          <a:endParaRPr lang="es-EC" sz="3000" b="1" kern="1200" dirty="0"/>
        </a:p>
      </dsp:txBody>
      <dsp:txXfrm rot="-5400000">
        <a:off x="3717036" y="106914"/>
        <a:ext cx="6578404" cy="548271"/>
      </dsp:txXfrm>
    </dsp:sp>
    <dsp:sp modelId="{8EDCBEB2-D4FC-4F6F-84E7-C99E3660641F}">
      <dsp:nvSpPr>
        <dsp:cNvPr id="0" name=""/>
        <dsp:cNvSpPr/>
      </dsp:nvSpPr>
      <dsp:spPr>
        <a:xfrm>
          <a:off x="0" y="1304"/>
          <a:ext cx="3717036" cy="75948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Enfoque</a:t>
          </a:r>
          <a:endParaRPr lang="es-EC" sz="2200" b="1" kern="1200" dirty="0"/>
        </a:p>
      </dsp:txBody>
      <dsp:txXfrm>
        <a:off x="37075" y="38379"/>
        <a:ext cx="3642886" cy="685339"/>
      </dsp:txXfrm>
    </dsp:sp>
    <dsp:sp modelId="{CD4218DE-72B7-44EB-BA3E-1A3DF38BC077}">
      <dsp:nvSpPr>
        <dsp:cNvPr id="0" name=""/>
        <dsp:cNvSpPr/>
      </dsp:nvSpPr>
      <dsp:spPr>
        <a:xfrm>
          <a:off x="3399266" y="782834"/>
          <a:ext cx="3717036" cy="75948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Tipología de la investigación</a:t>
          </a:r>
          <a:endParaRPr lang="es-EC" sz="2200" b="1" kern="1200" dirty="0"/>
        </a:p>
      </dsp:txBody>
      <dsp:txXfrm>
        <a:off x="3436341" y="819909"/>
        <a:ext cx="3642886" cy="685339"/>
      </dsp:txXfrm>
    </dsp:sp>
    <dsp:sp modelId="{279FEA45-764E-40C5-8FEC-211BA2C5491D}">
      <dsp:nvSpPr>
        <dsp:cNvPr id="0" name=""/>
        <dsp:cNvSpPr/>
      </dsp:nvSpPr>
      <dsp:spPr>
        <a:xfrm rot="5400000">
          <a:off x="6717272" y="-1328053"/>
          <a:ext cx="607591" cy="6608064"/>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C" sz="3000" b="1" kern="1200" dirty="0" smtClean="0"/>
            <a:t>Aplicada</a:t>
          </a:r>
          <a:endParaRPr lang="es-EC" sz="3000" b="1" kern="1200" dirty="0"/>
        </a:p>
      </dsp:txBody>
      <dsp:txXfrm rot="-5400000">
        <a:off x="3717036" y="1701843"/>
        <a:ext cx="6578404" cy="548271"/>
      </dsp:txXfrm>
    </dsp:sp>
    <dsp:sp modelId="{495AE35F-0498-4663-AC1B-85C1D55C7207}">
      <dsp:nvSpPr>
        <dsp:cNvPr id="0" name=""/>
        <dsp:cNvSpPr/>
      </dsp:nvSpPr>
      <dsp:spPr>
        <a:xfrm>
          <a:off x="0" y="1596233"/>
          <a:ext cx="3717036" cy="759489"/>
        </a:xfrm>
        <a:prstGeom prst="round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Finalidad</a:t>
          </a:r>
          <a:endParaRPr lang="es-EC" sz="2200" b="1" kern="1200" dirty="0"/>
        </a:p>
      </dsp:txBody>
      <dsp:txXfrm>
        <a:off x="37075" y="1633308"/>
        <a:ext cx="3642886" cy="685339"/>
      </dsp:txXfrm>
    </dsp:sp>
    <dsp:sp modelId="{7266BE1A-AFFD-4957-B81A-3B317624FFD6}">
      <dsp:nvSpPr>
        <dsp:cNvPr id="0" name=""/>
        <dsp:cNvSpPr/>
      </dsp:nvSpPr>
      <dsp:spPr>
        <a:xfrm rot="5400000">
          <a:off x="6717272" y="-530589"/>
          <a:ext cx="607591" cy="6608064"/>
        </a:xfrm>
        <a:prstGeom prst="round2Same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C" sz="3000" b="1" kern="1200" dirty="0" smtClean="0"/>
            <a:t>Mixto</a:t>
          </a:r>
          <a:endParaRPr lang="es-EC" sz="3000" b="1" kern="1200" dirty="0"/>
        </a:p>
      </dsp:txBody>
      <dsp:txXfrm rot="-5400000">
        <a:off x="3717036" y="2499307"/>
        <a:ext cx="6578404" cy="548271"/>
      </dsp:txXfrm>
    </dsp:sp>
    <dsp:sp modelId="{8D552D94-92DE-4F1A-A2F5-3E27B901CD1B}">
      <dsp:nvSpPr>
        <dsp:cNvPr id="0" name=""/>
        <dsp:cNvSpPr/>
      </dsp:nvSpPr>
      <dsp:spPr>
        <a:xfrm>
          <a:off x="0" y="2393697"/>
          <a:ext cx="3717036" cy="759489"/>
        </a:xfrm>
        <a:prstGeom prst="round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Fuentes de Información</a:t>
          </a:r>
          <a:endParaRPr lang="es-EC" sz="2200" b="1" kern="1200" dirty="0"/>
        </a:p>
      </dsp:txBody>
      <dsp:txXfrm>
        <a:off x="37075" y="2430772"/>
        <a:ext cx="3642886" cy="685339"/>
      </dsp:txXfrm>
    </dsp:sp>
    <dsp:sp modelId="{F91F66DB-8730-44AC-9AEA-100DC19D88A4}">
      <dsp:nvSpPr>
        <dsp:cNvPr id="0" name=""/>
        <dsp:cNvSpPr/>
      </dsp:nvSpPr>
      <dsp:spPr>
        <a:xfrm rot="5400000">
          <a:off x="6717272" y="266875"/>
          <a:ext cx="607591" cy="6608064"/>
        </a:xfrm>
        <a:prstGeom prst="round2Same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C" sz="3000" b="1" kern="1200" dirty="0" smtClean="0"/>
            <a:t>No experimental</a:t>
          </a:r>
          <a:endParaRPr lang="es-EC" sz="3000" b="1" kern="1200" dirty="0"/>
        </a:p>
      </dsp:txBody>
      <dsp:txXfrm rot="-5400000">
        <a:off x="3717036" y="3296771"/>
        <a:ext cx="6578404" cy="548271"/>
      </dsp:txXfrm>
    </dsp:sp>
    <dsp:sp modelId="{92DD70A4-F987-4538-9563-B06A291D4427}">
      <dsp:nvSpPr>
        <dsp:cNvPr id="0" name=""/>
        <dsp:cNvSpPr/>
      </dsp:nvSpPr>
      <dsp:spPr>
        <a:xfrm>
          <a:off x="0" y="3191162"/>
          <a:ext cx="3717036" cy="759489"/>
        </a:xfrm>
        <a:prstGeom prst="round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Por el Control de las Variables</a:t>
          </a:r>
          <a:endParaRPr lang="es-EC" sz="2200" b="1" kern="1200" dirty="0"/>
        </a:p>
      </dsp:txBody>
      <dsp:txXfrm>
        <a:off x="37075" y="3228237"/>
        <a:ext cx="3642886" cy="685339"/>
      </dsp:txXfrm>
    </dsp:sp>
    <dsp:sp modelId="{918E327D-F20F-4108-A4E2-5A72F37FBB17}">
      <dsp:nvSpPr>
        <dsp:cNvPr id="0" name=""/>
        <dsp:cNvSpPr/>
      </dsp:nvSpPr>
      <dsp:spPr>
        <a:xfrm rot="5400000">
          <a:off x="6717272" y="1064339"/>
          <a:ext cx="607591" cy="6608064"/>
        </a:xfrm>
        <a:prstGeom prst="round2Same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14300" tIns="57150" rIns="114300" bIns="57150" numCol="1" spcCol="1270" anchor="ctr" anchorCtr="0">
          <a:noAutofit/>
        </a:bodyPr>
        <a:lstStyle/>
        <a:p>
          <a:pPr marL="285750" lvl="1" indent="-285750" algn="l" defTabSz="1333500">
            <a:lnSpc>
              <a:spcPct val="90000"/>
            </a:lnSpc>
            <a:spcBef>
              <a:spcPct val="0"/>
            </a:spcBef>
            <a:spcAft>
              <a:spcPct val="15000"/>
            </a:spcAft>
            <a:buChar char="••"/>
          </a:pPr>
          <a:r>
            <a:rPr lang="es-EC" sz="3000" b="1" kern="1200" dirty="0" smtClean="0"/>
            <a:t>Explicativo</a:t>
          </a:r>
          <a:endParaRPr lang="es-EC" sz="3000" b="1" kern="1200" dirty="0"/>
        </a:p>
      </dsp:txBody>
      <dsp:txXfrm rot="-5400000">
        <a:off x="3717036" y="4094235"/>
        <a:ext cx="6578404" cy="548271"/>
      </dsp:txXfrm>
    </dsp:sp>
    <dsp:sp modelId="{2CA42769-D241-4F08-95C2-A462BA1569A5}">
      <dsp:nvSpPr>
        <dsp:cNvPr id="0" name=""/>
        <dsp:cNvSpPr/>
      </dsp:nvSpPr>
      <dsp:spPr>
        <a:xfrm>
          <a:off x="0" y="3988626"/>
          <a:ext cx="3717036" cy="75948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s-EC" sz="2200" b="1" kern="1200" dirty="0" smtClean="0"/>
            <a:t>Por el Alcance</a:t>
          </a:r>
          <a:endParaRPr lang="es-EC" sz="2200" b="1" kern="1200" dirty="0"/>
        </a:p>
      </dsp:txBody>
      <dsp:txXfrm>
        <a:off x="37075" y="4025701"/>
        <a:ext cx="3642886" cy="6853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345C7C-A923-43F2-8513-460F5B5F8309}">
      <dsp:nvSpPr>
        <dsp:cNvPr id="0" name=""/>
        <dsp:cNvSpPr/>
      </dsp:nvSpPr>
      <dsp:spPr>
        <a:xfrm rot="5400000">
          <a:off x="6347040" y="-2475760"/>
          <a:ext cx="1311351" cy="6590791"/>
        </a:xfrm>
        <a:prstGeom prst="round2Same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EC" sz="2300" kern="1200" dirty="0" smtClean="0"/>
            <a:t>Entrevistas</a:t>
          </a:r>
          <a:endParaRPr lang="es-EC" sz="2300" kern="1200" dirty="0"/>
        </a:p>
        <a:p>
          <a:pPr marL="228600" lvl="1" indent="-228600" algn="l" defTabSz="1022350">
            <a:lnSpc>
              <a:spcPct val="90000"/>
            </a:lnSpc>
            <a:spcBef>
              <a:spcPct val="0"/>
            </a:spcBef>
            <a:spcAft>
              <a:spcPct val="15000"/>
            </a:spcAft>
            <a:buChar char="••"/>
          </a:pPr>
          <a:r>
            <a:rPr lang="es-EC" sz="2300" kern="1200" dirty="0" smtClean="0"/>
            <a:t>Encuestas </a:t>
          </a:r>
          <a:endParaRPr lang="es-EC" sz="2300" kern="1200" dirty="0"/>
        </a:p>
        <a:p>
          <a:pPr marL="228600" lvl="1" indent="-228600" algn="l" defTabSz="1022350">
            <a:lnSpc>
              <a:spcPct val="90000"/>
            </a:lnSpc>
            <a:spcBef>
              <a:spcPct val="0"/>
            </a:spcBef>
            <a:spcAft>
              <a:spcPct val="15000"/>
            </a:spcAft>
            <a:buChar char="••"/>
          </a:pPr>
          <a:r>
            <a:rPr lang="es-EC" sz="2300" kern="1200" dirty="0" smtClean="0"/>
            <a:t>Observación </a:t>
          </a:r>
          <a:endParaRPr lang="es-EC" sz="2300" kern="1200" dirty="0"/>
        </a:p>
      </dsp:txBody>
      <dsp:txXfrm rot="-5400000">
        <a:off x="3707321" y="227974"/>
        <a:ext cx="6526776" cy="1183321"/>
      </dsp:txXfrm>
    </dsp:sp>
    <dsp:sp modelId="{EE577A82-0112-40B0-8272-2EEB10CDF648}">
      <dsp:nvSpPr>
        <dsp:cNvPr id="0" name=""/>
        <dsp:cNvSpPr/>
      </dsp:nvSpPr>
      <dsp:spPr>
        <a:xfrm>
          <a:off x="0" y="41"/>
          <a:ext cx="3707320" cy="1639189"/>
        </a:xfrm>
        <a:prstGeom prst="round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s-EC" sz="4600" kern="1200" dirty="0" smtClean="0"/>
            <a:t>Técnica de Campo</a:t>
          </a:r>
          <a:endParaRPr lang="es-EC" sz="4600" kern="1200" dirty="0"/>
        </a:p>
      </dsp:txBody>
      <dsp:txXfrm>
        <a:off x="80019" y="80060"/>
        <a:ext cx="3547282" cy="1479151"/>
      </dsp:txXfrm>
    </dsp:sp>
    <dsp:sp modelId="{2F4209D1-20A8-4DC2-9D85-89B7140446C2}">
      <dsp:nvSpPr>
        <dsp:cNvPr id="0" name=""/>
        <dsp:cNvSpPr/>
      </dsp:nvSpPr>
      <dsp:spPr>
        <a:xfrm rot="5400000">
          <a:off x="6347040" y="-754611"/>
          <a:ext cx="1311351" cy="6590791"/>
        </a:xfrm>
        <a:prstGeom prst="round2Same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43815" rIns="87630" bIns="43815" numCol="1" spcCol="1270" anchor="ctr" anchorCtr="0">
          <a:noAutofit/>
        </a:bodyPr>
        <a:lstStyle/>
        <a:p>
          <a:pPr marL="228600" lvl="1" indent="-228600" algn="l" defTabSz="1022350">
            <a:lnSpc>
              <a:spcPct val="90000"/>
            </a:lnSpc>
            <a:spcBef>
              <a:spcPct val="0"/>
            </a:spcBef>
            <a:spcAft>
              <a:spcPct val="15000"/>
            </a:spcAft>
            <a:buChar char="••"/>
          </a:pPr>
          <a:r>
            <a:rPr lang="es-EC" sz="2300" kern="1200" dirty="0" smtClean="0"/>
            <a:t>Documentos y gráficos</a:t>
          </a:r>
          <a:endParaRPr lang="es-EC" sz="2300" kern="1200" dirty="0"/>
        </a:p>
      </dsp:txBody>
      <dsp:txXfrm rot="-5400000">
        <a:off x="3707321" y="1949123"/>
        <a:ext cx="6526776" cy="1183321"/>
      </dsp:txXfrm>
    </dsp:sp>
    <dsp:sp modelId="{D3CBCCF4-C227-42F7-A881-93BC94726266}">
      <dsp:nvSpPr>
        <dsp:cNvPr id="0" name=""/>
        <dsp:cNvSpPr/>
      </dsp:nvSpPr>
      <dsp:spPr>
        <a:xfrm>
          <a:off x="0" y="1721189"/>
          <a:ext cx="3707320" cy="1639189"/>
        </a:xfrm>
        <a:prstGeom prst="roundRect">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5260" tIns="87630" rIns="175260" bIns="87630" numCol="1" spcCol="1270" anchor="ctr" anchorCtr="0">
          <a:noAutofit/>
        </a:bodyPr>
        <a:lstStyle/>
        <a:p>
          <a:pPr lvl="0" algn="ctr" defTabSz="2044700">
            <a:lnSpc>
              <a:spcPct val="90000"/>
            </a:lnSpc>
            <a:spcBef>
              <a:spcPct val="0"/>
            </a:spcBef>
            <a:spcAft>
              <a:spcPct val="35000"/>
            </a:spcAft>
          </a:pPr>
          <a:r>
            <a:rPr lang="es-EC" sz="4600" kern="1200" dirty="0" smtClean="0"/>
            <a:t>Técnica Documental</a:t>
          </a:r>
          <a:endParaRPr lang="es-EC" sz="4600" kern="1200" dirty="0"/>
        </a:p>
      </dsp:txBody>
      <dsp:txXfrm>
        <a:off x="80019" y="1801208"/>
        <a:ext cx="3547282" cy="147915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678F9D-FE70-45C8-AB4F-D1660436A0E9}">
      <dsp:nvSpPr>
        <dsp:cNvPr id="0" name=""/>
        <dsp:cNvSpPr/>
      </dsp:nvSpPr>
      <dsp:spPr>
        <a:xfrm>
          <a:off x="2808059" y="375"/>
          <a:ext cx="1491976" cy="1491952"/>
        </a:xfrm>
        <a:prstGeom prst="donut">
          <a:avLst>
            <a:gd name="adj" fmla="val 11010"/>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4C152193-582D-41D0-9D55-FF01F115C772}">
      <dsp:nvSpPr>
        <dsp:cNvPr id="0" name=""/>
        <dsp:cNvSpPr/>
      </dsp:nvSpPr>
      <dsp:spPr>
        <a:xfrm>
          <a:off x="1353492" y="52592"/>
          <a:ext cx="1834822" cy="1387493"/>
        </a:xfrm>
        <a:prstGeom prst="rect">
          <a:avLst/>
        </a:prstGeom>
        <a:blipFill rotWithShape="1">
          <a:blip xmlns:r="http://schemas.openxmlformats.org/officeDocument/2006/relationships" r:embed="rId1"/>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9CFE617-FA6F-4744-8E55-D8F80B26161E}">
      <dsp:nvSpPr>
        <dsp:cNvPr id="0" name=""/>
        <dsp:cNvSpPr/>
      </dsp:nvSpPr>
      <dsp:spPr>
        <a:xfrm>
          <a:off x="3228945" y="69866"/>
          <a:ext cx="1723277" cy="1335329"/>
        </a:xfrm>
        <a:prstGeom prst="ellipse">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b="1" kern="1200" dirty="0" smtClean="0"/>
            <a:t>Ganadería y Agricultura</a:t>
          </a:r>
          <a:endParaRPr lang="es-EC" sz="1600" b="1" kern="1200" dirty="0"/>
        </a:p>
      </dsp:txBody>
      <dsp:txXfrm>
        <a:off x="3481313" y="265420"/>
        <a:ext cx="1218541" cy="944221"/>
      </dsp:txXfrm>
    </dsp:sp>
    <dsp:sp modelId="{CD7D0BE1-D919-4740-97E2-26BAC94EC4E9}">
      <dsp:nvSpPr>
        <dsp:cNvPr id="0" name=""/>
        <dsp:cNvSpPr/>
      </dsp:nvSpPr>
      <dsp:spPr>
        <a:xfrm>
          <a:off x="3405730" y="1714803"/>
          <a:ext cx="296634" cy="296634"/>
        </a:xfrm>
        <a:prstGeom prst="flowChartConnector">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5D3E426B-F5B4-4870-AE6B-94F5BD6DD55E}">
      <dsp:nvSpPr>
        <dsp:cNvPr id="0" name=""/>
        <dsp:cNvSpPr/>
      </dsp:nvSpPr>
      <dsp:spPr>
        <a:xfrm>
          <a:off x="2808059" y="2233914"/>
          <a:ext cx="1491976" cy="1491952"/>
        </a:xfrm>
        <a:prstGeom prst="donut">
          <a:avLst>
            <a:gd name="adj" fmla="val 1101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6C8602D5-DD7A-4A72-B661-51B6F6C0AE0B}">
      <dsp:nvSpPr>
        <dsp:cNvPr id="0" name=""/>
        <dsp:cNvSpPr/>
      </dsp:nvSpPr>
      <dsp:spPr>
        <a:xfrm>
          <a:off x="3919779" y="2286132"/>
          <a:ext cx="1834822" cy="1387493"/>
        </a:xfrm>
        <a:prstGeom prst="rect">
          <a:avLst/>
        </a:prstGeom>
        <a:blipFill rotWithShape="1">
          <a:blip xmlns:r="http://schemas.openxmlformats.org/officeDocument/2006/relationships" r:embed="rId2"/>
          <a:stretch>
            <a:fillRect/>
          </a:stretch>
        </a:blipFill>
        <a:ln w="6350" cap="flat" cmpd="sng" algn="ctr">
          <a:solidFill>
            <a:schemeClr val="lt1">
              <a:hueOff val="0"/>
              <a:satOff val="0"/>
              <a:lumOff val="0"/>
              <a:alphaOff val="0"/>
            </a:schemeClr>
          </a:solidFill>
          <a:prstDash val="solid"/>
          <a:miter lim="800000"/>
        </a:ln>
        <a:effectLst/>
      </dsp:spPr>
      <dsp:style>
        <a:lnRef idx="1">
          <a:scrgbClr r="0" g="0" b="0"/>
        </a:lnRef>
        <a:fillRef idx="1">
          <a:scrgbClr r="0" g="0" b="0"/>
        </a:fillRef>
        <a:effectRef idx="1">
          <a:scrgbClr r="0" g="0" b="0"/>
        </a:effectRef>
        <a:fontRef idx="minor"/>
      </dsp:style>
    </dsp:sp>
    <dsp:sp modelId="{5BA1FFAA-4505-40ED-964E-A48396EFC581}">
      <dsp:nvSpPr>
        <dsp:cNvPr id="0" name=""/>
        <dsp:cNvSpPr/>
      </dsp:nvSpPr>
      <dsp:spPr>
        <a:xfrm>
          <a:off x="2972220" y="2398073"/>
          <a:ext cx="1163653" cy="1163634"/>
        </a:xfrm>
        <a:prstGeom prst="ellipse">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es-EC" sz="1600" b="1" kern="1200" dirty="0" smtClean="0"/>
            <a:t>Turismo</a:t>
          </a:r>
          <a:endParaRPr lang="es-EC" sz="1600" b="1" kern="1200" dirty="0"/>
        </a:p>
      </dsp:txBody>
      <dsp:txXfrm>
        <a:off x="3142633" y="2568483"/>
        <a:ext cx="822827" cy="822814"/>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Blocks">
  <dgm:title val=""/>
  <dgm:desc val=""/>
  <dgm:catLst>
    <dgm:cat type="picture" pri="8000"/>
    <dgm:cat type="pictureconvert" pri="8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61"/>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908"/>
        </dgm:alg>
        <dgm:shape xmlns:r="http://schemas.openxmlformats.org/officeDocument/2006/relationships" r:blip="">
          <dgm:adjLst/>
        </dgm:shape>
        <dgm:choose name="Name4">
          <dgm:if name="Name5" func="var" arg="dir" op="equ" val="norm">
            <dgm:constrLst>
              <dgm:constr type="l" for="ch" forName="rect1" refType="w" fact="0.3"/>
              <dgm:constr type="t" for="ch" forName="rect1" refType="h" fact="0"/>
              <dgm:constr type="w" for="ch" forName="rect1" refType="h" fact="1.12"/>
              <dgm:constr type="h" for="ch" forName="rect1" refType="h" fact="0.942"/>
              <dgm:constr type="l" for="ch" forName="rect2" refType="w" fact="0"/>
              <dgm:constr type="t" for="ch" forName="rect2" refType="h" fact="0.396"/>
              <dgm:constr type="w" for="ch" forName="rect2" refType="h" fact="0.607"/>
              <dgm:constr type="h" for="ch" forName="rect2" refType="h" fact="0.607"/>
            </dgm:constrLst>
          </dgm:if>
          <dgm:else name="Name6">
            <dgm:constrLst>
              <dgm:constr type="l" for="ch" forName="rect1" refType="w" fact="0"/>
              <dgm:constr type="t" for="ch" forName="rect1" refType="h" fact="0"/>
              <dgm:constr type="w" for="ch" forName="rect1" refType="h" fact="1.12"/>
              <dgm:constr type="h" for="ch" forName="rect1" refType="h" fact="0.942"/>
              <dgm:constr type="l" for="ch" forName="rect2" refType="w" fact="0.63"/>
              <dgm:constr type="t" for="ch" forName="rect2" refType="h" fact="0.396"/>
              <dgm:constr type="w" for="ch" forName="rect2" refType="h" fact="0.607"/>
              <dgm:constr type="h" for="ch" forName="rect2" refType="h" fact="0.607"/>
            </dgm:constrLst>
          </dgm:else>
        </dgm:choose>
        <dgm:layoutNode name="rect1" styleLbl="bgImgPlace1">
          <dgm:alg type="sp"/>
          <dgm:shape xmlns:r="http://schemas.openxmlformats.org/officeDocument/2006/relationships" type="rect" r:blip="" blipPhldr="1">
            <dgm:adjLst/>
          </dgm:shape>
          <dgm:presOf/>
        </dgm:layoutNode>
        <dgm:layoutNode name="rect2" styleLbl="node1">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PictureAccentBlocks">
  <dgm:title val=""/>
  <dgm:desc val=""/>
  <dgm:catLst>
    <dgm:cat type="picture" pri="12000"/>
    <dgm:cat type="pictureconvert" pri="12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varLst>
    <dgm:choose name="Name1">
      <dgm:if name="Name2" axis="ch" ptType="node" func="cnt" op="gt" val="5">
        <dgm:choose name="Name3">
          <dgm:if name="Name4" func="var" arg="dir" op="equ" val="norm">
            <dgm:alg type="snake">
              <dgm:param type="grDir" val="bL"/>
              <dgm:param type="bkpt" val="fixed"/>
              <dgm:param type="bkPtFixedVal" val="3"/>
              <dgm:param type="off" val="off"/>
              <dgm:param type="horzAlign" val="r"/>
              <dgm:param type="vertAlign" val="b"/>
            </dgm:alg>
          </dgm:if>
          <dgm:else name="Name5">
            <dgm:alg type="snake">
              <dgm:param type="grDir" val="bR"/>
              <dgm:param type="bkpt" val="fixed"/>
              <dgm:param type="bkPtFixedVal" val="3"/>
              <dgm:param type="off" val="off"/>
              <dgm:param type="horzAlign" val="l"/>
              <dgm:param type="vertAlign" val="b"/>
            </dgm:alg>
          </dgm:else>
        </dgm:choose>
      </dgm:if>
      <dgm:else name="Name6">
        <dgm:choose name="Name7">
          <dgm:if name="Name8" func="var" arg="dir" op="equ" val="norm">
            <dgm:alg type="snake">
              <dgm:param type="grDir" val="bL"/>
              <dgm:param type="bkpt" val="fixed"/>
              <dgm:param type="bkPtFixedVal" val="2"/>
              <dgm:param type="off" val="off"/>
              <dgm:param type="horzAlign" val="r"/>
              <dgm:param type="vertAlign" val="b"/>
            </dgm:alg>
          </dgm:if>
          <dgm:else name="Name9">
            <dgm:alg type="snake">
              <dgm:param type="grDir" val="bR"/>
              <dgm:param type="bkpt" val="fixed"/>
              <dgm:param type="bkPtFixedVal" val="2"/>
              <dgm:param type="off" val="off"/>
              <dgm:param type="horzAlign" val="l"/>
              <dgm:param type="vertAlign" val="b"/>
            </dgm:alg>
          </dgm:else>
        </dgm:choose>
      </dgm:else>
    </dgm:choose>
    <dgm:shape xmlns:r="http://schemas.openxmlformats.org/officeDocument/2006/relationships" r:blip="">
      <dgm:adjLst/>
    </dgm:shape>
    <dgm:constrLst>
      <dgm:constr type="alignOff" val="1"/>
      <dgm:constr type="primFontSz" for="des" ptType="node" op="equ" val="65"/>
      <dgm:constr type="w" for="ch" forName="composite" refType="w"/>
      <dgm:constr type="h" for="ch" forName="composite" refType="h"/>
      <dgm:constr type="sp" refType="w" refFor="ch" refForName="composite" op="equ" fact="0.113"/>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1.2"/>
        </dgm:alg>
        <dgm:shape xmlns:r="http://schemas.openxmlformats.org/officeDocument/2006/relationships" r:blip="">
          <dgm:adjLst/>
        </dgm:shape>
        <dgm:choose name="Name10">
          <dgm:if name="Name11" func="var" arg="dir" op="equ" val="norm">
            <dgm:constrLst>
              <dgm:constr type="l" for="ch" forName="Image" refType="w" refFor="ch" refForName="Image" fact="0.2"/>
              <dgm:constr type="t" for="ch" forName="Image" refType="h" fact="0"/>
              <dgm:constr type="h" for="ch" forName="Image" refType="h"/>
              <dgm:constr type="w" for="ch" forName="Image" refType="h" refFor="ch" refForName="Image" op="equ"/>
              <dgm:constr type="l" for="ch" forName="Parent" refType="w" fact="0"/>
              <dgm:constr type="t" for="ch" forName="Parent" refType="h" fact="0"/>
              <dgm:constr type="w" for="ch" forName="Parent" refType="h" refFor="ch" refForName="Image" op="equ" fact="0.2"/>
              <dgm:constr type="h" for="ch" forName="Parent" refType="h" refFor="ch" refForName="Image" op="equ"/>
            </dgm:constrLst>
          </dgm:if>
          <dgm:else name="Name12">
            <dgm:constrLst>
              <dgm:constr type="l" for="ch" forName="Image" refType="w" fact="0"/>
              <dgm:constr type="t" for="ch" forName="Image" refType="h" fact="0"/>
              <dgm:constr type="h" for="ch" forName="Image" refType="h"/>
              <dgm:constr type="w" for="ch" forName="Image" refType="h" refFor="ch" refForName="Image" op="equ"/>
              <dgm:constr type="l" for="ch" forName="Parent" refType="w" refFor="ch" refForName="Image"/>
              <dgm:constr type="t" for="ch" forName="Parent" refType="h" fact="0"/>
              <dgm:constr type="w" for="ch" forName="Parent" refType="w" refFor="ch" refForName="Image" fact="0.2"/>
              <dgm:constr type="h" for="ch" forName="Parent" refType="h" refFor="ch" refForName="Image"/>
            </dgm:constrLst>
          </dgm:else>
        </dgm:choose>
        <dgm:layoutNode name="Image" styleLbl="alignNode1">
          <dgm:alg type="sp"/>
          <dgm:shape xmlns:r="http://schemas.openxmlformats.org/officeDocument/2006/relationships" type="rect" r:blip="" blipPhldr="1">
            <dgm:adjLst/>
          </dgm:shape>
          <dgm:presOf/>
        </dgm:layoutNode>
        <dgm:layoutNode name="Parent" styleLbl="revTx">
          <dgm:varLst>
            <dgm:bulletEnabled val="1"/>
          </dgm:varLst>
          <dgm:alg type="tx">
            <dgm:param type="parTxLTRAlign" val="l"/>
            <dgm:param type="txAnchorVert" val="b"/>
            <dgm:param type="txAnchorVertCh" val="b"/>
            <dgm:param type="autoTxRot" val="grav"/>
          </dgm:alg>
          <dgm:choose name="Name13">
            <dgm:if name="Name14" func="var" arg="dir" op="equ" val="norm">
              <dgm:shape xmlns:r="http://schemas.openxmlformats.org/officeDocument/2006/relationships" rot="270" type="rect" r:blip="">
                <dgm:adjLst/>
              </dgm:shape>
            </dgm:if>
            <dgm:else name="Name15">
              <dgm:shape xmlns:r="http://schemas.openxmlformats.org/officeDocument/2006/relationships" rot="90" type="rect" r:blip="">
                <dgm:adjLst/>
              </dgm:shape>
            </dgm:else>
          </dgm:choose>
          <dgm:presOf axis="desOr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PictureCircles">
  <dgm:title val=""/>
  <dgm:desc val=""/>
  <dgm:catLst>
    <dgm:cat type="picture" pri="17000"/>
    <dgm:cat type="pictureconvert" pri="17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3" destOrd="0"/>
      </dgm:cxnLst>
      <dgm:bg/>
      <dgm:whole/>
    </dgm:dataModel>
  </dgm:clrData>
  <dgm:layoutNode name="Name0">
    <dgm:varLst>
      <dgm:chMax/>
      <dgm:chPref/>
      <dgm:dir/>
    </dgm:varLst>
    <dgm:alg type="lin">
      <dgm:param type="linDir" val="fromT"/>
      <dgm:param type="fallback" val="2D"/>
      <dgm:param type="horzAlign" val="ctr"/>
      <dgm:param type="nodeVertAlign" val="t"/>
    </dgm:alg>
    <dgm:shape xmlns:r="http://schemas.openxmlformats.org/officeDocument/2006/relationships" r:blip="">
      <dgm:adjLst/>
    </dgm:shape>
    <dgm:choose name="Name1">
      <dgm:if name="Name2" axis="ch" ptType="node" func="cnt" op="gte" val="2">
        <dgm:constrLst>
          <dgm:constr type="primFontSz" for="des" ptType="node" op="equ" val="65"/>
          <dgm:constr type="w" for="ch" forName="composite" refType="h" refFor="ch" refForName="composite" fact="2.9499"/>
          <dgm:constr type="h" for="ch" forName="composite" refType="h"/>
          <dgm:constr type="h" for="ch" forName="ConnectorComposite" refType="w" refFor="ch" refForName="composite" op="equ" fact="0.1685"/>
          <dgm:constr type="w" for="ch" forName="ConnectorComposite" refType="h" refFor="ch" refForName="ConnectorComposite" op="equ"/>
        </dgm:constrLst>
      </dgm:if>
      <dgm:else name="Name3">
        <dgm:constrLst>
          <dgm:constr type="primFontSz" for="des" ptType="node" op="equ" val="65"/>
          <dgm:constr type="w" for="ch" forName="composite" refType="h" refFor="ch" refForName="composite" fact="1.9752"/>
          <dgm:constr type="h" for="ch" forName="composite" refType="h"/>
          <dgm:constr type="h" for="ch" forName="ConnectorComposite" refType="w" refFor="ch" refForName="composite" op="equ" fact="0.1685"/>
          <dgm:constr type="w" for="ch" forName="ConnectorComposite" refType="h" refFor="ch" refForName="ConnectorComposite" op="equ"/>
        </dgm:constrLst>
      </dgm:else>
    </dgm:choose>
    <dgm:forEach name="nodesForEach" axis="ch" ptType="node">
      <dgm:layoutNode name="composite">
        <dgm:alg type="composite"/>
        <dgm:shape xmlns:r="http://schemas.openxmlformats.org/officeDocument/2006/relationships" r:blip="">
          <dgm:adjLst/>
        </dgm:shape>
        <dgm:choose name="Name4">
          <dgm:if name="Name5" axis="precedSib" ptType="sibTrans" func="cnt" op="lte" val="0">
            <dgm:choose name="Name6">
              <dgm:if name="Name7" axis="followSib" ptType="sibTrans" func="cnt" op="lte" val="0">
                <dgm:choose name="Name8">
                  <dgm:if name="Name9" func="var" arg="dir" op="equ" val="norm">
                    <dgm:constrLst>
                      <dgm:constr type="l" for="ch" forName="Accent" refType="w" fact="0.4937"/>
                      <dgm:constr type="t" for="ch" forName="Accent" refType="h" fact="0"/>
                      <dgm:constr type="h" for="ch" forName="Accent" refType="w" refFor="ch" refForName="Accent"/>
                      <dgm:constr type="w" for="ch" forName="Accent" refType="w" fact="0.5063"/>
                      <dgm:constr type="l" for="ch" forName="Parent" refType="w" fact="0.5494"/>
                      <dgm:constr type="t" for="ch" forName="Parent" refType="h" fact="0.11"/>
                      <dgm:constr type="h" for="ch" forName="Parent" refType="w" refFor="ch" refForName="Parent"/>
                      <dgm:constr type="w" for="ch" forName="Parent" refType="w" fact="0.3949"/>
                      <dgm:constr type="l" for="ch" forName="Image" refType="w" fact="0"/>
                      <dgm:constr type="t" for="ch" forName="Image" refType="h" fact="0.035"/>
                      <dgm:constr type="h" for="ch" forName="Image" refType="h" fact="0.93"/>
                      <dgm:constr type="w" for="ch" forName="Image" refType="w" fact="0.6227"/>
                    </dgm:constrLst>
                  </dgm:if>
                  <dgm:else name="Name10">
                    <dgm:constrLst>
                      <dgm:constr type="l" for="ch" forName="Accent" refType="w" fact="0"/>
                      <dgm:constr type="t" for="ch" forName="Accent" refType="h" fact="0"/>
                      <dgm:constr type="h" for="ch" forName="Accent" refType="w" refFor="ch" refForName="Accent"/>
                      <dgm:constr type="w" for="ch" forName="Accent" refType="w" fact="0.5063"/>
                      <dgm:constr type="l" for="ch" forName="Parent" refType="w" fact="0.0557"/>
                      <dgm:constr type="t" for="ch" forName="Parent" refType="h" fact="0.11"/>
                      <dgm:constr type="h" for="ch" forName="Parent" refType="w" refFor="ch" refForName="Parent"/>
                      <dgm:constr type="w" for="ch" forName="Parent" refType="w" fact="0.3949"/>
                      <dgm:constr type="l" for="ch" forName="Image" refType="w" fact="0.3773"/>
                      <dgm:constr type="t" for="ch" forName="Image" refType="h" fact="0.035"/>
                      <dgm:constr type="h" for="ch" forName="Image" refType="h" fact="0.93"/>
                      <dgm:constr type="w" for="ch" forName="Image" refType="w" fact="0.6227"/>
                    </dgm:constrLst>
                  </dgm:else>
                </dgm:choose>
              </dgm:if>
              <dgm:else name="Name11">
                <dgm:choose name="Name12">
                  <dgm:if name="Name13" func="var" arg="dir" op="equ" val="norm">
                    <dgm:choose name="Name14">
                      <dgm:if name="Name1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1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17">
                    <dgm:choose name="Name18">
                      <dgm:if name="Name1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2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if>
          <dgm:else name="Name21">
            <dgm:choose name="Name22">
              <dgm:if name="Name23" func="var" arg="dir" op="equ" val="norm">
                <dgm:choose name="Name24">
                  <dgm:if name="Name25"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if>
                  <dgm:else name="Name26">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else>
                </dgm:choose>
              </dgm:if>
              <dgm:else name="Name27">
                <dgm:choose name="Name28">
                  <dgm:if name="Name29" axis="self" ptType="node" func="posOdd" op="equ" val="1">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r" for="ch" forName="Image" refType="w"/>
                      <dgm:constr type="t" for="ch" forName="Image" refType="h" fact="0.035"/>
                      <dgm:constr type="h" for="ch" forName="Image" refType="h" fact="0.93"/>
                      <dgm:constr type="w" for="ch" forName="Image" refType="w" fact="0.4169"/>
                      <dgm:constr type="l" for="ch" forName="Space" refType="w" fact="0"/>
                      <dgm:constr type="t" for="ch" forName="Space" refType="h" fact="0"/>
                      <dgm:constr type="h" for="ch" forName="Space" refType="h"/>
                      <dgm:constr type="w" for="ch" forName="Space" refType="w" fact="0.3305"/>
                    </dgm:constrLst>
                  </dgm:if>
                  <dgm:else name="Name30">
                    <dgm:constrLst>
                      <dgm:constr type="l" for="ch" forName="Accent" refType="w" fact="0.3305"/>
                      <dgm:constr type="t" for="ch" forName="Accent" refType="w" fact="0"/>
                      <dgm:constr type="h" for="ch" forName="Accent" refType="w" refFor="ch" refForName="Accent"/>
                      <dgm:constr type="w" for="ch" forName="Accent" refType="w" fact="0.339"/>
                      <dgm:constr type="l" for="ch" forName="Parent" refType="w" fact="0.3678"/>
                      <dgm:constr type="t" for="ch" forName="Parent" refType="w" fact="0.0373"/>
                      <dgm:constr type="h" for="ch" forName="Parent" refType="w" refFor="ch" refForName="Parent"/>
                      <dgm:constr type="w" for="ch" forName="Parent" refType="w" fact="0.2644"/>
                      <dgm:constr type="l" for="ch" forName="Image" refType="w" fact="0"/>
                      <dgm:constr type="t" for="ch" forName="Image" refType="h" fact="0.035"/>
                      <dgm:constr type="h" for="ch" forName="Image" refType="h" fact="0.93"/>
                      <dgm:constr type="w" for="ch" forName="Image" refType="w" fact="0.4169"/>
                      <dgm:constr type="r" for="ch" forName="Space" refType="w"/>
                      <dgm:constr type="t" for="ch" forName="Space" refType="h" fact="0"/>
                      <dgm:constr type="h" for="ch" forName="Space" refType="h"/>
                      <dgm:constr type="w" for="ch" forName="Space" refType="w" fact="0.3305"/>
                    </dgm:constrLst>
                  </dgm:else>
                </dgm:choose>
              </dgm:else>
            </dgm:choose>
          </dgm:else>
        </dgm:choose>
        <dgm:layoutNode name="Accent" styleLbl="alignNode1">
          <dgm:varLst>
            <dgm:chMax val="0"/>
            <dgm:chPref val="0"/>
          </dgm:varLst>
          <dgm:alg type="sp"/>
          <dgm:shape xmlns:r="http://schemas.openxmlformats.org/officeDocument/2006/relationships" type="donut" r:blip="">
            <dgm:adjLst>
              <dgm:adj idx="1" val="0.1101"/>
            </dgm:adjLst>
          </dgm:shape>
          <dgm:presOf/>
        </dgm:layoutNode>
        <dgm:layoutNode name="Image" styleLbl="bgImgPlace1">
          <dgm:varLst>
            <dgm:chMax val="0"/>
            <dgm:chPref val="0"/>
            <dgm:bulletEnabled val="1"/>
          </dgm:varLst>
          <dgm:alg type="sp"/>
          <dgm:shape xmlns:r="http://schemas.openxmlformats.org/officeDocument/2006/relationships" type="rect" r:blip="" blipPhldr="1">
            <dgm:adjLst/>
          </dgm:shape>
          <dgm:presOf/>
        </dgm:layoutNode>
        <dgm:layoutNode name="Parent" styleLbl="fgAccFollowNode1">
          <dgm:varLst>
            <dgm:chMax val="0"/>
            <dgm:chPref val="0"/>
            <dgm:bulletEnabled val="1"/>
          </dgm:varLst>
          <dgm:alg type="tx">
            <dgm:param type="txAnchorVertCh" val="mid"/>
          </dgm:alg>
          <dgm:shape xmlns:r="http://schemas.openxmlformats.org/officeDocument/2006/relationships" type="ellipse" r:blip="">
            <dgm:adjLst/>
          </dgm:shape>
          <dgm:presOf axis="desOrSelf" ptType="node"/>
          <dgm:constrLst>
            <dgm:constr type="lMarg" refType="primFontSz" fact="0"/>
            <dgm:constr type="rMarg" refType="primFontSz" fact="0"/>
            <dgm:constr type="tMarg" refType="primFontSz" fact="0"/>
            <dgm:constr type="bMarg" refType="primFontSz" fact="0"/>
          </dgm:constrLst>
          <dgm:ruleLst>
            <dgm:rule type="primFontSz" val="5" fact="NaN" max="NaN"/>
          </dgm:ruleLst>
        </dgm:layoutNode>
        <dgm:layoutNode name="Space">
          <dgm:varLst>
            <dgm:chMax val="0"/>
            <dgm:chPref val="0"/>
          </dgm:varLst>
          <dgm:alg type="sp"/>
          <dgm:shape xmlns:r="http://schemas.openxmlformats.org/officeDocument/2006/relationships" r:blip="">
            <dgm:adjLst/>
          </dgm:shape>
          <dgm:presOf/>
        </dgm:layoutNode>
      </dgm:layoutNode>
      <dgm:forEach name="Name31" axis="followSib" ptType="sibTrans" cnt="1">
        <dgm:layoutNode name="ConnectorComposite">
          <dgm:alg type="composite">
            <dgm:param type="ar" val=".4"/>
          </dgm:alg>
          <dgm:shape xmlns:r="http://schemas.openxmlformats.org/officeDocument/2006/relationships" r:blip="">
            <dgm:adjLst/>
          </dgm:shape>
          <dgm:constrLst>
            <dgm:constr type="l" for="ch" forName="TopSpacing" refType="w" fact="0"/>
            <dgm:constr type="t" for="ch" forName="TopSpacing" refType="h" fact="0"/>
            <dgm:constr type="h" for="ch" forName="TopSpacing" refType="h" fact="0.3"/>
            <dgm:constr type="w" for="ch" forName="TopSpacing" refType="w"/>
            <dgm:constr type="l" for="ch" forName="Connector" refType="w" fact="0"/>
            <dgm:constr type="t" for="ch" forName="Connector" refType="h" fact="0.3"/>
            <dgm:constr type="h" for="ch" forName="Connector" refType="h" fact="0.4"/>
            <dgm:constr type="w" for="ch" forName="Connector" refType="h" refFor="ch" refForName="Connector"/>
            <dgm:constr type="l" for="ch" forName="BottomSpacing" refType="w" fact="0"/>
            <dgm:constr type="t" for="ch" forName="BottomSpacing" refType="h" fact="0.7"/>
            <dgm:constr type="h" for="ch" forName="BottomSpacing" refType="h" fact="0.3"/>
            <dgm:constr type="w" for="ch" forName="BottomSpacing" refType="w"/>
          </dgm:constrLst>
          <dgm:layoutNode name="TopSpacing">
            <dgm:alg type="sp"/>
            <dgm:shape xmlns:r="http://schemas.openxmlformats.org/officeDocument/2006/relationships" r:blip="">
              <dgm:adjLst/>
            </dgm:shape>
          </dgm:layoutNode>
          <dgm:layoutNode name="Connector" styleLbl="alignNode1">
            <dgm:alg type="sp"/>
            <dgm:shape xmlns:r="http://schemas.openxmlformats.org/officeDocument/2006/relationships" type="flowChartConnector" r:blip="">
              <dgm:adjLst/>
            </dgm:shape>
            <dgm:presOf/>
          </dgm:layoutNode>
          <dgm:layoutNode name="BottomSpacing">
            <dgm:alg type="sp"/>
            <dgm:shape xmlns:r="http://schemas.openxmlformats.org/officeDocument/2006/relationships" r:blip="">
              <dgm:adjLst/>
            </dgm:shape>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s-EC"/>
          </a:p>
        </p:txBody>
      </p:sp>
      <p:sp>
        <p:nvSpPr>
          <p:cNvPr id="4" name="Marcador de fecha 3"/>
          <p:cNvSpPr>
            <a:spLocks noGrp="1"/>
          </p:cNvSpPr>
          <p:nvPr>
            <p:ph type="dt" sz="half" idx="10"/>
          </p:nvPr>
        </p:nvSpPr>
        <p:spPr/>
        <p:txBody>
          <a:bodyPr/>
          <a:lstStyle/>
          <a:p>
            <a:fld id="{5F1E608E-AEAE-4011-8F98-C0B9DAC2003F}" type="datetimeFigureOut">
              <a:rPr lang="es-EC" smtClean="0"/>
              <a:t>14/08/2017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6264356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F1E608E-AEAE-4011-8F98-C0B9DAC2003F}" type="datetimeFigureOut">
              <a:rPr lang="es-EC" smtClean="0"/>
              <a:t>14/08/2017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1437747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F1E608E-AEAE-4011-8F98-C0B9DAC2003F}" type="datetimeFigureOut">
              <a:rPr lang="es-EC" smtClean="0"/>
              <a:t>14/08/2017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8914874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5F1E608E-AEAE-4011-8F98-C0B9DAC2003F}" type="datetimeFigureOut">
              <a:rPr lang="es-EC" smtClean="0"/>
              <a:t>14/08/2017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8310096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Marcador de fecha 3"/>
          <p:cNvSpPr>
            <a:spLocks noGrp="1"/>
          </p:cNvSpPr>
          <p:nvPr>
            <p:ph type="dt" sz="half" idx="10"/>
          </p:nvPr>
        </p:nvSpPr>
        <p:spPr/>
        <p:txBody>
          <a:bodyPr/>
          <a:lstStyle/>
          <a:p>
            <a:fld id="{5F1E608E-AEAE-4011-8F98-C0B9DAC2003F}" type="datetimeFigureOut">
              <a:rPr lang="es-EC" smtClean="0"/>
              <a:t>14/08/2017</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1483593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5F1E608E-AEAE-4011-8F98-C0B9DAC2003F}" type="datetimeFigureOut">
              <a:rPr lang="es-EC" smtClean="0"/>
              <a:t>14/08/2017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3168647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5F1E608E-AEAE-4011-8F98-C0B9DAC2003F}" type="datetimeFigureOut">
              <a:rPr lang="es-EC" smtClean="0"/>
              <a:t>14/08/2017</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18689949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5F1E608E-AEAE-4011-8F98-C0B9DAC2003F}" type="datetimeFigureOut">
              <a:rPr lang="es-EC" smtClean="0"/>
              <a:t>14/08/2017</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1753612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5F1E608E-AEAE-4011-8F98-C0B9DAC2003F}" type="datetimeFigureOut">
              <a:rPr lang="es-EC" smtClean="0"/>
              <a:t>14/08/2017</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2954226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F1E608E-AEAE-4011-8F98-C0B9DAC2003F}" type="datetimeFigureOut">
              <a:rPr lang="es-EC" smtClean="0"/>
              <a:t>14/08/2017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3267204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Marcador de fecha 4"/>
          <p:cNvSpPr>
            <a:spLocks noGrp="1"/>
          </p:cNvSpPr>
          <p:nvPr>
            <p:ph type="dt" sz="half" idx="10"/>
          </p:nvPr>
        </p:nvSpPr>
        <p:spPr/>
        <p:txBody>
          <a:bodyPr/>
          <a:lstStyle/>
          <a:p>
            <a:fld id="{5F1E608E-AEAE-4011-8F98-C0B9DAC2003F}" type="datetimeFigureOut">
              <a:rPr lang="es-EC" smtClean="0"/>
              <a:t>14/08/2017</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0E4CF81C-7A9D-4D24-A07B-B98B1A54E2B3}" type="slidenum">
              <a:rPr lang="es-EC" smtClean="0"/>
              <a:t>‹Nº›</a:t>
            </a:fld>
            <a:endParaRPr lang="es-EC"/>
          </a:p>
        </p:txBody>
      </p:sp>
    </p:spTree>
    <p:extLst>
      <p:ext uri="{BB962C8B-B14F-4D97-AF65-F5344CB8AC3E}">
        <p14:creationId xmlns:p14="http://schemas.microsoft.com/office/powerpoint/2010/main" val="2232927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6000" b="-16000"/>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1E608E-AEAE-4011-8F98-C0B9DAC2003F}" type="datetimeFigureOut">
              <a:rPr lang="es-EC" smtClean="0"/>
              <a:t>14/08/2017</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E4CF81C-7A9D-4D24-A07B-B98B1A54E2B3}" type="slidenum">
              <a:rPr lang="es-EC" smtClean="0"/>
              <a:t>‹Nº›</a:t>
            </a:fld>
            <a:endParaRPr lang="es-EC"/>
          </a:p>
        </p:txBody>
      </p:sp>
    </p:spTree>
    <p:extLst>
      <p:ext uri="{BB962C8B-B14F-4D97-AF65-F5344CB8AC3E}">
        <p14:creationId xmlns:p14="http://schemas.microsoft.com/office/powerpoint/2010/main" val="3435931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diagramLayout" Target="../diagrams/layout8.xml"/><Relationship Id="rId7" Type="http://schemas.openxmlformats.org/officeDocument/2006/relationships/image" Target="../media/image23.jpeg"/><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 Id="rId9"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diagramQuickStyle" Target="../diagrams/quickStyle9.xml"/><Relationship Id="rId13" Type="http://schemas.openxmlformats.org/officeDocument/2006/relationships/diagramQuickStyle" Target="../diagrams/quickStyle10.xml"/><Relationship Id="rId3" Type="http://schemas.openxmlformats.org/officeDocument/2006/relationships/image" Target="../media/image30.jpeg"/><Relationship Id="rId7" Type="http://schemas.openxmlformats.org/officeDocument/2006/relationships/diagramLayout" Target="../diagrams/layout9.xml"/><Relationship Id="rId12" Type="http://schemas.openxmlformats.org/officeDocument/2006/relationships/diagramLayout" Target="../diagrams/layout10.xml"/><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diagramData" Target="../diagrams/data9.xml"/><Relationship Id="rId11" Type="http://schemas.openxmlformats.org/officeDocument/2006/relationships/diagramData" Target="../diagrams/data10.xml"/><Relationship Id="rId5" Type="http://schemas.openxmlformats.org/officeDocument/2006/relationships/image" Target="../media/image32.jpeg"/><Relationship Id="rId15" Type="http://schemas.microsoft.com/office/2007/relationships/diagramDrawing" Target="../diagrams/drawing10.xml"/><Relationship Id="rId10" Type="http://schemas.microsoft.com/office/2007/relationships/diagramDrawing" Target="../diagrams/drawing9.xml"/><Relationship Id="rId4" Type="http://schemas.openxmlformats.org/officeDocument/2006/relationships/image" Target="../media/image31.png"/><Relationship Id="rId9" Type="http://schemas.openxmlformats.org/officeDocument/2006/relationships/diagramColors" Target="../diagrams/colors9.xml"/><Relationship Id="rId14" Type="http://schemas.openxmlformats.org/officeDocument/2006/relationships/diagramColors" Target="../diagrams/colors10.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2.xml"/><Relationship Id="rId3" Type="http://schemas.openxmlformats.org/officeDocument/2006/relationships/image" Target="../media/image49.jpeg"/><Relationship Id="rId7" Type="http://schemas.openxmlformats.org/officeDocument/2006/relationships/diagramLayout" Target="../diagrams/layout1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image" Target="../media/image52.gif"/><Relationship Id="rId5" Type="http://schemas.openxmlformats.org/officeDocument/2006/relationships/image" Target="../media/image51.jpeg"/><Relationship Id="rId10" Type="http://schemas.microsoft.com/office/2007/relationships/diagramDrawing" Target="../diagrams/drawing12.xml"/><Relationship Id="rId4" Type="http://schemas.openxmlformats.org/officeDocument/2006/relationships/image" Target="../media/image50.jpeg"/><Relationship Id="rId9" Type="http://schemas.openxmlformats.org/officeDocument/2006/relationships/diagramColors" Target="../diagrams/colors12.xml"/></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Layout" Target="../diagrams/layout13.xml"/><Relationship Id="rId7" Type="http://schemas.openxmlformats.org/officeDocument/2006/relationships/image" Target="../media/image53.jpeg"/><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openxmlformats.org/officeDocument/2006/relationships/image" Target="../media/image56.jpeg"/><Relationship Id="rId5" Type="http://schemas.openxmlformats.org/officeDocument/2006/relationships/diagramColors" Target="../diagrams/colors13.xml"/><Relationship Id="rId10" Type="http://schemas.openxmlformats.org/officeDocument/2006/relationships/image" Target="../media/image55.jpeg"/><Relationship Id="rId4" Type="http://schemas.openxmlformats.org/officeDocument/2006/relationships/diagramQuickStyle" Target="../diagrams/quickStyle13.xml"/><Relationship Id="rId9" Type="http://schemas.openxmlformats.org/officeDocument/2006/relationships/image" Target="../media/image38.jpeg"/></Relationships>
</file>

<file path=ppt/slides/_rels/slide18.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diagramLayout" Target="../diagrams/layout14.xml"/><Relationship Id="rId7" Type="http://schemas.openxmlformats.org/officeDocument/2006/relationships/image" Target="../media/image57.jpeg"/><Relationship Id="rId12" Type="http://schemas.openxmlformats.org/officeDocument/2006/relationships/image" Target="../media/image62.jpeg"/><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11" Type="http://schemas.openxmlformats.org/officeDocument/2006/relationships/image" Target="../media/image61.jpeg"/><Relationship Id="rId5" Type="http://schemas.openxmlformats.org/officeDocument/2006/relationships/diagramColors" Target="../diagrams/colors14.xml"/><Relationship Id="rId10" Type="http://schemas.openxmlformats.org/officeDocument/2006/relationships/image" Target="../media/image60.jpeg"/><Relationship Id="rId4" Type="http://schemas.openxmlformats.org/officeDocument/2006/relationships/diagramQuickStyle" Target="../diagrams/quickStyle14.xml"/><Relationship Id="rId9" Type="http://schemas.openxmlformats.org/officeDocument/2006/relationships/image" Target="../media/image59.jpeg"/></Relationships>
</file>

<file path=ppt/slides/_rels/slide19.xml.rels><?xml version="1.0" encoding="UTF-8" standalone="yes"?>
<Relationships xmlns="http://schemas.openxmlformats.org/package/2006/relationships"><Relationship Id="rId8" Type="http://schemas.openxmlformats.org/officeDocument/2006/relationships/image" Target="../media/image63.gif"/><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64.gif"/></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10" Type="http://schemas.openxmlformats.org/officeDocument/2006/relationships/image" Target="../media/image82.jpeg"/><Relationship Id="rId4" Type="http://schemas.openxmlformats.org/officeDocument/2006/relationships/diagramLayout" Target="../diagrams/layout17.xml"/><Relationship Id="rId9" Type="http://schemas.openxmlformats.org/officeDocument/2006/relationships/image" Target="../media/image81.jpeg"/></Relationships>
</file>

<file path=ppt/slides/_rels/slide28.xml.rels><?xml version="1.0" encoding="UTF-8" standalone="yes"?>
<Relationships xmlns="http://schemas.openxmlformats.org/package/2006/relationships"><Relationship Id="rId8" Type="http://schemas.openxmlformats.org/officeDocument/2006/relationships/image" Target="../media/image83.gif"/><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84.jpe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10" Type="http://schemas.openxmlformats.org/officeDocument/2006/relationships/image" Target="../media/image86.jpeg"/><Relationship Id="rId4" Type="http://schemas.openxmlformats.org/officeDocument/2006/relationships/diagramLayout" Target="../diagrams/layout19.xml"/><Relationship Id="rId9" Type="http://schemas.openxmlformats.org/officeDocument/2006/relationships/image" Target="../media/image85.jpe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diagramLayout" Target="../diagrams/layout20.xml"/><Relationship Id="rId7" Type="http://schemas.openxmlformats.org/officeDocument/2006/relationships/image" Target="../media/image39.JP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23.xml"/><Relationship Id="rId7" Type="http://schemas.microsoft.com/office/2007/relationships/diagramDrawing" Target="../diagrams/drawing23.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23.xml"/><Relationship Id="rId5" Type="http://schemas.openxmlformats.org/officeDocument/2006/relationships/diagramQuickStyle" Target="../diagrams/quickStyle23.xml"/><Relationship Id="rId4" Type="http://schemas.openxmlformats.org/officeDocument/2006/relationships/diagramLayout" Target="../diagrams/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8.gif"/><Relationship Id="rId7" Type="http://schemas.openxmlformats.org/officeDocument/2006/relationships/diagramQuickStyle" Target="../diagrams/quickStyle2.xml"/><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9.gif"/><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diagramData" Target="../diagrams/data6.xml"/><Relationship Id="rId7" Type="http://schemas.microsoft.com/office/2007/relationships/diagramDrawing" Target="../diagrams/drawing6.xml"/><Relationship Id="rId12" Type="http://schemas.openxmlformats.org/officeDocument/2006/relationships/image" Target="../media/image22.jpe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diagramColors" Target="../diagrams/colors6.xml"/><Relationship Id="rId11" Type="http://schemas.openxmlformats.org/officeDocument/2006/relationships/image" Target="../media/image21.jpeg"/><Relationship Id="rId5" Type="http://schemas.openxmlformats.org/officeDocument/2006/relationships/diagramQuickStyle" Target="../diagrams/quickStyle6.xml"/><Relationship Id="rId10" Type="http://schemas.openxmlformats.org/officeDocument/2006/relationships/image" Target="../media/image20.jpeg"/><Relationship Id="rId4" Type="http://schemas.openxmlformats.org/officeDocument/2006/relationships/diagramLayout" Target="../diagrams/layout6.xml"/><Relationship Id="rId9"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17000"/>
          </a:stretch>
        </a:blipFill>
        <a:effectLst/>
      </p:bgPr>
    </p:bg>
    <p:spTree>
      <p:nvGrpSpPr>
        <p:cNvPr id="1" name=""/>
        <p:cNvGrpSpPr/>
        <p:nvPr/>
      </p:nvGrpSpPr>
      <p:grpSpPr>
        <a:xfrm>
          <a:off x="0" y="0"/>
          <a:ext cx="0" cy="0"/>
          <a:chOff x="0" y="0"/>
          <a:chExt cx="0" cy="0"/>
        </a:xfrm>
      </p:grpSpPr>
      <p:sp>
        <p:nvSpPr>
          <p:cNvPr id="4" name="Subtítulo 2"/>
          <p:cNvSpPr>
            <a:spLocks noGrp="1"/>
          </p:cNvSpPr>
          <p:nvPr>
            <p:ph type="subTitle" idx="1"/>
          </p:nvPr>
        </p:nvSpPr>
        <p:spPr>
          <a:xfrm>
            <a:off x="831912" y="2295752"/>
            <a:ext cx="10335017" cy="4322762"/>
          </a:xfrm>
        </p:spPr>
        <p:txBody>
          <a:bodyPr>
            <a:normAutofit/>
          </a:bodyPr>
          <a:lstStyle/>
          <a:p>
            <a:r>
              <a:rPr lang="es-EC" b="1" dirty="0" smtClean="0"/>
              <a:t>DEPARTAMENTO DE CIENCIAS ECONÓMICAS, ADMINISTRATIVAS Y DE COMERCIO</a:t>
            </a:r>
          </a:p>
          <a:p>
            <a:r>
              <a:rPr lang="es-EC" b="1" dirty="0" smtClean="0"/>
              <a:t>TRABAJO DE TITULACIÓN PREVIO A LA OBTENCIÓN DEL TÍTULO DE INGENIERÍA EN ADMINISTRACIÓN TURÍSTICA Y HOTELERA</a:t>
            </a:r>
          </a:p>
          <a:p>
            <a:endParaRPr lang="es-EC" dirty="0" smtClean="0"/>
          </a:p>
          <a:p>
            <a:r>
              <a:rPr lang="es-EC" b="1" dirty="0" smtClean="0"/>
              <a:t>“CONSOLIDACIÓN DEL TURISMO DE AVENTURA EN LA RUTA QUITO-CHIRIBOGA”</a:t>
            </a:r>
          </a:p>
          <a:p>
            <a:endParaRPr lang="es-EC" b="1" dirty="0"/>
          </a:p>
          <a:p>
            <a:r>
              <a:rPr lang="es-EC" b="1" dirty="0" smtClean="0"/>
              <a:t>MARJORIE JANELA ORTIZ BONILLA</a:t>
            </a:r>
          </a:p>
          <a:p>
            <a:r>
              <a:rPr lang="es-EC" b="1" dirty="0" smtClean="0"/>
              <a:t>SANGOLQUÍ</a:t>
            </a:r>
          </a:p>
          <a:p>
            <a:r>
              <a:rPr lang="es-EC" b="1" dirty="0" smtClean="0"/>
              <a:t>2017</a:t>
            </a:r>
          </a:p>
          <a:p>
            <a:endParaRPr lang="es-EC" dirty="0"/>
          </a:p>
          <a:p>
            <a:endParaRPr lang="es-EC" dirty="0"/>
          </a:p>
        </p:txBody>
      </p:sp>
      <p:pic>
        <p:nvPicPr>
          <p:cNvPr id="5" name="Picture 2" descr="Resultado de imagen para logo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2716" y="304765"/>
            <a:ext cx="5965342" cy="154065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10 Conector recto"/>
          <p:cNvCxnSpPr/>
          <p:nvPr/>
        </p:nvCxnSpPr>
        <p:spPr>
          <a:xfrm>
            <a:off x="255848" y="0"/>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11 Conector recto"/>
          <p:cNvCxnSpPr/>
          <p:nvPr/>
        </p:nvCxnSpPr>
        <p:spPr>
          <a:xfrm>
            <a:off x="543880" y="0"/>
            <a:ext cx="0" cy="68580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8" name="6 Conector recto"/>
          <p:cNvCxnSpPr/>
          <p:nvPr/>
        </p:nvCxnSpPr>
        <p:spPr>
          <a:xfrm>
            <a:off x="11664619" y="-14843"/>
            <a:ext cx="0" cy="68580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6 Conector recto"/>
          <p:cNvCxnSpPr/>
          <p:nvPr/>
        </p:nvCxnSpPr>
        <p:spPr>
          <a:xfrm>
            <a:off x="11952651" y="-25079"/>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17351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3888" y="-140371"/>
            <a:ext cx="9460606" cy="1325563"/>
          </a:xfrm>
        </p:spPr>
        <p:txBody>
          <a:bodyPr>
            <a:normAutofit/>
          </a:bodyPr>
          <a:lstStyle/>
          <a:p>
            <a:r>
              <a:rPr lang="es-EC" sz="3600" b="1" dirty="0" smtClean="0">
                <a:latin typeface="Arial" panose="020B0604020202020204" pitchFamily="34" charset="0"/>
                <a:cs typeface="Arial" panose="020B0604020202020204" pitchFamily="34" charset="0"/>
              </a:rPr>
              <a:t>RECOLECCIÓN Y ANÁLISIS DE DATOS</a:t>
            </a:r>
            <a:endParaRPr lang="es-EC" sz="3600" b="1" dirty="0">
              <a:latin typeface="Arial" panose="020B0604020202020204" pitchFamily="34" charset="0"/>
              <a:cs typeface="Arial" panose="020B0604020202020204" pitchFamily="34" charset="0"/>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905113277"/>
              </p:ext>
            </p:extLst>
          </p:nvPr>
        </p:nvGraphicFramePr>
        <p:xfrm>
          <a:off x="1893888" y="894302"/>
          <a:ext cx="10298112" cy="33604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6084030" y="4442871"/>
            <a:ext cx="2389876" cy="1792407"/>
          </a:xfrm>
          <a:prstGeom prst="rect">
            <a:avLst/>
          </a:prstGeom>
        </p:spPr>
      </p:pic>
      <p:pic>
        <p:nvPicPr>
          <p:cNvPr id="7" name="Imagen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01535" y="4144136"/>
            <a:ext cx="1622145" cy="2304293"/>
          </a:xfrm>
          <a:prstGeom prst="rect">
            <a:avLst/>
          </a:prstGeom>
        </p:spPr>
      </p:pic>
      <p:pic>
        <p:nvPicPr>
          <p:cNvPr id="8" name="Imagen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90941" y="4340134"/>
            <a:ext cx="2925170" cy="2193878"/>
          </a:xfrm>
          <a:prstGeom prst="rect">
            <a:avLst/>
          </a:prstGeom>
        </p:spPr>
      </p:pic>
    </p:spTree>
    <p:extLst>
      <p:ext uri="{BB962C8B-B14F-4D97-AF65-F5344CB8AC3E}">
        <p14:creationId xmlns:p14="http://schemas.microsoft.com/office/powerpoint/2010/main" val="40776246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8442" y="-44408"/>
            <a:ext cx="10515600" cy="1325563"/>
          </a:xfrm>
        </p:spPr>
        <p:txBody>
          <a:bodyPr>
            <a:normAutofit/>
          </a:bodyPr>
          <a:lstStyle/>
          <a:p>
            <a:r>
              <a:rPr lang="es-EC" b="1" dirty="0">
                <a:latin typeface="Arial" panose="020B0604020202020204" pitchFamily="34" charset="0"/>
                <a:cs typeface="Arial" panose="020B0604020202020204" pitchFamily="34" charset="0"/>
              </a:rPr>
              <a:t>MUESTRA</a:t>
            </a:r>
          </a:p>
        </p:txBody>
      </p:sp>
      <mc:AlternateContent xmlns:mc="http://schemas.openxmlformats.org/markup-compatibility/2006" xmlns:a14="http://schemas.microsoft.com/office/drawing/2010/main">
        <mc:Choice Requires="a14">
          <p:sp>
            <p:nvSpPr>
              <p:cNvPr id="4" name="Rectángulo 3"/>
              <p:cNvSpPr/>
              <p:nvPr/>
            </p:nvSpPr>
            <p:spPr>
              <a:xfrm>
                <a:off x="808121" y="477190"/>
                <a:ext cx="6096000" cy="3997889"/>
              </a:xfrm>
              <a:prstGeom prst="rect">
                <a:avLst/>
              </a:prstGeom>
            </p:spPr>
            <p:txBody>
              <a:bodyPr>
                <a:spAutoFit/>
              </a:bodyPr>
              <a:lstStyle/>
              <a:p>
                <a:pPr algn="just">
                  <a:lnSpc>
                    <a:spcPct val="150000"/>
                  </a:lnSpc>
                  <a:spcAft>
                    <a:spcPts val="800"/>
                  </a:spcAft>
                </a:pPr>
                <a:r>
                  <a:rPr lang="es-EC" dirty="0" smtClean="0">
                    <a:latin typeface="Arial Black" panose="020B0A04020102020204" pitchFamily="34" charset="0"/>
                    <a:ea typeface="Malgun Gothic" panose="020B0503020000020004" pitchFamily="34" charset="-127"/>
                    <a:cs typeface="Times New Roman" panose="02020603050405020304" pitchFamily="18" charset="0"/>
                  </a:rPr>
                  <a:t> </a:t>
                </a:r>
                <a:endParaRPr lang="es-EC" sz="1600"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i="1">
                          <a:effectLst/>
                          <a:latin typeface="Cambria Math" panose="02040503050406030204" pitchFamily="18" charset="0"/>
                          <a:ea typeface="Malgun Gothic" panose="020B0503020000020004" pitchFamily="34" charset="-127"/>
                          <a:cs typeface="Arial" panose="020B0604020202020204" pitchFamily="34" charset="0"/>
                        </a:rPr>
                        <m:t>𝑛</m:t>
                      </m:r>
                      <m:r>
                        <a:rPr lang="es-EC" i="1">
                          <a:effectLst/>
                          <a:latin typeface="Cambria Math" panose="02040503050406030204" pitchFamily="18" charset="0"/>
                          <a:ea typeface="Malgun Gothic" panose="020B0503020000020004" pitchFamily="34" charset="-127"/>
                          <a:cs typeface="Arial" panose="020B0604020202020204" pitchFamily="34" charset="0"/>
                        </a:rPr>
                        <m:t>=</m:t>
                      </m:r>
                      <m:f>
                        <m:f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fPr>
                        <m:num>
                          <m:sSup>
                            <m:sSup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sSupPr>
                            <m:e>
                              <m:r>
                                <a:rPr lang="es-EC" b="1" i="1">
                                  <a:effectLst/>
                                  <a:latin typeface="Cambria Math" panose="02040503050406030204" pitchFamily="18" charset="0"/>
                                  <a:ea typeface="Malgun Gothic" panose="020B0503020000020004" pitchFamily="34" charset="-127"/>
                                  <a:cs typeface="Arial" panose="020B0604020202020204" pitchFamily="34" charset="0"/>
                                </a:rPr>
                                <m:t>𝟓𝟐𝟐𝟗𝟎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𝟐</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𝟓𝟖</m:t>
                              </m:r>
                            </m:e>
                            <m:sup>
                              <m:r>
                                <a:rPr lang="es-EC" b="1" i="1">
                                  <a:effectLst/>
                                  <a:latin typeface="Cambria Math" panose="02040503050406030204" pitchFamily="18" charset="0"/>
                                  <a:ea typeface="Malgun Gothic" panose="020B0503020000020004" pitchFamily="34" charset="-127"/>
                                  <a:cs typeface="Arial" panose="020B0604020202020204" pitchFamily="34" charset="0"/>
                                </a:rPr>
                                <m:t>𝟐</m:t>
                              </m:r>
                            </m:sup>
                          </m:sSup>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𝟓𝟎</m:t>
                          </m:r>
                        </m:num>
                        <m:den>
                          <m:sSup>
                            <m:sSup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sSupPr>
                            <m:e>
                              <m:r>
                                <a:rPr lang="es-EC" b="1" i="1">
                                  <a:effectLst/>
                                  <a:latin typeface="Cambria Math" panose="02040503050406030204" pitchFamily="18" charset="0"/>
                                  <a:ea typeface="Malgun Gothic" panose="020B0503020000020004" pitchFamily="34" charset="-127"/>
                                  <a:cs typeface="Arial" panose="020B0604020202020204" pitchFamily="34" charset="0"/>
                                </a:rPr>
                                <m:t>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𝟏</m:t>
                              </m:r>
                            </m:e>
                            <m:sup>
                              <m:r>
                                <a:rPr lang="es-EC" b="1" i="1">
                                  <a:effectLst/>
                                  <a:latin typeface="Cambria Math" panose="02040503050406030204" pitchFamily="18" charset="0"/>
                                  <a:ea typeface="Malgun Gothic" panose="020B0503020000020004" pitchFamily="34" charset="-127"/>
                                  <a:cs typeface="Arial" panose="020B0604020202020204" pitchFamily="34" charset="0"/>
                                </a:rPr>
                                <m:t>𝟐</m:t>
                              </m:r>
                            </m:sup>
                          </m:sSup>
                          <m:r>
                            <a:rPr lang="es-EC" b="1" i="1">
                              <a:effectLst/>
                              <a:latin typeface="Cambria Math" panose="02040503050406030204" pitchFamily="18" charset="0"/>
                              <a:ea typeface="Malgun Gothic" panose="020B0503020000020004" pitchFamily="34" charset="-127"/>
                              <a:cs typeface="Arial" panose="020B0604020202020204" pitchFamily="34" charset="0"/>
                            </a:rPr>
                            <m:t>∗</m:t>
                          </m:r>
                          <m:d>
                            <m:d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dPr>
                            <m:e>
                              <m:r>
                                <a:rPr lang="es-EC" b="1" i="1">
                                  <a:effectLst/>
                                  <a:latin typeface="Cambria Math" panose="02040503050406030204" pitchFamily="18" charset="0"/>
                                  <a:ea typeface="Malgun Gothic" panose="020B0503020000020004" pitchFamily="34" charset="-127"/>
                                  <a:cs typeface="Arial" panose="020B0604020202020204" pitchFamily="34" charset="0"/>
                                </a:rPr>
                                <m:t>𝟓𝟐𝟐𝟗𝟎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𝟏</m:t>
                              </m:r>
                            </m:e>
                          </m:d>
                          <m:r>
                            <a:rPr lang="es-EC" b="1" i="1">
                              <a:effectLst/>
                              <a:latin typeface="Cambria Math" panose="02040503050406030204" pitchFamily="18" charset="0"/>
                              <a:ea typeface="Malgun Gothic" panose="020B0503020000020004" pitchFamily="34" charset="-127"/>
                              <a:cs typeface="Arial" panose="020B0604020202020204" pitchFamily="34" charset="0"/>
                            </a:rPr>
                            <m:t>+</m:t>
                          </m:r>
                          <m:sSup>
                            <m:sSup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sSupPr>
                            <m:e>
                              <m:r>
                                <a:rPr lang="es-EC" b="1" i="1">
                                  <a:effectLst/>
                                  <a:latin typeface="Cambria Math" panose="02040503050406030204" pitchFamily="18" charset="0"/>
                                  <a:ea typeface="Malgun Gothic" panose="020B0503020000020004" pitchFamily="34" charset="-127"/>
                                  <a:cs typeface="Arial" panose="020B0604020202020204" pitchFamily="34" charset="0"/>
                                </a:rPr>
                                <m:t>𝟐</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𝟓𝟖</m:t>
                              </m:r>
                            </m:e>
                            <m:sup>
                              <m:r>
                                <a:rPr lang="es-EC" b="1" i="1">
                                  <a:effectLst/>
                                  <a:latin typeface="Cambria Math" panose="02040503050406030204" pitchFamily="18" charset="0"/>
                                  <a:ea typeface="Malgun Gothic" panose="020B0503020000020004" pitchFamily="34" charset="-127"/>
                                  <a:cs typeface="Arial" panose="020B0604020202020204" pitchFamily="34" charset="0"/>
                                </a:rPr>
                                <m:t>𝟐</m:t>
                              </m:r>
                            </m:sup>
                          </m:sSup>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𝟎</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m:t>
                          </m:r>
                        </m:den>
                      </m:f>
                    </m:oMath>
                  </m:oMathPara>
                </a14:m>
                <a:endParaRPr lang="es-EC" sz="1600" b="1"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just">
                  <a:lnSpc>
                    <a:spcPct val="150000"/>
                  </a:lnSpc>
                  <a:spcAft>
                    <a:spcPts val="0"/>
                  </a:spcAft>
                </a:pPr>
                <a:r>
                  <a:rPr lang="es-EC" b="1" dirty="0">
                    <a:effectLst/>
                    <a:latin typeface="Arial Black" panose="020B0A04020102020204" pitchFamily="34" charset="0"/>
                    <a:ea typeface="Malgun Gothic" panose="020B0503020000020004" pitchFamily="34" charset="-127"/>
                    <a:cs typeface="Times New Roman" panose="02020603050405020304" pitchFamily="18" charset="0"/>
                  </a:rPr>
                  <a:t> </a:t>
                </a:r>
                <a:endParaRPr lang="es-EC" sz="1600" b="1"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just">
                  <a:lnSpc>
                    <a:spcPct val="150000"/>
                  </a:lnSpc>
                  <a:spcAft>
                    <a:spcPts val="0"/>
                  </a:spcAft>
                </a:pPr>
                <a14:m>
                  <m:oMathPara xmlns:m="http://schemas.openxmlformats.org/officeDocument/2006/math">
                    <m:oMathParaPr>
                      <m:jc m:val="centerGroup"/>
                    </m:oMathParaPr>
                    <m:oMath xmlns:m="http://schemas.openxmlformats.org/officeDocument/2006/math">
                      <m:r>
                        <a:rPr lang="es-EC" b="1" i="1">
                          <a:effectLst/>
                          <a:latin typeface="Cambria Math" panose="02040503050406030204" pitchFamily="18" charset="0"/>
                          <a:ea typeface="Malgun Gothic" panose="020B0503020000020004" pitchFamily="34" charset="-127"/>
                          <a:cs typeface="Arial" panose="020B0604020202020204" pitchFamily="34" charset="0"/>
                        </a:rPr>
                        <m:t>𝒏</m:t>
                      </m:r>
                      <m:r>
                        <a:rPr lang="es-EC" b="1" i="1">
                          <a:effectLst/>
                          <a:latin typeface="Cambria Math" panose="02040503050406030204" pitchFamily="18" charset="0"/>
                          <a:ea typeface="Malgun Gothic" panose="020B0503020000020004" pitchFamily="34" charset="-127"/>
                          <a:cs typeface="Arial" panose="020B0604020202020204" pitchFamily="34" charset="0"/>
                        </a:rPr>
                        <m:t>=</m:t>
                      </m:r>
                      <m:f>
                        <m:fPr>
                          <m:ctrlPr>
                            <a:rPr lang="es-EC" b="1" i="1">
                              <a:effectLst/>
                              <a:latin typeface="Cambria Math" panose="02040503050406030204" pitchFamily="18" charset="0"/>
                              <a:ea typeface="Malgun Gothic" panose="020B0503020000020004" pitchFamily="34" charset="-127"/>
                              <a:cs typeface="Arial" panose="020B0604020202020204" pitchFamily="34" charset="0"/>
                            </a:rPr>
                          </m:ctrlPr>
                        </m:fPr>
                        <m:num>
                          <m:r>
                            <a:rPr lang="es-EC" b="1" i="1">
                              <a:effectLst/>
                              <a:latin typeface="Cambria Math" panose="02040503050406030204" pitchFamily="18" charset="0"/>
                              <a:ea typeface="Malgun Gothic" panose="020B0503020000020004" pitchFamily="34" charset="-127"/>
                              <a:cs typeface="Arial" panose="020B0604020202020204" pitchFamily="34" charset="0"/>
                            </a:rPr>
                            <m:t>𝟖𝟕</m:t>
                          </m:r>
                          <m:r>
                            <a:rPr lang="es-EC" b="1" i="1" smtClean="0">
                              <a:effectLst/>
                              <a:latin typeface="Cambria Math" panose="02040503050406030204" pitchFamily="18" charset="0"/>
                              <a:ea typeface="Malgun Gothic" panose="020B0503020000020004" pitchFamily="34" charset="-127"/>
                              <a:cs typeface="Arial" panose="020B0604020202020204" pitchFamily="34" charset="0"/>
                            </a:rPr>
                            <m:t> </m:t>
                          </m:r>
                          <m:r>
                            <a:rPr lang="es-EC" b="1" i="1">
                              <a:effectLst/>
                              <a:latin typeface="Cambria Math" panose="02040503050406030204" pitchFamily="18" charset="0"/>
                              <a:ea typeface="Malgun Gothic" panose="020B0503020000020004" pitchFamily="34" charset="-127"/>
                              <a:cs typeface="Arial" panose="020B0604020202020204" pitchFamily="34" charset="0"/>
                            </a:rPr>
                            <m:t>𝟎𝟏𝟓</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𝟕𝟖𝟗</m:t>
                          </m:r>
                        </m:num>
                        <m:den>
                          <m:r>
                            <a:rPr lang="es-EC" b="1" i="1">
                              <a:effectLst/>
                              <a:latin typeface="Cambria Math" panose="02040503050406030204" pitchFamily="18" charset="0"/>
                              <a:ea typeface="Malgun Gothic" panose="020B0503020000020004" pitchFamily="34" charset="-127"/>
                              <a:cs typeface="Arial" panose="020B0604020202020204" pitchFamily="34" charset="0"/>
                            </a:rPr>
                            <m:t>𝟓𝟐𝟒</m:t>
                          </m:r>
                          <m:r>
                            <a:rPr lang="es-EC" b="1" i="1">
                              <a:effectLst/>
                              <a:latin typeface="Cambria Math" panose="02040503050406030204" pitchFamily="18" charset="0"/>
                              <a:ea typeface="Malgun Gothic" panose="020B0503020000020004" pitchFamily="34" charset="-127"/>
                              <a:cs typeface="Arial" panose="020B0604020202020204" pitchFamily="34" charset="0"/>
                            </a:rPr>
                            <m:t>,</m:t>
                          </m:r>
                          <m:r>
                            <a:rPr lang="es-EC" b="1" i="1">
                              <a:effectLst/>
                              <a:latin typeface="Cambria Math" panose="02040503050406030204" pitchFamily="18" charset="0"/>
                              <a:ea typeface="Malgun Gothic" panose="020B0503020000020004" pitchFamily="34" charset="-127"/>
                              <a:cs typeface="Arial" panose="020B0604020202020204" pitchFamily="34" charset="0"/>
                            </a:rPr>
                            <m:t>𝟓𝟓𝟒𝟏</m:t>
                          </m:r>
                        </m:den>
                      </m:f>
                    </m:oMath>
                  </m:oMathPara>
                </a14:m>
                <a:endParaRPr lang="es-EC" sz="1600" b="1"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just">
                  <a:lnSpc>
                    <a:spcPct val="150000"/>
                  </a:lnSpc>
                  <a:spcAft>
                    <a:spcPts val="0"/>
                  </a:spcAft>
                </a:pPr>
                <a:r>
                  <a:rPr lang="es-EC" dirty="0">
                    <a:effectLst/>
                    <a:latin typeface="Arial Black" panose="020B0A04020102020204" pitchFamily="34" charset="0"/>
                    <a:ea typeface="Malgun Gothic" panose="020B0503020000020004" pitchFamily="34" charset="-127"/>
                    <a:cs typeface="Times New Roman" panose="02020603050405020304" pitchFamily="18" charset="0"/>
                  </a:rPr>
                  <a:t> </a:t>
                </a:r>
                <a:endParaRPr lang="es-EC" sz="1600"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ctr">
                  <a:lnSpc>
                    <a:spcPct val="150000"/>
                  </a:lnSpc>
                  <a:spcAft>
                    <a:spcPts val="0"/>
                  </a:spcAft>
                </a:pPr>
                <a:r>
                  <a:rPr lang="es-EC" dirty="0">
                    <a:effectLst/>
                    <a:latin typeface="Arial Black" panose="020B0A04020102020204" pitchFamily="34" charset="0"/>
                    <a:ea typeface="Malgun Gothic" panose="020B0503020000020004" pitchFamily="34" charset="-127"/>
                    <a:cs typeface="Times New Roman" panose="02020603050405020304" pitchFamily="18" charset="0"/>
                  </a:rPr>
                  <a:t>n = 165,89</a:t>
                </a:r>
                <a:endParaRPr lang="es-EC" sz="1600" dirty="0">
                  <a:effectLst/>
                  <a:latin typeface="Arial Black" panose="020B0A04020102020204" pitchFamily="34" charset="0"/>
                  <a:ea typeface="Malgun Gothic" panose="020B0503020000020004" pitchFamily="34" charset="-127"/>
                  <a:cs typeface="Times New Roman" panose="02020603050405020304" pitchFamily="18" charset="0"/>
                </a:endParaRPr>
              </a:p>
              <a:p>
                <a:pPr marL="457200" algn="ctr">
                  <a:lnSpc>
                    <a:spcPct val="150000"/>
                  </a:lnSpc>
                  <a:spcAft>
                    <a:spcPts val="800"/>
                  </a:spcAft>
                </a:pPr>
                <a:r>
                  <a:rPr lang="es-EC" dirty="0" smtClean="0">
                    <a:effectLst/>
                    <a:latin typeface="Arial Black" panose="020B0A04020102020204" pitchFamily="34" charset="0"/>
                    <a:ea typeface="Malgun Gothic" panose="020B0503020000020004" pitchFamily="34" charset="-127"/>
                    <a:cs typeface="Times New Roman" panose="02020603050405020304" pitchFamily="18" charset="0"/>
                  </a:rPr>
                  <a:t>n= 166  Encuestas</a:t>
                </a:r>
                <a:endParaRPr lang="es-EC" sz="1600" dirty="0">
                  <a:effectLst/>
                  <a:latin typeface="Arial Black" panose="020B0A04020102020204" pitchFamily="34" charset="0"/>
                  <a:ea typeface="Malgun Gothic" panose="020B0503020000020004" pitchFamily="34" charset="-127"/>
                  <a:cs typeface="Times New Roman" panose="02020603050405020304" pitchFamily="18" charset="0"/>
                </a:endParaRPr>
              </a:p>
            </p:txBody>
          </p:sp>
        </mc:Choice>
        <mc:Fallback xmlns="">
          <p:sp>
            <p:nvSpPr>
              <p:cNvPr id="4" name="Rectángulo 3"/>
              <p:cNvSpPr>
                <a:spLocks noRot="1" noChangeAspect="1" noMove="1" noResize="1" noEditPoints="1" noAdjustHandles="1" noChangeArrowheads="1" noChangeShapeType="1" noTextEdit="1"/>
              </p:cNvSpPr>
              <p:nvPr/>
            </p:nvSpPr>
            <p:spPr>
              <a:xfrm>
                <a:off x="808121" y="477190"/>
                <a:ext cx="6096000" cy="3997889"/>
              </a:xfrm>
              <a:prstGeom prst="rect">
                <a:avLst/>
              </a:prstGeom>
              <a:blipFill rotWithShape="0">
                <a:blip r:embed="rId3"/>
                <a:stretch>
                  <a:fillRect b="-610"/>
                </a:stretch>
              </a:blipFill>
            </p:spPr>
            <p:txBody>
              <a:bodyPr/>
              <a:lstStyle/>
              <a:p>
                <a:r>
                  <a:rPr lang="es-EC">
                    <a:noFill/>
                  </a:rPr>
                  <a:t> </a:t>
                </a:r>
              </a:p>
            </p:txBody>
          </p:sp>
        </mc:Fallback>
      </mc:AlternateContent>
      <p:sp>
        <p:nvSpPr>
          <p:cNvPr id="5" name="Rectángulo 4"/>
          <p:cNvSpPr/>
          <p:nvPr/>
        </p:nvSpPr>
        <p:spPr>
          <a:xfrm>
            <a:off x="7543800" y="1151493"/>
            <a:ext cx="4648200" cy="3280578"/>
          </a:xfrm>
          <a:prstGeom prst="rect">
            <a:avLst/>
          </a:prstGeom>
        </p:spPr>
        <p:txBody>
          <a:bodyPr wrap="square">
            <a:spAutoFit/>
          </a:bodyPr>
          <a:lstStyle/>
          <a:p>
            <a:pPr algn="just">
              <a:lnSpc>
                <a:spcPct val="150000"/>
              </a:lnSpc>
              <a:spcAft>
                <a:spcPts val="800"/>
              </a:spcAft>
            </a:pPr>
            <a:r>
              <a:rPr lang="es-EC" dirty="0">
                <a:latin typeface="Arial Black" panose="020B0A04020102020204" pitchFamily="34" charset="0"/>
                <a:ea typeface="Malgun Gothic" panose="020B0503020000020004" pitchFamily="34" charset="-127"/>
                <a:cs typeface="Times New Roman" panose="02020603050405020304" pitchFamily="18" charset="0"/>
              </a:rPr>
              <a:t>p = </a:t>
            </a:r>
            <a:r>
              <a:rPr lang="es-EC" dirty="0" smtClean="0">
                <a:latin typeface="Arial Black" panose="020B0A04020102020204" pitchFamily="34" charset="0"/>
                <a:ea typeface="Malgun Gothic" panose="020B0503020000020004" pitchFamily="34" charset="-127"/>
                <a:cs typeface="Times New Roman" panose="02020603050405020304" pitchFamily="18" charset="0"/>
              </a:rPr>
              <a:t>éxito 0.50</a:t>
            </a:r>
            <a:endParaRPr lang="es-EC" sz="1600" dirty="0">
              <a:latin typeface="Arial Black" panose="020B0A04020102020204" pitchFamily="34" charset="0"/>
              <a:ea typeface="Malgun Gothic" panose="020B0503020000020004" pitchFamily="34" charset="-127"/>
              <a:cs typeface="Times New Roman" panose="02020603050405020304" pitchFamily="18" charset="0"/>
            </a:endParaRPr>
          </a:p>
          <a:p>
            <a:pPr algn="just">
              <a:lnSpc>
                <a:spcPct val="150000"/>
              </a:lnSpc>
              <a:spcAft>
                <a:spcPts val="800"/>
              </a:spcAft>
            </a:pPr>
            <a:r>
              <a:rPr lang="es-EC" dirty="0">
                <a:latin typeface="Arial Black" panose="020B0A04020102020204" pitchFamily="34" charset="0"/>
                <a:ea typeface="Malgun Gothic" panose="020B0503020000020004" pitchFamily="34" charset="-127"/>
                <a:cs typeface="Times New Roman" panose="02020603050405020304" pitchFamily="18" charset="0"/>
              </a:rPr>
              <a:t>q </a:t>
            </a:r>
            <a:r>
              <a:rPr lang="es-EC" dirty="0" smtClean="0">
                <a:latin typeface="Arial Black" panose="020B0A04020102020204" pitchFamily="34" charset="0"/>
                <a:ea typeface="Malgun Gothic" panose="020B0503020000020004" pitchFamily="34" charset="-127"/>
                <a:cs typeface="Times New Roman" panose="02020603050405020304" pitchFamily="18" charset="0"/>
              </a:rPr>
              <a:t>= fracaso 0.5  </a:t>
            </a:r>
            <a:endParaRPr lang="es-EC" sz="1600" dirty="0">
              <a:latin typeface="Arial Black" panose="020B0A04020102020204" pitchFamily="34" charset="0"/>
              <a:ea typeface="Malgun Gothic" panose="020B0503020000020004" pitchFamily="34" charset="-127"/>
              <a:cs typeface="Times New Roman" panose="02020603050405020304" pitchFamily="18" charset="0"/>
            </a:endParaRPr>
          </a:p>
          <a:p>
            <a:pPr algn="just">
              <a:lnSpc>
                <a:spcPct val="150000"/>
              </a:lnSpc>
              <a:spcAft>
                <a:spcPts val="800"/>
              </a:spcAft>
            </a:pPr>
            <a:r>
              <a:rPr lang="es-EC" dirty="0">
                <a:latin typeface="Arial Black" panose="020B0A04020102020204" pitchFamily="34" charset="0"/>
                <a:ea typeface="Malgun Gothic" panose="020B0503020000020004" pitchFamily="34" charset="-127"/>
                <a:cs typeface="Times New Roman" panose="02020603050405020304" pitchFamily="18" charset="0"/>
              </a:rPr>
              <a:t>d= Precisión  </a:t>
            </a:r>
            <a:r>
              <a:rPr lang="es-EC" dirty="0" smtClean="0">
                <a:latin typeface="Arial Black" panose="020B0A04020102020204" pitchFamily="34" charset="0"/>
                <a:ea typeface="Malgun Gothic" panose="020B0503020000020004" pitchFamily="34" charset="-127"/>
                <a:cs typeface="Times New Roman" panose="02020603050405020304" pitchFamily="18" charset="0"/>
              </a:rPr>
              <a:t>10% </a:t>
            </a:r>
          </a:p>
          <a:p>
            <a:pPr algn="just">
              <a:lnSpc>
                <a:spcPct val="150000"/>
              </a:lnSpc>
              <a:spcAft>
                <a:spcPts val="800"/>
              </a:spcAft>
            </a:pPr>
            <a:r>
              <a:rPr lang="es-EC" dirty="0" smtClean="0">
                <a:latin typeface="Arial Black" panose="020B0A04020102020204" pitchFamily="34" charset="0"/>
                <a:ea typeface="Malgun Gothic" panose="020B0503020000020004" pitchFamily="34" charset="-127"/>
                <a:cs typeface="Times New Roman" panose="02020603050405020304" pitchFamily="18" charset="0"/>
              </a:rPr>
              <a:t> </a:t>
            </a:r>
            <a:r>
              <a:rPr lang="es-EC" dirty="0">
                <a:latin typeface="Arial Black" panose="020B0A04020102020204" pitchFamily="34" charset="0"/>
                <a:ea typeface="Malgun Gothic" panose="020B0503020000020004" pitchFamily="34" charset="-127"/>
                <a:cs typeface="Times New Roman" panose="02020603050405020304" pitchFamily="18" charset="0"/>
              </a:rPr>
              <a:t>Z= Nivel de </a:t>
            </a:r>
            <a:r>
              <a:rPr lang="es-EC" dirty="0" smtClean="0">
                <a:latin typeface="Arial Black" panose="020B0A04020102020204" pitchFamily="34" charset="0"/>
                <a:ea typeface="Malgun Gothic" panose="020B0503020000020004" pitchFamily="34" charset="-127"/>
                <a:cs typeface="Times New Roman" panose="02020603050405020304" pitchFamily="18" charset="0"/>
              </a:rPr>
              <a:t>Confianza 99%</a:t>
            </a:r>
            <a:r>
              <a:rPr lang="es-EC" sz="1600" dirty="0" smtClean="0">
                <a:latin typeface="Arial Black" panose="020B0A04020102020204" pitchFamily="34" charset="0"/>
                <a:ea typeface="Malgun Gothic" panose="020B0503020000020004" pitchFamily="34" charset="-127"/>
                <a:cs typeface="Times New Roman" panose="02020603050405020304" pitchFamily="18" charset="0"/>
              </a:rPr>
              <a:t> </a:t>
            </a:r>
          </a:p>
          <a:p>
            <a:pPr algn="just">
              <a:lnSpc>
                <a:spcPct val="150000"/>
              </a:lnSpc>
              <a:spcAft>
                <a:spcPts val="800"/>
              </a:spcAft>
            </a:pPr>
            <a:r>
              <a:rPr lang="es-EC" dirty="0" smtClean="0">
                <a:latin typeface="Arial Black" panose="020B0A04020102020204" pitchFamily="34" charset="0"/>
                <a:ea typeface="Malgun Gothic" panose="020B0503020000020004" pitchFamily="34" charset="-127"/>
                <a:cs typeface="Times New Roman" panose="02020603050405020304" pitchFamily="18" charset="0"/>
              </a:rPr>
              <a:t>N</a:t>
            </a:r>
            <a:r>
              <a:rPr lang="es-EC" dirty="0">
                <a:latin typeface="Arial Black" panose="020B0A04020102020204" pitchFamily="34" charset="0"/>
                <a:ea typeface="Malgun Gothic" panose="020B0503020000020004" pitchFamily="34" charset="-127"/>
                <a:cs typeface="Times New Roman" panose="02020603050405020304" pitchFamily="18" charset="0"/>
              </a:rPr>
              <a:t>= </a:t>
            </a:r>
            <a:r>
              <a:rPr lang="es-EC" dirty="0" smtClean="0">
                <a:latin typeface="Arial Black" panose="020B0A04020102020204" pitchFamily="34" charset="0"/>
                <a:ea typeface="Malgun Gothic" panose="020B0503020000020004" pitchFamily="34" charset="-127"/>
                <a:cs typeface="Times New Roman" panose="02020603050405020304" pitchFamily="18" charset="0"/>
              </a:rPr>
              <a:t>Población  52290 </a:t>
            </a:r>
            <a:r>
              <a:rPr lang="es-EC" sz="1600" dirty="0">
                <a:latin typeface="Arial Black" panose="020B0A04020102020204" pitchFamily="34" charset="0"/>
              </a:rPr>
              <a:t>(Vicente Angamarca &amp; Báez Sánchez, 2016, pág. 162). </a:t>
            </a:r>
            <a:endParaRPr lang="es-EC" sz="1600" dirty="0">
              <a:effectLst/>
              <a:latin typeface="Arial Black" panose="020B0A04020102020204" pitchFamily="34" charset="0"/>
              <a:ea typeface="Malgun Gothic" panose="020B0503020000020004" pitchFamily="34" charset="-127"/>
              <a:cs typeface="Times New Roman" panose="02020603050405020304" pitchFamily="18" charset="0"/>
            </a:endParaRPr>
          </a:p>
        </p:txBody>
      </p:sp>
      <p:pic>
        <p:nvPicPr>
          <p:cNvPr id="3" name="Imagen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83" y="4440698"/>
            <a:ext cx="3703093" cy="2157733"/>
          </a:xfrm>
          <a:prstGeom prst="rect">
            <a:avLst/>
          </a:prstGeom>
        </p:spPr>
      </p:pic>
      <p:pic>
        <p:nvPicPr>
          <p:cNvPr id="6" name="Imagen 5"/>
          <p:cNvPicPr>
            <a:picLocks noChangeAspect="1"/>
          </p:cNvPicPr>
          <p:nvPr/>
        </p:nvPicPr>
        <p:blipFill rotWithShape="1">
          <a:blip r:embed="rId5" cstate="print">
            <a:extLst>
              <a:ext uri="{28A0092B-C50C-407E-A947-70E740481C1C}">
                <a14:useLocalDpi xmlns:a14="http://schemas.microsoft.com/office/drawing/2010/main" val="0"/>
              </a:ext>
            </a:extLst>
          </a:blip>
          <a:srcRect l="7065"/>
          <a:stretch/>
        </p:blipFill>
        <p:spPr>
          <a:xfrm>
            <a:off x="4965316" y="4509458"/>
            <a:ext cx="2588525" cy="2088973"/>
          </a:xfrm>
          <a:prstGeom prst="rect">
            <a:avLst/>
          </a:prstGeom>
        </p:spPr>
      </p:pic>
      <p:pic>
        <p:nvPicPr>
          <p:cNvPr id="7" name="Imagen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68251" y="4162567"/>
            <a:ext cx="1935865" cy="2464756"/>
          </a:xfrm>
          <a:prstGeom prst="rect">
            <a:avLst/>
          </a:prstGeom>
        </p:spPr>
      </p:pic>
    </p:spTree>
    <p:extLst>
      <p:ext uri="{BB962C8B-B14F-4D97-AF65-F5344CB8AC3E}">
        <p14:creationId xmlns:p14="http://schemas.microsoft.com/office/powerpoint/2010/main" val="14122092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44040" y="-252095"/>
            <a:ext cx="10515600" cy="1325563"/>
          </a:xfrm>
        </p:spPr>
        <p:txBody>
          <a:bodyPr>
            <a:normAutofit/>
          </a:bodyPr>
          <a:lstStyle/>
          <a:p>
            <a:r>
              <a:rPr lang="es-EC" b="1" dirty="0">
                <a:latin typeface="Arial" panose="020B0604020202020204" pitchFamily="34" charset="0"/>
                <a:cs typeface="Arial" panose="020B0604020202020204" pitchFamily="34" charset="0"/>
              </a:rPr>
              <a:t>SITUACIÓN ACTUAL G.A.D. LLOA</a:t>
            </a:r>
          </a:p>
        </p:txBody>
      </p:sp>
      <p:pic>
        <p:nvPicPr>
          <p:cNvPr id="1028"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6202" y="737952"/>
            <a:ext cx="4334469" cy="3614442"/>
          </a:xfrm>
          <a:prstGeom prst="rect">
            <a:avLst/>
          </a:prstGeom>
          <a:noFill/>
          <a:extLst>
            <a:ext uri="{909E8E84-426E-40DD-AFC4-6F175D3DCCD1}">
              <a14:hiddenFill xmlns:a14="http://schemas.microsoft.com/office/drawing/2010/main">
                <a:solidFill>
                  <a:srgbClr val="FFFFFF"/>
                </a:solidFill>
              </a14:hiddenFill>
            </a:ext>
          </a:extLst>
        </p:spPr>
      </p:pic>
      <p:sp>
        <p:nvSpPr>
          <p:cNvPr id="9" name="CuadroTexto 8"/>
          <p:cNvSpPr txBox="1"/>
          <p:nvPr/>
        </p:nvSpPr>
        <p:spPr>
          <a:xfrm>
            <a:off x="3425640" y="4378174"/>
            <a:ext cx="1455592" cy="254008"/>
          </a:xfrm>
          <a:prstGeom prst="rect">
            <a:avLst/>
          </a:prstGeom>
          <a:noFill/>
        </p:spPr>
        <p:txBody>
          <a:bodyPr wrap="square" rtlCol="0">
            <a:spAutoFit/>
          </a:bodyPr>
          <a:lstStyle/>
          <a:p>
            <a:r>
              <a:rPr lang="es-EC" sz="1000" dirty="0" smtClean="0"/>
              <a:t>Ecuador Noticias (2017)</a:t>
            </a:r>
            <a:endParaRPr lang="es-EC" sz="1000" dirty="0"/>
          </a:p>
        </p:txBody>
      </p:sp>
      <p:pic>
        <p:nvPicPr>
          <p:cNvPr id="1030" name="Picture 6" descr="Resultado de imagen para mapa de pichinch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8713" y="914041"/>
            <a:ext cx="2567522" cy="1631132"/>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p:cNvSpPr txBox="1"/>
          <p:nvPr/>
        </p:nvSpPr>
        <p:spPr>
          <a:xfrm>
            <a:off x="6043295" y="2530066"/>
            <a:ext cx="1338766" cy="246221"/>
          </a:xfrm>
          <a:prstGeom prst="rect">
            <a:avLst/>
          </a:prstGeom>
          <a:noFill/>
        </p:spPr>
        <p:txBody>
          <a:bodyPr wrap="square" rtlCol="0">
            <a:spAutoFit/>
          </a:bodyPr>
          <a:lstStyle/>
          <a:p>
            <a:r>
              <a:rPr lang="es-EC" sz="1000" dirty="0" smtClean="0"/>
              <a:t>Mapas Ecuador(2013)</a:t>
            </a:r>
            <a:endParaRPr lang="es-EC" sz="1000" dirty="0"/>
          </a:p>
        </p:txBody>
      </p:sp>
      <p:pic>
        <p:nvPicPr>
          <p:cNvPr id="1032" name="Picture 8" descr="Resultado de imagen para mapa de quit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67606" y="726745"/>
            <a:ext cx="1842852" cy="1986186"/>
          </a:xfrm>
          <a:prstGeom prst="rect">
            <a:avLst/>
          </a:prstGeom>
          <a:noFill/>
          <a:extLst>
            <a:ext uri="{909E8E84-426E-40DD-AFC4-6F175D3DCCD1}">
              <a14:hiddenFill xmlns:a14="http://schemas.microsoft.com/office/drawing/2010/main">
                <a:solidFill>
                  <a:srgbClr val="FFFFFF"/>
                </a:solidFill>
              </a14:hiddenFill>
            </a:ext>
          </a:extLst>
        </p:spPr>
      </p:pic>
      <p:sp>
        <p:nvSpPr>
          <p:cNvPr id="15" name="CuadroTexto 14"/>
          <p:cNvSpPr txBox="1"/>
          <p:nvPr/>
        </p:nvSpPr>
        <p:spPr>
          <a:xfrm>
            <a:off x="7488437" y="2629842"/>
            <a:ext cx="2768956" cy="246221"/>
          </a:xfrm>
          <a:prstGeom prst="rect">
            <a:avLst/>
          </a:prstGeom>
          <a:noFill/>
        </p:spPr>
        <p:txBody>
          <a:bodyPr wrap="square" rtlCol="0">
            <a:spAutoFit/>
          </a:bodyPr>
          <a:lstStyle/>
          <a:p>
            <a:r>
              <a:rPr lang="es-EC" sz="1000" dirty="0" smtClean="0"/>
              <a:t>Ecuador Noticias (2012)</a:t>
            </a:r>
            <a:endParaRPr lang="es-EC" sz="1000" dirty="0"/>
          </a:p>
        </p:txBody>
      </p:sp>
      <p:pic>
        <p:nvPicPr>
          <p:cNvPr id="16" name="Imagen 15" descr="C:\Users\Administrador\Desktop\ASENTAMIENTO HUMANO KARLA DISGNÓSTICO.jpg"/>
          <p:cNvPicPr/>
          <p:nvPr/>
        </p:nvPicPr>
        <p:blipFill rotWithShape="1">
          <a:blip r:embed="rId5" cstate="print"/>
          <a:srcRect r="30131"/>
          <a:stretch/>
        </p:blipFill>
        <p:spPr bwMode="auto">
          <a:xfrm>
            <a:off x="9468014" y="914041"/>
            <a:ext cx="2376224" cy="1772467"/>
          </a:xfrm>
          <a:prstGeom prst="rect">
            <a:avLst/>
          </a:prstGeom>
          <a:noFill/>
          <a:ln w="9525">
            <a:noFill/>
            <a:miter lim="800000"/>
            <a:headEnd/>
            <a:tailEnd/>
          </a:ln>
        </p:spPr>
      </p:pic>
      <p:sp>
        <p:nvSpPr>
          <p:cNvPr id="17" name="CuadroTexto 16"/>
          <p:cNvSpPr txBox="1"/>
          <p:nvPr/>
        </p:nvSpPr>
        <p:spPr>
          <a:xfrm>
            <a:off x="9886707" y="2686508"/>
            <a:ext cx="1796684" cy="246222"/>
          </a:xfrm>
          <a:prstGeom prst="rect">
            <a:avLst/>
          </a:prstGeom>
          <a:noFill/>
        </p:spPr>
        <p:txBody>
          <a:bodyPr wrap="square" rtlCol="0">
            <a:spAutoFit/>
          </a:bodyPr>
          <a:lstStyle/>
          <a:p>
            <a:r>
              <a:rPr lang="es-EC" sz="1000" dirty="0" smtClean="0"/>
              <a:t>G.A.D. Parroquial Lloa (2015)</a:t>
            </a:r>
            <a:endParaRPr lang="es-EC" sz="1000" dirty="0"/>
          </a:p>
        </p:txBody>
      </p:sp>
      <p:cxnSp>
        <p:nvCxnSpPr>
          <p:cNvPr id="11" name="Conector recto 10"/>
          <p:cNvCxnSpPr/>
          <p:nvPr/>
        </p:nvCxnSpPr>
        <p:spPr>
          <a:xfrm flipV="1">
            <a:off x="4507606" y="1156558"/>
            <a:ext cx="1043501" cy="285876"/>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4" name="Conector recto 13"/>
          <p:cNvCxnSpPr/>
          <p:nvPr/>
        </p:nvCxnSpPr>
        <p:spPr>
          <a:xfrm>
            <a:off x="4473311" y="1908791"/>
            <a:ext cx="1663734" cy="330813"/>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19" name="Conector recto 18"/>
          <p:cNvCxnSpPr/>
          <p:nvPr/>
        </p:nvCxnSpPr>
        <p:spPr>
          <a:xfrm flipV="1">
            <a:off x="6272474" y="830951"/>
            <a:ext cx="1279006" cy="418606"/>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1" name="Conector recto 20"/>
          <p:cNvCxnSpPr/>
          <p:nvPr/>
        </p:nvCxnSpPr>
        <p:spPr>
          <a:xfrm>
            <a:off x="6691357" y="2239604"/>
            <a:ext cx="1862261" cy="372400"/>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3" name="Conector recto 22"/>
          <p:cNvCxnSpPr/>
          <p:nvPr/>
        </p:nvCxnSpPr>
        <p:spPr>
          <a:xfrm flipV="1">
            <a:off x="8037342" y="1177674"/>
            <a:ext cx="1816576" cy="445446"/>
          </a:xfrm>
          <a:prstGeom prst="line">
            <a:avLst/>
          </a:prstGeom>
          <a:ln>
            <a:prstDash val="dash"/>
          </a:ln>
        </p:spPr>
        <p:style>
          <a:lnRef idx="3">
            <a:schemeClr val="dk1"/>
          </a:lnRef>
          <a:fillRef idx="0">
            <a:schemeClr val="dk1"/>
          </a:fillRef>
          <a:effectRef idx="2">
            <a:schemeClr val="dk1"/>
          </a:effectRef>
          <a:fontRef idx="minor">
            <a:schemeClr val="tx1"/>
          </a:fontRef>
        </p:style>
      </p:cxnSp>
      <p:cxnSp>
        <p:nvCxnSpPr>
          <p:cNvPr id="25" name="Conector recto 24"/>
          <p:cNvCxnSpPr/>
          <p:nvPr/>
        </p:nvCxnSpPr>
        <p:spPr>
          <a:xfrm>
            <a:off x="8037342" y="2182937"/>
            <a:ext cx="2747707" cy="234678"/>
          </a:xfrm>
          <a:prstGeom prst="line">
            <a:avLst/>
          </a:prstGeom>
          <a:ln>
            <a:prstDash val="dash"/>
          </a:ln>
        </p:spPr>
        <p:style>
          <a:lnRef idx="3">
            <a:schemeClr val="dk1"/>
          </a:lnRef>
          <a:fillRef idx="0">
            <a:schemeClr val="dk1"/>
          </a:fillRef>
          <a:effectRef idx="2">
            <a:schemeClr val="dk1"/>
          </a:effectRef>
          <a:fontRef idx="minor">
            <a:schemeClr val="tx1"/>
          </a:fontRef>
        </p:style>
      </p:cxnSp>
      <p:graphicFrame>
        <p:nvGraphicFramePr>
          <p:cNvPr id="3" name="Diagrama 2"/>
          <p:cNvGraphicFramePr/>
          <p:nvPr>
            <p:extLst>
              <p:ext uri="{D42A27DB-BD31-4B8C-83A1-F6EECF244321}">
                <p14:modId xmlns:p14="http://schemas.microsoft.com/office/powerpoint/2010/main" val="2994053395"/>
              </p:ext>
            </p:extLst>
          </p:nvPr>
        </p:nvGraphicFramePr>
        <p:xfrm>
          <a:off x="6369366" y="3131758"/>
          <a:ext cx="7108095" cy="372624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4" name="Diagrama 3"/>
          <p:cNvGraphicFramePr/>
          <p:nvPr>
            <p:extLst>
              <p:ext uri="{D42A27DB-BD31-4B8C-83A1-F6EECF244321}">
                <p14:modId xmlns:p14="http://schemas.microsoft.com/office/powerpoint/2010/main" val="3848543969"/>
              </p:ext>
            </p:extLst>
          </p:nvPr>
        </p:nvGraphicFramePr>
        <p:xfrm>
          <a:off x="498204" y="2717762"/>
          <a:ext cx="8712254" cy="541866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1246229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8952" y="-52154"/>
            <a:ext cx="9434848" cy="1325563"/>
          </a:xfrm>
        </p:spPr>
        <p:txBody>
          <a:bodyPr>
            <a:normAutofit/>
          </a:bodyPr>
          <a:lstStyle/>
          <a:p>
            <a:r>
              <a:rPr lang="es-EC" b="1" dirty="0">
                <a:latin typeface="Arial" panose="020B0604020202020204" pitchFamily="34" charset="0"/>
                <a:cs typeface="Arial" panose="020B0604020202020204" pitchFamily="34" charset="0"/>
              </a:rPr>
              <a:t>COMUNIDAD DE CHIRIBOGA</a:t>
            </a:r>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8952" y="1501190"/>
            <a:ext cx="2855495" cy="2498688"/>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8587" y="4227659"/>
            <a:ext cx="3250447" cy="2437835"/>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26116" y="1501190"/>
            <a:ext cx="3360821" cy="2498688"/>
          </a:xfrm>
          <a:prstGeom prst="rect">
            <a:avLst/>
          </a:prstGeom>
        </p:spPr>
      </p:pic>
      <p:pic>
        <p:nvPicPr>
          <p:cNvPr id="7" name="Imagen 6"/>
          <p:cNvPicPr>
            <a:picLocks noChangeAspect="1"/>
          </p:cNvPicPr>
          <p:nvPr/>
        </p:nvPicPr>
        <p:blipFill rotWithShape="1">
          <a:blip r:embed="rId5" cstate="print">
            <a:extLst>
              <a:ext uri="{28A0092B-C50C-407E-A947-70E740481C1C}">
                <a14:useLocalDpi xmlns:a14="http://schemas.microsoft.com/office/drawing/2010/main" val="0"/>
              </a:ext>
            </a:extLst>
          </a:blip>
          <a:srcRect l="39084" t="24562" r="31910" b="49474"/>
          <a:stretch/>
        </p:blipFill>
        <p:spPr>
          <a:xfrm>
            <a:off x="5678904" y="1501190"/>
            <a:ext cx="2093495" cy="2498688"/>
          </a:xfrm>
          <a:prstGeom prst="rect">
            <a:avLst/>
          </a:prstGeom>
        </p:spPr>
      </p:pic>
    </p:spTree>
    <p:extLst>
      <p:ext uri="{BB962C8B-B14F-4D97-AF65-F5344CB8AC3E}">
        <p14:creationId xmlns:p14="http://schemas.microsoft.com/office/powerpoint/2010/main" val="27558619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3194" y="-116718"/>
            <a:ext cx="9460606" cy="1325563"/>
          </a:xfrm>
        </p:spPr>
        <p:txBody>
          <a:bodyPr>
            <a:normAutofit/>
          </a:bodyPr>
          <a:lstStyle/>
          <a:p>
            <a:r>
              <a:rPr lang="es-EC" b="1" dirty="0">
                <a:latin typeface="Arial" panose="020B0604020202020204" pitchFamily="34" charset="0"/>
                <a:cs typeface="Arial" panose="020B0604020202020204" pitchFamily="34" charset="0"/>
              </a:rPr>
              <a:t>RUTA QUITO-CHIRIBOGA</a:t>
            </a:r>
          </a:p>
        </p:txBody>
      </p:sp>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194" y="1446215"/>
            <a:ext cx="3304448" cy="247833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503276" y="1801314"/>
            <a:ext cx="2840789" cy="213059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3194" y="4127335"/>
            <a:ext cx="3673642" cy="2755232"/>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1442" y="990850"/>
            <a:ext cx="2422358" cy="1816769"/>
          </a:xfrm>
          <a:prstGeom prst="rect">
            <a:avLst/>
          </a:prstGeom>
        </p:spPr>
      </p:pic>
      <p:pic>
        <p:nvPicPr>
          <p:cNvPr id="8" name="Imagen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6307995" y="4816079"/>
            <a:ext cx="2333624" cy="1750217"/>
          </a:xfrm>
          <a:prstGeom prst="rect">
            <a:avLst/>
          </a:prstGeom>
        </p:spPr>
      </p:pic>
      <p:pic>
        <p:nvPicPr>
          <p:cNvPr id="9" name="Imagen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8552288" y="3351272"/>
            <a:ext cx="3756326" cy="2817245"/>
          </a:xfrm>
          <a:prstGeom prst="rect">
            <a:avLst/>
          </a:prstGeom>
        </p:spPr>
      </p:pic>
      <p:sp>
        <p:nvSpPr>
          <p:cNvPr id="3" name="CuadroTexto 2"/>
          <p:cNvSpPr txBox="1"/>
          <p:nvPr/>
        </p:nvSpPr>
        <p:spPr>
          <a:xfrm>
            <a:off x="2145403" y="1076883"/>
            <a:ext cx="2770496" cy="369332"/>
          </a:xfrm>
          <a:prstGeom prst="rect">
            <a:avLst/>
          </a:prstGeom>
          <a:noFill/>
        </p:spPr>
        <p:txBody>
          <a:bodyPr wrap="square" rtlCol="0">
            <a:spAutoFit/>
          </a:bodyPr>
          <a:lstStyle/>
          <a:p>
            <a:pPr algn="ctr"/>
            <a:r>
              <a:rPr lang="es-EC" b="1" dirty="0" smtClean="0"/>
              <a:t>Vía de Segundo Orden</a:t>
            </a:r>
            <a:endParaRPr lang="es-EC" b="1" dirty="0"/>
          </a:p>
        </p:txBody>
      </p:sp>
      <p:sp>
        <p:nvSpPr>
          <p:cNvPr id="10" name="CuadroTexto 9"/>
          <p:cNvSpPr txBox="1"/>
          <p:nvPr/>
        </p:nvSpPr>
        <p:spPr>
          <a:xfrm>
            <a:off x="5538422" y="1042297"/>
            <a:ext cx="2770496" cy="369332"/>
          </a:xfrm>
          <a:prstGeom prst="rect">
            <a:avLst/>
          </a:prstGeom>
          <a:noFill/>
        </p:spPr>
        <p:txBody>
          <a:bodyPr wrap="square" rtlCol="0">
            <a:spAutoFit/>
          </a:bodyPr>
          <a:lstStyle/>
          <a:p>
            <a:pPr algn="ctr"/>
            <a:r>
              <a:rPr lang="es-EC" b="1" dirty="0" smtClean="0"/>
              <a:t>Cascadas</a:t>
            </a:r>
            <a:endParaRPr lang="es-EC" b="1" dirty="0"/>
          </a:p>
        </p:txBody>
      </p:sp>
      <p:sp>
        <p:nvSpPr>
          <p:cNvPr id="11" name="CuadroTexto 10"/>
          <p:cNvSpPr txBox="1"/>
          <p:nvPr/>
        </p:nvSpPr>
        <p:spPr>
          <a:xfrm>
            <a:off x="8757373" y="603400"/>
            <a:ext cx="2770496" cy="369332"/>
          </a:xfrm>
          <a:prstGeom prst="rect">
            <a:avLst/>
          </a:prstGeom>
          <a:noFill/>
        </p:spPr>
        <p:txBody>
          <a:bodyPr wrap="square" rtlCol="0">
            <a:spAutoFit/>
          </a:bodyPr>
          <a:lstStyle/>
          <a:p>
            <a:pPr algn="ctr"/>
            <a:r>
              <a:rPr lang="es-EC" b="1" dirty="0" smtClean="0"/>
              <a:t>Historia</a:t>
            </a:r>
            <a:endParaRPr lang="es-EC" b="1" dirty="0"/>
          </a:p>
        </p:txBody>
      </p:sp>
      <p:sp>
        <p:nvSpPr>
          <p:cNvPr id="12" name="CuadroTexto 11"/>
          <p:cNvSpPr txBox="1"/>
          <p:nvPr/>
        </p:nvSpPr>
        <p:spPr>
          <a:xfrm>
            <a:off x="5757951" y="4524375"/>
            <a:ext cx="615553" cy="2187795"/>
          </a:xfrm>
          <a:prstGeom prst="rect">
            <a:avLst/>
          </a:prstGeom>
          <a:noFill/>
        </p:spPr>
        <p:txBody>
          <a:bodyPr vert="eaVert" wrap="square" rtlCol="0">
            <a:spAutoFit/>
          </a:bodyPr>
          <a:lstStyle/>
          <a:p>
            <a:pPr algn="ctr"/>
            <a:r>
              <a:rPr lang="es-EC" sz="2800" b="1" dirty="0" smtClean="0"/>
              <a:t>Flora</a:t>
            </a:r>
            <a:endParaRPr lang="es-EC" sz="2800" b="1" dirty="0"/>
          </a:p>
        </p:txBody>
      </p:sp>
    </p:spTree>
    <p:extLst>
      <p:ext uri="{BB962C8B-B14F-4D97-AF65-F5344CB8AC3E}">
        <p14:creationId xmlns:p14="http://schemas.microsoft.com/office/powerpoint/2010/main" val="2526882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6000" b="-16000"/>
          </a:stretch>
        </a:blipFill>
        <a:effectLst/>
      </p:bgPr>
    </p:bg>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839400729"/>
              </p:ext>
            </p:extLst>
          </p:nvPr>
        </p:nvGraphicFramePr>
        <p:xfrm>
          <a:off x="838200" y="0"/>
          <a:ext cx="11353800" cy="6176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ángulo 4"/>
          <p:cNvSpPr/>
          <p:nvPr/>
        </p:nvSpPr>
        <p:spPr>
          <a:xfrm>
            <a:off x="2970921" y="6145631"/>
            <a:ext cx="2351926" cy="507831"/>
          </a:xfrm>
          <a:prstGeom prst="rect">
            <a:avLst/>
          </a:prstGeom>
        </p:spPr>
        <p:txBody>
          <a:bodyPr wrap="none">
            <a:spAutoFit/>
          </a:bodyPr>
          <a:lstStyle/>
          <a:p>
            <a:pPr algn="ctr">
              <a:lnSpc>
                <a:spcPct val="150000"/>
              </a:lnSpc>
              <a:spcAft>
                <a:spcPts val="0"/>
              </a:spcAft>
            </a:pPr>
            <a:r>
              <a:rPr lang="es-EC" dirty="0" smtClean="0">
                <a:latin typeface="Arial" panose="020B0604020202020204" pitchFamily="34" charset="0"/>
                <a:ea typeface="Malgun Gothic" panose="020B0503020000020004" pitchFamily="34" charset="-127"/>
              </a:rPr>
              <a:t>(</a:t>
            </a:r>
            <a:r>
              <a:rPr lang="es-EC" dirty="0">
                <a:latin typeface="Arial" panose="020B0604020202020204" pitchFamily="34" charset="0"/>
                <a:ea typeface="Malgun Gothic" panose="020B0503020000020004" pitchFamily="34" charset="-127"/>
              </a:rPr>
              <a:t>Google </a:t>
            </a:r>
            <a:r>
              <a:rPr lang="es-EC" dirty="0" err="1">
                <a:latin typeface="Arial" panose="020B0604020202020204" pitchFamily="34" charset="0"/>
                <a:ea typeface="Malgun Gothic" panose="020B0503020000020004" pitchFamily="34" charset="-127"/>
              </a:rPr>
              <a:t>Maps</a:t>
            </a:r>
            <a:r>
              <a:rPr lang="es-EC" dirty="0">
                <a:latin typeface="Arial" panose="020B0604020202020204" pitchFamily="34" charset="0"/>
                <a:ea typeface="Malgun Gothic" panose="020B0503020000020004" pitchFamily="34" charset="-127"/>
              </a:rPr>
              <a:t>, 2017)</a:t>
            </a:r>
            <a:endParaRPr lang="es-EC" b="1" dirty="0">
              <a:effectLst/>
              <a:latin typeface="Arial" panose="020B0604020202020204" pitchFamily="34" charset="0"/>
              <a:ea typeface="Malgun Gothic" panose="020B0503020000020004" pitchFamily="34" charset="-127"/>
            </a:endParaRPr>
          </a:p>
        </p:txBody>
      </p:sp>
      <p:sp>
        <p:nvSpPr>
          <p:cNvPr id="7" name="Rectángulo 6"/>
          <p:cNvSpPr/>
          <p:nvPr/>
        </p:nvSpPr>
        <p:spPr>
          <a:xfrm>
            <a:off x="10034038" y="2992947"/>
            <a:ext cx="2157962" cy="461665"/>
          </a:xfrm>
          <a:prstGeom prst="rect">
            <a:avLst/>
          </a:prstGeom>
        </p:spPr>
        <p:txBody>
          <a:bodyPr wrap="none">
            <a:spAutoFit/>
          </a:bodyPr>
          <a:lstStyle/>
          <a:p>
            <a:pPr algn="ctr">
              <a:lnSpc>
                <a:spcPct val="150000"/>
              </a:lnSpc>
              <a:spcAft>
                <a:spcPts val="0"/>
              </a:spcAft>
            </a:pPr>
            <a:r>
              <a:rPr lang="es-EC" sz="1600" dirty="0" smtClean="0">
                <a:latin typeface="Arial" panose="020B0604020202020204" pitchFamily="34" charset="0"/>
                <a:ea typeface="Malgun Gothic" panose="020B0503020000020004" pitchFamily="34" charset="-127"/>
              </a:rPr>
              <a:t>Penn </a:t>
            </a:r>
            <a:r>
              <a:rPr lang="es-EC" sz="1600" dirty="0" err="1" smtClean="0">
                <a:latin typeface="Arial" panose="020B0604020202020204" pitchFamily="34" charset="0"/>
                <a:ea typeface="Malgun Gothic" panose="020B0503020000020004" pitchFamily="34" charset="-127"/>
              </a:rPr>
              <a:t>Museum</a:t>
            </a:r>
            <a:r>
              <a:rPr lang="es-EC" sz="1600" dirty="0" smtClean="0">
                <a:latin typeface="Arial" panose="020B0604020202020204" pitchFamily="34" charset="0"/>
                <a:ea typeface="Malgun Gothic" panose="020B0503020000020004" pitchFamily="34" charset="-127"/>
              </a:rPr>
              <a:t> (1949)</a:t>
            </a:r>
            <a:endParaRPr lang="es-EC" sz="1600" dirty="0">
              <a:effectLst/>
              <a:latin typeface="Arial" panose="020B0604020202020204" pitchFamily="34" charset="0"/>
              <a:ea typeface="Malgun Gothic" panose="020B0503020000020004" pitchFamily="34" charset="-127"/>
            </a:endParaRPr>
          </a:p>
        </p:txBody>
      </p:sp>
    </p:spTree>
    <p:extLst>
      <p:ext uri="{BB962C8B-B14F-4D97-AF65-F5344CB8AC3E}">
        <p14:creationId xmlns:p14="http://schemas.microsoft.com/office/powerpoint/2010/main" val="32175696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9179149" y="1179504"/>
            <a:ext cx="3179930" cy="2868090"/>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73708"/>
            <a:ext cx="2797152" cy="1869743"/>
          </a:xfrm>
          <a:prstGeom prst="rect">
            <a:avLst/>
          </a:prstGeom>
        </p:spPr>
      </p:pic>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56701"/>
            <a:ext cx="2906973" cy="2347415"/>
          </a:xfrm>
          <a:prstGeom prst="rect">
            <a:avLst/>
          </a:prstGeom>
        </p:spPr>
      </p:pic>
      <p:sp>
        <p:nvSpPr>
          <p:cNvPr id="2" name="Título 1"/>
          <p:cNvSpPr>
            <a:spLocks noGrp="1"/>
          </p:cNvSpPr>
          <p:nvPr>
            <p:ph type="title"/>
          </p:nvPr>
        </p:nvSpPr>
        <p:spPr>
          <a:xfrm>
            <a:off x="0" y="0"/>
            <a:ext cx="12192000" cy="1325563"/>
          </a:xfrm>
        </p:spPr>
        <p:txBody>
          <a:bodyPr>
            <a:normAutofit/>
          </a:bodyPr>
          <a:lstStyle/>
          <a:p>
            <a:r>
              <a:rPr lang="es-EC" b="1" dirty="0">
                <a:latin typeface="Arial" panose="020B0604020202020204" pitchFamily="34" charset="0"/>
                <a:cs typeface="Arial" panose="020B0604020202020204" pitchFamily="34" charset="0"/>
              </a:rPr>
              <a:t>DESCRIPCIÓN DEL RECORRIDO</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75476509"/>
              </p:ext>
            </p:extLst>
          </p:nvPr>
        </p:nvGraphicFramePr>
        <p:xfrm>
          <a:off x="0" y="1023584"/>
          <a:ext cx="12192000" cy="559378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Imagen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34927" y="4081320"/>
            <a:ext cx="3992965" cy="2252032"/>
          </a:xfrm>
          <a:prstGeom prst="rect">
            <a:avLst/>
          </a:prstGeom>
        </p:spPr>
      </p:pic>
      <p:sp>
        <p:nvSpPr>
          <p:cNvPr id="5" name="Rectángulo 4"/>
          <p:cNvSpPr/>
          <p:nvPr/>
        </p:nvSpPr>
        <p:spPr>
          <a:xfrm>
            <a:off x="10165248" y="6302235"/>
            <a:ext cx="1539204" cy="346249"/>
          </a:xfrm>
          <a:prstGeom prst="rect">
            <a:avLst/>
          </a:prstGeom>
        </p:spPr>
        <p:txBody>
          <a:bodyPr wrap="none">
            <a:spAutoFit/>
          </a:bodyPr>
          <a:lstStyle/>
          <a:p>
            <a:pPr algn="ctr">
              <a:lnSpc>
                <a:spcPct val="150000"/>
              </a:lnSpc>
              <a:spcAft>
                <a:spcPts val="0"/>
              </a:spcAft>
            </a:pPr>
            <a:r>
              <a:rPr lang="es-EC" sz="1100" dirty="0" smtClean="0">
                <a:latin typeface="Arial" panose="020B0604020202020204" pitchFamily="34" charset="0"/>
                <a:ea typeface="Malgun Gothic" panose="020B0503020000020004" pitchFamily="34" charset="-127"/>
              </a:rPr>
              <a:t>Penn </a:t>
            </a:r>
            <a:r>
              <a:rPr lang="es-EC" sz="1100" dirty="0" err="1" smtClean="0">
                <a:latin typeface="Arial" panose="020B0604020202020204" pitchFamily="34" charset="0"/>
                <a:ea typeface="Malgun Gothic" panose="020B0503020000020004" pitchFamily="34" charset="-127"/>
              </a:rPr>
              <a:t>Museum</a:t>
            </a:r>
            <a:r>
              <a:rPr lang="es-EC" sz="1100" dirty="0" smtClean="0">
                <a:latin typeface="Arial" panose="020B0604020202020204" pitchFamily="34" charset="0"/>
                <a:ea typeface="Malgun Gothic" panose="020B0503020000020004" pitchFamily="34" charset="-127"/>
              </a:rPr>
              <a:t> (1949)</a:t>
            </a:r>
            <a:endParaRPr lang="es-EC" sz="1100" dirty="0">
              <a:effectLst/>
              <a:latin typeface="Arial" panose="020B0604020202020204" pitchFamily="34" charset="0"/>
              <a:ea typeface="Malgun Gothic" panose="020B0503020000020004" pitchFamily="34" charset="-127"/>
            </a:endParaRPr>
          </a:p>
        </p:txBody>
      </p:sp>
    </p:spTree>
    <p:extLst>
      <p:ext uri="{BB962C8B-B14F-4D97-AF65-F5344CB8AC3E}">
        <p14:creationId xmlns:p14="http://schemas.microsoft.com/office/powerpoint/2010/main" val="25008778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79600" y="-148222"/>
            <a:ext cx="10311686" cy="1325563"/>
          </a:xfrm>
        </p:spPr>
        <p:txBody>
          <a:bodyPr>
            <a:normAutofit/>
          </a:bodyPr>
          <a:lstStyle/>
          <a:p>
            <a:r>
              <a:rPr lang="es-EC" b="1" dirty="0">
                <a:latin typeface="Arial" panose="020B0604020202020204" pitchFamily="34" charset="0"/>
                <a:cs typeface="Arial" panose="020B0604020202020204" pitchFamily="34" charset="0"/>
              </a:rPr>
              <a:t>OFERTA DE TURISMO DE AVENTURA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64520168"/>
              </p:ext>
            </p:extLst>
          </p:nvPr>
        </p:nvGraphicFramePr>
        <p:xfrm>
          <a:off x="1879600" y="1443790"/>
          <a:ext cx="10312400" cy="5414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83307" y="3875963"/>
            <a:ext cx="2502089" cy="1876567"/>
          </a:xfrm>
          <a:prstGeom prst="rect">
            <a:avLst/>
          </a:prstGeom>
        </p:spPr>
      </p:pic>
      <p:pic>
        <p:nvPicPr>
          <p:cNvPr id="5" name="Imagen 4"/>
          <p:cNvPicPr>
            <a:picLocks noChangeAspect="1"/>
          </p:cNvPicPr>
          <p:nvPr/>
        </p:nvPicPr>
        <p:blipFill rotWithShape="1">
          <a:blip r:embed="rId8" cstate="print">
            <a:extLst>
              <a:ext uri="{28A0092B-C50C-407E-A947-70E740481C1C}">
                <a14:useLocalDpi xmlns:a14="http://schemas.microsoft.com/office/drawing/2010/main" val="0"/>
              </a:ext>
            </a:extLst>
          </a:blip>
          <a:srcRect l="31094" t="-597" r="6069" b="3484"/>
          <a:stretch/>
        </p:blipFill>
        <p:spPr>
          <a:xfrm>
            <a:off x="9785445" y="886935"/>
            <a:ext cx="2224585" cy="2578617"/>
          </a:xfrm>
          <a:prstGeom prst="rect">
            <a:avLst/>
          </a:prstGeom>
        </p:spPr>
      </p:pic>
      <p:pic>
        <p:nvPicPr>
          <p:cNvPr id="6" name="Imagen 5"/>
          <p:cNvPicPr>
            <a:picLocks noChangeAspect="1"/>
          </p:cNvPicPr>
          <p:nvPr/>
        </p:nvPicPr>
        <p:blipFill rotWithShape="1">
          <a:blip r:embed="rId9" cstate="print">
            <a:extLst>
              <a:ext uri="{28A0092B-C50C-407E-A947-70E740481C1C}">
                <a14:useLocalDpi xmlns:a14="http://schemas.microsoft.com/office/drawing/2010/main" val="0"/>
              </a:ext>
            </a:extLst>
          </a:blip>
          <a:srcRect l="39084" t="24562" r="31910" b="49474"/>
          <a:stretch/>
        </p:blipFill>
        <p:spPr>
          <a:xfrm>
            <a:off x="2089542" y="966864"/>
            <a:ext cx="2093495" cy="2498688"/>
          </a:xfrm>
          <a:prstGeom prst="rect">
            <a:avLst/>
          </a:prstGeom>
        </p:spPr>
      </p:pic>
      <p:pic>
        <p:nvPicPr>
          <p:cNvPr id="8" name="Imagen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37650" y="3233540"/>
            <a:ext cx="2408221" cy="1806166"/>
          </a:xfrm>
          <a:prstGeom prst="rect">
            <a:avLst/>
          </a:prstGeom>
        </p:spPr>
      </p:pic>
      <p:pic>
        <p:nvPicPr>
          <p:cNvPr id="9" name="Imagen 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9412690" y="4104756"/>
            <a:ext cx="2982037" cy="2236528"/>
          </a:xfrm>
          <a:prstGeom prst="rect">
            <a:avLst/>
          </a:prstGeom>
        </p:spPr>
      </p:pic>
    </p:spTree>
    <p:extLst>
      <p:ext uri="{BB962C8B-B14F-4D97-AF65-F5344CB8AC3E}">
        <p14:creationId xmlns:p14="http://schemas.microsoft.com/office/powerpoint/2010/main" val="138376244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7436" y="0"/>
            <a:ext cx="10324564" cy="1325563"/>
          </a:xfrm>
        </p:spPr>
        <p:txBody>
          <a:bodyPr>
            <a:normAutofit/>
          </a:bodyPr>
          <a:lstStyle/>
          <a:p>
            <a:pPr algn="ctr"/>
            <a:r>
              <a:rPr lang="es-EC" sz="2800" b="1" dirty="0">
                <a:latin typeface="Arial" panose="020B0604020202020204" pitchFamily="34" charset="0"/>
                <a:cs typeface="Arial" panose="020B0604020202020204" pitchFamily="34" charset="0"/>
              </a:rPr>
              <a:t>ESTABLECIMIENTOS PRESTADORES DE SERVICIOS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87343959"/>
              </p:ext>
            </p:extLst>
          </p:nvPr>
        </p:nvGraphicFramePr>
        <p:xfrm>
          <a:off x="1866900" y="890336"/>
          <a:ext cx="10325100" cy="59676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Imagen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7277" y="890336"/>
            <a:ext cx="2488202" cy="1866151"/>
          </a:xfrm>
          <a:prstGeom prst="rect">
            <a:avLst/>
          </a:prstGeom>
        </p:spPr>
      </p:pic>
      <p:pic>
        <p:nvPicPr>
          <p:cNvPr id="2050" name="Picture 2" descr="http://fincariomonte.com/galeria/twobase/00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12991" y="2874506"/>
            <a:ext cx="2079009" cy="199932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66898" y="4873826"/>
            <a:ext cx="2302665" cy="1984173"/>
          </a:xfrm>
          <a:prstGeom prst="rect">
            <a:avLst/>
          </a:prstGeom>
        </p:spPr>
      </p:pic>
      <p:pic>
        <p:nvPicPr>
          <p:cNvPr id="6" name="Imagen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66898" y="2874506"/>
            <a:ext cx="2043357" cy="1704317"/>
          </a:xfrm>
          <a:prstGeom prst="rect">
            <a:avLst/>
          </a:prstGeom>
        </p:spPr>
      </p:pic>
      <p:pic>
        <p:nvPicPr>
          <p:cNvPr id="7" name="Imagen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66898" y="963261"/>
            <a:ext cx="2759693" cy="1720300"/>
          </a:xfrm>
          <a:prstGeom prst="rect">
            <a:avLst/>
          </a:prstGeom>
        </p:spPr>
      </p:pic>
      <p:pic>
        <p:nvPicPr>
          <p:cNvPr id="8" name="Imagen 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758889" y="4991846"/>
            <a:ext cx="2397457" cy="1866153"/>
          </a:xfrm>
          <a:prstGeom prst="rect">
            <a:avLst/>
          </a:prstGeom>
        </p:spPr>
      </p:pic>
    </p:spTree>
    <p:extLst>
      <p:ext uri="{BB962C8B-B14F-4D97-AF65-F5344CB8AC3E}">
        <p14:creationId xmlns:p14="http://schemas.microsoft.com/office/powerpoint/2010/main" val="193172220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515600" cy="1325563"/>
          </a:xfrm>
        </p:spPr>
        <p:txBody>
          <a:bodyPr>
            <a:normAutofit/>
          </a:bodyPr>
          <a:lstStyle/>
          <a:p>
            <a:r>
              <a:rPr lang="es-EC" b="1" dirty="0">
                <a:latin typeface="Arial" panose="020B0604020202020204" pitchFamily="34" charset="0"/>
                <a:cs typeface="Arial" panose="020B0604020202020204" pitchFamily="34" charset="0"/>
              </a:rPr>
              <a:t>PERFIL DEL TURISTA POTENCIAL</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39931044"/>
              </p:ext>
            </p:extLst>
          </p:nvPr>
        </p:nvGraphicFramePr>
        <p:xfrm>
          <a:off x="0" y="914400"/>
          <a:ext cx="12192000" cy="56789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2029" y="2134169"/>
            <a:ext cx="2314575" cy="2971800"/>
          </a:xfrm>
          <a:prstGeom prst="rect">
            <a:avLst/>
          </a:prstGeom>
        </p:spPr>
      </p:pic>
      <p:pic>
        <p:nvPicPr>
          <p:cNvPr id="5" name="Imagen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95742" y="1064525"/>
            <a:ext cx="1590675" cy="2306472"/>
          </a:xfrm>
          <a:prstGeom prst="rect">
            <a:avLst/>
          </a:prstGeom>
        </p:spPr>
      </p:pic>
    </p:spTree>
    <p:extLst>
      <p:ext uri="{BB962C8B-B14F-4D97-AF65-F5344CB8AC3E}">
        <p14:creationId xmlns:p14="http://schemas.microsoft.com/office/powerpoint/2010/main" val="1371367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16624" y="331681"/>
            <a:ext cx="9534098" cy="1325563"/>
          </a:xfrm>
        </p:spPr>
        <p:txBody>
          <a:bodyPr/>
          <a:lstStyle/>
          <a:p>
            <a:pPr algn="ctr"/>
            <a:r>
              <a:rPr lang="es-EC" b="1" dirty="0" smtClean="0"/>
              <a:t>PROBLEMA</a:t>
            </a:r>
            <a:endParaRPr lang="es-EC" b="1" dirty="0"/>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7081" y="1828799"/>
            <a:ext cx="4753970" cy="3944203"/>
          </a:xfrm>
          <a:prstGeom prst="rect">
            <a:avLst/>
          </a:prstGeom>
        </p:spPr>
      </p:pic>
      <p:sp>
        <p:nvSpPr>
          <p:cNvPr id="7" name="Rectángulo 6"/>
          <p:cNvSpPr/>
          <p:nvPr/>
        </p:nvSpPr>
        <p:spPr>
          <a:xfrm>
            <a:off x="6833548" y="1828798"/>
            <a:ext cx="5080948" cy="3944203"/>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2400" b="1" dirty="0"/>
              <a:t>En el sector de Chiriboga se ha identificado que existe una escasa actividad de turismo de aventura debido a la falta de aprovechamiento de los recursos naturales y  a la coordinación de actividades que permitan la difusión del sector apuntalando al desarrollo económico de la población. </a:t>
            </a:r>
          </a:p>
          <a:p>
            <a:pPr algn="ctr"/>
            <a:endParaRPr lang="es-EC" b="1" dirty="0"/>
          </a:p>
        </p:txBody>
      </p:sp>
    </p:spTree>
    <p:extLst>
      <p:ext uri="{BB962C8B-B14F-4D97-AF65-F5344CB8AC3E}">
        <p14:creationId xmlns:p14="http://schemas.microsoft.com/office/powerpoint/2010/main" val="149493406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p:spPr>
        <p:txBody>
          <a:bodyPr>
            <a:normAutofit/>
          </a:bodyPr>
          <a:lstStyle/>
          <a:p>
            <a:r>
              <a:rPr lang="es-EC" b="1" dirty="0">
                <a:latin typeface="Arial" panose="020B0604020202020204" pitchFamily="34" charset="0"/>
                <a:cs typeface="Arial" panose="020B0604020202020204" pitchFamily="34" charset="0"/>
              </a:rPr>
              <a:t>INVENTARIO DE </a:t>
            </a:r>
            <a:r>
              <a:rPr lang="es-EC" b="1" dirty="0" smtClean="0">
                <a:latin typeface="Arial" panose="020B0604020202020204" pitchFamily="34" charset="0"/>
                <a:cs typeface="Arial" panose="020B0604020202020204" pitchFamily="34" charset="0"/>
              </a:rPr>
              <a:t>RECURSOS </a:t>
            </a:r>
            <a:r>
              <a:rPr lang="es-EC" b="1" dirty="0">
                <a:latin typeface="Arial" panose="020B0604020202020204" pitchFamily="34" charset="0"/>
                <a:cs typeface="Arial" panose="020B0604020202020204" pitchFamily="34" charset="0"/>
              </a:rPr>
              <a:t>TURÍSTICOS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132900"/>
              </p:ext>
            </p:extLst>
          </p:nvPr>
        </p:nvGraphicFramePr>
        <p:xfrm>
          <a:off x="0" y="1058779"/>
          <a:ext cx="12192000" cy="56067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909606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b="1" dirty="0" smtClean="0"/>
              <a:t>DISCUSIÓN</a:t>
            </a:r>
            <a:endParaRPr lang="es-EC" b="1" dirty="0"/>
          </a:p>
        </p:txBody>
      </p:sp>
    </p:spTree>
    <p:extLst>
      <p:ext uri="{BB962C8B-B14F-4D97-AF65-F5344CB8AC3E}">
        <p14:creationId xmlns:p14="http://schemas.microsoft.com/office/powerpoint/2010/main" val="7806300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5 CuadroTexto"/>
          <p:cNvSpPr txBox="1"/>
          <p:nvPr/>
        </p:nvSpPr>
        <p:spPr>
          <a:xfrm>
            <a:off x="3010775" y="3042329"/>
            <a:ext cx="6480720" cy="46166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sz="2400" dirty="0" smtClean="0">
                <a:ln w="0"/>
                <a:solidFill>
                  <a:schemeClr val="tx1"/>
                </a:solidFill>
                <a:effectLst>
                  <a:outerShdw blurRad="38100" dist="19050" dir="2700000" algn="tl" rotWithShape="0">
                    <a:schemeClr val="dk1">
                      <a:alpha val="40000"/>
                    </a:schemeClr>
                  </a:outerShdw>
                </a:effectLst>
              </a:rPr>
              <a:t>ESCASA ACTIVIDAD TURÍSTICA EN CHIRIBOGA</a:t>
            </a:r>
            <a:endParaRPr lang="es-EC" sz="2400" dirty="0">
              <a:ln w="0"/>
              <a:solidFill>
                <a:schemeClr val="tx1"/>
              </a:solidFill>
              <a:effectLst>
                <a:outerShdw blurRad="38100" dist="19050" dir="2700000" algn="tl" rotWithShape="0">
                  <a:schemeClr val="dk1">
                    <a:alpha val="40000"/>
                  </a:schemeClr>
                </a:outerShdw>
              </a:effectLst>
            </a:endParaRPr>
          </a:p>
        </p:txBody>
      </p:sp>
      <p:sp>
        <p:nvSpPr>
          <p:cNvPr id="7" name="6 CuadroTexto"/>
          <p:cNvSpPr txBox="1"/>
          <p:nvPr/>
        </p:nvSpPr>
        <p:spPr>
          <a:xfrm>
            <a:off x="104695" y="2226849"/>
            <a:ext cx="25202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t>Pérdida de bosques primarios y secundarios</a:t>
            </a:r>
            <a:endParaRPr lang="es-EC" dirty="0"/>
          </a:p>
        </p:txBody>
      </p:sp>
      <p:sp>
        <p:nvSpPr>
          <p:cNvPr id="8" name="7 CuadroTexto"/>
          <p:cNvSpPr txBox="1"/>
          <p:nvPr/>
        </p:nvSpPr>
        <p:spPr>
          <a:xfrm>
            <a:off x="1165991" y="761760"/>
            <a:ext cx="25202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a:t>Servicios Turísticos deficientes</a:t>
            </a:r>
          </a:p>
        </p:txBody>
      </p:sp>
      <p:sp>
        <p:nvSpPr>
          <p:cNvPr id="10" name="9 CuadroTexto"/>
          <p:cNvSpPr txBox="1"/>
          <p:nvPr/>
        </p:nvSpPr>
        <p:spPr>
          <a:xfrm>
            <a:off x="7151440" y="5552631"/>
            <a:ext cx="252028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t>Poca difusión de los servicios y atractivos turísticos del recorrido</a:t>
            </a:r>
            <a:endParaRPr lang="es-EC" dirty="0"/>
          </a:p>
        </p:txBody>
      </p:sp>
      <p:sp>
        <p:nvSpPr>
          <p:cNvPr id="11" name="10 CuadroTexto"/>
          <p:cNvSpPr txBox="1"/>
          <p:nvPr/>
        </p:nvSpPr>
        <p:spPr>
          <a:xfrm>
            <a:off x="104695" y="4184252"/>
            <a:ext cx="25202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t>Actividades agrícolas, ganaderas y madereras</a:t>
            </a:r>
            <a:endParaRPr lang="es-EC" dirty="0"/>
          </a:p>
        </p:txBody>
      </p:sp>
      <p:sp>
        <p:nvSpPr>
          <p:cNvPr id="13" name="12 CuadroTexto"/>
          <p:cNvSpPr txBox="1"/>
          <p:nvPr/>
        </p:nvSpPr>
        <p:spPr>
          <a:xfrm>
            <a:off x="7605709" y="1297400"/>
            <a:ext cx="2520280"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t>Poca demanda turística </a:t>
            </a:r>
            <a:endParaRPr lang="es-EC" dirty="0"/>
          </a:p>
        </p:txBody>
      </p:sp>
      <p:sp>
        <p:nvSpPr>
          <p:cNvPr id="14" name="13 CuadroTexto"/>
          <p:cNvSpPr txBox="1"/>
          <p:nvPr/>
        </p:nvSpPr>
        <p:spPr>
          <a:xfrm>
            <a:off x="1165991" y="5543460"/>
            <a:ext cx="25202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a:t>Falta de capacitación en servicios turísticos</a:t>
            </a:r>
          </a:p>
        </p:txBody>
      </p:sp>
      <p:cxnSp>
        <p:nvCxnSpPr>
          <p:cNvPr id="18" name="17 Conector recto de flecha"/>
          <p:cNvCxnSpPr>
            <a:stCxn id="6" idx="0"/>
            <a:endCxn id="7" idx="2"/>
          </p:cNvCxnSpPr>
          <p:nvPr/>
        </p:nvCxnSpPr>
        <p:spPr>
          <a:xfrm flipH="1" flipV="1">
            <a:off x="1364835" y="2873180"/>
            <a:ext cx="4886300" cy="169149"/>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1" name="20 Conector recto de flecha"/>
          <p:cNvCxnSpPr>
            <a:stCxn id="6" idx="0"/>
            <a:endCxn id="13" idx="2"/>
          </p:cNvCxnSpPr>
          <p:nvPr/>
        </p:nvCxnSpPr>
        <p:spPr>
          <a:xfrm flipV="1">
            <a:off x="6251135" y="1666732"/>
            <a:ext cx="2614714" cy="137559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4" name="23 Conector recto de flecha"/>
          <p:cNvCxnSpPr>
            <a:stCxn id="6" idx="0"/>
            <a:endCxn id="58" idx="2"/>
          </p:cNvCxnSpPr>
          <p:nvPr/>
        </p:nvCxnSpPr>
        <p:spPr>
          <a:xfrm flipV="1">
            <a:off x="6251135" y="2550014"/>
            <a:ext cx="4680725" cy="492315"/>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28" name="27 Conector recto de flecha"/>
          <p:cNvCxnSpPr>
            <a:stCxn id="6" idx="0"/>
            <a:endCxn id="8" idx="2"/>
          </p:cNvCxnSpPr>
          <p:nvPr/>
        </p:nvCxnSpPr>
        <p:spPr>
          <a:xfrm flipH="1" flipV="1">
            <a:off x="2426131" y="1408091"/>
            <a:ext cx="3825004" cy="163423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1" name="30 Conector recto de flecha"/>
          <p:cNvCxnSpPr>
            <a:stCxn id="6" idx="2"/>
          </p:cNvCxnSpPr>
          <p:nvPr/>
        </p:nvCxnSpPr>
        <p:spPr>
          <a:xfrm flipH="1">
            <a:off x="1165991" y="3503994"/>
            <a:ext cx="5085144" cy="71287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34" name="33 Conector recto de flecha"/>
          <p:cNvCxnSpPr>
            <a:stCxn id="6" idx="2"/>
            <a:endCxn id="10" idx="0"/>
          </p:cNvCxnSpPr>
          <p:nvPr/>
        </p:nvCxnSpPr>
        <p:spPr>
          <a:xfrm>
            <a:off x="6251135" y="3503994"/>
            <a:ext cx="2160445" cy="204863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40" name="39 Conector recto de flecha"/>
          <p:cNvCxnSpPr>
            <a:stCxn id="6" idx="2"/>
            <a:endCxn id="14" idx="0"/>
          </p:cNvCxnSpPr>
          <p:nvPr/>
        </p:nvCxnSpPr>
        <p:spPr>
          <a:xfrm flipH="1">
            <a:off x="2426131" y="3503994"/>
            <a:ext cx="3825004" cy="2039466"/>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32" name="9 CuadroTexto"/>
          <p:cNvSpPr txBox="1"/>
          <p:nvPr/>
        </p:nvSpPr>
        <p:spPr>
          <a:xfrm>
            <a:off x="4091276" y="5741639"/>
            <a:ext cx="2520280"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t>Negligencia de cuidado de bienes culturales. </a:t>
            </a:r>
            <a:endParaRPr lang="es-EC" dirty="0"/>
          </a:p>
        </p:txBody>
      </p:sp>
      <p:cxnSp>
        <p:nvCxnSpPr>
          <p:cNvPr id="38" name="33 Conector recto de flecha"/>
          <p:cNvCxnSpPr>
            <a:stCxn id="6" idx="2"/>
            <a:endCxn id="32" idx="0"/>
          </p:cNvCxnSpPr>
          <p:nvPr/>
        </p:nvCxnSpPr>
        <p:spPr>
          <a:xfrm flipH="1">
            <a:off x="5351416" y="3503994"/>
            <a:ext cx="899719" cy="2048637"/>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41" name="7 CuadroTexto"/>
          <p:cNvSpPr txBox="1"/>
          <p:nvPr/>
        </p:nvSpPr>
        <p:spPr>
          <a:xfrm>
            <a:off x="4568581" y="982737"/>
            <a:ext cx="2520280" cy="923330"/>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t>Deterioro de casas representativas del sector y culuncos.</a:t>
            </a:r>
            <a:endParaRPr lang="es-EC" dirty="0"/>
          </a:p>
        </p:txBody>
      </p:sp>
      <p:cxnSp>
        <p:nvCxnSpPr>
          <p:cNvPr id="44" name="27 Conector recto de flecha"/>
          <p:cNvCxnSpPr>
            <a:stCxn id="6" idx="0"/>
            <a:endCxn id="41" idx="2"/>
          </p:cNvCxnSpPr>
          <p:nvPr/>
        </p:nvCxnSpPr>
        <p:spPr>
          <a:xfrm flipH="1" flipV="1">
            <a:off x="5828721" y="1906067"/>
            <a:ext cx="422414" cy="1136262"/>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57" name="9 CuadroTexto"/>
          <p:cNvSpPr txBox="1"/>
          <p:nvPr/>
        </p:nvSpPr>
        <p:spPr>
          <a:xfrm>
            <a:off x="9511251" y="4081232"/>
            <a:ext cx="2520280" cy="92333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t>Poco interés de la población en actividades turísticas</a:t>
            </a:r>
            <a:endParaRPr lang="es-EC" dirty="0"/>
          </a:p>
        </p:txBody>
      </p:sp>
      <p:sp>
        <p:nvSpPr>
          <p:cNvPr id="58" name="14 CuadroTexto"/>
          <p:cNvSpPr txBox="1"/>
          <p:nvPr/>
        </p:nvSpPr>
        <p:spPr>
          <a:xfrm>
            <a:off x="9671720" y="1903683"/>
            <a:ext cx="2520280" cy="646331"/>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smtClean="0"/>
              <a:t>Pocos prestadores de servicios</a:t>
            </a:r>
            <a:endParaRPr lang="es-EC" dirty="0"/>
          </a:p>
        </p:txBody>
      </p:sp>
      <p:cxnSp>
        <p:nvCxnSpPr>
          <p:cNvPr id="64" name="42 Conector recto de flecha"/>
          <p:cNvCxnSpPr>
            <a:stCxn id="6" idx="2"/>
            <a:endCxn id="57" idx="0"/>
          </p:cNvCxnSpPr>
          <p:nvPr/>
        </p:nvCxnSpPr>
        <p:spPr>
          <a:xfrm>
            <a:off x="6251135" y="3503994"/>
            <a:ext cx="4520256" cy="57723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Tree>
    <p:extLst>
      <p:ext uri="{BB962C8B-B14F-4D97-AF65-F5344CB8AC3E}">
        <p14:creationId xmlns:p14="http://schemas.microsoft.com/office/powerpoint/2010/main" val="20846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5" name="Grupo 124"/>
          <p:cNvGrpSpPr/>
          <p:nvPr/>
        </p:nvGrpSpPr>
        <p:grpSpPr>
          <a:xfrm>
            <a:off x="17655" y="0"/>
            <a:ext cx="12081578" cy="6875232"/>
            <a:chOff x="17655" y="0"/>
            <a:chExt cx="12081578" cy="6875232"/>
          </a:xfrm>
        </p:grpSpPr>
        <p:cxnSp>
          <p:nvCxnSpPr>
            <p:cNvPr id="116" name="Conector recto 115"/>
            <p:cNvCxnSpPr>
              <a:endCxn id="59" idx="0"/>
            </p:cNvCxnSpPr>
            <p:nvPr/>
          </p:nvCxnSpPr>
          <p:spPr>
            <a:xfrm>
              <a:off x="8340616" y="3954318"/>
              <a:ext cx="2754" cy="2107557"/>
            </a:xfrm>
            <a:prstGeom prst="line">
              <a:avLst/>
            </a:prstGeom>
          </p:spPr>
          <p:style>
            <a:lnRef idx="1">
              <a:schemeClr val="dk1"/>
            </a:lnRef>
            <a:fillRef idx="0">
              <a:schemeClr val="dk1"/>
            </a:fillRef>
            <a:effectRef idx="0">
              <a:schemeClr val="dk1"/>
            </a:effectRef>
            <a:fontRef idx="minor">
              <a:schemeClr val="tx1"/>
            </a:fontRef>
          </p:style>
        </p:cxnSp>
        <p:grpSp>
          <p:nvGrpSpPr>
            <p:cNvPr id="5" name="Grupo 4"/>
            <p:cNvGrpSpPr/>
            <p:nvPr/>
          </p:nvGrpSpPr>
          <p:grpSpPr>
            <a:xfrm>
              <a:off x="17655" y="0"/>
              <a:ext cx="11574478" cy="6738715"/>
              <a:chOff x="95002" y="0"/>
              <a:chExt cx="9165540" cy="6738715"/>
            </a:xfrm>
          </p:grpSpPr>
          <p:cxnSp>
            <p:nvCxnSpPr>
              <p:cNvPr id="6" name="Conector recto 5"/>
              <p:cNvCxnSpPr/>
              <p:nvPr/>
            </p:nvCxnSpPr>
            <p:spPr>
              <a:xfrm>
                <a:off x="665019" y="5047013"/>
                <a:ext cx="1603169" cy="11875"/>
              </a:xfrm>
              <a:prstGeom prst="line">
                <a:avLst/>
              </a:prstGeom>
            </p:spPr>
            <p:style>
              <a:lnRef idx="1">
                <a:schemeClr val="dk1"/>
              </a:lnRef>
              <a:fillRef idx="0">
                <a:schemeClr val="dk1"/>
              </a:fillRef>
              <a:effectRef idx="0">
                <a:schemeClr val="dk1"/>
              </a:effectRef>
              <a:fontRef idx="minor">
                <a:schemeClr val="tx1"/>
              </a:fontRef>
            </p:style>
          </p:cxnSp>
          <p:cxnSp>
            <p:nvCxnSpPr>
              <p:cNvPr id="7" name="Conector recto 6"/>
              <p:cNvCxnSpPr/>
              <p:nvPr/>
            </p:nvCxnSpPr>
            <p:spPr>
              <a:xfrm flipV="1">
                <a:off x="3455332" y="5081927"/>
                <a:ext cx="1613791" cy="446"/>
              </a:xfrm>
              <a:prstGeom prst="line">
                <a:avLst/>
              </a:prstGeom>
            </p:spPr>
            <p:style>
              <a:lnRef idx="1">
                <a:schemeClr val="dk1"/>
              </a:lnRef>
              <a:fillRef idx="0">
                <a:schemeClr val="dk1"/>
              </a:fillRef>
              <a:effectRef idx="0">
                <a:schemeClr val="dk1"/>
              </a:effectRef>
              <a:fontRef idx="minor">
                <a:schemeClr val="tx1"/>
              </a:fontRef>
            </p:style>
          </p:cxnSp>
          <p:grpSp>
            <p:nvGrpSpPr>
              <p:cNvPr id="9" name="Grupo 8"/>
              <p:cNvGrpSpPr/>
              <p:nvPr/>
            </p:nvGrpSpPr>
            <p:grpSpPr>
              <a:xfrm>
                <a:off x="95002" y="0"/>
                <a:ext cx="9165540" cy="6738715"/>
                <a:chOff x="95002" y="0"/>
                <a:chExt cx="9165540" cy="6738715"/>
              </a:xfrm>
            </p:grpSpPr>
            <p:cxnSp>
              <p:nvCxnSpPr>
                <p:cNvPr id="22" name="Conector recto 21"/>
                <p:cNvCxnSpPr/>
                <p:nvPr/>
              </p:nvCxnSpPr>
              <p:spPr>
                <a:xfrm>
                  <a:off x="1436915" y="3942608"/>
                  <a:ext cx="7823627" cy="29337"/>
                </a:xfrm>
                <a:prstGeom prst="line">
                  <a:avLst/>
                </a:prstGeom>
              </p:spPr>
              <p:style>
                <a:lnRef idx="1">
                  <a:schemeClr val="dk1"/>
                </a:lnRef>
                <a:fillRef idx="0">
                  <a:schemeClr val="dk1"/>
                </a:fillRef>
                <a:effectRef idx="0">
                  <a:schemeClr val="dk1"/>
                </a:effectRef>
                <a:fontRef idx="minor">
                  <a:schemeClr val="tx1"/>
                </a:fontRef>
              </p:style>
            </p:cxnSp>
            <p:cxnSp>
              <p:nvCxnSpPr>
                <p:cNvPr id="23" name="Conector recto 22"/>
                <p:cNvCxnSpPr/>
                <p:nvPr/>
              </p:nvCxnSpPr>
              <p:spPr>
                <a:xfrm>
                  <a:off x="1484416" y="3040150"/>
                  <a:ext cx="7776126" cy="16027"/>
                </a:xfrm>
                <a:prstGeom prst="line">
                  <a:avLst/>
                </a:prstGeom>
              </p:spPr>
              <p:style>
                <a:lnRef idx="1">
                  <a:schemeClr val="dk1"/>
                </a:lnRef>
                <a:fillRef idx="0">
                  <a:schemeClr val="dk1"/>
                </a:fillRef>
                <a:effectRef idx="0">
                  <a:schemeClr val="dk1"/>
                </a:effectRef>
                <a:fontRef idx="minor">
                  <a:schemeClr val="tx1"/>
                </a:fontRef>
              </p:style>
            </p:cxnSp>
            <p:cxnSp>
              <p:nvCxnSpPr>
                <p:cNvPr id="24" name="Conector recto 23"/>
                <p:cNvCxnSpPr/>
                <p:nvPr/>
              </p:nvCxnSpPr>
              <p:spPr>
                <a:xfrm>
                  <a:off x="1508167" y="2850078"/>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28" name="Conector recto 27"/>
                <p:cNvCxnSpPr/>
                <p:nvPr/>
              </p:nvCxnSpPr>
              <p:spPr>
                <a:xfrm>
                  <a:off x="4363668" y="653423"/>
                  <a:ext cx="2179" cy="2410411"/>
                </a:xfrm>
                <a:prstGeom prst="line">
                  <a:avLst/>
                </a:prstGeom>
              </p:spPr>
              <p:style>
                <a:lnRef idx="1">
                  <a:schemeClr val="dk1"/>
                </a:lnRef>
                <a:fillRef idx="0">
                  <a:schemeClr val="dk1"/>
                </a:fillRef>
                <a:effectRef idx="0">
                  <a:schemeClr val="dk1"/>
                </a:effectRef>
                <a:fontRef idx="minor">
                  <a:schemeClr val="tx1"/>
                </a:fontRef>
              </p:style>
            </p:cxnSp>
            <p:grpSp>
              <p:nvGrpSpPr>
                <p:cNvPr id="29" name="Grupo 28"/>
                <p:cNvGrpSpPr/>
                <p:nvPr/>
              </p:nvGrpSpPr>
              <p:grpSpPr>
                <a:xfrm>
                  <a:off x="95002" y="0"/>
                  <a:ext cx="9159095" cy="6738715"/>
                  <a:chOff x="95002" y="0"/>
                  <a:chExt cx="9159095" cy="6738715"/>
                </a:xfrm>
              </p:grpSpPr>
              <p:cxnSp>
                <p:nvCxnSpPr>
                  <p:cNvPr id="31" name="Conector recto 30"/>
                  <p:cNvCxnSpPr/>
                  <p:nvPr/>
                </p:nvCxnSpPr>
                <p:spPr>
                  <a:xfrm>
                    <a:off x="1491963" y="201880"/>
                    <a:ext cx="16204" cy="2624447"/>
                  </a:xfrm>
                  <a:prstGeom prst="line">
                    <a:avLst/>
                  </a:prstGeom>
                </p:spPr>
                <p:style>
                  <a:lnRef idx="1">
                    <a:schemeClr val="dk1"/>
                  </a:lnRef>
                  <a:fillRef idx="0">
                    <a:schemeClr val="dk1"/>
                  </a:fillRef>
                  <a:effectRef idx="0">
                    <a:schemeClr val="dk1"/>
                  </a:effectRef>
                  <a:fontRef idx="minor">
                    <a:schemeClr val="tx1"/>
                  </a:fontRef>
                </p:style>
              </p:cxnSp>
              <p:grpSp>
                <p:nvGrpSpPr>
                  <p:cNvPr id="35" name="Grupo 34"/>
                  <p:cNvGrpSpPr/>
                  <p:nvPr/>
                </p:nvGrpSpPr>
                <p:grpSpPr>
                  <a:xfrm>
                    <a:off x="95002" y="0"/>
                    <a:ext cx="9159095" cy="6738715"/>
                    <a:chOff x="95002" y="0"/>
                    <a:chExt cx="9159095" cy="6738715"/>
                  </a:xfrm>
                </p:grpSpPr>
                <p:cxnSp>
                  <p:nvCxnSpPr>
                    <p:cNvPr id="37" name="Conector recto 36"/>
                    <p:cNvCxnSpPr/>
                    <p:nvPr/>
                  </p:nvCxnSpPr>
                  <p:spPr>
                    <a:xfrm flipH="1">
                      <a:off x="8193974" y="225631"/>
                      <a:ext cx="35626" cy="2838203"/>
                    </a:xfrm>
                    <a:prstGeom prst="line">
                      <a:avLst/>
                    </a:prstGeom>
                  </p:spPr>
                  <p:style>
                    <a:lnRef idx="1">
                      <a:schemeClr val="dk1"/>
                    </a:lnRef>
                    <a:fillRef idx="0">
                      <a:schemeClr val="dk1"/>
                    </a:fillRef>
                    <a:effectRef idx="0">
                      <a:schemeClr val="dk1"/>
                    </a:effectRef>
                    <a:fontRef idx="minor">
                      <a:schemeClr val="tx1"/>
                    </a:fontRef>
                  </p:style>
                </p:cxnSp>
                <p:grpSp>
                  <p:nvGrpSpPr>
                    <p:cNvPr id="36" name="Grupo 35"/>
                    <p:cNvGrpSpPr/>
                    <p:nvPr/>
                  </p:nvGrpSpPr>
                  <p:grpSpPr>
                    <a:xfrm>
                      <a:off x="95002" y="0"/>
                      <a:ext cx="8494083" cy="6738715"/>
                      <a:chOff x="95003" y="0"/>
                      <a:chExt cx="8494171" cy="6739246"/>
                    </a:xfrm>
                  </p:grpSpPr>
                  <p:sp>
                    <p:nvSpPr>
                      <p:cNvPr id="40" name="Rectángulo 39"/>
                      <p:cNvSpPr/>
                      <p:nvPr/>
                    </p:nvSpPr>
                    <p:spPr>
                      <a:xfrm>
                        <a:off x="434851" y="2318603"/>
                        <a:ext cx="1962231" cy="41879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Manejo moderado de los recursos.</a:t>
                        </a:r>
                      </a:p>
                    </p:txBody>
                  </p:sp>
                  <p:sp>
                    <p:nvSpPr>
                      <p:cNvPr id="41" name="Rectángulo 40"/>
                      <p:cNvSpPr/>
                      <p:nvPr/>
                    </p:nvSpPr>
                    <p:spPr>
                      <a:xfrm>
                        <a:off x="7531611" y="2149959"/>
                        <a:ext cx="1057563" cy="62399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Mayor promoción del atractivo</a:t>
                        </a:r>
                      </a:p>
                    </p:txBody>
                  </p:sp>
                  <p:sp>
                    <p:nvSpPr>
                      <p:cNvPr id="42" name="Rectángulo 41"/>
                      <p:cNvSpPr/>
                      <p:nvPr/>
                    </p:nvSpPr>
                    <p:spPr>
                      <a:xfrm>
                        <a:off x="3431969" y="2063308"/>
                        <a:ext cx="1948088" cy="698558"/>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Arial" panose="020B0604020202020204" pitchFamily="34" charset="0"/>
                          </a:rPr>
                          <a:t>La población adquiere conocimiento para el manejo sustentable.</a:t>
                        </a:r>
                      </a:p>
                    </p:txBody>
                  </p:sp>
                  <p:sp>
                    <p:nvSpPr>
                      <p:cNvPr id="43" name="Rectángulo 42"/>
                      <p:cNvSpPr/>
                      <p:nvPr/>
                    </p:nvSpPr>
                    <p:spPr>
                      <a:xfrm>
                        <a:off x="434851" y="1499143"/>
                        <a:ext cx="1957243" cy="368195"/>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Menor contaminación de las zonas de </a:t>
                        </a:r>
                        <a:r>
                          <a:rPr lang="es-EC" sz="1000" dirty="0" smtClean="0">
                            <a:effectLst/>
                            <a:latin typeface="Arial" panose="020B0604020202020204" pitchFamily="34" charset="0"/>
                            <a:ea typeface="Calibri" panose="020F0502020204030204" pitchFamily="34" charset="0"/>
                            <a:cs typeface="Arial" panose="020B0604020202020204" pitchFamily="34" charset="0"/>
                          </a:rPr>
                          <a:t>influencia.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44" name="Rectángulo 43"/>
                      <p:cNvSpPr/>
                      <p:nvPr/>
                    </p:nvSpPr>
                    <p:spPr>
                      <a:xfrm>
                        <a:off x="7529040" y="417344"/>
                        <a:ext cx="1060134"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Arial" panose="020B0604020202020204" pitchFamily="34" charset="0"/>
                          </a:rPr>
                          <a:t>Mayor ingreso económico para la localidad.</a:t>
                        </a:r>
                      </a:p>
                    </p:txBody>
                  </p:sp>
                  <p:sp>
                    <p:nvSpPr>
                      <p:cNvPr id="45" name="Rectángulo 44"/>
                      <p:cNvSpPr/>
                      <p:nvPr/>
                    </p:nvSpPr>
                    <p:spPr>
                      <a:xfrm>
                        <a:off x="3421544" y="1163149"/>
                        <a:ext cx="1948088"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Arial" panose="020B0604020202020204" pitchFamily="34" charset="0"/>
                          </a:rPr>
                          <a:t>Ofrecer servicios turísticos de mayor calidad.</a:t>
                        </a:r>
                      </a:p>
                    </p:txBody>
                  </p:sp>
                  <p:sp>
                    <p:nvSpPr>
                      <p:cNvPr id="46" name="Rectángulo 45"/>
                      <p:cNvSpPr/>
                      <p:nvPr/>
                    </p:nvSpPr>
                    <p:spPr>
                      <a:xfrm>
                        <a:off x="7529040" y="1223158"/>
                        <a:ext cx="1060134"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Mayor afluencia turística.</a:t>
                        </a:r>
                      </a:p>
                    </p:txBody>
                  </p:sp>
                  <p:sp>
                    <p:nvSpPr>
                      <p:cNvPr id="47" name="Rectángulo 46"/>
                      <p:cNvSpPr/>
                      <p:nvPr/>
                    </p:nvSpPr>
                    <p:spPr>
                      <a:xfrm>
                        <a:off x="420701" y="718192"/>
                        <a:ext cx="1962232" cy="296937"/>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Mayor conservación de la flora y fauna.</a:t>
                        </a:r>
                      </a:p>
                    </p:txBody>
                  </p:sp>
                  <p:sp>
                    <p:nvSpPr>
                      <p:cNvPr id="48" name="Rectángulo 47"/>
                      <p:cNvSpPr/>
                      <p:nvPr/>
                    </p:nvSpPr>
                    <p:spPr>
                      <a:xfrm>
                        <a:off x="3431969" y="0"/>
                        <a:ext cx="3594678" cy="676893"/>
                      </a:xfrm>
                      <a:prstGeom prst="rect">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Desarrollar la actividad turística de manera sustentable en todos los atractivos que forman parte del sector San Juan-Chiriboga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0" name="Rectángulo 49"/>
                      <p:cNvSpPr/>
                      <p:nvPr/>
                    </p:nvSpPr>
                    <p:spPr>
                      <a:xfrm>
                        <a:off x="3462275" y="4180114"/>
                        <a:ext cx="1917782"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latin typeface="Arial" panose="020B0604020202020204" pitchFamily="34" charset="0"/>
                            <a:ea typeface="Calibri" panose="020F0502020204030204" pitchFamily="34" charset="0"/>
                            <a:cs typeface="Arial" panose="020B0604020202020204" pitchFamily="34" charset="0"/>
                          </a:rPr>
                          <a:t>Programa de capacitaciones en turismo y conservación ambiental</a:t>
                        </a:r>
                        <a:r>
                          <a:rPr lang="es-EC" sz="1000" dirty="0" smtClean="0">
                            <a:effectLst/>
                            <a:latin typeface="Arial" panose="020B0604020202020204" pitchFamily="34" charset="0"/>
                            <a:ea typeface="Calibri" panose="020F0502020204030204" pitchFamily="34" charset="0"/>
                            <a:cs typeface="Arial" panose="020B0604020202020204" pitchFamily="34" charset="0"/>
                          </a:rPr>
                          <a:t>.</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1" name="Rectángulo 50"/>
                      <p:cNvSpPr/>
                      <p:nvPr/>
                    </p:nvSpPr>
                    <p:spPr>
                      <a:xfrm>
                        <a:off x="6022978" y="4191868"/>
                        <a:ext cx="1330037" cy="72477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Declaración de patrimonio cultural de la ciudad a las viviendas y culuncos </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2" name="Rectángulo 51"/>
                      <p:cNvSpPr/>
                      <p:nvPr/>
                    </p:nvSpPr>
                    <p:spPr>
                      <a:xfrm>
                        <a:off x="95003" y="5308688"/>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Control de las actividades </a:t>
                        </a:r>
                        <a:r>
                          <a:rPr lang="es-EC" sz="1000" dirty="0" smtClean="0">
                            <a:effectLst/>
                            <a:latin typeface="Arial" panose="020B0604020202020204" pitchFamily="34" charset="0"/>
                            <a:ea typeface="Calibri" panose="020F0502020204030204" pitchFamily="34" charset="0"/>
                            <a:cs typeface="Arial" panose="020B0604020202020204" pitchFamily="34" charset="0"/>
                          </a:rPr>
                          <a:t>agrícolas y ganaderas</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5" name="Rectángulo 54"/>
                      <p:cNvSpPr/>
                      <p:nvPr/>
                    </p:nvSpPr>
                    <p:spPr>
                      <a:xfrm>
                        <a:off x="3024056" y="5284519"/>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Promoción</a:t>
                        </a:r>
                      </a:p>
                    </p:txBody>
                  </p:sp>
                  <p:sp>
                    <p:nvSpPr>
                      <p:cNvPr id="56" name="Rectángulo 55"/>
                      <p:cNvSpPr/>
                      <p:nvPr/>
                    </p:nvSpPr>
                    <p:spPr>
                      <a:xfrm>
                        <a:off x="4527794" y="5296395"/>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Arial" panose="020B0604020202020204" pitchFamily="34" charset="0"/>
                          </a:rPr>
                          <a:t>Talleres, reuniones.</a:t>
                        </a:r>
                      </a:p>
                    </p:txBody>
                  </p:sp>
                  <p:sp>
                    <p:nvSpPr>
                      <p:cNvPr id="57" name="Rectángulo 56"/>
                      <p:cNvSpPr/>
                      <p:nvPr/>
                    </p:nvSpPr>
                    <p:spPr>
                      <a:xfrm>
                        <a:off x="3700874" y="6062353"/>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a:effectLst/>
                            <a:latin typeface="Arial" panose="020B0604020202020204" pitchFamily="34" charset="0"/>
                            <a:ea typeface="Calibri" panose="020F0502020204030204" pitchFamily="34" charset="0"/>
                            <a:cs typeface="Arial" panose="020B0604020202020204" pitchFamily="34" charset="0"/>
                          </a:rPr>
                          <a:t>Aplicación de conocimiento.</a:t>
                        </a:r>
                      </a:p>
                    </p:txBody>
                  </p:sp>
                  <p:sp>
                    <p:nvSpPr>
                      <p:cNvPr id="59" name="Rectángulo 58"/>
                      <p:cNvSpPr/>
                      <p:nvPr/>
                    </p:nvSpPr>
                    <p:spPr>
                      <a:xfrm>
                        <a:off x="6022978" y="6062353"/>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Difundir la existencia de Patrimonio</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53" name="Rectángulo 52"/>
                      <p:cNvSpPr/>
                      <p:nvPr/>
                    </p:nvSpPr>
                    <p:spPr>
                      <a:xfrm>
                        <a:off x="7529040" y="4215809"/>
                        <a:ext cx="1060134"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Diseño de la Eco Ruta Ñawpa Ñan Chiriboga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0" name="Rectángulo 59"/>
                      <p:cNvSpPr/>
                      <p:nvPr/>
                    </p:nvSpPr>
                    <p:spPr>
                      <a:xfrm>
                        <a:off x="6022979" y="5296395"/>
                        <a:ext cx="1330037" cy="676893"/>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Restauración de las viviendas</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grpSp>
                <p:cxnSp>
                  <p:nvCxnSpPr>
                    <p:cNvPr id="38" name="Conector recto 37"/>
                    <p:cNvCxnSpPr/>
                    <p:nvPr/>
                  </p:nvCxnSpPr>
                  <p:spPr>
                    <a:xfrm flipV="1">
                      <a:off x="1484416" y="190005"/>
                      <a:ext cx="1970917" cy="11875"/>
                    </a:xfrm>
                    <a:prstGeom prst="line">
                      <a:avLst/>
                    </a:prstGeom>
                  </p:spPr>
                  <p:style>
                    <a:lnRef idx="1">
                      <a:schemeClr val="dk1"/>
                    </a:lnRef>
                    <a:fillRef idx="0">
                      <a:schemeClr val="dk1"/>
                    </a:fillRef>
                    <a:effectRef idx="0">
                      <a:schemeClr val="dk1"/>
                    </a:effectRef>
                    <a:fontRef idx="minor">
                      <a:schemeClr val="tx1"/>
                    </a:fontRef>
                  </p:style>
                </p:cxnSp>
                <p:cxnSp>
                  <p:nvCxnSpPr>
                    <p:cNvPr id="39" name="Conector recto 38"/>
                    <p:cNvCxnSpPr/>
                    <p:nvPr/>
                  </p:nvCxnSpPr>
                  <p:spPr>
                    <a:xfrm>
                      <a:off x="7026574" y="225632"/>
                      <a:ext cx="2227523" cy="5655"/>
                    </a:xfrm>
                    <a:prstGeom prst="line">
                      <a:avLst/>
                    </a:prstGeom>
                  </p:spPr>
                  <p:style>
                    <a:lnRef idx="1">
                      <a:schemeClr val="dk1"/>
                    </a:lnRef>
                    <a:fillRef idx="0">
                      <a:schemeClr val="dk1"/>
                    </a:fillRef>
                    <a:effectRef idx="0">
                      <a:schemeClr val="dk1"/>
                    </a:effectRef>
                    <a:fontRef idx="minor">
                      <a:schemeClr val="tx1"/>
                    </a:fontRef>
                  </p:style>
                </p:cxnSp>
              </p:grpSp>
            </p:grpSp>
            <p:cxnSp>
              <p:nvCxnSpPr>
                <p:cNvPr id="30" name="Conector recto 29"/>
                <p:cNvCxnSpPr/>
                <p:nvPr/>
              </p:nvCxnSpPr>
              <p:spPr>
                <a:xfrm>
                  <a:off x="4437570" y="3966029"/>
                  <a:ext cx="0" cy="213756"/>
                </a:xfrm>
                <a:prstGeom prst="line">
                  <a:avLst/>
                </a:prstGeom>
              </p:spPr>
              <p:style>
                <a:lnRef idx="1">
                  <a:schemeClr val="dk1"/>
                </a:lnRef>
                <a:fillRef idx="0">
                  <a:schemeClr val="dk1"/>
                </a:fillRef>
                <a:effectRef idx="0">
                  <a:schemeClr val="dk1"/>
                </a:effectRef>
                <a:fontRef idx="minor">
                  <a:schemeClr val="tx1"/>
                </a:fontRef>
              </p:style>
            </p:cxnSp>
          </p:grpSp>
          <p:cxnSp>
            <p:nvCxnSpPr>
              <p:cNvPr id="10" name="Conector recto 9"/>
              <p:cNvCxnSpPr/>
              <p:nvPr/>
            </p:nvCxnSpPr>
            <p:spPr>
              <a:xfrm>
                <a:off x="1436915" y="3942608"/>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12" name="Conector recto 11"/>
              <p:cNvCxnSpPr/>
              <p:nvPr/>
            </p:nvCxnSpPr>
            <p:spPr>
              <a:xfrm>
                <a:off x="1472541" y="4821382"/>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13" name="Conector recto 12"/>
              <p:cNvCxnSpPr/>
              <p:nvPr/>
            </p:nvCxnSpPr>
            <p:spPr>
              <a:xfrm>
                <a:off x="4421227" y="4868882"/>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14" name="Conector recto 13"/>
              <p:cNvCxnSpPr/>
              <p:nvPr/>
            </p:nvCxnSpPr>
            <p:spPr>
              <a:xfrm>
                <a:off x="665019" y="5058888"/>
                <a:ext cx="0" cy="237507"/>
              </a:xfrm>
              <a:prstGeom prst="line">
                <a:avLst/>
              </a:prstGeom>
            </p:spPr>
            <p:style>
              <a:lnRef idx="1">
                <a:schemeClr val="dk1"/>
              </a:lnRef>
              <a:fillRef idx="0">
                <a:schemeClr val="dk1"/>
              </a:fillRef>
              <a:effectRef idx="0">
                <a:schemeClr val="dk1"/>
              </a:effectRef>
              <a:fontRef idx="minor">
                <a:schemeClr val="tx1"/>
              </a:fontRef>
            </p:style>
          </p:cxnSp>
          <p:cxnSp>
            <p:nvCxnSpPr>
              <p:cNvPr id="15" name="Conector recto 14"/>
              <p:cNvCxnSpPr/>
              <p:nvPr/>
            </p:nvCxnSpPr>
            <p:spPr>
              <a:xfrm>
                <a:off x="3455332" y="5082222"/>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16" name="Conector recto 15"/>
              <p:cNvCxnSpPr/>
              <p:nvPr/>
            </p:nvCxnSpPr>
            <p:spPr>
              <a:xfrm flipH="1">
                <a:off x="2268187" y="5066148"/>
                <a:ext cx="1" cy="265873"/>
              </a:xfrm>
              <a:prstGeom prst="line">
                <a:avLst/>
              </a:prstGeom>
            </p:spPr>
            <p:style>
              <a:lnRef idx="1">
                <a:schemeClr val="dk1"/>
              </a:lnRef>
              <a:fillRef idx="0">
                <a:schemeClr val="dk1"/>
              </a:fillRef>
              <a:effectRef idx="0">
                <a:schemeClr val="dk1"/>
              </a:effectRef>
              <a:fontRef idx="minor">
                <a:schemeClr val="tx1"/>
              </a:fontRef>
            </p:style>
          </p:cxnSp>
          <p:cxnSp>
            <p:nvCxnSpPr>
              <p:cNvPr id="17" name="Conector recto 16"/>
              <p:cNvCxnSpPr/>
              <p:nvPr/>
            </p:nvCxnSpPr>
            <p:spPr>
              <a:xfrm>
                <a:off x="5069123" y="5082639"/>
                <a:ext cx="0" cy="213756"/>
              </a:xfrm>
              <a:prstGeom prst="line">
                <a:avLst/>
              </a:prstGeom>
            </p:spPr>
            <p:style>
              <a:lnRef idx="1">
                <a:schemeClr val="dk1"/>
              </a:lnRef>
              <a:fillRef idx="0">
                <a:schemeClr val="dk1"/>
              </a:fillRef>
              <a:effectRef idx="0">
                <a:schemeClr val="dk1"/>
              </a:effectRef>
              <a:fontRef idx="minor">
                <a:schemeClr val="tx1"/>
              </a:fontRef>
            </p:style>
          </p:cxnSp>
          <p:cxnSp>
            <p:nvCxnSpPr>
              <p:cNvPr id="19" name="Conector recto 18"/>
              <p:cNvCxnSpPr/>
              <p:nvPr/>
            </p:nvCxnSpPr>
            <p:spPr>
              <a:xfrm>
                <a:off x="1472541" y="5058888"/>
                <a:ext cx="0" cy="1163592"/>
              </a:xfrm>
              <a:prstGeom prst="line">
                <a:avLst/>
              </a:prstGeom>
            </p:spPr>
            <p:style>
              <a:lnRef idx="1">
                <a:schemeClr val="dk1"/>
              </a:lnRef>
              <a:fillRef idx="0">
                <a:schemeClr val="dk1"/>
              </a:fillRef>
              <a:effectRef idx="0">
                <a:schemeClr val="dk1"/>
              </a:effectRef>
              <a:fontRef idx="minor">
                <a:schemeClr val="tx1"/>
              </a:fontRef>
            </p:style>
          </p:cxnSp>
          <p:cxnSp>
            <p:nvCxnSpPr>
              <p:cNvPr id="20" name="Conector recto 19"/>
              <p:cNvCxnSpPr/>
              <p:nvPr/>
            </p:nvCxnSpPr>
            <p:spPr>
              <a:xfrm flipH="1">
                <a:off x="4420642" y="5070052"/>
                <a:ext cx="627" cy="955713"/>
              </a:xfrm>
              <a:prstGeom prst="line">
                <a:avLst/>
              </a:prstGeom>
            </p:spPr>
            <p:style>
              <a:lnRef idx="1">
                <a:schemeClr val="dk1"/>
              </a:lnRef>
              <a:fillRef idx="0">
                <a:schemeClr val="dk1"/>
              </a:fillRef>
              <a:effectRef idx="0">
                <a:schemeClr val="dk1"/>
              </a:effectRef>
              <a:fontRef idx="minor">
                <a:schemeClr val="tx1"/>
              </a:fontRef>
            </p:style>
          </p:cxnSp>
        </p:grpSp>
        <p:sp>
          <p:nvSpPr>
            <p:cNvPr id="61" name="Elipse 60"/>
            <p:cNvSpPr/>
            <p:nvPr/>
          </p:nvSpPr>
          <p:spPr>
            <a:xfrm>
              <a:off x="4551256" y="3186597"/>
              <a:ext cx="3399049" cy="629285"/>
            </a:xfrm>
            <a:prstGeom prst="ellipse">
              <a:avLst/>
            </a:prstGeom>
          </p:spPr>
          <p:style>
            <a:lnRef idx="1">
              <a:schemeClr val="accent2"/>
            </a:lnRef>
            <a:fillRef idx="2">
              <a:schemeClr val="accent2"/>
            </a:fillRef>
            <a:effectRef idx="1">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b="1" dirty="0" smtClean="0">
                  <a:effectLst/>
                  <a:latin typeface="Arial" panose="020B0604020202020204" pitchFamily="34" charset="0"/>
                  <a:ea typeface="Calibri" panose="020F0502020204030204" pitchFamily="34" charset="0"/>
                  <a:cs typeface="Arial" panose="020B0604020202020204" pitchFamily="34" charset="0"/>
                </a:rPr>
                <a:t>Mejora de la oferta turística en la Eco Ruta Ñawpa Ñan Chiriboga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2" name="Rectángulo 61"/>
            <p:cNvSpPr/>
            <p:nvPr/>
          </p:nvSpPr>
          <p:spPr>
            <a:xfrm>
              <a:off x="757878" y="4167765"/>
              <a:ext cx="1934505"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Declaración como Área de Conservación y Uso Sustentable</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3" name="Rectángulo 62"/>
            <p:cNvSpPr/>
            <p:nvPr/>
          </p:nvSpPr>
          <p:spPr>
            <a:xfrm>
              <a:off x="1850735" y="5326289"/>
              <a:ext cx="1679587"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Implementación de métodos sustentables para la producción.</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64" name="Rectángulo 63"/>
            <p:cNvSpPr/>
            <p:nvPr/>
          </p:nvSpPr>
          <p:spPr>
            <a:xfrm>
              <a:off x="845991" y="6198392"/>
              <a:ext cx="1679587"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Regulación de tala de arboles y uso de suelo.</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78" name="Rectángulo 77"/>
            <p:cNvSpPr/>
            <p:nvPr/>
          </p:nvSpPr>
          <p:spPr>
            <a:xfrm>
              <a:off x="9405450" y="5284103"/>
              <a:ext cx="1338750"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Implementación de Señalética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94" name="Conector recto 93"/>
            <p:cNvCxnSpPr/>
            <p:nvPr/>
          </p:nvCxnSpPr>
          <p:spPr>
            <a:xfrm>
              <a:off x="8340616" y="673949"/>
              <a:ext cx="16547" cy="2366134"/>
            </a:xfrm>
            <a:prstGeom prst="line">
              <a:avLst/>
            </a:prstGeom>
          </p:spPr>
          <p:style>
            <a:lnRef idx="1">
              <a:schemeClr val="dk1"/>
            </a:lnRef>
            <a:fillRef idx="0">
              <a:schemeClr val="dk1"/>
            </a:fillRef>
            <a:effectRef idx="0">
              <a:schemeClr val="dk1"/>
            </a:effectRef>
            <a:fontRef idx="minor">
              <a:schemeClr val="tx1"/>
            </a:fontRef>
          </p:style>
        </p:cxnSp>
        <p:sp>
          <p:nvSpPr>
            <p:cNvPr id="83" name="Rectángulo 82"/>
            <p:cNvSpPr/>
            <p:nvPr/>
          </p:nvSpPr>
          <p:spPr>
            <a:xfrm>
              <a:off x="11131418" y="6166268"/>
              <a:ext cx="921430" cy="574576"/>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Trípticos informativos</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97" name="Conector recto 96"/>
            <p:cNvCxnSpPr/>
            <p:nvPr/>
          </p:nvCxnSpPr>
          <p:spPr>
            <a:xfrm>
              <a:off x="11583994" y="225631"/>
              <a:ext cx="0" cy="2806862"/>
            </a:xfrm>
            <a:prstGeom prst="line">
              <a:avLst/>
            </a:prstGeom>
          </p:spPr>
          <p:style>
            <a:lnRef idx="1">
              <a:schemeClr val="dk1"/>
            </a:lnRef>
            <a:fillRef idx="0">
              <a:schemeClr val="dk1"/>
            </a:fillRef>
            <a:effectRef idx="0">
              <a:schemeClr val="dk1"/>
            </a:effectRef>
            <a:fontRef idx="minor">
              <a:schemeClr val="tx1"/>
            </a:fontRef>
          </p:style>
        </p:cxnSp>
        <p:sp>
          <p:nvSpPr>
            <p:cNvPr id="77" name="Rectángulo 76"/>
            <p:cNvSpPr/>
            <p:nvPr/>
          </p:nvSpPr>
          <p:spPr>
            <a:xfrm>
              <a:off x="7503575" y="1999616"/>
              <a:ext cx="1679587"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Conservación de los bienes culturales.</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0" name="Rectángulo 79"/>
            <p:cNvSpPr/>
            <p:nvPr/>
          </p:nvSpPr>
          <p:spPr>
            <a:xfrm>
              <a:off x="11085037" y="2152343"/>
              <a:ext cx="1014196" cy="623941"/>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a:effectLst/>
                  <a:latin typeface="Arial" panose="020B0604020202020204" pitchFamily="34" charset="0"/>
                  <a:ea typeface="Calibri" panose="020F0502020204030204" pitchFamily="34" charset="0"/>
                  <a:cs typeface="Arial" panose="020B0604020202020204" pitchFamily="34" charset="0"/>
                </a:rPr>
                <a:t>Mayor </a:t>
              </a:r>
              <a:r>
                <a:rPr lang="es-EC" sz="1000" dirty="0" smtClean="0">
                  <a:latin typeface="Arial" panose="020B0604020202020204" pitchFamily="34" charset="0"/>
                  <a:ea typeface="Calibri" panose="020F0502020204030204" pitchFamily="34" charset="0"/>
                  <a:cs typeface="Arial" panose="020B0604020202020204" pitchFamily="34" charset="0"/>
                </a:rPr>
                <a:t>demanda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03" name="Conector recto 102"/>
            <p:cNvCxnSpPr>
              <a:endCxn id="53" idx="0"/>
            </p:cNvCxnSpPr>
            <p:nvPr/>
          </p:nvCxnSpPr>
          <p:spPr>
            <a:xfrm>
              <a:off x="10074825" y="3979155"/>
              <a:ext cx="0" cy="236322"/>
            </a:xfrm>
            <a:prstGeom prst="line">
              <a:avLst/>
            </a:prstGeom>
          </p:spPr>
          <p:style>
            <a:lnRef idx="1">
              <a:schemeClr val="dk1"/>
            </a:lnRef>
            <a:fillRef idx="0">
              <a:schemeClr val="dk1"/>
            </a:fillRef>
            <a:effectRef idx="0">
              <a:schemeClr val="dk1"/>
            </a:effectRef>
            <a:fontRef idx="minor">
              <a:schemeClr val="tx1"/>
            </a:fontRef>
          </p:style>
        </p:cxnSp>
        <p:sp>
          <p:nvSpPr>
            <p:cNvPr id="81" name="Rectángulo 80"/>
            <p:cNvSpPr/>
            <p:nvPr/>
          </p:nvSpPr>
          <p:spPr>
            <a:xfrm>
              <a:off x="11085035" y="1244554"/>
              <a:ext cx="1014197" cy="623941"/>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900" dirty="0">
                  <a:effectLst/>
                  <a:latin typeface="Arial" panose="020B0604020202020204" pitchFamily="34" charset="0"/>
                  <a:ea typeface="Calibri" panose="020F0502020204030204" pitchFamily="34" charset="0"/>
                  <a:cs typeface="Arial" panose="020B0604020202020204" pitchFamily="34" charset="0"/>
                </a:rPr>
                <a:t>Mayor </a:t>
              </a:r>
              <a:r>
                <a:rPr lang="es-EC" sz="900" dirty="0" smtClean="0">
                  <a:latin typeface="Arial" panose="020B0604020202020204" pitchFamily="34" charset="0"/>
                  <a:ea typeface="Calibri" panose="020F0502020204030204" pitchFamily="34" charset="0"/>
                  <a:cs typeface="Arial" panose="020B0604020202020204" pitchFamily="34" charset="0"/>
                </a:rPr>
                <a:t>involucramiento de los pobladores</a:t>
              </a:r>
              <a:endParaRPr lang="es-EC" sz="900" dirty="0">
                <a:effectLst/>
                <a:latin typeface="Arial" panose="020B0604020202020204" pitchFamily="34" charset="0"/>
                <a:ea typeface="Calibri" panose="020F0502020204030204" pitchFamily="34" charset="0"/>
                <a:cs typeface="Arial" panose="020B0604020202020204" pitchFamily="34" charset="0"/>
              </a:endParaRPr>
            </a:p>
          </p:txBody>
        </p:sp>
        <p:cxnSp>
          <p:nvCxnSpPr>
            <p:cNvPr id="109" name="Conector recto 108"/>
            <p:cNvCxnSpPr>
              <a:stCxn id="53" idx="2"/>
              <a:endCxn id="78" idx="0"/>
            </p:cNvCxnSpPr>
            <p:nvPr/>
          </p:nvCxnSpPr>
          <p:spPr>
            <a:xfrm>
              <a:off x="10074825" y="4892317"/>
              <a:ext cx="0" cy="391786"/>
            </a:xfrm>
            <a:prstGeom prst="line">
              <a:avLst/>
            </a:prstGeom>
          </p:spPr>
          <p:style>
            <a:lnRef idx="1">
              <a:schemeClr val="dk1"/>
            </a:lnRef>
            <a:fillRef idx="0">
              <a:schemeClr val="dk1"/>
            </a:fillRef>
            <a:effectRef idx="0">
              <a:schemeClr val="dk1"/>
            </a:effectRef>
            <a:fontRef idx="minor">
              <a:schemeClr val="tx1"/>
            </a:fontRef>
          </p:style>
        </p:cxnSp>
        <p:cxnSp>
          <p:nvCxnSpPr>
            <p:cNvPr id="118" name="Conector recto 117"/>
            <p:cNvCxnSpPr>
              <a:endCxn id="83" idx="0"/>
            </p:cNvCxnSpPr>
            <p:nvPr/>
          </p:nvCxnSpPr>
          <p:spPr>
            <a:xfrm flipH="1">
              <a:off x="11592133" y="3966029"/>
              <a:ext cx="1" cy="2200239"/>
            </a:xfrm>
            <a:prstGeom prst="line">
              <a:avLst/>
            </a:prstGeom>
          </p:spPr>
          <p:style>
            <a:lnRef idx="1">
              <a:schemeClr val="dk1"/>
            </a:lnRef>
            <a:fillRef idx="0">
              <a:schemeClr val="dk1"/>
            </a:fillRef>
            <a:effectRef idx="0">
              <a:schemeClr val="dk1"/>
            </a:effectRef>
            <a:fontRef idx="minor">
              <a:schemeClr val="tx1"/>
            </a:fontRef>
          </p:style>
        </p:cxnSp>
        <p:sp>
          <p:nvSpPr>
            <p:cNvPr id="79" name="Rectángulo 78"/>
            <p:cNvSpPr/>
            <p:nvPr/>
          </p:nvSpPr>
          <p:spPr>
            <a:xfrm>
              <a:off x="11085035" y="4207747"/>
              <a:ext cx="1014197"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Difusión de la Eco Ruta</a:t>
              </a:r>
              <a:r>
                <a:rPr lang="es-EC" sz="1000" dirty="0">
                  <a:latin typeface="Arial" panose="020B0604020202020204" pitchFamily="34" charset="0"/>
                  <a:ea typeface="Calibri" panose="020F0502020204030204" pitchFamily="34" charset="0"/>
                  <a:cs typeface="Arial" panose="020B0604020202020204" pitchFamily="34" charset="0"/>
                </a:rPr>
                <a:t> </a:t>
              </a:r>
              <a:r>
                <a:rPr lang="es-EC" sz="1000" dirty="0" smtClean="0">
                  <a:latin typeface="Arial" panose="020B0604020202020204" pitchFamily="34" charset="0"/>
                  <a:ea typeface="Calibri" panose="020F0502020204030204" pitchFamily="34" charset="0"/>
                  <a:cs typeface="Arial" panose="020B0604020202020204" pitchFamily="34" charset="0"/>
                </a:rPr>
                <a:t>Ñawpa Ñan Chiriboga</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sp>
          <p:nvSpPr>
            <p:cNvPr id="82" name="Rectángulo 81"/>
            <p:cNvSpPr/>
            <p:nvPr/>
          </p:nvSpPr>
          <p:spPr>
            <a:xfrm>
              <a:off x="11131418" y="5269480"/>
              <a:ext cx="921430" cy="676840"/>
            </a:xfrm>
            <a:prstGeom prst="rect">
              <a:avLst/>
            </a:prstGeom>
          </p:spPr>
          <p:style>
            <a:lnRef idx="2">
              <a:schemeClr val="accent2"/>
            </a:lnRef>
            <a:fillRef idx="1">
              <a:schemeClr val="lt1"/>
            </a:fillRef>
            <a:effectRef idx="0">
              <a:schemeClr val="accent2"/>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EC" sz="1000" dirty="0" smtClean="0">
                  <a:effectLst/>
                  <a:latin typeface="Arial" panose="020B0604020202020204" pitchFamily="34" charset="0"/>
                  <a:ea typeface="Calibri" panose="020F0502020204030204" pitchFamily="34" charset="0"/>
                  <a:cs typeface="Arial" panose="020B0604020202020204" pitchFamily="34" charset="0"/>
                </a:rPr>
                <a:t>Publicidad en redes</a:t>
              </a:r>
              <a:endParaRPr lang="es-EC" sz="1000" dirty="0">
                <a:effectLst/>
                <a:latin typeface="Arial" panose="020B0604020202020204" pitchFamily="34" charset="0"/>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478697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3"/>
          <p:cNvGraphicFramePr>
            <a:graphicFrameLocks noGrp="1"/>
          </p:cNvGraphicFramePr>
          <p:nvPr>
            <p:extLst>
              <p:ext uri="{D42A27DB-BD31-4B8C-83A1-F6EECF244321}">
                <p14:modId xmlns:p14="http://schemas.microsoft.com/office/powerpoint/2010/main" val="650846625"/>
              </p:ext>
            </p:extLst>
          </p:nvPr>
        </p:nvGraphicFramePr>
        <p:xfrm>
          <a:off x="1874519" y="12700"/>
          <a:ext cx="10293483" cy="6845299"/>
        </p:xfrm>
        <a:graphic>
          <a:graphicData uri="http://schemas.openxmlformats.org/drawingml/2006/table">
            <a:tbl>
              <a:tblPr>
                <a:tableStyleId>{5DA37D80-6434-44D0-A028-1B22A696006F}</a:tableStyleId>
              </a:tblPr>
              <a:tblGrid>
                <a:gridCol w="1585663"/>
                <a:gridCol w="2114447"/>
                <a:gridCol w="2273105"/>
                <a:gridCol w="2273105"/>
                <a:gridCol w="2047163"/>
              </a:tblGrid>
              <a:tr h="851862">
                <a:tc gridSpan="2">
                  <a:txBody>
                    <a:bodyPr/>
                    <a:lstStyle/>
                    <a:p>
                      <a:pPr algn="r">
                        <a:lnSpc>
                          <a:spcPct val="115000"/>
                        </a:lnSpc>
                        <a:spcAft>
                          <a:spcPts val="0"/>
                        </a:spcAft>
                      </a:pPr>
                      <a:r>
                        <a:rPr lang="es-EC" sz="1800" dirty="0">
                          <a:effectLst/>
                        </a:rPr>
                        <a:t> </a:t>
                      </a:r>
                      <a:endParaRPr lang="es-EC" sz="1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hMerge="1">
                  <a:txBody>
                    <a:bodyPr/>
                    <a:lstStyle/>
                    <a:p>
                      <a:endParaRPr lang="es-EC"/>
                    </a:p>
                  </a:txBody>
                  <a:tcPr/>
                </a:tc>
                <a:tc>
                  <a:txBody>
                    <a:bodyPr/>
                    <a:lstStyle/>
                    <a:p>
                      <a:pPr algn="ctr">
                        <a:lnSpc>
                          <a:spcPct val="115000"/>
                        </a:lnSpc>
                        <a:spcAft>
                          <a:spcPts val="0"/>
                        </a:spcAft>
                      </a:pPr>
                      <a:r>
                        <a:rPr lang="es-EC" sz="1800" b="1" dirty="0">
                          <a:effectLst/>
                        </a:rPr>
                        <a:t>INDICADORES</a:t>
                      </a:r>
                      <a:endParaRPr lang="es-EC" sz="1800" b="1"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algn="ctr">
                        <a:lnSpc>
                          <a:spcPct val="115000"/>
                        </a:lnSpc>
                        <a:spcAft>
                          <a:spcPts val="0"/>
                        </a:spcAft>
                      </a:pPr>
                      <a:r>
                        <a:rPr lang="es-EC" sz="1800" b="1" dirty="0">
                          <a:effectLst/>
                        </a:rPr>
                        <a:t>MEDIOS DE VERIFICACIÓN</a:t>
                      </a:r>
                      <a:endParaRPr lang="es-EC" sz="1800" b="1"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algn="ctr">
                        <a:lnSpc>
                          <a:spcPct val="115000"/>
                        </a:lnSpc>
                        <a:spcAft>
                          <a:spcPts val="0"/>
                        </a:spcAft>
                      </a:pPr>
                      <a:r>
                        <a:rPr lang="es-EC" sz="1800" b="1" dirty="0">
                          <a:effectLst/>
                        </a:rPr>
                        <a:t>SUPUESTOS</a:t>
                      </a:r>
                      <a:endParaRPr lang="es-EC" sz="1800" b="1"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r>
              <a:tr h="3432826">
                <a:tc>
                  <a:txBody>
                    <a:bodyPr/>
                    <a:lstStyle/>
                    <a:p>
                      <a:pPr>
                        <a:lnSpc>
                          <a:spcPct val="115000"/>
                        </a:lnSpc>
                        <a:spcAft>
                          <a:spcPts val="0"/>
                        </a:spcAft>
                      </a:pPr>
                      <a:r>
                        <a:rPr lang="es-EC" sz="4000" dirty="0">
                          <a:effectLst/>
                        </a:rPr>
                        <a:t>Fin</a:t>
                      </a:r>
                      <a:endParaRPr lang="es-EC" sz="40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a:lnSpc>
                          <a:spcPct val="115000"/>
                        </a:lnSpc>
                        <a:spcAft>
                          <a:spcPts val="0"/>
                        </a:spcAft>
                      </a:pPr>
                      <a:r>
                        <a:rPr lang="es-EC" sz="1800">
                          <a:effectLst/>
                        </a:rPr>
                        <a:t>Desarrollar la actividad turística de manera sustentable en todos los atractivos que forman parte del sector San Juan-Chiriboga. </a:t>
                      </a:r>
                      <a:endParaRPr lang="es-EC" sz="18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800">
                          <a:effectLst/>
                        </a:rPr>
                        <a:t>Recursos usados de manera sustentable</a:t>
                      </a:r>
                    </a:p>
                    <a:p>
                      <a:pPr marL="342900" lvl="0" indent="-342900">
                        <a:lnSpc>
                          <a:spcPct val="115000"/>
                        </a:lnSpc>
                        <a:spcAft>
                          <a:spcPts val="0"/>
                        </a:spcAft>
                        <a:buFont typeface="Symbol" panose="05050102010706020507" pitchFamily="18" charset="2"/>
                        <a:buChar char=""/>
                      </a:pPr>
                      <a:r>
                        <a:rPr lang="es-EC" sz="1800">
                          <a:effectLst/>
                        </a:rPr>
                        <a:t>Mayor Afluencia de turistas</a:t>
                      </a:r>
                    </a:p>
                    <a:p>
                      <a:pPr marL="228600">
                        <a:lnSpc>
                          <a:spcPct val="115000"/>
                        </a:lnSpc>
                        <a:spcAft>
                          <a:spcPts val="0"/>
                        </a:spcAft>
                      </a:pPr>
                      <a:r>
                        <a:rPr lang="es-EC" sz="1800">
                          <a:effectLst/>
                        </a:rPr>
                        <a:t> </a:t>
                      </a:r>
                      <a:endParaRPr lang="es-EC" sz="18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800" dirty="0">
                          <a:effectLst/>
                        </a:rPr>
                        <a:t>Informes del G.A.D Parroquial Lloa y Secretaría de Ambiente D. M. Quito</a:t>
                      </a:r>
                    </a:p>
                    <a:p>
                      <a:pPr marL="342900" lvl="0" indent="-342900">
                        <a:lnSpc>
                          <a:spcPct val="115000"/>
                        </a:lnSpc>
                        <a:spcAft>
                          <a:spcPts val="0"/>
                        </a:spcAft>
                        <a:buFont typeface="Symbol" panose="05050102010706020507" pitchFamily="18" charset="2"/>
                        <a:buChar char=""/>
                      </a:pPr>
                      <a:r>
                        <a:rPr lang="es-EC" sz="1800" dirty="0">
                          <a:effectLst/>
                        </a:rPr>
                        <a:t>Estadísticas </a:t>
                      </a:r>
                      <a:endParaRPr lang="es-EC" sz="1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a:lnSpc>
                          <a:spcPct val="115000"/>
                        </a:lnSpc>
                        <a:spcAft>
                          <a:spcPts val="0"/>
                        </a:spcAft>
                      </a:pPr>
                      <a:r>
                        <a:rPr lang="es-EC" sz="1800" dirty="0">
                          <a:effectLst/>
                        </a:rPr>
                        <a:t>Incremento de la actividad turística del sector desde San Juan a Chiriboga</a:t>
                      </a:r>
                      <a:endParaRPr lang="es-EC" sz="1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r>
              <a:tr h="2560611">
                <a:tc>
                  <a:txBody>
                    <a:bodyPr/>
                    <a:lstStyle/>
                    <a:p>
                      <a:pPr>
                        <a:lnSpc>
                          <a:spcPct val="115000"/>
                        </a:lnSpc>
                        <a:spcAft>
                          <a:spcPts val="0"/>
                        </a:spcAft>
                      </a:pPr>
                      <a:r>
                        <a:rPr lang="es-EC" sz="2800" dirty="0">
                          <a:effectLst/>
                        </a:rPr>
                        <a:t>Propósito</a:t>
                      </a:r>
                      <a:endParaRPr lang="es-EC" sz="2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R="304800">
                        <a:lnSpc>
                          <a:spcPct val="115000"/>
                        </a:lnSpc>
                        <a:spcAft>
                          <a:spcPts val="0"/>
                        </a:spcAft>
                      </a:pPr>
                      <a:r>
                        <a:rPr lang="es-EC" sz="1800">
                          <a:effectLst/>
                        </a:rPr>
                        <a:t>Mejora de la oferta turística de la Eco-Ruta Ñawpa Ñan Chiriboga</a:t>
                      </a:r>
                      <a:endParaRPr lang="es-EC" sz="18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800">
                          <a:effectLst/>
                        </a:rPr>
                        <a:t>Mayores fuentes de empleo</a:t>
                      </a:r>
                    </a:p>
                    <a:p>
                      <a:pPr marL="342900" lvl="0" indent="-342900">
                        <a:lnSpc>
                          <a:spcPct val="115000"/>
                        </a:lnSpc>
                        <a:spcAft>
                          <a:spcPts val="0"/>
                        </a:spcAft>
                        <a:buFont typeface="Symbol" panose="05050102010706020507" pitchFamily="18" charset="2"/>
                        <a:buChar char=""/>
                      </a:pPr>
                      <a:r>
                        <a:rPr lang="es-EC" sz="1800">
                          <a:effectLst/>
                        </a:rPr>
                        <a:t>Mayor afluencia de turistas</a:t>
                      </a:r>
                      <a:endParaRPr lang="es-EC" sz="18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800">
                          <a:effectLst/>
                        </a:rPr>
                        <a:t>Estadísticas</a:t>
                      </a:r>
                    </a:p>
                    <a:p>
                      <a:pPr marL="228600">
                        <a:lnSpc>
                          <a:spcPct val="115000"/>
                        </a:lnSpc>
                        <a:spcAft>
                          <a:spcPts val="0"/>
                        </a:spcAft>
                      </a:pPr>
                      <a:r>
                        <a:rPr lang="es-EC" sz="1800">
                          <a:effectLst/>
                        </a:rPr>
                        <a:t> </a:t>
                      </a:r>
                      <a:endParaRPr lang="es-EC" sz="18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a:lnSpc>
                          <a:spcPct val="115000"/>
                        </a:lnSpc>
                        <a:spcAft>
                          <a:spcPts val="0"/>
                        </a:spcAft>
                      </a:pPr>
                      <a:r>
                        <a:rPr lang="es-EC" sz="1800" dirty="0">
                          <a:effectLst/>
                        </a:rPr>
                        <a:t>Existencia de más prestadores de servicios desde La Libertad hasta Chiriboga.</a:t>
                      </a:r>
                      <a:endParaRPr lang="es-EC" sz="1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r>
            </a:tbl>
          </a:graphicData>
        </a:graphic>
      </p:graphicFrame>
    </p:spTree>
    <p:extLst>
      <p:ext uri="{BB962C8B-B14F-4D97-AF65-F5344CB8AC3E}">
        <p14:creationId xmlns:p14="http://schemas.microsoft.com/office/powerpoint/2010/main" val="1925430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2573450352"/>
              </p:ext>
            </p:extLst>
          </p:nvPr>
        </p:nvGraphicFramePr>
        <p:xfrm>
          <a:off x="0" y="1"/>
          <a:ext cx="12168001" cy="6866986"/>
        </p:xfrm>
        <a:graphic>
          <a:graphicData uri="http://schemas.openxmlformats.org/drawingml/2006/table">
            <a:tbl>
              <a:tblPr>
                <a:tableStyleId>{5DA37D80-6434-44D0-A028-1B22A696006F}</a:tableStyleId>
              </a:tblPr>
              <a:tblGrid>
                <a:gridCol w="1874424"/>
                <a:gridCol w="2499503"/>
                <a:gridCol w="2687054"/>
                <a:gridCol w="2687054"/>
                <a:gridCol w="179821"/>
                <a:gridCol w="2240145"/>
              </a:tblGrid>
              <a:tr h="2231765">
                <a:tc>
                  <a:txBody>
                    <a:bodyPr/>
                    <a:lstStyle/>
                    <a:p>
                      <a:pPr>
                        <a:lnSpc>
                          <a:spcPct val="115000"/>
                        </a:lnSpc>
                        <a:spcAft>
                          <a:spcPts val="0"/>
                        </a:spcAft>
                      </a:pPr>
                      <a:r>
                        <a:rPr lang="es-EC" sz="2400" dirty="0">
                          <a:effectLst/>
                        </a:rPr>
                        <a:t>Componentes</a:t>
                      </a:r>
                      <a:endParaRPr lang="es-EC" sz="2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gn="just">
                        <a:lnSpc>
                          <a:spcPct val="115000"/>
                        </a:lnSpc>
                        <a:spcAft>
                          <a:spcPts val="0"/>
                        </a:spcAft>
                        <a:buFont typeface="+mj-lt"/>
                        <a:buAutoNum type="arabicPeriod"/>
                      </a:pPr>
                      <a:r>
                        <a:rPr lang="es-EC" sz="1400" dirty="0">
                          <a:effectLst/>
                        </a:rPr>
                        <a:t>Declaración como Área de Conservación y Uso Sustentable.</a:t>
                      </a:r>
                    </a:p>
                    <a:p>
                      <a:pPr marL="342900" lvl="0" indent="-342900" algn="just">
                        <a:lnSpc>
                          <a:spcPct val="115000"/>
                        </a:lnSpc>
                        <a:spcAft>
                          <a:spcPts val="0"/>
                        </a:spcAft>
                        <a:buFont typeface="+mj-lt"/>
                        <a:buAutoNum type="arabicPeriod"/>
                      </a:pPr>
                      <a:r>
                        <a:rPr lang="es-EC" sz="1400" dirty="0">
                          <a:effectLst/>
                        </a:rPr>
                        <a:t>Programa de capacitaciones en turismo y conservación ambiental</a:t>
                      </a:r>
                    </a:p>
                    <a:p>
                      <a:pPr marL="342900" lvl="0" indent="-342900" algn="just">
                        <a:lnSpc>
                          <a:spcPct val="115000"/>
                        </a:lnSpc>
                        <a:spcAft>
                          <a:spcPts val="0"/>
                        </a:spcAft>
                        <a:buFont typeface="+mj-lt"/>
                        <a:buAutoNum type="arabicPeriod"/>
                      </a:pPr>
                      <a:r>
                        <a:rPr lang="es-EC" sz="1400" dirty="0">
                          <a:effectLst/>
                        </a:rPr>
                        <a:t>Declaración de patrimonio cultural de la ciudad a las viviendas y a los culuncos</a:t>
                      </a:r>
                    </a:p>
                    <a:p>
                      <a:pPr marL="342900" lvl="0" indent="-342900" algn="just">
                        <a:lnSpc>
                          <a:spcPct val="115000"/>
                        </a:lnSpc>
                        <a:spcAft>
                          <a:spcPts val="0"/>
                        </a:spcAft>
                        <a:buFont typeface="+mj-lt"/>
                        <a:buAutoNum type="arabicPeriod"/>
                      </a:pPr>
                      <a:r>
                        <a:rPr lang="es-EC" sz="1400" dirty="0">
                          <a:effectLst/>
                        </a:rPr>
                        <a:t>Diseño de la Eco-Ruta Ñawpa Ñan Chiriboga</a:t>
                      </a:r>
                    </a:p>
                    <a:p>
                      <a:pPr marL="342900" lvl="0" indent="-342900" algn="just">
                        <a:lnSpc>
                          <a:spcPct val="115000"/>
                        </a:lnSpc>
                        <a:spcAft>
                          <a:spcPts val="0"/>
                        </a:spcAft>
                        <a:buFont typeface="+mj-lt"/>
                        <a:buAutoNum type="arabicPeriod"/>
                      </a:pPr>
                      <a:r>
                        <a:rPr lang="es-EC" sz="1400" dirty="0">
                          <a:effectLst/>
                        </a:rPr>
                        <a:t>Difusión de la Eco-Ruta Ñawpa Ñan Chiriboga</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400" dirty="0">
                          <a:effectLst/>
                        </a:rPr>
                        <a:t>Los recursos naturales están conservados</a:t>
                      </a:r>
                    </a:p>
                    <a:p>
                      <a:pPr marL="342900" lvl="0" indent="-342900">
                        <a:lnSpc>
                          <a:spcPct val="115000"/>
                        </a:lnSpc>
                        <a:spcAft>
                          <a:spcPts val="0"/>
                        </a:spcAft>
                        <a:buFont typeface="Symbol" panose="05050102010706020507" pitchFamily="18" charset="2"/>
                        <a:buChar char=""/>
                      </a:pPr>
                      <a:r>
                        <a:rPr lang="es-EC" sz="1400" dirty="0">
                          <a:effectLst/>
                        </a:rPr>
                        <a:t>Los bienes culturales restaurados y protegidos</a:t>
                      </a:r>
                    </a:p>
                    <a:p>
                      <a:pPr marL="342900" lvl="0" indent="-342900">
                        <a:lnSpc>
                          <a:spcPct val="115000"/>
                        </a:lnSpc>
                        <a:spcAft>
                          <a:spcPts val="0"/>
                        </a:spcAft>
                        <a:buFont typeface="Symbol" panose="05050102010706020507" pitchFamily="18" charset="2"/>
                        <a:buChar char=""/>
                      </a:pPr>
                      <a:r>
                        <a:rPr lang="es-EC" sz="1400" dirty="0">
                          <a:effectLst/>
                        </a:rPr>
                        <a:t>Los turistas reciben servicios de calidad</a:t>
                      </a:r>
                    </a:p>
                    <a:p>
                      <a:pPr marL="342900" lvl="0" indent="-342900">
                        <a:lnSpc>
                          <a:spcPct val="115000"/>
                        </a:lnSpc>
                        <a:spcAft>
                          <a:spcPts val="0"/>
                        </a:spcAft>
                        <a:buFont typeface="Symbol" panose="05050102010706020507" pitchFamily="18" charset="2"/>
                        <a:buChar char=""/>
                      </a:pPr>
                      <a:r>
                        <a:rPr lang="es-EC" sz="1400" dirty="0">
                          <a:effectLst/>
                        </a:rPr>
                        <a:t>La Eco-Ruta Ñawpa Ñan Chiriboga es conocida a nivel local en los próximos 5 años</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gridSpan="2">
                  <a:txBody>
                    <a:bodyPr/>
                    <a:lstStyle/>
                    <a:p>
                      <a:pPr marL="342900" lvl="0" indent="-342900">
                        <a:lnSpc>
                          <a:spcPct val="115000"/>
                        </a:lnSpc>
                        <a:spcAft>
                          <a:spcPts val="0"/>
                        </a:spcAft>
                        <a:buFont typeface="Symbol" panose="05050102010706020507" pitchFamily="18" charset="2"/>
                        <a:buChar char=""/>
                      </a:pPr>
                      <a:r>
                        <a:rPr lang="es-EC" sz="1400">
                          <a:effectLst/>
                        </a:rPr>
                        <a:t>La ordenanza de la declaración de Lloa como Área de Conservación y Uso Sustentable</a:t>
                      </a:r>
                    </a:p>
                    <a:p>
                      <a:pPr marL="342900" lvl="0" indent="-342900">
                        <a:lnSpc>
                          <a:spcPct val="115000"/>
                        </a:lnSpc>
                        <a:spcAft>
                          <a:spcPts val="0"/>
                        </a:spcAft>
                        <a:buFont typeface="Symbol" panose="05050102010706020507" pitchFamily="18" charset="2"/>
                        <a:buChar char=""/>
                      </a:pPr>
                      <a:r>
                        <a:rPr lang="es-EC" sz="1400">
                          <a:effectLst/>
                        </a:rPr>
                        <a:t>Ordenanza de declaratoria de patrimonio cultural metropolitano</a:t>
                      </a:r>
                    </a:p>
                    <a:p>
                      <a:pPr marL="342900" lvl="0" indent="-342900">
                        <a:lnSpc>
                          <a:spcPct val="115000"/>
                        </a:lnSpc>
                        <a:spcAft>
                          <a:spcPts val="0"/>
                        </a:spcAft>
                        <a:buFont typeface="Symbol" panose="05050102010706020507" pitchFamily="18" charset="2"/>
                        <a:buChar char=""/>
                      </a:pPr>
                      <a:r>
                        <a:rPr lang="es-EC" sz="1400">
                          <a:effectLst/>
                        </a:rPr>
                        <a:t>Reconocimiento de la Eco-Ruta Ñawpa Ñan Chiriboga como parte de la oferta de la parroquia Lloa</a:t>
                      </a:r>
                      <a:endParaRPr lang="es-EC" sz="140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hMerge="1">
                  <a:txBody>
                    <a:bodyPr/>
                    <a:lstStyle/>
                    <a:p>
                      <a:endParaRPr lang="es-EC"/>
                    </a:p>
                  </a:txBody>
                  <a:tcPr/>
                </a:tc>
                <a:tc>
                  <a:txBody>
                    <a:bodyPr/>
                    <a:lstStyle/>
                    <a:p>
                      <a:pPr>
                        <a:lnSpc>
                          <a:spcPct val="115000"/>
                        </a:lnSpc>
                        <a:spcAft>
                          <a:spcPts val="0"/>
                        </a:spcAft>
                      </a:pPr>
                      <a:r>
                        <a:rPr lang="es-EC" sz="1400" dirty="0">
                          <a:effectLst/>
                        </a:rPr>
                        <a:t>Mejor atención y prestación de servicios en la Eco-Ruta</a:t>
                      </a:r>
                    </a:p>
                    <a:p>
                      <a:pPr>
                        <a:lnSpc>
                          <a:spcPct val="115000"/>
                        </a:lnSpc>
                        <a:spcAft>
                          <a:spcPts val="0"/>
                        </a:spcAft>
                      </a:pPr>
                      <a:r>
                        <a:rPr lang="es-EC" sz="1400" dirty="0">
                          <a:effectLst/>
                        </a:rPr>
                        <a:t>Aplicación eficiente de prácticas ambientales y actividades sustentables.</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r>
              <a:tr h="3677254">
                <a:tc>
                  <a:txBody>
                    <a:bodyPr/>
                    <a:lstStyle/>
                    <a:p>
                      <a:pPr>
                        <a:lnSpc>
                          <a:spcPct val="115000"/>
                        </a:lnSpc>
                        <a:spcAft>
                          <a:spcPts val="0"/>
                        </a:spcAft>
                      </a:pPr>
                      <a:r>
                        <a:rPr lang="es-EC" sz="2800" dirty="0">
                          <a:effectLst/>
                        </a:rPr>
                        <a:t>Actividades</a:t>
                      </a:r>
                      <a:endParaRPr lang="es-EC" sz="28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0" lvl="0" indent="0" algn="just">
                        <a:lnSpc>
                          <a:spcPct val="115000"/>
                        </a:lnSpc>
                        <a:spcAft>
                          <a:spcPts val="0"/>
                        </a:spcAft>
                        <a:buFont typeface="+mj-lt"/>
                        <a:buNone/>
                      </a:pPr>
                      <a:r>
                        <a:rPr lang="es-EC" sz="1200" dirty="0" smtClean="0">
                          <a:effectLst/>
                        </a:rPr>
                        <a:t>1.1 Control </a:t>
                      </a:r>
                      <a:r>
                        <a:rPr lang="es-EC" sz="1200" dirty="0">
                          <a:effectLst/>
                        </a:rPr>
                        <a:t>de Actividades Agrícolas y Ganaderas</a:t>
                      </a:r>
                    </a:p>
                    <a:p>
                      <a:pPr marL="0" lvl="0" indent="0" algn="just">
                        <a:lnSpc>
                          <a:spcPct val="115000"/>
                        </a:lnSpc>
                        <a:spcAft>
                          <a:spcPts val="0"/>
                        </a:spcAft>
                        <a:buFont typeface="+mj-lt"/>
                        <a:buNone/>
                      </a:pPr>
                      <a:r>
                        <a:rPr lang="es-EC" sz="1200" dirty="0" smtClean="0">
                          <a:effectLst/>
                        </a:rPr>
                        <a:t>1.2. Implementación </a:t>
                      </a:r>
                      <a:r>
                        <a:rPr lang="es-EC" sz="1200" dirty="0">
                          <a:effectLst/>
                        </a:rPr>
                        <a:t>de métodos sustentables para la producción</a:t>
                      </a:r>
                    </a:p>
                    <a:p>
                      <a:pPr marL="0" lvl="0" indent="0" algn="just">
                        <a:lnSpc>
                          <a:spcPct val="115000"/>
                        </a:lnSpc>
                        <a:spcAft>
                          <a:spcPts val="0"/>
                        </a:spcAft>
                        <a:buFont typeface="+mj-lt"/>
                        <a:buNone/>
                      </a:pPr>
                      <a:r>
                        <a:rPr lang="es-EC" sz="1200" dirty="0" smtClean="0">
                          <a:effectLst/>
                        </a:rPr>
                        <a:t>1.3. Regulación </a:t>
                      </a:r>
                      <a:r>
                        <a:rPr lang="es-EC" sz="1200" dirty="0">
                          <a:effectLst/>
                        </a:rPr>
                        <a:t>de tala de árboles y uso de suelo.</a:t>
                      </a:r>
                    </a:p>
                    <a:p>
                      <a:pPr algn="just">
                        <a:lnSpc>
                          <a:spcPct val="115000"/>
                        </a:lnSpc>
                        <a:spcAft>
                          <a:spcPts val="0"/>
                        </a:spcAft>
                      </a:pPr>
                      <a:r>
                        <a:rPr lang="es-EC" sz="1200" dirty="0">
                          <a:effectLst/>
                        </a:rPr>
                        <a:t>2.1. </a:t>
                      </a:r>
                      <a:r>
                        <a:rPr lang="es-EC" sz="1200" dirty="0" smtClean="0">
                          <a:effectLst/>
                        </a:rPr>
                        <a:t>Promoción</a:t>
                      </a:r>
                      <a:endParaRPr lang="es-EC" sz="1200" dirty="0">
                        <a:effectLst/>
                      </a:endParaRPr>
                    </a:p>
                    <a:p>
                      <a:pPr algn="just">
                        <a:lnSpc>
                          <a:spcPct val="115000"/>
                        </a:lnSpc>
                        <a:spcAft>
                          <a:spcPts val="0"/>
                        </a:spcAft>
                      </a:pPr>
                      <a:r>
                        <a:rPr lang="es-EC" sz="1200" dirty="0">
                          <a:effectLst/>
                        </a:rPr>
                        <a:t>2.2.Talleres y Reuniones</a:t>
                      </a:r>
                    </a:p>
                    <a:p>
                      <a:pPr algn="just">
                        <a:lnSpc>
                          <a:spcPct val="115000"/>
                        </a:lnSpc>
                        <a:spcAft>
                          <a:spcPts val="0"/>
                        </a:spcAft>
                      </a:pPr>
                      <a:r>
                        <a:rPr lang="es-EC" sz="1200" dirty="0">
                          <a:effectLst/>
                        </a:rPr>
                        <a:t>2.3.  </a:t>
                      </a:r>
                      <a:r>
                        <a:rPr lang="es-EC" sz="1200" dirty="0" smtClean="0">
                          <a:effectLst/>
                        </a:rPr>
                        <a:t>Aplicación </a:t>
                      </a:r>
                      <a:r>
                        <a:rPr lang="es-EC" sz="1200" dirty="0">
                          <a:effectLst/>
                        </a:rPr>
                        <a:t>de conocimiento</a:t>
                      </a:r>
                    </a:p>
                    <a:p>
                      <a:pPr algn="just">
                        <a:lnSpc>
                          <a:spcPct val="115000"/>
                        </a:lnSpc>
                        <a:spcAft>
                          <a:spcPts val="0"/>
                        </a:spcAft>
                      </a:pPr>
                      <a:r>
                        <a:rPr lang="es-EC" sz="1200" dirty="0">
                          <a:effectLst/>
                        </a:rPr>
                        <a:t>3.1. Restauración de las viviendas</a:t>
                      </a:r>
                    </a:p>
                    <a:p>
                      <a:pPr algn="just">
                        <a:lnSpc>
                          <a:spcPct val="115000"/>
                        </a:lnSpc>
                        <a:spcAft>
                          <a:spcPts val="0"/>
                        </a:spcAft>
                      </a:pPr>
                      <a:r>
                        <a:rPr lang="es-EC" sz="1200" dirty="0">
                          <a:effectLst/>
                        </a:rPr>
                        <a:t>3.2. Difundir la existencia de Patrimonio</a:t>
                      </a:r>
                    </a:p>
                    <a:p>
                      <a:pPr algn="just">
                        <a:lnSpc>
                          <a:spcPct val="115000"/>
                        </a:lnSpc>
                        <a:spcAft>
                          <a:spcPts val="0"/>
                        </a:spcAft>
                      </a:pPr>
                      <a:r>
                        <a:rPr lang="es-EC" sz="1200" dirty="0" smtClean="0">
                          <a:effectLst/>
                        </a:rPr>
                        <a:t>4.1Implementación </a:t>
                      </a:r>
                      <a:r>
                        <a:rPr lang="es-EC" sz="1200" dirty="0">
                          <a:effectLst/>
                        </a:rPr>
                        <a:t>de señalética</a:t>
                      </a:r>
                    </a:p>
                    <a:p>
                      <a:pPr algn="just">
                        <a:lnSpc>
                          <a:spcPct val="115000"/>
                        </a:lnSpc>
                        <a:spcAft>
                          <a:spcPts val="0"/>
                        </a:spcAft>
                      </a:pPr>
                      <a:r>
                        <a:rPr lang="es-EC" sz="1200" dirty="0">
                          <a:effectLst/>
                        </a:rPr>
                        <a:t>4.2. Desarrollo de actividades de aventura y aviturismo</a:t>
                      </a:r>
                    </a:p>
                    <a:p>
                      <a:pPr algn="just">
                        <a:lnSpc>
                          <a:spcPct val="115000"/>
                        </a:lnSpc>
                        <a:spcAft>
                          <a:spcPts val="0"/>
                        </a:spcAft>
                      </a:pPr>
                      <a:r>
                        <a:rPr lang="es-EC" sz="1200" dirty="0">
                          <a:effectLst/>
                        </a:rPr>
                        <a:t>5.1. Publicidad en redes</a:t>
                      </a:r>
                    </a:p>
                    <a:p>
                      <a:pPr algn="just">
                        <a:lnSpc>
                          <a:spcPct val="115000"/>
                        </a:lnSpc>
                        <a:spcAft>
                          <a:spcPts val="0"/>
                        </a:spcAft>
                      </a:pPr>
                      <a:r>
                        <a:rPr lang="es-EC" sz="1200" dirty="0">
                          <a:effectLst/>
                        </a:rPr>
                        <a:t>5.2. Trípticos </a:t>
                      </a:r>
                      <a:r>
                        <a:rPr lang="es-EC" sz="1200" dirty="0" smtClean="0">
                          <a:effectLst/>
                        </a:rPr>
                        <a:t>Informativos</a:t>
                      </a:r>
                      <a:endParaRPr lang="es-EC" sz="12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a:txBody>
                    <a:bodyPr/>
                    <a:lstStyle/>
                    <a:p>
                      <a:pPr marL="342900" lvl="0" indent="-342900">
                        <a:lnSpc>
                          <a:spcPct val="115000"/>
                        </a:lnSpc>
                        <a:spcAft>
                          <a:spcPts val="0"/>
                        </a:spcAft>
                        <a:buFont typeface="Symbol" panose="05050102010706020507" pitchFamily="18" charset="2"/>
                        <a:buChar char=""/>
                      </a:pPr>
                      <a:r>
                        <a:rPr lang="es-EC" sz="1400" dirty="0">
                          <a:effectLst/>
                        </a:rPr>
                        <a:t>Reglamento de uso de suelos en la parroquia Lloa</a:t>
                      </a:r>
                    </a:p>
                    <a:p>
                      <a:pPr marL="342900" lvl="0" indent="-342900">
                        <a:lnSpc>
                          <a:spcPct val="115000"/>
                        </a:lnSpc>
                        <a:spcAft>
                          <a:spcPts val="0"/>
                        </a:spcAft>
                        <a:buFont typeface="Symbol" panose="05050102010706020507" pitchFamily="18" charset="2"/>
                        <a:buChar char=""/>
                      </a:pPr>
                      <a:r>
                        <a:rPr lang="es-EC" sz="1400" dirty="0">
                          <a:effectLst/>
                        </a:rPr>
                        <a:t>Prestadores de servicios capacitados</a:t>
                      </a:r>
                    </a:p>
                    <a:p>
                      <a:pPr marL="342900" lvl="0" indent="-342900">
                        <a:lnSpc>
                          <a:spcPct val="115000"/>
                        </a:lnSpc>
                        <a:spcAft>
                          <a:spcPts val="0"/>
                        </a:spcAft>
                        <a:buFont typeface="Symbol" panose="05050102010706020507" pitchFamily="18" charset="2"/>
                        <a:buChar char=""/>
                      </a:pPr>
                      <a:r>
                        <a:rPr lang="es-EC" sz="1400" dirty="0">
                          <a:effectLst/>
                        </a:rPr>
                        <a:t>Publicidad en redes</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gridSpan="2">
                  <a:txBody>
                    <a:bodyPr/>
                    <a:lstStyle/>
                    <a:p>
                      <a:pPr marL="342900" lvl="0" indent="-342900">
                        <a:lnSpc>
                          <a:spcPct val="115000"/>
                        </a:lnSpc>
                        <a:spcAft>
                          <a:spcPts val="0"/>
                        </a:spcAft>
                        <a:buFont typeface="Symbol" panose="05050102010706020507" pitchFamily="18" charset="2"/>
                        <a:buChar char=""/>
                      </a:pPr>
                      <a:r>
                        <a:rPr lang="es-EC" sz="1400" dirty="0">
                          <a:effectLst/>
                        </a:rPr>
                        <a:t>Promoción de la Eco-Ruta Ñawpa Ñan Chiriboga</a:t>
                      </a:r>
                    </a:p>
                    <a:p>
                      <a:pPr marL="342900" lvl="0" indent="-342900">
                        <a:lnSpc>
                          <a:spcPct val="115000"/>
                        </a:lnSpc>
                        <a:spcAft>
                          <a:spcPts val="0"/>
                        </a:spcAft>
                        <a:buFont typeface="Symbol" panose="05050102010706020507" pitchFamily="18" charset="2"/>
                        <a:buChar char=""/>
                      </a:pPr>
                      <a:r>
                        <a:rPr lang="es-EC" sz="1400" dirty="0">
                          <a:effectLst/>
                        </a:rPr>
                        <a:t>Inclusión de más personas en la prestación de servicios</a:t>
                      </a:r>
                    </a:p>
                    <a:p>
                      <a:pPr marL="342900" lvl="0" indent="-342900">
                        <a:lnSpc>
                          <a:spcPct val="115000"/>
                        </a:lnSpc>
                        <a:spcAft>
                          <a:spcPts val="0"/>
                        </a:spcAft>
                        <a:buFont typeface="Symbol" panose="05050102010706020507" pitchFamily="18" charset="2"/>
                        <a:buChar char=""/>
                      </a:pPr>
                      <a:r>
                        <a:rPr lang="es-EC" sz="1400" dirty="0">
                          <a:effectLst/>
                        </a:rPr>
                        <a:t>Oferta de actividades para el aviturismo y la aventura</a:t>
                      </a:r>
                    </a:p>
                    <a:p>
                      <a:pPr marL="228600">
                        <a:lnSpc>
                          <a:spcPct val="115000"/>
                        </a:lnSpc>
                        <a:spcAft>
                          <a:spcPts val="0"/>
                        </a:spcAft>
                      </a:pPr>
                      <a:r>
                        <a:rPr lang="es-EC" sz="1400" dirty="0">
                          <a:effectLst/>
                        </a:rPr>
                        <a:t> </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c hMerge="1">
                  <a:txBody>
                    <a:bodyPr/>
                    <a:lstStyle/>
                    <a:p>
                      <a:endParaRPr lang="es-EC"/>
                    </a:p>
                  </a:txBody>
                  <a:tcPr/>
                </a:tc>
                <a:tc>
                  <a:txBody>
                    <a:bodyPr/>
                    <a:lstStyle/>
                    <a:p>
                      <a:pPr>
                        <a:lnSpc>
                          <a:spcPct val="115000"/>
                        </a:lnSpc>
                        <a:spcAft>
                          <a:spcPts val="0"/>
                        </a:spcAft>
                      </a:pPr>
                      <a:r>
                        <a:rPr lang="es-EC" sz="1400" dirty="0">
                          <a:effectLst/>
                        </a:rPr>
                        <a:t>Mejora de la calidad de los servicios </a:t>
                      </a:r>
                    </a:p>
                    <a:p>
                      <a:pPr>
                        <a:lnSpc>
                          <a:spcPct val="115000"/>
                        </a:lnSpc>
                        <a:spcAft>
                          <a:spcPts val="0"/>
                        </a:spcAft>
                      </a:pPr>
                      <a:r>
                        <a:rPr lang="es-EC" sz="1400" dirty="0">
                          <a:effectLst/>
                        </a:rPr>
                        <a:t>Mayor conocimiento a nivel local de la Eco-Ruta Ñawpa Ñan Chiriboga.</a:t>
                      </a:r>
                    </a:p>
                    <a:p>
                      <a:pPr>
                        <a:lnSpc>
                          <a:spcPct val="115000"/>
                        </a:lnSpc>
                        <a:spcAft>
                          <a:spcPts val="0"/>
                        </a:spcAft>
                      </a:pPr>
                      <a:r>
                        <a:rPr lang="es-EC" sz="1400" dirty="0">
                          <a:effectLst/>
                        </a:rPr>
                        <a:t>Inclusión de más personas en la prestación de servicios</a:t>
                      </a:r>
                      <a:endParaRPr lang="es-EC" sz="1400" dirty="0">
                        <a:solidFill>
                          <a:srgbClr val="2E74B5"/>
                        </a:solidFill>
                        <a:effectLst/>
                        <a:latin typeface="Arial" panose="020B0604020202020204" pitchFamily="34" charset="0"/>
                        <a:ea typeface="Malgun Gothic" panose="020B0503020000020004" pitchFamily="34" charset="-127"/>
                        <a:cs typeface="Arial" panose="020B0604020202020204" pitchFamily="34" charset="0"/>
                      </a:endParaRPr>
                    </a:p>
                  </a:txBody>
                  <a:tcPr marL="32374" marR="32374" marT="0" marB="0"/>
                </a:tc>
              </a:tr>
            </a:tbl>
          </a:graphicData>
        </a:graphic>
      </p:graphicFrame>
    </p:spTree>
    <p:extLst>
      <p:ext uri="{BB962C8B-B14F-4D97-AF65-F5344CB8AC3E}">
        <p14:creationId xmlns:p14="http://schemas.microsoft.com/office/powerpoint/2010/main" val="330452274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lstStyle/>
          <a:p>
            <a:r>
              <a:rPr lang="es-EC" b="1" dirty="0" smtClean="0"/>
              <a:t>PROPUESTA</a:t>
            </a:r>
            <a:endParaRPr lang="es-EC" b="1" dirty="0"/>
          </a:p>
        </p:txBody>
      </p:sp>
    </p:spTree>
    <p:extLst>
      <p:ext uri="{BB962C8B-B14F-4D97-AF65-F5344CB8AC3E}">
        <p14:creationId xmlns:p14="http://schemas.microsoft.com/office/powerpoint/2010/main" val="10752074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p:spPr>
        <p:txBody>
          <a:bodyPr>
            <a:normAutofit/>
          </a:bodyPr>
          <a:lstStyle/>
          <a:p>
            <a:pPr algn="ctr"/>
            <a:r>
              <a:rPr lang="es-EC" sz="3600" b="1" dirty="0">
                <a:latin typeface="Arial" panose="020B0604020202020204" pitchFamily="34" charset="0"/>
                <a:cs typeface="Arial" panose="020B0604020202020204" pitchFamily="34" charset="0"/>
              </a:rPr>
              <a:t>DECLARACIÓN DE LLOA COMO ÁREA DE CONSERVACIÓN Y USO SUSTENTABLE</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2288584"/>
              </p:ext>
            </p:extLst>
          </p:nvPr>
        </p:nvGraphicFramePr>
        <p:xfrm>
          <a:off x="1970963" y="1572762"/>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25135" y="3206656"/>
            <a:ext cx="3866865" cy="2900149"/>
          </a:xfrm>
          <a:prstGeom prst="rect">
            <a:avLst/>
          </a:prstGeom>
        </p:spPr>
      </p:pic>
      <p:pic>
        <p:nvPicPr>
          <p:cNvPr id="5" name="Imagen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63" y="1325563"/>
            <a:ext cx="3378959" cy="2258704"/>
          </a:xfrm>
          <a:prstGeom prst="rect">
            <a:avLst/>
          </a:prstGeom>
        </p:spPr>
      </p:pic>
      <p:pic>
        <p:nvPicPr>
          <p:cNvPr id="6" name="Imagen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800000">
            <a:off x="93260" y="3923448"/>
            <a:ext cx="3277736" cy="2354522"/>
          </a:xfrm>
          <a:prstGeom prst="rect">
            <a:avLst/>
          </a:prstGeom>
        </p:spPr>
      </p:pic>
    </p:spTree>
    <p:extLst>
      <p:ext uri="{BB962C8B-B14F-4D97-AF65-F5344CB8AC3E}">
        <p14:creationId xmlns:p14="http://schemas.microsoft.com/office/powerpoint/2010/main" val="31035524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p:spPr>
        <p:txBody>
          <a:bodyPr>
            <a:normAutofit/>
          </a:bodyPr>
          <a:lstStyle/>
          <a:p>
            <a:r>
              <a:rPr lang="es-EC" b="1" dirty="0">
                <a:latin typeface="Arial" panose="020B0604020202020204" pitchFamily="34" charset="0"/>
                <a:cs typeface="Arial" panose="020B0604020202020204" pitchFamily="34" charset="0"/>
              </a:rPr>
              <a:t>PROGRAMA DE CAPACITACIÓN TURÍSTICA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62119241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Resultado de imagen para capacitaciones 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018" y="2458327"/>
            <a:ext cx="3429682" cy="2449773"/>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2226942" y="4850034"/>
            <a:ext cx="1135246" cy="304763"/>
          </a:xfrm>
          <a:prstGeom prst="rect">
            <a:avLst/>
          </a:prstGeom>
        </p:spPr>
        <p:txBody>
          <a:bodyPr wrap="none">
            <a:spAutoFit/>
          </a:bodyPr>
          <a:lstStyle/>
          <a:p>
            <a:pPr algn="ctr">
              <a:lnSpc>
                <a:spcPct val="150000"/>
              </a:lnSpc>
              <a:spcAft>
                <a:spcPts val="0"/>
              </a:spcAft>
            </a:pPr>
            <a:r>
              <a:rPr lang="es-EC" sz="1050" dirty="0" smtClean="0">
                <a:latin typeface="Arial" panose="020B0604020202020204" pitchFamily="34" charset="0"/>
                <a:ea typeface="Malgun Gothic" panose="020B0503020000020004" pitchFamily="34" charset="-127"/>
              </a:rPr>
              <a:t>OTEC IL (2012)</a:t>
            </a:r>
            <a:endParaRPr lang="es-EC" sz="1050" dirty="0">
              <a:effectLst/>
              <a:latin typeface="Arial" panose="020B0604020202020204" pitchFamily="34" charset="0"/>
              <a:ea typeface="Malgun Gothic" panose="020B0503020000020004" pitchFamily="34" charset="-127"/>
            </a:endParaRPr>
          </a:p>
        </p:txBody>
      </p:sp>
    </p:spTree>
    <p:extLst>
      <p:ext uri="{BB962C8B-B14F-4D97-AF65-F5344CB8AC3E}">
        <p14:creationId xmlns:p14="http://schemas.microsoft.com/office/powerpoint/2010/main" val="12298508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1999" cy="1325563"/>
          </a:xfrm>
        </p:spPr>
        <p:txBody>
          <a:bodyPr>
            <a:noAutofit/>
          </a:bodyPr>
          <a:lstStyle/>
          <a:p>
            <a:pPr algn="ctr"/>
            <a:r>
              <a:rPr lang="es-EC" sz="3200" b="1" dirty="0">
                <a:latin typeface="Arial" panose="020B0604020202020204" pitchFamily="34" charset="0"/>
                <a:cs typeface="Arial" panose="020B0604020202020204" pitchFamily="34" charset="0"/>
              </a:rPr>
              <a:t>DECLARACIÓN PATRIMONIAL A BIENES CULTURALES DE SAN JUAN, CHIRIBOGA Y CAMINO DE LOS YUMBOS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02933334"/>
              </p:ext>
            </p:extLst>
          </p:nvPr>
        </p:nvGraphicFramePr>
        <p:xfrm>
          <a:off x="838200" y="2487613"/>
          <a:ext cx="10515600" cy="36893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Imagen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774208"/>
            <a:ext cx="2875129" cy="2156347"/>
          </a:xfrm>
          <a:prstGeom prst="rect">
            <a:avLst/>
          </a:prstGeom>
        </p:spPr>
      </p:pic>
      <p:pic>
        <p:nvPicPr>
          <p:cNvPr id="6" name="Imagen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253182" y="4121623"/>
            <a:ext cx="2938818" cy="2436125"/>
          </a:xfrm>
          <a:prstGeom prst="rect">
            <a:avLst/>
          </a:prstGeom>
        </p:spPr>
      </p:pic>
      <p:pic>
        <p:nvPicPr>
          <p:cNvPr id="5122" name="Picture 2" descr="Resultado de imagen para culuncos lloa"/>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746306" y="1077936"/>
            <a:ext cx="2026594" cy="2226682"/>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p:cNvSpPr/>
          <p:nvPr/>
        </p:nvSpPr>
        <p:spPr>
          <a:xfrm>
            <a:off x="10253266" y="3223231"/>
            <a:ext cx="1719509" cy="461665"/>
          </a:xfrm>
          <a:prstGeom prst="rect">
            <a:avLst/>
          </a:prstGeom>
        </p:spPr>
        <p:txBody>
          <a:bodyPr wrap="none">
            <a:spAutoFit/>
          </a:bodyPr>
          <a:lstStyle/>
          <a:p>
            <a:pPr algn="ctr">
              <a:lnSpc>
                <a:spcPct val="150000"/>
              </a:lnSpc>
              <a:spcAft>
                <a:spcPts val="0"/>
              </a:spcAft>
            </a:pPr>
            <a:r>
              <a:rPr lang="es-EC" sz="1600" dirty="0" err="1" smtClean="0">
                <a:latin typeface="Arial" panose="020B0604020202020204" pitchFamily="34" charset="0"/>
                <a:ea typeface="Malgun Gothic" panose="020B0503020000020004" pitchFamily="34" charset="-127"/>
              </a:rPr>
              <a:t>Vásconez</a:t>
            </a:r>
            <a:r>
              <a:rPr lang="es-EC" sz="1600" dirty="0" smtClean="0">
                <a:latin typeface="Arial" panose="020B0604020202020204" pitchFamily="34" charset="0"/>
                <a:ea typeface="Malgun Gothic" panose="020B0503020000020004" pitchFamily="34" charset="-127"/>
              </a:rPr>
              <a:t> (2011)</a:t>
            </a:r>
            <a:endParaRPr lang="es-EC" sz="1600" dirty="0">
              <a:effectLst/>
              <a:latin typeface="Arial" panose="020B0604020202020204" pitchFamily="34" charset="0"/>
              <a:ea typeface="Malgun Gothic" panose="020B0503020000020004" pitchFamily="34" charset="-127"/>
            </a:endParaRPr>
          </a:p>
        </p:txBody>
      </p:sp>
    </p:spTree>
    <p:extLst>
      <p:ext uri="{BB962C8B-B14F-4D97-AF65-F5344CB8AC3E}">
        <p14:creationId xmlns:p14="http://schemas.microsoft.com/office/powerpoint/2010/main" val="30645527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136320800"/>
              </p:ext>
            </p:extLst>
          </p:nvPr>
        </p:nvGraphicFramePr>
        <p:xfrm>
          <a:off x="-356358" y="0"/>
          <a:ext cx="12548358"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570721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192000" cy="1325563"/>
          </a:xfrm>
        </p:spPr>
        <p:txBody>
          <a:bodyPr>
            <a:normAutofit/>
          </a:bodyPr>
          <a:lstStyle/>
          <a:p>
            <a:pPr algn="ctr"/>
            <a:r>
              <a:rPr lang="es-EC" sz="3600" b="1" dirty="0">
                <a:latin typeface="Arial" panose="020B0604020202020204" pitchFamily="34" charset="0"/>
                <a:cs typeface="Arial" panose="020B0604020202020204" pitchFamily="34" charset="0"/>
              </a:rPr>
              <a:t>DISEÑO DE LA ECO-RUTA ÑAWPA ÑAN CHIRIBOGA</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2557" y="1325563"/>
            <a:ext cx="4851399" cy="4851399"/>
          </a:xfrm>
          <a:prstGeom prst="rect">
            <a:avLst/>
          </a:prstGeom>
        </p:spPr>
      </p:pic>
      <p:graphicFrame>
        <p:nvGraphicFramePr>
          <p:cNvPr id="9" name="Tabla 8"/>
          <p:cNvGraphicFramePr>
            <a:graphicFrameLocks noGrp="1"/>
          </p:cNvGraphicFramePr>
          <p:nvPr>
            <p:extLst>
              <p:ext uri="{D42A27DB-BD31-4B8C-83A1-F6EECF244321}">
                <p14:modId xmlns:p14="http://schemas.microsoft.com/office/powerpoint/2010/main" val="2318298202"/>
              </p:ext>
            </p:extLst>
          </p:nvPr>
        </p:nvGraphicFramePr>
        <p:xfrm>
          <a:off x="5063956" y="1520964"/>
          <a:ext cx="7128044" cy="5057756"/>
        </p:xfrm>
        <a:graphic>
          <a:graphicData uri="http://schemas.openxmlformats.org/drawingml/2006/table">
            <a:tbl>
              <a:tblPr firstRow="1" firstCol="1" bandRow="1">
                <a:tableStyleId>{F5AB1C69-6EDB-4FF4-983F-18BD219EF322}</a:tableStyleId>
              </a:tblPr>
              <a:tblGrid>
                <a:gridCol w="2597932"/>
                <a:gridCol w="4530112"/>
              </a:tblGrid>
              <a:tr h="337438">
                <a:tc>
                  <a:txBody>
                    <a:bodyPr/>
                    <a:lstStyle/>
                    <a:p>
                      <a:pPr algn="just">
                        <a:lnSpc>
                          <a:spcPct val="115000"/>
                        </a:lnSpc>
                        <a:spcAft>
                          <a:spcPts val="0"/>
                        </a:spcAft>
                      </a:pPr>
                      <a:r>
                        <a:rPr lang="es-EC" sz="1800" dirty="0">
                          <a:effectLst/>
                        </a:rPr>
                        <a:t>Nombre:</a:t>
                      </a:r>
                      <a:endParaRPr lang="es-EC" sz="1800" dirty="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Ñawpa Ñan Chiriboga</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Temática:</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Turismo de Naturaleza en la Antigua Vía a la Costa</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Slogan:</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Naturalmente Histórico </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1771256">
                <a:tc>
                  <a:txBody>
                    <a:bodyPr/>
                    <a:lstStyle/>
                    <a:p>
                      <a:pPr algn="just">
                        <a:lnSpc>
                          <a:spcPct val="115000"/>
                        </a:lnSpc>
                        <a:spcAft>
                          <a:spcPts val="0"/>
                        </a:spcAft>
                      </a:pPr>
                      <a:r>
                        <a:rPr lang="es-EC" sz="1800" dirty="0">
                          <a:effectLst/>
                        </a:rPr>
                        <a:t>Actividades:</a:t>
                      </a:r>
                      <a:endParaRPr lang="es-EC" sz="1800" dirty="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dirty="0">
                          <a:effectLst/>
                        </a:rPr>
                        <a:t>Observación de Aves</a:t>
                      </a:r>
                    </a:p>
                    <a:p>
                      <a:pPr algn="just">
                        <a:lnSpc>
                          <a:spcPct val="115000"/>
                        </a:lnSpc>
                        <a:spcAft>
                          <a:spcPts val="0"/>
                        </a:spcAft>
                      </a:pPr>
                      <a:r>
                        <a:rPr lang="es-EC" sz="1800" dirty="0">
                          <a:effectLst/>
                        </a:rPr>
                        <a:t>Caminatas</a:t>
                      </a:r>
                    </a:p>
                    <a:p>
                      <a:pPr algn="just">
                        <a:lnSpc>
                          <a:spcPct val="115000"/>
                        </a:lnSpc>
                        <a:spcAft>
                          <a:spcPts val="0"/>
                        </a:spcAft>
                      </a:pPr>
                      <a:r>
                        <a:rPr lang="es-EC" sz="1800" dirty="0">
                          <a:effectLst/>
                        </a:rPr>
                        <a:t>Pesca de Trucha</a:t>
                      </a:r>
                    </a:p>
                    <a:p>
                      <a:pPr algn="just">
                        <a:lnSpc>
                          <a:spcPct val="115000"/>
                        </a:lnSpc>
                        <a:spcAft>
                          <a:spcPts val="0"/>
                        </a:spcAft>
                      </a:pPr>
                      <a:r>
                        <a:rPr lang="es-EC" sz="1800" dirty="0">
                          <a:effectLst/>
                        </a:rPr>
                        <a:t>Ciclismo de Montaña</a:t>
                      </a:r>
                    </a:p>
                    <a:p>
                      <a:pPr algn="just">
                        <a:lnSpc>
                          <a:spcPct val="115000"/>
                        </a:lnSpc>
                        <a:spcAft>
                          <a:spcPts val="0"/>
                        </a:spcAft>
                      </a:pPr>
                      <a:r>
                        <a:rPr lang="es-EC" sz="1800" dirty="0">
                          <a:effectLst/>
                        </a:rPr>
                        <a:t>Fotografía de naturaleza</a:t>
                      </a:r>
                      <a:endParaRPr lang="es-EC" sz="1800" dirty="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Localización:</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Parroquia Lloa. Antigua vía a la costa</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Cotas de Nivel:</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Mínimo: 1700 m.s.n.m.    Máximo: 3444 m.s.n.m.</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Vehículo recomendado:</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4x2, 4x4 y bicicletas</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Época Recomendada</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a:effectLst/>
                        </a:rPr>
                        <a:t>Todo el año</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r h="337438">
                <a:tc>
                  <a:txBody>
                    <a:bodyPr/>
                    <a:lstStyle/>
                    <a:p>
                      <a:pPr algn="just">
                        <a:lnSpc>
                          <a:spcPct val="115000"/>
                        </a:lnSpc>
                        <a:spcAft>
                          <a:spcPts val="0"/>
                        </a:spcAft>
                      </a:pPr>
                      <a:r>
                        <a:rPr lang="es-EC" sz="1800">
                          <a:effectLst/>
                        </a:rPr>
                        <a:t>Equipo Necesario</a:t>
                      </a:r>
                      <a:endParaRPr lang="es-EC" sz="180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c>
                  <a:txBody>
                    <a:bodyPr/>
                    <a:lstStyle/>
                    <a:p>
                      <a:pPr algn="just">
                        <a:lnSpc>
                          <a:spcPct val="115000"/>
                        </a:lnSpc>
                        <a:spcAft>
                          <a:spcPts val="0"/>
                        </a:spcAft>
                      </a:pPr>
                      <a:r>
                        <a:rPr lang="es-EC" sz="1800" dirty="0">
                          <a:effectLst/>
                        </a:rPr>
                        <a:t>Ropa ligera  y Ropa Impermeable</a:t>
                      </a:r>
                      <a:endParaRPr lang="es-EC" sz="1800" dirty="0">
                        <a:solidFill>
                          <a:srgbClr val="2E74B5"/>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68580" marR="68580" marT="0" marB="0"/>
                </a:tc>
              </a:tr>
            </a:tbl>
          </a:graphicData>
        </a:graphic>
      </p:graphicFrame>
    </p:spTree>
    <p:extLst>
      <p:ext uri="{BB962C8B-B14F-4D97-AF65-F5344CB8AC3E}">
        <p14:creationId xmlns:p14="http://schemas.microsoft.com/office/powerpoint/2010/main" val="188210175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uadroTexto 2"/>
          <p:cNvSpPr txBox="1"/>
          <p:nvPr/>
        </p:nvSpPr>
        <p:spPr>
          <a:xfrm>
            <a:off x="11068335" y="4776716"/>
            <a:ext cx="1505803" cy="307777"/>
          </a:xfrm>
          <a:prstGeom prst="rect">
            <a:avLst/>
          </a:prstGeom>
          <a:noFill/>
        </p:spPr>
        <p:txBody>
          <a:bodyPr wrap="square" rtlCol="0">
            <a:spAutoFit/>
          </a:bodyPr>
          <a:lstStyle/>
          <a:p>
            <a:r>
              <a:rPr lang="es-EC" sz="1400" dirty="0" smtClean="0"/>
              <a:t>CHILLOGALLO</a:t>
            </a:r>
            <a:endParaRPr lang="es-EC" sz="1400" dirty="0"/>
          </a:p>
        </p:txBody>
      </p:sp>
    </p:spTree>
    <p:extLst>
      <p:ext uri="{BB962C8B-B14F-4D97-AF65-F5344CB8AC3E}">
        <p14:creationId xmlns:p14="http://schemas.microsoft.com/office/powerpoint/2010/main" val="356851158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a 2"/>
          <p:cNvGraphicFramePr/>
          <p:nvPr>
            <p:extLst>
              <p:ext uri="{D42A27DB-BD31-4B8C-83A1-F6EECF244321}">
                <p14:modId xmlns:p14="http://schemas.microsoft.com/office/powerpoint/2010/main" val="3965060905"/>
              </p:ext>
            </p:extLst>
          </p:nvPr>
        </p:nvGraphicFramePr>
        <p:xfrm>
          <a:off x="2032000" y="719667"/>
          <a:ext cx="10160000" cy="38780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ítulo 1"/>
          <p:cNvSpPr txBox="1">
            <a:spLocks/>
          </p:cNvSpPr>
          <p:nvPr/>
        </p:nvSpPr>
        <p:spPr>
          <a:xfrm>
            <a:off x="850005" y="193183"/>
            <a:ext cx="12192000" cy="811369"/>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3600" b="1" dirty="0" smtClean="0">
                <a:latin typeface="Arial" panose="020B0604020202020204" pitchFamily="34" charset="0"/>
                <a:cs typeface="Arial" panose="020B0604020202020204" pitchFamily="34" charset="0"/>
              </a:rPr>
              <a:t>PUNTOS REFERENCIALES PARA SEÑALETICA</a:t>
            </a:r>
            <a:endParaRPr lang="es-EC" sz="3600" b="1" dirty="0">
              <a:latin typeface="Arial" panose="020B0604020202020204" pitchFamily="34" charset="0"/>
              <a:cs typeface="Arial" panose="020B0604020202020204" pitchFamily="34" charset="0"/>
            </a:endParaRPr>
          </a:p>
        </p:txBody>
      </p:sp>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31999" y="3321674"/>
            <a:ext cx="4536225" cy="3402169"/>
          </a:xfrm>
          <a:prstGeom prst="rect">
            <a:avLst/>
          </a:prstGeom>
        </p:spPr>
      </p:pic>
      <p:pic>
        <p:nvPicPr>
          <p:cNvPr id="6" name="Imagen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6901331" y="3266002"/>
            <a:ext cx="4079384" cy="3059538"/>
          </a:xfrm>
          <a:prstGeom prst="rect">
            <a:avLst/>
          </a:prstGeom>
        </p:spPr>
      </p:pic>
    </p:spTree>
    <p:extLst>
      <p:ext uri="{BB962C8B-B14F-4D97-AF65-F5344CB8AC3E}">
        <p14:creationId xmlns:p14="http://schemas.microsoft.com/office/powerpoint/2010/main" val="316957920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1"/>
          <p:cNvGraphicFramePr>
            <a:graphicFrameLocks noGrp="1"/>
          </p:cNvGraphicFramePr>
          <p:nvPr>
            <p:extLst>
              <p:ext uri="{D42A27DB-BD31-4B8C-83A1-F6EECF244321}">
                <p14:modId xmlns:p14="http://schemas.microsoft.com/office/powerpoint/2010/main" val="3202091399"/>
              </p:ext>
            </p:extLst>
          </p:nvPr>
        </p:nvGraphicFramePr>
        <p:xfrm>
          <a:off x="1863088" y="474819"/>
          <a:ext cx="10328912" cy="6383180"/>
        </p:xfrm>
        <a:graphic>
          <a:graphicData uri="http://schemas.openxmlformats.org/drawingml/2006/table">
            <a:tbl>
              <a:tblPr firstRow="1" firstCol="1" bandRow="1">
                <a:tableStyleId>{F2DE63D5-997A-4646-A377-4702673A728D}</a:tableStyleId>
              </a:tblPr>
              <a:tblGrid>
                <a:gridCol w="3442970"/>
                <a:gridCol w="2720043"/>
                <a:gridCol w="4165899"/>
              </a:tblGrid>
              <a:tr h="291170">
                <a:tc>
                  <a:txBody>
                    <a:bodyPr/>
                    <a:lstStyle/>
                    <a:p>
                      <a:pPr algn="ctr">
                        <a:lnSpc>
                          <a:spcPct val="107000"/>
                        </a:lnSpc>
                        <a:spcAft>
                          <a:spcPts val="0"/>
                        </a:spcAft>
                      </a:pPr>
                      <a:r>
                        <a:rPr lang="es-EC" sz="1600" dirty="0">
                          <a:effectLst/>
                        </a:rPr>
                        <a:t>LUGAR</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ctr">
                        <a:lnSpc>
                          <a:spcPct val="107000"/>
                        </a:lnSpc>
                        <a:spcAft>
                          <a:spcPts val="0"/>
                        </a:spcAft>
                      </a:pPr>
                      <a:r>
                        <a:rPr lang="es-EC" sz="1600" dirty="0">
                          <a:effectLst/>
                        </a:rPr>
                        <a:t>ACTIVIDADES</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ctr">
                        <a:lnSpc>
                          <a:spcPct val="107000"/>
                        </a:lnSpc>
                        <a:spcAft>
                          <a:spcPts val="0"/>
                        </a:spcAft>
                      </a:pPr>
                      <a:r>
                        <a:rPr lang="es-EC" sz="1600" dirty="0">
                          <a:effectLst/>
                        </a:rPr>
                        <a:t>OBSERVACIONES</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900654">
                <a:tc>
                  <a:txBody>
                    <a:bodyPr/>
                    <a:lstStyle/>
                    <a:p>
                      <a:pPr algn="just">
                        <a:lnSpc>
                          <a:spcPct val="107000"/>
                        </a:lnSpc>
                        <a:spcAft>
                          <a:spcPts val="0"/>
                        </a:spcAft>
                      </a:pPr>
                      <a:r>
                        <a:rPr lang="es-EC" sz="1600">
                          <a:effectLst/>
                        </a:rPr>
                        <a:t>Quebrada Chuzalongo</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dirty="0">
                          <a:effectLst/>
                        </a:rPr>
                        <a:t>Canopy</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Accidente geográfico que permite la experimentación del cruce del mismo por el sistema de cables. </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475406">
                <a:tc>
                  <a:txBody>
                    <a:bodyPr/>
                    <a:lstStyle/>
                    <a:p>
                      <a:pPr algn="just">
                        <a:lnSpc>
                          <a:spcPct val="107000"/>
                        </a:lnSpc>
                        <a:spcAft>
                          <a:spcPts val="0"/>
                        </a:spcAft>
                      </a:pPr>
                      <a:r>
                        <a:rPr lang="es-EC" sz="1600">
                          <a:effectLst/>
                        </a:rPr>
                        <a:t>Mirador Guagua Pichincha</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Observación de aves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Requiere instalación de mirador</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1205397">
                <a:tc>
                  <a:txBody>
                    <a:bodyPr/>
                    <a:lstStyle/>
                    <a:p>
                      <a:pPr algn="just">
                        <a:lnSpc>
                          <a:spcPct val="107000"/>
                        </a:lnSpc>
                        <a:spcAft>
                          <a:spcPts val="0"/>
                        </a:spcAft>
                      </a:pPr>
                      <a:r>
                        <a:rPr lang="es-EC" sz="1600">
                          <a:effectLst/>
                        </a:rPr>
                        <a:t>San Juan </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Observación de Aves/Trekking</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l">
                        <a:lnSpc>
                          <a:spcPct val="107000"/>
                        </a:lnSpc>
                        <a:spcAft>
                          <a:spcPts val="0"/>
                        </a:spcAft>
                      </a:pPr>
                      <a:r>
                        <a:rPr lang="es-EC" sz="1600" dirty="0">
                          <a:effectLst/>
                        </a:rPr>
                        <a:t>Para apreciar la fauna y flora se recomienda </a:t>
                      </a:r>
                      <a:r>
                        <a:rPr lang="es-EC" sz="1600" dirty="0" smtClean="0">
                          <a:effectLst/>
                        </a:rPr>
                        <a:t>realiza</a:t>
                      </a:r>
                      <a:r>
                        <a:rPr lang="es-EC" sz="1600" baseline="0" dirty="0" smtClean="0">
                          <a:effectLst/>
                        </a:rPr>
                        <a:t>r </a:t>
                      </a:r>
                      <a:r>
                        <a:rPr lang="es-EC" sz="1600" dirty="0" smtClean="0">
                          <a:effectLst/>
                        </a:rPr>
                        <a:t>caminatas</a:t>
                      </a:r>
                      <a:r>
                        <a:rPr lang="es-EC" sz="1600" dirty="0">
                          <a:effectLst/>
                        </a:rPr>
                        <a:t>. </a:t>
                      </a:r>
                      <a:br>
                        <a:rPr lang="es-EC" sz="1600" dirty="0">
                          <a:effectLst/>
                        </a:rPr>
                      </a:br>
                      <a:r>
                        <a:rPr lang="es-EC" sz="1600" dirty="0">
                          <a:effectLst/>
                        </a:rPr>
                        <a:t>Trekking paralelo a la vía trazada hasta llegar a Otongorito o Chiriboga.</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312633">
                <a:tc>
                  <a:txBody>
                    <a:bodyPr/>
                    <a:lstStyle/>
                    <a:p>
                      <a:pPr algn="just">
                        <a:lnSpc>
                          <a:spcPct val="107000"/>
                        </a:lnSpc>
                        <a:spcAft>
                          <a:spcPts val="0"/>
                        </a:spcAft>
                      </a:pPr>
                      <a:r>
                        <a:rPr lang="es-EC" sz="1600">
                          <a:effectLst/>
                        </a:rPr>
                        <a:t>Mirador Atacazo-Ninahuilca</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Observación de aves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Requiere instalación de mirador</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900654">
                <a:tc>
                  <a:txBody>
                    <a:bodyPr/>
                    <a:lstStyle/>
                    <a:p>
                      <a:pPr algn="just">
                        <a:lnSpc>
                          <a:spcPct val="107000"/>
                        </a:lnSpc>
                        <a:spcAft>
                          <a:spcPts val="0"/>
                        </a:spcAft>
                      </a:pPr>
                      <a:r>
                        <a:rPr lang="es-EC" sz="1600">
                          <a:effectLst/>
                        </a:rPr>
                        <a:t>Cascada El Corazón </a:t>
                      </a:r>
                    </a:p>
                    <a:p>
                      <a:pPr algn="just">
                        <a:lnSpc>
                          <a:spcPct val="107000"/>
                        </a:lnSpc>
                        <a:spcAft>
                          <a:spcPts val="0"/>
                        </a:spcAft>
                      </a:pPr>
                      <a:r>
                        <a:rPr lang="es-EC" sz="1600">
                          <a:effectLst/>
                        </a:rPr>
                        <a:t>Cascada La Sirena</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Canyoning</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Capacitación de pobladores para la realización de esta actividad.</a:t>
                      </a:r>
                    </a:p>
                    <a:p>
                      <a:pPr algn="just">
                        <a:lnSpc>
                          <a:spcPct val="107000"/>
                        </a:lnSpc>
                        <a:spcAft>
                          <a:spcPts val="0"/>
                        </a:spcAft>
                      </a:pPr>
                      <a:r>
                        <a:rPr lang="es-EC" sz="1600">
                          <a:effectLst/>
                        </a:rPr>
                        <a:t>Compra de equipos para la actividad.</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338864">
                <a:tc>
                  <a:txBody>
                    <a:bodyPr/>
                    <a:lstStyle/>
                    <a:p>
                      <a:pPr algn="just">
                        <a:lnSpc>
                          <a:spcPct val="107000"/>
                        </a:lnSpc>
                        <a:spcAft>
                          <a:spcPts val="0"/>
                        </a:spcAft>
                      </a:pPr>
                      <a:r>
                        <a:rPr lang="es-EC" sz="1600">
                          <a:effectLst/>
                        </a:rPr>
                        <a:t>Río Monte. Finca Ecológica</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Trekking/Observación de aves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Forma parte de la oferta del establecimiento</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475406">
                <a:tc>
                  <a:txBody>
                    <a:bodyPr/>
                    <a:lstStyle/>
                    <a:p>
                      <a:pPr algn="just">
                        <a:lnSpc>
                          <a:spcPct val="107000"/>
                        </a:lnSpc>
                        <a:spcAft>
                          <a:spcPts val="0"/>
                        </a:spcAft>
                      </a:pPr>
                      <a:r>
                        <a:rPr lang="es-EC" sz="1600">
                          <a:effectLst/>
                        </a:rPr>
                        <a:t>Guarumal-Zapadores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Tubing</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Tramo del Río Saloya para el descenso en boyas.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595913">
                <a:tc>
                  <a:txBody>
                    <a:bodyPr/>
                    <a:lstStyle/>
                    <a:p>
                      <a:pPr algn="just">
                        <a:lnSpc>
                          <a:spcPct val="107000"/>
                        </a:lnSpc>
                        <a:spcAft>
                          <a:spcPts val="0"/>
                        </a:spcAft>
                      </a:pPr>
                      <a:r>
                        <a:rPr lang="es-EC" sz="1600">
                          <a:effectLst/>
                        </a:rPr>
                        <a:t>Guarumal</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Rapel</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Paredes de roca cercana a la cascada que permitiría el descenso de más de 25 metros.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595913">
                <a:tc>
                  <a:txBody>
                    <a:bodyPr/>
                    <a:lstStyle/>
                    <a:p>
                      <a:pPr algn="just">
                        <a:lnSpc>
                          <a:spcPct val="107000"/>
                        </a:lnSpc>
                        <a:spcAft>
                          <a:spcPts val="0"/>
                        </a:spcAft>
                      </a:pPr>
                      <a:r>
                        <a:rPr lang="es-EC" sz="1600">
                          <a:effectLst/>
                        </a:rPr>
                        <a:t>Zapadores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Cabalgata </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a:effectLst/>
                        </a:rPr>
                        <a:t>En caso de grupos grandes, mayor número de caballos</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r h="291170">
                <a:tc>
                  <a:txBody>
                    <a:bodyPr/>
                    <a:lstStyle/>
                    <a:p>
                      <a:pPr algn="just">
                        <a:lnSpc>
                          <a:spcPct val="107000"/>
                        </a:lnSpc>
                        <a:spcAft>
                          <a:spcPts val="0"/>
                        </a:spcAft>
                      </a:pPr>
                      <a:r>
                        <a:rPr lang="es-EC" sz="1600">
                          <a:effectLst/>
                        </a:rPr>
                        <a:t>La Libertad-Chiriboga</a:t>
                      </a:r>
                      <a:endParaRPr lang="es-EC" sz="1600" b="1">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dirty="0">
                          <a:effectLst/>
                        </a:rPr>
                        <a:t>Cicloturismo</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c>
                  <a:txBody>
                    <a:bodyPr/>
                    <a:lstStyle/>
                    <a:p>
                      <a:pPr algn="just">
                        <a:lnSpc>
                          <a:spcPct val="107000"/>
                        </a:lnSpc>
                        <a:spcAft>
                          <a:spcPts val="0"/>
                        </a:spcAft>
                      </a:pPr>
                      <a:r>
                        <a:rPr lang="es-EC" sz="1600" dirty="0">
                          <a:effectLst/>
                        </a:rPr>
                        <a:t>Actualmente se realiza esta actividad</a:t>
                      </a:r>
                      <a:endParaRPr lang="es-EC" sz="1600" b="1" dirty="0">
                        <a:solidFill>
                          <a:schemeClr val="tx1"/>
                        </a:solidFill>
                        <a:effectLst/>
                        <a:latin typeface="Calibri" panose="020F0502020204030204" pitchFamily="34" charset="0"/>
                        <a:ea typeface="Malgun Gothic" panose="020B0503020000020004" pitchFamily="34" charset="-127"/>
                        <a:cs typeface="Times New Roman" panose="02020603050405020304" pitchFamily="18" charset="0"/>
                      </a:endParaRPr>
                    </a:p>
                  </a:txBody>
                  <a:tcPr marL="56928" marR="56928" marT="0" marB="0"/>
                </a:tc>
              </a:tr>
            </a:tbl>
          </a:graphicData>
        </a:graphic>
      </p:graphicFrame>
      <p:sp>
        <p:nvSpPr>
          <p:cNvPr id="3" name="Rectángulo 2"/>
          <p:cNvSpPr/>
          <p:nvPr/>
        </p:nvSpPr>
        <p:spPr>
          <a:xfrm>
            <a:off x="1863088" y="-103031"/>
            <a:ext cx="7745518" cy="577850"/>
          </a:xfrm>
          <a:prstGeom prst="rect">
            <a:avLst/>
          </a:prstGeom>
        </p:spPr>
        <p:txBody>
          <a:bodyPr wrap="none">
            <a:spAutoFit/>
          </a:bodyPr>
          <a:lstStyle/>
          <a:p>
            <a:pPr algn="just">
              <a:lnSpc>
                <a:spcPct val="150000"/>
              </a:lnSpc>
              <a:spcAft>
                <a:spcPts val="0"/>
              </a:spcAft>
            </a:pPr>
            <a:r>
              <a:rPr lang="es-EC" sz="2400" b="1" dirty="0" smtClean="0">
                <a:latin typeface="Arial" panose="020B0604020202020204" pitchFamily="34" charset="0"/>
                <a:ea typeface="Malgun Gothic" panose="020B0503020000020004" pitchFamily="34" charset="-127"/>
              </a:rPr>
              <a:t>ACTIVIDADES ECO-RUTA ÑAWPA ÑAN CHIRIBOGA</a:t>
            </a:r>
            <a:endParaRPr lang="es-EC" sz="2400" b="1" dirty="0">
              <a:effectLst/>
              <a:latin typeface="Arial" panose="020B0604020202020204" pitchFamily="34" charset="0"/>
              <a:ea typeface="Malgun Gothic" panose="020B0503020000020004" pitchFamily="34" charset="-127"/>
            </a:endParaRPr>
          </a:p>
        </p:txBody>
      </p:sp>
    </p:spTree>
    <p:extLst>
      <p:ext uri="{BB962C8B-B14F-4D97-AF65-F5344CB8AC3E}">
        <p14:creationId xmlns:p14="http://schemas.microsoft.com/office/powerpoint/2010/main" val="26682975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2304295" cy="1325563"/>
          </a:xfrm>
        </p:spPr>
        <p:txBody>
          <a:bodyPr>
            <a:normAutofit/>
          </a:bodyPr>
          <a:lstStyle/>
          <a:p>
            <a:pPr algn="ctr"/>
            <a:r>
              <a:rPr lang="es-EC" sz="3600" b="1" dirty="0">
                <a:latin typeface="Arial" panose="020B0604020202020204" pitchFamily="34" charset="0"/>
                <a:cs typeface="Arial" panose="020B0604020202020204" pitchFamily="34" charset="0"/>
              </a:rPr>
              <a:t>DIFUSIÓN DE LA ECO-RUTA ÑAWPA ÑAN CHIRIBOGA</a:t>
            </a:r>
          </a:p>
        </p:txBody>
      </p:sp>
      <p:pic>
        <p:nvPicPr>
          <p:cNvPr id="5" name="Imagen 4"/>
          <p:cNvPicPr>
            <a:picLocks noChangeAspect="1"/>
          </p:cNvPicPr>
          <p:nvPr/>
        </p:nvPicPr>
        <p:blipFill rotWithShape="1">
          <a:blip r:embed="rId3"/>
          <a:srcRect l="11434" t="11707" r="13568" b="6204"/>
          <a:stretch/>
        </p:blipFill>
        <p:spPr>
          <a:xfrm>
            <a:off x="4094328" y="1023583"/>
            <a:ext cx="8097672" cy="5562327"/>
          </a:xfrm>
          <a:prstGeom prst="rect">
            <a:avLst/>
          </a:prstGeom>
        </p:spPr>
      </p:pic>
      <p:pic>
        <p:nvPicPr>
          <p:cNvPr id="3" name="Imagen 2"/>
          <p:cNvPicPr>
            <a:picLocks noChangeAspect="1"/>
          </p:cNvPicPr>
          <p:nvPr/>
        </p:nvPicPr>
        <p:blipFill rotWithShape="1">
          <a:blip r:embed="rId4">
            <a:extLst>
              <a:ext uri="{28A0092B-C50C-407E-A947-70E740481C1C}">
                <a14:useLocalDpi xmlns:a14="http://schemas.microsoft.com/office/drawing/2010/main" val="0"/>
              </a:ext>
            </a:extLst>
          </a:blip>
          <a:srcRect t="4577"/>
          <a:stretch/>
        </p:blipFill>
        <p:spPr>
          <a:xfrm>
            <a:off x="348017" y="1061189"/>
            <a:ext cx="3398294" cy="5524721"/>
          </a:xfrm>
          <a:prstGeom prst="rect">
            <a:avLst/>
          </a:prstGeom>
        </p:spPr>
      </p:pic>
    </p:spTree>
    <p:extLst>
      <p:ext uri="{BB962C8B-B14F-4D97-AF65-F5344CB8AC3E}">
        <p14:creationId xmlns:p14="http://schemas.microsoft.com/office/powerpoint/2010/main" val="368179094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p:nvPr/>
        </p:nvPicPr>
        <p:blipFill rotWithShape="1">
          <a:blip r:embed="rId2"/>
          <a:srcRect l="21669" t="23440" r="28310" b="13778"/>
          <a:stretch/>
        </p:blipFill>
        <p:spPr bwMode="auto">
          <a:xfrm>
            <a:off x="-1" y="368490"/>
            <a:ext cx="8366079" cy="4326339"/>
          </a:xfrm>
          <a:prstGeom prst="rect">
            <a:avLst/>
          </a:prstGeom>
          <a:ln>
            <a:noFill/>
          </a:ln>
          <a:extLst>
            <a:ext uri="{53640926-AAD7-44D8-BBD7-CCE9431645EC}">
              <a14:shadowObscured xmlns:a14="http://schemas.microsoft.com/office/drawing/2010/main"/>
            </a:ext>
          </a:extLst>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5554639" y="2279177"/>
            <a:ext cx="6356624" cy="4578824"/>
          </a:xfrm>
          <a:prstGeom prst="rect">
            <a:avLst/>
          </a:prstGeom>
          <a:noFill/>
          <a:ln>
            <a:noFill/>
          </a:ln>
        </p:spPr>
      </p:pic>
    </p:spTree>
    <p:extLst>
      <p:ext uri="{BB962C8B-B14F-4D97-AF65-F5344CB8AC3E}">
        <p14:creationId xmlns:p14="http://schemas.microsoft.com/office/powerpoint/2010/main" val="40017295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a:xfrm>
            <a:off x="0" y="0"/>
            <a:ext cx="12192000" cy="1336722"/>
          </a:xfrm>
        </p:spPr>
        <p:txBody>
          <a:bodyPr/>
          <a:lstStyle/>
          <a:p>
            <a:r>
              <a:rPr lang="es-EC" b="1" dirty="0" smtClean="0"/>
              <a:t>CONCLUSIONES </a:t>
            </a:r>
            <a:endParaRPr lang="es-EC" b="1" dirty="0"/>
          </a:p>
        </p:txBody>
      </p:sp>
      <p:graphicFrame>
        <p:nvGraphicFramePr>
          <p:cNvPr id="3" name="Diagrama 2"/>
          <p:cNvGraphicFramePr/>
          <p:nvPr>
            <p:extLst>
              <p:ext uri="{D42A27DB-BD31-4B8C-83A1-F6EECF244321}">
                <p14:modId xmlns:p14="http://schemas.microsoft.com/office/powerpoint/2010/main" val="276166835"/>
              </p:ext>
            </p:extLst>
          </p:nvPr>
        </p:nvGraphicFramePr>
        <p:xfrm>
          <a:off x="0" y="883439"/>
          <a:ext cx="12192000" cy="58312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19854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162782675"/>
              </p:ext>
            </p:extLst>
          </p:nvPr>
        </p:nvGraphicFramePr>
        <p:xfrm>
          <a:off x="128516" y="1"/>
          <a:ext cx="1206348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38206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ítulo 1"/>
          <p:cNvSpPr txBox="1">
            <a:spLocks/>
          </p:cNvSpPr>
          <p:nvPr/>
        </p:nvSpPr>
        <p:spPr>
          <a:xfrm>
            <a:off x="0" y="0"/>
            <a:ext cx="12192000" cy="133672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6000" b="1" dirty="0"/>
              <a:t>RECOMENDACIONES</a:t>
            </a:r>
            <a:r>
              <a:rPr lang="es-EC" b="1" dirty="0" smtClean="0"/>
              <a:t> </a:t>
            </a:r>
            <a:endParaRPr lang="es-EC" b="1" dirty="0"/>
          </a:p>
        </p:txBody>
      </p:sp>
      <p:graphicFrame>
        <p:nvGraphicFramePr>
          <p:cNvPr id="5" name="Diagrama 4"/>
          <p:cNvGraphicFramePr/>
          <p:nvPr>
            <p:extLst>
              <p:ext uri="{D42A27DB-BD31-4B8C-83A1-F6EECF244321}">
                <p14:modId xmlns:p14="http://schemas.microsoft.com/office/powerpoint/2010/main" val="1686280973"/>
              </p:ext>
            </p:extLst>
          </p:nvPr>
        </p:nvGraphicFramePr>
        <p:xfrm>
          <a:off x="121312" y="842496"/>
          <a:ext cx="12070687" cy="58722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695650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4000" b="-17000"/>
          </a:stretch>
        </a:blipFill>
        <a:effectLst/>
      </p:bgPr>
    </p:bg>
    <p:spTree>
      <p:nvGrpSpPr>
        <p:cNvPr id="1" name=""/>
        <p:cNvGrpSpPr/>
        <p:nvPr/>
      </p:nvGrpSpPr>
      <p:grpSpPr>
        <a:xfrm>
          <a:off x="0" y="0"/>
          <a:ext cx="0" cy="0"/>
          <a:chOff x="0" y="0"/>
          <a:chExt cx="0" cy="0"/>
        </a:xfrm>
      </p:grpSpPr>
      <p:cxnSp>
        <p:nvCxnSpPr>
          <p:cNvPr id="2" name="10 Conector recto"/>
          <p:cNvCxnSpPr/>
          <p:nvPr/>
        </p:nvCxnSpPr>
        <p:spPr>
          <a:xfrm>
            <a:off x="335360" y="0"/>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11 Conector recto"/>
          <p:cNvCxnSpPr/>
          <p:nvPr/>
        </p:nvCxnSpPr>
        <p:spPr>
          <a:xfrm>
            <a:off x="623392" y="0"/>
            <a:ext cx="0" cy="68580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pic>
        <p:nvPicPr>
          <p:cNvPr id="4" name="Picture 2" descr="http://blogs.espe.edu.ec/wp-content/uploads/2013/09/LOGO-PRINCIPAL5.png"/>
          <p:cNvPicPr>
            <a:picLocks noChangeAspect="1" noChangeArrowheads="1"/>
          </p:cNvPicPr>
          <p:nvPr/>
        </p:nvPicPr>
        <p:blipFill rotWithShape="1">
          <a:blip r:embed="rId3" cstate="print">
            <a:clrChange>
              <a:clrFrom>
                <a:srgbClr val="000000">
                  <a:alpha val="0"/>
                </a:srgbClr>
              </a:clrFrom>
              <a:clrTo>
                <a:srgbClr val="000000">
                  <a:alpha val="0"/>
                </a:srgbClr>
              </a:clrTo>
            </a:clrChange>
            <a:lum bright="70000" contrast="-70000"/>
            <a:extLst>
              <a:ext uri="{28A0092B-C50C-407E-A947-70E740481C1C}">
                <a14:useLocalDpi xmlns:a14="http://schemas.microsoft.com/office/drawing/2010/main" val="0"/>
              </a:ext>
            </a:extLst>
          </a:blip>
          <a:srcRect r="74503" b="-3939"/>
          <a:stretch/>
        </p:blipFill>
        <p:spPr bwMode="auto">
          <a:xfrm>
            <a:off x="4671061" y="128336"/>
            <a:ext cx="2945889" cy="232613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6 Conector recto"/>
          <p:cNvCxnSpPr/>
          <p:nvPr/>
        </p:nvCxnSpPr>
        <p:spPr>
          <a:xfrm>
            <a:off x="11664619" y="-14843"/>
            <a:ext cx="0" cy="6858000"/>
          </a:xfrm>
          <a:prstGeom prst="line">
            <a:avLst/>
          </a:prstGeom>
          <a:ln w="762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7" name="9 Conector recto"/>
          <p:cNvCxnSpPr/>
          <p:nvPr/>
        </p:nvCxnSpPr>
        <p:spPr>
          <a:xfrm>
            <a:off x="11952651" y="-25079"/>
            <a:ext cx="0" cy="685800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ítulo 1"/>
          <p:cNvSpPr txBox="1">
            <a:spLocks/>
          </p:cNvSpPr>
          <p:nvPr/>
        </p:nvSpPr>
        <p:spPr>
          <a:xfrm>
            <a:off x="1427990" y="2941052"/>
            <a:ext cx="9144000" cy="2387600"/>
          </a:xfrm>
          <a:prstGeom prst="rect">
            <a:avLst/>
          </a:prstGeom>
        </p:spPr>
        <p:txBody>
          <a:bodyPr>
            <a:scene3d>
              <a:camera prst="orthographicFront"/>
              <a:lightRig rig="harsh" dir="t"/>
            </a:scene3d>
            <a:sp3d extrusionH="57150" prstMaterial="matte">
              <a:bevelT w="63500" h="12700" prst="angle"/>
              <a:contourClr>
                <a:schemeClr val="bg1">
                  <a:lumMod val="6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C" sz="13800" b="1" dirty="0" smtClean="0">
                <a:ln/>
                <a:latin typeface="Adobe Fan Heiti Std B" panose="020B0700000000000000" pitchFamily="34" charset="-128"/>
                <a:ea typeface="Adobe Fan Heiti Std B" panose="020B0700000000000000" pitchFamily="34" charset="-128"/>
              </a:rPr>
              <a:t>GRACIAS </a:t>
            </a:r>
            <a:endParaRPr lang="es-EC" b="1" dirty="0">
              <a:ln/>
              <a:latin typeface="Adobe Fan Heiti Std B" panose="020B0700000000000000" pitchFamily="34" charset="-128"/>
              <a:ea typeface="Adobe Fan Heiti Std B" panose="020B0700000000000000" pitchFamily="34" charset="-128"/>
            </a:endParaRPr>
          </a:p>
        </p:txBody>
      </p:sp>
    </p:spTree>
    <p:extLst>
      <p:ext uri="{BB962C8B-B14F-4D97-AF65-F5344CB8AC3E}">
        <p14:creationId xmlns:p14="http://schemas.microsoft.com/office/powerpoint/2010/main" val="10003459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074" name="Picture 2" descr="Resultado de imagen para gif objetiv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550" y="5294537"/>
            <a:ext cx="1769478" cy="14518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Resultado de imagen para gif hojas de pap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35604" y="1346497"/>
            <a:ext cx="1171575" cy="89535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Marcador de contenido 3"/>
          <p:cNvGraphicFramePr>
            <a:graphicFrameLocks noGrp="1"/>
          </p:cNvGraphicFramePr>
          <p:nvPr>
            <p:ph idx="1"/>
            <p:extLst>
              <p:ext uri="{D42A27DB-BD31-4B8C-83A1-F6EECF244321}">
                <p14:modId xmlns:p14="http://schemas.microsoft.com/office/powerpoint/2010/main" val="3643382940"/>
              </p:ext>
            </p:extLst>
          </p:nvPr>
        </p:nvGraphicFramePr>
        <p:xfrm>
          <a:off x="0" y="703384"/>
          <a:ext cx="12192001" cy="5894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Rectángulo 6"/>
          <p:cNvSpPr/>
          <p:nvPr/>
        </p:nvSpPr>
        <p:spPr>
          <a:xfrm>
            <a:off x="5927565" y="6336137"/>
            <a:ext cx="1414170" cy="261610"/>
          </a:xfrm>
          <a:prstGeom prst="rect">
            <a:avLst/>
          </a:prstGeom>
        </p:spPr>
        <p:txBody>
          <a:bodyPr wrap="none">
            <a:spAutoFit/>
          </a:bodyPr>
          <a:lstStyle/>
          <a:p>
            <a:r>
              <a:rPr lang="es-EC" sz="1100" dirty="0"/>
              <a:t>http://bit.ly/2ws87L0</a:t>
            </a:r>
          </a:p>
        </p:txBody>
      </p:sp>
      <p:sp>
        <p:nvSpPr>
          <p:cNvPr id="8" name="Rectángulo 7"/>
          <p:cNvSpPr/>
          <p:nvPr/>
        </p:nvSpPr>
        <p:spPr>
          <a:xfrm>
            <a:off x="10771418" y="2241848"/>
            <a:ext cx="1420582" cy="261610"/>
          </a:xfrm>
          <a:prstGeom prst="rect">
            <a:avLst/>
          </a:prstGeom>
        </p:spPr>
        <p:txBody>
          <a:bodyPr wrap="none">
            <a:spAutoFit/>
          </a:bodyPr>
          <a:lstStyle/>
          <a:p>
            <a:r>
              <a:rPr lang="es-EC" sz="1100" dirty="0"/>
              <a:t>http://bit.ly/2vhPkUq</a:t>
            </a:r>
          </a:p>
        </p:txBody>
      </p:sp>
    </p:spTree>
    <p:extLst>
      <p:ext uri="{BB962C8B-B14F-4D97-AF65-F5344CB8AC3E}">
        <p14:creationId xmlns:p14="http://schemas.microsoft.com/office/powerpoint/2010/main" val="35937207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02726" y="119465"/>
            <a:ext cx="10515600" cy="1325563"/>
          </a:xfrm>
        </p:spPr>
        <p:txBody>
          <a:bodyPr/>
          <a:lstStyle/>
          <a:p>
            <a:r>
              <a:rPr lang="es-EC" b="1" dirty="0" smtClean="0"/>
              <a:t>OBJETIVOS ESPECÍFICOS</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946415675"/>
              </p:ext>
            </p:extLst>
          </p:nvPr>
        </p:nvGraphicFramePr>
        <p:xfrm>
          <a:off x="838200" y="1173706"/>
          <a:ext cx="11353800" cy="568429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311140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911953" y="0"/>
            <a:ext cx="10515600" cy="1325563"/>
          </a:xfrm>
        </p:spPr>
        <p:txBody>
          <a:bodyPr/>
          <a:lstStyle/>
          <a:p>
            <a:r>
              <a:rPr lang="es-EC" b="1" dirty="0" smtClean="0"/>
              <a:t>IDEA A DEFENDER</a:t>
            </a:r>
            <a:endParaRPr lang="es-EC" b="1"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048359066"/>
              </p:ext>
            </p:extLst>
          </p:nvPr>
        </p:nvGraphicFramePr>
        <p:xfrm>
          <a:off x="838200" y="888642"/>
          <a:ext cx="11353800" cy="5969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63125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93888" y="-22543"/>
            <a:ext cx="9460606" cy="1325563"/>
          </a:xfrm>
        </p:spPr>
        <p:txBody>
          <a:bodyPr>
            <a:normAutofit/>
          </a:bodyPr>
          <a:lstStyle/>
          <a:p>
            <a:r>
              <a:rPr lang="es-EC" b="1" dirty="0">
                <a:latin typeface="Arial" panose="020B0604020202020204" pitchFamily="34" charset="0"/>
                <a:cs typeface="Arial" panose="020B0604020202020204" pitchFamily="34" charset="0"/>
              </a:rPr>
              <a:t>TEORÍAS DE SOPORTE</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842243556"/>
              </p:ext>
            </p:extLst>
          </p:nvPr>
        </p:nvGraphicFramePr>
        <p:xfrm>
          <a:off x="-374642" y="949518"/>
          <a:ext cx="12566642" cy="59084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ángulo 2"/>
          <p:cNvSpPr/>
          <p:nvPr/>
        </p:nvSpPr>
        <p:spPr>
          <a:xfrm>
            <a:off x="1210054" y="4278892"/>
            <a:ext cx="1704173" cy="261610"/>
          </a:xfrm>
          <a:prstGeom prst="rect">
            <a:avLst/>
          </a:prstGeom>
        </p:spPr>
        <p:txBody>
          <a:bodyPr wrap="square">
            <a:spAutoFit/>
          </a:bodyPr>
          <a:lstStyle/>
          <a:p>
            <a:r>
              <a:rPr lang="es-EC" sz="1100" dirty="0"/>
              <a:t>http://bit.ly/2uF2Yxh</a:t>
            </a:r>
          </a:p>
        </p:txBody>
      </p:sp>
      <p:sp>
        <p:nvSpPr>
          <p:cNvPr id="5" name="Rectángulo 4"/>
          <p:cNvSpPr/>
          <p:nvPr/>
        </p:nvSpPr>
        <p:spPr>
          <a:xfrm>
            <a:off x="4186899" y="6577599"/>
            <a:ext cx="1721780" cy="261610"/>
          </a:xfrm>
          <a:prstGeom prst="rect">
            <a:avLst/>
          </a:prstGeom>
        </p:spPr>
        <p:txBody>
          <a:bodyPr wrap="square">
            <a:spAutoFit/>
          </a:bodyPr>
          <a:lstStyle/>
          <a:p>
            <a:r>
              <a:rPr lang="es-EC" sz="1100" dirty="0"/>
              <a:t>http://bit.ly/2frW7Fq</a:t>
            </a:r>
          </a:p>
        </p:txBody>
      </p:sp>
      <p:sp>
        <p:nvSpPr>
          <p:cNvPr id="6" name="Rectángulo 5"/>
          <p:cNvSpPr/>
          <p:nvPr/>
        </p:nvSpPr>
        <p:spPr>
          <a:xfrm>
            <a:off x="4442463" y="2465616"/>
            <a:ext cx="1700285" cy="253916"/>
          </a:xfrm>
          <a:prstGeom prst="rect">
            <a:avLst/>
          </a:prstGeom>
        </p:spPr>
        <p:txBody>
          <a:bodyPr wrap="square">
            <a:spAutoFit/>
          </a:bodyPr>
          <a:lstStyle/>
          <a:p>
            <a:r>
              <a:rPr lang="es-EC" sz="1050" dirty="0"/>
              <a:t>http://bit.ly/2vhRtPQ</a:t>
            </a:r>
          </a:p>
        </p:txBody>
      </p:sp>
      <p:sp>
        <p:nvSpPr>
          <p:cNvPr id="8" name="Rectángulo 7"/>
          <p:cNvSpPr/>
          <p:nvPr/>
        </p:nvSpPr>
        <p:spPr>
          <a:xfrm>
            <a:off x="9471826" y="3415749"/>
            <a:ext cx="1663096" cy="253916"/>
          </a:xfrm>
          <a:prstGeom prst="rect">
            <a:avLst/>
          </a:prstGeom>
        </p:spPr>
        <p:txBody>
          <a:bodyPr wrap="square">
            <a:spAutoFit/>
          </a:bodyPr>
          <a:lstStyle/>
          <a:p>
            <a:r>
              <a:rPr lang="es-EC" sz="1000" dirty="0"/>
              <a:t>http://bit.ly/2unThnp</a:t>
            </a:r>
          </a:p>
        </p:txBody>
      </p:sp>
      <p:sp>
        <p:nvSpPr>
          <p:cNvPr id="9" name="Rectángulo 8"/>
          <p:cNvSpPr/>
          <p:nvPr/>
        </p:nvSpPr>
        <p:spPr>
          <a:xfrm>
            <a:off x="7670149" y="4197837"/>
            <a:ext cx="1518342" cy="253916"/>
          </a:xfrm>
          <a:prstGeom prst="rect">
            <a:avLst/>
          </a:prstGeom>
        </p:spPr>
        <p:txBody>
          <a:bodyPr wrap="square">
            <a:spAutoFit/>
          </a:bodyPr>
          <a:lstStyle/>
          <a:p>
            <a:r>
              <a:rPr lang="es-EC" sz="1050" dirty="0"/>
              <a:t>http://bit.ly/2vl8Aii</a:t>
            </a:r>
          </a:p>
        </p:txBody>
      </p:sp>
      <p:sp>
        <p:nvSpPr>
          <p:cNvPr id="10" name="Rectángulo 9"/>
          <p:cNvSpPr/>
          <p:nvPr/>
        </p:nvSpPr>
        <p:spPr>
          <a:xfrm>
            <a:off x="5908679" y="5161087"/>
            <a:ext cx="1596587" cy="246221"/>
          </a:xfrm>
          <a:prstGeom prst="rect">
            <a:avLst/>
          </a:prstGeom>
        </p:spPr>
        <p:txBody>
          <a:bodyPr wrap="square">
            <a:spAutoFit/>
          </a:bodyPr>
          <a:lstStyle/>
          <a:p>
            <a:r>
              <a:rPr lang="es-EC" sz="1000" dirty="0"/>
              <a:t>http://bit.ly/2vCkCGE</a:t>
            </a:r>
          </a:p>
        </p:txBody>
      </p:sp>
      <p:sp>
        <p:nvSpPr>
          <p:cNvPr id="11" name="Rectángulo 10"/>
          <p:cNvSpPr/>
          <p:nvPr/>
        </p:nvSpPr>
        <p:spPr>
          <a:xfrm>
            <a:off x="7505266" y="6036310"/>
            <a:ext cx="1784375" cy="261610"/>
          </a:xfrm>
          <a:prstGeom prst="rect">
            <a:avLst/>
          </a:prstGeom>
        </p:spPr>
        <p:txBody>
          <a:bodyPr wrap="square">
            <a:spAutoFit/>
          </a:bodyPr>
          <a:lstStyle/>
          <a:p>
            <a:r>
              <a:rPr lang="es-EC" sz="1100" dirty="0"/>
              <a:t>http://bit.ly/2wGAzbB</a:t>
            </a:r>
          </a:p>
        </p:txBody>
      </p:sp>
    </p:spTree>
    <p:extLst>
      <p:ext uri="{BB962C8B-B14F-4D97-AF65-F5344CB8AC3E}">
        <p14:creationId xmlns:p14="http://schemas.microsoft.com/office/powerpoint/2010/main" val="18555140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10515600" cy="1325563"/>
          </a:xfrm>
        </p:spPr>
        <p:txBody>
          <a:bodyPr>
            <a:normAutofit/>
          </a:bodyPr>
          <a:lstStyle/>
          <a:p>
            <a:r>
              <a:rPr lang="es-EC" b="1" dirty="0">
                <a:latin typeface="Arial" panose="020B0604020202020204" pitchFamily="34" charset="0"/>
                <a:cs typeface="Arial" panose="020B0604020202020204" pitchFamily="34" charset="0"/>
              </a:rPr>
              <a:t>MARCO REFERENCIAL</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142677225"/>
              </p:ext>
            </p:extLst>
          </p:nvPr>
        </p:nvGraphicFramePr>
        <p:xfrm>
          <a:off x="0" y="1577341"/>
          <a:ext cx="12192000" cy="50063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26" name="Picture 2" descr="Imagen relacionad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70497" y="1009935"/>
            <a:ext cx="2661312" cy="1595082"/>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4879328" y="2643322"/>
            <a:ext cx="1455592" cy="254008"/>
          </a:xfrm>
          <a:prstGeom prst="rect">
            <a:avLst/>
          </a:prstGeom>
          <a:noFill/>
        </p:spPr>
        <p:txBody>
          <a:bodyPr wrap="square" rtlCol="0">
            <a:spAutoFit/>
          </a:bodyPr>
          <a:lstStyle/>
          <a:p>
            <a:r>
              <a:rPr lang="es-EC" sz="1000" dirty="0" smtClean="0"/>
              <a:t>Rutas Rurales (2013)</a:t>
            </a:r>
            <a:endParaRPr lang="es-EC" sz="1000" dirty="0"/>
          </a:p>
        </p:txBody>
      </p:sp>
      <p:pic>
        <p:nvPicPr>
          <p:cNvPr id="3" name="Imagen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3042" y="5281683"/>
            <a:ext cx="2262117" cy="1301997"/>
          </a:xfrm>
          <a:prstGeom prst="rect">
            <a:avLst/>
          </a:prstGeom>
        </p:spPr>
      </p:pic>
      <p:pic>
        <p:nvPicPr>
          <p:cNvPr id="6" name="Imagen 5"/>
          <p:cNvPicPr>
            <a:picLocks noChangeAspect="1"/>
          </p:cNvPicPr>
          <p:nvPr/>
        </p:nvPicPr>
        <p:blipFill rotWithShape="1">
          <a:blip r:embed="rId10" cstate="print">
            <a:extLst>
              <a:ext uri="{28A0092B-C50C-407E-A947-70E740481C1C}">
                <a14:useLocalDpi xmlns:a14="http://schemas.microsoft.com/office/drawing/2010/main" val="0"/>
              </a:ext>
            </a:extLst>
          </a:blip>
          <a:srcRect l="31094" t="-597" r="6069" b="3484"/>
          <a:stretch/>
        </p:blipFill>
        <p:spPr>
          <a:xfrm>
            <a:off x="7912434" y="4134752"/>
            <a:ext cx="2120208" cy="2457628"/>
          </a:xfrm>
          <a:prstGeom prst="rect">
            <a:avLst/>
          </a:prstGeom>
        </p:spPr>
      </p:pic>
      <p:pic>
        <p:nvPicPr>
          <p:cNvPr id="7" name="Imagen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3342980" y="4668861"/>
            <a:ext cx="2165045" cy="1664594"/>
          </a:xfrm>
          <a:prstGeom prst="rect">
            <a:avLst/>
          </a:prstGeom>
        </p:spPr>
      </p:pic>
      <p:pic>
        <p:nvPicPr>
          <p:cNvPr id="1028" name="Picture 4" descr="Resultado de imagen para eco ruta paseo del quind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972538" y="1173707"/>
            <a:ext cx="2973047" cy="1431310"/>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9787804" y="2693261"/>
            <a:ext cx="1455592" cy="254008"/>
          </a:xfrm>
          <a:prstGeom prst="rect">
            <a:avLst/>
          </a:prstGeom>
          <a:noFill/>
        </p:spPr>
        <p:txBody>
          <a:bodyPr wrap="square" rtlCol="0">
            <a:spAutoFit/>
          </a:bodyPr>
          <a:lstStyle/>
          <a:p>
            <a:r>
              <a:rPr lang="es-EC" sz="1000" dirty="0" err="1" smtClean="0"/>
              <a:t>Pululahua</a:t>
            </a:r>
            <a:r>
              <a:rPr lang="es-EC" sz="1000" dirty="0" smtClean="0"/>
              <a:t>  Hostal(2006)</a:t>
            </a:r>
            <a:endParaRPr lang="es-EC" sz="1000" dirty="0"/>
          </a:p>
        </p:txBody>
      </p:sp>
    </p:spTree>
    <p:extLst>
      <p:ext uri="{BB962C8B-B14F-4D97-AF65-F5344CB8AC3E}">
        <p14:creationId xmlns:p14="http://schemas.microsoft.com/office/powerpoint/2010/main" val="2281095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866900" y="250825"/>
            <a:ext cx="10515600" cy="1325563"/>
          </a:xfrm>
        </p:spPr>
        <p:txBody>
          <a:bodyPr/>
          <a:lstStyle/>
          <a:p>
            <a:r>
              <a:rPr lang="es-EC" b="1" dirty="0">
                <a:latin typeface="Arial" panose="020B0604020202020204" pitchFamily="34" charset="0"/>
                <a:cs typeface="Arial" panose="020B0604020202020204" pitchFamily="34" charset="0"/>
              </a:rPr>
              <a:t>MARCO METODOLÓGICO</a:t>
            </a:r>
            <a:endParaRPr lang="es-EC"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33950438"/>
              </p:ext>
            </p:extLst>
          </p:nvPr>
        </p:nvGraphicFramePr>
        <p:xfrm>
          <a:off x="1866900" y="1692322"/>
          <a:ext cx="10325100" cy="4749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3546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Amarillo">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1130</TotalTime>
  <Words>2168</Words>
  <Application>Microsoft Office PowerPoint</Application>
  <PresentationFormat>Panorámica</PresentationFormat>
  <Paragraphs>382</Paragraphs>
  <Slides>39</Slides>
  <Notes>0</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39</vt:i4>
      </vt:variant>
    </vt:vector>
  </HeadingPairs>
  <TitlesOfParts>
    <vt:vector size="49" baseType="lpstr">
      <vt:lpstr>Adobe Fan Heiti Std B</vt:lpstr>
      <vt:lpstr>Malgun Gothic</vt:lpstr>
      <vt:lpstr>Arial</vt:lpstr>
      <vt:lpstr>Arial Black</vt:lpstr>
      <vt:lpstr>Calibri</vt:lpstr>
      <vt:lpstr>Calibri Light</vt:lpstr>
      <vt:lpstr>Cambria Math</vt:lpstr>
      <vt:lpstr>Symbol</vt:lpstr>
      <vt:lpstr>Times New Roman</vt:lpstr>
      <vt:lpstr>Tema de Office</vt:lpstr>
      <vt:lpstr>Presentación de PowerPoint</vt:lpstr>
      <vt:lpstr>PROBLEMA</vt:lpstr>
      <vt:lpstr>Presentación de PowerPoint</vt:lpstr>
      <vt:lpstr>Presentación de PowerPoint</vt:lpstr>
      <vt:lpstr>OBJETIVOS ESPECÍFICOS</vt:lpstr>
      <vt:lpstr>IDEA A DEFENDER</vt:lpstr>
      <vt:lpstr>TEORÍAS DE SOPORTE</vt:lpstr>
      <vt:lpstr>MARCO REFERENCIAL</vt:lpstr>
      <vt:lpstr>MARCO METODOLÓGICO</vt:lpstr>
      <vt:lpstr>RECOLECCIÓN Y ANÁLISIS DE DATOS</vt:lpstr>
      <vt:lpstr>MUESTRA</vt:lpstr>
      <vt:lpstr>SITUACIÓN ACTUAL G.A.D. LLOA</vt:lpstr>
      <vt:lpstr>COMUNIDAD DE CHIRIBOGA</vt:lpstr>
      <vt:lpstr>RUTA QUITO-CHIRIBOGA</vt:lpstr>
      <vt:lpstr>Presentación de PowerPoint</vt:lpstr>
      <vt:lpstr>DESCRIPCIÓN DEL RECORRIDO</vt:lpstr>
      <vt:lpstr>OFERTA DE TURISMO DE AVENTURA</vt:lpstr>
      <vt:lpstr>ESTABLECIMIENTOS PRESTADORES DE SERVICIOS</vt:lpstr>
      <vt:lpstr>PERFIL DEL TURISTA POTENCIAL</vt:lpstr>
      <vt:lpstr>INVENTARIO DE RECURSOS TURÍSTICOS</vt:lpstr>
      <vt:lpstr>DISCUSIÓN</vt:lpstr>
      <vt:lpstr>Presentación de PowerPoint</vt:lpstr>
      <vt:lpstr>Presentación de PowerPoint</vt:lpstr>
      <vt:lpstr>Presentación de PowerPoint</vt:lpstr>
      <vt:lpstr>Presentación de PowerPoint</vt:lpstr>
      <vt:lpstr>PROPUESTA</vt:lpstr>
      <vt:lpstr>DECLARACIÓN DE LLOA COMO ÁREA DE CONSERVACIÓN Y USO SUSTENTABLE</vt:lpstr>
      <vt:lpstr>PROGRAMA DE CAPACITACIÓN TURÍSTICA</vt:lpstr>
      <vt:lpstr>DECLARACIÓN PATRIMONIAL A BIENES CULTURALES DE SAN JUAN, CHIRIBOGA Y CAMINO DE LOS YUMBOS</vt:lpstr>
      <vt:lpstr>DISEÑO DE LA ECO-RUTA ÑAWPA ÑAN CHIRIBOGA</vt:lpstr>
      <vt:lpstr>Presentación de PowerPoint</vt:lpstr>
      <vt:lpstr>Presentación de PowerPoint</vt:lpstr>
      <vt:lpstr>Presentación de PowerPoint</vt:lpstr>
      <vt:lpstr>DIFUSIÓN DE LA ECO-RUTA ÑAWPA ÑAN CHIRIBOGA</vt:lpstr>
      <vt:lpstr>Presentación de PowerPoint</vt:lpstr>
      <vt:lpstr>CONCLUSIONES </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Janela</dc:creator>
  <cp:lastModifiedBy>Janela</cp:lastModifiedBy>
  <cp:revision>75</cp:revision>
  <dcterms:created xsi:type="dcterms:W3CDTF">2017-07-21T03:29:41Z</dcterms:created>
  <dcterms:modified xsi:type="dcterms:W3CDTF">2017-08-15T04:16:44Z</dcterms:modified>
</cp:coreProperties>
</file>