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rts/chart4.xml" ContentType="application/vnd.openxmlformats-officedocument.drawingml.chart+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57" r:id="rId3"/>
    <p:sldId id="258" r:id="rId4"/>
    <p:sldId id="259" r:id="rId5"/>
    <p:sldId id="260" r:id="rId6"/>
    <p:sldId id="261" r:id="rId7"/>
    <p:sldId id="262" r:id="rId8"/>
    <p:sldId id="310" r:id="rId9"/>
    <p:sldId id="282" r:id="rId10"/>
    <p:sldId id="263" r:id="rId11"/>
    <p:sldId id="311" r:id="rId12"/>
    <p:sldId id="274" r:id="rId13"/>
    <p:sldId id="276" r:id="rId14"/>
    <p:sldId id="315" r:id="rId15"/>
    <p:sldId id="318" r:id="rId16"/>
    <p:sldId id="319" r:id="rId17"/>
    <p:sldId id="313" r:id="rId18"/>
    <p:sldId id="322" r:id="rId19"/>
    <p:sldId id="323" r:id="rId20"/>
    <p:sldId id="324" r:id="rId21"/>
    <p:sldId id="320" r:id="rId22"/>
    <p:sldId id="326" r:id="rId23"/>
    <p:sldId id="328" r:id="rId24"/>
    <p:sldId id="330" r:id="rId25"/>
    <p:sldId id="331" r:id="rId26"/>
    <p:sldId id="279" r:id="rId27"/>
    <p:sldId id="334" r:id="rId28"/>
    <p:sldId id="281" r:id="rId29"/>
    <p:sldId id="284" r:id="rId30"/>
    <p:sldId id="306" r:id="rId31"/>
    <p:sldId id="285" r:id="rId32"/>
    <p:sldId id="307" r:id="rId33"/>
    <p:sldId id="308" r:id="rId34"/>
    <p:sldId id="309" r:id="rId35"/>
    <p:sldId id="280" r:id="rId36"/>
    <p:sldId id="286" r:id="rId3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24" autoAdjust="0"/>
    <p:restoredTop sz="94660"/>
  </p:normalViewPr>
  <p:slideViewPr>
    <p:cSldViewPr>
      <p:cViewPr>
        <p:scale>
          <a:sx n="90" d="100"/>
          <a:sy n="90" d="100"/>
        </p:scale>
        <p:origin x="-552"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hary\Desktop\RESULTADOS%20ENCUESTA%20SURVEYMONKEY\empleadores\preguntas%20empleador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chary\Desktop\RESULTADOS%20ENCUESTA%20SURVEYMONKEY\Codificacion%20respuestas%20graduado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ANTONIO\Desktop\Compilaci&#243;n%20de%20respuesta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2.xml.rels><?xml version="1.0" encoding="UTF-8" standalone="yes"?>
<Relationships xmlns="http://schemas.openxmlformats.org/package/2006/relationships"><Relationship Id="rId1" Type="http://schemas.openxmlformats.org/officeDocument/2006/relationships/oleObject" Target="file:///C:\Users\chary\Desktop\RESULTADOS%20ENCUESTA%20SURVEYMONKEY\empleadores\preguntas%20empleador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hary\Desktop\RESULTADOS%20ENCUESTA%20SURVEYMONKEY\empleadores\preguntas%20empleador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hary\Desktop\RESULTADOS%20ENCUESTA%20SURVEYMONKEY\empleadores\preguntas%20empleador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6.xml.rels><?xml version="1.0" encoding="UTF-8" standalone="yes"?>
<Relationships xmlns="http://schemas.openxmlformats.org/package/2006/relationships"><Relationship Id="rId1" Type="http://schemas.openxmlformats.org/officeDocument/2006/relationships/oleObject" Target="file:///C:\Users\chary\Desktop\RESULTADOS%20ENCUESTA%20SURVEYMONKEY\Codificacion%20respuestas%20graduado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hary\Desktop\RESULTADOS%20ENCUESTA%20SURVEYMONKEY\Codificacion%20respuestas%20graduado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chary\Desktop\RESULTADOS%20ENCUESTA%20SURVEYMONKEY\graduados\Codificacion%20respuestas%20graduado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hary\Desktop\RESULTADOS%20ENCUESTA%20SURVEYMONKEY\Codificacion%20respuestas%20graduad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1200" baseline="0"/>
            </a:pPr>
            <a:r>
              <a:rPr lang="es-ES" sz="1200" baseline="0">
                <a:latin typeface="Times New Roman" pitchFamily="18" charset="0"/>
                <a:cs typeface="Times New Roman" pitchFamily="18" charset="0"/>
              </a:rPr>
              <a:t>Figura 1. </a:t>
            </a:r>
            <a:r>
              <a:rPr lang="es-ES" sz="1200" b="0" baseline="0">
                <a:latin typeface="Times New Roman" pitchFamily="18" charset="0"/>
                <a:cs typeface="Times New Roman" pitchFamily="18" charset="0"/>
              </a:rPr>
              <a:t>Porcentaje de </a:t>
            </a:r>
            <a:r>
              <a:rPr lang="es-ES" sz="1200" b="0" i="0" u="none" strike="noStrike" baseline="0">
                <a:effectLst/>
                <a:latin typeface="Times New Roman" pitchFamily="18" charset="0"/>
                <a:cs typeface="Times New Roman" pitchFamily="18" charset="0"/>
              </a:rPr>
              <a:t>tecnólogos </a:t>
            </a:r>
            <a:r>
              <a:rPr lang="es-ES" sz="1200" b="0" baseline="0">
                <a:latin typeface="Times New Roman" pitchFamily="18" charset="0"/>
                <a:cs typeface="Times New Roman" pitchFamily="18" charset="0"/>
              </a:rPr>
              <a:t>contratados en obras</a:t>
            </a:r>
          </a:p>
        </c:rich>
      </c:tx>
      <c:layout>
        <c:manualLayout>
          <c:xMode val="edge"/>
          <c:yMode val="edge"/>
          <c:x val="3.5941767806868502E-2"/>
          <c:y val="2.0680851618113501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3.7043897017966301E-3"/>
          <c:y val="0.30486033809858498"/>
          <c:w val="0.95047289305543603"/>
          <c:h val="0.56436153191861804"/>
        </c:manualLayout>
      </c:layout>
      <c:pie3DChart>
        <c:varyColors val="1"/>
        <c:ser>
          <c:idx val="0"/>
          <c:order val="0"/>
          <c:dLbls>
            <c:dLbl>
              <c:idx val="0"/>
              <c:layout>
                <c:manualLayout>
                  <c:x val="-0.13987162977104201"/>
                  <c:y val="2.5924985183303599E-2"/>
                </c:manualLayout>
              </c:layout>
              <c:tx>
                <c:rich>
                  <a:bodyPr/>
                  <a:lstStyle/>
                  <a:p>
                    <a:r>
                      <a:rPr lang="en-US" sz="1200"/>
                      <a:t>37%</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0-D9B8-4A03-BF29-5FF3ABB08454}"/>
                </c:ext>
                <c:ext xmlns:c15="http://schemas.microsoft.com/office/drawing/2012/chart" uri="{CE6537A1-D6FC-4f65-9D91-7224C49458BB}"/>
              </c:extLst>
            </c:dLbl>
            <c:dLbl>
              <c:idx val="1"/>
              <c:layout>
                <c:manualLayout>
                  <c:x val="0.18829354517386601"/>
                  <c:y val="-0.128048241281668"/>
                </c:manualLayout>
              </c:layout>
              <c:tx>
                <c:rich>
                  <a:bodyPr/>
                  <a:lstStyle/>
                  <a:p>
                    <a:r>
                      <a:rPr lang="en-US" sz="1200"/>
                      <a:t>63%</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D9B8-4A03-BF29-5FF3ABB08454}"/>
                </c:ext>
                <c:ext xmlns:c15="http://schemas.microsoft.com/office/drawing/2012/chart" uri="{CE6537A1-D6FC-4f65-9D91-7224C49458BB}"/>
              </c:extLst>
            </c:dLbl>
            <c:spPr>
              <a:noFill/>
              <a:ln>
                <a:noFill/>
              </a:ln>
              <a:effectLst/>
            </c:spPr>
            <c:txPr>
              <a:bodyPr/>
              <a:lstStyle/>
              <a:p>
                <a:pPr>
                  <a:defRPr sz="1200" b="1">
                    <a:solidFill>
                      <a:schemeClr val="bg1"/>
                    </a:solidFill>
                    <a:latin typeface="Times New Roman" pitchFamily="18" charset="0"/>
                    <a:cs typeface="Times New Roman" pitchFamily="18" charset="0"/>
                  </a:defRPr>
                </a:pPr>
                <a:endParaRPr lang="es-EC"/>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'1'!$C$4:$D$4</c:f>
              <c:strCache>
                <c:ptCount val="2"/>
                <c:pt idx="0">
                  <c:v>si</c:v>
                </c:pt>
                <c:pt idx="1">
                  <c:v>no</c:v>
                </c:pt>
              </c:strCache>
            </c:strRef>
          </c:cat>
          <c:val>
            <c:numRef>
              <c:f>'1'!$C$22:$D$22</c:f>
              <c:numCache>
                <c:formatCode>0.00%</c:formatCode>
                <c:ptCount val="2"/>
                <c:pt idx="0">
                  <c:v>0.375</c:v>
                </c:pt>
                <c:pt idx="1">
                  <c:v>0.625</c:v>
                </c:pt>
              </c:numCache>
            </c:numRef>
          </c:val>
          <c:extLst xmlns:c16r2="http://schemas.microsoft.com/office/drawing/2015/06/chart">
            <c:ext xmlns:c16="http://schemas.microsoft.com/office/drawing/2014/chart" uri="{C3380CC4-5D6E-409C-BE32-E72D297353CC}">
              <c16:uniqueId val="{00000002-D9B8-4A03-BF29-5FF3ABB08454}"/>
            </c:ext>
          </c:extLst>
        </c:ser>
        <c:dLbls>
          <c:showLegendKey val="0"/>
          <c:showVal val="0"/>
          <c:showCatName val="0"/>
          <c:showSerName val="0"/>
          <c:showPercent val="1"/>
          <c:showBubbleSize val="0"/>
          <c:showLeaderLines val="1"/>
        </c:dLbls>
      </c:pie3DChart>
    </c:plotArea>
    <c:legend>
      <c:legendPos val="t"/>
      <c:legendEntry>
        <c:idx val="0"/>
        <c:txPr>
          <a:bodyPr/>
          <a:lstStyle/>
          <a:p>
            <a:pPr>
              <a:defRPr sz="1000" b="0" i="0" cap="all" baseline="0">
                <a:latin typeface="Times New Roman" pitchFamily="18" charset="0"/>
                <a:cs typeface="Times New Roman" pitchFamily="18" charset="0"/>
              </a:defRPr>
            </a:pPr>
            <a:endParaRPr lang="es-EC"/>
          </a:p>
        </c:txPr>
      </c:legendEntry>
      <c:legendEntry>
        <c:idx val="1"/>
        <c:txPr>
          <a:bodyPr/>
          <a:lstStyle/>
          <a:p>
            <a:pPr>
              <a:defRPr sz="1000" b="0" i="0" cap="all" baseline="0">
                <a:latin typeface="Times New Roman" pitchFamily="18" charset="0"/>
                <a:cs typeface="Times New Roman" pitchFamily="18" charset="0"/>
              </a:defRPr>
            </a:pPr>
            <a:endParaRPr lang="es-EC"/>
          </a:p>
        </c:txPr>
      </c:legendEntry>
      <c:layout>
        <c:manualLayout>
          <c:xMode val="edge"/>
          <c:yMode val="edge"/>
          <c:x val="0.629134004109831"/>
          <c:y val="0.246729917704365"/>
          <c:w val="0.36127245834602201"/>
          <c:h val="0.499620110876206"/>
        </c:manualLayout>
      </c:layout>
      <c:overlay val="0"/>
      <c:txPr>
        <a:bodyPr/>
        <a:lstStyle/>
        <a:p>
          <a:pPr>
            <a:defRPr sz="1200" b="0">
              <a:latin typeface="Times New Roman" pitchFamily="18" charset="0"/>
              <a:cs typeface="Times New Roman" pitchFamily="18" charset="0"/>
            </a:defRPr>
          </a:pPr>
          <a:endParaRPr lang="es-EC"/>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s-ES" sz="1200" b="1" i="0" baseline="0">
                <a:effectLst/>
                <a:latin typeface="Times New Roman" pitchFamily="18" charset="0"/>
                <a:cs typeface="Times New Roman" pitchFamily="18" charset="0"/>
              </a:rPr>
              <a:t>Figura 13. </a:t>
            </a:r>
            <a:r>
              <a:rPr lang="es-ES" sz="1200" b="0" i="0" baseline="0">
                <a:effectLst/>
                <a:latin typeface="Times New Roman" pitchFamily="18" charset="0"/>
                <a:cs typeface="Times New Roman" pitchFamily="18" charset="0"/>
              </a:rPr>
              <a:t>Estrategias utilizadas por los tecnólogos para la realización de cálculos matemáticos sobre compra de materiales en obra</a:t>
            </a:r>
            <a:endParaRPr lang="es-ES" sz="1200">
              <a:effectLst/>
              <a:latin typeface="Times New Roman" pitchFamily="18" charset="0"/>
              <a:cs typeface="Times New Roman" pitchFamily="18" charset="0"/>
            </a:endParaRPr>
          </a:p>
        </c:rich>
      </c:tx>
      <c:layout>
        <c:manualLayout>
          <c:xMode val="edge"/>
          <c:yMode val="edge"/>
          <c:x val="2.8556190572367201E-2"/>
          <c:y val="2.56196236340023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4.9076896815222398E-2"/>
          <c:y val="0.16608778069408001"/>
          <c:w val="0.53583496301286204"/>
          <c:h val="0.72708369787110005"/>
        </c:manualLayout>
      </c:layout>
      <c:pie3DChart>
        <c:varyColors val="1"/>
        <c:ser>
          <c:idx val="0"/>
          <c:order val="0"/>
          <c:dLbls>
            <c:dLbl>
              <c:idx val="2"/>
              <c:layout>
                <c:manualLayout>
                  <c:x val="0.122200264561053"/>
                  <c:y val="-7.1811023622047304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0-EE91-4AF6-A2E6-6C79AE3E7528}"/>
                </c:ext>
                <c:ext xmlns:c15="http://schemas.microsoft.com/office/drawing/2012/chart" uri="{CE6537A1-D6FC-4f65-9D91-7224C49458BB}"/>
              </c:extLst>
            </c:dLbl>
            <c:spPr>
              <a:noFill/>
              <a:ln>
                <a:noFill/>
              </a:ln>
              <a:effectLst/>
            </c:spPr>
            <c:txPr>
              <a:bodyPr/>
              <a:lstStyle/>
              <a:p>
                <a:pPr>
                  <a:defRPr sz="1200" b="1">
                    <a:solidFill>
                      <a:schemeClr val="bg1"/>
                    </a:solidFill>
                    <a:latin typeface="Times New Roman" pitchFamily="18" charset="0"/>
                    <a:cs typeface="Times New Roman" pitchFamily="18" charset="0"/>
                  </a:defRPr>
                </a:pPr>
                <a:endParaRPr lang="es-EC"/>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'[Codificacion respuestas graduados.xlsx]7'!$B$7:$E$7</c:f>
              <c:strCache>
                <c:ptCount val="4"/>
                <c:pt idx="0">
                  <c:v>A partir de la lectura en planos impresos</c:v>
                </c:pt>
                <c:pt idx="1">
                  <c:v>Por medio de herramientas de software, Autocad, Revit, Sketchup</c:v>
                </c:pt>
                <c:pt idx="2">
                  <c:v>Por medio de hojas de cálculo: Excel, Proexcel.</c:v>
                </c:pt>
                <c:pt idx="3">
                  <c:v>El contratista o trabajador suministra las cantidad requeridas</c:v>
                </c:pt>
              </c:strCache>
            </c:strRef>
          </c:cat>
          <c:val>
            <c:numRef>
              <c:f>'[Codificacion respuestas graduados.xlsx]7'!$B$30:$E$30</c:f>
              <c:numCache>
                <c:formatCode>0%</c:formatCode>
                <c:ptCount val="4"/>
                <c:pt idx="0">
                  <c:v>0.2</c:v>
                </c:pt>
                <c:pt idx="1">
                  <c:v>0.35</c:v>
                </c:pt>
                <c:pt idx="2">
                  <c:v>0.35</c:v>
                </c:pt>
                <c:pt idx="3">
                  <c:v>0.1</c:v>
                </c:pt>
              </c:numCache>
            </c:numRef>
          </c:val>
          <c:extLst xmlns:c16r2="http://schemas.microsoft.com/office/drawing/2015/06/chart">
            <c:ext xmlns:c16="http://schemas.microsoft.com/office/drawing/2014/chart" uri="{C3380CC4-5D6E-409C-BE32-E72D297353CC}">
              <c16:uniqueId val="{00000001-EE91-4AF6-A2E6-6C79AE3E7528}"/>
            </c:ext>
          </c:extLst>
        </c:ser>
        <c:dLbls>
          <c:showLegendKey val="0"/>
          <c:showVal val="0"/>
          <c:showCatName val="0"/>
          <c:showSerName val="0"/>
          <c:showPercent val="1"/>
          <c:showBubbleSize val="0"/>
          <c:showLeaderLines val="1"/>
        </c:dLbls>
      </c:pie3DChart>
    </c:plotArea>
    <c:legend>
      <c:legendPos val="r"/>
      <c:layout>
        <c:manualLayout>
          <c:xMode val="edge"/>
          <c:yMode val="edge"/>
          <c:x val="0.608472322579374"/>
          <c:y val="0.263296073498059"/>
          <c:w val="0.38285015769798703"/>
          <c:h val="0.699600391674845"/>
        </c:manualLayout>
      </c:layout>
      <c:overlay val="0"/>
      <c:txPr>
        <a:bodyPr/>
        <a:lstStyle/>
        <a:p>
          <a:pPr>
            <a:defRPr sz="1050">
              <a:latin typeface="Times New Roman" pitchFamily="18" charset="0"/>
              <a:cs typeface="Times New Roman" pitchFamily="18" charset="0"/>
            </a:defRPr>
          </a:pPr>
          <a:endParaRPr lang="es-EC"/>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1200">
                <a:latin typeface="Times New Roman" panose="02020603050405020304" pitchFamily="18" charset="0"/>
                <a:cs typeface="Times New Roman" panose="02020603050405020304" pitchFamily="18" charset="0"/>
              </a:defRPr>
            </a:pPr>
            <a:r>
              <a:rPr lang="es-ES" sz="1200" b="1" i="0" baseline="0">
                <a:effectLst/>
              </a:rPr>
              <a:t>Figura 17. </a:t>
            </a:r>
            <a:r>
              <a:rPr lang="es-ES" sz="1200" b="0" i="0" baseline="0">
                <a:effectLst/>
              </a:rPr>
              <a:t>Sistemas de construcción </a:t>
            </a:r>
            <a:r>
              <a:rPr lang="es-ES" sz="1200" b="0" i="0" u="none" strike="noStrike" baseline="0">
                <a:effectLst/>
              </a:rPr>
              <a:t>mayormente </a:t>
            </a:r>
            <a:r>
              <a:rPr lang="es-ES" sz="1200" b="0" i="0" baseline="0">
                <a:effectLst/>
              </a:rPr>
              <a:t>empleados en las obras</a:t>
            </a:r>
            <a:endParaRPr lang="es-ES" sz="1100">
              <a:effectLst/>
            </a:endParaRPr>
          </a:p>
        </c:rich>
      </c:tx>
      <c:layout>
        <c:manualLayout>
          <c:xMode val="edge"/>
          <c:yMode val="edge"/>
          <c:x val="2.6631135271156799E-2"/>
          <c:y val="4.5095347333551798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manualLayout>
                  <c:x val="-7.5981159177913399E-2"/>
                  <c:y val="0.10855424567992"/>
                </c:manualLayout>
              </c:layout>
              <c:showLegendKey val="0"/>
              <c:showVal val="0"/>
              <c:showCatName val="0"/>
              <c:showSerName val="0"/>
              <c:showPercent val="1"/>
              <c:showBubbleSize val="0"/>
              <c:extLst>
                <c:ext xmlns:c15="http://schemas.microsoft.com/office/drawing/2012/chart" uri="{CE6537A1-D6FC-4f65-9D91-7224C49458BB}"/>
              </c:extLst>
            </c:dLbl>
            <c:dLbl>
              <c:idx val="1"/>
              <c:layout>
                <c:manualLayout>
                  <c:x val="-0.12638845144357"/>
                  <c:y val="-0.113030554724963"/>
                </c:manualLayout>
              </c:layout>
              <c:showLegendKey val="0"/>
              <c:showVal val="0"/>
              <c:showCatName val="0"/>
              <c:showSerName val="0"/>
              <c:showPercent val="1"/>
              <c:showBubbleSize val="0"/>
              <c:extLst>
                <c:ext xmlns:c15="http://schemas.microsoft.com/office/drawing/2012/chart" uri="{CE6537A1-D6FC-4f65-9D91-7224C49458BB}"/>
              </c:extLst>
            </c:dLbl>
            <c:dLbl>
              <c:idx val="2"/>
              <c:layout>
                <c:manualLayout>
                  <c:x val="0.118055555555556"/>
                  <c:y val="-7.2904304683433604E-2"/>
                </c:manualLayout>
              </c:layout>
              <c:showLegendKey val="0"/>
              <c:showVal val="0"/>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200" b="1">
                    <a:solidFill>
                      <a:schemeClr val="bg1"/>
                    </a:solidFill>
                    <a:latin typeface="Times New Roman" panose="02020603050405020304" pitchFamily="18" charset="0"/>
                    <a:cs typeface="Times New Roman" panose="02020603050405020304" pitchFamily="18" charset="0"/>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'[Compilación de respuestas.xlsx]3'!$K$16:$K$18</c:f>
              <c:strCache>
                <c:ptCount val="3"/>
                <c:pt idx="0">
                  <c:v>Sistema constructivo mediante formaleta</c:v>
                </c:pt>
                <c:pt idx="1">
                  <c:v>Sistema constructivo tradicional</c:v>
                </c:pt>
                <c:pt idx="2">
                  <c:v>Sistema constructivo mixto: hormigón y estructura metálica</c:v>
                </c:pt>
              </c:strCache>
            </c:strRef>
          </c:cat>
          <c:val>
            <c:numRef>
              <c:f>'[Compilación de respuestas.xlsx]3'!$M$16:$M$18</c:f>
              <c:numCache>
                <c:formatCode>0%</c:formatCode>
                <c:ptCount val="3"/>
                <c:pt idx="0">
                  <c:v>0.11764705882352899</c:v>
                </c:pt>
                <c:pt idx="1">
                  <c:v>0.35294117647058798</c:v>
                </c:pt>
                <c:pt idx="2">
                  <c:v>0.52941176470588203</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64048104842053799"/>
          <c:y val="0.28494910319407601"/>
          <c:w val="0.34206177092788398"/>
          <c:h val="0.668946485608514"/>
        </c:manualLayout>
      </c:layout>
      <c:overlay val="0"/>
      <c:txPr>
        <a:bodyPr/>
        <a:lstStyle/>
        <a:p>
          <a:pPr>
            <a:defRPr sz="1200">
              <a:latin typeface="Times New Roman" panose="02020603050405020304" pitchFamily="18" charset="0"/>
              <a:cs typeface="Times New Roman" panose="02020603050405020304" pitchFamily="18" charset="0"/>
            </a:defRPr>
          </a:pPr>
          <a:endParaRPr lang="es-EC"/>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1200">
                <a:latin typeface="Times New Roman" pitchFamily="18" charset="0"/>
                <a:cs typeface="Times New Roman" pitchFamily="18" charset="0"/>
              </a:defRPr>
            </a:pPr>
            <a:r>
              <a:rPr lang="es-ES" sz="1200" b="1" i="0" baseline="0">
                <a:effectLst/>
              </a:rPr>
              <a:t>Figura 18. </a:t>
            </a:r>
            <a:r>
              <a:rPr lang="es-ES" sz="1200" b="0" i="0" baseline="0">
                <a:effectLst/>
              </a:rPr>
              <a:t>Funciones que se le asignan al tecnólogo en obras</a:t>
            </a:r>
            <a:endParaRPr lang="es-ES" sz="1200">
              <a:effectLst/>
            </a:endParaRPr>
          </a:p>
        </c:rich>
      </c:tx>
      <c:layout>
        <c:manualLayout>
          <c:xMode val="edge"/>
          <c:yMode val="edge"/>
          <c:x val="4.23350404378968E-2"/>
          <c:y val="3.9024390243902397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
          <c:y val="0.27002160128214098"/>
          <c:w val="0.68121001190966202"/>
          <c:h val="0.64145550832694598"/>
        </c:manualLayout>
      </c:layout>
      <c:pie3DChart>
        <c:varyColors val="1"/>
        <c:ser>
          <c:idx val="0"/>
          <c:order val="0"/>
          <c:dLbls>
            <c:dLbl>
              <c:idx val="1"/>
              <c:layout>
                <c:manualLayout>
                  <c:x val="0.121775161013635"/>
                  <c:y val="-0.26824756700964297"/>
                </c:manualLayout>
              </c:layout>
              <c:showLegendKey val="0"/>
              <c:showVal val="0"/>
              <c:showCatName val="0"/>
              <c:showSerName val="0"/>
              <c:showPercent val="1"/>
              <c:showBubbleSize val="0"/>
              <c:extLst>
                <c:ext xmlns:c15="http://schemas.microsoft.com/office/drawing/2012/chart" uri="{CE6537A1-D6FC-4f65-9D91-7224C49458BB}"/>
              </c:extLst>
            </c:dLbl>
            <c:spPr>
              <a:noFill/>
              <a:ln>
                <a:noFill/>
              </a:ln>
              <a:effectLst/>
            </c:spPr>
            <c:txPr>
              <a:bodyPr/>
              <a:lstStyle/>
              <a:p>
                <a:pPr>
                  <a:defRPr sz="1200" b="1">
                    <a:solidFill>
                      <a:schemeClr val="bg1"/>
                    </a:solidFill>
                    <a:latin typeface="Times New Roman" pitchFamily="18" charset="0"/>
                    <a:cs typeface="Times New Roman" pitchFamily="18" charset="0"/>
                  </a:defRPr>
                </a:pPr>
                <a:endParaRPr lang="es-EC"/>
              </a:p>
            </c:txPr>
            <c:showLegendKey val="0"/>
            <c:showVal val="0"/>
            <c:showCatName val="0"/>
            <c:showSerName val="0"/>
            <c:showPercent val="1"/>
            <c:showBubbleSize val="0"/>
            <c:showLeaderLines val="1"/>
            <c:extLst>
              <c:ext xmlns:c15="http://schemas.microsoft.com/office/drawing/2012/chart" uri="{CE6537A1-D6FC-4f65-9D91-7224C49458BB}"/>
            </c:extLst>
          </c:dLbls>
          <c:cat>
            <c:strRef>
              <c:f>'[Compilación de respuestas (1).xlsx]3'!$K$21:$K$22</c:f>
              <c:strCache>
                <c:ptCount val="2"/>
                <c:pt idx="0">
                  <c:v>Función de residente de obra</c:v>
                </c:pt>
                <c:pt idx="1">
                  <c:v>Función de ayudante de  residente de obra</c:v>
                </c:pt>
              </c:strCache>
            </c:strRef>
          </c:cat>
          <c:val>
            <c:numRef>
              <c:f>'[Compilación de respuestas (1).xlsx]3'!$L$21:$L$22</c:f>
              <c:numCache>
                <c:formatCode>0%</c:formatCode>
                <c:ptCount val="2"/>
                <c:pt idx="0">
                  <c:v>0.22</c:v>
                </c:pt>
                <c:pt idx="1">
                  <c:v>0.78</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63527507601967204"/>
          <c:y val="0.29396716836304099"/>
          <c:w val="0.30905158661539101"/>
          <c:h val="0.51533097039477704"/>
        </c:manualLayout>
      </c:layout>
      <c:overlay val="0"/>
      <c:txPr>
        <a:bodyPr/>
        <a:lstStyle/>
        <a:p>
          <a:pPr>
            <a:defRPr sz="1200">
              <a:latin typeface="Times New Roman" pitchFamily="18" charset="0"/>
              <a:cs typeface="Times New Roman" pitchFamily="18" charset="0"/>
            </a:defRPr>
          </a:pPr>
          <a:endParaRPr lang="es-EC"/>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s-ES" sz="1200" b="1" i="0" baseline="0">
                <a:effectLst/>
                <a:latin typeface="Times New Roman" pitchFamily="18" charset="0"/>
                <a:cs typeface="Times New Roman" pitchFamily="18" charset="0"/>
              </a:rPr>
              <a:t>Figura 2. </a:t>
            </a:r>
            <a:r>
              <a:rPr lang="es-ES" sz="1200" b="0" i="0" baseline="0">
                <a:effectLst/>
                <a:latin typeface="Times New Roman" pitchFamily="18" charset="0"/>
                <a:cs typeface="Times New Roman" pitchFamily="18" charset="0"/>
              </a:rPr>
              <a:t>Modos de contratación de tecnólogos</a:t>
            </a:r>
            <a:endParaRPr lang="es-ES" sz="1200">
              <a:effectLst/>
              <a:latin typeface="Times New Roman" pitchFamily="18" charset="0"/>
              <a:cs typeface="Times New Roman" pitchFamily="18" charset="0"/>
            </a:endParaRPr>
          </a:p>
        </c:rich>
      </c:tx>
      <c:layout/>
      <c:overlay val="0"/>
    </c:title>
    <c:autoTitleDeleted val="0"/>
    <c:plotArea>
      <c:layout/>
      <c:barChart>
        <c:barDir val="col"/>
        <c:grouping val="clustered"/>
        <c:varyColors val="0"/>
        <c:ser>
          <c:idx val="0"/>
          <c:order val="0"/>
          <c:invertIfNegative val="0"/>
          <c:cat>
            <c:strRef>
              <c:f>'2'!$C$5:$F$5</c:f>
              <c:strCache>
                <c:ptCount val="4"/>
                <c:pt idx="0">
                  <c:v>Por búsqueda de la empresa</c:v>
                </c:pt>
                <c:pt idx="1">
                  <c:v>Por experiencia</c:v>
                </c:pt>
                <c:pt idx="2">
                  <c:v>Por acercamiento personal</c:v>
                </c:pt>
                <c:pt idx="3">
                  <c:v>Por búsqueda o acercamiento personal</c:v>
                </c:pt>
              </c:strCache>
            </c:strRef>
          </c:cat>
          <c:val>
            <c:numRef>
              <c:f>'2'!$C$22:$F$22</c:f>
              <c:numCache>
                <c:formatCode>General</c:formatCode>
                <c:ptCount val="4"/>
                <c:pt idx="0">
                  <c:v>10</c:v>
                </c:pt>
                <c:pt idx="1">
                  <c:v>11</c:v>
                </c:pt>
                <c:pt idx="2">
                  <c:v>5</c:v>
                </c:pt>
                <c:pt idx="3">
                  <c:v>3</c:v>
                </c:pt>
              </c:numCache>
            </c:numRef>
          </c:val>
          <c:extLst xmlns:c16r2="http://schemas.microsoft.com/office/drawing/2015/06/chart">
            <c:ext xmlns:c16="http://schemas.microsoft.com/office/drawing/2014/chart" uri="{C3380CC4-5D6E-409C-BE32-E72D297353CC}">
              <c16:uniqueId val="{00000000-F5FF-40DB-B34C-7C6CD4B84393}"/>
            </c:ext>
          </c:extLst>
        </c:ser>
        <c:ser>
          <c:idx val="1"/>
          <c:order val="1"/>
          <c:invertIfNegative val="0"/>
          <c:cat>
            <c:strRef>
              <c:f>'2'!$C$5:$F$5</c:f>
              <c:strCache>
                <c:ptCount val="4"/>
                <c:pt idx="0">
                  <c:v>Por búsqueda de la empresa</c:v>
                </c:pt>
                <c:pt idx="1">
                  <c:v>Por experiencia</c:v>
                </c:pt>
                <c:pt idx="2">
                  <c:v>Por acercamiento personal</c:v>
                </c:pt>
                <c:pt idx="3">
                  <c:v>Por búsqueda o acercamiento personal</c:v>
                </c:pt>
              </c:strCache>
            </c:strRef>
          </c:cat>
          <c:val>
            <c:numRef>
              <c:f>'2'!$C$23:$F$23</c:f>
              <c:numCache>
                <c:formatCode>0%</c:formatCode>
                <c:ptCount val="4"/>
                <c:pt idx="0">
                  <c:v>0.66666666666666696</c:v>
                </c:pt>
                <c:pt idx="1">
                  <c:v>0.73333333333333295</c:v>
                </c:pt>
                <c:pt idx="2">
                  <c:v>0.33333333333333298</c:v>
                </c:pt>
                <c:pt idx="3">
                  <c:v>0.2</c:v>
                </c:pt>
              </c:numCache>
            </c:numRef>
          </c:val>
          <c:extLst xmlns:c16r2="http://schemas.microsoft.com/office/drawing/2015/06/chart">
            <c:ext xmlns:c16="http://schemas.microsoft.com/office/drawing/2014/chart" uri="{C3380CC4-5D6E-409C-BE32-E72D297353CC}">
              <c16:uniqueId val="{00000001-F5FF-40DB-B34C-7C6CD4B84393}"/>
            </c:ext>
          </c:extLst>
        </c:ser>
        <c:dLbls>
          <c:showLegendKey val="0"/>
          <c:showVal val="0"/>
          <c:showCatName val="0"/>
          <c:showSerName val="0"/>
          <c:showPercent val="0"/>
          <c:showBubbleSize val="0"/>
        </c:dLbls>
        <c:gapWidth val="150"/>
        <c:axId val="596303360"/>
        <c:axId val="588158592"/>
      </c:barChart>
      <c:catAx>
        <c:axId val="596303360"/>
        <c:scaling>
          <c:orientation val="minMax"/>
        </c:scaling>
        <c:delete val="0"/>
        <c:axPos val="b"/>
        <c:numFmt formatCode="General" sourceLinked="0"/>
        <c:majorTickMark val="none"/>
        <c:minorTickMark val="none"/>
        <c:tickLblPos val="nextTo"/>
        <c:crossAx val="588158592"/>
        <c:crosses val="autoZero"/>
        <c:auto val="1"/>
        <c:lblAlgn val="ctr"/>
        <c:lblOffset val="100"/>
        <c:noMultiLvlLbl val="0"/>
      </c:catAx>
      <c:valAx>
        <c:axId val="588158592"/>
        <c:scaling>
          <c:orientation val="minMax"/>
        </c:scaling>
        <c:delete val="0"/>
        <c:axPos val="l"/>
        <c:majorGridlines/>
        <c:title>
          <c:tx>
            <c:rich>
              <a:bodyPr/>
              <a:lstStyle/>
              <a:p>
                <a:pPr>
                  <a:defRPr/>
                </a:pPr>
                <a:r>
                  <a:rPr lang="es-ES" sz="1200" b="0">
                    <a:latin typeface="Times New Roman" pitchFamily="18" charset="0"/>
                    <a:cs typeface="Times New Roman" pitchFamily="18" charset="0"/>
                  </a:rPr>
                  <a:t>Empleadores</a:t>
                </a:r>
              </a:p>
            </c:rich>
          </c:tx>
          <c:layout/>
          <c:overlay val="0"/>
        </c:title>
        <c:numFmt formatCode="General" sourceLinked="1"/>
        <c:majorTickMark val="none"/>
        <c:minorTickMark val="none"/>
        <c:tickLblPos val="nextTo"/>
        <c:txPr>
          <a:bodyPr/>
          <a:lstStyle/>
          <a:p>
            <a:pPr>
              <a:defRPr sz="1100">
                <a:latin typeface="Times New Roman" pitchFamily="18" charset="0"/>
                <a:cs typeface="Times New Roman" pitchFamily="18" charset="0"/>
              </a:defRPr>
            </a:pPr>
            <a:endParaRPr lang="es-EC"/>
          </a:p>
        </c:txPr>
        <c:crossAx val="596303360"/>
        <c:crosses val="autoZero"/>
        <c:crossBetween val="between"/>
      </c:valAx>
      <c:dTable>
        <c:showHorzBorder val="1"/>
        <c:showVertBorder val="1"/>
        <c:showOutline val="1"/>
        <c:showKeys val="1"/>
        <c:txPr>
          <a:bodyPr/>
          <a:lstStyle/>
          <a:p>
            <a:pPr rtl="0">
              <a:defRPr sz="1200" baseline="0">
                <a:latin typeface="Times New Roman" pitchFamily="18" charset="0"/>
              </a:defRPr>
            </a:pPr>
            <a:endParaRPr lang="es-EC"/>
          </a:p>
        </c:txPr>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1200"/>
            </a:pPr>
            <a:r>
              <a:rPr lang="es-ES" sz="1200" b="1" i="0" baseline="0">
                <a:effectLst/>
                <a:latin typeface="Times New Roman" pitchFamily="18" charset="0"/>
                <a:cs typeface="Times New Roman" pitchFamily="18" charset="0"/>
              </a:rPr>
              <a:t>Figura 3. </a:t>
            </a:r>
            <a:r>
              <a:rPr lang="es-ES" sz="1200" b="0" i="0" baseline="0">
                <a:effectLst/>
                <a:latin typeface="Times New Roman" pitchFamily="18" charset="0"/>
                <a:cs typeface="Times New Roman" pitchFamily="18" charset="0"/>
              </a:rPr>
              <a:t>Oferta de capacitaciones por los empleadores y para el tecnólogo </a:t>
            </a:r>
            <a:endParaRPr lang="es-ES" sz="1200">
              <a:effectLst/>
              <a:latin typeface="Times New Roman" pitchFamily="18" charset="0"/>
              <a:cs typeface="Times New Roman" pitchFamily="18" charset="0"/>
            </a:endParaRPr>
          </a:p>
        </c:rich>
      </c:tx>
      <c:layout>
        <c:manualLayout>
          <c:xMode val="edge"/>
          <c:yMode val="edge"/>
          <c:x val="4.7721980229672903E-2"/>
          <c:y val="1.7391304347826101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1.9161104861892264E-2"/>
          <c:y val="0.32826194436799599"/>
          <c:w val="0.93428821397325323"/>
          <c:h val="0.59385520240626855"/>
        </c:manualLayout>
      </c:layout>
      <c:pie3DChart>
        <c:varyColors val="1"/>
        <c:ser>
          <c:idx val="0"/>
          <c:order val="0"/>
          <c:dLbls>
            <c:dLbl>
              <c:idx val="0"/>
              <c:layout>
                <c:manualLayout>
                  <c:x val="-0.229323750364613"/>
                  <c:y val="1.5104084727047599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0-2183-40D4-9993-06EA9399FFB3}"/>
                </c:ext>
                <c:ext xmlns:c15="http://schemas.microsoft.com/office/drawing/2012/chart" uri="{CE6537A1-D6FC-4f65-9D91-7224C49458BB}"/>
              </c:extLst>
            </c:dLbl>
            <c:dLbl>
              <c:idx val="1"/>
              <c:layout>
                <c:manualLayout>
                  <c:x val="0.259128099946558"/>
                  <c:y val="-6.6178880875481697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2183-40D4-9993-06EA9399FFB3}"/>
                </c:ext>
                <c:ext xmlns:c15="http://schemas.microsoft.com/office/drawing/2012/chart" uri="{CE6537A1-D6FC-4f65-9D91-7224C49458BB}"/>
              </c:extLst>
            </c:dLbl>
            <c:spPr>
              <a:noFill/>
              <a:ln>
                <a:noFill/>
              </a:ln>
              <a:effectLst/>
            </c:spPr>
            <c:txPr>
              <a:bodyPr/>
              <a:lstStyle/>
              <a:p>
                <a:pPr>
                  <a:defRPr sz="1200" b="1">
                    <a:solidFill>
                      <a:schemeClr val="bg1"/>
                    </a:solidFill>
                    <a:latin typeface="Times New Roman" pitchFamily="18" charset="0"/>
                    <a:cs typeface="Times New Roman" pitchFamily="18" charset="0"/>
                  </a:defRPr>
                </a:pPr>
                <a:endParaRPr lang="es-EC"/>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'6'!$J$3:$K$3</c:f>
              <c:strCache>
                <c:ptCount val="2"/>
                <c:pt idx="0">
                  <c:v>no</c:v>
                </c:pt>
                <c:pt idx="1">
                  <c:v>si</c:v>
                </c:pt>
              </c:strCache>
            </c:strRef>
          </c:cat>
          <c:val>
            <c:numRef>
              <c:f>'6'!$J$22:$K$22</c:f>
              <c:numCache>
                <c:formatCode>General</c:formatCode>
                <c:ptCount val="2"/>
                <c:pt idx="0">
                  <c:v>7</c:v>
                </c:pt>
                <c:pt idx="1">
                  <c:v>8</c:v>
                </c:pt>
              </c:numCache>
            </c:numRef>
          </c:val>
          <c:extLst xmlns:c16r2="http://schemas.microsoft.com/office/drawing/2015/06/chart">
            <c:ext xmlns:c16="http://schemas.microsoft.com/office/drawing/2014/chart" uri="{C3380CC4-5D6E-409C-BE32-E72D297353CC}">
              <c16:uniqueId val="{00000002-2183-40D4-9993-06EA9399FFB3}"/>
            </c:ext>
          </c:extLst>
        </c:ser>
        <c:ser>
          <c:idx val="1"/>
          <c:order val="1"/>
          <c:dLbls>
            <c:spPr>
              <a:noFill/>
              <a:ln>
                <a:noFill/>
              </a:ln>
              <a:effectLst/>
            </c:sp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'6'!$J$3:$K$3</c:f>
              <c:strCache>
                <c:ptCount val="2"/>
                <c:pt idx="0">
                  <c:v>no</c:v>
                </c:pt>
                <c:pt idx="1">
                  <c:v>si</c:v>
                </c:pt>
              </c:strCache>
            </c:strRef>
          </c:cat>
          <c:val>
            <c:numRef>
              <c:f>'6'!$J$23:$K$23</c:f>
              <c:numCache>
                <c:formatCode>General</c:formatCode>
                <c:ptCount val="2"/>
                <c:pt idx="0">
                  <c:v>46.666666666666629</c:v>
                </c:pt>
                <c:pt idx="1">
                  <c:v>53.333333333333343</c:v>
                </c:pt>
              </c:numCache>
            </c:numRef>
          </c:val>
          <c:extLst xmlns:c16r2="http://schemas.microsoft.com/office/drawing/2015/06/chart">
            <c:ext xmlns:c16="http://schemas.microsoft.com/office/drawing/2014/chart" uri="{C3380CC4-5D6E-409C-BE32-E72D297353CC}">
              <c16:uniqueId val="{00000003-2183-40D4-9993-06EA9399FFB3}"/>
            </c:ext>
          </c:extLst>
        </c:ser>
        <c:dLbls>
          <c:showLegendKey val="0"/>
          <c:showVal val="0"/>
          <c:showCatName val="0"/>
          <c:showSerName val="0"/>
          <c:showPercent val="1"/>
          <c:showBubbleSize val="0"/>
          <c:showLeaderLines val="1"/>
        </c:dLbls>
      </c:pie3DChart>
    </c:plotArea>
    <c:legend>
      <c:legendPos val="t"/>
      <c:legendEntry>
        <c:idx val="0"/>
        <c:txPr>
          <a:bodyPr/>
          <a:lstStyle/>
          <a:p>
            <a:pPr>
              <a:defRPr sz="1200" b="0" cap="all" baseline="0">
                <a:latin typeface="Times New Roman" pitchFamily="18" charset="0"/>
                <a:cs typeface="Times New Roman" pitchFamily="18" charset="0"/>
              </a:defRPr>
            </a:pPr>
            <a:endParaRPr lang="es-EC"/>
          </a:p>
        </c:txPr>
      </c:legendEntry>
      <c:legendEntry>
        <c:idx val="1"/>
        <c:txPr>
          <a:bodyPr/>
          <a:lstStyle/>
          <a:p>
            <a:pPr>
              <a:defRPr sz="1200" b="0" cap="all" baseline="0">
                <a:latin typeface="Times New Roman" pitchFamily="18" charset="0"/>
                <a:cs typeface="Times New Roman" pitchFamily="18" charset="0"/>
              </a:defRPr>
            </a:pPr>
            <a:endParaRPr lang="es-EC"/>
          </a:p>
        </c:txPr>
      </c:legendEntry>
      <c:layout>
        <c:manualLayout>
          <c:xMode val="edge"/>
          <c:yMode val="edge"/>
          <c:x val="0.32929285748618298"/>
          <c:y val="0.22295150062763899"/>
          <c:w val="0.33115144190227602"/>
          <c:h val="0.12156677965830701"/>
        </c:manualLayout>
      </c:layout>
      <c:overlay val="0"/>
      <c:txPr>
        <a:bodyPr/>
        <a:lstStyle/>
        <a:p>
          <a:pPr>
            <a:defRPr sz="1200" b="0">
              <a:latin typeface="Times New Roman" pitchFamily="18" charset="0"/>
              <a:cs typeface="Times New Roman" pitchFamily="18" charset="0"/>
            </a:defRPr>
          </a:pPr>
          <a:endParaRPr lang="es-EC"/>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lgn="l">
              <a:defRPr sz="1200">
                <a:latin typeface="Times New Roman" pitchFamily="18" charset="0"/>
                <a:cs typeface="Times New Roman" pitchFamily="18" charset="0"/>
              </a:defRPr>
            </a:pPr>
            <a:r>
              <a:rPr lang="es-ES" sz="1200" b="1" i="0" baseline="0">
                <a:effectLst/>
              </a:rPr>
              <a:t>Figura 6. </a:t>
            </a:r>
            <a:r>
              <a:rPr lang="es-ES" sz="1200" b="0" i="0" baseline="0">
                <a:effectLst/>
              </a:rPr>
              <a:t>Conocimientos en los que destaca el tecnólogo</a:t>
            </a:r>
            <a:endParaRPr lang="es-ES" sz="1200">
              <a:effectLst/>
            </a:endParaRPr>
          </a:p>
        </c:rich>
      </c:tx>
      <c:layout>
        <c:manualLayout>
          <c:xMode val="edge"/>
          <c:yMode val="edge"/>
          <c:x val="0.1650504111340326"/>
          <c:y val="2.5845276534677771E-2"/>
        </c:manualLayout>
      </c:layout>
      <c:overlay val="0"/>
    </c:title>
    <c:autoTitleDeleted val="0"/>
    <c:plotArea>
      <c:layout/>
      <c:barChart>
        <c:barDir val="bar"/>
        <c:grouping val="clustered"/>
        <c:varyColors val="0"/>
        <c:ser>
          <c:idx val="0"/>
          <c:order val="0"/>
          <c:invertIfNegative val="0"/>
          <c:dLbls>
            <c:dLbl>
              <c:idx val="0"/>
              <c:layout>
                <c:manualLayout>
                  <c:x val="-7.6058473382701697E-4"/>
                  <c:y val="-4.0682075680865402E-7"/>
                </c:manualLayout>
              </c:layout>
              <c:spPr/>
              <c:txPr>
                <a:bodyPr/>
                <a:lstStyle/>
                <a:p>
                  <a:pPr>
                    <a:defRPr sz="1200" b="0">
                      <a:solidFill>
                        <a:sysClr val="windowText" lastClr="000000"/>
                      </a:solidFill>
                      <a:latin typeface="Times New Roman" pitchFamily="18" charset="0"/>
                      <a:cs typeface="Times New Roman" pitchFamily="18" charset="0"/>
                    </a:defRPr>
                  </a:pPr>
                  <a:endParaRPr lang="es-EC"/>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55C-4151-9AF9-B050B586ACBD}"/>
                </c:ext>
                <c:ext xmlns:c15="http://schemas.microsoft.com/office/drawing/2012/chart" uri="{CE6537A1-D6FC-4f65-9D91-7224C49458BB}"/>
              </c:extLst>
            </c:dLbl>
            <c:dLbl>
              <c:idx val="1"/>
              <c:layout>
                <c:manualLayout>
                  <c:x val="2.1773840769903799E-3"/>
                  <c:y val="0"/>
                </c:manualLayout>
              </c:layout>
              <c:spPr/>
              <c:txPr>
                <a:bodyPr/>
                <a:lstStyle/>
                <a:p>
                  <a:pPr>
                    <a:defRPr sz="1200" b="0">
                      <a:solidFill>
                        <a:sysClr val="windowText" lastClr="000000"/>
                      </a:solidFill>
                      <a:latin typeface="Times New Roman" pitchFamily="18" charset="0"/>
                      <a:cs typeface="Times New Roman" pitchFamily="18" charset="0"/>
                    </a:defRPr>
                  </a:pPr>
                  <a:endParaRPr lang="es-EC"/>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55C-4151-9AF9-B050B586ACBD}"/>
                </c:ext>
                <c:ext xmlns:c15="http://schemas.microsoft.com/office/drawing/2012/chart" uri="{CE6537A1-D6FC-4f65-9D91-7224C49458BB}"/>
              </c:extLst>
            </c:dLbl>
            <c:dLbl>
              <c:idx val="2"/>
              <c:layout>
                <c:manualLayout>
                  <c:x val="2.1773840769903799E-3"/>
                  <c:y val="5.16569264210129E-3"/>
                </c:manualLayout>
              </c:layout>
              <c:spPr/>
              <c:txPr>
                <a:bodyPr/>
                <a:lstStyle/>
                <a:p>
                  <a:pPr>
                    <a:defRPr sz="1200" b="0">
                      <a:solidFill>
                        <a:sysClr val="windowText" lastClr="000000"/>
                      </a:solidFill>
                      <a:latin typeface="Times New Roman" pitchFamily="18" charset="0"/>
                      <a:cs typeface="Times New Roman" pitchFamily="18" charset="0"/>
                    </a:defRPr>
                  </a:pPr>
                  <a:endParaRPr lang="es-EC"/>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155C-4151-9AF9-B050B586ACBD}"/>
                </c:ext>
                <c:ext xmlns:c15="http://schemas.microsoft.com/office/drawing/2012/chart" uri="{CE6537A1-D6FC-4f65-9D91-7224C49458BB}"/>
              </c:extLst>
            </c:dLbl>
            <c:dLbl>
              <c:idx val="3"/>
              <c:layout>
                <c:manualLayout>
                  <c:x val="4.3547681539807502E-3"/>
                  <c:y val="0"/>
                </c:manualLayout>
              </c:layout>
              <c:spPr/>
              <c:txPr>
                <a:bodyPr/>
                <a:lstStyle/>
                <a:p>
                  <a:pPr>
                    <a:defRPr sz="1200" b="0">
                      <a:solidFill>
                        <a:sysClr val="windowText" lastClr="000000"/>
                      </a:solidFill>
                      <a:latin typeface="Times New Roman" pitchFamily="18" charset="0"/>
                      <a:cs typeface="Times New Roman" pitchFamily="18" charset="0"/>
                    </a:defRPr>
                  </a:pPr>
                  <a:endParaRPr lang="es-EC"/>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155C-4151-9AF9-B050B586ACBD}"/>
                </c:ext>
                <c:ext xmlns:c15="http://schemas.microsoft.com/office/drawing/2012/chart" uri="{CE6537A1-D6FC-4f65-9D91-7224C49458BB}"/>
              </c:extLst>
            </c:dLbl>
            <c:dLbl>
              <c:idx val="4"/>
              <c:layout>
                <c:manualLayout>
                  <c:x val="2.1773840769903799E-3"/>
                  <c:y val="5.16569264210129E-3"/>
                </c:manualLayout>
              </c:layout>
              <c:spPr/>
              <c:txPr>
                <a:bodyPr/>
                <a:lstStyle/>
                <a:p>
                  <a:pPr>
                    <a:defRPr sz="1200" b="0">
                      <a:solidFill>
                        <a:sysClr val="windowText" lastClr="000000"/>
                      </a:solidFill>
                      <a:latin typeface="Times New Roman" pitchFamily="18" charset="0"/>
                      <a:cs typeface="Times New Roman" pitchFamily="18" charset="0"/>
                    </a:defRPr>
                  </a:pPr>
                  <a:endParaRPr lang="es-EC"/>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155C-4151-9AF9-B050B586ACBD}"/>
                </c:ext>
                <c:ext xmlns:c15="http://schemas.microsoft.com/office/drawing/2012/chart" uri="{CE6537A1-D6FC-4f65-9D91-7224C49458BB}"/>
              </c:extLst>
            </c:dLbl>
            <c:dLbl>
              <c:idx val="5"/>
              <c:layout>
                <c:manualLayout>
                  <c:x val="5.0833333333333303E-3"/>
                  <c:y val="0"/>
                </c:manualLayout>
              </c:layout>
              <c:spPr/>
              <c:txPr>
                <a:bodyPr/>
                <a:lstStyle/>
                <a:p>
                  <a:pPr>
                    <a:defRPr sz="1200" b="0">
                      <a:solidFill>
                        <a:sysClr val="windowText" lastClr="000000"/>
                      </a:solidFill>
                      <a:latin typeface="Times New Roman" pitchFamily="18" charset="0"/>
                      <a:cs typeface="Times New Roman" pitchFamily="18" charset="0"/>
                    </a:defRPr>
                  </a:pPr>
                  <a:endParaRPr lang="es-EC"/>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155C-4151-9AF9-B050B586ACBD}"/>
                </c:ext>
                <c:ext xmlns:c15="http://schemas.microsoft.com/office/drawing/2012/chart" uri="{CE6537A1-D6FC-4f65-9D91-7224C49458BB}"/>
              </c:extLst>
            </c:dLbl>
            <c:spPr>
              <a:noFill/>
              <a:ln>
                <a:noFill/>
              </a:ln>
              <a:effectLst/>
            </c:spPr>
            <c:txPr>
              <a:bodyPr/>
              <a:lstStyle/>
              <a:p>
                <a:pPr>
                  <a:defRPr sz="1200" b="1">
                    <a:solidFill>
                      <a:sysClr val="windowText" lastClr="000000"/>
                    </a:solidFill>
                    <a:latin typeface="Times New Roman" pitchFamily="18" charset="0"/>
                    <a:cs typeface="Times New Roman" pitchFamily="18" charset="0"/>
                  </a:defRPr>
                </a:pPr>
                <a:endParaRPr lang="es-EC"/>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'11'!$K$5:$P$5</c:f>
              <c:strCache>
                <c:ptCount val="6"/>
                <c:pt idx="0">
                  <c:v>Software</c:v>
                </c:pt>
                <c:pt idx="1">
                  <c:v>Idioma</c:v>
                </c:pt>
                <c:pt idx="2">
                  <c:v>Manejo de personal</c:v>
                </c:pt>
                <c:pt idx="3">
                  <c:v>Trabajo por objetivos: cronograma</c:v>
                </c:pt>
                <c:pt idx="4">
                  <c:v>Manejo y control de procesos: estructura, instalaciones, fundiciones, acabados</c:v>
                </c:pt>
                <c:pt idx="5">
                  <c:v>Planos: lectura, interpretación</c:v>
                </c:pt>
              </c:strCache>
            </c:strRef>
          </c:cat>
          <c:val>
            <c:numRef>
              <c:f>'11'!$K$23:$P$23</c:f>
              <c:numCache>
                <c:formatCode>0%</c:formatCode>
                <c:ptCount val="6"/>
                <c:pt idx="0">
                  <c:v>0.8125</c:v>
                </c:pt>
                <c:pt idx="1">
                  <c:v>6.25E-2</c:v>
                </c:pt>
                <c:pt idx="2">
                  <c:v>6.25E-2</c:v>
                </c:pt>
                <c:pt idx="3">
                  <c:v>0.125</c:v>
                </c:pt>
                <c:pt idx="4">
                  <c:v>6.25E-2</c:v>
                </c:pt>
                <c:pt idx="5">
                  <c:v>0.375</c:v>
                </c:pt>
              </c:numCache>
            </c:numRef>
          </c:val>
          <c:extLst xmlns:c16r2="http://schemas.microsoft.com/office/drawing/2015/06/chart">
            <c:ext xmlns:c16="http://schemas.microsoft.com/office/drawing/2014/chart" uri="{C3380CC4-5D6E-409C-BE32-E72D297353CC}">
              <c16:uniqueId val="{00000006-155C-4151-9AF9-B050B586ACBD}"/>
            </c:ext>
          </c:extLst>
        </c:ser>
        <c:dLbls>
          <c:showLegendKey val="0"/>
          <c:showVal val="0"/>
          <c:showCatName val="0"/>
          <c:showSerName val="0"/>
          <c:showPercent val="0"/>
          <c:showBubbleSize val="0"/>
        </c:dLbls>
        <c:gapWidth val="75"/>
        <c:overlap val="40"/>
        <c:axId val="597750784"/>
        <c:axId val="588883648"/>
      </c:barChart>
      <c:catAx>
        <c:axId val="597750784"/>
        <c:scaling>
          <c:orientation val="minMax"/>
        </c:scaling>
        <c:delete val="0"/>
        <c:axPos val="l"/>
        <c:numFmt formatCode="General" sourceLinked="0"/>
        <c:majorTickMark val="none"/>
        <c:minorTickMark val="none"/>
        <c:tickLblPos val="nextTo"/>
        <c:txPr>
          <a:bodyPr/>
          <a:lstStyle/>
          <a:p>
            <a:pPr>
              <a:defRPr sz="1050">
                <a:latin typeface="Times New Roman" pitchFamily="18" charset="0"/>
                <a:cs typeface="Times New Roman" pitchFamily="18" charset="0"/>
              </a:defRPr>
            </a:pPr>
            <a:endParaRPr lang="es-EC"/>
          </a:p>
        </c:txPr>
        <c:crossAx val="588883648"/>
        <c:crosses val="autoZero"/>
        <c:auto val="1"/>
        <c:lblAlgn val="ctr"/>
        <c:lblOffset val="100"/>
        <c:noMultiLvlLbl val="0"/>
      </c:catAx>
      <c:valAx>
        <c:axId val="588883648"/>
        <c:scaling>
          <c:orientation val="minMax"/>
        </c:scaling>
        <c:delete val="1"/>
        <c:axPos val="b"/>
        <c:majorGridlines/>
        <c:numFmt formatCode="0%" sourceLinked="1"/>
        <c:majorTickMark val="none"/>
        <c:minorTickMark val="none"/>
        <c:tickLblPos val="nextTo"/>
        <c:crossAx val="59775078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s-ES" sz="1200" b="1">
                <a:effectLst/>
                <a:latin typeface="Times New Roman" pitchFamily="18" charset="0"/>
                <a:cs typeface="Times New Roman" pitchFamily="18" charset="0"/>
              </a:rPr>
              <a:t>Figura 8. </a:t>
            </a:r>
            <a:r>
              <a:rPr lang="es-ES" sz="1200" b="0">
                <a:effectLst/>
                <a:latin typeface="Times New Roman" pitchFamily="18" charset="0"/>
                <a:cs typeface="Times New Roman" pitchFamily="18" charset="0"/>
              </a:rPr>
              <a:t>Opiniones de los graduados sobre la efectividad de la enseñanza</a:t>
            </a:r>
            <a:r>
              <a:rPr lang="es-ES" sz="1200" b="0" baseline="0">
                <a:effectLst/>
                <a:latin typeface="Times New Roman" pitchFamily="18" charset="0"/>
                <a:cs typeface="Times New Roman" pitchFamily="18" charset="0"/>
              </a:rPr>
              <a:t> académica respecto de la realidad profesional</a:t>
            </a:r>
            <a:endParaRPr lang="es-ES" sz="1200" b="0">
              <a:effectLst/>
              <a:latin typeface="Times New Roman" pitchFamily="18" charset="0"/>
              <a:cs typeface="Times New Roman" pitchFamily="18" charset="0"/>
            </a:endParaRPr>
          </a:p>
        </c:rich>
      </c:tx>
      <c:layout>
        <c:manualLayout>
          <c:xMode val="edge"/>
          <c:yMode val="edge"/>
          <c:x val="0.114077112210639"/>
          <c:y val="3.7428193336747302E-2"/>
        </c:manualLayout>
      </c:layout>
      <c:overlay val="0"/>
    </c:title>
    <c:autoTitleDeleted val="0"/>
    <c:plotArea>
      <c:layout>
        <c:manualLayout>
          <c:layoutTarget val="inner"/>
          <c:xMode val="edge"/>
          <c:yMode val="edge"/>
          <c:x val="0.120989477082659"/>
          <c:y val="0.257737711955355"/>
          <c:w val="0.84064834567107805"/>
          <c:h val="0.44395394038449298"/>
        </c:manualLayout>
      </c:layout>
      <c:barChart>
        <c:barDir val="col"/>
        <c:grouping val="clustered"/>
        <c:varyColors val="0"/>
        <c:ser>
          <c:idx val="0"/>
          <c:order val="0"/>
          <c:invertIfNegative val="0"/>
          <c:cat>
            <c:strRef>
              <c:f>'[Codificacion respuestas graduados.xlsx]1'!$B$7:$F$7</c:f>
              <c:strCache>
                <c:ptCount val="5"/>
                <c:pt idx="0">
                  <c:v> Extremadamente efectiva</c:v>
                </c:pt>
                <c:pt idx="1">
                  <c:v> Muy efectiva</c:v>
                </c:pt>
                <c:pt idx="2">
                  <c:v> Moderadamente efectiva</c:v>
                </c:pt>
                <c:pt idx="3">
                  <c:v> Ligeramente efectiva</c:v>
                </c:pt>
                <c:pt idx="4">
                  <c:v>Nada efectiva</c:v>
                </c:pt>
              </c:strCache>
            </c:strRef>
          </c:cat>
          <c:val>
            <c:numRef>
              <c:f>'[Codificacion respuestas graduados.xlsx]1'!$B$29:$F$29</c:f>
              <c:numCache>
                <c:formatCode>General</c:formatCode>
                <c:ptCount val="5"/>
                <c:pt idx="0">
                  <c:v>4</c:v>
                </c:pt>
                <c:pt idx="1">
                  <c:v>3</c:v>
                </c:pt>
                <c:pt idx="2">
                  <c:v>12</c:v>
                </c:pt>
                <c:pt idx="3">
                  <c:v>1</c:v>
                </c:pt>
                <c:pt idx="4">
                  <c:v>0</c:v>
                </c:pt>
              </c:numCache>
            </c:numRef>
          </c:val>
          <c:extLst xmlns:c16r2="http://schemas.microsoft.com/office/drawing/2015/06/chart">
            <c:ext xmlns:c16="http://schemas.microsoft.com/office/drawing/2014/chart" uri="{C3380CC4-5D6E-409C-BE32-E72D297353CC}">
              <c16:uniqueId val="{00000000-BECA-4AB4-8D84-7D4A7D6EFAC7}"/>
            </c:ext>
          </c:extLst>
        </c:ser>
        <c:ser>
          <c:idx val="1"/>
          <c:order val="1"/>
          <c:invertIfNegative val="0"/>
          <c:cat>
            <c:strRef>
              <c:f>'[Codificacion respuestas graduados.xlsx]1'!$B$7:$F$7</c:f>
              <c:strCache>
                <c:ptCount val="5"/>
                <c:pt idx="0">
                  <c:v> Extremadamente efectiva</c:v>
                </c:pt>
                <c:pt idx="1">
                  <c:v> Muy efectiva</c:v>
                </c:pt>
                <c:pt idx="2">
                  <c:v> Moderadamente efectiva</c:v>
                </c:pt>
                <c:pt idx="3">
                  <c:v> Ligeramente efectiva</c:v>
                </c:pt>
                <c:pt idx="4">
                  <c:v>Nada efectiva</c:v>
                </c:pt>
              </c:strCache>
            </c:strRef>
          </c:cat>
          <c:val>
            <c:numRef>
              <c:f>'[Codificacion respuestas graduados.xlsx]1'!$B$30:$F$30</c:f>
              <c:numCache>
                <c:formatCode>0%</c:formatCode>
                <c:ptCount val="5"/>
                <c:pt idx="0">
                  <c:v>0.2</c:v>
                </c:pt>
                <c:pt idx="1">
                  <c:v>0.15</c:v>
                </c:pt>
                <c:pt idx="2">
                  <c:v>0.6</c:v>
                </c:pt>
                <c:pt idx="3">
                  <c:v>0.05</c:v>
                </c:pt>
                <c:pt idx="4">
                  <c:v>0</c:v>
                </c:pt>
              </c:numCache>
            </c:numRef>
          </c:val>
          <c:extLst xmlns:c16r2="http://schemas.microsoft.com/office/drawing/2015/06/chart">
            <c:ext xmlns:c16="http://schemas.microsoft.com/office/drawing/2014/chart" uri="{C3380CC4-5D6E-409C-BE32-E72D297353CC}">
              <c16:uniqueId val="{00000001-BECA-4AB4-8D84-7D4A7D6EFAC7}"/>
            </c:ext>
          </c:extLst>
        </c:ser>
        <c:dLbls>
          <c:showLegendKey val="0"/>
          <c:showVal val="0"/>
          <c:showCatName val="0"/>
          <c:showSerName val="0"/>
          <c:showPercent val="0"/>
          <c:showBubbleSize val="0"/>
        </c:dLbls>
        <c:gapWidth val="150"/>
        <c:axId val="599007232"/>
        <c:axId val="588884224"/>
      </c:barChart>
      <c:catAx>
        <c:axId val="599007232"/>
        <c:scaling>
          <c:orientation val="minMax"/>
        </c:scaling>
        <c:delete val="0"/>
        <c:axPos val="b"/>
        <c:numFmt formatCode="General" sourceLinked="0"/>
        <c:majorTickMark val="none"/>
        <c:minorTickMark val="none"/>
        <c:tickLblPos val="nextTo"/>
        <c:crossAx val="588884224"/>
        <c:crosses val="autoZero"/>
        <c:auto val="1"/>
        <c:lblAlgn val="ctr"/>
        <c:lblOffset val="100"/>
        <c:noMultiLvlLbl val="0"/>
      </c:catAx>
      <c:valAx>
        <c:axId val="588884224"/>
        <c:scaling>
          <c:orientation val="minMax"/>
        </c:scaling>
        <c:delete val="0"/>
        <c:axPos val="l"/>
        <c:majorGridlines/>
        <c:title>
          <c:tx>
            <c:rich>
              <a:bodyPr/>
              <a:lstStyle/>
              <a:p>
                <a:pPr>
                  <a:defRPr/>
                </a:pPr>
                <a:r>
                  <a:rPr lang="es-ES" sz="1200" b="0">
                    <a:solidFill>
                      <a:srgbClr val="0070C0"/>
                    </a:solidFill>
                    <a:latin typeface="Times New Roman" pitchFamily="18" charset="0"/>
                    <a:cs typeface="Times New Roman" pitchFamily="18" charset="0"/>
                  </a:rPr>
                  <a:t>Encuestados</a:t>
                </a:r>
              </a:p>
            </c:rich>
          </c:tx>
          <c:layout/>
          <c:overlay val="0"/>
        </c:title>
        <c:numFmt formatCode="General" sourceLinked="1"/>
        <c:majorTickMark val="none"/>
        <c:minorTickMark val="none"/>
        <c:tickLblPos val="nextTo"/>
        <c:txPr>
          <a:bodyPr/>
          <a:lstStyle/>
          <a:p>
            <a:pPr>
              <a:defRPr sz="1100" b="1">
                <a:solidFill>
                  <a:srgbClr val="0070C0"/>
                </a:solidFill>
                <a:latin typeface="Times New Roman" pitchFamily="18" charset="0"/>
                <a:cs typeface="Times New Roman" pitchFamily="18" charset="0"/>
              </a:defRPr>
            </a:pPr>
            <a:endParaRPr lang="es-EC"/>
          </a:p>
        </c:txPr>
        <c:crossAx val="599007232"/>
        <c:crosses val="autoZero"/>
        <c:crossBetween val="between"/>
      </c:valAx>
      <c:dTable>
        <c:showHorzBorder val="1"/>
        <c:showVertBorder val="1"/>
        <c:showOutline val="1"/>
        <c:showKeys val="1"/>
        <c:txPr>
          <a:bodyPr/>
          <a:lstStyle/>
          <a:p>
            <a:pPr rtl="0">
              <a:defRPr sz="900">
                <a:latin typeface="Times New Roman" pitchFamily="18" charset="0"/>
                <a:cs typeface="Times New Roman" pitchFamily="18" charset="0"/>
              </a:defRPr>
            </a:pPr>
            <a:endParaRPr lang="es-EC"/>
          </a:p>
        </c:txPr>
      </c:dTable>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s-ES" sz="1200" b="1" i="0" baseline="0">
                <a:effectLst/>
                <a:latin typeface="Times New Roman" pitchFamily="18" charset="0"/>
                <a:cs typeface="Times New Roman" pitchFamily="18" charset="0"/>
              </a:rPr>
              <a:t>Figura 9. </a:t>
            </a:r>
            <a:r>
              <a:rPr lang="es-ES" sz="1200" b="0" i="0" baseline="0">
                <a:effectLst/>
                <a:latin typeface="Times New Roman" pitchFamily="18" charset="0"/>
                <a:cs typeface="Times New Roman" pitchFamily="18" charset="0"/>
              </a:rPr>
              <a:t>Modalidades de contratación laboral del tecnólogo</a:t>
            </a:r>
            <a:endParaRPr lang="es-ES" sz="1200">
              <a:effectLst/>
              <a:latin typeface="Times New Roman" pitchFamily="18" charset="0"/>
              <a:cs typeface="Times New Roman" pitchFamily="18" charset="0"/>
            </a:endParaRPr>
          </a:p>
        </c:rich>
      </c:tx>
      <c:layout>
        <c:manualLayout>
          <c:xMode val="edge"/>
          <c:yMode val="edge"/>
          <c:x val="4.2668804463971297E-2"/>
          <c:y val="2.04441859015644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Lbls>
            <c:dLbl>
              <c:idx val="1"/>
              <c:layout>
                <c:manualLayout>
                  <c:x val="-0.15028193350831101"/>
                  <c:y val="-0.115476450860309"/>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0-58C1-45CF-8CBC-22D84563F83A}"/>
                </c:ext>
                <c:ext xmlns:c15="http://schemas.microsoft.com/office/drawing/2012/chart" uri="{CE6537A1-D6FC-4f65-9D91-7224C49458BB}"/>
              </c:extLst>
            </c:dLbl>
            <c:dLbl>
              <c:idx val="2"/>
              <c:layout>
                <c:manualLayout>
                  <c:x val="0.155555555555556"/>
                  <c:y val="-6.3930446194225707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58C1-45CF-8CBC-22D84563F83A}"/>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2-58C1-45CF-8CBC-22D84563F83A}"/>
                </c:ext>
                <c:ext xmlns:c15="http://schemas.microsoft.com/office/drawing/2012/chart" uri="{CE6537A1-D6FC-4f65-9D91-7224C49458BB}"/>
              </c:extLst>
            </c:dLbl>
            <c:spPr>
              <a:noFill/>
              <a:ln>
                <a:noFill/>
              </a:ln>
              <a:effectLst/>
            </c:spPr>
            <c:txPr>
              <a:bodyPr/>
              <a:lstStyle/>
              <a:p>
                <a:pPr>
                  <a:defRPr sz="1200" b="1">
                    <a:solidFill>
                      <a:schemeClr val="bg1"/>
                    </a:solidFill>
                    <a:latin typeface="Times New Roman" pitchFamily="18" charset="0"/>
                    <a:cs typeface="Times New Roman" pitchFamily="18" charset="0"/>
                  </a:defRPr>
                </a:pPr>
                <a:endParaRPr lang="es-EC"/>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'[Codificacion respuestas graduados.xlsx]2'!$B$7:$E$7</c:f>
              <c:strCache>
                <c:ptCount val="4"/>
                <c:pt idx="0">
                  <c:v>Por horas o servicios profesionales</c:v>
                </c:pt>
                <c:pt idx="1">
                  <c:v>Medio tiempo</c:v>
                </c:pt>
                <c:pt idx="2">
                  <c:v>Tiempo completo</c:v>
                </c:pt>
                <c:pt idx="3">
                  <c:v>No dispongo de trabajo</c:v>
                </c:pt>
              </c:strCache>
            </c:strRef>
          </c:cat>
          <c:val>
            <c:numRef>
              <c:f>'[Codificacion respuestas graduados.xlsx]2'!$B$30:$E$30</c:f>
              <c:numCache>
                <c:formatCode>0%</c:formatCode>
                <c:ptCount val="4"/>
                <c:pt idx="0">
                  <c:v>0.15</c:v>
                </c:pt>
                <c:pt idx="1">
                  <c:v>0.35</c:v>
                </c:pt>
                <c:pt idx="2">
                  <c:v>0.5</c:v>
                </c:pt>
                <c:pt idx="3">
                  <c:v>0</c:v>
                </c:pt>
              </c:numCache>
            </c:numRef>
          </c:val>
          <c:extLst xmlns:c16r2="http://schemas.microsoft.com/office/drawing/2015/06/chart">
            <c:ext xmlns:c16="http://schemas.microsoft.com/office/drawing/2014/chart" uri="{C3380CC4-5D6E-409C-BE32-E72D297353CC}">
              <c16:uniqueId val="{00000003-58C1-45CF-8CBC-22D84563F83A}"/>
            </c:ext>
          </c:extLst>
        </c:ser>
        <c:dLbls>
          <c:showLegendKey val="0"/>
          <c:showVal val="0"/>
          <c:showCatName val="0"/>
          <c:showSerName val="0"/>
          <c:showPercent val="1"/>
          <c:showBubbleSize val="0"/>
          <c:showLeaderLines val="1"/>
        </c:dLbls>
      </c:pie3DChart>
    </c:plotArea>
    <c:legend>
      <c:legendPos val="r"/>
      <c:layout>
        <c:manualLayout>
          <c:xMode val="edge"/>
          <c:yMode val="edge"/>
          <c:x val="0.60750315525919696"/>
          <c:y val="0.19664886875947901"/>
          <c:w val="0.35241927112216198"/>
          <c:h val="0.68996289632993602"/>
        </c:manualLayout>
      </c:layout>
      <c:overlay val="0"/>
      <c:txPr>
        <a:bodyPr/>
        <a:lstStyle/>
        <a:p>
          <a:pPr>
            <a:defRPr sz="1200">
              <a:latin typeface="Times New Roman" pitchFamily="18" charset="0"/>
              <a:cs typeface="Times New Roman" pitchFamily="18" charset="0"/>
            </a:defRPr>
          </a:pPr>
          <a:endParaRPr lang="es-EC"/>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s-ES" sz="1200" b="1" i="0" baseline="0">
                <a:effectLst/>
                <a:latin typeface="Times New Roman" pitchFamily="18" charset="0"/>
                <a:cs typeface="Times New Roman" pitchFamily="18" charset="0"/>
              </a:rPr>
              <a:t>Figura 10. </a:t>
            </a:r>
            <a:r>
              <a:rPr lang="es-ES" sz="1200" b="0" i="0" baseline="0">
                <a:effectLst/>
                <a:latin typeface="Times New Roman" pitchFamily="18" charset="0"/>
                <a:cs typeface="Times New Roman" pitchFamily="18" charset="0"/>
              </a:rPr>
              <a:t>Funciones generales asignadas a los tecnólogos en las obras</a:t>
            </a:r>
            <a:endParaRPr lang="es-ES" sz="1200">
              <a:effectLst/>
              <a:latin typeface="Times New Roman" pitchFamily="18" charset="0"/>
              <a:cs typeface="Times New Roman" pitchFamily="18" charset="0"/>
            </a:endParaRPr>
          </a:p>
        </c:rich>
      </c:tx>
      <c:layout>
        <c:manualLayout>
          <c:xMode val="edge"/>
          <c:yMode val="edge"/>
          <c:x val="3.0610502153648599E-2"/>
          <c:y val="3.0481722104128601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tx>
                <c:rich>
                  <a:bodyPr/>
                  <a:lstStyle/>
                  <a:p>
                    <a:r>
                      <a:rPr lang="en-US"/>
                      <a:t>40%</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0-221E-4B85-9DEC-B0EC23F6979A}"/>
                </c:ext>
                <c:ext xmlns:c15="http://schemas.microsoft.com/office/drawing/2012/chart" uri="{CE6537A1-D6FC-4f65-9D91-7224C49458BB}"/>
              </c:extLst>
            </c:dLbl>
            <c:dLbl>
              <c:idx val="1"/>
              <c:layout/>
              <c:tx>
                <c:rich>
                  <a:bodyPr/>
                  <a:lstStyle/>
                  <a:p>
                    <a:r>
                      <a:rPr lang="en-US"/>
                      <a:t>45%</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221E-4B85-9DEC-B0EC23F6979A}"/>
                </c:ext>
                <c:ext xmlns:c15="http://schemas.microsoft.com/office/drawing/2012/chart" uri="{CE6537A1-D6FC-4f65-9D91-7224C49458BB}"/>
              </c:extLst>
            </c:dLbl>
            <c:dLbl>
              <c:idx val="2"/>
              <c:layout/>
              <c:tx>
                <c:rich>
                  <a:bodyPr/>
                  <a:lstStyle/>
                  <a:p>
                    <a:r>
                      <a:rPr lang="en-US"/>
                      <a:t>30%</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2-221E-4B85-9DEC-B0EC23F6979A}"/>
                </c:ext>
                <c:ext xmlns:c15="http://schemas.microsoft.com/office/drawing/2012/chart" uri="{CE6537A1-D6FC-4f65-9D91-7224C49458BB}"/>
              </c:extLst>
            </c:dLbl>
            <c:dLbl>
              <c:idx val="3"/>
              <c:layout/>
              <c:tx>
                <c:rich>
                  <a:bodyPr/>
                  <a:lstStyle/>
                  <a:p>
                    <a:r>
                      <a:rPr lang="en-US"/>
                      <a:t>40%</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221E-4B85-9DEC-B0EC23F6979A}"/>
                </c:ext>
                <c:ext xmlns:c15="http://schemas.microsoft.com/office/drawing/2012/chart" uri="{CE6537A1-D6FC-4f65-9D91-7224C49458BB}"/>
              </c:extLst>
            </c:dLbl>
            <c:dLbl>
              <c:idx val="4"/>
              <c:layout/>
              <c:tx>
                <c:rich>
                  <a:bodyPr/>
                  <a:lstStyle/>
                  <a:p>
                    <a:r>
                      <a:rPr lang="en-US"/>
                      <a:t>25%</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4-221E-4B85-9DEC-B0EC23F6979A}"/>
                </c:ext>
                <c:ext xmlns:c15="http://schemas.microsoft.com/office/drawing/2012/chart" uri="{CE6537A1-D6FC-4f65-9D91-7224C49458BB}"/>
              </c:extLst>
            </c:dLbl>
            <c:spPr>
              <a:noFill/>
              <a:ln>
                <a:noFill/>
              </a:ln>
              <a:effectLst/>
            </c:spPr>
            <c:txPr>
              <a:bodyPr/>
              <a:lstStyle/>
              <a:p>
                <a:pPr>
                  <a:defRPr sz="1200" b="1">
                    <a:solidFill>
                      <a:schemeClr val="bg1"/>
                    </a:solidFill>
                    <a:latin typeface="Times New Roman" pitchFamily="18" charset="0"/>
                    <a:cs typeface="Times New Roman" pitchFamily="18" charset="0"/>
                  </a:defRPr>
                </a:pPr>
                <a:endParaRPr lang="es-EC"/>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'[Codificacion respuestas graduados.xlsx]3'!$B$6:$F$6</c:f>
              <c:strCache>
                <c:ptCount val="5"/>
                <c:pt idx="0">
                  <c:v>Residente: ayudante, asistente, auxiliar</c:v>
                </c:pt>
                <c:pt idx="1">
                  <c:v>Dibujante</c:v>
                </c:pt>
                <c:pt idx="2">
                  <c:v>Calculista</c:v>
                </c:pt>
                <c:pt idx="3">
                  <c:v>Gestión</c:v>
                </c:pt>
                <c:pt idx="4">
                  <c:v>Organización</c:v>
                </c:pt>
              </c:strCache>
            </c:strRef>
          </c:cat>
          <c:val>
            <c:numRef>
              <c:f>'[Codificacion respuestas graduados.xlsx]3'!$B$30:$F$30</c:f>
              <c:numCache>
                <c:formatCode>General</c:formatCode>
                <c:ptCount val="5"/>
                <c:pt idx="0">
                  <c:v>40</c:v>
                </c:pt>
                <c:pt idx="1">
                  <c:v>45</c:v>
                </c:pt>
                <c:pt idx="2">
                  <c:v>30</c:v>
                </c:pt>
                <c:pt idx="3">
                  <c:v>40</c:v>
                </c:pt>
                <c:pt idx="4">
                  <c:v>25</c:v>
                </c:pt>
              </c:numCache>
            </c:numRef>
          </c:val>
          <c:extLst xmlns:c16r2="http://schemas.microsoft.com/office/drawing/2015/06/chart">
            <c:ext xmlns:c16="http://schemas.microsoft.com/office/drawing/2014/chart" uri="{C3380CC4-5D6E-409C-BE32-E72D297353CC}">
              <c16:uniqueId val="{00000005-221E-4B85-9DEC-B0EC23F6979A}"/>
            </c:ext>
          </c:extLst>
        </c:ser>
        <c:dLbls>
          <c:showLegendKey val="0"/>
          <c:showVal val="0"/>
          <c:showCatName val="0"/>
          <c:showSerName val="0"/>
          <c:showPercent val="1"/>
          <c:showBubbleSize val="0"/>
          <c:showLeaderLines val="1"/>
        </c:dLbls>
      </c:pie3DChart>
    </c:plotArea>
    <c:legend>
      <c:legendPos val="r"/>
      <c:layout/>
      <c:overlay val="0"/>
      <c:txPr>
        <a:bodyPr/>
        <a:lstStyle/>
        <a:p>
          <a:pPr>
            <a:defRPr sz="1100">
              <a:latin typeface="Times New Roman" pitchFamily="18" charset="0"/>
              <a:cs typeface="Times New Roman" pitchFamily="18" charset="0"/>
            </a:defRPr>
          </a:pPr>
          <a:endParaRPr lang="es-EC"/>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s-ES" sz="1200" b="1" i="0" baseline="0">
                <a:effectLst/>
                <a:latin typeface="Times New Roman" pitchFamily="18" charset="0"/>
                <a:cs typeface="Times New Roman" pitchFamily="18" charset="0"/>
              </a:rPr>
              <a:t>Figura 11. </a:t>
            </a:r>
            <a:r>
              <a:rPr lang="es-ES" sz="1200" b="0" i="0" baseline="0">
                <a:effectLst/>
                <a:latin typeface="Times New Roman" pitchFamily="18" charset="0"/>
                <a:cs typeface="Times New Roman" pitchFamily="18" charset="0"/>
              </a:rPr>
              <a:t>Medios por los cuáles el tecnólogo establece la comunicación de los detalles en obra </a:t>
            </a:r>
            <a:endParaRPr lang="es-ES" sz="1200">
              <a:effectLst/>
              <a:latin typeface="Times New Roman" pitchFamily="18" charset="0"/>
              <a:cs typeface="Times New Roman" pitchFamily="18" charset="0"/>
            </a:endParaRPr>
          </a:p>
        </c:rich>
      </c:tx>
      <c:layout>
        <c:manualLayout>
          <c:xMode val="edge"/>
          <c:yMode val="edge"/>
          <c:x val="3.0667480364576356E-2"/>
          <c:y val="3.8761303246988114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manualLayout>
                  <c:x val="-0.17708180227471601"/>
                  <c:y val="5.5757144940215803E-2"/>
                </c:manualLayout>
              </c:layout>
              <c:tx>
                <c:rich>
                  <a:bodyPr/>
                  <a:lstStyle/>
                  <a:p>
                    <a:r>
                      <a:rPr lang="en-US"/>
                      <a:t>60%</a:t>
                    </a:r>
                  </a:p>
                </c:rich>
              </c:tx>
              <c:showLegendKey val="1"/>
              <c:showVal val="0"/>
              <c:showCatName val="0"/>
              <c:showSerName val="0"/>
              <c:showPercent val="1"/>
              <c:showBubbleSize val="0"/>
              <c:extLst xmlns:c16r2="http://schemas.microsoft.com/office/drawing/2015/06/chart">
                <c:ext xmlns:c16="http://schemas.microsoft.com/office/drawing/2014/chart" uri="{C3380CC4-5D6E-409C-BE32-E72D297353CC}">
                  <c16:uniqueId val="{00000000-836A-45A4-B458-7DF62E510F9C}"/>
                </c:ext>
                <c:ext xmlns:c15="http://schemas.microsoft.com/office/drawing/2012/chart" uri="{CE6537A1-D6FC-4f65-9D91-7224C49458BB}"/>
              </c:extLst>
            </c:dLbl>
            <c:dLbl>
              <c:idx val="1"/>
              <c:layout/>
              <c:tx>
                <c:rich>
                  <a:bodyPr/>
                  <a:lstStyle/>
                  <a:p>
                    <a:r>
                      <a:rPr lang="en-US"/>
                      <a:t>30%</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836A-45A4-B458-7DF62E510F9C}"/>
                </c:ext>
                <c:ext xmlns:c15="http://schemas.microsoft.com/office/drawing/2012/chart" uri="{CE6537A1-D6FC-4f65-9D91-7224C49458BB}"/>
              </c:extLst>
            </c:dLbl>
            <c:dLbl>
              <c:idx val="2"/>
              <c:layout>
                <c:manualLayout>
                  <c:x val="0.14340277777777799"/>
                  <c:y val="-8.0479367162438004E-2"/>
                </c:manualLayout>
              </c:layout>
              <c:tx>
                <c:rich>
                  <a:bodyPr/>
                  <a:lstStyle/>
                  <a:p>
                    <a:r>
                      <a:rPr lang="en-US"/>
                      <a:t>60%</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2-836A-45A4-B458-7DF62E510F9C}"/>
                </c:ext>
                <c:ext xmlns:c15="http://schemas.microsoft.com/office/drawing/2012/chart" uri="{CE6537A1-D6FC-4f65-9D91-7224C49458BB}"/>
              </c:extLst>
            </c:dLbl>
            <c:dLbl>
              <c:idx val="3"/>
              <c:layout>
                <c:manualLayout>
                  <c:x val="6.3008748906386705E-2"/>
                  <c:y val="9.3207932341790603E-2"/>
                </c:manualLayout>
              </c:layout>
              <c:tx>
                <c:rich>
                  <a:bodyPr/>
                  <a:lstStyle/>
                  <a:p>
                    <a:r>
                      <a:rPr lang="en-US"/>
                      <a:t>10%</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836A-45A4-B458-7DF62E510F9C}"/>
                </c:ext>
                <c:ext xmlns:c15="http://schemas.microsoft.com/office/drawing/2012/chart" uri="{CE6537A1-D6FC-4f65-9D91-7224C49458BB}"/>
              </c:extLst>
            </c:dLbl>
            <c:spPr>
              <a:noFill/>
              <a:ln>
                <a:noFill/>
              </a:ln>
              <a:effectLst/>
            </c:spPr>
            <c:txPr>
              <a:bodyPr/>
              <a:lstStyle/>
              <a:p>
                <a:pPr>
                  <a:defRPr sz="1100" b="1">
                    <a:solidFill>
                      <a:schemeClr val="bg1"/>
                    </a:solidFill>
                    <a:latin typeface="Times New Roman" pitchFamily="18" charset="0"/>
                    <a:cs typeface="Times New Roman" pitchFamily="18" charset="0"/>
                  </a:defRPr>
                </a:pPr>
                <a:endParaRPr lang="es-EC"/>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'4'!$H$19:$K$19</c:f>
              <c:strCache>
                <c:ptCount val="4"/>
                <c:pt idx="0">
                  <c:v>Oral, individual, grupal</c:v>
                </c:pt>
                <c:pt idx="1">
                  <c:v>Dibujo manual, esquemas, otros similares</c:v>
                </c:pt>
                <c:pt idx="2">
                  <c:v>Impresiones de planos</c:v>
                </c:pt>
                <c:pt idx="3">
                  <c:v>En el software en el cual fueron creados, sobre el display del computador</c:v>
                </c:pt>
              </c:strCache>
            </c:strRef>
          </c:cat>
          <c:val>
            <c:numRef>
              <c:f>'4'!$H$20:$K$20</c:f>
              <c:numCache>
                <c:formatCode>0%</c:formatCode>
                <c:ptCount val="4"/>
                <c:pt idx="0">
                  <c:v>0.6</c:v>
                </c:pt>
                <c:pt idx="1">
                  <c:v>0.3</c:v>
                </c:pt>
                <c:pt idx="2">
                  <c:v>0.6</c:v>
                </c:pt>
                <c:pt idx="3">
                  <c:v>0.1</c:v>
                </c:pt>
              </c:numCache>
            </c:numRef>
          </c:val>
          <c:extLst xmlns:c16r2="http://schemas.microsoft.com/office/drawing/2015/06/chart">
            <c:ext xmlns:c16="http://schemas.microsoft.com/office/drawing/2014/chart" uri="{C3380CC4-5D6E-409C-BE32-E72D297353CC}">
              <c16:uniqueId val="{00000004-836A-45A4-B458-7DF62E510F9C}"/>
            </c:ext>
          </c:extLst>
        </c:ser>
        <c:dLbls>
          <c:showLegendKey val="0"/>
          <c:showVal val="0"/>
          <c:showCatName val="0"/>
          <c:showSerName val="0"/>
          <c:showPercent val="1"/>
          <c:showBubbleSize val="0"/>
          <c:showLeaderLines val="1"/>
        </c:dLbls>
      </c:pie3DChart>
    </c:plotArea>
    <c:legend>
      <c:legendPos val="r"/>
      <c:layout>
        <c:manualLayout>
          <c:xMode val="edge"/>
          <c:yMode val="edge"/>
          <c:x val="0.61181085649117295"/>
          <c:y val="0.19348548090696499"/>
          <c:w val="0.36639282589676297"/>
          <c:h val="0.67848564404735401"/>
        </c:manualLayout>
      </c:layout>
      <c:overlay val="0"/>
      <c:txPr>
        <a:bodyPr/>
        <a:lstStyle/>
        <a:p>
          <a:pPr>
            <a:defRPr sz="1200">
              <a:latin typeface="Times New Roman" pitchFamily="18" charset="0"/>
              <a:cs typeface="Times New Roman" pitchFamily="18" charset="0"/>
            </a:defRPr>
          </a:pPr>
          <a:endParaRPr lang="es-EC"/>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s-ES" sz="1200" b="1" i="0" baseline="0">
                <a:effectLst/>
                <a:latin typeface="Times New Roman" pitchFamily="18" charset="0"/>
                <a:cs typeface="Times New Roman" pitchFamily="18" charset="0"/>
              </a:rPr>
              <a:t>Figura 12. </a:t>
            </a:r>
            <a:r>
              <a:rPr lang="es-ES" sz="1200" b="0" i="0" baseline="0">
                <a:effectLst/>
                <a:latin typeface="Times New Roman" pitchFamily="18" charset="0"/>
                <a:cs typeface="Times New Roman" pitchFamily="18" charset="0"/>
              </a:rPr>
              <a:t>Programas digitales que los tecnólogos emplean para llevar a cabo su desempeño laboral</a:t>
            </a:r>
            <a:endParaRPr lang="es-ES" sz="1200">
              <a:effectLst/>
              <a:latin typeface="Times New Roman" pitchFamily="18" charset="0"/>
              <a:cs typeface="Times New Roman" pitchFamily="18" charset="0"/>
            </a:endParaRPr>
          </a:p>
        </c:rich>
      </c:tx>
      <c:layout>
        <c:manualLayout>
          <c:xMode val="edge"/>
          <c:yMode val="edge"/>
          <c:x val="4.22709300259375E-2"/>
          <c:y val="3.4230867127010602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7.3832487727736998E-2"/>
          <c:y val="0.200265706148434"/>
          <c:w val="0.50176465258788305"/>
          <c:h val="0.65399229351650201"/>
        </c:manualLayout>
      </c:layout>
      <c:pie3DChart>
        <c:varyColors val="1"/>
        <c:ser>
          <c:idx val="0"/>
          <c:order val="0"/>
          <c:dLbls>
            <c:dLbl>
              <c:idx val="0"/>
              <c:layout/>
              <c:tx>
                <c:rich>
                  <a:bodyPr/>
                  <a:lstStyle/>
                  <a:p>
                    <a:r>
                      <a:rPr lang="en-US" sz="1100" b="1">
                        <a:solidFill>
                          <a:schemeClr val="bg1"/>
                        </a:solidFill>
                      </a:rPr>
                      <a:t>50%</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0-F96B-4487-855F-E76342423462}"/>
                </c:ext>
                <c:ext xmlns:c15="http://schemas.microsoft.com/office/drawing/2012/chart" uri="{CE6537A1-D6FC-4f65-9D91-7224C49458BB}"/>
              </c:extLst>
            </c:dLbl>
            <c:dLbl>
              <c:idx val="1"/>
              <c:layout>
                <c:manualLayout>
                  <c:x val="4.7379225762232302E-2"/>
                  <c:y val="-0.16646124357655501"/>
                </c:manualLayout>
              </c:layout>
              <c:tx>
                <c:rich>
                  <a:bodyPr/>
                  <a:lstStyle/>
                  <a:p>
                    <a:r>
                      <a:rPr lang="en-US" sz="1050" b="1">
                        <a:solidFill>
                          <a:schemeClr val="bg1"/>
                        </a:solidFill>
                      </a:rPr>
                      <a:t>100%</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F96B-4487-855F-E76342423462}"/>
                </c:ext>
                <c:ext xmlns:c15="http://schemas.microsoft.com/office/drawing/2012/chart" uri="{CE6537A1-D6FC-4f65-9D91-7224C49458BB}"/>
              </c:extLst>
            </c:dLbl>
            <c:dLbl>
              <c:idx val="2"/>
              <c:layout/>
              <c:tx>
                <c:rich>
                  <a:bodyPr/>
                  <a:lstStyle/>
                  <a:p>
                    <a:r>
                      <a:rPr lang="en-US" sz="1100" b="1">
                        <a:solidFill>
                          <a:schemeClr val="bg1"/>
                        </a:solidFill>
                      </a:rPr>
                      <a:t>30%</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2-F96B-4487-855F-E76342423462}"/>
                </c:ext>
                <c:ext xmlns:c15="http://schemas.microsoft.com/office/drawing/2012/chart" uri="{CE6537A1-D6FC-4f65-9D91-7224C49458BB}"/>
              </c:extLst>
            </c:dLbl>
            <c:dLbl>
              <c:idx val="3"/>
              <c:layout>
                <c:manualLayout>
                  <c:x val="1.8353518846852698E-2"/>
                  <c:y val="8.5282369334822496E-3"/>
                </c:manualLayout>
              </c:layout>
              <c:tx>
                <c:rich>
                  <a:bodyPr/>
                  <a:lstStyle/>
                  <a:p>
                    <a:pPr>
                      <a:defRPr sz="1100">
                        <a:latin typeface="Times New Roman" pitchFamily="18" charset="0"/>
                        <a:cs typeface="Times New Roman" pitchFamily="18" charset="0"/>
                      </a:defRPr>
                    </a:pPr>
                    <a:r>
                      <a:rPr lang="en-US" sz="1100" b="1"/>
                      <a:t>10%</a:t>
                    </a:r>
                  </a:p>
                </c:rich>
              </c:tx>
              <c:sp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F96B-4487-855F-E76342423462}"/>
                </c:ext>
                <c:ext xmlns:c15="http://schemas.microsoft.com/office/drawing/2012/chart" uri="{CE6537A1-D6FC-4f65-9D91-7224C49458BB}"/>
              </c:extLst>
            </c:dLbl>
            <c:dLbl>
              <c:idx val="4"/>
              <c:layout>
                <c:manualLayout>
                  <c:x val="1.8832637832107799E-2"/>
                  <c:y val="1.08115324602256E-3"/>
                </c:manualLayout>
              </c:layout>
              <c:tx>
                <c:rich>
                  <a:bodyPr/>
                  <a:lstStyle/>
                  <a:p>
                    <a:r>
                      <a:rPr lang="en-US" sz="1100" b="1">
                        <a:solidFill>
                          <a:sysClr val="windowText" lastClr="000000"/>
                        </a:solidFill>
                      </a:rPr>
                      <a:t>5%</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4-F96B-4487-855F-E76342423462}"/>
                </c:ext>
                <c:ext xmlns:c15="http://schemas.microsoft.com/office/drawing/2012/chart" uri="{CE6537A1-D6FC-4f65-9D91-7224C49458BB}"/>
              </c:extLst>
            </c:dLbl>
            <c:spPr>
              <a:noFill/>
              <a:ln>
                <a:noFill/>
              </a:ln>
              <a:effectLst/>
            </c:spPr>
            <c:txPr>
              <a:bodyPr/>
              <a:lstStyle/>
              <a:p>
                <a:pPr>
                  <a:defRPr>
                    <a:latin typeface="Times New Roman" pitchFamily="18" charset="0"/>
                    <a:cs typeface="Times New Roman" pitchFamily="18" charset="0"/>
                  </a:defRPr>
                </a:pPr>
                <a:endParaRPr lang="es-EC"/>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'[Codificacion respuestas graduados.xlsx]5'!$I$18:$M$18</c:f>
              <c:strCache>
                <c:ptCount val="5"/>
                <c:pt idx="0">
                  <c:v>Excel </c:v>
                </c:pt>
                <c:pt idx="1">
                  <c:v>AutoCAD</c:v>
                </c:pt>
                <c:pt idx="2">
                  <c:v>Word</c:v>
                </c:pt>
                <c:pt idx="3">
                  <c:v>Sketchup</c:v>
                </c:pt>
                <c:pt idx="4">
                  <c:v>Project, Proexcel, Disreq, Revit, Navisworks,Civil 3D, Argis</c:v>
                </c:pt>
              </c:strCache>
            </c:strRef>
          </c:cat>
          <c:val>
            <c:numRef>
              <c:f>'[Codificacion respuestas graduados.xlsx]5'!$I$20:$M$20</c:f>
              <c:numCache>
                <c:formatCode>0%</c:formatCode>
                <c:ptCount val="5"/>
                <c:pt idx="0">
                  <c:v>0.5</c:v>
                </c:pt>
                <c:pt idx="1">
                  <c:v>1</c:v>
                </c:pt>
                <c:pt idx="2">
                  <c:v>0.3</c:v>
                </c:pt>
                <c:pt idx="3">
                  <c:v>0.1</c:v>
                </c:pt>
                <c:pt idx="4">
                  <c:v>0.05</c:v>
                </c:pt>
              </c:numCache>
            </c:numRef>
          </c:val>
          <c:extLst xmlns:c16r2="http://schemas.microsoft.com/office/drawing/2015/06/chart">
            <c:ext xmlns:c16="http://schemas.microsoft.com/office/drawing/2014/chart" uri="{C3380CC4-5D6E-409C-BE32-E72D297353CC}">
              <c16:uniqueId val="{00000005-F96B-4487-855F-E76342423462}"/>
            </c:ext>
          </c:extLst>
        </c:ser>
        <c:dLbls>
          <c:showLegendKey val="0"/>
          <c:showVal val="0"/>
          <c:showCatName val="0"/>
          <c:showSerName val="0"/>
          <c:showPercent val="1"/>
          <c:showBubbleSize val="0"/>
          <c:showLeaderLines val="1"/>
        </c:dLbls>
      </c:pie3DChart>
    </c:plotArea>
    <c:legend>
      <c:legendPos val="r"/>
      <c:layout>
        <c:manualLayout>
          <c:xMode val="edge"/>
          <c:yMode val="edge"/>
          <c:x val="0.60120669376078295"/>
          <c:y val="0.20139889428714999"/>
          <c:w val="0.38203387708681202"/>
          <c:h val="0.67101186322400597"/>
        </c:manualLayout>
      </c:layout>
      <c:overlay val="0"/>
      <c:txPr>
        <a:bodyPr/>
        <a:lstStyle/>
        <a:p>
          <a:pPr>
            <a:defRPr sz="1100">
              <a:latin typeface="Times New Roman" pitchFamily="18" charset="0"/>
              <a:cs typeface="Times New Roman" pitchFamily="18" charset="0"/>
            </a:defRPr>
          </a:pPr>
          <a:endParaRPr lang="es-EC"/>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BF4FB8-86C5-4F9D-8A9A-54BE3D280662}" type="doc">
      <dgm:prSet loTypeId="urn:microsoft.com/office/officeart/2005/8/layout/list1" loCatId="list" qsTypeId="urn:microsoft.com/office/officeart/2005/8/quickstyle/simple5" qsCatId="simple" csTypeId="urn:microsoft.com/office/officeart/2005/8/colors/accent5_2" csCatId="accent5" phldr="1"/>
      <dgm:spPr/>
      <dgm:t>
        <a:bodyPr/>
        <a:lstStyle/>
        <a:p>
          <a:endParaRPr lang="es-EC"/>
        </a:p>
      </dgm:t>
    </dgm:pt>
    <dgm:pt modelId="{8F08312D-213E-4CA6-9BE5-2B38D41F0B67}">
      <dgm:prSet phldrT="[Texto]" custT="1">
        <dgm:style>
          <a:lnRef idx="0">
            <a:schemeClr val="accent3"/>
          </a:lnRef>
          <a:fillRef idx="3">
            <a:schemeClr val="accent3"/>
          </a:fillRef>
          <a:effectRef idx="3">
            <a:schemeClr val="accent3"/>
          </a:effectRef>
          <a:fontRef idx="minor">
            <a:schemeClr val="lt1"/>
          </a:fontRef>
        </dgm:style>
      </dgm:prSet>
      <dgm:spPr/>
      <dgm:t>
        <a:bodyPr/>
        <a:lstStyle/>
        <a:p>
          <a:pPr algn="just"/>
          <a:r>
            <a:rPr lang="es-EC" sz="1800" dirty="0" smtClean="0"/>
            <a:t>Una asignatura de Dibujo para Construcciones heredada de carreras de ingeniería y arquitectura e impartida en un trimestre de dedicación reducido para los fines que se plantea.</a:t>
          </a:r>
          <a:endParaRPr lang="es-EC" sz="1800" dirty="0"/>
        </a:p>
      </dgm:t>
    </dgm:pt>
    <dgm:pt modelId="{52B04BC5-4C98-4C8A-8776-48DA763A4716}" type="parTrans" cxnId="{86DB8CE9-614A-49CE-A4F2-C41FB323A130}">
      <dgm:prSet/>
      <dgm:spPr/>
      <dgm:t>
        <a:bodyPr/>
        <a:lstStyle/>
        <a:p>
          <a:endParaRPr lang="es-EC"/>
        </a:p>
      </dgm:t>
    </dgm:pt>
    <dgm:pt modelId="{7A91882C-2868-440F-ABF9-2C6623DD500D}" type="sibTrans" cxnId="{86DB8CE9-614A-49CE-A4F2-C41FB323A130}">
      <dgm:prSet/>
      <dgm:spPr/>
      <dgm:t>
        <a:bodyPr/>
        <a:lstStyle/>
        <a:p>
          <a:endParaRPr lang="es-EC"/>
        </a:p>
      </dgm:t>
    </dgm:pt>
    <dgm:pt modelId="{16D6D262-E984-42A5-A086-CA331E2749BB}">
      <dgm:prSet phldrT="[Texto]" custT="1"/>
      <dgm:spPr/>
      <dgm:t>
        <a:bodyPr/>
        <a:lstStyle/>
        <a:p>
          <a:pPr algn="just"/>
          <a:r>
            <a:rPr lang="es-EC" sz="1800" dirty="0" smtClean="0"/>
            <a:t>La asignatura compila varios sectores profesionales por lo que se aleja del alcance disciplinar único del dibujo, para convertirse en un problema complejo que requiere de constructos transversales para lograr sus objetivos.</a:t>
          </a:r>
          <a:endParaRPr lang="es-EC" sz="1800" dirty="0"/>
        </a:p>
      </dgm:t>
    </dgm:pt>
    <dgm:pt modelId="{3D619169-C067-47A0-8385-EB3AEB996DDE}" type="parTrans" cxnId="{5284FF76-3872-4BC6-8E39-96B97CB95313}">
      <dgm:prSet/>
      <dgm:spPr/>
      <dgm:t>
        <a:bodyPr/>
        <a:lstStyle/>
        <a:p>
          <a:endParaRPr lang="es-EC"/>
        </a:p>
      </dgm:t>
    </dgm:pt>
    <dgm:pt modelId="{E0514F52-1D13-4905-833A-6711345BF469}" type="sibTrans" cxnId="{5284FF76-3872-4BC6-8E39-96B97CB95313}">
      <dgm:prSet/>
      <dgm:spPr/>
      <dgm:t>
        <a:bodyPr/>
        <a:lstStyle/>
        <a:p>
          <a:endParaRPr lang="es-EC"/>
        </a:p>
      </dgm:t>
    </dgm:pt>
    <dgm:pt modelId="{5AB17BAE-CD9B-4839-84A5-647DD7D37CDF}">
      <dgm:prSet phldrT="[Texto]" custT="1"/>
      <dgm:spPr/>
      <dgm:t>
        <a:bodyPr/>
        <a:lstStyle/>
        <a:p>
          <a:pPr algn="just"/>
          <a:r>
            <a:rPr lang="es-EC" sz="1800" dirty="0" smtClean="0"/>
            <a:t>Es importante indagar en las competencias específicas de la profesión para manejar los criterios de intencionalidad y función de la asignatura.</a:t>
          </a:r>
          <a:endParaRPr lang="es-EC" sz="1800" dirty="0"/>
        </a:p>
      </dgm:t>
    </dgm:pt>
    <dgm:pt modelId="{96ED108B-E67D-4E2F-9E88-A4DF8AC6541C}" type="parTrans" cxnId="{8B7B99BB-5335-420F-81FB-4CDC1B81D428}">
      <dgm:prSet/>
      <dgm:spPr/>
      <dgm:t>
        <a:bodyPr/>
        <a:lstStyle/>
        <a:p>
          <a:endParaRPr lang="es-EC"/>
        </a:p>
      </dgm:t>
    </dgm:pt>
    <dgm:pt modelId="{D3A4BCB5-063C-446E-97F6-418996E1EC36}" type="sibTrans" cxnId="{8B7B99BB-5335-420F-81FB-4CDC1B81D428}">
      <dgm:prSet/>
      <dgm:spPr/>
      <dgm:t>
        <a:bodyPr/>
        <a:lstStyle/>
        <a:p>
          <a:endParaRPr lang="es-EC"/>
        </a:p>
      </dgm:t>
    </dgm:pt>
    <dgm:pt modelId="{302C7A72-BB36-4D41-B12F-CAF9281777D7}" type="pres">
      <dgm:prSet presAssocID="{63BF4FB8-86C5-4F9D-8A9A-54BE3D280662}" presName="linear" presStyleCnt="0">
        <dgm:presLayoutVars>
          <dgm:dir/>
          <dgm:animLvl val="lvl"/>
          <dgm:resizeHandles val="exact"/>
        </dgm:presLayoutVars>
      </dgm:prSet>
      <dgm:spPr/>
      <dgm:t>
        <a:bodyPr/>
        <a:lstStyle/>
        <a:p>
          <a:endParaRPr lang="es-ES"/>
        </a:p>
      </dgm:t>
    </dgm:pt>
    <dgm:pt modelId="{91638545-0B3F-4173-B93A-C98059601237}" type="pres">
      <dgm:prSet presAssocID="{8F08312D-213E-4CA6-9BE5-2B38D41F0B67}" presName="parentLin" presStyleCnt="0"/>
      <dgm:spPr/>
    </dgm:pt>
    <dgm:pt modelId="{41226567-6B6C-410B-B1F9-A88C3D5765AF}" type="pres">
      <dgm:prSet presAssocID="{8F08312D-213E-4CA6-9BE5-2B38D41F0B67}" presName="parentLeftMargin" presStyleLbl="node1" presStyleIdx="0" presStyleCnt="3"/>
      <dgm:spPr/>
      <dgm:t>
        <a:bodyPr/>
        <a:lstStyle/>
        <a:p>
          <a:endParaRPr lang="es-ES"/>
        </a:p>
      </dgm:t>
    </dgm:pt>
    <dgm:pt modelId="{20D1552A-15A3-476F-A03C-A3DA62B5713D}" type="pres">
      <dgm:prSet presAssocID="{8F08312D-213E-4CA6-9BE5-2B38D41F0B67}" presName="parentText" presStyleLbl="node1" presStyleIdx="0" presStyleCnt="3" custScaleX="135489" custScaleY="265440">
        <dgm:presLayoutVars>
          <dgm:chMax val="0"/>
          <dgm:bulletEnabled val="1"/>
        </dgm:presLayoutVars>
      </dgm:prSet>
      <dgm:spPr/>
      <dgm:t>
        <a:bodyPr/>
        <a:lstStyle/>
        <a:p>
          <a:endParaRPr lang="es-EC"/>
        </a:p>
      </dgm:t>
    </dgm:pt>
    <dgm:pt modelId="{09CEEFBC-16C9-4119-A2C3-34A2AE9551B9}" type="pres">
      <dgm:prSet presAssocID="{8F08312D-213E-4CA6-9BE5-2B38D41F0B67}" presName="negativeSpace" presStyleCnt="0"/>
      <dgm:spPr/>
    </dgm:pt>
    <dgm:pt modelId="{F08F6950-0C5D-417D-A6F4-B2EC5FF4FD04}" type="pres">
      <dgm:prSet presAssocID="{8F08312D-213E-4CA6-9BE5-2B38D41F0B67}" presName="childText" presStyleLbl="conFgAcc1" presStyleIdx="0" presStyleCnt="3">
        <dgm:presLayoutVars>
          <dgm:bulletEnabled val="1"/>
        </dgm:presLayoutVars>
      </dgm:prSet>
      <dgm:spPr/>
    </dgm:pt>
    <dgm:pt modelId="{487753BE-B8E1-458D-8690-1A6C126B94EB}" type="pres">
      <dgm:prSet presAssocID="{7A91882C-2868-440F-ABF9-2C6623DD500D}" presName="spaceBetweenRectangles" presStyleCnt="0"/>
      <dgm:spPr/>
    </dgm:pt>
    <dgm:pt modelId="{76ECC841-8487-4D96-8C86-D78A1E8DD588}" type="pres">
      <dgm:prSet presAssocID="{16D6D262-E984-42A5-A086-CA331E2749BB}" presName="parentLin" presStyleCnt="0"/>
      <dgm:spPr/>
    </dgm:pt>
    <dgm:pt modelId="{FA28168B-EDBF-438B-8314-0A70F03FEC3E}" type="pres">
      <dgm:prSet presAssocID="{16D6D262-E984-42A5-A086-CA331E2749BB}" presName="parentLeftMargin" presStyleLbl="node1" presStyleIdx="0" presStyleCnt="3"/>
      <dgm:spPr/>
      <dgm:t>
        <a:bodyPr/>
        <a:lstStyle/>
        <a:p>
          <a:endParaRPr lang="es-ES"/>
        </a:p>
      </dgm:t>
    </dgm:pt>
    <dgm:pt modelId="{AAA074FD-7AA7-4E4F-995A-35D641A1C192}" type="pres">
      <dgm:prSet presAssocID="{16D6D262-E984-42A5-A086-CA331E2749BB}" presName="parentText" presStyleLbl="node1" presStyleIdx="1" presStyleCnt="3" custScaleX="142396" custScaleY="315990" custLinFactNeighborX="11860" custLinFactNeighborY="6141">
        <dgm:presLayoutVars>
          <dgm:chMax val="0"/>
          <dgm:bulletEnabled val="1"/>
        </dgm:presLayoutVars>
      </dgm:prSet>
      <dgm:spPr/>
      <dgm:t>
        <a:bodyPr/>
        <a:lstStyle/>
        <a:p>
          <a:endParaRPr lang="es-EC"/>
        </a:p>
      </dgm:t>
    </dgm:pt>
    <dgm:pt modelId="{E86728A3-C0CB-408D-8167-A40BB1C7804F}" type="pres">
      <dgm:prSet presAssocID="{16D6D262-E984-42A5-A086-CA331E2749BB}" presName="negativeSpace" presStyleCnt="0"/>
      <dgm:spPr/>
    </dgm:pt>
    <dgm:pt modelId="{1634B898-E426-44DA-9DBD-8DE65DC932CB}" type="pres">
      <dgm:prSet presAssocID="{16D6D262-E984-42A5-A086-CA331E2749BB}" presName="childText" presStyleLbl="conFgAcc1" presStyleIdx="1" presStyleCnt="3">
        <dgm:presLayoutVars>
          <dgm:bulletEnabled val="1"/>
        </dgm:presLayoutVars>
      </dgm:prSet>
      <dgm:spPr/>
    </dgm:pt>
    <dgm:pt modelId="{32CE3A2C-2881-4C7D-8902-497E48EE6C6B}" type="pres">
      <dgm:prSet presAssocID="{E0514F52-1D13-4905-833A-6711345BF469}" presName="spaceBetweenRectangles" presStyleCnt="0"/>
      <dgm:spPr/>
    </dgm:pt>
    <dgm:pt modelId="{7143249F-FFE2-4BAE-96EF-CF719F15D982}" type="pres">
      <dgm:prSet presAssocID="{5AB17BAE-CD9B-4839-84A5-647DD7D37CDF}" presName="parentLin" presStyleCnt="0"/>
      <dgm:spPr/>
    </dgm:pt>
    <dgm:pt modelId="{5D9B570C-68A7-4AD3-A6C9-37051B22C366}" type="pres">
      <dgm:prSet presAssocID="{5AB17BAE-CD9B-4839-84A5-647DD7D37CDF}" presName="parentLeftMargin" presStyleLbl="node1" presStyleIdx="1" presStyleCnt="3"/>
      <dgm:spPr/>
      <dgm:t>
        <a:bodyPr/>
        <a:lstStyle/>
        <a:p>
          <a:endParaRPr lang="es-ES"/>
        </a:p>
      </dgm:t>
    </dgm:pt>
    <dgm:pt modelId="{85E0845F-C13F-43DC-940A-24815F9EC04A}" type="pres">
      <dgm:prSet presAssocID="{5AB17BAE-CD9B-4839-84A5-647DD7D37CDF}" presName="parentText" presStyleLbl="node1" presStyleIdx="2" presStyleCnt="3" custScaleX="136909" custScaleY="322337">
        <dgm:presLayoutVars>
          <dgm:chMax val="0"/>
          <dgm:bulletEnabled val="1"/>
        </dgm:presLayoutVars>
      </dgm:prSet>
      <dgm:spPr/>
      <dgm:t>
        <a:bodyPr/>
        <a:lstStyle/>
        <a:p>
          <a:endParaRPr lang="es-EC"/>
        </a:p>
      </dgm:t>
    </dgm:pt>
    <dgm:pt modelId="{8D2326BB-C11B-40A1-8153-B40FC24A1DCC}" type="pres">
      <dgm:prSet presAssocID="{5AB17BAE-CD9B-4839-84A5-647DD7D37CDF}" presName="negativeSpace" presStyleCnt="0"/>
      <dgm:spPr/>
    </dgm:pt>
    <dgm:pt modelId="{9AB967D0-686D-4201-BE40-17E8F16954D2}" type="pres">
      <dgm:prSet presAssocID="{5AB17BAE-CD9B-4839-84A5-647DD7D37CDF}" presName="childText" presStyleLbl="conFgAcc1" presStyleIdx="2" presStyleCnt="3">
        <dgm:presLayoutVars>
          <dgm:bulletEnabled val="1"/>
        </dgm:presLayoutVars>
      </dgm:prSet>
      <dgm:spPr/>
    </dgm:pt>
  </dgm:ptLst>
  <dgm:cxnLst>
    <dgm:cxn modelId="{FA5769F0-7080-45AD-8097-05B35E2C984B}" type="presOf" srcId="{5AB17BAE-CD9B-4839-84A5-647DD7D37CDF}" destId="{5D9B570C-68A7-4AD3-A6C9-37051B22C366}" srcOrd="0" destOrd="0" presId="urn:microsoft.com/office/officeart/2005/8/layout/list1"/>
    <dgm:cxn modelId="{86DB8CE9-614A-49CE-A4F2-C41FB323A130}" srcId="{63BF4FB8-86C5-4F9D-8A9A-54BE3D280662}" destId="{8F08312D-213E-4CA6-9BE5-2B38D41F0B67}" srcOrd="0" destOrd="0" parTransId="{52B04BC5-4C98-4C8A-8776-48DA763A4716}" sibTransId="{7A91882C-2868-440F-ABF9-2C6623DD500D}"/>
    <dgm:cxn modelId="{5B886DCB-3C28-4176-87E1-D13BA850136C}" type="presOf" srcId="{5AB17BAE-CD9B-4839-84A5-647DD7D37CDF}" destId="{85E0845F-C13F-43DC-940A-24815F9EC04A}" srcOrd="1" destOrd="0" presId="urn:microsoft.com/office/officeart/2005/8/layout/list1"/>
    <dgm:cxn modelId="{BD2058FA-F816-49EE-B592-5717B06DC8F5}" type="presOf" srcId="{16D6D262-E984-42A5-A086-CA331E2749BB}" destId="{AAA074FD-7AA7-4E4F-995A-35D641A1C192}" srcOrd="1" destOrd="0" presId="urn:microsoft.com/office/officeart/2005/8/layout/list1"/>
    <dgm:cxn modelId="{602C4619-478F-4588-9217-0CFE4F29FD4F}" type="presOf" srcId="{63BF4FB8-86C5-4F9D-8A9A-54BE3D280662}" destId="{302C7A72-BB36-4D41-B12F-CAF9281777D7}" srcOrd="0" destOrd="0" presId="urn:microsoft.com/office/officeart/2005/8/layout/list1"/>
    <dgm:cxn modelId="{A8D849E1-E9A1-4C29-A63D-7408BEF8B4A2}" type="presOf" srcId="{8F08312D-213E-4CA6-9BE5-2B38D41F0B67}" destId="{20D1552A-15A3-476F-A03C-A3DA62B5713D}" srcOrd="1" destOrd="0" presId="urn:microsoft.com/office/officeart/2005/8/layout/list1"/>
    <dgm:cxn modelId="{5D504882-6864-45EC-A53B-7D6FE42E66FC}" type="presOf" srcId="{8F08312D-213E-4CA6-9BE5-2B38D41F0B67}" destId="{41226567-6B6C-410B-B1F9-A88C3D5765AF}" srcOrd="0" destOrd="0" presId="urn:microsoft.com/office/officeart/2005/8/layout/list1"/>
    <dgm:cxn modelId="{8B7B99BB-5335-420F-81FB-4CDC1B81D428}" srcId="{63BF4FB8-86C5-4F9D-8A9A-54BE3D280662}" destId="{5AB17BAE-CD9B-4839-84A5-647DD7D37CDF}" srcOrd="2" destOrd="0" parTransId="{96ED108B-E67D-4E2F-9E88-A4DF8AC6541C}" sibTransId="{D3A4BCB5-063C-446E-97F6-418996E1EC36}"/>
    <dgm:cxn modelId="{76FA1AF8-33F9-44D5-8C89-FF3F4644912D}" type="presOf" srcId="{16D6D262-E984-42A5-A086-CA331E2749BB}" destId="{FA28168B-EDBF-438B-8314-0A70F03FEC3E}" srcOrd="0" destOrd="0" presId="urn:microsoft.com/office/officeart/2005/8/layout/list1"/>
    <dgm:cxn modelId="{5284FF76-3872-4BC6-8E39-96B97CB95313}" srcId="{63BF4FB8-86C5-4F9D-8A9A-54BE3D280662}" destId="{16D6D262-E984-42A5-A086-CA331E2749BB}" srcOrd="1" destOrd="0" parTransId="{3D619169-C067-47A0-8385-EB3AEB996DDE}" sibTransId="{E0514F52-1D13-4905-833A-6711345BF469}"/>
    <dgm:cxn modelId="{5FFF7E3F-E5F5-4C5C-8033-D89D4E11365A}" type="presParOf" srcId="{302C7A72-BB36-4D41-B12F-CAF9281777D7}" destId="{91638545-0B3F-4173-B93A-C98059601237}" srcOrd="0" destOrd="0" presId="urn:microsoft.com/office/officeart/2005/8/layout/list1"/>
    <dgm:cxn modelId="{31F925EA-ACFE-47CA-B5B7-17777F08E6C9}" type="presParOf" srcId="{91638545-0B3F-4173-B93A-C98059601237}" destId="{41226567-6B6C-410B-B1F9-A88C3D5765AF}" srcOrd="0" destOrd="0" presId="urn:microsoft.com/office/officeart/2005/8/layout/list1"/>
    <dgm:cxn modelId="{F8A9DE2E-8E29-482E-9E5D-DC607EDB83C9}" type="presParOf" srcId="{91638545-0B3F-4173-B93A-C98059601237}" destId="{20D1552A-15A3-476F-A03C-A3DA62B5713D}" srcOrd="1" destOrd="0" presId="urn:microsoft.com/office/officeart/2005/8/layout/list1"/>
    <dgm:cxn modelId="{67AB8E0E-73A0-4F08-9DD8-B042853CE8C9}" type="presParOf" srcId="{302C7A72-BB36-4D41-B12F-CAF9281777D7}" destId="{09CEEFBC-16C9-4119-A2C3-34A2AE9551B9}" srcOrd="1" destOrd="0" presId="urn:microsoft.com/office/officeart/2005/8/layout/list1"/>
    <dgm:cxn modelId="{CEC47BFF-642E-498A-ABE3-041CE862DFC8}" type="presParOf" srcId="{302C7A72-BB36-4D41-B12F-CAF9281777D7}" destId="{F08F6950-0C5D-417D-A6F4-B2EC5FF4FD04}" srcOrd="2" destOrd="0" presId="urn:microsoft.com/office/officeart/2005/8/layout/list1"/>
    <dgm:cxn modelId="{A0015323-E6F6-4836-91A6-328E9C09A6C2}" type="presParOf" srcId="{302C7A72-BB36-4D41-B12F-CAF9281777D7}" destId="{487753BE-B8E1-458D-8690-1A6C126B94EB}" srcOrd="3" destOrd="0" presId="urn:microsoft.com/office/officeart/2005/8/layout/list1"/>
    <dgm:cxn modelId="{CF8F3FA9-2162-4569-AE4C-BEF6635776DF}" type="presParOf" srcId="{302C7A72-BB36-4D41-B12F-CAF9281777D7}" destId="{76ECC841-8487-4D96-8C86-D78A1E8DD588}" srcOrd="4" destOrd="0" presId="urn:microsoft.com/office/officeart/2005/8/layout/list1"/>
    <dgm:cxn modelId="{E9437842-FF5E-4CCF-A738-259DE558B533}" type="presParOf" srcId="{76ECC841-8487-4D96-8C86-D78A1E8DD588}" destId="{FA28168B-EDBF-438B-8314-0A70F03FEC3E}" srcOrd="0" destOrd="0" presId="urn:microsoft.com/office/officeart/2005/8/layout/list1"/>
    <dgm:cxn modelId="{050A6ADF-51D5-4F51-8D11-31EC28217625}" type="presParOf" srcId="{76ECC841-8487-4D96-8C86-D78A1E8DD588}" destId="{AAA074FD-7AA7-4E4F-995A-35D641A1C192}" srcOrd="1" destOrd="0" presId="urn:microsoft.com/office/officeart/2005/8/layout/list1"/>
    <dgm:cxn modelId="{8F3A1E7A-6C8A-492C-AE4D-7B6C331F86AD}" type="presParOf" srcId="{302C7A72-BB36-4D41-B12F-CAF9281777D7}" destId="{E86728A3-C0CB-408D-8167-A40BB1C7804F}" srcOrd="5" destOrd="0" presId="urn:microsoft.com/office/officeart/2005/8/layout/list1"/>
    <dgm:cxn modelId="{D39078BE-50D0-4EB4-98EF-3CC5F1EEBF67}" type="presParOf" srcId="{302C7A72-BB36-4D41-B12F-CAF9281777D7}" destId="{1634B898-E426-44DA-9DBD-8DE65DC932CB}" srcOrd="6" destOrd="0" presId="urn:microsoft.com/office/officeart/2005/8/layout/list1"/>
    <dgm:cxn modelId="{60EDDD2F-1CC0-4902-A4E9-A17AA797152D}" type="presParOf" srcId="{302C7A72-BB36-4D41-B12F-CAF9281777D7}" destId="{32CE3A2C-2881-4C7D-8902-497E48EE6C6B}" srcOrd="7" destOrd="0" presId="urn:microsoft.com/office/officeart/2005/8/layout/list1"/>
    <dgm:cxn modelId="{B55DDE74-399C-4DE7-BD9C-92955AF5172D}" type="presParOf" srcId="{302C7A72-BB36-4D41-B12F-CAF9281777D7}" destId="{7143249F-FFE2-4BAE-96EF-CF719F15D982}" srcOrd="8" destOrd="0" presId="urn:microsoft.com/office/officeart/2005/8/layout/list1"/>
    <dgm:cxn modelId="{F966CF30-6B2E-4342-BC48-59F99BD5F2B6}" type="presParOf" srcId="{7143249F-FFE2-4BAE-96EF-CF719F15D982}" destId="{5D9B570C-68A7-4AD3-A6C9-37051B22C366}" srcOrd="0" destOrd="0" presId="urn:microsoft.com/office/officeart/2005/8/layout/list1"/>
    <dgm:cxn modelId="{356433FB-DDA6-481F-A6DB-D5416B56B701}" type="presParOf" srcId="{7143249F-FFE2-4BAE-96EF-CF719F15D982}" destId="{85E0845F-C13F-43DC-940A-24815F9EC04A}" srcOrd="1" destOrd="0" presId="urn:microsoft.com/office/officeart/2005/8/layout/list1"/>
    <dgm:cxn modelId="{A382D400-F066-4256-9693-CA017D766140}" type="presParOf" srcId="{302C7A72-BB36-4D41-B12F-CAF9281777D7}" destId="{8D2326BB-C11B-40A1-8153-B40FC24A1DCC}" srcOrd="9" destOrd="0" presId="urn:microsoft.com/office/officeart/2005/8/layout/list1"/>
    <dgm:cxn modelId="{675BE0B7-8F05-4B9E-861F-A6CD962E8040}" type="presParOf" srcId="{302C7A72-BB36-4D41-B12F-CAF9281777D7}" destId="{9AB967D0-686D-4201-BE40-17E8F16954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138FB1D-2888-469C-AA09-4620CFD2A64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ES"/>
        </a:p>
      </dgm:t>
    </dgm:pt>
    <dgm:pt modelId="{1CEF5C28-8ED7-49B5-AC69-8A524AE61DF0}">
      <dgm:prSet phldrT="[Texto]">
        <dgm:style>
          <a:lnRef idx="0">
            <a:schemeClr val="accent6"/>
          </a:lnRef>
          <a:fillRef idx="3">
            <a:schemeClr val="accent6"/>
          </a:fillRef>
          <a:effectRef idx="3">
            <a:schemeClr val="accent6"/>
          </a:effectRef>
          <a:fontRef idx="minor">
            <a:schemeClr val="lt1"/>
          </a:fontRef>
        </dgm:style>
      </dgm:prSet>
      <dgm:spPr/>
      <dgm:t>
        <a:bodyPr/>
        <a:lstStyle/>
        <a:p>
          <a:r>
            <a:rPr lang="es-ES" dirty="0" smtClean="0"/>
            <a:t>Ingeniero</a:t>
          </a:r>
        </a:p>
        <a:p>
          <a:r>
            <a:rPr lang="es-ES" dirty="0" smtClean="0"/>
            <a:t>y</a:t>
          </a:r>
        </a:p>
        <a:p>
          <a:r>
            <a:rPr lang="es-ES" dirty="0" smtClean="0">
              <a:solidFill>
                <a:schemeClr val="bg1"/>
              </a:solidFill>
            </a:rPr>
            <a:t>Topógrafo</a:t>
          </a:r>
          <a:endParaRPr lang="es-ES" dirty="0">
            <a:solidFill>
              <a:schemeClr val="bg1"/>
            </a:solidFill>
          </a:endParaRPr>
        </a:p>
      </dgm:t>
    </dgm:pt>
    <dgm:pt modelId="{94C0EF49-00C1-4088-9A3E-D488D17145FA}" type="parTrans" cxnId="{E6967304-000D-4AFF-B06A-E6C674576A83}">
      <dgm:prSet/>
      <dgm:spPr/>
      <dgm:t>
        <a:bodyPr/>
        <a:lstStyle/>
        <a:p>
          <a:endParaRPr lang="es-ES"/>
        </a:p>
      </dgm:t>
    </dgm:pt>
    <dgm:pt modelId="{65E5572D-EC85-4B32-9DD8-D67CF9C6CF9B}" type="sibTrans" cxnId="{E6967304-000D-4AFF-B06A-E6C674576A83}">
      <dgm:prSet/>
      <dgm:spPr/>
      <dgm:t>
        <a:bodyPr/>
        <a:lstStyle/>
        <a:p>
          <a:endParaRPr lang="es-ES"/>
        </a:p>
      </dgm:t>
    </dgm:pt>
    <dgm:pt modelId="{AA9C34ED-CF29-44C3-8CF8-DC1C3722DFB2}">
      <dgm:prSet phldrT="[Texto]">
        <dgm:style>
          <a:lnRef idx="0">
            <a:schemeClr val="accent1"/>
          </a:lnRef>
          <a:fillRef idx="3">
            <a:schemeClr val="accent1"/>
          </a:fillRef>
          <a:effectRef idx="3">
            <a:schemeClr val="accent1"/>
          </a:effectRef>
          <a:fontRef idx="minor">
            <a:schemeClr val="lt1"/>
          </a:fontRef>
        </dgm:style>
      </dgm:prSet>
      <dgm:spPr/>
      <dgm:t>
        <a:bodyPr/>
        <a:lstStyle/>
        <a:p>
          <a:r>
            <a:rPr lang="es-ES" dirty="0" smtClean="0"/>
            <a:t>Los elementos de la forma : punto, línea, plano, textura, paredes, columnas, ventanas</a:t>
          </a:r>
          <a:endParaRPr lang="es-ES" dirty="0"/>
        </a:p>
      </dgm:t>
    </dgm:pt>
    <dgm:pt modelId="{F5270CD5-D582-4CDB-A457-8FC735EE0118}" type="parTrans" cxnId="{3CB8A9A8-B529-4CC6-B9C4-2AC5CA8E84AC}">
      <dgm:prSet>
        <dgm:style>
          <a:lnRef idx="0">
            <a:schemeClr val="accent3"/>
          </a:lnRef>
          <a:fillRef idx="3">
            <a:schemeClr val="accent3"/>
          </a:fillRef>
          <a:effectRef idx="3">
            <a:schemeClr val="accent3"/>
          </a:effectRef>
          <a:fontRef idx="minor">
            <a:schemeClr val="lt1"/>
          </a:fontRef>
        </dgm:style>
      </dgm:prSet>
      <dgm:spPr/>
      <dgm:t>
        <a:bodyPr/>
        <a:lstStyle/>
        <a:p>
          <a:endParaRPr lang="es-ES"/>
        </a:p>
      </dgm:t>
    </dgm:pt>
    <dgm:pt modelId="{D741FB2C-B87E-4A65-A744-82682E8894D8}" type="sibTrans" cxnId="{3CB8A9A8-B529-4CC6-B9C4-2AC5CA8E84AC}">
      <dgm:prSet/>
      <dgm:spPr/>
      <dgm:t>
        <a:bodyPr/>
        <a:lstStyle/>
        <a:p>
          <a:endParaRPr lang="es-ES"/>
        </a:p>
      </dgm:t>
    </dgm:pt>
    <dgm:pt modelId="{6DD13BCC-2302-4BC2-9BAB-8795B9156050}">
      <dgm:prSet phldrT="[Texto]" custT="1">
        <dgm:style>
          <a:lnRef idx="0">
            <a:schemeClr val="accent1"/>
          </a:lnRef>
          <a:fillRef idx="3">
            <a:schemeClr val="accent1"/>
          </a:fillRef>
          <a:effectRef idx="3">
            <a:schemeClr val="accent1"/>
          </a:effectRef>
          <a:fontRef idx="minor">
            <a:schemeClr val="lt1"/>
          </a:fontRef>
        </dgm:style>
      </dgm:prSet>
      <dgm:spPr/>
      <dgm:t>
        <a:bodyPr/>
        <a:lstStyle/>
        <a:p>
          <a:r>
            <a:rPr lang="es-ES" sz="1600" b="0" dirty="0" smtClean="0"/>
            <a:t>Estancamiento de contenidos</a:t>
          </a:r>
          <a:endParaRPr lang="es-ES" sz="1600" b="0" dirty="0"/>
        </a:p>
      </dgm:t>
    </dgm:pt>
    <dgm:pt modelId="{0F91458F-02E9-4B0A-8C7B-39C8841DE91B}" type="parTrans" cxnId="{23FCDD55-FEB4-4984-AFF7-7693F7B297FB}">
      <dgm:prSet>
        <dgm:style>
          <a:lnRef idx="0">
            <a:schemeClr val="accent2"/>
          </a:lnRef>
          <a:fillRef idx="3">
            <a:schemeClr val="accent2"/>
          </a:fillRef>
          <a:effectRef idx="3">
            <a:schemeClr val="accent2"/>
          </a:effectRef>
          <a:fontRef idx="minor">
            <a:schemeClr val="lt1"/>
          </a:fontRef>
        </dgm:style>
      </dgm:prSet>
      <dgm:spPr/>
      <dgm:t>
        <a:bodyPr/>
        <a:lstStyle/>
        <a:p>
          <a:endParaRPr lang="es-ES"/>
        </a:p>
      </dgm:t>
    </dgm:pt>
    <dgm:pt modelId="{F91D691E-A3BE-49D8-AD53-16F8331F7EB1}" type="sibTrans" cxnId="{23FCDD55-FEB4-4984-AFF7-7693F7B297FB}">
      <dgm:prSet/>
      <dgm:spPr/>
      <dgm:t>
        <a:bodyPr/>
        <a:lstStyle/>
        <a:p>
          <a:endParaRPr lang="es-ES"/>
        </a:p>
      </dgm:t>
    </dgm:pt>
    <dgm:pt modelId="{FF08B909-878D-4A3A-A97D-4323F28359C8}">
      <dgm:prSet phldrT="[Texto]" custT="1">
        <dgm:style>
          <a:lnRef idx="0">
            <a:schemeClr val="accent1"/>
          </a:lnRef>
          <a:fillRef idx="3">
            <a:schemeClr val="accent1"/>
          </a:fillRef>
          <a:effectRef idx="3">
            <a:schemeClr val="accent1"/>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1400" dirty="0" smtClean="0"/>
            <a:t>La Inteligencia espacial debe partir del análisis de la realidad, de experiencias cotidianas </a:t>
          </a:r>
          <a:endParaRPr lang="es-ES" sz="1000" dirty="0"/>
        </a:p>
      </dgm:t>
    </dgm:pt>
    <dgm:pt modelId="{E0533DC7-4BDA-4DE2-90A5-976596221D74}" type="parTrans" cxnId="{8300FD81-7E51-4AF3-A11B-266AC162C4A8}">
      <dgm:prSet>
        <dgm:style>
          <a:lnRef idx="0">
            <a:schemeClr val="accent2"/>
          </a:lnRef>
          <a:fillRef idx="3">
            <a:schemeClr val="accent2"/>
          </a:fillRef>
          <a:effectRef idx="3">
            <a:schemeClr val="accent2"/>
          </a:effectRef>
          <a:fontRef idx="minor">
            <a:schemeClr val="lt1"/>
          </a:fontRef>
        </dgm:style>
      </dgm:prSet>
      <dgm:spPr/>
      <dgm:t>
        <a:bodyPr/>
        <a:lstStyle/>
        <a:p>
          <a:endParaRPr lang="es-ES"/>
        </a:p>
      </dgm:t>
    </dgm:pt>
    <dgm:pt modelId="{8E6D7FE6-E51D-40DD-915A-372AE206C563}" type="sibTrans" cxnId="{8300FD81-7E51-4AF3-A11B-266AC162C4A8}">
      <dgm:prSet/>
      <dgm:spPr/>
      <dgm:t>
        <a:bodyPr/>
        <a:lstStyle/>
        <a:p>
          <a:endParaRPr lang="es-ES"/>
        </a:p>
      </dgm:t>
    </dgm:pt>
    <dgm:pt modelId="{147212AB-5F57-4F19-94CC-5A96F2CF4C7F}">
      <dgm:prSet custT="1">
        <dgm:style>
          <a:lnRef idx="0">
            <a:schemeClr val="accent1"/>
          </a:lnRef>
          <a:fillRef idx="3">
            <a:schemeClr val="accent1"/>
          </a:fillRef>
          <a:effectRef idx="3">
            <a:schemeClr val="accent1"/>
          </a:effectRef>
          <a:fontRef idx="minor">
            <a:schemeClr val="lt1"/>
          </a:fontRef>
        </dgm:style>
      </dgm:prSet>
      <dgm:spPr/>
      <dgm:t>
        <a:bodyPr/>
        <a:lstStyle/>
        <a:p>
          <a:pPr defTabSz="622300">
            <a:lnSpc>
              <a:spcPct val="90000"/>
            </a:lnSpc>
            <a:spcBef>
              <a:spcPct val="0"/>
            </a:spcBef>
            <a:spcAft>
              <a:spcPct val="35000"/>
            </a:spcAft>
          </a:pPr>
          <a:r>
            <a:rPr lang="es-ES" sz="1600" dirty="0" smtClean="0"/>
            <a:t>Tres o cuatro trimestres en la carrera, en sesiones de mínimo dos horas</a:t>
          </a:r>
        </a:p>
        <a:p>
          <a:pPr defTabSz="622300">
            <a:lnSpc>
              <a:spcPct val="90000"/>
            </a:lnSpc>
            <a:spcBef>
              <a:spcPct val="0"/>
            </a:spcBef>
            <a:spcAft>
              <a:spcPct val="35000"/>
            </a:spcAft>
          </a:pPr>
          <a:endParaRPr lang="es-ES" sz="1300" dirty="0"/>
        </a:p>
      </dgm:t>
    </dgm:pt>
    <dgm:pt modelId="{4F6DEEA3-04D2-45EA-A5A2-413D98C49501}" type="parTrans" cxnId="{D0A829A6-8CFF-4236-B8BA-BBBC95F920BD}">
      <dgm:prSet>
        <dgm:style>
          <a:lnRef idx="0">
            <a:schemeClr val="accent2"/>
          </a:lnRef>
          <a:fillRef idx="3">
            <a:schemeClr val="accent2"/>
          </a:fillRef>
          <a:effectRef idx="3">
            <a:schemeClr val="accent2"/>
          </a:effectRef>
          <a:fontRef idx="minor">
            <a:schemeClr val="lt1"/>
          </a:fontRef>
        </dgm:style>
      </dgm:prSet>
      <dgm:spPr/>
      <dgm:t>
        <a:bodyPr/>
        <a:lstStyle/>
        <a:p>
          <a:endParaRPr lang="es-ES"/>
        </a:p>
      </dgm:t>
    </dgm:pt>
    <dgm:pt modelId="{64724117-07A4-4F0F-A850-680586B20E74}" type="sibTrans" cxnId="{D0A829A6-8CFF-4236-B8BA-BBBC95F920BD}">
      <dgm:prSet/>
      <dgm:spPr/>
      <dgm:t>
        <a:bodyPr/>
        <a:lstStyle/>
        <a:p>
          <a:endParaRPr lang="es-ES"/>
        </a:p>
      </dgm:t>
    </dgm:pt>
    <dgm:pt modelId="{A1679BCE-5013-4952-AE13-7E1DC646543C}">
      <dgm:prSet custT="1">
        <dgm:style>
          <a:lnRef idx="0">
            <a:schemeClr val="accent1"/>
          </a:lnRef>
          <a:fillRef idx="3">
            <a:schemeClr val="accent1"/>
          </a:fillRef>
          <a:effectRef idx="3">
            <a:schemeClr val="accent1"/>
          </a:effectRef>
          <a:fontRef idx="minor">
            <a:schemeClr val="lt1"/>
          </a:fontRef>
        </dgm:style>
      </dgm:prSet>
      <dgm:spPr/>
      <dgm:t>
        <a:bodyPr/>
        <a:lstStyle/>
        <a:p>
          <a:r>
            <a:rPr lang="es-ES" sz="1600" dirty="0" smtClean="0"/>
            <a:t>Se debe buscar las aplicaciones que el Tecnólogo requiere específicamente</a:t>
          </a:r>
          <a:endParaRPr lang="es-ES" sz="1600" dirty="0"/>
        </a:p>
      </dgm:t>
    </dgm:pt>
    <dgm:pt modelId="{9992BAF7-7826-411C-862E-584ED6EB2226}" type="parTrans" cxnId="{A823120F-3F3F-4A5A-9B90-11CDE451F4F9}">
      <dgm:prSet>
        <dgm:style>
          <a:lnRef idx="0">
            <a:schemeClr val="accent2"/>
          </a:lnRef>
          <a:fillRef idx="3">
            <a:schemeClr val="accent2"/>
          </a:fillRef>
          <a:effectRef idx="3">
            <a:schemeClr val="accent2"/>
          </a:effectRef>
          <a:fontRef idx="minor">
            <a:schemeClr val="lt1"/>
          </a:fontRef>
        </dgm:style>
      </dgm:prSet>
      <dgm:spPr/>
      <dgm:t>
        <a:bodyPr/>
        <a:lstStyle/>
        <a:p>
          <a:endParaRPr lang="es-ES"/>
        </a:p>
      </dgm:t>
    </dgm:pt>
    <dgm:pt modelId="{094D2C95-DDF4-43F3-AF7D-F94BB25BB983}" type="sibTrans" cxnId="{A823120F-3F3F-4A5A-9B90-11CDE451F4F9}">
      <dgm:prSet/>
      <dgm:spPr/>
      <dgm:t>
        <a:bodyPr/>
        <a:lstStyle/>
        <a:p>
          <a:endParaRPr lang="es-ES"/>
        </a:p>
      </dgm:t>
    </dgm:pt>
    <dgm:pt modelId="{59864971-1745-4354-9141-7F1922C739B6}">
      <dgm:prSet phldrT="[Texto]" custRadScaleRad="81972" custRadScaleInc="-37938">
        <dgm:style>
          <a:lnRef idx="0">
            <a:schemeClr val="accent1"/>
          </a:lnRef>
          <a:fillRef idx="3">
            <a:schemeClr val="accent1"/>
          </a:fillRef>
          <a:effectRef idx="3">
            <a:schemeClr val="accent1"/>
          </a:effectRef>
          <a:fontRef idx="minor">
            <a:schemeClr val="lt1"/>
          </a:fontRef>
        </dgm:style>
      </dgm:prSet>
      <dgm:spPr/>
      <dgm:t>
        <a:bodyPr/>
        <a:lstStyle/>
        <a:p>
          <a:endParaRPr lang="es-EC"/>
        </a:p>
      </dgm:t>
    </dgm:pt>
    <dgm:pt modelId="{C5F1CF0E-70F1-4E38-AAB6-F2DAF2B7CB3C}" type="parTrans" cxnId="{330A3891-5DEB-4470-A82E-D8AE85456054}">
      <dgm:prSet/>
      <dgm:spPr/>
      <dgm:t>
        <a:bodyPr/>
        <a:lstStyle/>
        <a:p>
          <a:endParaRPr lang="es-ES"/>
        </a:p>
      </dgm:t>
    </dgm:pt>
    <dgm:pt modelId="{032A63C8-A51C-4C5C-B7E3-62A80B598C93}" type="sibTrans" cxnId="{330A3891-5DEB-4470-A82E-D8AE85456054}">
      <dgm:prSet/>
      <dgm:spPr/>
      <dgm:t>
        <a:bodyPr/>
        <a:lstStyle/>
        <a:p>
          <a:endParaRPr lang="es-ES"/>
        </a:p>
      </dgm:t>
    </dgm:pt>
    <dgm:pt modelId="{329ACDFF-2FA1-43CE-A155-50860C4BB2E1}">
      <dgm:prSet>
        <dgm:style>
          <a:lnRef idx="0">
            <a:schemeClr val="accent1"/>
          </a:lnRef>
          <a:fillRef idx="3">
            <a:schemeClr val="accent1"/>
          </a:fillRef>
          <a:effectRef idx="3">
            <a:schemeClr val="accent1"/>
          </a:effectRef>
          <a:fontRef idx="minor">
            <a:schemeClr val="lt1"/>
          </a:fontRef>
        </dgm:style>
      </dgm:prSet>
      <dgm:spPr/>
      <dgm:t>
        <a:bodyPr/>
        <a:lstStyle/>
        <a:p>
          <a:r>
            <a:rPr lang="es-ES" dirty="0" smtClean="0"/>
            <a:t>Las herramientas del software requiere de criterio y conocimiento para saberlas aprovechar</a:t>
          </a:r>
          <a:endParaRPr lang="es-ES" dirty="0"/>
        </a:p>
      </dgm:t>
    </dgm:pt>
    <dgm:pt modelId="{D75341A9-23DE-4AD2-BFFF-FB42EE156E5B}" type="parTrans" cxnId="{56B974ED-E6D4-449C-9892-F1C899958B3C}">
      <dgm:prSet>
        <dgm:style>
          <a:lnRef idx="0">
            <a:schemeClr val="accent2"/>
          </a:lnRef>
          <a:fillRef idx="3">
            <a:schemeClr val="accent2"/>
          </a:fillRef>
          <a:effectRef idx="3">
            <a:schemeClr val="accent2"/>
          </a:effectRef>
          <a:fontRef idx="minor">
            <a:schemeClr val="lt1"/>
          </a:fontRef>
        </dgm:style>
      </dgm:prSet>
      <dgm:spPr/>
      <dgm:t>
        <a:bodyPr/>
        <a:lstStyle/>
        <a:p>
          <a:endParaRPr lang="es-ES"/>
        </a:p>
      </dgm:t>
    </dgm:pt>
    <dgm:pt modelId="{B0ACE9D4-DE42-48B3-B8F0-2BBE6E99D229}" type="sibTrans" cxnId="{56B974ED-E6D4-449C-9892-F1C899958B3C}">
      <dgm:prSet/>
      <dgm:spPr/>
      <dgm:t>
        <a:bodyPr/>
        <a:lstStyle/>
        <a:p>
          <a:endParaRPr lang="es-ES"/>
        </a:p>
      </dgm:t>
    </dgm:pt>
    <dgm:pt modelId="{B10D8BDA-126B-4ADB-A161-0639E8638701}" type="pres">
      <dgm:prSet presAssocID="{E138FB1D-2888-469C-AA09-4620CFD2A64C}" presName="cycle" presStyleCnt="0">
        <dgm:presLayoutVars>
          <dgm:chMax val="1"/>
          <dgm:dir/>
          <dgm:animLvl val="ctr"/>
          <dgm:resizeHandles val="exact"/>
        </dgm:presLayoutVars>
      </dgm:prSet>
      <dgm:spPr/>
      <dgm:t>
        <a:bodyPr/>
        <a:lstStyle/>
        <a:p>
          <a:endParaRPr lang="es-ES"/>
        </a:p>
      </dgm:t>
    </dgm:pt>
    <dgm:pt modelId="{7F09F971-6318-41B2-AF21-5D5FDE7D085F}" type="pres">
      <dgm:prSet presAssocID="{1CEF5C28-8ED7-49B5-AC69-8A524AE61DF0}" presName="centerShape" presStyleLbl="node0" presStyleIdx="0" presStyleCnt="1" custLinFactNeighborX="-891" custLinFactNeighborY="-46195"/>
      <dgm:spPr/>
      <dgm:t>
        <a:bodyPr/>
        <a:lstStyle/>
        <a:p>
          <a:endParaRPr lang="es-ES"/>
        </a:p>
      </dgm:t>
    </dgm:pt>
    <dgm:pt modelId="{3A1CDEBB-AF7A-4D2B-9087-92285430A555}" type="pres">
      <dgm:prSet presAssocID="{F5270CD5-D582-4CDB-A457-8FC735EE0118}" presName="parTrans" presStyleLbl="bgSibTrans2D1" presStyleIdx="0" presStyleCnt="6"/>
      <dgm:spPr/>
      <dgm:t>
        <a:bodyPr/>
        <a:lstStyle/>
        <a:p>
          <a:endParaRPr lang="es-ES"/>
        </a:p>
      </dgm:t>
    </dgm:pt>
    <dgm:pt modelId="{F08BC9EC-8E63-4338-B527-C4AFA523879A}" type="pres">
      <dgm:prSet presAssocID="{AA9C34ED-CF29-44C3-8CF8-DC1C3722DFB2}" presName="node" presStyleLbl="node1" presStyleIdx="0" presStyleCnt="6" custScaleX="147513" custScaleY="135959" custRadScaleRad="38363" custRadScaleInc="-44109">
        <dgm:presLayoutVars>
          <dgm:bulletEnabled val="1"/>
        </dgm:presLayoutVars>
      </dgm:prSet>
      <dgm:spPr/>
      <dgm:t>
        <a:bodyPr/>
        <a:lstStyle/>
        <a:p>
          <a:endParaRPr lang="es-ES"/>
        </a:p>
      </dgm:t>
    </dgm:pt>
    <dgm:pt modelId="{B1C8AA4C-0C6B-4D32-9FB3-4C423A8EF77B}" type="pres">
      <dgm:prSet presAssocID="{D75341A9-23DE-4AD2-BFFF-FB42EE156E5B}" presName="parTrans" presStyleLbl="bgSibTrans2D1" presStyleIdx="1" presStyleCnt="6" custLinFactNeighborX="5375" custLinFactNeighborY="32668"/>
      <dgm:spPr/>
      <dgm:t>
        <a:bodyPr/>
        <a:lstStyle/>
        <a:p>
          <a:endParaRPr lang="es-ES"/>
        </a:p>
      </dgm:t>
    </dgm:pt>
    <dgm:pt modelId="{0F95B907-B4D0-48FC-BE48-8F67F3383287}" type="pres">
      <dgm:prSet presAssocID="{329ACDFF-2FA1-43CE-A155-50860C4BB2E1}" presName="node" presStyleLbl="node1" presStyleIdx="1" presStyleCnt="6" custScaleX="140518" custScaleY="147192" custRadScaleRad="105031" custRadScaleInc="-29403">
        <dgm:presLayoutVars>
          <dgm:bulletEnabled val="1"/>
        </dgm:presLayoutVars>
      </dgm:prSet>
      <dgm:spPr/>
      <dgm:t>
        <a:bodyPr/>
        <a:lstStyle/>
        <a:p>
          <a:endParaRPr lang="es-ES"/>
        </a:p>
      </dgm:t>
    </dgm:pt>
    <dgm:pt modelId="{9A6E812B-1B0A-4F9F-BC1F-33AF2AF84702}" type="pres">
      <dgm:prSet presAssocID="{0F91458F-02E9-4B0A-8C7B-39C8841DE91B}" presName="parTrans" presStyleLbl="bgSibTrans2D1" presStyleIdx="2" presStyleCnt="6"/>
      <dgm:spPr/>
      <dgm:t>
        <a:bodyPr/>
        <a:lstStyle/>
        <a:p>
          <a:endParaRPr lang="es-ES"/>
        </a:p>
      </dgm:t>
    </dgm:pt>
    <dgm:pt modelId="{015B74EF-5556-47CB-AF0B-BBC135787404}" type="pres">
      <dgm:prSet presAssocID="{6DD13BCC-2302-4BC2-9BAB-8795B9156050}" presName="node" presStyleLbl="node1" presStyleIdx="2" presStyleCnt="6" custRadScaleRad="133643" custRadScaleInc="-82596">
        <dgm:presLayoutVars>
          <dgm:bulletEnabled val="1"/>
        </dgm:presLayoutVars>
      </dgm:prSet>
      <dgm:spPr/>
      <dgm:t>
        <a:bodyPr/>
        <a:lstStyle/>
        <a:p>
          <a:endParaRPr lang="es-ES"/>
        </a:p>
      </dgm:t>
    </dgm:pt>
    <dgm:pt modelId="{2469C509-8808-4C5E-98A0-C10402C2EAF5}" type="pres">
      <dgm:prSet presAssocID="{4F6DEEA3-04D2-45EA-A5A2-413D98C49501}" presName="parTrans" presStyleLbl="bgSibTrans2D1" presStyleIdx="3" presStyleCnt="6"/>
      <dgm:spPr/>
      <dgm:t>
        <a:bodyPr/>
        <a:lstStyle/>
        <a:p>
          <a:endParaRPr lang="es-ES"/>
        </a:p>
      </dgm:t>
    </dgm:pt>
    <dgm:pt modelId="{D0DE2745-A21B-4BAB-BE3C-ECED234F2425}" type="pres">
      <dgm:prSet presAssocID="{147212AB-5F57-4F19-94CC-5A96F2CF4C7F}" presName="node" presStyleLbl="node1" presStyleIdx="3" presStyleCnt="6" custScaleX="128314" custScaleY="170787" custRadScaleRad="33509" custRadScaleInc="252803">
        <dgm:presLayoutVars>
          <dgm:bulletEnabled val="1"/>
        </dgm:presLayoutVars>
      </dgm:prSet>
      <dgm:spPr/>
      <dgm:t>
        <a:bodyPr/>
        <a:lstStyle/>
        <a:p>
          <a:endParaRPr lang="es-ES"/>
        </a:p>
      </dgm:t>
    </dgm:pt>
    <dgm:pt modelId="{F94CF19B-A4C0-4376-93D1-CDF8A64F4BB5}" type="pres">
      <dgm:prSet presAssocID="{E0533DC7-4BDA-4DE2-90A5-976596221D74}" presName="parTrans" presStyleLbl="bgSibTrans2D1" presStyleIdx="4" presStyleCnt="6"/>
      <dgm:spPr/>
      <dgm:t>
        <a:bodyPr/>
        <a:lstStyle/>
        <a:p>
          <a:endParaRPr lang="es-ES"/>
        </a:p>
      </dgm:t>
    </dgm:pt>
    <dgm:pt modelId="{B204703E-791E-4C8A-9236-9F7B72519A5B}" type="pres">
      <dgm:prSet presAssocID="{FF08B909-878D-4A3A-A97D-4323F28359C8}" presName="node" presStyleLbl="node1" presStyleIdx="4" presStyleCnt="6" custScaleX="126519" custScaleY="166667" custRadScaleRad="129725" custRadScaleInc="-31224">
        <dgm:presLayoutVars>
          <dgm:bulletEnabled val="1"/>
        </dgm:presLayoutVars>
      </dgm:prSet>
      <dgm:spPr/>
      <dgm:t>
        <a:bodyPr/>
        <a:lstStyle/>
        <a:p>
          <a:endParaRPr lang="es-ES"/>
        </a:p>
      </dgm:t>
    </dgm:pt>
    <dgm:pt modelId="{8B609444-05C7-46DC-AD19-9F5CB08AD2BC}" type="pres">
      <dgm:prSet presAssocID="{9992BAF7-7826-411C-862E-584ED6EB2226}" presName="parTrans" presStyleLbl="bgSibTrans2D1" presStyleIdx="5" presStyleCnt="6"/>
      <dgm:spPr/>
      <dgm:t>
        <a:bodyPr/>
        <a:lstStyle/>
        <a:p>
          <a:endParaRPr lang="es-ES"/>
        </a:p>
      </dgm:t>
    </dgm:pt>
    <dgm:pt modelId="{9F74D612-1B90-42BE-A984-71FA1A5768A7}" type="pres">
      <dgm:prSet presAssocID="{A1679BCE-5013-4952-AE13-7E1DC646543C}" presName="node" presStyleLbl="node1" presStyleIdx="5" presStyleCnt="6" custScaleX="123578" custScaleY="175570" custRadScaleRad="100408" custRadScaleInc="-44382">
        <dgm:presLayoutVars>
          <dgm:bulletEnabled val="1"/>
        </dgm:presLayoutVars>
      </dgm:prSet>
      <dgm:spPr/>
      <dgm:t>
        <a:bodyPr/>
        <a:lstStyle/>
        <a:p>
          <a:endParaRPr lang="es-ES"/>
        </a:p>
      </dgm:t>
    </dgm:pt>
  </dgm:ptLst>
  <dgm:cxnLst>
    <dgm:cxn modelId="{160D78C0-42EC-4FCD-A22B-A81597702810}" type="presOf" srcId="{6DD13BCC-2302-4BC2-9BAB-8795B9156050}" destId="{015B74EF-5556-47CB-AF0B-BBC135787404}" srcOrd="0" destOrd="0" presId="urn:microsoft.com/office/officeart/2005/8/layout/radial4"/>
    <dgm:cxn modelId="{3CB8A9A8-B529-4CC6-B9C4-2AC5CA8E84AC}" srcId="{1CEF5C28-8ED7-49B5-AC69-8A524AE61DF0}" destId="{AA9C34ED-CF29-44C3-8CF8-DC1C3722DFB2}" srcOrd="0" destOrd="0" parTransId="{F5270CD5-D582-4CDB-A457-8FC735EE0118}" sibTransId="{D741FB2C-B87E-4A65-A744-82682E8894D8}"/>
    <dgm:cxn modelId="{330A3891-5DEB-4470-A82E-D8AE85456054}" srcId="{E138FB1D-2888-469C-AA09-4620CFD2A64C}" destId="{59864971-1745-4354-9141-7F1922C739B6}" srcOrd="1" destOrd="0" parTransId="{C5F1CF0E-70F1-4E38-AAB6-F2DAF2B7CB3C}" sibTransId="{032A63C8-A51C-4C5C-B7E3-62A80B598C93}"/>
    <dgm:cxn modelId="{1250F08E-0CE9-471B-8821-B977F288D9AD}" type="presOf" srcId="{1CEF5C28-8ED7-49B5-AC69-8A524AE61DF0}" destId="{7F09F971-6318-41B2-AF21-5D5FDE7D085F}" srcOrd="0" destOrd="0" presId="urn:microsoft.com/office/officeart/2005/8/layout/radial4"/>
    <dgm:cxn modelId="{C2900284-FE80-4F7D-B05D-C8C32680949F}" type="presOf" srcId="{E138FB1D-2888-469C-AA09-4620CFD2A64C}" destId="{B10D8BDA-126B-4ADB-A161-0639E8638701}" srcOrd="0" destOrd="0" presId="urn:microsoft.com/office/officeart/2005/8/layout/radial4"/>
    <dgm:cxn modelId="{56B974ED-E6D4-449C-9892-F1C899958B3C}" srcId="{1CEF5C28-8ED7-49B5-AC69-8A524AE61DF0}" destId="{329ACDFF-2FA1-43CE-A155-50860C4BB2E1}" srcOrd="1" destOrd="0" parTransId="{D75341A9-23DE-4AD2-BFFF-FB42EE156E5B}" sibTransId="{B0ACE9D4-DE42-48B3-B8F0-2BBE6E99D229}"/>
    <dgm:cxn modelId="{2AA517AA-5372-4DA5-9245-03963131FD1F}" type="presOf" srcId="{147212AB-5F57-4F19-94CC-5A96F2CF4C7F}" destId="{D0DE2745-A21B-4BAB-BE3C-ECED234F2425}" srcOrd="0" destOrd="0" presId="urn:microsoft.com/office/officeart/2005/8/layout/radial4"/>
    <dgm:cxn modelId="{1635A15B-B851-4DDF-986A-3466E260E667}" type="presOf" srcId="{329ACDFF-2FA1-43CE-A155-50860C4BB2E1}" destId="{0F95B907-B4D0-48FC-BE48-8F67F3383287}" srcOrd="0" destOrd="0" presId="urn:microsoft.com/office/officeart/2005/8/layout/radial4"/>
    <dgm:cxn modelId="{A823120F-3F3F-4A5A-9B90-11CDE451F4F9}" srcId="{1CEF5C28-8ED7-49B5-AC69-8A524AE61DF0}" destId="{A1679BCE-5013-4952-AE13-7E1DC646543C}" srcOrd="5" destOrd="0" parTransId="{9992BAF7-7826-411C-862E-584ED6EB2226}" sibTransId="{094D2C95-DDF4-43F3-AF7D-F94BB25BB983}"/>
    <dgm:cxn modelId="{D1CB86F8-A349-4C38-9A93-49454FF1192B}" type="presOf" srcId="{E0533DC7-4BDA-4DE2-90A5-976596221D74}" destId="{F94CF19B-A4C0-4376-93D1-CDF8A64F4BB5}" srcOrd="0" destOrd="0" presId="urn:microsoft.com/office/officeart/2005/8/layout/radial4"/>
    <dgm:cxn modelId="{425D9F44-6101-43BF-A666-E14A4BD05739}" type="presOf" srcId="{4F6DEEA3-04D2-45EA-A5A2-413D98C49501}" destId="{2469C509-8808-4C5E-98A0-C10402C2EAF5}" srcOrd="0" destOrd="0" presId="urn:microsoft.com/office/officeart/2005/8/layout/radial4"/>
    <dgm:cxn modelId="{46087BC5-E371-42F6-A079-A45AA145064E}" type="presOf" srcId="{AA9C34ED-CF29-44C3-8CF8-DC1C3722DFB2}" destId="{F08BC9EC-8E63-4338-B527-C4AFA523879A}" srcOrd="0" destOrd="0" presId="urn:microsoft.com/office/officeart/2005/8/layout/radial4"/>
    <dgm:cxn modelId="{23FCDD55-FEB4-4984-AFF7-7693F7B297FB}" srcId="{1CEF5C28-8ED7-49B5-AC69-8A524AE61DF0}" destId="{6DD13BCC-2302-4BC2-9BAB-8795B9156050}" srcOrd="2" destOrd="0" parTransId="{0F91458F-02E9-4B0A-8C7B-39C8841DE91B}" sibTransId="{F91D691E-A3BE-49D8-AD53-16F8331F7EB1}"/>
    <dgm:cxn modelId="{888FD7F2-5089-402F-A4CE-2CB35834B8E0}" type="presOf" srcId="{9992BAF7-7826-411C-862E-584ED6EB2226}" destId="{8B609444-05C7-46DC-AD19-9F5CB08AD2BC}" srcOrd="0" destOrd="0" presId="urn:microsoft.com/office/officeart/2005/8/layout/radial4"/>
    <dgm:cxn modelId="{D1A87841-07F8-4805-9558-483616834749}" type="presOf" srcId="{0F91458F-02E9-4B0A-8C7B-39C8841DE91B}" destId="{9A6E812B-1B0A-4F9F-BC1F-33AF2AF84702}" srcOrd="0" destOrd="0" presId="urn:microsoft.com/office/officeart/2005/8/layout/radial4"/>
    <dgm:cxn modelId="{18458E3B-93C8-42B4-9127-BCB981186CEB}" type="presOf" srcId="{F5270CD5-D582-4CDB-A457-8FC735EE0118}" destId="{3A1CDEBB-AF7A-4D2B-9087-92285430A555}" srcOrd="0" destOrd="0" presId="urn:microsoft.com/office/officeart/2005/8/layout/radial4"/>
    <dgm:cxn modelId="{8300FD81-7E51-4AF3-A11B-266AC162C4A8}" srcId="{1CEF5C28-8ED7-49B5-AC69-8A524AE61DF0}" destId="{FF08B909-878D-4A3A-A97D-4323F28359C8}" srcOrd="4" destOrd="0" parTransId="{E0533DC7-4BDA-4DE2-90A5-976596221D74}" sibTransId="{8E6D7FE6-E51D-40DD-915A-372AE206C563}"/>
    <dgm:cxn modelId="{B5270B69-2F0A-4916-BBCF-20B04A5810B3}" type="presOf" srcId="{A1679BCE-5013-4952-AE13-7E1DC646543C}" destId="{9F74D612-1B90-42BE-A984-71FA1A5768A7}" srcOrd="0" destOrd="0" presId="urn:microsoft.com/office/officeart/2005/8/layout/radial4"/>
    <dgm:cxn modelId="{D0A829A6-8CFF-4236-B8BA-BBBC95F920BD}" srcId="{1CEF5C28-8ED7-49B5-AC69-8A524AE61DF0}" destId="{147212AB-5F57-4F19-94CC-5A96F2CF4C7F}" srcOrd="3" destOrd="0" parTransId="{4F6DEEA3-04D2-45EA-A5A2-413D98C49501}" sibTransId="{64724117-07A4-4F0F-A850-680586B20E74}"/>
    <dgm:cxn modelId="{E6967304-000D-4AFF-B06A-E6C674576A83}" srcId="{E138FB1D-2888-469C-AA09-4620CFD2A64C}" destId="{1CEF5C28-8ED7-49B5-AC69-8A524AE61DF0}" srcOrd="0" destOrd="0" parTransId="{94C0EF49-00C1-4088-9A3E-D488D17145FA}" sibTransId="{65E5572D-EC85-4B32-9DD8-D67CF9C6CF9B}"/>
    <dgm:cxn modelId="{AC54BE2A-36DC-4139-B214-B6EDEC2305D0}" type="presOf" srcId="{FF08B909-878D-4A3A-A97D-4323F28359C8}" destId="{B204703E-791E-4C8A-9236-9F7B72519A5B}" srcOrd="0" destOrd="0" presId="urn:microsoft.com/office/officeart/2005/8/layout/radial4"/>
    <dgm:cxn modelId="{078E5FEC-3E21-4F16-8726-8147621B0BCB}" type="presOf" srcId="{D75341A9-23DE-4AD2-BFFF-FB42EE156E5B}" destId="{B1C8AA4C-0C6B-4D32-9FB3-4C423A8EF77B}" srcOrd="0" destOrd="0" presId="urn:microsoft.com/office/officeart/2005/8/layout/radial4"/>
    <dgm:cxn modelId="{5D775644-C298-4A91-AF97-810FF4CC1987}" type="presParOf" srcId="{B10D8BDA-126B-4ADB-A161-0639E8638701}" destId="{7F09F971-6318-41B2-AF21-5D5FDE7D085F}" srcOrd="0" destOrd="0" presId="urn:microsoft.com/office/officeart/2005/8/layout/radial4"/>
    <dgm:cxn modelId="{EE78DB8F-D990-4022-A7BF-F0E939139578}" type="presParOf" srcId="{B10D8BDA-126B-4ADB-A161-0639E8638701}" destId="{3A1CDEBB-AF7A-4D2B-9087-92285430A555}" srcOrd="1" destOrd="0" presId="urn:microsoft.com/office/officeart/2005/8/layout/radial4"/>
    <dgm:cxn modelId="{85936E4A-8231-4220-A3CE-838087171258}" type="presParOf" srcId="{B10D8BDA-126B-4ADB-A161-0639E8638701}" destId="{F08BC9EC-8E63-4338-B527-C4AFA523879A}" srcOrd="2" destOrd="0" presId="urn:microsoft.com/office/officeart/2005/8/layout/radial4"/>
    <dgm:cxn modelId="{3276546C-A47D-41B2-BD44-EFFA6351D6DB}" type="presParOf" srcId="{B10D8BDA-126B-4ADB-A161-0639E8638701}" destId="{B1C8AA4C-0C6B-4D32-9FB3-4C423A8EF77B}" srcOrd="3" destOrd="0" presId="urn:microsoft.com/office/officeart/2005/8/layout/radial4"/>
    <dgm:cxn modelId="{5FD16A94-8E18-44F6-9BF7-052E5EDA0B35}" type="presParOf" srcId="{B10D8BDA-126B-4ADB-A161-0639E8638701}" destId="{0F95B907-B4D0-48FC-BE48-8F67F3383287}" srcOrd="4" destOrd="0" presId="urn:microsoft.com/office/officeart/2005/8/layout/radial4"/>
    <dgm:cxn modelId="{6B582EB7-7891-459B-B347-0A12E2603AFF}" type="presParOf" srcId="{B10D8BDA-126B-4ADB-A161-0639E8638701}" destId="{9A6E812B-1B0A-4F9F-BC1F-33AF2AF84702}" srcOrd="5" destOrd="0" presId="urn:microsoft.com/office/officeart/2005/8/layout/radial4"/>
    <dgm:cxn modelId="{A201B11D-1D32-4B64-9E28-76F60FF0A4DC}" type="presParOf" srcId="{B10D8BDA-126B-4ADB-A161-0639E8638701}" destId="{015B74EF-5556-47CB-AF0B-BBC135787404}" srcOrd="6" destOrd="0" presId="urn:microsoft.com/office/officeart/2005/8/layout/radial4"/>
    <dgm:cxn modelId="{ED6CAA97-F3E2-4987-859C-7F1510D875DE}" type="presParOf" srcId="{B10D8BDA-126B-4ADB-A161-0639E8638701}" destId="{2469C509-8808-4C5E-98A0-C10402C2EAF5}" srcOrd="7" destOrd="0" presId="urn:microsoft.com/office/officeart/2005/8/layout/radial4"/>
    <dgm:cxn modelId="{A2BF19C6-292C-4430-975C-F6792EB9F0B2}" type="presParOf" srcId="{B10D8BDA-126B-4ADB-A161-0639E8638701}" destId="{D0DE2745-A21B-4BAB-BE3C-ECED234F2425}" srcOrd="8" destOrd="0" presId="urn:microsoft.com/office/officeart/2005/8/layout/radial4"/>
    <dgm:cxn modelId="{92DEA845-22C1-4DB7-B809-94451AECC270}" type="presParOf" srcId="{B10D8BDA-126B-4ADB-A161-0639E8638701}" destId="{F94CF19B-A4C0-4376-93D1-CDF8A64F4BB5}" srcOrd="9" destOrd="0" presId="urn:microsoft.com/office/officeart/2005/8/layout/radial4"/>
    <dgm:cxn modelId="{D4034E6F-C217-434D-81B6-1E892005101B}" type="presParOf" srcId="{B10D8BDA-126B-4ADB-A161-0639E8638701}" destId="{B204703E-791E-4C8A-9236-9F7B72519A5B}" srcOrd="10" destOrd="0" presId="urn:microsoft.com/office/officeart/2005/8/layout/radial4"/>
    <dgm:cxn modelId="{9FE2A956-65C5-4919-8998-FA804E75CD5E}" type="presParOf" srcId="{B10D8BDA-126B-4ADB-A161-0639E8638701}" destId="{8B609444-05C7-46DC-AD19-9F5CB08AD2BC}" srcOrd="11" destOrd="0" presId="urn:microsoft.com/office/officeart/2005/8/layout/radial4"/>
    <dgm:cxn modelId="{23230F80-731B-4394-B587-18A0F7692989}" type="presParOf" srcId="{B10D8BDA-126B-4ADB-A161-0639E8638701}" destId="{9F74D612-1B90-42BE-A984-71FA1A5768A7}"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E3FF2DE-3470-41E6-B662-4EFEB8AE83B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A22B688B-A553-4E8B-9E11-900B54CD8A36}">
      <dgm:prSet phldrT="[Texto]" custT="1"/>
      <dgm:spPr>
        <a:solidFill>
          <a:schemeClr val="accent2"/>
        </a:solidFill>
      </dgm:spPr>
      <dgm:t>
        <a:bodyPr/>
        <a:lstStyle/>
        <a:p>
          <a:pPr algn="ctr"/>
          <a:r>
            <a:rPr lang="es-ES" sz="1200">
              <a:latin typeface="Times New Roman" pitchFamily="18" charset="0"/>
              <a:cs typeface="Times New Roman" pitchFamily="18" charset="0"/>
            </a:rPr>
            <a:t>Interés Público</a:t>
          </a:r>
        </a:p>
      </dgm:t>
    </dgm:pt>
    <dgm:pt modelId="{DD940F59-1C1D-4B78-A327-08C3A5BB2E79}" type="parTrans" cxnId="{D9E5B4EF-7658-4016-A96A-1633A960466F}">
      <dgm:prSet/>
      <dgm:spPr/>
      <dgm:t>
        <a:bodyPr/>
        <a:lstStyle/>
        <a:p>
          <a:pPr algn="ctr"/>
          <a:endParaRPr lang="es-ES"/>
        </a:p>
      </dgm:t>
    </dgm:pt>
    <dgm:pt modelId="{4A3E5B98-3530-4B77-AEC3-EA22D17BE650}" type="sibTrans" cxnId="{D9E5B4EF-7658-4016-A96A-1633A960466F}">
      <dgm:prSet/>
      <dgm:spPr/>
      <dgm:t>
        <a:bodyPr/>
        <a:lstStyle/>
        <a:p>
          <a:pPr algn="ctr"/>
          <a:endParaRPr lang="es-ES"/>
        </a:p>
      </dgm:t>
    </dgm:pt>
    <dgm:pt modelId="{08B43C24-819C-4489-93EE-52E960000FD9}">
      <dgm:prSet phldrT="[Texto]" custT="1"/>
      <dgm:spPr/>
      <dgm:t>
        <a:bodyPr/>
        <a:lstStyle/>
        <a:p>
          <a:pPr algn="ctr"/>
          <a:r>
            <a:rPr lang="es-ES" sz="1100">
              <a:latin typeface="Times New Roman" pitchFamily="18" charset="0"/>
              <a:cs typeface="Times New Roman" pitchFamily="18" charset="0"/>
            </a:rPr>
            <a:t>Seguridad Industrial</a:t>
          </a:r>
        </a:p>
      </dgm:t>
    </dgm:pt>
    <dgm:pt modelId="{D195E9D6-CCCD-4032-892D-6657E137E2EC}" type="parTrans" cxnId="{4AA726BB-D553-4676-84EF-79C6EBAFB803}">
      <dgm:prSet/>
      <dgm:spPr/>
      <dgm:t>
        <a:bodyPr/>
        <a:lstStyle/>
        <a:p>
          <a:pPr algn="ctr"/>
          <a:endParaRPr lang="es-ES"/>
        </a:p>
      </dgm:t>
    </dgm:pt>
    <dgm:pt modelId="{45997698-9FAA-4F91-A115-83567E2CFDED}" type="sibTrans" cxnId="{4AA726BB-D553-4676-84EF-79C6EBAFB803}">
      <dgm:prSet/>
      <dgm:spPr/>
      <dgm:t>
        <a:bodyPr/>
        <a:lstStyle/>
        <a:p>
          <a:pPr algn="ctr"/>
          <a:endParaRPr lang="es-ES"/>
        </a:p>
      </dgm:t>
    </dgm:pt>
    <dgm:pt modelId="{440FB90F-005B-458F-A921-28585A281328}">
      <dgm:prSet phldrT="[Texto]" custT="1"/>
      <dgm:spPr/>
      <dgm:t>
        <a:bodyPr/>
        <a:lstStyle/>
        <a:p>
          <a:pPr algn="ctr"/>
          <a:r>
            <a:rPr lang="es-ES" sz="1100">
              <a:latin typeface="Times New Roman" pitchFamily="18" charset="0"/>
              <a:cs typeface="Times New Roman" pitchFamily="18" charset="0"/>
            </a:rPr>
            <a:t>Salud ocupacional</a:t>
          </a:r>
        </a:p>
      </dgm:t>
    </dgm:pt>
    <dgm:pt modelId="{1581E100-024F-47DD-9625-571FA09D8D33}" type="parTrans" cxnId="{01A3E016-F3A4-447D-A281-93183CA0A8C2}">
      <dgm:prSet/>
      <dgm:spPr/>
      <dgm:t>
        <a:bodyPr/>
        <a:lstStyle/>
        <a:p>
          <a:pPr algn="ctr"/>
          <a:endParaRPr lang="es-ES"/>
        </a:p>
      </dgm:t>
    </dgm:pt>
    <dgm:pt modelId="{65B8936B-DF37-4B17-8975-59626BEAE63C}" type="sibTrans" cxnId="{01A3E016-F3A4-447D-A281-93183CA0A8C2}">
      <dgm:prSet/>
      <dgm:spPr/>
      <dgm:t>
        <a:bodyPr/>
        <a:lstStyle/>
        <a:p>
          <a:pPr algn="ctr"/>
          <a:endParaRPr lang="es-ES"/>
        </a:p>
      </dgm:t>
    </dgm:pt>
    <dgm:pt modelId="{4D30209F-E81B-4F94-8F62-7B5C67658CB1}">
      <dgm:prSet phldrT="[Texto]" custT="1"/>
      <dgm:spPr/>
      <dgm:t>
        <a:bodyPr/>
        <a:lstStyle/>
        <a:p>
          <a:pPr algn="ctr"/>
          <a:r>
            <a:rPr lang="es-ES" sz="1100">
              <a:latin typeface="Times New Roman" pitchFamily="18" charset="0"/>
              <a:cs typeface="Times New Roman" pitchFamily="18" charset="0"/>
            </a:rPr>
            <a:t>Medio Ambiente </a:t>
          </a:r>
        </a:p>
      </dgm:t>
    </dgm:pt>
    <dgm:pt modelId="{8D9D24E0-DB09-4C1C-9F6E-01180EB81868}" type="parTrans" cxnId="{926892B6-178F-4E40-BB6C-2FCCC6261118}">
      <dgm:prSet/>
      <dgm:spPr/>
      <dgm:t>
        <a:bodyPr/>
        <a:lstStyle/>
        <a:p>
          <a:pPr algn="ctr"/>
          <a:endParaRPr lang="es-ES"/>
        </a:p>
      </dgm:t>
    </dgm:pt>
    <dgm:pt modelId="{0BDA7686-CB99-49E7-B74E-9F81FE7DB181}" type="sibTrans" cxnId="{926892B6-178F-4E40-BB6C-2FCCC6261118}">
      <dgm:prSet/>
      <dgm:spPr/>
      <dgm:t>
        <a:bodyPr/>
        <a:lstStyle/>
        <a:p>
          <a:pPr algn="ctr"/>
          <a:endParaRPr lang="es-ES"/>
        </a:p>
      </dgm:t>
    </dgm:pt>
    <dgm:pt modelId="{5F6F1730-196D-4BEB-BE33-F1181A7049EF}" type="pres">
      <dgm:prSet presAssocID="{EE3FF2DE-3470-41E6-B662-4EFEB8AE83B7}" presName="Name0" presStyleCnt="0">
        <dgm:presLayoutVars>
          <dgm:chMax val="1"/>
          <dgm:dir/>
          <dgm:animLvl val="ctr"/>
          <dgm:resizeHandles val="exact"/>
        </dgm:presLayoutVars>
      </dgm:prSet>
      <dgm:spPr/>
      <dgm:t>
        <a:bodyPr/>
        <a:lstStyle/>
        <a:p>
          <a:endParaRPr lang="es-ES"/>
        </a:p>
      </dgm:t>
    </dgm:pt>
    <dgm:pt modelId="{5B510D37-28E3-482E-9E92-1F5D85A66C22}" type="pres">
      <dgm:prSet presAssocID="{A22B688B-A553-4E8B-9E11-900B54CD8A36}" presName="centerShape" presStyleLbl="node0" presStyleIdx="0" presStyleCnt="1" custLinFactNeighborX="2218" custLinFactNeighborY="458"/>
      <dgm:spPr/>
      <dgm:t>
        <a:bodyPr/>
        <a:lstStyle/>
        <a:p>
          <a:endParaRPr lang="es-ES"/>
        </a:p>
      </dgm:t>
    </dgm:pt>
    <dgm:pt modelId="{CF63CD7D-4BC8-4829-8683-AA6A10F19920}" type="pres">
      <dgm:prSet presAssocID="{08B43C24-819C-4489-93EE-52E960000FD9}" presName="node" presStyleLbl="node1" presStyleIdx="0" presStyleCnt="3" custScaleX="162503" custScaleY="158281" custRadScaleRad="91747">
        <dgm:presLayoutVars>
          <dgm:bulletEnabled val="1"/>
        </dgm:presLayoutVars>
      </dgm:prSet>
      <dgm:spPr/>
      <dgm:t>
        <a:bodyPr/>
        <a:lstStyle/>
        <a:p>
          <a:endParaRPr lang="es-ES"/>
        </a:p>
      </dgm:t>
    </dgm:pt>
    <dgm:pt modelId="{70682B0C-F066-4B3A-AA9B-A1D7500BB8FB}" type="pres">
      <dgm:prSet presAssocID="{08B43C24-819C-4489-93EE-52E960000FD9}" presName="dummy" presStyleCnt="0"/>
      <dgm:spPr/>
    </dgm:pt>
    <dgm:pt modelId="{29747CFE-AE32-460D-9D2A-DFDF2035EAB3}" type="pres">
      <dgm:prSet presAssocID="{45997698-9FAA-4F91-A115-83567E2CFDED}" presName="sibTrans" presStyleLbl="sibTrans2D1" presStyleIdx="0" presStyleCnt="3"/>
      <dgm:spPr/>
      <dgm:t>
        <a:bodyPr/>
        <a:lstStyle/>
        <a:p>
          <a:endParaRPr lang="es-ES"/>
        </a:p>
      </dgm:t>
    </dgm:pt>
    <dgm:pt modelId="{3E7B0DE7-2EB2-48A2-9F1C-FF0004A5B2E4}" type="pres">
      <dgm:prSet presAssocID="{440FB90F-005B-458F-A921-28585A281328}" presName="node" presStyleLbl="node1" presStyleIdx="1" presStyleCnt="3" custScaleX="180091" custScaleY="165639" custRadScaleRad="102612" custRadScaleInc="2341">
        <dgm:presLayoutVars>
          <dgm:bulletEnabled val="1"/>
        </dgm:presLayoutVars>
      </dgm:prSet>
      <dgm:spPr/>
      <dgm:t>
        <a:bodyPr/>
        <a:lstStyle/>
        <a:p>
          <a:endParaRPr lang="es-ES"/>
        </a:p>
      </dgm:t>
    </dgm:pt>
    <dgm:pt modelId="{4EEEE005-375E-4853-A894-665A583100DD}" type="pres">
      <dgm:prSet presAssocID="{440FB90F-005B-458F-A921-28585A281328}" presName="dummy" presStyleCnt="0"/>
      <dgm:spPr/>
    </dgm:pt>
    <dgm:pt modelId="{550C38CF-1DFD-40F9-82EA-4C0CD9D62284}" type="pres">
      <dgm:prSet presAssocID="{65B8936B-DF37-4B17-8975-59626BEAE63C}" presName="sibTrans" presStyleLbl="sibTrans2D1" presStyleIdx="1" presStyleCnt="3"/>
      <dgm:spPr/>
      <dgm:t>
        <a:bodyPr/>
        <a:lstStyle/>
        <a:p>
          <a:endParaRPr lang="es-ES"/>
        </a:p>
      </dgm:t>
    </dgm:pt>
    <dgm:pt modelId="{CB7C96EF-D16F-4B7C-9BF6-D171685DA869}" type="pres">
      <dgm:prSet presAssocID="{4D30209F-E81B-4F94-8F62-7B5C67658CB1}" presName="node" presStyleLbl="node1" presStyleIdx="2" presStyleCnt="3" custScaleX="162142" custScaleY="162142" custRadScaleRad="92944" custRadScaleInc="-6362">
        <dgm:presLayoutVars>
          <dgm:bulletEnabled val="1"/>
        </dgm:presLayoutVars>
      </dgm:prSet>
      <dgm:spPr/>
      <dgm:t>
        <a:bodyPr/>
        <a:lstStyle/>
        <a:p>
          <a:endParaRPr lang="es-ES"/>
        </a:p>
      </dgm:t>
    </dgm:pt>
    <dgm:pt modelId="{F22B28C7-066F-423B-AADA-E79DB69D09FD}" type="pres">
      <dgm:prSet presAssocID="{4D30209F-E81B-4F94-8F62-7B5C67658CB1}" presName="dummy" presStyleCnt="0"/>
      <dgm:spPr/>
    </dgm:pt>
    <dgm:pt modelId="{C1AD4FB7-87D0-44B1-8B14-B59256170216}" type="pres">
      <dgm:prSet presAssocID="{0BDA7686-CB99-49E7-B74E-9F81FE7DB181}" presName="sibTrans" presStyleLbl="sibTrans2D1" presStyleIdx="2" presStyleCnt="3"/>
      <dgm:spPr/>
      <dgm:t>
        <a:bodyPr/>
        <a:lstStyle/>
        <a:p>
          <a:endParaRPr lang="es-ES"/>
        </a:p>
      </dgm:t>
    </dgm:pt>
  </dgm:ptLst>
  <dgm:cxnLst>
    <dgm:cxn modelId="{01A3E016-F3A4-447D-A281-93183CA0A8C2}" srcId="{A22B688B-A553-4E8B-9E11-900B54CD8A36}" destId="{440FB90F-005B-458F-A921-28585A281328}" srcOrd="1" destOrd="0" parTransId="{1581E100-024F-47DD-9625-571FA09D8D33}" sibTransId="{65B8936B-DF37-4B17-8975-59626BEAE63C}"/>
    <dgm:cxn modelId="{D9E5B4EF-7658-4016-A96A-1633A960466F}" srcId="{EE3FF2DE-3470-41E6-B662-4EFEB8AE83B7}" destId="{A22B688B-A553-4E8B-9E11-900B54CD8A36}" srcOrd="0" destOrd="0" parTransId="{DD940F59-1C1D-4B78-A327-08C3A5BB2E79}" sibTransId="{4A3E5B98-3530-4B77-AEC3-EA22D17BE650}"/>
    <dgm:cxn modelId="{4AA726BB-D553-4676-84EF-79C6EBAFB803}" srcId="{A22B688B-A553-4E8B-9E11-900B54CD8A36}" destId="{08B43C24-819C-4489-93EE-52E960000FD9}" srcOrd="0" destOrd="0" parTransId="{D195E9D6-CCCD-4032-892D-6657E137E2EC}" sibTransId="{45997698-9FAA-4F91-A115-83567E2CFDED}"/>
    <dgm:cxn modelId="{4FFBCA8D-DE8B-4255-883F-AC8FA07F6DDD}" type="presOf" srcId="{08B43C24-819C-4489-93EE-52E960000FD9}" destId="{CF63CD7D-4BC8-4829-8683-AA6A10F19920}" srcOrd="0" destOrd="0" presId="urn:microsoft.com/office/officeart/2005/8/layout/radial6"/>
    <dgm:cxn modelId="{2FC9DA78-E8D1-433D-97D7-0D4ADFC7B545}" type="presOf" srcId="{4D30209F-E81B-4F94-8F62-7B5C67658CB1}" destId="{CB7C96EF-D16F-4B7C-9BF6-D171685DA869}" srcOrd="0" destOrd="0" presId="urn:microsoft.com/office/officeart/2005/8/layout/radial6"/>
    <dgm:cxn modelId="{25DD87B6-54DC-4F19-AF5C-BE6792D24281}" type="presOf" srcId="{0BDA7686-CB99-49E7-B74E-9F81FE7DB181}" destId="{C1AD4FB7-87D0-44B1-8B14-B59256170216}" srcOrd="0" destOrd="0" presId="urn:microsoft.com/office/officeart/2005/8/layout/radial6"/>
    <dgm:cxn modelId="{5C3941EF-EF80-4A4C-9F15-6E5E5E3D083B}" type="presOf" srcId="{A22B688B-A553-4E8B-9E11-900B54CD8A36}" destId="{5B510D37-28E3-482E-9E92-1F5D85A66C22}" srcOrd="0" destOrd="0" presId="urn:microsoft.com/office/officeart/2005/8/layout/radial6"/>
    <dgm:cxn modelId="{F545B43A-965B-4AFD-B03A-8779EA2D64F5}" type="presOf" srcId="{440FB90F-005B-458F-A921-28585A281328}" destId="{3E7B0DE7-2EB2-48A2-9F1C-FF0004A5B2E4}" srcOrd="0" destOrd="0" presId="urn:microsoft.com/office/officeart/2005/8/layout/radial6"/>
    <dgm:cxn modelId="{1F178C29-E746-4708-B352-CA5B4725685A}" type="presOf" srcId="{65B8936B-DF37-4B17-8975-59626BEAE63C}" destId="{550C38CF-1DFD-40F9-82EA-4C0CD9D62284}" srcOrd="0" destOrd="0" presId="urn:microsoft.com/office/officeart/2005/8/layout/radial6"/>
    <dgm:cxn modelId="{E03DF8BC-2A62-470A-813F-4A4CDCF912BA}" type="presOf" srcId="{EE3FF2DE-3470-41E6-B662-4EFEB8AE83B7}" destId="{5F6F1730-196D-4BEB-BE33-F1181A7049EF}" srcOrd="0" destOrd="0" presId="urn:microsoft.com/office/officeart/2005/8/layout/radial6"/>
    <dgm:cxn modelId="{B3976E0B-A4E9-4625-9CF0-69FCB2D8032C}" type="presOf" srcId="{45997698-9FAA-4F91-A115-83567E2CFDED}" destId="{29747CFE-AE32-460D-9D2A-DFDF2035EAB3}" srcOrd="0" destOrd="0" presId="urn:microsoft.com/office/officeart/2005/8/layout/radial6"/>
    <dgm:cxn modelId="{926892B6-178F-4E40-BB6C-2FCCC6261118}" srcId="{A22B688B-A553-4E8B-9E11-900B54CD8A36}" destId="{4D30209F-E81B-4F94-8F62-7B5C67658CB1}" srcOrd="2" destOrd="0" parTransId="{8D9D24E0-DB09-4C1C-9F6E-01180EB81868}" sibTransId="{0BDA7686-CB99-49E7-B74E-9F81FE7DB181}"/>
    <dgm:cxn modelId="{EDF360A8-0F9A-4028-B94A-9FE9C9156381}" type="presParOf" srcId="{5F6F1730-196D-4BEB-BE33-F1181A7049EF}" destId="{5B510D37-28E3-482E-9E92-1F5D85A66C22}" srcOrd="0" destOrd="0" presId="urn:microsoft.com/office/officeart/2005/8/layout/radial6"/>
    <dgm:cxn modelId="{ED4E347C-A14B-4949-BC78-5E1C46EFCB69}" type="presParOf" srcId="{5F6F1730-196D-4BEB-BE33-F1181A7049EF}" destId="{CF63CD7D-4BC8-4829-8683-AA6A10F19920}" srcOrd="1" destOrd="0" presId="urn:microsoft.com/office/officeart/2005/8/layout/radial6"/>
    <dgm:cxn modelId="{EB8BCAB2-33F8-4F4C-B988-31A66598E5BE}" type="presParOf" srcId="{5F6F1730-196D-4BEB-BE33-F1181A7049EF}" destId="{70682B0C-F066-4B3A-AA9B-A1D7500BB8FB}" srcOrd="2" destOrd="0" presId="urn:microsoft.com/office/officeart/2005/8/layout/radial6"/>
    <dgm:cxn modelId="{8F4A1454-CD78-4810-AB09-4A385E249673}" type="presParOf" srcId="{5F6F1730-196D-4BEB-BE33-F1181A7049EF}" destId="{29747CFE-AE32-460D-9D2A-DFDF2035EAB3}" srcOrd="3" destOrd="0" presId="urn:microsoft.com/office/officeart/2005/8/layout/radial6"/>
    <dgm:cxn modelId="{411DCF65-8831-434F-ADCA-AD0407952ED2}" type="presParOf" srcId="{5F6F1730-196D-4BEB-BE33-F1181A7049EF}" destId="{3E7B0DE7-2EB2-48A2-9F1C-FF0004A5B2E4}" srcOrd="4" destOrd="0" presId="urn:microsoft.com/office/officeart/2005/8/layout/radial6"/>
    <dgm:cxn modelId="{E1CA6B66-787D-4130-A8FE-B13464B1B6AE}" type="presParOf" srcId="{5F6F1730-196D-4BEB-BE33-F1181A7049EF}" destId="{4EEEE005-375E-4853-A894-665A583100DD}" srcOrd="5" destOrd="0" presId="urn:microsoft.com/office/officeart/2005/8/layout/radial6"/>
    <dgm:cxn modelId="{AD44A48E-A777-49FF-86CA-607514C2EB5E}" type="presParOf" srcId="{5F6F1730-196D-4BEB-BE33-F1181A7049EF}" destId="{550C38CF-1DFD-40F9-82EA-4C0CD9D62284}" srcOrd="6" destOrd="0" presId="urn:microsoft.com/office/officeart/2005/8/layout/radial6"/>
    <dgm:cxn modelId="{1E32814F-6ABF-4E79-9703-2CC299834413}" type="presParOf" srcId="{5F6F1730-196D-4BEB-BE33-F1181A7049EF}" destId="{CB7C96EF-D16F-4B7C-9BF6-D171685DA869}" srcOrd="7" destOrd="0" presId="urn:microsoft.com/office/officeart/2005/8/layout/radial6"/>
    <dgm:cxn modelId="{244108E3-C22C-4B9C-B73D-1B638ED15895}" type="presParOf" srcId="{5F6F1730-196D-4BEB-BE33-F1181A7049EF}" destId="{F22B28C7-066F-423B-AADA-E79DB69D09FD}" srcOrd="8" destOrd="0" presId="urn:microsoft.com/office/officeart/2005/8/layout/radial6"/>
    <dgm:cxn modelId="{3C4FA36E-361B-4BA6-A48F-B6D280C30A42}" type="presParOf" srcId="{5F6F1730-196D-4BEB-BE33-F1181A7049EF}" destId="{C1AD4FB7-87D0-44B1-8B14-B59256170216}"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E3FF2DE-3470-41E6-B662-4EFEB8AE83B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A22B688B-A553-4E8B-9E11-900B54CD8A36}">
      <dgm:prSet phldrT="[Texto]" custT="1"/>
      <dgm:spPr>
        <a:solidFill>
          <a:schemeClr val="accent2"/>
        </a:solidFill>
      </dgm:spPr>
      <dgm:t>
        <a:bodyPr/>
        <a:lstStyle/>
        <a:p>
          <a:r>
            <a:rPr lang="es-ES" sz="1200">
              <a:latin typeface="Times New Roman" pitchFamily="18" charset="0"/>
              <a:cs typeface="Times New Roman" pitchFamily="18" charset="0"/>
            </a:rPr>
            <a:t>Interés Privado</a:t>
          </a:r>
        </a:p>
      </dgm:t>
    </dgm:pt>
    <dgm:pt modelId="{DD940F59-1C1D-4B78-A327-08C3A5BB2E79}" type="parTrans" cxnId="{D9E5B4EF-7658-4016-A96A-1633A960466F}">
      <dgm:prSet/>
      <dgm:spPr/>
      <dgm:t>
        <a:bodyPr/>
        <a:lstStyle/>
        <a:p>
          <a:endParaRPr lang="es-ES"/>
        </a:p>
      </dgm:t>
    </dgm:pt>
    <dgm:pt modelId="{4A3E5B98-3530-4B77-AEC3-EA22D17BE650}" type="sibTrans" cxnId="{D9E5B4EF-7658-4016-A96A-1633A960466F}">
      <dgm:prSet/>
      <dgm:spPr/>
      <dgm:t>
        <a:bodyPr/>
        <a:lstStyle/>
        <a:p>
          <a:endParaRPr lang="es-ES"/>
        </a:p>
      </dgm:t>
    </dgm:pt>
    <dgm:pt modelId="{08B43C24-819C-4489-93EE-52E960000FD9}">
      <dgm:prSet phldrT="[Texto]" custT="1"/>
      <dgm:spPr/>
      <dgm:t>
        <a:bodyPr/>
        <a:lstStyle/>
        <a:p>
          <a:r>
            <a:rPr lang="es-ES" sz="1100">
              <a:latin typeface="Times New Roman" pitchFamily="18" charset="0"/>
              <a:cs typeface="Times New Roman" pitchFamily="18" charset="0"/>
            </a:rPr>
            <a:t>Uso de maquinaria</a:t>
          </a:r>
        </a:p>
      </dgm:t>
    </dgm:pt>
    <dgm:pt modelId="{D195E9D6-CCCD-4032-892D-6657E137E2EC}" type="parTrans" cxnId="{4AA726BB-D553-4676-84EF-79C6EBAFB803}">
      <dgm:prSet/>
      <dgm:spPr/>
      <dgm:t>
        <a:bodyPr/>
        <a:lstStyle/>
        <a:p>
          <a:endParaRPr lang="es-ES"/>
        </a:p>
      </dgm:t>
    </dgm:pt>
    <dgm:pt modelId="{45997698-9FAA-4F91-A115-83567E2CFDED}" type="sibTrans" cxnId="{4AA726BB-D553-4676-84EF-79C6EBAFB803}">
      <dgm:prSet/>
      <dgm:spPr/>
      <dgm:t>
        <a:bodyPr/>
        <a:lstStyle/>
        <a:p>
          <a:endParaRPr lang="es-ES"/>
        </a:p>
      </dgm:t>
    </dgm:pt>
    <dgm:pt modelId="{440FB90F-005B-458F-A921-28585A281328}">
      <dgm:prSet phldrT="[Texto]" custT="1"/>
      <dgm:spPr/>
      <dgm:t>
        <a:bodyPr/>
        <a:lstStyle/>
        <a:p>
          <a:r>
            <a:rPr lang="es-ES" sz="1000" dirty="0">
              <a:latin typeface="Times New Roman" pitchFamily="18" charset="0"/>
              <a:cs typeface="Times New Roman" pitchFamily="18" charset="0"/>
            </a:rPr>
            <a:t>Dirección Fiscalización de obra</a:t>
          </a:r>
        </a:p>
      </dgm:t>
    </dgm:pt>
    <dgm:pt modelId="{1581E100-024F-47DD-9625-571FA09D8D33}" type="parTrans" cxnId="{01A3E016-F3A4-447D-A281-93183CA0A8C2}">
      <dgm:prSet/>
      <dgm:spPr/>
      <dgm:t>
        <a:bodyPr/>
        <a:lstStyle/>
        <a:p>
          <a:endParaRPr lang="es-ES"/>
        </a:p>
      </dgm:t>
    </dgm:pt>
    <dgm:pt modelId="{65B8936B-DF37-4B17-8975-59626BEAE63C}" type="sibTrans" cxnId="{01A3E016-F3A4-447D-A281-93183CA0A8C2}">
      <dgm:prSet/>
      <dgm:spPr/>
      <dgm:t>
        <a:bodyPr/>
        <a:lstStyle/>
        <a:p>
          <a:endParaRPr lang="es-ES"/>
        </a:p>
      </dgm:t>
    </dgm:pt>
    <dgm:pt modelId="{4D30209F-E81B-4F94-8F62-7B5C67658CB1}">
      <dgm:prSet phldrT="[Texto]" custT="1"/>
      <dgm:spPr/>
      <dgm:t>
        <a:bodyPr/>
        <a:lstStyle/>
        <a:p>
          <a:r>
            <a:rPr lang="es-ES" sz="1100">
              <a:latin typeface="Times New Roman" pitchFamily="18" charset="0"/>
              <a:cs typeface="Times New Roman" pitchFamily="18" charset="0"/>
            </a:rPr>
            <a:t>Software para cálculos, CAD</a:t>
          </a:r>
        </a:p>
      </dgm:t>
    </dgm:pt>
    <dgm:pt modelId="{8D9D24E0-DB09-4C1C-9F6E-01180EB81868}" type="parTrans" cxnId="{926892B6-178F-4E40-BB6C-2FCCC6261118}">
      <dgm:prSet/>
      <dgm:spPr/>
      <dgm:t>
        <a:bodyPr/>
        <a:lstStyle/>
        <a:p>
          <a:endParaRPr lang="es-ES"/>
        </a:p>
      </dgm:t>
    </dgm:pt>
    <dgm:pt modelId="{0BDA7686-CB99-49E7-B74E-9F81FE7DB181}" type="sibTrans" cxnId="{926892B6-178F-4E40-BB6C-2FCCC6261118}">
      <dgm:prSet/>
      <dgm:spPr/>
      <dgm:t>
        <a:bodyPr/>
        <a:lstStyle/>
        <a:p>
          <a:endParaRPr lang="es-ES"/>
        </a:p>
      </dgm:t>
    </dgm:pt>
    <dgm:pt modelId="{5F6F1730-196D-4BEB-BE33-F1181A7049EF}" type="pres">
      <dgm:prSet presAssocID="{EE3FF2DE-3470-41E6-B662-4EFEB8AE83B7}" presName="Name0" presStyleCnt="0">
        <dgm:presLayoutVars>
          <dgm:chMax val="1"/>
          <dgm:dir/>
          <dgm:animLvl val="ctr"/>
          <dgm:resizeHandles val="exact"/>
        </dgm:presLayoutVars>
      </dgm:prSet>
      <dgm:spPr/>
      <dgm:t>
        <a:bodyPr/>
        <a:lstStyle/>
        <a:p>
          <a:endParaRPr lang="es-ES"/>
        </a:p>
      </dgm:t>
    </dgm:pt>
    <dgm:pt modelId="{5B510D37-28E3-482E-9E92-1F5D85A66C22}" type="pres">
      <dgm:prSet presAssocID="{A22B688B-A553-4E8B-9E11-900B54CD8A36}" presName="centerShape" presStyleLbl="node0" presStyleIdx="0" presStyleCnt="1" custLinFactNeighborX="-526" custLinFactNeighborY="3156"/>
      <dgm:spPr/>
      <dgm:t>
        <a:bodyPr/>
        <a:lstStyle/>
        <a:p>
          <a:endParaRPr lang="es-ES"/>
        </a:p>
      </dgm:t>
    </dgm:pt>
    <dgm:pt modelId="{CF63CD7D-4BC8-4829-8683-AA6A10F19920}" type="pres">
      <dgm:prSet presAssocID="{08B43C24-819C-4489-93EE-52E960000FD9}" presName="node" presStyleLbl="node1" presStyleIdx="0" presStyleCnt="3" custScaleX="181286" custScaleY="173604" custRadScaleRad="85272">
        <dgm:presLayoutVars>
          <dgm:bulletEnabled val="1"/>
        </dgm:presLayoutVars>
      </dgm:prSet>
      <dgm:spPr/>
      <dgm:t>
        <a:bodyPr/>
        <a:lstStyle/>
        <a:p>
          <a:endParaRPr lang="es-ES"/>
        </a:p>
      </dgm:t>
    </dgm:pt>
    <dgm:pt modelId="{70682B0C-F066-4B3A-AA9B-A1D7500BB8FB}" type="pres">
      <dgm:prSet presAssocID="{08B43C24-819C-4489-93EE-52E960000FD9}" presName="dummy" presStyleCnt="0"/>
      <dgm:spPr/>
    </dgm:pt>
    <dgm:pt modelId="{29747CFE-AE32-460D-9D2A-DFDF2035EAB3}" type="pres">
      <dgm:prSet presAssocID="{45997698-9FAA-4F91-A115-83567E2CFDED}" presName="sibTrans" presStyleLbl="sibTrans2D1" presStyleIdx="0" presStyleCnt="3"/>
      <dgm:spPr/>
      <dgm:t>
        <a:bodyPr/>
        <a:lstStyle/>
        <a:p>
          <a:endParaRPr lang="es-ES"/>
        </a:p>
      </dgm:t>
    </dgm:pt>
    <dgm:pt modelId="{3E7B0DE7-2EB2-48A2-9F1C-FF0004A5B2E4}" type="pres">
      <dgm:prSet presAssocID="{440FB90F-005B-458F-A921-28585A281328}" presName="node" presStyleLbl="node1" presStyleIdx="1" presStyleCnt="3" custScaleX="192165" custScaleY="175908">
        <dgm:presLayoutVars>
          <dgm:bulletEnabled val="1"/>
        </dgm:presLayoutVars>
      </dgm:prSet>
      <dgm:spPr/>
      <dgm:t>
        <a:bodyPr/>
        <a:lstStyle/>
        <a:p>
          <a:endParaRPr lang="es-ES"/>
        </a:p>
      </dgm:t>
    </dgm:pt>
    <dgm:pt modelId="{4EEEE005-375E-4853-A894-665A583100DD}" type="pres">
      <dgm:prSet presAssocID="{440FB90F-005B-458F-A921-28585A281328}" presName="dummy" presStyleCnt="0"/>
      <dgm:spPr/>
    </dgm:pt>
    <dgm:pt modelId="{550C38CF-1DFD-40F9-82EA-4C0CD9D62284}" type="pres">
      <dgm:prSet presAssocID="{65B8936B-DF37-4B17-8975-59626BEAE63C}" presName="sibTrans" presStyleLbl="sibTrans2D1" presStyleIdx="1" presStyleCnt="3"/>
      <dgm:spPr/>
      <dgm:t>
        <a:bodyPr/>
        <a:lstStyle/>
        <a:p>
          <a:endParaRPr lang="es-ES"/>
        </a:p>
      </dgm:t>
    </dgm:pt>
    <dgm:pt modelId="{CB7C96EF-D16F-4B7C-9BF6-D171685DA869}" type="pres">
      <dgm:prSet presAssocID="{4D30209F-E81B-4F94-8F62-7B5C67658CB1}" presName="node" presStyleLbl="node1" presStyleIdx="2" presStyleCnt="3" custScaleX="165192" custScaleY="165192">
        <dgm:presLayoutVars>
          <dgm:bulletEnabled val="1"/>
        </dgm:presLayoutVars>
      </dgm:prSet>
      <dgm:spPr/>
      <dgm:t>
        <a:bodyPr/>
        <a:lstStyle/>
        <a:p>
          <a:endParaRPr lang="es-ES"/>
        </a:p>
      </dgm:t>
    </dgm:pt>
    <dgm:pt modelId="{F22B28C7-066F-423B-AADA-E79DB69D09FD}" type="pres">
      <dgm:prSet presAssocID="{4D30209F-E81B-4F94-8F62-7B5C67658CB1}" presName="dummy" presStyleCnt="0"/>
      <dgm:spPr/>
    </dgm:pt>
    <dgm:pt modelId="{C1AD4FB7-87D0-44B1-8B14-B59256170216}" type="pres">
      <dgm:prSet presAssocID="{0BDA7686-CB99-49E7-B74E-9F81FE7DB181}" presName="sibTrans" presStyleLbl="sibTrans2D1" presStyleIdx="2" presStyleCnt="3"/>
      <dgm:spPr/>
      <dgm:t>
        <a:bodyPr/>
        <a:lstStyle/>
        <a:p>
          <a:endParaRPr lang="es-ES"/>
        </a:p>
      </dgm:t>
    </dgm:pt>
  </dgm:ptLst>
  <dgm:cxnLst>
    <dgm:cxn modelId="{A399D9E0-CF72-481C-9BA2-612054D1139A}" type="presOf" srcId="{45997698-9FAA-4F91-A115-83567E2CFDED}" destId="{29747CFE-AE32-460D-9D2A-DFDF2035EAB3}" srcOrd="0" destOrd="0" presId="urn:microsoft.com/office/officeart/2005/8/layout/radial6"/>
    <dgm:cxn modelId="{01A3E016-F3A4-447D-A281-93183CA0A8C2}" srcId="{A22B688B-A553-4E8B-9E11-900B54CD8A36}" destId="{440FB90F-005B-458F-A921-28585A281328}" srcOrd="1" destOrd="0" parTransId="{1581E100-024F-47DD-9625-571FA09D8D33}" sibTransId="{65B8936B-DF37-4B17-8975-59626BEAE63C}"/>
    <dgm:cxn modelId="{D9E5B4EF-7658-4016-A96A-1633A960466F}" srcId="{EE3FF2DE-3470-41E6-B662-4EFEB8AE83B7}" destId="{A22B688B-A553-4E8B-9E11-900B54CD8A36}" srcOrd="0" destOrd="0" parTransId="{DD940F59-1C1D-4B78-A327-08C3A5BB2E79}" sibTransId="{4A3E5B98-3530-4B77-AEC3-EA22D17BE650}"/>
    <dgm:cxn modelId="{3DCB9B79-C817-46EA-974A-CC07453B02BD}" type="presOf" srcId="{440FB90F-005B-458F-A921-28585A281328}" destId="{3E7B0DE7-2EB2-48A2-9F1C-FF0004A5B2E4}" srcOrd="0" destOrd="0" presId="urn:microsoft.com/office/officeart/2005/8/layout/radial6"/>
    <dgm:cxn modelId="{4AA726BB-D553-4676-84EF-79C6EBAFB803}" srcId="{A22B688B-A553-4E8B-9E11-900B54CD8A36}" destId="{08B43C24-819C-4489-93EE-52E960000FD9}" srcOrd="0" destOrd="0" parTransId="{D195E9D6-CCCD-4032-892D-6657E137E2EC}" sibTransId="{45997698-9FAA-4F91-A115-83567E2CFDED}"/>
    <dgm:cxn modelId="{ABF54446-701C-4C5B-9F55-D8771E3C26D8}" type="presOf" srcId="{0BDA7686-CB99-49E7-B74E-9F81FE7DB181}" destId="{C1AD4FB7-87D0-44B1-8B14-B59256170216}" srcOrd="0" destOrd="0" presId="urn:microsoft.com/office/officeart/2005/8/layout/radial6"/>
    <dgm:cxn modelId="{3BBD5D8D-B9EF-4D47-8FCC-030E3670F36D}" type="presOf" srcId="{4D30209F-E81B-4F94-8F62-7B5C67658CB1}" destId="{CB7C96EF-D16F-4B7C-9BF6-D171685DA869}" srcOrd="0" destOrd="0" presId="urn:microsoft.com/office/officeart/2005/8/layout/radial6"/>
    <dgm:cxn modelId="{07AC888D-2672-4A24-A76C-03E26D9A2AE2}" type="presOf" srcId="{65B8936B-DF37-4B17-8975-59626BEAE63C}" destId="{550C38CF-1DFD-40F9-82EA-4C0CD9D62284}" srcOrd="0" destOrd="0" presId="urn:microsoft.com/office/officeart/2005/8/layout/radial6"/>
    <dgm:cxn modelId="{23037FFD-0CAA-49B7-87F1-1259DF57F715}" type="presOf" srcId="{08B43C24-819C-4489-93EE-52E960000FD9}" destId="{CF63CD7D-4BC8-4829-8683-AA6A10F19920}" srcOrd="0" destOrd="0" presId="urn:microsoft.com/office/officeart/2005/8/layout/radial6"/>
    <dgm:cxn modelId="{D8D03A0E-1F8E-45E6-9E2C-6F7F1B6D39B2}" type="presOf" srcId="{EE3FF2DE-3470-41E6-B662-4EFEB8AE83B7}" destId="{5F6F1730-196D-4BEB-BE33-F1181A7049EF}" srcOrd="0" destOrd="0" presId="urn:microsoft.com/office/officeart/2005/8/layout/radial6"/>
    <dgm:cxn modelId="{6D438FF2-2D0A-40E4-85D6-61EFA11C1CD9}" type="presOf" srcId="{A22B688B-A553-4E8B-9E11-900B54CD8A36}" destId="{5B510D37-28E3-482E-9E92-1F5D85A66C22}" srcOrd="0" destOrd="0" presId="urn:microsoft.com/office/officeart/2005/8/layout/radial6"/>
    <dgm:cxn modelId="{926892B6-178F-4E40-BB6C-2FCCC6261118}" srcId="{A22B688B-A553-4E8B-9E11-900B54CD8A36}" destId="{4D30209F-E81B-4F94-8F62-7B5C67658CB1}" srcOrd="2" destOrd="0" parTransId="{8D9D24E0-DB09-4C1C-9F6E-01180EB81868}" sibTransId="{0BDA7686-CB99-49E7-B74E-9F81FE7DB181}"/>
    <dgm:cxn modelId="{CFF4B62E-DD4A-4A93-B2C5-1916EC09E706}" type="presParOf" srcId="{5F6F1730-196D-4BEB-BE33-F1181A7049EF}" destId="{5B510D37-28E3-482E-9E92-1F5D85A66C22}" srcOrd="0" destOrd="0" presId="urn:microsoft.com/office/officeart/2005/8/layout/radial6"/>
    <dgm:cxn modelId="{FDADCD71-D5D1-4899-873B-93005127A493}" type="presParOf" srcId="{5F6F1730-196D-4BEB-BE33-F1181A7049EF}" destId="{CF63CD7D-4BC8-4829-8683-AA6A10F19920}" srcOrd="1" destOrd="0" presId="urn:microsoft.com/office/officeart/2005/8/layout/radial6"/>
    <dgm:cxn modelId="{28C4A439-76C9-4847-981B-49DD822EDB16}" type="presParOf" srcId="{5F6F1730-196D-4BEB-BE33-F1181A7049EF}" destId="{70682B0C-F066-4B3A-AA9B-A1D7500BB8FB}" srcOrd="2" destOrd="0" presId="urn:microsoft.com/office/officeart/2005/8/layout/radial6"/>
    <dgm:cxn modelId="{C7C7A98A-510A-412F-BCBD-971C1724F1C9}" type="presParOf" srcId="{5F6F1730-196D-4BEB-BE33-F1181A7049EF}" destId="{29747CFE-AE32-460D-9D2A-DFDF2035EAB3}" srcOrd="3" destOrd="0" presId="urn:microsoft.com/office/officeart/2005/8/layout/radial6"/>
    <dgm:cxn modelId="{F6BC17D1-02D6-4809-9B45-3AA39BFA41E0}" type="presParOf" srcId="{5F6F1730-196D-4BEB-BE33-F1181A7049EF}" destId="{3E7B0DE7-2EB2-48A2-9F1C-FF0004A5B2E4}" srcOrd="4" destOrd="0" presId="urn:microsoft.com/office/officeart/2005/8/layout/radial6"/>
    <dgm:cxn modelId="{E8ADD1ED-FBB4-4457-9003-282DAA4C1E08}" type="presParOf" srcId="{5F6F1730-196D-4BEB-BE33-F1181A7049EF}" destId="{4EEEE005-375E-4853-A894-665A583100DD}" srcOrd="5" destOrd="0" presId="urn:microsoft.com/office/officeart/2005/8/layout/radial6"/>
    <dgm:cxn modelId="{B7E3D7B6-984E-41B4-B3D0-15326705046D}" type="presParOf" srcId="{5F6F1730-196D-4BEB-BE33-F1181A7049EF}" destId="{550C38CF-1DFD-40F9-82EA-4C0CD9D62284}" srcOrd="6" destOrd="0" presId="urn:microsoft.com/office/officeart/2005/8/layout/radial6"/>
    <dgm:cxn modelId="{AF9FA51B-54C6-4C62-86CF-DE21609C5B58}" type="presParOf" srcId="{5F6F1730-196D-4BEB-BE33-F1181A7049EF}" destId="{CB7C96EF-D16F-4B7C-9BF6-D171685DA869}" srcOrd="7" destOrd="0" presId="urn:microsoft.com/office/officeart/2005/8/layout/radial6"/>
    <dgm:cxn modelId="{601AB617-EE88-4A11-842E-9C3DD2F23EEA}" type="presParOf" srcId="{5F6F1730-196D-4BEB-BE33-F1181A7049EF}" destId="{F22B28C7-066F-423B-AADA-E79DB69D09FD}" srcOrd="8" destOrd="0" presId="urn:microsoft.com/office/officeart/2005/8/layout/radial6"/>
    <dgm:cxn modelId="{66538392-1048-4492-B010-B85E588A785A}" type="presParOf" srcId="{5F6F1730-196D-4BEB-BE33-F1181A7049EF}" destId="{C1AD4FB7-87D0-44B1-8B14-B59256170216}" srcOrd="9"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E3FF2DE-3470-41E6-B662-4EFEB8AE83B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A22B688B-A553-4E8B-9E11-900B54CD8A36}">
      <dgm:prSet phldrT="[Texto]" custT="1"/>
      <dgm:spPr>
        <a:solidFill>
          <a:schemeClr val="accent2"/>
        </a:solidFill>
      </dgm:spPr>
      <dgm:t>
        <a:bodyPr/>
        <a:lstStyle/>
        <a:p>
          <a:pPr algn="ctr"/>
          <a:r>
            <a:rPr lang="es-ES" sz="1200" b="1">
              <a:solidFill>
                <a:schemeClr val="bg1"/>
              </a:solidFill>
              <a:latin typeface="Times New Roman" pitchFamily="18" charset="0"/>
              <a:cs typeface="Times New Roman" pitchFamily="18" charset="0"/>
            </a:rPr>
            <a:t>Eje externo</a:t>
          </a:r>
        </a:p>
      </dgm:t>
    </dgm:pt>
    <dgm:pt modelId="{DD940F59-1C1D-4B78-A327-08C3A5BB2E79}" type="parTrans" cxnId="{D9E5B4EF-7658-4016-A96A-1633A960466F}">
      <dgm:prSet/>
      <dgm:spPr/>
      <dgm:t>
        <a:bodyPr/>
        <a:lstStyle/>
        <a:p>
          <a:pPr algn="ctr"/>
          <a:endParaRPr lang="es-ES"/>
        </a:p>
      </dgm:t>
    </dgm:pt>
    <dgm:pt modelId="{4A3E5B98-3530-4B77-AEC3-EA22D17BE650}" type="sibTrans" cxnId="{D9E5B4EF-7658-4016-A96A-1633A960466F}">
      <dgm:prSet/>
      <dgm:spPr/>
      <dgm:t>
        <a:bodyPr/>
        <a:lstStyle/>
        <a:p>
          <a:pPr algn="ctr"/>
          <a:endParaRPr lang="es-ES"/>
        </a:p>
      </dgm:t>
    </dgm:pt>
    <dgm:pt modelId="{08B43C24-819C-4489-93EE-52E960000FD9}">
      <dgm:prSet phldrT="[Texto]" custT="1"/>
      <dgm:spPr/>
      <dgm:t>
        <a:bodyPr/>
        <a:lstStyle/>
        <a:p>
          <a:pPr algn="ctr"/>
          <a:r>
            <a:rPr lang="es-ES" sz="900">
              <a:latin typeface="Times New Roman" pitchFamily="18" charset="0"/>
              <a:cs typeface="Times New Roman" pitchFamily="18" charset="0"/>
            </a:rPr>
            <a:t>Liderazgo</a:t>
          </a:r>
        </a:p>
      </dgm:t>
    </dgm:pt>
    <dgm:pt modelId="{D195E9D6-CCCD-4032-892D-6657E137E2EC}" type="parTrans" cxnId="{4AA726BB-D553-4676-84EF-79C6EBAFB803}">
      <dgm:prSet/>
      <dgm:spPr/>
      <dgm:t>
        <a:bodyPr/>
        <a:lstStyle/>
        <a:p>
          <a:pPr algn="ctr"/>
          <a:endParaRPr lang="es-ES"/>
        </a:p>
      </dgm:t>
    </dgm:pt>
    <dgm:pt modelId="{45997698-9FAA-4F91-A115-83567E2CFDED}" type="sibTrans" cxnId="{4AA726BB-D553-4676-84EF-79C6EBAFB803}">
      <dgm:prSet/>
      <dgm:spPr/>
      <dgm:t>
        <a:bodyPr/>
        <a:lstStyle/>
        <a:p>
          <a:pPr algn="ctr"/>
          <a:endParaRPr lang="es-ES"/>
        </a:p>
      </dgm:t>
    </dgm:pt>
    <dgm:pt modelId="{4D30209F-E81B-4F94-8F62-7B5C67658CB1}">
      <dgm:prSet phldrT="[Texto]" custT="1"/>
      <dgm:spPr/>
      <dgm:t>
        <a:bodyPr/>
        <a:lstStyle/>
        <a:p>
          <a:pPr algn="ctr"/>
          <a:r>
            <a:rPr lang="es-ES" sz="900">
              <a:latin typeface="Times New Roman" pitchFamily="18" charset="0"/>
              <a:cs typeface="Times New Roman" pitchFamily="18" charset="0"/>
            </a:rPr>
            <a:t>Buena comunica-ción</a:t>
          </a:r>
        </a:p>
      </dgm:t>
    </dgm:pt>
    <dgm:pt modelId="{8D9D24E0-DB09-4C1C-9F6E-01180EB81868}" type="parTrans" cxnId="{926892B6-178F-4E40-BB6C-2FCCC6261118}">
      <dgm:prSet/>
      <dgm:spPr/>
      <dgm:t>
        <a:bodyPr/>
        <a:lstStyle/>
        <a:p>
          <a:pPr algn="ctr"/>
          <a:endParaRPr lang="es-ES"/>
        </a:p>
      </dgm:t>
    </dgm:pt>
    <dgm:pt modelId="{0BDA7686-CB99-49E7-B74E-9F81FE7DB181}" type="sibTrans" cxnId="{926892B6-178F-4E40-BB6C-2FCCC6261118}">
      <dgm:prSet/>
      <dgm:spPr/>
      <dgm:t>
        <a:bodyPr/>
        <a:lstStyle/>
        <a:p>
          <a:pPr algn="l"/>
          <a:endParaRPr lang="es-ES"/>
        </a:p>
      </dgm:t>
    </dgm:pt>
    <dgm:pt modelId="{A6A78C55-C793-4AAC-918A-0610A52191E7}">
      <dgm:prSet phldrT="[Texto]" custT="1"/>
      <dgm:spPr/>
      <dgm:t>
        <a:bodyPr/>
        <a:lstStyle/>
        <a:p>
          <a:pPr algn="ctr"/>
          <a:r>
            <a:rPr lang="es-ES" sz="900">
              <a:latin typeface="Times New Roman" pitchFamily="18" charset="0"/>
              <a:cs typeface="Times New Roman" pitchFamily="18" charset="0"/>
            </a:rPr>
            <a:t>Buen manejo de personal</a:t>
          </a:r>
        </a:p>
      </dgm:t>
    </dgm:pt>
    <dgm:pt modelId="{72FCA66E-4F5E-45C9-AF3D-9A60B6D6806A}" type="parTrans" cxnId="{9226BBAC-E2A2-4E14-95BD-E3E027ABCC64}">
      <dgm:prSet/>
      <dgm:spPr/>
      <dgm:t>
        <a:bodyPr/>
        <a:lstStyle/>
        <a:p>
          <a:pPr algn="ctr"/>
          <a:endParaRPr lang="es-ES"/>
        </a:p>
      </dgm:t>
    </dgm:pt>
    <dgm:pt modelId="{0B8B760F-F45B-454D-8625-4460788ED99E}" type="sibTrans" cxnId="{9226BBAC-E2A2-4E14-95BD-E3E027ABCC64}">
      <dgm:prSet/>
      <dgm:spPr/>
      <dgm:t>
        <a:bodyPr/>
        <a:lstStyle/>
        <a:p>
          <a:pPr algn="ctr"/>
          <a:endParaRPr lang="es-ES"/>
        </a:p>
      </dgm:t>
    </dgm:pt>
    <dgm:pt modelId="{05BC6794-AEE8-47C0-A879-9D28293B09D3}">
      <dgm:prSet phldrT="[Texto]" custT="1"/>
      <dgm:spPr/>
      <dgm:t>
        <a:bodyPr/>
        <a:lstStyle/>
        <a:p>
          <a:pPr algn="ctr"/>
          <a:r>
            <a:rPr lang="es-ES" sz="900">
              <a:latin typeface="Times New Roman" pitchFamily="18" charset="0"/>
              <a:cs typeface="Times New Roman" pitchFamily="18" charset="0"/>
            </a:rPr>
            <a:t>Acatar órdenes y trabajar bajo presión</a:t>
          </a:r>
        </a:p>
      </dgm:t>
    </dgm:pt>
    <dgm:pt modelId="{F91A931B-19FE-4FC9-9EEB-CA9CE0D4DCC8}" type="parTrans" cxnId="{0F4E25F0-FF88-4C15-B38D-CD3356114CD9}">
      <dgm:prSet/>
      <dgm:spPr/>
      <dgm:t>
        <a:bodyPr/>
        <a:lstStyle/>
        <a:p>
          <a:pPr algn="ctr"/>
          <a:endParaRPr lang="es-ES"/>
        </a:p>
      </dgm:t>
    </dgm:pt>
    <dgm:pt modelId="{F02C0CC4-E31E-49C7-AE12-1B521E119737}" type="sibTrans" cxnId="{0F4E25F0-FF88-4C15-B38D-CD3356114CD9}">
      <dgm:prSet/>
      <dgm:spPr/>
      <dgm:t>
        <a:bodyPr/>
        <a:lstStyle/>
        <a:p>
          <a:pPr algn="ctr"/>
          <a:endParaRPr lang="es-ES"/>
        </a:p>
      </dgm:t>
    </dgm:pt>
    <dgm:pt modelId="{1228478F-7162-490A-99F8-9D771FDF113D}">
      <dgm:prSet phldrT="[Texto]" custT="1"/>
      <dgm:spPr/>
      <dgm:t>
        <a:bodyPr/>
        <a:lstStyle/>
        <a:p>
          <a:pPr algn="ctr"/>
          <a:r>
            <a:rPr lang="es-ES" sz="900">
              <a:latin typeface="Times New Roman" pitchFamily="18" charset="0"/>
              <a:cs typeface="Times New Roman" pitchFamily="18" charset="0"/>
            </a:rPr>
            <a:t>Colaborativo y Compañero</a:t>
          </a:r>
        </a:p>
      </dgm:t>
    </dgm:pt>
    <dgm:pt modelId="{0E199179-0D26-42A3-A33B-312F704DBE0E}" type="parTrans" cxnId="{E1D617FD-5978-4B50-BF4E-EC10DFF03FA2}">
      <dgm:prSet/>
      <dgm:spPr/>
      <dgm:t>
        <a:bodyPr/>
        <a:lstStyle/>
        <a:p>
          <a:pPr algn="ctr"/>
          <a:endParaRPr lang="es-ES"/>
        </a:p>
      </dgm:t>
    </dgm:pt>
    <dgm:pt modelId="{640FB5D5-E89A-4028-A89E-73902BEFDC87}" type="sibTrans" cxnId="{E1D617FD-5978-4B50-BF4E-EC10DFF03FA2}">
      <dgm:prSet/>
      <dgm:spPr/>
      <dgm:t>
        <a:bodyPr/>
        <a:lstStyle/>
        <a:p>
          <a:pPr algn="ctr"/>
          <a:endParaRPr lang="es-ES"/>
        </a:p>
      </dgm:t>
    </dgm:pt>
    <dgm:pt modelId="{440FB90F-005B-458F-A921-28585A281328}">
      <dgm:prSet phldrT="[Texto]" custT="1"/>
      <dgm:spPr/>
      <dgm:t>
        <a:bodyPr/>
        <a:lstStyle/>
        <a:p>
          <a:pPr algn="ctr"/>
          <a:r>
            <a:rPr lang="es-ES" sz="900">
              <a:latin typeface="Times New Roman" pitchFamily="18" charset="0"/>
              <a:cs typeface="Times New Roman" pitchFamily="18" charset="0"/>
            </a:rPr>
            <a:t>Extrovertido</a:t>
          </a:r>
        </a:p>
      </dgm:t>
    </dgm:pt>
    <dgm:pt modelId="{65B8936B-DF37-4B17-8975-59626BEAE63C}" type="sibTrans" cxnId="{01A3E016-F3A4-447D-A281-93183CA0A8C2}">
      <dgm:prSet/>
      <dgm:spPr/>
      <dgm:t>
        <a:bodyPr/>
        <a:lstStyle/>
        <a:p>
          <a:pPr algn="ctr"/>
          <a:endParaRPr lang="es-ES"/>
        </a:p>
      </dgm:t>
    </dgm:pt>
    <dgm:pt modelId="{1581E100-024F-47DD-9625-571FA09D8D33}" type="parTrans" cxnId="{01A3E016-F3A4-447D-A281-93183CA0A8C2}">
      <dgm:prSet/>
      <dgm:spPr/>
      <dgm:t>
        <a:bodyPr/>
        <a:lstStyle/>
        <a:p>
          <a:pPr algn="ctr"/>
          <a:endParaRPr lang="es-ES"/>
        </a:p>
      </dgm:t>
    </dgm:pt>
    <dgm:pt modelId="{5F6F1730-196D-4BEB-BE33-F1181A7049EF}" type="pres">
      <dgm:prSet presAssocID="{EE3FF2DE-3470-41E6-B662-4EFEB8AE83B7}" presName="Name0" presStyleCnt="0">
        <dgm:presLayoutVars>
          <dgm:chMax val="1"/>
          <dgm:dir/>
          <dgm:animLvl val="ctr"/>
          <dgm:resizeHandles val="exact"/>
        </dgm:presLayoutVars>
      </dgm:prSet>
      <dgm:spPr/>
      <dgm:t>
        <a:bodyPr/>
        <a:lstStyle/>
        <a:p>
          <a:endParaRPr lang="es-ES"/>
        </a:p>
      </dgm:t>
    </dgm:pt>
    <dgm:pt modelId="{5B510D37-28E3-482E-9E92-1F5D85A66C22}" type="pres">
      <dgm:prSet presAssocID="{A22B688B-A553-4E8B-9E11-900B54CD8A36}" presName="centerShape" presStyleLbl="node0" presStyleIdx="0" presStyleCnt="1" custScaleX="100063" custScaleY="101590" custLinFactNeighborX="-36" custLinFactNeighborY="160"/>
      <dgm:spPr/>
      <dgm:t>
        <a:bodyPr/>
        <a:lstStyle/>
        <a:p>
          <a:endParaRPr lang="es-ES"/>
        </a:p>
      </dgm:t>
    </dgm:pt>
    <dgm:pt modelId="{CF63CD7D-4BC8-4829-8683-AA6A10F19920}" type="pres">
      <dgm:prSet presAssocID="{08B43C24-819C-4489-93EE-52E960000FD9}" presName="node" presStyleLbl="node1" presStyleIdx="0" presStyleCnt="6" custScaleX="162503" custScaleY="158281" custRadScaleRad="99036" custRadScaleInc="5693">
        <dgm:presLayoutVars>
          <dgm:bulletEnabled val="1"/>
        </dgm:presLayoutVars>
      </dgm:prSet>
      <dgm:spPr/>
      <dgm:t>
        <a:bodyPr/>
        <a:lstStyle/>
        <a:p>
          <a:endParaRPr lang="es-ES"/>
        </a:p>
      </dgm:t>
    </dgm:pt>
    <dgm:pt modelId="{70682B0C-F066-4B3A-AA9B-A1D7500BB8FB}" type="pres">
      <dgm:prSet presAssocID="{08B43C24-819C-4489-93EE-52E960000FD9}" presName="dummy" presStyleCnt="0"/>
      <dgm:spPr/>
    </dgm:pt>
    <dgm:pt modelId="{29747CFE-AE32-460D-9D2A-DFDF2035EAB3}" type="pres">
      <dgm:prSet presAssocID="{45997698-9FAA-4F91-A115-83567E2CFDED}" presName="sibTrans" presStyleLbl="sibTrans2D1" presStyleIdx="0" presStyleCnt="6" custScaleX="133599" custScaleY="136713"/>
      <dgm:spPr/>
      <dgm:t>
        <a:bodyPr/>
        <a:lstStyle/>
        <a:p>
          <a:endParaRPr lang="es-ES"/>
        </a:p>
      </dgm:t>
    </dgm:pt>
    <dgm:pt modelId="{3E7B0DE7-2EB2-48A2-9F1C-FF0004A5B2E4}" type="pres">
      <dgm:prSet presAssocID="{440FB90F-005B-458F-A921-28585A281328}" presName="node" presStyleLbl="node1" presStyleIdx="1" presStyleCnt="6" custScaleX="162121" custScaleY="153856" custRadScaleRad="106214" custRadScaleInc="-2656">
        <dgm:presLayoutVars>
          <dgm:bulletEnabled val="1"/>
        </dgm:presLayoutVars>
      </dgm:prSet>
      <dgm:spPr/>
      <dgm:t>
        <a:bodyPr/>
        <a:lstStyle/>
        <a:p>
          <a:endParaRPr lang="es-ES"/>
        </a:p>
      </dgm:t>
    </dgm:pt>
    <dgm:pt modelId="{4EEEE005-375E-4853-A894-665A583100DD}" type="pres">
      <dgm:prSet presAssocID="{440FB90F-005B-458F-A921-28585A281328}" presName="dummy" presStyleCnt="0"/>
      <dgm:spPr/>
    </dgm:pt>
    <dgm:pt modelId="{550C38CF-1DFD-40F9-82EA-4C0CD9D62284}" type="pres">
      <dgm:prSet presAssocID="{65B8936B-DF37-4B17-8975-59626BEAE63C}" presName="sibTrans" presStyleLbl="sibTrans2D1" presStyleIdx="1" presStyleCnt="6" custScaleX="124312" custScaleY="120249"/>
      <dgm:spPr/>
      <dgm:t>
        <a:bodyPr/>
        <a:lstStyle/>
        <a:p>
          <a:endParaRPr lang="es-ES"/>
        </a:p>
      </dgm:t>
    </dgm:pt>
    <dgm:pt modelId="{CB7C96EF-D16F-4B7C-9BF6-D171685DA869}" type="pres">
      <dgm:prSet presAssocID="{4D30209F-E81B-4F94-8F62-7B5C67658CB1}" presName="node" presStyleLbl="node1" presStyleIdx="2" presStyleCnt="6" custScaleX="165189" custScaleY="166583" custRadScaleRad="104447" custRadScaleInc="-12642">
        <dgm:presLayoutVars>
          <dgm:bulletEnabled val="1"/>
        </dgm:presLayoutVars>
      </dgm:prSet>
      <dgm:spPr/>
      <dgm:t>
        <a:bodyPr/>
        <a:lstStyle/>
        <a:p>
          <a:endParaRPr lang="es-ES"/>
        </a:p>
      </dgm:t>
    </dgm:pt>
    <dgm:pt modelId="{F22B28C7-066F-423B-AADA-E79DB69D09FD}" type="pres">
      <dgm:prSet presAssocID="{4D30209F-E81B-4F94-8F62-7B5C67658CB1}" presName="dummy" presStyleCnt="0"/>
      <dgm:spPr/>
    </dgm:pt>
    <dgm:pt modelId="{C1AD4FB7-87D0-44B1-8B14-B59256170216}" type="pres">
      <dgm:prSet presAssocID="{0BDA7686-CB99-49E7-B74E-9F81FE7DB181}" presName="sibTrans" presStyleLbl="sibTrans2D1" presStyleIdx="2" presStyleCnt="6" custScaleX="114469" custScaleY="141751"/>
      <dgm:spPr/>
      <dgm:t>
        <a:bodyPr/>
        <a:lstStyle/>
        <a:p>
          <a:endParaRPr lang="es-ES"/>
        </a:p>
      </dgm:t>
    </dgm:pt>
    <dgm:pt modelId="{39ACD6D3-CD44-414A-8756-AFF1AC17F21E}" type="pres">
      <dgm:prSet presAssocID="{A6A78C55-C793-4AAC-918A-0610A52191E7}" presName="node" presStyleLbl="node1" presStyleIdx="3" presStyleCnt="6" custScaleX="160835" custScaleY="160836" custRadScaleRad="101122" custRadScaleInc="-6223">
        <dgm:presLayoutVars>
          <dgm:bulletEnabled val="1"/>
        </dgm:presLayoutVars>
      </dgm:prSet>
      <dgm:spPr/>
      <dgm:t>
        <a:bodyPr/>
        <a:lstStyle/>
        <a:p>
          <a:endParaRPr lang="es-ES"/>
        </a:p>
      </dgm:t>
    </dgm:pt>
    <dgm:pt modelId="{F34CC5F5-DC39-4A8F-8A41-152C13CC54DA}" type="pres">
      <dgm:prSet presAssocID="{A6A78C55-C793-4AAC-918A-0610A52191E7}" presName="dummy" presStyleCnt="0"/>
      <dgm:spPr/>
    </dgm:pt>
    <dgm:pt modelId="{93E461BC-7707-439C-924D-1057336CC7A6}" type="pres">
      <dgm:prSet presAssocID="{0B8B760F-F45B-454D-8625-4460788ED99E}" presName="sibTrans" presStyleLbl="sibTrans2D1" presStyleIdx="3" presStyleCnt="6" custScaleX="139161" custScaleY="134505"/>
      <dgm:spPr/>
      <dgm:t>
        <a:bodyPr/>
        <a:lstStyle/>
        <a:p>
          <a:endParaRPr lang="es-EC"/>
        </a:p>
      </dgm:t>
    </dgm:pt>
    <dgm:pt modelId="{2BD81922-08C3-4CE1-A877-4A3DCF67302C}" type="pres">
      <dgm:prSet presAssocID="{05BC6794-AEE8-47C0-A879-9D28293B09D3}" presName="node" presStyleLbl="node1" presStyleIdx="4" presStyleCnt="6" custScaleX="167497" custScaleY="167497" custRadScaleRad="104388" custRadScaleInc="2218">
        <dgm:presLayoutVars>
          <dgm:bulletEnabled val="1"/>
        </dgm:presLayoutVars>
      </dgm:prSet>
      <dgm:spPr/>
      <dgm:t>
        <a:bodyPr/>
        <a:lstStyle/>
        <a:p>
          <a:endParaRPr lang="es-ES"/>
        </a:p>
      </dgm:t>
    </dgm:pt>
    <dgm:pt modelId="{23313396-91F3-4DDA-A528-B622F8225DED}" type="pres">
      <dgm:prSet presAssocID="{05BC6794-AEE8-47C0-A879-9D28293B09D3}" presName="dummy" presStyleCnt="0"/>
      <dgm:spPr/>
    </dgm:pt>
    <dgm:pt modelId="{CFC1067B-275C-4E2C-AE26-3F0DD75B492A}" type="pres">
      <dgm:prSet presAssocID="{F02C0CC4-E31E-49C7-AE12-1B521E119737}" presName="sibTrans" presStyleLbl="sibTrans2D1" presStyleIdx="4" presStyleCnt="6" custScaleX="127377" custScaleY="121695"/>
      <dgm:spPr/>
      <dgm:t>
        <a:bodyPr/>
        <a:lstStyle/>
        <a:p>
          <a:endParaRPr lang="es-EC"/>
        </a:p>
      </dgm:t>
    </dgm:pt>
    <dgm:pt modelId="{0F6D48C8-D163-4F1F-ADF5-488AD48631F9}" type="pres">
      <dgm:prSet presAssocID="{1228478F-7162-490A-99F8-9D771FDF113D}" presName="node" presStyleLbl="node1" presStyleIdx="5" presStyleCnt="6" custScaleX="169188" custScaleY="171741" custRadScaleRad="107088" custRadScaleInc="2690">
        <dgm:presLayoutVars>
          <dgm:bulletEnabled val="1"/>
        </dgm:presLayoutVars>
      </dgm:prSet>
      <dgm:spPr/>
      <dgm:t>
        <a:bodyPr/>
        <a:lstStyle/>
        <a:p>
          <a:endParaRPr lang="es-ES"/>
        </a:p>
      </dgm:t>
    </dgm:pt>
    <dgm:pt modelId="{2121497B-8463-455D-8F34-DF61EB3F8D49}" type="pres">
      <dgm:prSet presAssocID="{1228478F-7162-490A-99F8-9D771FDF113D}" presName="dummy" presStyleCnt="0"/>
      <dgm:spPr/>
    </dgm:pt>
    <dgm:pt modelId="{8B876A1D-7205-4308-B750-CC63885B18F2}" type="pres">
      <dgm:prSet presAssocID="{640FB5D5-E89A-4028-A89E-73902BEFDC87}" presName="sibTrans" presStyleLbl="sibTrans2D1" presStyleIdx="5" presStyleCnt="6" custScaleX="136283" custScaleY="131669"/>
      <dgm:spPr/>
      <dgm:t>
        <a:bodyPr/>
        <a:lstStyle/>
        <a:p>
          <a:endParaRPr lang="es-EC"/>
        </a:p>
      </dgm:t>
    </dgm:pt>
  </dgm:ptLst>
  <dgm:cxnLst>
    <dgm:cxn modelId="{6DA29D16-28DF-4211-8BBD-07A2C030AB69}" type="presOf" srcId="{0B8B760F-F45B-454D-8625-4460788ED99E}" destId="{93E461BC-7707-439C-924D-1057336CC7A6}" srcOrd="0" destOrd="0" presId="urn:microsoft.com/office/officeart/2005/8/layout/radial6"/>
    <dgm:cxn modelId="{01A3E016-F3A4-447D-A281-93183CA0A8C2}" srcId="{A22B688B-A553-4E8B-9E11-900B54CD8A36}" destId="{440FB90F-005B-458F-A921-28585A281328}" srcOrd="1" destOrd="0" parTransId="{1581E100-024F-47DD-9625-571FA09D8D33}" sibTransId="{65B8936B-DF37-4B17-8975-59626BEAE63C}"/>
    <dgm:cxn modelId="{F3072841-972C-4868-A7E7-99306573CAED}" type="presOf" srcId="{1228478F-7162-490A-99F8-9D771FDF113D}" destId="{0F6D48C8-D163-4F1F-ADF5-488AD48631F9}" srcOrd="0" destOrd="0" presId="urn:microsoft.com/office/officeart/2005/8/layout/radial6"/>
    <dgm:cxn modelId="{D9E5B4EF-7658-4016-A96A-1633A960466F}" srcId="{EE3FF2DE-3470-41E6-B662-4EFEB8AE83B7}" destId="{A22B688B-A553-4E8B-9E11-900B54CD8A36}" srcOrd="0" destOrd="0" parTransId="{DD940F59-1C1D-4B78-A327-08C3A5BB2E79}" sibTransId="{4A3E5B98-3530-4B77-AEC3-EA22D17BE650}"/>
    <dgm:cxn modelId="{0DC089D9-7B9C-47CC-B4A9-29A32C8DCB56}" type="presOf" srcId="{F02C0CC4-E31E-49C7-AE12-1B521E119737}" destId="{CFC1067B-275C-4E2C-AE26-3F0DD75B492A}" srcOrd="0" destOrd="0" presId="urn:microsoft.com/office/officeart/2005/8/layout/radial6"/>
    <dgm:cxn modelId="{B1CEF7EA-C11C-4FD5-914D-EDFAEC882AE3}" type="presOf" srcId="{440FB90F-005B-458F-A921-28585A281328}" destId="{3E7B0DE7-2EB2-48A2-9F1C-FF0004A5B2E4}" srcOrd="0" destOrd="0" presId="urn:microsoft.com/office/officeart/2005/8/layout/radial6"/>
    <dgm:cxn modelId="{D1F5BDB2-21C8-4A3E-849B-E1B99315079F}" type="presOf" srcId="{0BDA7686-CB99-49E7-B74E-9F81FE7DB181}" destId="{C1AD4FB7-87D0-44B1-8B14-B59256170216}" srcOrd="0" destOrd="0" presId="urn:microsoft.com/office/officeart/2005/8/layout/radial6"/>
    <dgm:cxn modelId="{25B2C144-1865-4558-B04F-1C1A52CFBEF5}" type="presOf" srcId="{EE3FF2DE-3470-41E6-B662-4EFEB8AE83B7}" destId="{5F6F1730-196D-4BEB-BE33-F1181A7049EF}" srcOrd="0" destOrd="0" presId="urn:microsoft.com/office/officeart/2005/8/layout/radial6"/>
    <dgm:cxn modelId="{D1A7CF62-EE0A-439E-921B-E88553E19FD7}" type="presOf" srcId="{65B8936B-DF37-4B17-8975-59626BEAE63C}" destId="{550C38CF-1DFD-40F9-82EA-4C0CD9D62284}" srcOrd="0" destOrd="0" presId="urn:microsoft.com/office/officeart/2005/8/layout/radial6"/>
    <dgm:cxn modelId="{0F4E25F0-FF88-4C15-B38D-CD3356114CD9}" srcId="{A22B688B-A553-4E8B-9E11-900B54CD8A36}" destId="{05BC6794-AEE8-47C0-A879-9D28293B09D3}" srcOrd="4" destOrd="0" parTransId="{F91A931B-19FE-4FC9-9EEB-CA9CE0D4DCC8}" sibTransId="{F02C0CC4-E31E-49C7-AE12-1B521E119737}"/>
    <dgm:cxn modelId="{4AA726BB-D553-4676-84EF-79C6EBAFB803}" srcId="{A22B688B-A553-4E8B-9E11-900B54CD8A36}" destId="{08B43C24-819C-4489-93EE-52E960000FD9}" srcOrd="0" destOrd="0" parTransId="{D195E9D6-CCCD-4032-892D-6657E137E2EC}" sibTransId="{45997698-9FAA-4F91-A115-83567E2CFDED}"/>
    <dgm:cxn modelId="{BC1D1F06-2606-4DEC-A0A1-2DF36311F153}" type="presOf" srcId="{640FB5D5-E89A-4028-A89E-73902BEFDC87}" destId="{8B876A1D-7205-4308-B750-CC63885B18F2}" srcOrd="0" destOrd="0" presId="urn:microsoft.com/office/officeart/2005/8/layout/radial6"/>
    <dgm:cxn modelId="{08494DCB-E5EB-4977-A8B5-FAF9B0B72896}" type="presOf" srcId="{A22B688B-A553-4E8B-9E11-900B54CD8A36}" destId="{5B510D37-28E3-482E-9E92-1F5D85A66C22}" srcOrd="0" destOrd="0" presId="urn:microsoft.com/office/officeart/2005/8/layout/radial6"/>
    <dgm:cxn modelId="{0BD5F1D4-758A-4499-ACEC-20114C2D348D}" type="presOf" srcId="{4D30209F-E81B-4F94-8F62-7B5C67658CB1}" destId="{CB7C96EF-D16F-4B7C-9BF6-D171685DA869}" srcOrd="0" destOrd="0" presId="urn:microsoft.com/office/officeart/2005/8/layout/radial6"/>
    <dgm:cxn modelId="{2B54FDEC-E804-41A6-820D-6B241DADF977}" type="presOf" srcId="{A6A78C55-C793-4AAC-918A-0610A52191E7}" destId="{39ACD6D3-CD44-414A-8756-AFF1AC17F21E}" srcOrd="0" destOrd="0" presId="urn:microsoft.com/office/officeart/2005/8/layout/radial6"/>
    <dgm:cxn modelId="{E6D09A8C-2F56-483F-917E-92E969B563D7}" type="presOf" srcId="{45997698-9FAA-4F91-A115-83567E2CFDED}" destId="{29747CFE-AE32-460D-9D2A-DFDF2035EAB3}" srcOrd="0" destOrd="0" presId="urn:microsoft.com/office/officeart/2005/8/layout/radial6"/>
    <dgm:cxn modelId="{9226BBAC-E2A2-4E14-95BD-E3E027ABCC64}" srcId="{A22B688B-A553-4E8B-9E11-900B54CD8A36}" destId="{A6A78C55-C793-4AAC-918A-0610A52191E7}" srcOrd="3" destOrd="0" parTransId="{72FCA66E-4F5E-45C9-AF3D-9A60B6D6806A}" sibTransId="{0B8B760F-F45B-454D-8625-4460788ED99E}"/>
    <dgm:cxn modelId="{72433459-BE32-45FA-A2C3-1E17FE676684}" type="presOf" srcId="{08B43C24-819C-4489-93EE-52E960000FD9}" destId="{CF63CD7D-4BC8-4829-8683-AA6A10F19920}" srcOrd="0" destOrd="0" presId="urn:microsoft.com/office/officeart/2005/8/layout/radial6"/>
    <dgm:cxn modelId="{E1D617FD-5978-4B50-BF4E-EC10DFF03FA2}" srcId="{A22B688B-A553-4E8B-9E11-900B54CD8A36}" destId="{1228478F-7162-490A-99F8-9D771FDF113D}" srcOrd="5" destOrd="0" parTransId="{0E199179-0D26-42A3-A33B-312F704DBE0E}" sibTransId="{640FB5D5-E89A-4028-A89E-73902BEFDC87}"/>
    <dgm:cxn modelId="{B4F862FE-D83E-4823-8EDE-0F3F7094898D}" type="presOf" srcId="{05BC6794-AEE8-47C0-A879-9D28293B09D3}" destId="{2BD81922-08C3-4CE1-A877-4A3DCF67302C}" srcOrd="0" destOrd="0" presId="urn:microsoft.com/office/officeart/2005/8/layout/radial6"/>
    <dgm:cxn modelId="{926892B6-178F-4E40-BB6C-2FCCC6261118}" srcId="{A22B688B-A553-4E8B-9E11-900B54CD8A36}" destId="{4D30209F-E81B-4F94-8F62-7B5C67658CB1}" srcOrd="2" destOrd="0" parTransId="{8D9D24E0-DB09-4C1C-9F6E-01180EB81868}" sibTransId="{0BDA7686-CB99-49E7-B74E-9F81FE7DB181}"/>
    <dgm:cxn modelId="{77EB0D8A-E3D9-4BF9-B319-7C523A889E36}" type="presParOf" srcId="{5F6F1730-196D-4BEB-BE33-F1181A7049EF}" destId="{5B510D37-28E3-482E-9E92-1F5D85A66C22}" srcOrd="0" destOrd="0" presId="urn:microsoft.com/office/officeart/2005/8/layout/radial6"/>
    <dgm:cxn modelId="{AE7965E0-6BA4-48B7-B80E-C5B7A5568678}" type="presParOf" srcId="{5F6F1730-196D-4BEB-BE33-F1181A7049EF}" destId="{CF63CD7D-4BC8-4829-8683-AA6A10F19920}" srcOrd="1" destOrd="0" presId="urn:microsoft.com/office/officeart/2005/8/layout/radial6"/>
    <dgm:cxn modelId="{E0ACF1E9-553E-4026-83AB-500E88DD8D2F}" type="presParOf" srcId="{5F6F1730-196D-4BEB-BE33-F1181A7049EF}" destId="{70682B0C-F066-4B3A-AA9B-A1D7500BB8FB}" srcOrd="2" destOrd="0" presId="urn:microsoft.com/office/officeart/2005/8/layout/radial6"/>
    <dgm:cxn modelId="{D4B5D78F-9697-427C-B262-F532F1A4561A}" type="presParOf" srcId="{5F6F1730-196D-4BEB-BE33-F1181A7049EF}" destId="{29747CFE-AE32-460D-9D2A-DFDF2035EAB3}" srcOrd="3" destOrd="0" presId="urn:microsoft.com/office/officeart/2005/8/layout/radial6"/>
    <dgm:cxn modelId="{8009F0E0-E607-48FC-B3DF-FD116160EFFF}" type="presParOf" srcId="{5F6F1730-196D-4BEB-BE33-F1181A7049EF}" destId="{3E7B0DE7-2EB2-48A2-9F1C-FF0004A5B2E4}" srcOrd="4" destOrd="0" presId="urn:microsoft.com/office/officeart/2005/8/layout/radial6"/>
    <dgm:cxn modelId="{D22F6DAD-244C-4C5E-AEBA-1E37E6B24113}" type="presParOf" srcId="{5F6F1730-196D-4BEB-BE33-F1181A7049EF}" destId="{4EEEE005-375E-4853-A894-665A583100DD}" srcOrd="5" destOrd="0" presId="urn:microsoft.com/office/officeart/2005/8/layout/radial6"/>
    <dgm:cxn modelId="{6CAA04E8-A8ED-4199-8589-A6B59F11E472}" type="presParOf" srcId="{5F6F1730-196D-4BEB-BE33-F1181A7049EF}" destId="{550C38CF-1DFD-40F9-82EA-4C0CD9D62284}" srcOrd="6" destOrd="0" presId="urn:microsoft.com/office/officeart/2005/8/layout/radial6"/>
    <dgm:cxn modelId="{F6F14866-C3F2-4E73-AD02-A88C4FE7AC2D}" type="presParOf" srcId="{5F6F1730-196D-4BEB-BE33-F1181A7049EF}" destId="{CB7C96EF-D16F-4B7C-9BF6-D171685DA869}" srcOrd="7" destOrd="0" presId="urn:microsoft.com/office/officeart/2005/8/layout/radial6"/>
    <dgm:cxn modelId="{3BBF23F6-C029-4663-B315-16E8DF75C093}" type="presParOf" srcId="{5F6F1730-196D-4BEB-BE33-F1181A7049EF}" destId="{F22B28C7-066F-423B-AADA-E79DB69D09FD}" srcOrd="8" destOrd="0" presId="urn:microsoft.com/office/officeart/2005/8/layout/radial6"/>
    <dgm:cxn modelId="{8240535D-A59B-4DD1-872C-538031B8CA5E}" type="presParOf" srcId="{5F6F1730-196D-4BEB-BE33-F1181A7049EF}" destId="{C1AD4FB7-87D0-44B1-8B14-B59256170216}" srcOrd="9" destOrd="0" presId="urn:microsoft.com/office/officeart/2005/8/layout/radial6"/>
    <dgm:cxn modelId="{0B99570E-B28D-4F5B-9D27-2EF7EFDFEA7B}" type="presParOf" srcId="{5F6F1730-196D-4BEB-BE33-F1181A7049EF}" destId="{39ACD6D3-CD44-414A-8756-AFF1AC17F21E}" srcOrd="10" destOrd="0" presId="urn:microsoft.com/office/officeart/2005/8/layout/radial6"/>
    <dgm:cxn modelId="{AED0D9D7-EC02-4004-BB82-26C6AA628217}" type="presParOf" srcId="{5F6F1730-196D-4BEB-BE33-F1181A7049EF}" destId="{F34CC5F5-DC39-4A8F-8A41-152C13CC54DA}" srcOrd="11" destOrd="0" presId="urn:microsoft.com/office/officeart/2005/8/layout/radial6"/>
    <dgm:cxn modelId="{369F3571-4935-4291-AB04-BDF329A1AF82}" type="presParOf" srcId="{5F6F1730-196D-4BEB-BE33-F1181A7049EF}" destId="{93E461BC-7707-439C-924D-1057336CC7A6}" srcOrd="12" destOrd="0" presId="urn:microsoft.com/office/officeart/2005/8/layout/radial6"/>
    <dgm:cxn modelId="{FE853BBB-9639-4D13-A321-F278D2016D6F}" type="presParOf" srcId="{5F6F1730-196D-4BEB-BE33-F1181A7049EF}" destId="{2BD81922-08C3-4CE1-A877-4A3DCF67302C}" srcOrd="13" destOrd="0" presId="urn:microsoft.com/office/officeart/2005/8/layout/radial6"/>
    <dgm:cxn modelId="{C687014F-75CB-4087-ACC0-2D4BFA5F4B8D}" type="presParOf" srcId="{5F6F1730-196D-4BEB-BE33-F1181A7049EF}" destId="{23313396-91F3-4DDA-A528-B622F8225DED}" srcOrd="14" destOrd="0" presId="urn:microsoft.com/office/officeart/2005/8/layout/radial6"/>
    <dgm:cxn modelId="{68E6B313-54AA-4E7F-9CAB-A6612A3B8092}" type="presParOf" srcId="{5F6F1730-196D-4BEB-BE33-F1181A7049EF}" destId="{CFC1067B-275C-4E2C-AE26-3F0DD75B492A}" srcOrd="15" destOrd="0" presId="urn:microsoft.com/office/officeart/2005/8/layout/radial6"/>
    <dgm:cxn modelId="{BDFC5BDF-A9EE-4A30-BEDA-679EE0EEC968}" type="presParOf" srcId="{5F6F1730-196D-4BEB-BE33-F1181A7049EF}" destId="{0F6D48C8-D163-4F1F-ADF5-488AD48631F9}" srcOrd="16" destOrd="0" presId="urn:microsoft.com/office/officeart/2005/8/layout/radial6"/>
    <dgm:cxn modelId="{CF25466E-5C15-402F-B46C-476115634A15}" type="presParOf" srcId="{5F6F1730-196D-4BEB-BE33-F1181A7049EF}" destId="{2121497B-8463-455D-8F34-DF61EB3F8D49}" srcOrd="17" destOrd="0" presId="urn:microsoft.com/office/officeart/2005/8/layout/radial6"/>
    <dgm:cxn modelId="{4E8C6481-DD45-4E83-BA3E-1ACCF320A90E}" type="presParOf" srcId="{5F6F1730-196D-4BEB-BE33-F1181A7049EF}" destId="{8B876A1D-7205-4308-B750-CC63885B18F2}"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E3FF2DE-3470-41E6-B662-4EFEB8AE83B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A22B688B-A553-4E8B-9E11-900B54CD8A36}">
      <dgm:prSet phldrT="[Texto]" custT="1"/>
      <dgm:spPr>
        <a:solidFill>
          <a:schemeClr val="accent2"/>
        </a:solidFill>
      </dgm:spPr>
      <dgm:t>
        <a:bodyPr/>
        <a:lstStyle/>
        <a:p>
          <a:pPr algn="ctr"/>
          <a:r>
            <a:rPr lang="es-ES" sz="1200" b="1">
              <a:solidFill>
                <a:schemeClr val="bg1"/>
              </a:solidFill>
              <a:latin typeface="Times New Roman" pitchFamily="18" charset="0"/>
              <a:cs typeface="Times New Roman" pitchFamily="18" charset="0"/>
            </a:rPr>
            <a:t>Eje interno</a:t>
          </a:r>
        </a:p>
      </dgm:t>
    </dgm:pt>
    <dgm:pt modelId="{DD940F59-1C1D-4B78-A327-08C3A5BB2E79}" type="parTrans" cxnId="{D9E5B4EF-7658-4016-A96A-1633A960466F}">
      <dgm:prSet/>
      <dgm:spPr/>
      <dgm:t>
        <a:bodyPr/>
        <a:lstStyle/>
        <a:p>
          <a:pPr algn="ctr"/>
          <a:endParaRPr lang="es-ES"/>
        </a:p>
      </dgm:t>
    </dgm:pt>
    <dgm:pt modelId="{4A3E5B98-3530-4B77-AEC3-EA22D17BE650}" type="sibTrans" cxnId="{D9E5B4EF-7658-4016-A96A-1633A960466F}">
      <dgm:prSet/>
      <dgm:spPr/>
      <dgm:t>
        <a:bodyPr/>
        <a:lstStyle/>
        <a:p>
          <a:pPr algn="ctr"/>
          <a:endParaRPr lang="es-ES"/>
        </a:p>
      </dgm:t>
    </dgm:pt>
    <dgm:pt modelId="{08B43C24-819C-4489-93EE-52E960000FD9}">
      <dgm:prSet phldrT="[Texto]" custT="1"/>
      <dgm:spPr/>
      <dgm:t>
        <a:bodyPr/>
        <a:lstStyle/>
        <a:p>
          <a:pPr algn="ctr"/>
          <a:r>
            <a:rPr lang="es-ES" sz="900">
              <a:latin typeface="Times New Roman" pitchFamily="18" charset="0"/>
              <a:cs typeface="Times New Roman" pitchFamily="18" charset="0"/>
            </a:rPr>
            <a:t>Compromiso</a:t>
          </a:r>
        </a:p>
      </dgm:t>
    </dgm:pt>
    <dgm:pt modelId="{D195E9D6-CCCD-4032-892D-6657E137E2EC}" type="parTrans" cxnId="{4AA726BB-D553-4676-84EF-79C6EBAFB803}">
      <dgm:prSet/>
      <dgm:spPr/>
      <dgm:t>
        <a:bodyPr/>
        <a:lstStyle/>
        <a:p>
          <a:pPr algn="ctr"/>
          <a:endParaRPr lang="es-ES"/>
        </a:p>
      </dgm:t>
    </dgm:pt>
    <dgm:pt modelId="{45997698-9FAA-4F91-A115-83567E2CFDED}" type="sibTrans" cxnId="{4AA726BB-D553-4676-84EF-79C6EBAFB803}">
      <dgm:prSet/>
      <dgm:spPr/>
      <dgm:t>
        <a:bodyPr/>
        <a:lstStyle/>
        <a:p>
          <a:pPr algn="ctr"/>
          <a:endParaRPr lang="es-ES"/>
        </a:p>
      </dgm:t>
    </dgm:pt>
    <dgm:pt modelId="{440FB90F-005B-458F-A921-28585A281328}">
      <dgm:prSet phldrT="[Texto]" custT="1"/>
      <dgm:spPr/>
      <dgm:t>
        <a:bodyPr/>
        <a:lstStyle/>
        <a:p>
          <a:pPr algn="ctr"/>
          <a:r>
            <a:rPr lang="es-ES" sz="900">
              <a:latin typeface="Times New Roman" pitchFamily="18" charset="0"/>
              <a:cs typeface="Times New Roman" pitchFamily="18" charset="0"/>
            </a:rPr>
            <a:t>Disponible Dispuesto</a:t>
          </a:r>
        </a:p>
      </dgm:t>
    </dgm:pt>
    <dgm:pt modelId="{1581E100-024F-47DD-9625-571FA09D8D33}" type="parTrans" cxnId="{01A3E016-F3A4-447D-A281-93183CA0A8C2}">
      <dgm:prSet/>
      <dgm:spPr/>
      <dgm:t>
        <a:bodyPr/>
        <a:lstStyle/>
        <a:p>
          <a:pPr algn="ctr"/>
          <a:endParaRPr lang="es-ES"/>
        </a:p>
      </dgm:t>
    </dgm:pt>
    <dgm:pt modelId="{65B8936B-DF37-4B17-8975-59626BEAE63C}" type="sibTrans" cxnId="{01A3E016-F3A4-447D-A281-93183CA0A8C2}">
      <dgm:prSet/>
      <dgm:spPr/>
      <dgm:t>
        <a:bodyPr/>
        <a:lstStyle/>
        <a:p>
          <a:pPr algn="ctr"/>
          <a:endParaRPr lang="es-ES"/>
        </a:p>
      </dgm:t>
    </dgm:pt>
    <dgm:pt modelId="{4D30209F-E81B-4F94-8F62-7B5C67658CB1}">
      <dgm:prSet phldrT="[Texto]" custT="1"/>
      <dgm:spPr/>
      <dgm:t>
        <a:bodyPr/>
        <a:lstStyle/>
        <a:p>
          <a:pPr algn="ctr"/>
          <a:r>
            <a:rPr lang="es-ES" sz="900">
              <a:latin typeface="Times New Roman" pitchFamily="18" charset="0"/>
              <a:cs typeface="Times New Roman" pitchFamily="18" charset="0"/>
            </a:rPr>
            <a:t>Responsable Etico</a:t>
          </a:r>
        </a:p>
      </dgm:t>
    </dgm:pt>
    <dgm:pt modelId="{8D9D24E0-DB09-4C1C-9F6E-01180EB81868}" type="parTrans" cxnId="{926892B6-178F-4E40-BB6C-2FCCC6261118}">
      <dgm:prSet/>
      <dgm:spPr/>
      <dgm:t>
        <a:bodyPr/>
        <a:lstStyle/>
        <a:p>
          <a:pPr algn="ctr"/>
          <a:endParaRPr lang="es-ES"/>
        </a:p>
      </dgm:t>
    </dgm:pt>
    <dgm:pt modelId="{0BDA7686-CB99-49E7-B74E-9F81FE7DB181}" type="sibTrans" cxnId="{926892B6-178F-4E40-BB6C-2FCCC6261118}">
      <dgm:prSet/>
      <dgm:spPr/>
      <dgm:t>
        <a:bodyPr/>
        <a:lstStyle/>
        <a:p>
          <a:pPr algn="l"/>
          <a:endParaRPr lang="es-ES"/>
        </a:p>
      </dgm:t>
    </dgm:pt>
    <dgm:pt modelId="{A6A78C55-C793-4AAC-918A-0610A52191E7}">
      <dgm:prSet phldrT="[Texto]" custT="1"/>
      <dgm:spPr/>
      <dgm:t>
        <a:bodyPr/>
        <a:lstStyle/>
        <a:p>
          <a:pPr algn="ctr"/>
          <a:r>
            <a:rPr lang="es-ES" sz="900">
              <a:latin typeface="Times New Roman" pitchFamily="18" charset="0"/>
              <a:cs typeface="Times New Roman" pitchFamily="18" charset="0"/>
            </a:rPr>
            <a:t>Organizado, metódico</a:t>
          </a:r>
        </a:p>
      </dgm:t>
    </dgm:pt>
    <dgm:pt modelId="{72FCA66E-4F5E-45C9-AF3D-9A60B6D6806A}" type="parTrans" cxnId="{9226BBAC-E2A2-4E14-95BD-E3E027ABCC64}">
      <dgm:prSet/>
      <dgm:spPr/>
      <dgm:t>
        <a:bodyPr/>
        <a:lstStyle/>
        <a:p>
          <a:pPr algn="ctr"/>
          <a:endParaRPr lang="es-ES"/>
        </a:p>
      </dgm:t>
    </dgm:pt>
    <dgm:pt modelId="{0B8B760F-F45B-454D-8625-4460788ED99E}" type="sibTrans" cxnId="{9226BBAC-E2A2-4E14-95BD-E3E027ABCC64}">
      <dgm:prSet/>
      <dgm:spPr/>
      <dgm:t>
        <a:bodyPr/>
        <a:lstStyle/>
        <a:p>
          <a:pPr algn="ctr"/>
          <a:endParaRPr lang="es-ES"/>
        </a:p>
      </dgm:t>
    </dgm:pt>
    <dgm:pt modelId="{05BC6794-AEE8-47C0-A879-9D28293B09D3}">
      <dgm:prSet phldrT="[Texto]" custT="1"/>
      <dgm:spPr/>
      <dgm:t>
        <a:bodyPr/>
        <a:lstStyle/>
        <a:p>
          <a:pPr algn="ctr"/>
          <a:r>
            <a:rPr lang="es-ES" sz="900">
              <a:latin typeface="Times New Roman" pitchFamily="18" charset="0"/>
              <a:cs typeface="Times New Roman" pitchFamily="18" charset="0"/>
            </a:rPr>
            <a:t>Proactivo, creativo</a:t>
          </a:r>
        </a:p>
      </dgm:t>
    </dgm:pt>
    <dgm:pt modelId="{F91A931B-19FE-4FC9-9EEB-CA9CE0D4DCC8}" type="parTrans" cxnId="{0F4E25F0-FF88-4C15-B38D-CD3356114CD9}">
      <dgm:prSet/>
      <dgm:spPr/>
      <dgm:t>
        <a:bodyPr/>
        <a:lstStyle/>
        <a:p>
          <a:pPr algn="ctr"/>
          <a:endParaRPr lang="es-ES"/>
        </a:p>
      </dgm:t>
    </dgm:pt>
    <dgm:pt modelId="{F02C0CC4-E31E-49C7-AE12-1B521E119737}" type="sibTrans" cxnId="{0F4E25F0-FF88-4C15-B38D-CD3356114CD9}">
      <dgm:prSet/>
      <dgm:spPr/>
      <dgm:t>
        <a:bodyPr/>
        <a:lstStyle/>
        <a:p>
          <a:pPr algn="ctr"/>
          <a:endParaRPr lang="es-ES"/>
        </a:p>
      </dgm:t>
    </dgm:pt>
    <dgm:pt modelId="{1228478F-7162-490A-99F8-9D771FDF113D}">
      <dgm:prSet phldrT="[Texto]" custT="1"/>
      <dgm:spPr/>
      <dgm:t>
        <a:bodyPr/>
        <a:lstStyle/>
        <a:p>
          <a:pPr algn="ctr"/>
          <a:r>
            <a:rPr lang="es-ES" sz="900">
              <a:latin typeface="Times New Roman" pitchFamily="18" charset="0"/>
              <a:cs typeface="Times New Roman" pitchFamily="18" charset="0"/>
            </a:rPr>
            <a:t>Auto-superación</a:t>
          </a:r>
        </a:p>
      </dgm:t>
    </dgm:pt>
    <dgm:pt modelId="{0E199179-0D26-42A3-A33B-312F704DBE0E}" type="parTrans" cxnId="{E1D617FD-5978-4B50-BF4E-EC10DFF03FA2}">
      <dgm:prSet/>
      <dgm:spPr/>
      <dgm:t>
        <a:bodyPr/>
        <a:lstStyle/>
        <a:p>
          <a:pPr algn="ctr"/>
          <a:endParaRPr lang="es-ES"/>
        </a:p>
      </dgm:t>
    </dgm:pt>
    <dgm:pt modelId="{640FB5D5-E89A-4028-A89E-73902BEFDC87}" type="sibTrans" cxnId="{E1D617FD-5978-4B50-BF4E-EC10DFF03FA2}">
      <dgm:prSet/>
      <dgm:spPr/>
      <dgm:t>
        <a:bodyPr/>
        <a:lstStyle/>
        <a:p>
          <a:pPr algn="ctr"/>
          <a:endParaRPr lang="es-ES"/>
        </a:p>
      </dgm:t>
    </dgm:pt>
    <dgm:pt modelId="{5F6F1730-196D-4BEB-BE33-F1181A7049EF}" type="pres">
      <dgm:prSet presAssocID="{EE3FF2DE-3470-41E6-B662-4EFEB8AE83B7}" presName="Name0" presStyleCnt="0">
        <dgm:presLayoutVars>
          <dgm:chMax val="1"/>
          <dgm:dir/>
          <dgm:animLvl val="ctr"/>
          <dgm:resizeHandles val="exact"/>
        </dgm:presLayoutVars>
      </dgm:prSet>
      <dgm:spPr/>
      <dgm:t>
        <a:bodyPr/>
        <a:lstStyle/>
        <a:p>
          <a:endParaRPr lang="es-ES"/>
        </a:p>
      </dgm:t>
    </dgm:pt>
    <dgm:pt modelId="{5B510D37-28E3-482E-9E92-1F5D85A66C22}" type="pres">
      <dgm:prSet presAssocID="{A22B688B-A553-4E8B-9E11-900B54CD8A36}" presName="centerShape" presStyleLbl="node0" presStyleIdx="0" presStyleCnt="1" custScaleX="100063" custScaleY="101590" custLinFactNeighborX="-36" custLinFactNeighborY="160"/>
      <dgm:spPr/>
      <dgm:t>
        <a:bodyPr/>
        <a:lstStyle/>
        <a:p>
          <a:endParaRPr lang="es-ES"/>
        </a:p>
      </dgm:t>
    </dgm:pt>
    <dgm:pt modelId="{CF63CD7D-4BC8-4829-8683-AA6A10F19920}" type="pres">
      <dgm:prSet presAssocID="{08B43C24-819C-4489-93EE-52E960000FD9}" presName="node" presStyleLbl="node1" presStyleIdx="0" presStyleCnt="6" custScaleX="162503" custScaleY="158281" custRadScaleRad="99036" custRadScaleInc="5693">
        <dgm:presLayoutVars>
          <dgm:bulletEnabled val="1"/>
        </dgm:presLayoutVars>
      </dgm:prSet>
      <dgm:spPr/>
      <dgm:t>
        <a:bodyPr/>
        <a:lstStyle/>
        <a:p>
          <a:endParaRPr lang="es-ES"/>
        </a:p>
      </dgm:t>
    </dgm:pt>
    <dgm:pt modelId="{70682B0C-F066-4B3A-AA9B-A1D7500BB8FB}" type="pres">
      <dgm:prSet presAssocID="{08B43C24-819C-4489-93EE-52E960000FD9}" presName="dummy" presStyleCnt="0"/>
      <dgm:spPr/>
    </dgm:pt>
    <dgm:pt modelId="{29747CFE-AE32-460D-9D2A-DFDF2035EAB3}" type="pres">
      <dgm:prSet presAssocID="{45997698-9FAA-4F91-A115-83567E2CFDED}" presName="sibTrans" presStyleLbl="sibTrans2D1" presStyleIdx="0" presStyleCnt="6" custScaleX="133599" custScaleY="136713"/>
      <dgm:spPr/>
      <dgm:t>
        <a:bodyPr/>
        <a:lstStyle/>
        <a:p>
          <a:endParaRPr lang="es-ES"/>
        </a:p>
      </dgm:t>
    </dgm:pt>
    <dgm:pt modelId="{3E7B0DE7-2EB2-48A2-9F1C-FF0004A5B2E4}" type="pres">
      <dgm:prSet presAssocID="{440FB90F-005B-458F-A921-28585A281328}" presName="node" presStyleLbl="node1" presStyleIdx="1" presStyleCnt="6" custScaleX="155915" custScaleY="150988" custRadScaleRad="106214" custRadScaleInc="-2656">
        <dgm:presLayoutVars>
          <dgm:bulletEnabled val="1"/>
        </dgm:presLayoutVars>
      </dgm:prSet>
      <dgm:spPr/>
      <dgm:t>
        <a:bodyPr/>
        <a:lstStyle/>
        <a:p>
          <a:endParaRPr lang="es-ES"/>
        </a:p>
      </dgm:t>
    </dgm:pt>
    <dgm:pt modelId="{4EEEE005-375E-4853-A894-665A583100DD}" type="pres">
      <dgm:prSet presAssocID="{440FB90F-005B-458F-A921-28585A281328}" presName="dummy" presStyleCnt="0"/>
      <dgm:spPr/>
    </dgm:pt>
    <dgm:pt modelId="{550C38CF-1DFD-40F9-82EA-4C0CD9D62284}" type="pres">
      <dgm:prSet presAssocID="{65B8936B-DF37-4B17-8975-59626BEAE63C}" presName="sibTrans" presStyleLbl="sibTrans2D1" presStyleIdx="1" presStyleCnt="6" custScaleX="124312" custScaleY="120249"/>
      <dgm:spPr/>
      <dgm:t>
        <a:bodyPr/>
        <a:lstStyle/>
        <a:p>
          <a:endParaRPr lang="es-ES"/>
        </a:p>
      </dgm:t>
    </dgm:pt>
    <dgm:pt modelId="{CB7C96EF-D16F-4B7C-9BF6-D171685DA869}" type="pres">
      <dgm:prSet presAssocID="{4D30209F-E81B-4F94-8F62-7B5C67658CB1}" presName="node" presStyleLbl="node1" presStyleIdx="2" presStyleCnt="6" custScaleX="162142" custScaleY="162142" custRadScaleRad="105767" custRadScaleInc="-11460">
        <dgm:presLayoutVars>
          <dgm:bulletEnabled val="1"/>
        </dgm:presLayoutVars>
      </dgm:prSet>
      <dgm:spPr/>
      <dgm:t>
        <a:bodyPr/>
        <a:lstStyle/>
        <a:p>
          <a:endParaRPr lang="es-ES"/>
        </a:p>
      </dgm:t>
    </dgm:pt>
    <dgm:pt modelId="{F22B28C7-066F-423B-AADA-E79DB69D09FD}" type="pres">
      <dgm:prSet presAssocID="{4D30209F-E81B-4F94-8F62-7B5C67658CB1}" presName="dummy" presStyleCnt="0"/>
      <dgm:spPr/>
    </dgm:pt>
    <dgm:pt modelId="{C1AD4FB7-87D0-44B1-8B14-B59256170216}" type="pres">
      <dgm:prSet presAssocID="{0BDA7686-CB99-49E7-B74E-9F81FE7DB181}" presName="sibTrans" presStyleLbl="sibTrans2D1" presStyleIdx="2" presStyleCnt="6" custScaleX="114469" custScaleY="141751"/>
      <dgm:spPr/>
      <dgm:t>
        <a:bodyPr/>
        <a:lstStyle/>
        <a:p>
          <a:endParaRPr lang="es-ES"/>
        </a:p>
      </dgm:t>
    </dgm:pt>
    <dgm:pt modelId="{39ACD6D3-CD44-414A-8756-AFF1AC17F21E}" type="pres">
      <dgm:prSet presAssocID="{A6A78C55-C793-4AAC-918A-0610A52191E7}" presName="node" presStyleLbl="node1" presStyleIdx="3" presStyleCnt="6" custScaleX="160835" custScaleY="160836" custRadScaleRad="101122" custRadScaleInc="-6223">
        <dgm:presLayoutVars>
          <dgm:bulletEnabled val="1"/>
        </dgm:presLayoutVars>
      </dgm:prSet>
      <dgm:spPr/>
      <dgm:t>
        <a:bodyPr/>
        <a:lstStyle/>
        <a:p>
          <a:endParaRPr lang="es-ES"/>
        </a:p>
      </dgm:t>
    </dgm:pt>
    <dgm:pt modelId="{F34CC5F5-DC39-4A8F-8A41-152C13CC54DA}" type="pres">
      <dgm:prSet presAssocID="{A6A78C55-C793-4AAC-918A-0610A52191E7}" presName="dummy" presStyleCnt="0"/>
      <dgm:spPr/>
    </dgm:pt>
    <dgm:pt modelId="{93E461BC-7707-439C-924D-1057336CC7A6}" type="pres">
      <dgm:prSet presAssocID="{0B8B760F-F45B-454D-8625-4460788ED99E}" presName="sibTrans" presStyleLbl="sibTrans2D1" presStyleIdx="3" presStyleCnt="6" custScaleX="139161" custScaleY="134505"/>
      <dgm:spPr/>
      <dgm:t>
        <a:bodyPr/>
        <a:lstStyle/>
        <a:p>
          <a:endParaRPr lang="es-EC"/>
        </a:p>
      </dgm:t>
    </dgm:pt>
    <dgm:pt modelId="{2BD81922-08C3-4CE1-A877-4A3DCF67302C}" type="pres">
      <dgm:prSet presAssocID="{05BC6794-AEE8-47C0-A879-9D28293B09D3}" presName="node" presStyleLbl="node1" presStyleIdx="4" presStyleCnt="6" custScaleX="167497" custScaleY="167497" custRadScaleRad="104388" custRadScaleInc="2218">
        <dgm:presLayoutVars>
          <dgm:bulletEnabled val="1"/>
        </dgm:presLayoutVars>
      </dgm:prSet>
      <dgm:spPr/>
      <dgm:t>
        <a:bodyPr/>
        <a:lstStyle/>
        <a:p>
          <a:endParaRPr lang="es-ES"/>
        </a:p>
      </dgm:t>
    </dgm:pt>
    <dgm:pt modelId="{23313396-91F3-4DDA-A528-B622F8225DED}" type="pres">
      <dgm:prSet presAssocID="{05BC6794-AEE8-47C0-A879-9D28293B09D3}" presName="dummy" presStyleCnt="0"/>
      <dgm:spPr/>
    </dgm:pt>
    <dgm:pt modelId="{CFC1067B-275C-4E2C-AE26-3F0DD75B492A}" type="pres">
      <dgm:prSet presAssocID="{F02C0CC4-E31E-49C7-AE12-1B521E119737}" presName="sibTrans" presStyleLbl="sibTrans2D1" presStyleIdx="4" presStyleCnt="6" custScaleX="127377" custScaleY="121695"/>
      <dgm:spPr/>
      <dgm:t>
        <a:bodyPr/>
        <a:lstStyle/>
        <a:p>
          <a:endParaRPr lang="es-EC"/>
        </a:p>
      </dgm:t>
    </dgm:pt>
    <dgm:pt modelId="{0F6D48C8-D163-4F1F-ADF5-488AD48631F9}" type="pres">
      <dgm:prSet presAssocID="{1228478F-7162-490A-99F8-9D771FDF113D}" presName="node" presStyleLbl="node1" presStyleIdx="5" presStyleCnt="6" custScaleX="162598" custScaleY="162598" custRadScaleRad="107088" custRadScaleInc="2690">
        <dgm:presLayoutVars>
          <dgm:bulletEnabled val="1"/>
        </dgm:presLayoutVars>
      </dgm:prSet>
      <dgm:spPr/>
      <dgm:t>
        <a:bodyPr/>
        <a:lstStyle/>
        <a:p>
          <a:endParaRPr lang="es-ES"/>
        </a:p>
      </dgm:t>
    </dgm:pt>
    <dgm:pt modelId="{2121497B-8463-455D-8F34-DF61EB3F8D49}" type="pres">
      <dgm:prSet presAssocID="{1228478F-7162-490A-99F8-9D771FDF113D}" presName="dummy" presStyleCnt="0"/>
      <dgm:spPr/>
    </dgm:pt>
    <dgm:pt modelId="{8B876A1D-7205-4308-B750-CC63885B18F2}" type="pres">
      <dgm:prSet presAssocID="{640FB5D5-E89A-4028-A89E-73902BEFDC87}" presName="sibTrans" presStyleLbl="sibTrans2D1" presStyleIdx="5" presStyleCnt="6" custScaleX="136283" custScaleY="131669"/>
      <dgm:spPr/>
      <dgm:t>
        <a:bodyPr/>
        <a:lstStyle/>
        <a:p>
          <a:endParaRPr lang="es-EC"/>
        </a:p>
      </dgm:t>
    </dgm:pt>
  </dgm:ptLst>
  <dgm:cxnLst>
    <dgm:cxn modelId="{1EF58101-6DC4-477C-B956-52BB1B3B0F8C}" type="presOf" srcId="{A6A78C55-C793-4AAC-918A-0610A52191E7}" destId="{39ACD6D3-CD44-414A-8756-AFF1AC17F21E}" srcOrd="0" destOrd="0" presId="urn:microsoft.com/office/officeart/2005/8/layout/radial6"/>
    <dgm:cxn modelId="{B129465F-DDF8-42EA-8378-49376D8E9FE5}" type="presOf" srcId="{05BC6794-AEE8-47C0-A879-9D28293B09D3}" destId="{2BD81922-08C3-4CE1-A877-4A3DCF67302C}" srcOrd="0" destOrd="0" presId="urn:microsoft.com/office/officeart/2005/8/layout/radial6"/>
    <dgm:cxn modelId="{D5193CC0-1BDD-4034-9457-55DA8A53B09C}" type="presOf" srcId="{0BDA7686-CB99-49E7-B74E-9F81FE7DB181}" destId="{C1AD4FB7-87D0-44B1-8B14-B59256170216}" srcOrd="0" destOrd="0" presId="urn:microsoft.com/office/officeart/2005/8/layout/radial6"/>
    <dgm:cxn modelId="{B5C5DE6B-D24A-4495-B5C2-9FA1C7FEAB40}" type="presOf" srcId="{0B8B760F-F45B-454D-8625-4460788ED99E}" destId="{93E461BC-7707-439C-924D-1057336CC7A6}" srcOrd="0" destOrd="0" presId="urn:microsoft.com/office/officeart/2005/8/layout/radial6"/>
    <dgm:cxn modelId="{4AA726BB-D553-4676-84EF-79C6EBAFB803}" srcId="{A22B688B-A553-4E8B-9E11-900B54CD8A36}" destId="{08B43C24-819C-4489-93EE-52E960000FD9}" srcOrd="0" destOrd="0" parTransId="{D195E9D6-CCCD-4032-892D-6657E137E2EC}" sibTransId="{45997698-9FAA-4F91-A115-83567E2CFDED}"/>
    <dgm:cxn modelId="{0928B7A4-5B68-4A46-9813-128ADABCAEEB}" type="presOf" srcId="{65B8936B-DF37-4B17-8975-59626BEAE63C}" destId="{550C38CF-1DFD-40F9-82EA-4C0CD9D62284}" srcOrd="0" destOrd="0" presId="urn:microsoft.com/office/officeart/2005/8/layout/radial6"/>
    <dgm:cxn modelId="{A309FC49-C705-4F12-8470-D93573767D58}" type="presOf" srcId="{440FB90F-005B-458F-A921-28585A281328}" destId="{3E7B0DE7-2EB2-48A2-9F1C-FF0004A5B2E4}" srcOrd="0" destOrd="0" presId="urn:microsoft.com/office/officeart/2005/8/layout/radial6"/>
    <dgm:cxn modelId="{7E5B9F53-D76B-43B7-A33E-BAC015E526F6}" type="presOf" srcId="{45997698-9FAA-4F91-A115-83567E2CFDED}" destId="{29747CFE-AE32-460D-9D2A-DFDF2035EAB3}" srcOrd="0" destOrd="0" presId="urn:microsoft.com/office/officeart/2005/8/layout/radial6"/>
    <dgm:cxn modelId="{D9E5B4EF-7658-4016-A96A-1633A960466F}" srcId="{EE3FF2DE-3470-41E6-B662-4EFEB8AE83B7}" destId="{A22B688B-A553-4E8B-9E11-900B54CD8A36}" srcOrd="0" destOrd="0" parTransId="{DD940F59-1C1D-4B78-A327-08C3A5BB2E79}" sibTransId="{4A3E5B98-3530-4B77-AEC3-EA22D17BE650}"/>
    <dgm:cxn modelId="{0F4E25F0-FF88-4C15-B38D-CD3356114CD9}" srcId="{A22B688B-A553-4E8B-9E11-900B54CD8A36}" destId="{05BC6794-AEE8-47C0-A879-9D28293B09D3}" srcOrd="4" destOrd="0" parTransId="{F91A931B-19FE-4FC9-9EEB-CA9CE0D4DCC8}" sibTransId="{F02C0CC4-E31E-49C7-AE12-1B521E119737}"/>
    <dgm:cxn modelId="{E1D617FD-5978-4B50-BF4E-EC10DFF03FA2}" srcId="{A22B688B-A553-4E8B-9E11-900B54CD8A36}" destId="{1228478F-7162-490A-99F8-9D771FDF113D}" srcOrd="5" destOrd="0" parTransId="{0E199179-0D26-42A3-A33B-312F704DBE0E}" sibTransId="{640FB5D5-E89A-4028-A89E-73902BEFDC87}"/>
    <dgm:cxn modelId="{60583DEB-D7E7-442C-8E85-1BCAE46832F1}" type="presOf" srcId="{4D30209F-E81B-4F94-8F62-7B5C67658CB1}" destId="{CB7C96EF-D16F-4B7C-9BF6-D171685DA869}" srcOrd="0" destOrd="0" presId="urn:microsoft.com/office/officeart/2005/8/layout/radial6"/>
    <dgm:cxn modelId="{62796054-0F39-43D6-805D-B88BBCCF9593}" type="presOf" srcId="{640FB5D5-E89A-4028-A89E-73902BEFDC87}" destId="{8B876A1D-7205-4308-B750-CC63885B18F2}" srcOrd="0" destOrd="0" presId="urn:microsoft.com/office/officeart/2005/8/layout/radial6"/>
    <dgm:cxn modelId="{9226BBAC-E2A2-4E14-95BD-E3E027ABCC64}" srcId="{A22B688B-A553-4E8B-9E11-900B54CD8A36}" destId="{A6A78C55-C793-4AAC-918A-0610A52191E7}" srcOrd="3" destOrd="0" parTransId="{72FCA66E-4F5E-45C9-AF3D-9A60B6D6806A}" sibTransId="{0B8B760F-F45B-454D-8625-4460788ED99E}"/>
    <dgm:cxn modelId="{22138215-0C12-4AFC-93F6-9D1D33FC6E99}" type="presOf" srcId="{EE3FF2DE-3470-41E6-B662-4EFEB8AE83B7}" destId="{5F6F1730-196D-4BEB-BE33-F1181A7049EF}" srcOrd="0" destOrd="0" presId="urn:microsoft.com/office/officeart/2005/8/layout/radial6"/>
    <dgm:cxn modelId="{926892B6-178F-4E40-BB6C-2FCCC6261118}" srcId="{A22B688B-A553-4E8B-9E11-900B54CD8A36}" destId="{4D30209F-E81B-4F94-8F62-7B5C67658CB1}" srcOrd="2" destOrd="0" parTransId="{8D9D24E0-DB09-4C1C-9F6E-01180EB81868}" sibTransId="{0BDA7686-CB99-49E7-B74E-9F81FE7DB181}"/>
    <dgm:cxn modelId="{01A3E016-F3A4-447D-A281-93183CA0A8C2}" srcId="{A22B688B-A553-4E8B-9E11-900B54CD8A36}" destId="{440FB90F-005B-458F-A921-28585A281328}" srcOrd="1" destOrd="0" parTransId="{1581E100-024F-47DD-9625-571FA09D8D33}" sibTransId="{65B8936B-DF37-4B17-8975-59626BEAE63C}"/>
    <dgm:cxn modelId="{52D0FCAB-6BE7-4F54-85E3-A43F85482F9A}" type="presOf" srcId="{08B43C24-819C-4489-93EE-52E960000FD9}" destId="{CF63CD7D-4BC8-4829-8683-AA6A10F19920}" srcOrd="0" destOrd="0" presId="urn:microsoft.com/office/officeart/2005/8/layout/radial6"/>
    <dgm:cxn modelId="{DF47DB8F-48D6-4416-86FA-DFAE23CA8D75}" type="presOf" srcId="{A22B688B-A553-4E8B-9E11-900B54CD8A36}" destId="{5B510D37-28E3-482E-9E92-1F5D85A66C22}" srcOrd="0" destOrd="0" presId="urn:microsoft.com/office/officeart/2005/8/layout/radial6"/>
    <dgm:cxn modelId="{3AA39564-65B2-4E54-8336-D29FEFDF1662}" type="presOf" srcId="{1228478F-7162-490A-99F8-9D771FDF113D}" destId="{0F6D48C8-D163-4F1F-ADF5-488AD48631F9}" srcOrd="0" destOrd="0" presId="urn:microsoft.com/office/officeart/2005/8/layout/radial6"/>
    <dgm:cxn modelId="{7F0AB31C-C6F6-4CFA-AC94-E68DF80B1805}" type="presOf" srcId="{F02C0CC4-E31E-49C7-AE12-1B521E119737}" destId="{CFC1067B-275C-4E2C-AE26-3F0DD75B492A}" srcOrd="0" destOrd="0" presId="urn:microsoft.com/office/officeart/2005/8/layout/radial6"/>
    <dgm:cxn modelId="{F56B3DE3-CEFF-423D-9C16-59FD1BD02340}" type="presParOf" srcId="{5F6F1730-196D-4BEB-BE33-F1181A7049EF}" destId="{5B510D37-28E3-482E-9E92-1F5D85A66C22}" srcOrd="0" destOrd="0" presId="urn:microsoft.com/office/officeart/2005/8/layout/radial6"/>
    <dgm:cxn modelId="{A2617693-8C6A-4F78-9E4B-920F6AD8C1A1}" type="presParOf" srcId="{5F6F1730-196D-4BEB-BE33-F1181A7049EF}" destId="{CF63CD7D-4BC8-4829-8683-AA6A10F19920}" srcOrd="1" destOrd="0" presId="urn:microsoft.com/office/officeart/2005/8/layout/radial6"/>
    <dgm:cxn modelId="{13DD68D1-9469-4619-BC2C-A0E092B1563C}" type="presParOf" srcId="{5F6F1730-196D-4BEB-BE33-F1181A7049EF}" destId="{70682B0C-F066-4B3A-AA9B-A1D7500BB8FB}" srcOrd="2" destOrd="0" presId="urn:microsoft.com/office/officeart/2005/8/layout/radial6"/>
    <dgm:cxn modelId="{397CDB4C-5A6A-4366-832C-363F2C1CDB56}" type="presParOf" srcId="{5F6F1730-196D-4BEB-BE33-F1181A7049EF}" destId="{29747CFE-AE32-460D-9D2A-DFDF2035EAB3}" srcOrd="3" destOrd="0" presId="urn:microsoft.com/office/officeart/2005/8/layout/radial6"/>
    <dgm:cxn modelId="{F5E7E3A9-8B1A-426E-AF00-D7677D071E70}" type="presParOf" srcId="{5F6F1730-196D-4BEB-BE33-F1181A7049EF}" destId="{3E7B0DE7-2EB2-48A2-9F1C-FF0004A5B2E4}" srcOrd="4" destOrd="0" presId="urn:microsoft.com/office/officeart/2005/8/layout/radial6"/>
    <dgm:cxn modelId="{AD2A7079-1A66-441E-8972-C2F15AD928E4}" type="presParOf" srcId="{5F6F1730-196D-4BEB-BE33-F1181A7049EF}" destId="{4EEEE005-375E-4853-A894-665A583100DD}" srcOrd="5" destOrd="0" presId="urn:microsoft.com/office/officeart/2005/8/layout/radial6"/>
    <dgm:cxn modelId="{B7134252-6C3B-4E75-BCF7-20B83E5B605C}" type="presParOf" srcId="{5F6F1730-196D-4BEB-BE33-F1181A7049EF}" destId="{550C38CF-1DFD-40F9-82EA-4C0CD9D62284}" srcOrd="6" destOrd="0" presId="urn:microsoft.com/office/officeart/2005/8/layout/radial6"/>
    <dgm:cxn modelId="{D3627434-6E6D-4804-B361-3AA57B112826}" type="presParOf" srcId="{5F6F1730-196D-4BEB-BE33-F1181A7049EF}" destId="{CB7C96EF-D16F-4B7C-9BF6-D171685DA869}" srcOrd="7" destOrd="0" presId="urn:microsoft.com/office/officeart/2005/8/layout/radial6"/>
    <dgm:cxn modelId="{A40EEA22-2E86-4F9B-9C53-B4C275E9E8B7}" type="presParOf" srcId="{5F6F1730-196D-4BEB-BE33-F1181A7049EF}" destId="{F22B28C7-066F-423B-AADA-E79DB69D09FD}" srcOrd="8" destOrd="0" presId="urn:microsoft.com/office/officeart/2005/8/layout/radial6"/>
    <dgm:cxn modelId="{C963E005-A0E9-432D-A20D-5D361B7FAD07}" type="presParOf" srcId="{5F6F1730-196D-4BEB-BE33-F1181A7049EF}" destId="{C1AD4FB7-87D0-44B1-8B14-B59256170216}" srcOrd="9" destOrd="0" presId="urn:microsoft.com/office/officeart/2005/8/layout/radial6"/>
    <dgm:cxn modelId="{BCDFF7A8-D6B0-4CF2-917C-25C857263653}" type="presParOf" srcId="{5F6F1730-196D-4BEB-BE33-F1181A7049EF}" destId="{39ACD6D3-CD44-414A-8756-AFF1AC17F21E}" srcOrd="10" destOrd="0" presId="urn:microsoft.com/office/officeart/2005/8/layout/radial6"/>
    <dgm:cxn modelId="{65C7C9BF-E982-493C-ABA5-AA81014A1893}" type="presParOf" srcId="{5F6F1730-196D-4BEB-BE33-F1181A7049EF}" destId="{F34CC5F5-DC39-4A8F-8A41-152C13CC54DA}" srcOrd="11" destOrd="0" presId="urn:microsoft.com/office/officeart/2005/8/layout/radial6"/>
    <dgm:cxn modelId="{5987E0E1-FA39-4335-9E2B-D2A0133DA638}" type="presParOf" srcId="{5F6F1730-196D-4BEB-BE33-F1181A7049EF}" destId="{93E461BC-7707-439C-924D-1057336CC7A6}" srcOrd="12" destOrd="0" presId="urn:microsoft.com/office/officeart/2005/8/layout/radial6"/>
    <dgm:cxn modelId="{4BA9CAF5-CA49-4638-A709-15D20664C98C}" type="presParOf" srcId="{5F6F1730-196D-4BEB-BE33-F1181A7049EF}" destId="{2BD81922-08C3-4CE1-A877-4A3DCF67302C}" srcOrd="13" destOrd="0" presId="urn:microsoft.com/office/officeart/2005/8/layout/radial6"/>
    <dgm:cxn modelId="{A80F6E16-FB66-4A81-8FC5-489BBB624109}" type="presParOf" srcId="{5F6F1730-196D-4BEB-BE33-F1181A7049EF}" destId="{23313396-91F3-4DDA-A528-B622F8225DED}" srcOrd="14" destOrd="0" presId="urn:microsoft.com/office/officeart/2005/8/layout/radial6"/>
    <dgm:cxn modelId="{3D853A58-013F-4D0D-A576-C85CFC174E61}" type="presParOf" srcId="{5F6F1730-196D-4BEB-BE33-F1181A7049EF}" destId="{CFC1067B-275C-4E2C-AE26-3F0DD75B492A}" srcOrd="15" destOrd="0" presId="urn:microsoft.com/office/officeart/2005/8/layout/radial6"/>
    <dgm:cxn modelId="{04CA3957-3602-456A-99F0-C37B0607514B}" type="presParOf" srcId="{5F6F1730-196D-4BEB-BE33-F1181A7049EF}" destId="{0F6D48C8-D163-4F1F-ADF5-488AD48631F9}" srcOrd="16" destOrd="0" presId="urn:microsoft.com/office/officeart/2005/8/layout/radial6"/>
    <dgm:cxn modelId="{0BEE8346-78B1-48F3-951D-52E0D6486F61}" type="presParOf" srcId="{5F6F1730-196D-4BEB-BE33-F1181A7049EF}" destId="{2121497B-8463-455D-8F34-DF61EB3F8D49}" srcOrd="17" destOrd="0" presId="urn:microsoft.com/office/officeart/2005/8/layout/radial6"/>
    <dgm:cxn modelId="{888881EE-022E-4B7F-AC50-BC7D898488B8}" type="presParOf" srcId="{5F6F1730-196D-4BEB-BE33-F1181A7049EF}" destId="{8B876A1D-7205-4308-B750-CC63885B18F2}" srcOrd="18"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2A7B683-51CE-4D1B-868C-C6559B2D7F5E}"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s-ES"/>
        </a:p>
      </dgm:t>
    </dgm:pt>
    <dgm:pt modelId="{2EB04094-84EA-4365-B899-39CBFD5592BC}">
      <dgm:prSet phldrT="[Texto]" custT="1"/>
      <dgm:spPr/>
      <dgm:t>
        <a:bodyPr/>
        <a:lstStyle/>
        <a:p>
          <a:r>
            <a:rPr lang="es-ES" sz="1100" b="1">
              <a:latin typeface="Times New Roman" pitchFamily="18" charset="0"/>
              <a:cs typeface="Times New Roman" pitchFamily="18" charset="0"/>
            </a:rPr>
            <a:t>Seguridad Industrial y Control de Medio Ambiente</a:t>
          </a:r>
        </a:p>
      </dgm:t>
    </dgm:pt>
    <dgm:pt modelId="{68E366BC-B81A-4A27-8487-41411404E5B3}" type="parTrans" cxnId="{72092BD7-19EC-4912-A56C-806A96704639}">
      <dgm:prSet/>
      <dgm:spPr/>
      <dgm:t>
        <a:bodyPr/>
        <a:lstStyle/>
        <a:p>
          <a:endParaRPr lang="es-ES"/>
        </a:p>
      </dgm:t>
    </dgm:pt>
    <dgm:pt modelId="{7C2B093E-848C-4E88-91F9-9EAA010C6329}" type="sibTrans" cxnId="{72092BD7-19EC-4912-A56C-806A96704639}">
      <dgm:prSet/>
      <dgm:spPr/>
      <dgm:t>
        <a:bodyPr/>
        <a:lstStyle/>
        <a:p>
          <a:endParaRPr lang="es-ES"/>
        </a:p>
      </dgm:t>
    </dgm:pt>
    <dgm:pt modelId="{558F7223-AC13-4A4B-A87B-4944DC9184B5}">
      <dgm:prSet phldrT="[Texto]" custT="1"/>
      <dgm:spPr/>
      <dgm:t>
        <a:bodyPr/>
        <a:lstStyle/>
        <a:p>
          <a:r>
            <a:rPr lang="es-ES" sz="1050">
              <a:latin typeface="Times New Roman" pitchFamily="18" charset="0"/>
              <a:cs typeface="Times New Roman" pitchFamily="18" charset="0"/>
            </a:rPr>
            <a:t>Uso de  equipos de protección personal.</a:t>
          </a:r>
        </a:p>
      </dgm:t>
    </dgm:pt>
    <dgm:pt modelId="{D00098E1-1593-429C-ADBB-30E5221D0E8F}" type="parTrans" cxnId="{D2360DA3-9E9D-4A5C-8DCE-1FE7DDF786B2}">
      <dgm:prSet/>
      <dgm:spPr/>
      <dgm:t>
        <a:bodyPr/>
        <a:lstStyle/>
        <a:p>
          <a:endParaRPr lang="es-ES"/>
        </a:p>
      </dgm:t>
    </dgm:pt>
    <dgm:pt modelId="{ADC4E1AA-789B-42CA-B546-D31E09FD2B44}" type="sibTrans" cxnId="{D2360DA3-9E9D-4A5C-8DCE-1FE7DDF786B2}">
      <dgm:prSet/>
      <dgm:spPr/>
      <dgm:t>
        <a:bodyPr/>
        <a:lstStyle/>
        <a:p>
          <a:endParaRPr lang="es-ES"/>
        </a:p>
      </dgm:t>
    </dgm:pt>
    <dgm:pt modelId="{B88EA20C-4862-4926-9869-D49FB557B712}">
      <dgm:prSet phldrT="[Texto]" custT="1"/>
      <dgm:spPr/>
      <dgm:t>
        <a:bodyPr/>
        <a:lstStyle/>
        <a:p>
          <a:r>
            <a:rPr lang="es-ES" sz="1100" b="1">
              <a:latin typeface="Times New Roman" pitchFamily="18" charset="0"/>
              <a:cs typeface="Times New Roman" pitchFamily="18" charset="0"/>
            </a:rPr>
            <a:t>Dibujante</a:t>
          </a:r>
        </a:p>
      </dgm:t>
    </dgm:pt>
    <dgm:pt modelId="{4DD61F57-A218-4439-A3C1-3D0A4F39B7F1}" type="parTrans" cxnId="{D9E7039E-7039-4C08-8ABD-0E960C318606}">
      <dgm:prSet/>
      <dgm:spPr/>
      <dgm:t>
        <a:bodyPr/>
        <a:lstStyle/>
        <a:p>
          <a:endParaRPr lang="es-ES"/>
        </a:p>
      </dgm:t>
    </dgm:pt>
    <dgm:pt modelId="{39B72A08-B1F8-4B45-A874-8752C5582898}" type="sibTrans" cxnId="{D9E7039E-7039-4C08-8ABD-0E960C318606}">
      <dgm:prSet/>
      <dgm:spPr/>
      <dgm:t>
        <a:bodyPr/>
        <a:lstStyle/>
        <a:p>
          <a:endParaRPr lang="es-ES"/>
        </a:p>
      </dgm:t>
    </dgm:pt>
    <dgm:pt modelId="{EE591C51-AE69-498C-AA17-88F45F477A5E}">
      <dgm:prSet phldrT="[Texto]" custT="1"/>
      <dgm:spPr/>
      <dgm:t>
        <a:bodyPr/>
        <a:lstStyle/>
        <a:p>
          <a:r>
            <a:rPr lang="es-ES" sz="1050">
              <a:latin typeface="Times New Roman" pitchFamily="18" charset="0"/>
              <a:cs typeface="Times New Roman" pitchFamily="18" charset="0"/>
            </a:rPr>
            <a:t>Manejo del AutoCAD.</a:t>
          </a:r>
        </a:p>
      </dgm:t>
    </dgm:pt>
    <dgm:pt modelId="{DF0AFAF2-1DAA-4257-9A67-12EC0717AB02}" type="parTrans" cxnId="{FA4E3E5D-3977-4C86-8BE3-45DEFF6876F5}">
      <dgm:prSet/>
      <dgm:spPr/>
      <dgm:t>
        <a:bodyPr/>
        <a:lstStyle/>
        <a:p>
          <a:endParaRPr lang="es-ES"/>
        </a:p>
      </dgm:t>
    </dgm:pt>
    <dgm:pt modelId="{584B8BDD-6443-490B-8FE6-B38E240B919F}" type="sibTrans" cxnId="{FA4E3E5D-3977-4C86-8BE3-45DEFF6876F5}">
      <dgm:prSet/>
      <dgm:spPr/>
      <dgm:t>
        <a:bodyPr/>
        <a:lstStyle/>
        <a:p>
          <a:endParaRPr lang="es-ES"/>
        </a:p>
      </dgm:t>
    </dgm:pt>
    <dgm:pt modelId="{3CA1CB2C-0238-4405-A47D-394192D681CA}">
      <dgm:prSet phldrT="[Texto]" custT="1"/>
      <dgm:spPr/>
      <dgm:t>
        <a:bodyPr/>
        <a:lstStyle/>
        <a:p>
          <a:r>
            <a:rPr lang="es-ES" sz="1100" b="1">
              <a:latin typeface="Times New Roman" pitchFamily="18" charset="0"/>
              <a:cs typeface="Times New Roman" pitchFamily="18" charset="0"/>
            </a:rPr>
            <a:t>Supervisión y control de obra</a:t>
          </a:r>
        </a:p>
      </dgm:t>
    </dgm:pt>
    <dgm:pt modelId="{6F5466E5-886A-4A76-B2A2-A5AAC86F2AC0}" type="parTrans" cxnId="{E785481D-F3E7-450F-B77B-8514E9158BD3}">
      <dgm:prSet/>
      <dgm:spPr/>
      <dgm:t>
        <a:bodyPr/>
        <a:lstStyle/>
        <a:p>
          <a:endParaRPr lang="es-ES"/>
        </a:p>
      </dgm:t>
    </dgm:pt>
    <dgm:pt modelId="{D2008D8F-FF8B-4134-9176-F9F47302EFE2}" type="sibTrans" cxnId="{E785481D-F3E7-450F-B77B-8514E9158BD3}">
      <dgm:prSet/>
      <dgm:spPr/>
      <dgm:t>
        <a:bodyPr/>
        <a:lstStyle/>
        <a:p>
          <a:endParaRPr lang="es-ES"/>
        </a:p>
      </dgm:t>
    </dgm:pt>
    <dgm:pt modelId="{519D8FB3-3A91-4877-B1AE-EBAB4304BF46}">
      <dgm:prSet phldrT="[Texto]" custT="1"/>
      <dgm:spPr/>
      <dgm:t>
        <a:bodyPr/>
        <a:lstStyle/>
        <a:p>
          <a:r>
            <a:rPr lang="es-ES" sz="1050">
              <a:latin typeface="Times New Roman" pitchFamily="18" charset="0"/>
              <a:cs typeface="Times New Roman" pitchFamily="18" charset="0"/>
            </a:rPr>
            <a:t>Calidad de acabados</a:t>
          </a:r>
        </a:p>
      </dgm:t>
    </dgm:pt>
    <dgm:pt modelId="{F53BD657-69B7-4DD8-900C-297425F67BF6}" type="parTrans" cxnId="{92FA20BC-3337-4F62-939B-2A79CCCD07F3}">
      <dgm:prSet/>
      <dgm:spPr/>
      <dgm:t>
        <a:bodyPr/>
        <a:lstStyle/>
        <a:p>
          <a:endParaRPr lang="es-ES"/>
        </a:p>
      </dgm:t>
    </dgm:pt>
    <dgm:pt modelId="{4C1A4E50-7C19-4542-BF3F-7903468B660F}" type="sibTrans" cxnId="{92FA20BC-3337-4F62-939B-2A79CCCD07F3}">
      <dgm:prSet/>
      <dgm:spPr/>
      <dgm:t>
        <a:bodyPr/>
        <a:lstStyle/>
        <a:p>
          <a:endParaRPr lang="es-ES"/>
        </a:p>
      </dgm:t>
    </dgm:pt>
    <dgm:pt modelId="{BB52E534-B390-4644-B2AD-4670A25D3E4E}">
      <dgm:prSet phldrT="[Texto]" custT="1"/>
      <dgm:spPr/>
      <dgm:t>
        <a:bodyPr/>
        <a:lstStyle/>
        <a:p>
          <a:r>
            <a:rPr lang="es-ES" sz="1100" b="1">
              <a:latin typeface="Times New Roman" pitchFamily="18" charset="0"/>
              <a:cs typeface="Times New Roman" pitchFamily="18" charset="0"/>
            </a:rPr>
            <a:t>Gestión</a:t>
          </a:r>
          <a:r>
            <a:rPr lang="es-ES" sz="1000"/>
            <a:t> </a:t>
          </a:r>
        </a:p>
      </dgm:t>
    </dgm:pt>
    <dgm:pt modelId="{93C0DC8C-1786-4B80-BC92-863825BD8F0F}" type="parTrans" cxnId="{8FBBC481-6C5A-4332-BE7E-AFB5AB4FE14E}">
      <dgm:prSet/>
      <dgm:spPr/>
      <dgm:t>
        <a:bodyPr/>
        <a:lstStyle/>
        <a:p>
          <a:endParaRPr lang="es-ES"/>
        </a:p>
      </dgm:t>
    </dgm:pt>
    <dgm:pt modelId="{7FBF63E1-F93E-4DC2-95C6-61065E013C77}" type="sibTrans" cxnId="{8FBBC481-6C5A-4332-BE7E-AFB5AB4FE14E}">
      <dgm:prSet/>
      <dgm:spPr/>
      <dgm:t>
        <a:bodyPr/>
        <a:lstStyle/>
        <a:p>
          <a:endParaRPr lang="es-ES"/>
        </a:p>
      </dgm:t>
    </dgm:pt>
    <dgm:pt modelId="{9041D59D-D6ED-45EF-A8B7-F1537FE3D9EE}">
      <dgm:prSet phldrT="[Texto]" custT="1"/>
      <dgm:spPr/>
      <dgm:t>
        <a:bodyPr/>
        <a:lstStyle/>
        <a:p>
          <a:r>
            <a:rPr lang="es-ES" sz="1050" dirty="0">
              <a:latin typeface="Times New Roman" pitchFamily="18" charset="0"/>
              <a:cs typeface="Times New Roman" pitchFamily="18" charset="0"/>
            </a:rPr>
            <a:t>Elaboración de planillas de ejecución de cantidades y para pago de personal.</a:t>
          </a:r>
        </a:p>
      </dgm:t>
    </dgm:pt>
    <dgm:pt modelId="{805A39D3-3515-404B-BD5E-799E6DA6A4AE}" type="parTrans" cxnId="{6D54F17F-C09F-4760-A0DB-E6A88023769B}">
      <dgm:prSet/>
      <dgm:spPr/>
      <dgm:t>
        <a:bodyPr/>
        <a:lstStyle/>
        <a:p>
          <a:endParaRPr lang="es-ES"/>
        </a:p>
      </dgm:t>
    </dgm:pt>
    <dgm:pt modelId="{A09039FF-E3CC-429F-B06F-EFC2FAB03EBB}" type="sibTrans" cxnId="{6D54F17F-C09F-4760-A0DB-E6A88023769B}">
      <dgm:prSet/>
      <dgm:spPr/>
      <dgm:t>
        <a:bodyPr/>
        <a:lstStyle/>
        <a:p>
          <a:endParaRPr lang="es-ES"/>
        </a:p>
      </dgm:t>
    </dgm:pt>
    <dgm:pt modelId="{8DB4DD3D-EE20-4FCF-A8AA-B8B1156615FA}">
      <dgm:prSet phldrT="[Texto]" custT="1"/>
      <dgm:spPr/>
      <dgm:t>
        <a:bodyPr/>
        <a:lstStyle/>
        <a:p>
          <a:r>
            <a:rPr lang="es-ES" sz="1100" b="1">
              <a:latin typeface="Times New Roman" pitchFamily="18" charset="0"/>
              <a:cs typeface="Times New Roman" pitchFamily="18" charset="0"/>
            </a:rPr>
            <a:t>Administración</a:t>
          </a:r>
        </a:p>
      </dgm:t>
    </dgm:pt>
    <dgm:pt modelId="{A0AF7C9C-A183-44C1-AFF6-C1FB9E0DBBAE}" type="parTrans" cxnId="{AD5F336F-CCDA-4C2B-AEF9-A7EAE2A8CA98}">
      <dgm:prSet/>
      <dgm:spPr/>
      <dgm:t>
        <a:bodyPr/>
        <a:lstStyle/>
        <a:p>
          <a:endParaRPr lang="es-ES"/>
        </a:p>
      </dgm:t>
    </dgm:pt>
    <dgm:pt modelId="{1BCB3EED-C825-4658-AF10-8CBE6C9602C5}" type="sibTrans" cxnId="{AD5F336F-CCDA-4C2B-AEF9-A7EAE2A8CA98}">
      <dgm:prSet/>
      <dgm:spPr/>
      <dgm:t>
        <a:bodyPr/>
        <a:lstStyle/>
        <a:p>
          <a:endParaRPr lang="es-ES"/>
        </a:p>
      </dgm:t>
    </dgm:pt>
    <dgm:pt modelId="{3714BECD-8E8F-4468-A189-147D1EABE218}">
      <dgm:prSet phldrT="[Texto]" custT="1"/>
      <dgm:spPr/>
      <dgm:t>
        <a:bodyPr/>
        <a:lstStyle/>
        <a:p>
          <a:r>
            <a:rPr lang="es-ES" sz="1050">
              <a:latin typeface="Times New Roman" pitchFamily="18" charset="0"/>
              <a:cs typeface="Times New Roman" pitchFamily="18" charset="0"/>
            </a:rPr>
            <a:t>Buen uso de maquinarias</a:t>
          </a:r>
          <a:r>
            <a:rPr lang="es-ES" sz="1000">
              <a:latin typeface="Times New Roman" pitchFamily="18" charset="0"/>
              <a:cs typeface="Times New Roman" pitchFamily="18" charset="0"/>
            </a:rPr>
            <a:t>.</a:t>
          </a:r>
        </a:p>
      </dgm:t>
    </dgm:pt>
    <dgm:pt modelId="{A9527F6B-9A03-4F5B-B9BE-80A639D88CB0}" type="parTrans" cxnId="{826A6077-5C78-4DC4-928F-48949F871498}">
      <dgm:prSet/>
      <dgm:spPr/>
      <dgm:t>
        <a:bodyPr/>
        <a:lstStyle/>
        <a:p>
          <a:endParaRPr lang="es-ES"/>
        </a:p>
      </dgm:t>
    </dgm:pt>
    <dgm:pt modelId="{C762B7D6-9D9E-4C43-BD5A-4278C221FEFF}" type="sibTrans" cxnId="{826A6077-5C78-4DC4-928F-48949F871498}">
      <dgm:prSet/>
      <dgm:spPr/>
      <dgm:t>
        <a:bodyPr/>
        <a:lstStyle/>
        <a:p>
          <a:endParaRPr lang="es-ES"/>
        </a:p>
      </dgm:t>
    </dgm:pt>
    <dgm:pt modelId="{2F112668-1B4F-4C7D-BF2B-6B2187673FA2}">
      <dgm:prSet phldrT="[Texto]" custT="1"/>
      <dgm:spPr/>
      <dgm:t>
        <a:bodyPr/>
        <a:lstStyle/>
        <a:p>
          <a:r>
            <a:rPr lang="es-ES" sz="1100">
              <a:latin typeface="Times New Roman" pitchFamily="18" charset="0"/>
              <a:cs typeface="Times New Roman" pitchFamily="18" charset="0"/>
            </a:rPr>
            <a:t>Seguridad del trabajo en altura.</a:t>
          </a:r>
        </a:p>
      </dgm:t>
    </dgm:pt>
    <dgm:pt modelId="{B18215B9-8EBE-4E3C-9EF2-7574931EDB42}" type="parTrans" cxnId="{53CC6D90-2B0A-445B-872A-8928B109D963}">
      <dgm:prSet/>
      <dgm:spPr/>
      <dgm:t>
        <a:bodyPr/>
        <a:lstStyle/>
        <a:p>
          <a:endParaRPr lang="es-ES"/>
        </a:p>
      </dgm:t>
    </dgm:pt>
    <dgm:pt modelId="{2AE07239-909A-48BF-8FDF-4C1AF93CD3A8}" type="sibTrans" cxnId="{53CC6D90-2B0A-445B-872A-8928B109D963}">
      <dgm:prSet/>
      <dgm:spPr/>
      <dgm:t>
        <a:bodyPr/>
        <a:lstStyle/>
        <a:p>
          <a:endParaRPr lang="es-ES"/>
        </a:p>
      </dgm:t>
    </dgm:pt>
    <dgm:pt modelId="{EDB08A6F-CAFE-4684-BF67-8C35C61C617A}">
      <dgm:prSet phldrT="[Texto]" custT="1"/>
      <dgm:spPr/>
      <dgm:t>
        <a:bodyPr/>
        <a:lstStyle/>
        <a:p>
          <a:r>
            <a:rPr lang="es-ES" sz="1050">
              <a:latin typeface="Times New Roman" pitchFamily="18" charset="0"/>
              <a:cs typeface="Times New Roman" pitchFamily="18" charset="0"/>
            </a:rPr>
            <a:t>Dibujo de detalles constructivos.</a:t>
          </a:r>
        </a:p>
      </dgm:t>
    </dgm:pt>
    <dgm:pt modelId="{22D29C28-6A16-4FDF-A5D1-D74274B3BAFA}" type="parTrans" cxnId="{76D59212-B6DB-45C2-A5B7-FF2A3F26838E}">
      <dgm:prSet/>
      <dgm:spPr/>
      <dgm:t>
        <a:bodyPr/>
        <a:lstStyle/>
        <a:p>
          <a:endParaRPr lang="es-ES"/>
        </a:p>
      </dgm:t>
    </dgm:pt>
    <dgm:pt modelId="{65CFA924-8471-495B-BA93-6FA4DC6D439F}" type="sibTrans" cxnId="{76D59212-B6DB-45C2-A5B7-FF2A3F26838E}">
      <dgm:prSet/>
      <dgm:spPr/>
      <dgm:t>
        <a:bodyPr/>
        <a:lstStyle/>
        <a:p>
          <a:endParaRPr lang="es-ES"/>
        </a:p>
      </dgm:t>
    </dgm:pt>
    <dgm:pt modelId="{CE5D2331-F9CC-4AE0-AC2F-FF8ED24D169D}">
      <dgm:prSet phldrT="[Texto]" custT="1"/>
      <dgm:spPr/>
      <dgm:t>
        <a:bodyPr/>
        <a:lstStyle/>
        <a:p>
          <a:r>
            <a:rPr lang="es-ES" sz="1050">
              <a:latin typeface="Times New Roman" pitchFamily="18" charset="0"/>
              <a:cs typeface="Times New Roman" pitchFamily="18" charset="0"/>
            </a:rPr>
            <a:t>Dibujo o modificaciónde planos.</a:t>
          </a:r>
        </a:p>
      </dgm:t>
    </dgm:pt>
    <dgm:pt modelId="{D93BB301-C7D5-4669-9C7E-D6804747888F}" type="parTrans" cxnId="{DE280BAC-8A49-408B-9ABC-4B0C9509E135}">
      <dgm:prSet/>
      <dgm:spPr/>
      <dgm:t>
        <a:bodyPr/>
        <a:lstStyle/>
        <a:p>
          <a:endParaRPr lang="es-ES"/>
        </a:p>
      </dgm:t>
    </dgm:pt>
    <dgm:pt modelId="{2BEF8A0E-4383-421E-92DB-CA50C464BFCA}" type="sibTrans" cxnId="{DE280BAC-8A49-408B-9ABC-4B0C9509E135}">
      <dgm:prSet/>
      <dgm:spPr/>
      <dgm:t>
        <a:bodyPr/>
        <a:lstStyle/>
        <a:p>
          <a:endParaRPr lang="es-ES"/>
        </a:p>
      </dgm:t>
    </dgm:pt>
    <dgm:pt modelId="{9821A5A0-F700-44AB-B1CB-124BE9EE8662}">
      <dgm:prSet phldrT="[Texto]" custT="1"/>
      <dgm:spPr/>
      <dgm:t>
        <a:bodyPr/>
        <a:lstStyle/>
        <a:p>
          <a:r>
            <a:rPr lang="es-ES" sz="1050">
              <a:latin typeface="Times New Roman" pitchFamily="18" charset="0"/>
              <a:cs typeface="Times New Roman" pitchFamily="18" charset="0"/>
            </a:rPr>
            <a:t>Control en fundiciones, estructuras y toma de muestras.</a:t>
          </a:r>
        </a:p>
      </dgm:t>
    </dgm:pt>
    <dgm:pt modelId="{4CBF8B7A-7342-41C1-B3C2-D54A55A219CE}" type="parTrans" cxnId="{B9849228-B7BA-4881-884C-66BF62A0116A}">
      <dgm:prSet/>
      <dgm:spPr/>
      <dgm:t>
        <a:bodyPr/>
        <a:lstStyle/>
        <a:p>
          <a:endParaRPr lang="es-ES"/>
        </a:p>
      </dgm:t>
    </dgm:pt>
    <dgm:pt modelId="{D29544BE-2CC5-4E6D-9646-22A5C13D268D}" type="sibTrans" cxnId="{B9849228-B7BA-4881-884C-66BF62A0116A}">
      <dgm:prSet/>
      <dgm:spPr/>
      <dgm:t>
        <a:bodyPr/>
        <a:lstStyle/>
        <a:p>
          <a:endParaRPr lang="es-ES"/>
        </a:p>
      </dgm:t>
    </dgm:pt>
    <dgm:pt modelId="{4474C53E-2CFB-4789-88D8-C09E5218AAAF}">
      <dgm:prSet phldrT="[Texto]" custT="1"/>
      <dgm:spPr/>
      <dgm:t>
        <a:bodyPr/>
        <a:lstStyle/>
        <a:p>
          <a:r>
            <a:rPr lang="es-ES" sz="1050">
              <a:latin typeface="Times New Roman" pitchFamily="18" charset="0"/>
              <a:cs typeface="Times New Roman" pitchFamily="18" charset="0"/>
            </a:rPr>
            <a:t>Control de rendimiento de tareas contra personal.</a:t>
          </a:r>
        </a:p>
      </dgm:t>
    </dgm:pt>
    <dgm:pt modelId="{55CC8A66-BB68-4176-816C-AF5028B7423C}" type="parTrans" cxnId="{898838D0-DD8B-4BA5-9DFB-79D9F385B296}">
      <dgm:prSet/>
      <dgm:spPr/>
      <dgm:t>
        <a:bodyPr/>
        <a:lstStyle/>
        <a:p>
          <a:endParaRPr lang="es-ES"/>
        </a:p>
      </dgm:t>
    </dgm:pt>
    <dgm:pt modelId="{1933D62D-D25B-44B7-9356-9F1204B8DC59}" type="sibTrans" cxnId="{898838D0-DD8B-4BA5-9DFB-79D9F385B296}">
      <dgm:prSet/>
      <dgm:spPr/>
      <dgm:t>
        <a:bodyPr/>
        <a:lstStyle/>
        <a:p>
          <a:endParaRPr lang="es-ES"/>
        </a:p>
      </dgm:t>
    </dgm:pt>
    <dgm:pt modelId="{BF3B9EAD-96F7-404B-9E2B-7FBF747E9D05}">
      <dgm:prSet phldrT="[Texto]" custT="1"/>
      <dgm:spPr/>
      <dgm:t>
        <a:bodyPr/>
        <a:lstStyle/>
        <a:p>
          <a:r>
            <a:rPr lang="es-ES" sz="1050">
              <a:latin typeface="Times New Roman" pitchFamily="18" charset="0"/>
              <a:cs typeface="Times New Roman" pitchFamily="18" charset="0"/>
            </a:rPr>
            <a:t>Elaboración de planillas para suministros de materiales y maquinarias.</a:t>
          </a:r>
        </a:p>
        <a:p>
          <a:r>
            <a:rPr lang="es-ES" sz="1050">
              <a:latin typeface="Times New Roman" pitchFamily="18" charset="0"/>
              <a:cs typeface="Times New Roman" pitchFamily="18" charset="0"/>
            </a:rPr>
            <a:t>Adquisición en bodegas.</a:t>
          </a:r>
        </a:p>
      </dgm:t>
    </dgm:pt>
    <dgm:pt modelId="{1660EDE5-CBC2-479B-BB9E-7041623E1AAB}" type="parTrans" cxnId="{7D8438F5-BF46-4CEA-810B-256FB0C6A7F6}">
      <dgm:prSet/>
      <dgm:spPr/>
      <dgm:t>
        <a:bodyPr/>
        <a:lstStyle/>
        <a:p>
          <a:endParaRPr lang="es-ES"/>
        </a:p>
      </dgm:t>
    </dgm:pt>
    <dgm:pt modelId="{FDFC33AE-7FB5-42ED-AA21-990CB23AEF46}" type="sibTrans" cxnId="{7D8438F5-BF46-4CEA-810B-256FB0C6A7F6}">
      <dgm:prSet/>
      <dgm:spPr/>
      <dgm:t>
        <a:bodyPr/>
        <a:lstStyle/>
        <a:p>
          <a:endParaRPr lang="es-ES"/>
        </a:p>
      </dgm:t>
    </dgm:pt>
    <dgm:pt modelId="{276BDA68-6969-463C-B0BD-E6D5948A4259}">
      <dgm:prSet phldrT="[Texto]" custT="1"/>
      <dgm:spPr/>
      <dgm:t>
        <a:bodyPr/>
        <a:lstStyle/>
        <a:p>
          <a:r>
            <a:rPr lang="es-ES" sz="1050">
              <a:latin typeface="Times New Roman" pitchFamily="18" charset="0"/>
              <a:cs typeface="Times New Roman" pitchFamily="18" charset="0"/>
            </a:rPr>
            <a:t>Elaboración de presupuestos, informes.</a:t>
          </a:r>
        </a:p>
      </dgm:t>
    </dgm:pt>
    <dgm:pt modelId="{33964B54-8592-42F3-B8EC-A916AA46AF59}" type="parTrans" cxnId="{16DAFAA4-8D76-4A45-B7D9-44624995A420}">
      <dgm:prSet/>
      <dgm:spPr/>
      <dgm:t>
        <a:bodyPr/>
        <a:lstStyle/>
        <a:p>
          <a:endParaRPr lang="es-ES"/>
        </a:p>
      </dgm:t>
    </dgm:pt>
    <dgm:pt modelId="{324E1619-C28C-44CF-B3AD-12BECC279ED6}" type="sibTrans" cxnId="{16DAFAA4-8D76-4A45-B7D9-44624995A420}">
      <dgm:prSet/>
      <dgm:spPr/>
      <dgm:t>
        <a:bodyPr/>
        <a:lstStyle/>
        <a:p>
          <a:endParaRPr lang="es-ES"/>
        </a:p>
      </dgm:t>
    </dgm:pt>
    <dgm:pt modelId="{6059E2DE-909F-445A-9D58-52D18F0AFB2F}">
      <dgm:prSet phldrT="[Texto]" custT="1"/>
      <dgm:spPr/>
      <dgm:t>
        <a:bodyPr/>
        <a:lstStyle/>
        <a:p>
          <a:r>
            <a:rPr lang="es-ES" sz="1050">
              <a:latin typeface="Times New Roman" pitchFamily="18" charset="0"/>
              <a:cs typeface="Times New Roman" pitchFamily="18" charset="0"/>
            </a:rPr>
            <a:t>Planillas para pagos</a:t>
          </a:r>
          <a:r>
            <a:rPr lang="es-ES" sz="500">
              <a:latin typeface="Times New Roman" pitchFamily="18" charset="0"/>
              <a:cs typeface="Times New Roman" pitchFamily="18" charset="0"/>
            </a:rPr>
            <a:t>.</a:t>
          </a:r>
        </a:p>
      </dgm:t>
    </dgm:pt>
    <dgm:pt modelId="{8ECCF80A-1252-4628-8A3E-1A1CE46B63C6}" type="parTrans" cxnId="{3FFE8F6A-8CE9-4BF4-BA1C-5BB04A04A866}">
      <dgm:prSet/>
      <dgm:spPr/>
      <dgm:t>
        <a:bodyPr/>
        <a:lstStyle/>
        <a:p>
          <a:endParaRPr lang="es-ES"/>
        </a:p>
      </dgm:t>
    </dgm:pt>
    <dgm:pt modelId="{CE4BC17F-B56C-43F9-8AEA-4B40BE5C6EFE}" type="sibTrans" cxnId="{3FFE8F6A-8CE9-4BF4-BA1C-5BB04A04A866}">
      <dgm:prSet/>
      <dgm:spPr/>
      <dgm:t>
        <a:bodyPr/>
        <a:lstStyle/>
        <a:p>
          <a:endParaRPr lang="es-ES"/>
        </a:p>
      </dgm:t>
    </dgm:pt>
    <dgm:pt modelId="{0F3B4ED2-1688-49FD-86AE-D13C334E8298}">
      <dgm:prSet phldrT="[Texto]" custT="1"/>
      <dgm:spPr/>
      <dgm:t>
        <a:bodyPr/>
        <a:lstStyle/>
        <a:p>
          <a:r>
            <a:rPr lang="es-ES" sz="1050">
              <a:latin typeface="Times New Roman" pitchFamily="18" charset="0"/>
              <a:cs typeface="Times New Roman" pitchFamily="18" charset="0"/>
            </a:rPr>
            <a:t>Cálculo de rubros, volúmenes y cantidades. </a:t>
          </a:r>
        </a:p>
      </dgm:t>
    </dgm:pt>
    <dgm:pt modelId="{4491F354-0D39-42C2-B144-577A1D265EA6}" type="parTrans" cxnId="{BB70C1FC-13AE-40A7-B20D-B8931FB2806B}">
      <dgm:prSet/>
      <dgm:spPr/>
      <dgm:t>
        <a:bodyPr/>
        <a:lstStyle/>
        <a:p>
          <a:endParaRPr lang="es-ES"/>
        </a:p>
      </dgm:t>
    </dgm:pt>
    <dgm:pt modelId="{24164F52-60D1-4293-83A0-5EFD08771512}" type="sibTrans" cxnId="{BB70C1FC-13AE-40A7-B20D-B8931FB2806B}">
      <dgm:prSet/>
      <dgm:spPr/>
      <dgm:t>
        <a:bodyPr/>
        <a:lstStyle/>
        <a:p>
          <a:endParaRPr lang="es-ES"/>
        </a:p>
      </dgm:t>
    </dgm:pt>
    <dgm:pt modelId="{E7DCCFAA-3281-4590-886F-1F615E04B347}">
      <dgm:prSet phldrT="[Texto]" custT="1"/>
      <dgm:spPr/>
      <dgm:t>
        <a:bodyPr/>
        <a:lstStyle/>
        <a:p>
          <a:r>
            <a:rPr lang="es-ES" sz="1050">
              <a:latin typeface="Times New Roman" pitchFamily="18" charset="0"/>
              <a:cs typeface="Times New Roman" pitchFamily="18" charset="0"/>
            </a:rPr>
            <a:t>Manejo de contratos: recursos, fechas y renovaciones. </a:t>
          </a:r>
        </a:p>
      </dgm:t>
    </dgm:pt>
    <dgm:pt modelId="{7E9862F8-B398-43C5-809F-F6FAA03C72AA}" type="parTrans" cxnId="{D07148F3-C9D4-4456-90B9-832A99D54C44}">
      <dgm:prSet/>
      <dgm:spPr/>
      <dgm:t>
        <a:bodyPr/>
        <a:lstStyle/>
        <a:p>
          <a:endParaRPr lang="es-ES"/>
        </a:p>
      </dgm:t>
    </dgm:pt>
    <dgm:pt modelId="{89F4735F-531E-4679-A7E9-F82851CD5368}" type="sibTrans" cxnId="{D07148F3-C9D4-4456-90B9-832A99D54C44}">
      <dgm:prSet/>
      <dgm:spPr/>
      <dgm:t>
        <a:bodyPr/>
        <a:lstStyle/>
        <a:p>
          <a:endParaRPr lang="es-ES"/>
        </a:p>
      </dgm:t>
    </dgm:pt>
    <dgm:pt modelId="{B5448B40-AD50-44B3-B061-C5DDE793432F}">
      <dgm:prSet phldrT="[Texto]" custT="1"/>
      <dgm:spPr/>
      <dgm:t>
        <a:bodyPr/>
        <a:lstStyle/>
        <a:p>
          <a:r>
            <a:rPr lang="es-ES" sz="1050">
              <a:latin typeface="Times New Roman" pitchFamily="18" charset="0"/>
              <a:cs typeface="Times New Roman" pitchFamily="18" charset="0"/>
            </a:rPr>
            <a:t>Manejo de libro de obra, asistencia</a:t>
          </a:r>
        </a:p>
      </dgm:t>
    </dgm:pt>
    <dgm:pt modelId="{A1CC338D-DC03-41DD-A386-49BEF6266E3F}" type="parTrans" cxnId="{EE162747-417B-4D41-876B-170C8A6FB970}">
      <dgm:prSet/>
      <dgm:spPr/>
      <dgm:t>
        <a:bodyPr/>
        <a:lstStyle/>
        <a:p>
          <a:endParaRPr lang="es-ES"/>
        </a:p>
      </dgm:t>
    </dgm:pt>
    <dgm:pt modelId="{39748D72-97F3-4B5D-8706-8AA5C3E542EA}" type="sibTrans" cxnId="{EE162747-417B-4D41-876B-170C8A6FB970}">
      <dgm:prSet/>
      <dgm:spPr/>
      <dgm:t>
        <a:bodyPr/>
        <a:lstStyle/>
        <a:p>
          <a:endParaRPr lang="es-ES"/>
        </a:p>
      </dgm:t>
    </dgm:pt>
    <dgm:pt modelId="{1B507658-374A-41B4-B48C-1DAB6A73FFA0}">
      <dgm:prSet phldrT="[Texto]" custT="1"/>
      <dgm:spPr/>
      <dgm:t>
        <a:bodyPr/>
        <a:lstStyle/>
        <a:p>
          <a:r>
            <a:rPr lang="es-ES" sz="1050">
              <a:latin typeface="Times New Roman" pitchFamily="18" charset="0"/>
              <a:cs typeface="Times New Roman" pitchFamily="18" charset="0"/>
            </a:rPr>
            <a:t>Trámites legales, municipales. </a:t>
          </a:r>
        </a:p>
      </dgm:t>
    </dgm:pt>
    <dgm:pt modelId="{8F5E7405-62DB-47C6-9062-E0A2F4AE129A}" type="parTrans" cxnId="{56A42967-64E4-4166-90EC-6E4DFEA33474}">
      <dgm:prSet/>
      <dgm:spPr/>
      <dgm:t>
        <a:bodyPr/>
        <a:lstStyle/>
        <a:p>
          <a:endParaRPr lang="es-ES"/>
        </a:p>
      </dgm:t>
    </dgm:pt>
    <dgm:pt modelId="{D7F6E8CD-0739-43A9-8155-B7D6B2D904AA}" type="sibTrans" cxnId="{56A42967-64E4-4166-90EC-6E4DFEA33474}">
      <dgm:prSet/>
      <dgm:spPr/>
      <dgm:t>
        <a:bodyPr/>
        <a:lstStyle/>
        <a:p>
          <a:endParaRPr lang="es-ES"/>
        </a:p>
      </dgm:t>
    </dgm:pt>
    <dgm:pt modelId="{6E861640-59B8-4563-92C8-EB1ED47F522A}" type="pres">
      <dgm:prSet presAssocID="{12A7B683-51CE-4D1B-868C-C6559B2D7F5E}" presName="diagram" presStyleCnt="0">
        <dgm:presLayoutVars>
          <dgm:chPref val="1"/>
          <dgm:dir/>
          <dgm:animOne val="branch"/>
          <dgm:animLvl val="lvl"/>
          <dgm:resizeHandles/>
        </dgm:presLayoutVars>
      </dgm:prSet>
      <dgm:spPr/>
      <dgm:t>
        <a:bodyPr/>
        <a:lstStyle/>
        <a:p>
          <a:endParaRPr lang="es-ES"/>
        </a:p>
      </dgm:t>
    </dgm:pt>
    <dgm:pt modelId="{6AF37F5D-E065-4748-9AC5-BEA870C90EBA}" type="pres">
      <dgm:prSet presAssocID="{2EB04094-84EA-4365-B899-39CBFD5592BC}" presName="root" presStyleCnt="0"/>
      <dgm:spPr/>
    </dgm:pt>
    <dgm:pt modelId="{C444F72C-5F0E-4CFD-AEC2-E24D9F6C0A97}" type="pres">
      <dgm:prSet presAssocID="{2EB04094-84EA-4365-B899-39CBFD5592BC}" presName="rootComposite" presStyleCnt="0"/>
      <dgm:spPr/>
    </dgm:pt>
    <dgm:pt modelId="{11337755-C856-443D-AF34-4C1ACB8A1DF9}" type="pres">
      <dgm:prSet presAssocID="{2EB04094-84EA-4365-B899-39CBFD5592BC}" presName="rootText" presStyleLbl="node1" presStyleIdx="0" presStyleCnt="5" custScaleX="129902" custScaleY="187016"/>
      <dgm:spPr/>
      <dgm:t>
        <a:bodyPr/>
        <a:lstStyle/>
        <a:p>
          <a:endParaRPr lang="es-ES"/>
        </a:p>
      </dgm:t>
    </dgm:pt>
    <dgm:pt modelId="{AC0C9BBA-1A70-41B5-98F0-A9CBC325E503}" type="pres">
      <dgm:prSet presAssocID="{2EB04094-84EA-4365-B899-39CBFD5592BC}" presName="rootConnector" presStyleLbl="node1" presStyleIdx="0" presStyleCnt="5"/>
      <dgm:spPr/>
      <dgm:t>
        <a:bodyPr/>
        <a:lstStyle/>
        <a:p>
          <a:endParaRPr lang="es-ES"/>
        </a:p>
      </dgm:t>
    </dgm:pt>
    <dgm:pt modelId="{A389BA2E-5C4D-4B4F-8A0D-C97619016C70}" type="pres">
      <dgm:prSet presAssocID="{2EB04094-84EA-4365-B899-39CBFD5592BC}" presName="childShape" presStyleCnt="0"/>
      <dgm:spPr/>
    </dgm:pt>
    <dgm:pt modelId="{00243AA3-4D87-49E3-B48C-14740ACD2E80}" type="pres">
      <dgm:prSet presAssocID="{D00098E1-1593-429C-ADBB-30E5221D0E8F}" presName="Name13" presStyleLbl="parChTrans1D2" presStyleIdx="0" presStyleCnt="17"/>
      <dgm:spPr/>
      <dgm:t>
        <a:bodyPr/>
        <a:lstStyle/>
        <a:p>
          <a:endParaRPr lang="es-ES"/>
        </a:p>
      </dgm:t>
    </dgm:pt>
    <dgm:pt modelId="{49E3580F-27C1-4F38-B944-2B8F19704FDD}" type="pres">
      <dgm:prSet presAssocID="{558F7223-AC13-4A4B-A87B-4944DC9184B5}" presName="childText" presStyleLbl="bgAcc1" presStyleIdx="0" presStyleCnt="17" custScaleX="116831" custScaleY="170989">
        <dgm:presLayoutVars>
          <dgm:bulletEnabled val="1"/>
        </dgm:presLayoutVars>
      </dgm:prSet>
      <dgm:spPr/>
      <dgm:t>
        <a:bodyPr/>
        <a:lstStyle/>
        <a:p>
          <a:endParaRPr lang="es-ES"/>
        </a:p>
      </dgm:t>
    </dgm:pt>
    <dgm:pt modelId="{A9E2108A-5D3D-43CC-8E1E-3F99404D648A}" type="pres">
      <dgm:prSet presAssocID="{A9527F6B-9A03-4F5B-B9BE-80A639D88CB0}" presName="Name13" presStyleLbl="parChTrans1D2" presStyleIdx="1" presStyleCnt="17"/>
      <dgm:spPr/>
      <dgm:t>
        <a:bodyPr/>
        <a:lstStyle/>
        <a:p>
          <a:endParaRPr lang="es-ES"/>
        </a:p>
      </dgm:t>
    </dgm:pt>
    <dgm:pt modelId="{E0731B24-A8C4-4C16-BE2B-31F41B227A0C}" type="pres">
      <dgm:prSet presAssocID="{3714BECD-8E8F-4468-A189-147D1EABE218}" presName="childText" presStyleLbl="bgAcc1" presStyleIdx="1" presStyleCnt="17" custScaleX="116030" custScaleY="119256">
        <dgm:presLayoutVars>
          <dgm:bulletEnabled val="1"/>
        </dgm:presLayoutVars>
      </dgm:prSet>
      <dgm:spPr/>
      <dgm:t>
        <a:bodyPr/>
        <a:lstStyle/>
        <a:p>
          <a:endParaRPr lang="es-ES"/>
        </a:p>
      </dgm:t>
    </dgm:pt>
    <dgm:pt modelId="{B964F8D6-E740-4106-B5FC-9E3D48C4EEA0}" type="pres">
      <dgm:prSet presAssocID="{B18215B9-8EBE-4E3C-9EF2-7574931EDB42}" presName="Name13" presStyleLbl="parChTrans1D2" presStyleIdx="2" presStyleCnt="17"/>
      <dgm:spPr/>
      <dgm:t>
        <a:bodyPr/>
        <a:lstStyle/>
        <a:p>
          <a:endParaRPr lang="es-ES"/>
        </a:p>
      </dgm:t>
    </dgm:pt>
    <dgm:pt modelId="{EF02E9CE-3E1A-4711-AE28-65479A556250}" type="pres">
      <dgm:prSet presAssocID="{2F112668-1B4F-4C7D-BF2B-6B2187673FA2}" presName="childText" presStyleLbl="bgAcc1" presStyleIdx="2" presStyleCnt="17" custScaleX="114700" custScaleY="136472">
        <dgm:presLayoutVars>
          <dgm:bulletEnabled val="1"/>
        </dgm:presLayoutVars>
      </dgm:prSet>
      <dgm:spPr/>
      <dgm:t>
        <a:bodyPr/>
        <a:lstStyle/>
        <a:p>
          <a:endParaRPr lang="es-ES"/>
        </a:p>
      </dgm:t>
    </dgm:pt>
    <dgm:pt modelId="{D5D3F200-3536-4C33-AA62-C1A5C45B74F7}" type="pres">
      <dgm:prSet presAssocID="{B88EA20C-4862-4926-9869-D49FB557B712}" presName="root" presStyleCnt="0"/>
      <dgm:spPr/>
    </dgm:pt>
    <dgm:pt modelId="{BE517271-A615-4531-A71A-7C1924937D7F}" type="pres">
      <dgm:prSet presAssocID="{B88EA20C-4862-4926-9869-D49FB557B712}" presName="rootComposite" presStyleCnt="0"/>
      <dgm:spPr/>
    </dgm:pt>
    <dgm:pt modelId="{EC1BBCB4-EAE3-4DB2-B34B-2A009FCFA618}" type="pres">
      <dgm:prSet presAssocID="{B88EA20C-4862-4926-9869-D49FB557B712}" presName="rootText" presStyleLbl="node1" presStyleIdx="1" presStyleCnt="5" custLinFactNeighborX="-16119" custLinFactNeighborY="-590"/>
      <dgm:spPr/>
      <dgm:t>
        <a:bodyPr/>
        <a:lstStyle/>
        <a:p>
          <a:endParaRPr lang="es-ES"/>
        </a:p>
      </dgm:t>
    </dgm:pt>
    <dgm:pt modelId="{52AA7BD1-D52B-4A08-87AF-D8C9E2E9AF1E}" type="pres">
      <dgm:prSet presAssocID="{B88EA20C-4862-4926-9869-D49FB557B712}" presName="rootConnector" presStyleLbl="node1" presStyleIdx="1" presStyleCnt="5"/>
      <dgm:spPr/>
      <dgm:t>
        <a:bodyPr/>
        <a:lstStyle/>
        <a:p>
          <a:endParaRPr lang="es-ES"/>
        </a:p>
      </dgm:t>
    </dgm:pt>
    <dgm:pt modelId="{34F0F055-6A95-4BFB-B880-B858C61DC53C}" type="pres">
      <dgm:prSet presAssocID="{B88EA20C-4862-4926-9869-D49FB557B712}" presName="childShape" presStyleCnt="0"/>
      <dgm:spPr/>
    </dgm:pt>
    <dgm:pt modelId="{356808CE-9E1B-499F-9B16-CBF4FF08FA70}" type="pres">
      <dgm:prSet presAssocID="{DF0AFAF2-1DAA-4257-9A67-12EC0717AB02}" presName="Name13" presStyleLbl="parChTrans1D2" presStyleIdx="3" presStyleCnt="17"/>
      <dgm:spPr/>
      <dgm:t>
        <a:bodyPr/>
        <a:lstStyle/>
        <a:p>
          <a:endParaRPr lang="es-ES"/>
        </a:p>
      </dgm:t>
    </dgm:pt>
    <dgm:pt modelId="{6C12EA8D-FE90-48BA-8A9D-9265AC21FB28}" type="pres">
      <dgm:prSet presAssocID="{EE591C51-AE69-498C-AA17-88F45F477A5E}" presName="childText" presStyleLbl="bgAcc1" presStyleIdx="3" presStyleCnt="17" custScaleX="102149" custScaleY="111517" custLinFactNeighborX="-21333" custLinFactNeighborY="-3792">
        <dgm:presLayoutVars>
          <dgm:bulletEnabled val="1"/>
        </dgm:presLayoutVars>
      </dgm:prSet>
      <dgm:spPr/>
      <dgm:t>
        <a:bodyPr/>
        <a:lstStyle/>
        <a:p>
          <a:endParaRPr lang="es-ES"/>
        </a:p>
      </dgm:t>
    </dgm:pt>
    <dgm:pt modelId="{266156A1-C2ED-40FD-8514-0AC98D87E194}" type="pres">
      <dgm:prSet presAssocID="{22D29C28-6A16-4FDF-A5D1-D74274B3BAFA}" presName="Name13" presStyleLbl="parChTrans1D2" presStyleIdx="4" presStyleCnt="17"/>
      <dgm:spPr/>
      <dgm:t>
        <a:bodyPr/>
        <a:lstStyle/>
        <a:p>
          <a:endParaRPr lang="es-ES"/>
        </a:p>
      </dgm:t>
    </dgm:pt>
    <dgm:pt modelId="{7C9D0870-441D-42DA-9DFC-0DAA40F8C9B7}" type="pres">
      <dgm:prSet presAssocID="{EDB08A6F-CAFE-4684-BF67-8C35C61C617A}" presName="childText" presStyleLbl="bgAcc1" presStyleIdx="4" presStyleCnt="17" custScaleX="127109" custScaleY="126720" custLinFactNeighborX="-20149">
        <dgm:presLayoutVars>
          <dgm:bulletEnabled val="1"/>
        </dgm:presLayoutVars>
      </dgm:prSet>
      <dgm:spPr/>
      <dgm:t>
        <a:bodyPr/>
        <a:lstStyle/>
        <a:p>
          <a:endParaRPr lang="es-ES"/>
        </a:p>
      </dgm:t>
    </dgm:pt>
    <dgm:pt modelId="{E9A7395B-43A8-4DED-A062-F5FD69F0102E}" type="pres">
      <dgm:prSet presAssocID="{D93BB301-C7D5-4669-9C7E-D6804747888F}" presName="Name13" presStyleLbl="parChTrans1D2" presStyleIdx="5" presStyleCnt="17"/>
      <dgm:spPr/>
      <dgm:t>
        <a:bodyPr/>
        <a:lstStyle/>
        <a:p>
          <a:endParaRPr lang="es-ES"/>
        </a:p>
      </dgm:t>
    </dgm:pt>
    <dgm:pt modelId="{28F9FB9C-8B07-40E0-A0BE-E8B6DF4DE141}" type="pres">
      <dgm:prSet presAssocID="{CE5D2331-F9CC-4AE0-AC2F-FF8ED24D169D}" presName="childText" presStyleLbl="bgAcc1" presStyleIdx="5" presStyleCnt="17" custScaleX="124259" custScaleY="115310" custLinFactNeighborX="-20148" custLinFactNeighborY="-5688">
        <dgm:presLayoutVars>
          <dgm:bulletEnabled val="1"/>
        </dgm:presLayoutVars>
      </dgm:prSet>
      <dgm:spPr/>
      <dgm:t>
        <a:bodyPr/>
        <a:lstStyle/>
        <a:p>
          <a:endParaRPr lang="es-ES"/>
        </a:p>
      </dgm:t>
    </dgm:pt>
    <dgm:pt modelId="{BA53ABF6-A026-48DB-9CB3-437F51A97110}" type="pres">
      <dgm:prSet presAssocID="{3CA1CB2C-0238-4405-A47D-394192D681CA}" presName="root" presStyleCnt="0"/>
      <dgm:spPr/>
    </dgm:pt>
    <dgm:pt modelId="{E24F7426-E18E-42B9-8D73-E413EFDD7485}" type="pres">
      <dgm:prSet presAssocID="{3CA1CB2C-0238-4405-A47D-394192D681CA}" presName="rootComposite" presStyleCnt="0"/>
      <dgm:spPr/>
    </dgm:pt>
    <dgm:pt modelId="{8E8E98EE-08DB-4BD8-8933-3DA790748CC6}" type="pres">
      <dgm:prSet presAssocID="{3CA1CB2C-0238-4405-A47D-394192D681CA}" presName="rootText" presStyleLbl="node1" presStyleIdx="2" presStyleCnt="5" custScaleX="118124" custScaleY="122986" custLinFactNeighborX="-21807" custLinFactNeighborY="-590"/>
      <dgm:spPr/>
      <dgm:t>
        <a:bodyPr/>
        <a:lstStyle/>
        <a:p>
          <a:endParaRPr lang="es-ES"/>
        </a:p>
      </dgm:t>
    </dgm:pt>
    <dgm:pt modelId="{65A1284D-CCC2-4C0D-9692-1C5787A19EEE}" type="pres">
      <dgm:prSet presAssocID="{3CA1CB2C-0238-4405-A47D-394192D681CA}" presName="rootConnector" presStyleLbl="node1" presStyleIdx="2" presStyleCnt="5"/>
      <dgm:spPr/>
      <dgm:t>
        <a:bodyPr/>
        <a:lstStyle/>
        <a:p>
          <a:endParaRPr lang="es-ES"/>
        </a:p>
      </dgm:t>
    </dgm:pt>
    <dgm:pt modelId="{9E713B14-9E5E-4E65-B6A9-3E545D037461}" type="pres">
      <dgm:prSet presAssocID="{3CA1CB2C-0238-4405-A47D-394192D681CA}" presName="childShape" presStyleCnt="0"/>
      <dgm:spPr/>
    </dgm:pt>
    <dgm:pt modelId="{CD9EDC27-6921-4440-992F-7FFB5235CFFB}" type="pres">
      <dgm:prSet presAssocID="{F53BD657-69B7-4DD8-900C-297425F67BF6}" presName="Name13" presStyleLbl="parChTrans1D2" presStyleIdx="6" presStyleCnt="17"/>
      <dgm:spPr/>
      <dgm:t>
        <a:bodyPr/>
        <a:lstStyle/>
        <a:p>
          <a:endParaRPr lang="es-ES"/>
        </a:p>
      </dgm:t>
    </dgm:pt>
    <dgm:pt modelId="{DB9B49B9-DB05-4A83-8F60-69AD1ACC451A}" type="pres">
      <dgm:prSet presAssocID="{519D8FB3-3A91-4877-B1AE-EBAB4304BF46}" presName="childText" presStyleLbl="bgAcc1" presStyleIdx="6" presStyleCnt="17" custScaleX="103805" custScaleY="99677" custLinFactNeighborX="-27259" custLinFactNeighborY="-1896">
        <dgm:presLayoutVars>
          <dgm:bulletEnabled val="1"/>
        </dgm:presLayoutVars>
      </dgm:prSet>
      <dgm:spPr/>
      <dgm:t>
        <a:bodyPr/>
        <a:lstStyle/>
        <a:p>
          <a:endParaRPr lang="es-ES"/>
        </a:p>
      </dgm:t>
    </dgm:pt>
    <dgm:pt modelId="{01577E9E-93F8-44C0-9D47-E17594617587}" type="pres">
      <dgm:prSet presAssocID="{4CBF8B7A-7342-41C1-B3C2-D54A55A219CE}" presName="Name13" presStyleLbl="parChTrans1D2" presStyleIdx="7" presStyleCnt="17"/>
      <dgm:spPr/>
      <dgm:t>
        <a:bodyPr/>
        <a:lstStyle/>
        <a:p>
          <a:endParaRPr lang="es-ES"/>
        </a:p>
      </dgm:t>
    </dgm:pt>
    <dgm:pt modelId="{3C94C81E-932A-4891-AF82-3FC1ED8F25D0}" type="pres">
      <dgm:prSet presAssocID="{9821A5A0-F700-44AB-B1CB-124BE9EE8662}" presName="childText" presStyleLbl="bgAcc1" presStyleIdx="7" presStyleCnt="17" custScaleX="111852" custScaleY="194815" custLinFactNeighborX="-28445" custLinFactNeighborY="-3793">
        <dgm:presLayoutVars>
          <dgm:bulletEnabled val="1"/>
        </dgm:presLayoutVars>
      </dgm:prSet>
      <dgm:spPr/>
      <dgm:t>
        <a:bodyPr/>
        <a:lstStyle/>
        <a:p>
          <a:endParaRPr lang="es-ES"/>
        </a:p>
      </dgm:t>
    </dgm:pt>
    <dgm:pt modelId="{6B49E076-BFA5-49D1-AF47-8BCE5A8E59F2}" type="pres">
      <dgm:prSet presAssocID="{55CC8A66-BB68-4176-816C-AF5028B7423C}" presName="Name13" presStyleLbl="parChTrans1D2" presStyleIdx="8" presStyleCnt="17"/>
      <dgm:spPr/>
      <dgm:t>
        <a:bodyPr/>
        <a:lstStyle/>
        <a:p>
          <a:endParaRPr lang="es-ES"/>
        </a:p>
      </dgm:t>
    </dgm:pt>
    <dgm:pt modelId="{CCCB4926-1203-4229-B4D3-F590AEDC7EE9}" type="pres">
      <dgm:prSet presAssocID="{4474C53E-2CFB-4789-88D8-C09E5218AAAF}" presName="childText" presStyleLbl="bgAcc1" presStyleIdx="8" presStyleCnt="17" custScaleX="120038" custScaleY="193787" custLinFactNeighborX="-28444" custLinFactNeighborY="-3793">
        <dgm:presLayoutVars>
          <dgm:bulletEnabled val="1"/>
        </dgm:presLayoutVars>
      </dgm:prSet>
      <dgm:spPr/>
      <dgm:t>
        <a:bodyPr/>
        <a:lstStyle/>
        <a:p>
          <a:endParaRPr lang="es-ES"/>
        </a:p>
      </dgm:t>
    </dgm:pt>
    <dgm:pt modelId="{0268E633-A8D6-469E-8CC1-5F60088D036D}" type="pres">
      <dgm:prSet presAssocID="{BB52E534-B390-4644-B2AD-4670A25D3E4E}" presName="root" presStyleCnt="0"/>
      <dgm:spPr/>
    </dgm:pt>
    <dgm:pt modelId="{D12DCB3A-82F1-442A-9FDC-B46B5D980777}" type="pres">
      <dgm:prSet presAssocID="{BB52E534-B390-4644-B2AD-4670A25D3E4E}" presName="rootComposite" presStyleCnt="0"/>
      <dgm:spPr/>
    </dgm:pt>
    <dgm:pt modelId="{801DD123-2472-42CA-9EEC-6479F2B221CD}" type="pres">
      <dgm:prSet presAssocID="{BB52E534-B390-4644-B2AD-4670A25D3E4E}" presName="rootText" presStyleLbl="node1" presStyleIdx="3" presStyleCnt="5" custLinFactNeighborX="-36312" custLinFactNeighborY="0"/>
      <dgm:spPr/>
      <dgm:t>
        <a:bodyPr/>
        <a:lstStyle/>
        <a:p>
          <a:endParaRPr lang="es-ES"/>
        </a:p>
      </dgm:t>
    </dgm:pt>
    <dgm:pt modelId="{E0FCD15E-A0DF-4967-B8EF-04DE5AE84370}" type="pres">
      <dgm:prSet presAssocID="{BB52E534-B390-4644-B2AD-4670A25D3E4E}" presName="rootConnector" presStyleLbl="node1" presStyleIdx="3" presStyleCnt="5"/>
      <dgm:spPr/>
      <dgm:t>
        <a:bodyPr/>
        <a:lstStyle/>
        <a:p>
          <a:endParaRPr lang="es-ES"/>
        </a:p>
      </dgm:t>
    </dgm:pt>
    <dgm:pt modelId="{B96318D0-6EBC-4403-962E-65D3C634B860}" type="pres">
      <dgm:prSet presAssocID="{BB52E534-B390-4644-B2AD-4670A25D3E4E}" presName="childShape" presStyleCnt="0"/>
      <dgm:spPr/>
    </dgm:pt>
    <dgm:pt modelId="{970EBC75-4393-463E-A16E-8C1404012E73}" type="pres">
      <dgm:prSet presAssocID="{805A39D3-3515-404B-BD5E-799E6DA6A4AE}" presName="Name13" presStyleLbl="parChTrans1D2" presStyleIdx="9" presStyleCnt="17"/>
      <dgm:spPr/>
      <dgm:t>
        <a:bodyPr/>
        <a:lstStyle/>
        <a:p>
          <a:endParaRPr lang="es-ES"/>
        </a:p>
      </dgm:t>
    </dgm:pt>
    <dgm:pt modelId="{3407BDD6-948B-4914-A76E-5A58A49BF58C}" type="pres">
      <dgm:prSet presAssocID="{9041D59D-D6ED-45EF-A8B7-F1537FE3D9EE}" presName="childText" presStyleLbl="bgAcc1" presStyleIdx="9" presStyleCnt="17" custScaleX="134942" custScaleY="220986" custLinFactNeighborX="-50045" custLinFactNeighborY="-1862">
        <dgm:presLayoutVars>
          <dgm:bulletEnabled val="1"/>
        </dgm:presLayoutVars>
      </dgm:prSet>
      <dgm:spPr/>
      <dgm:t>
        <a:bodyPr/>
        <a:lstStyle/>
        <a:p>
          <a:endParaRPr lang="es-ES"/>
        </a:p>
      </dgm:t>
    </dgm:pt>
    <dgm:pt modelId="{084AE62F-7D2A-40F8-8EF6-1D4908D2AC9D}" type="pres">
      <dgm:prSet presAssocID="{1660EDE5-CBC2-479B-BB9E-7041623E1AAB}" presName="Name13" presStyleLbl="parChTrans1D2" presStyleIdx="10" presStyleCnt="17"/>
      <dgm:spPr/>
      <dgm:t>
        <a:bodyPr/>
        <a:lstStyle/>
        <a:p>
          <a:endParaRPr lang="es-ES"/>
        </a:p>
      </dgm:t>
    </dgm:pt>
    <dgm:pt modelId="{75ED664F-A42A-4DD5-B747-2015A7626C4E}" type="pres">
      <dgm:prSet presAssocID="{BF3B9EAD-96F7-404B-9E2B-7FBF747E9D05}" presName="childText" presStyleLbl="bgAcc1" presStyleIdx="10" presStyleCnt="17" custScaleX="132748" custScaleY="293545" custLinFactNeighborX="-48882" custLinFactNeighborY="-64">
        <dgm:presLayoutVars>
          <dgm:bulletEnabled val="1"/>
        </dgm:presLayoutVars>
      </dgm:prSet>
      <dgm:spPr/>
      <dgm:t>
        <a:bodyPr/>
        <a:lstStyle/>
        <a:p>
          <a:endParaRPr lang="es-ES"/>
        </a:p>
      </dgm:t>
    </dgm:pt>
    <dgm:pt modelId="{2A3A0D27-CC0B-466D-9E66-7D4B0E375DD9}" type="pres">
      <dgm:prSet presAssocID="{33964B54-8592-42F3-B8EC-A916AA46AF59}" presName="Name13" presStyleLbl="parChTrans1D2" presStyleIdx="11" presStyleCnt="17"/>
      <dgm:spPr/>
      <dgm:t>
        <a:bodyPr/>
        <a:lstStyle/>
        <a:p>
          <a:endParaRPr lang="es-ES"/>
        </a:p>
      </dgm:t>
    </dgm:pt>
    <dgm:pt modelId="{567C37B5-67A7-47DF-B01F-5CDAB196F8D9}" type="pres">
      <dgm:prSet presAssocID="{276BDA68-6969-463C-B0BD-E6D5948A4259}" presName="childText" presStyleLbl="bgAcc1" presStyleIdx="11" presStyleCnt="17" custScaleX="135598" custScaleY="123762" custLinFactNeighborX="-50045" custLinFactNeighborY="27932">
        <dgm:presLayoutVars>
          <dgm:bulletEnabled val="1"/>
        </dgm:presLayoutVars>
      </dgm:prSet>
      <dgm:spPr/>
      <dgm:t>
        <a:bodyPr/>
        <a:lstStyle/>
        <a:p>
          <a:endParaRPr lang="es-ES"/>
        </a:p>
      </dgm:t>
    </dgm:pt>
    <dgm:pt modelId="{08F569C7-863E-40F4-A120-BD4A8EBFA255}" type="pres">
      <dgm:prSet presAssocID="{8DB4DD3D-EE20-4FCF-A8AA-B8B1156615FA}" presName="root" presStyleCnt="0"/>
      <dgm:spPr/>
    </dgm:pt>
    <dgm:pt modelId="{998DF5FD-F034-4756-88A4-B684165657E3}" type="pres">
      <dgm:prSet presAssocID="{8DB4DD3D-EE20-4FCF-A8AA-B8B1156615FA}" presName="rootComposite" presStyleCnt="0"/>
      <dgm:spPr/>
    </dgm:pt>
    <dgm:pt modelId="{1C37AFA9-3997-4EBC-A8CA-0680D7123857}" type="pres">
      <dgm:prSet presAssocID="{8DB4DD3D-EE20-4FCF-A8AA-B8B1156615FA}" presName="rootText" presStyleLbl="node1" presStyleIdx="4" presStyleCnt="5" custScaleX="121892" custScaleY="124754" custLinFactNeighborX="-36916" custLinFactNeighborY="-381"/>
      <dgm:spPr/>
      <dgm:t>
        <a:bodyPr/>
        <a:lstStyle/>
        <a:p>
          <a:endParaRPr lang="es-ES"/>
        </a:p>
      </dgm:t>
    </dgm:pt>
    <dgm:pt modelId="{42B913D0-2A6B-4B9A-A368-07951A1D93FC}" type="pres">
      <dgm:prSet presAssocID="{8DB4DD3D-EE20-4FCF-A8AA-B8B1156615FA}" presName="rootConnector" presStyleLbl="node1" presStyleIdx="4" presStyleCnt="5"/>
      <dgm:spPr/>
      <dgm:t>
        <a:bodyPr/>
        <a:lstStyle/>
        <a:p>
          <a:endParaRPr lang="es-ES"/>
        </a:p>
      </dgm:t>
    </dgm:pt>
    <dgm:pt modelId="{679F75F9-8A17-497D-80A7-1F3E6D93B120}" type="pres">
      <dgm:prSet presAssocID="{8DB4DD3D-EE20-4FCF-A8AA-B8B1156615FA}" presName="childShape" presStyleCnt="0"/>
      <dgm:spPr/>
    </dgm:pt>
    <dgm:pt modelId="{A233C664-31DB-420F-8BE9-941691EDEB7E}" type="pres">
      <dgm:prSet presAssocID="{8ECCF80A-1252-4628-8A3E-1A1CE46B63C6}" presName="Name13" presStyleLbl="parChTrans1D2" presStyleIdx="12" presStyleCnt="17"/>
      <dgm:spPr/>
      <dgm:t>
        <a:bodyPr/>
        <a:lstStyle/>
        <a:p>
          <a:endParaRPr lang="es-ES"/>
        </a:p>
      </dgm:t>
    </dgm:pt>
    <dgm:pt modelId="{067A7AE5-C123-45FD-B9FE-EEF9CBE1212C}" type="pres">
      <dgm:prSet presAssocID="{6059E2DE-909F-445A-9D58-52D18F0AFB2F}" presName="childText" presStyleLbl="bgAcc1" presStyleIdx="12" presStyleCnt="17" custScaleX="124506" custLinFactNeighborX="-50878" custLinFactNeighborY="-3786">
        <dgm:presLayoutVars>
          <dgm:bulletEnabled val="1"/>
        </dgm:presLayoutVars>
      </dgm:prSet>
      <dgm:spPr/>
      <dgm:t>
        <a:bodyPr/>
        <a:lstStyle/>
        <a:p>
          <a:endParaRPr lang="es-ES"/>
        </a:p>
      </dgm:t>
    </dgm:pt>
    <dgm:pt modelId="{B5F73AEE-C6FB-438D-A818-C7F7C4C5519E}" type="pres">
      <dgm:prSet presAssocID="{4491F354-0D39-42C2-B144-577A1D265EA6}" presName="Name13" presStyleLbl="parChTrans1D2" presStyleIdx="13" presStyleCnt="17"/>
      <dgm:spPr/>
      <dgm:t>
        <a:bodyPr/>
        <a:lstStyle/>
        <a:p>
          <a:endParaRPr lang="es-ES"/>
        </a:p>
      </dgm:t>
    </dgm:pt>
    <dgm:pt modelId="{AABADB64-786F-4493-A276-B8BE2123D580}" type="pres">
      <dgm:prSet presAssocID="{0F3B4ED2-1688-49FD-86AE-D13C334E8298}" presName="childText" presStyleLbl="bgAcc1" presStyleIdx="13" presStyleCnt="17" custScaleX="127391" custScaleY="137862" custLinFactNeighborX="-52061" custLinFactNeighborY="-5679">
        <dgm:presLayoutVars>
          <dgm:bulletEnabled val="1"/>
        </dgm:presLayoutVars>
      </dgm:prSet>
      <dgm:spPr/>
      <dgm:t>
        <a:bodyPr/>
        <a:lstStyle/>
        <a:p>
          <a:endParaRPr lang="es-ES"/>
        </a:p>
      </dgm:t>
    </dgm:pt>
    <dgm:pt modelId="{50653489-13FC-4B6D-A261-E1EB2163D0E7}" type="pres">
      <dgm:prSet presAssocID="{7E9862F8-B398-43C5-809F-F6FAA03C72AA}" presName="Name13" presStyleLbl="parChTrans1D2" presStyleIdx="14" presStyleCnt="17"/>
      <dgm:spPr/>
      <dgm:t>
        <a:bodyPr/>
        <a:lstStyle/>
        <a:p>
          <a:endParaRPr lang="es-ES"/>
        </a:p>
      </dgm:t>
    </dgm:pt>
    <dgm:pt modelId="{793304AC-CF6B-4C8C-8111-F4CC518B1B2A}" type="pres">
      <dgm:prSet presAssocID="{E7DCCFAA-3281-4590-886F-1F615E04B347}" presName="childText" presStyleLbl="bgAcc1" presStyleIdx="14" presStyleCnt="17" custScaleX="130397" custScaleY="167431" custLinFactNeighborX="-52061" custLinFactNeighborY="-1893">
        <dgm:presLayoutVars>
          <dgm:bulletEnabled val="1"/>
        </dgm:presLayoutVars>
      </dgm:prSet>
      <dgm:spPr/>
      <dgm:t>
        <a:bodyPr/>
        <a:lstStyle/>
        <a:p>
          <a:endParaRPr lang="es-ES"/>
        </a:p>
      </dgm:t>
    </dgm:pt>
    <dgm:pt modelId="{43383EE8-F2C6-4BEC-A5B8-B252FD6E010F}" type="pres">
      <dgm:prSet presAssocID="{A1CC338D-DC03-41DD-A386-49BEF6266E3F}" presName="Name13" presStyleLbl="parChTrans1D2" presStyleIdx="15" presStyleCnt="17"/>
      <dgm:spPr/>
      <dgm:t>
        <a:bodyPr/>
        <a:lstStyle/>
        <a:p>
          <a:endParaRPr lang="es-ES"/>
        </a:p>
      </dgm:t>
    </dgm:pt>
    <dgm:pt modelId="{43B140D7-4F30-440F-96D4-A492F55A357C}" type="pres">
      <dgm:prSet presAssocID="{B5448B40-AD50-44B3-B061-C5DDE793432F}" presName="childText" presStyleLbl="bgAcc1" presStyleIdx="15" presStyleCnt="17" custScaleX="134346" custScaleY="120923" custLinFactNeighborX="-53245" custLinFactNeighborY="-11359">
        <dgm:presLayoutVars>
          <dgm:bulletEnabled val="1"/>
        </dgm:presLayoutVars>
      </dgm:prSet>
      <dgm:spPr/>
      <dgm:t>
        <a:bodyPr/>
        <a:lstStyle/>
        <a:p>
          <a:endParaRPr lang="es-ES"/>
        </a:p>
      </dgm:t>
    </dgm:pt>
    <dgm:pt modelId="{48155A95-6DAA-4251-8F55-3A4E76E9DDDA}" type="pres">
      <dgm:prSet presAssocID="{8F5E7405-62DB-47C6-9062-E0A2F4AE129A}" presName="Name13" presStyleLbl="parChTrans1D2" presStyleIdx="16" presStyleCnt="17"/>
      <dgm:spPr/>
      <dgm:t>
        <a:bodyPr/>
        <a:lstStyle/>
        <a:p>
          <a:endParaRPr lang="es-ES"/>
        </a:p>
      </dgm:t>
    </dgm:pt>
    <dgm:pt modelId="{9E13A8FE-C86C-4E31-8925-5D5562BFEC3C}" type="pres">
      <dgm:prSet presAssocID="{1B507658-374A-41B4-B48C-1DAB6A73FFA0}" presName="childText" presStyleLbl="bgAcc1" presStyleIdx="16" presStyleCnt="17" custScaleX="134364" custScaleY="128685" custLinFactNeighborX="-52061" custLinFactNeighborY="-13252">
        <dgm:presLayoutVars>
          <dgm:bulletEnabled val="1"/>
        </dgm:presLayoutVars>
      </dgm:prSet>
      <dgm:spPr/>
      <dgm:t>
        <a:bodyPr/>
        <a:lstStyle/>
        <a:p>
          <a:endParaRPr lang="es-ES"/>
        </a:p>
      </dgm:t>
    </dgm:pt>
  </dgm:ptLst>
  <dgm:cxnLst>
    <dgm:cxn modelId="{985DBBD3-88E5-4E5D-A759-A8117568E09C}" type="presOf" srcId="{8DB4DD3D-EE20-4FCF-A8AA-B8B1156615FA}" destId="{42B913D0-2A6B-4B9A-A368-07951A1D93FC}" srcOrd="1" destOrd="0" presId="urn:microsoft.com/office/officeart/2005/8/layout/hierarchy3"/>
    <dgm:cxn modelId="{AD5F336F-CCDA-4C2B-AEF9-A7EAE2A8CA98}" srcId="{12A7B683-51CE-4D1B-868C-C6559B2D7F5E}" destId="{8DB4DD3D-EE20-4FCF-A8AA-B8B1156615FA}" srcOrd="4" destOrd="0" parTransId="{A0AF7C9C-A183-44C1-AFF6-C1FB9E0DBBAE}" sibTransId="{1BCB3EED-C825-4658-AF10-8CBE6C9602C5}"/>
    <dgm:cxn modelId="{DE280BAC-8A49-408B-9ABC-4B0C9509E135}" srcId="{B88EA20C-4862-4926-9869-D49FB557B712}" destId="{CE5D2331-F9CC-4AE0-AC2F-FF8ED24D169D}" srcOrd="2" destOrd="0" parTransId="{D93BB301-C7D5-4669-9C7E-D6804747888F}" sibTransId="{2BEF8A0E-4383-421E-92DB-CA50C464BFCA}"/>
    <dgm:cxn modelId="{3496CC8E-730F-435B-BA88-62A69B814B4A}" type="presOf" srcId="{0F3B4ED2-1688-49FD-86AE-D13C334E8298}" destId="{AABADB64-786F-4493-A276-B8BE2123D580}" srcOrd="0" destOrd="0" presId="urn:microsoft.com/office/officeart/2005/8/layout/hierarchy3"/>
    <dgm:cxn modelId="{7DC9F232-061E-48C5-80FD-77B42FA440E7}" type="presOf" srcId="{A9527F6B-9A03-4F5B-B9BE-80A639D88CB0}" destId="{A9E2108A-5D3D-43CC-8E1E-3F99404D648A}" srcOrd="0" destOrd="0" presId="urn:microsoft.com/office/officeart/2005/8/layout/hierarchy3"/>
    <dgm:cxn modelId="{3FFE8F6A-8CE9-4BF4-BA1C-5BB04A04A866}" srcId="{8DB4DD3D-EE20-4FCF-A8AA-B8B1156615FA}" destId="{6059E2DE-909F-445A-9D58-52D18F0AFB2F}" srcOrd="0" destOrd="0" parTransId="{8ECCF80A-1252-4628-8A3E-1A1CE46B63C6}" sibTransId="{CE4BC17F-B56C-43F9-8AEA-4B40BE5C6EFE}"/>
    <dgm:cxn modelId="{6D54F17F-C09F-4760-A0DB-E6A88023769B}" srcId="{BB52E534-B390-4644-B2AD-4670A25D3E4E}" destId="{9041D59D-D6ED-45EF-A8B7-F1537FE3D9EE}" srcOrd="0" destOrd="0" parTransId="{805A39D3-3515-404B-BD5E-799E6DA6A4AE}" sibTransId="{A09039FF-E3CC-429F-B06F-EFC2FAB03EBB}"/>
    <dgm:cxn modelId="{7D8438F5-BF46-4CEA-810B-256FB0C6A7F6}" srcId="{BB52E534-B390-4644-B2AD-4670A25D3E4E}" destId="{BF3B9EAD-96F7-404B-9E2B-7FBF747E9D05}" srcOrd="1" destOrd="0" parTransId="{1660EDE5-CBC2-479B-BB9E-7041623E1AAB}" sibTransId="{FDFC33AE-7FB5-42ED-AA21-990CB23AEF46}"/>
    <dgm:cxn modelId="{7E03040F-5C20-4AC5-8626-28F946C2E6E1}" type="presOf" srcId="{8F5E7405-62DB-47C6-9062-E0A2F4AE129A}" destId="{48155A95-6DAA-4251-8F55-3A4E76E9DDDA}" srcOrd="0" destOrd="0" presId="urn:microsoft.com/office/officeart/2005/8/layout/hierarchy3"/>
    <dgm:cxn modelId="{100C4BF8-F5EA-427A-8F89-117A31853A2F}" type="presOf" srcId="{9041D59D-D6ED-45EF-A8B7-F1537FE3D9EE}" destId="{3407BDD6-948B-4914-A76E-5A58A49BF58C}" srcOrd="0" destOrd="0" presId="urn:microsoft.com/office/officeart/2005/8/layout/hierarchy3"/>
    <dgm:cxn modelId="{7268A38E-D039-497D-868C-DAE7E13DFEEA}" type="presOf" srcId="{3CA1CB2C-0238-4405-A47D-394192D681CA}" destId="{8E8E98EE-08DB-4BD8-8933-3DA790748CC6}" srcOrd="0" destOrd="0" presId="urn:microsoft.com/office/officeart/2005/8/layout/hierarchy3"/>
    <dgm:cxn modelId="{32AB750B-D3A0-48A6-A93B-740F574D16D4}" type="presOf" srcId="{4474C53E-2CFB-4789-88D8-C09E5218AAAF}" destId="{CCCB4926-1203-4229-B4D3-F590AEDC7EE9}" srcOrd="0" destOrd="0" presId="urn:microsoft.com/office/officeart/2005/8/layout/hierarchy3"/>
    <dgm:cxn modelId="{A4C1B3AB-403B-499B-A357-7B424A1ECA39}" type="presOf" srcId="{EE591C51-AE69-498C-AA17-88F45F477A5E}" destId="{6C12EA8D-FE90-48BA-8A9D-9265AC21FB28}" srcOrd="0" destOrd="0" presId="urn:microsoft.com/office/officeart/2005/8/layout/hierarchy3"/>
    <dgm:cxn modelId="{587E98E1-5D8B-40BD-BDF7-ECD90B42B97E}" type="presOf" srcId="{8ECCF80A-1252-4628-8A3E-1A1CE46B63C6}" destId="{A233C664-31DB-420F-8BE9-941691EDEB7E}" srcOrd="0" destOrd="0" presId="urn:microsoft.com/office/officeart/2005/8/layout/hierarchy3"/>
    <dgm:cxn modelId="{FAC219F5-C1DB-42A2-B1F1-38F3787AF274}" type="presOf" srcId="{B88EA20C-4862-4926-9869-D49FB557B712}" destId="{EC1BBCB4-EAE3-4DB2-B34B-2A009FCFA618}" srcOrd="0" destOrd="0" presId="urn:microsoft.com/office/officeart/2005/8/layout/hierarchy3"/>
    <dgm:cxn modelId="{1DBBC253-FFDC-42B9-AE9D-270BA425964D}" type="presOf" srcId="{DF0AFAF2-1DAA-4257-9A67-12EC0717AB02}" destId="{356808CE-9E1B-499F-9B16-CBF4FF08FA70}" srcOrd="0" destOrd="0" presId="urn:microsoft.com/office/officeart/2005/8/layout/hierarchy3"/>
    <dgm:cxn modelId="{E785481D-F3E7-450F-B77B-8514E9158BD3}" srcId="{12A7B683-51CE-4D1B-868C-C6559B2D7F5E}" destId="{3CA1CB2C-0238-4405-A47D-394192D681CA}" srcOrd="2" destOrd="0" parTransId="{6F5466E5-886A-4A76-B2A2-A5AAC86F2AC0}" sibTransId="{D2008D8F-FF8B-4134-9176-F9F47302EFE2}"/>
    <dgm:cxn modelId="{6C02657D-B05B-4B07-A3B4-7132B3D023D4}" type="presOf" srcId="{9821A5A0-F700-44AB-B1CB-124BE9EE8662}" destId="{3C94C81E-932A-4891-AF82-3FC1ED8F25D0}" srcOrd="0" destOrd="0" presId="urn:microsoft.com/office/officeart/2005/8/layout/hierarchy3"/>
    <dgm:cxn modelId="{3A1B8027-A1FE-4864-AE27-1BAE71B5FF81}" type="presOf" srcId="{A1CC338D-DC03-41DD-A386-49BEF6266E3F}" destId="{43383EE8-F2C6-4BEC-A5B8-B252FD6E010F}" srcOrd="0" destOrd="0" presId="urn:microsoft.com/office/officeart/2005/8/layout/hierarchy3"/>
    <dgm:cxn modelId="{DF41E3E1-6B8D-4D8D-9D4F-67ED6F16A1FA}" type="presOf" srcId="{EDB08A6F-CAFE-4684-BF67-8C35C61C617A}" destId="{7C9D0870-441D-42DA-9DFC-0DAA40F8C9B7}" srcOrd="0" destOrd="0" presId="urn:microsoft.com/office/officeart/2005/8/layout/hierarchy3"/>
    <dgm:cxn modelId="{3F1224E1-D48A-4D5F-AC56-05223DB8314B}" type="presOf" srcId="{55CC8A66-BB68-4176-816C-AF5028B7423C}" destId="{6B49E076-BFA5-49D1-AF47-8BCE5A8E59F2}" srcOrd="0" destOrd="0" presId="urn:microsoft.com/office/officeart/2005/8/layout/hierarchy3"/>
    <dgm:cxn modelId="{138FEF84-B3C0-42E6-AE59-A62A2038AB86}" type="presOf" srcId="{276BDA68-6969-463C-B0BD-E6D5948A4259}" destId="{567C37B5-67A7-47DF-B01F-5CDAB196F8D9}" srcOrd="0" destOrd="0" presId="urn:microsoft.com/office/officeart/2005/8/layout/hierarchy3"/>
    <dgm:cxn modelId="{16DAFAA4-8D76-4A45-B7D9-44624995A420}" srcId="{BB52E534-B390-4644-B2AD-4670A25D3E4E}" destId="{276BDA68-6969-463C-B0BD-E6D5948A4259}" srcOrd="2" destOrd="0" parTransId="{33964B54-8592-42F3-B8EC-A916AA46AF59}" sibTransId="{324E1619-C28C-44CF-B3AD-12BECC279ED6}"/>
    <dgm:cxn modelId="{BB70C1FC-13AE-40A7-B20D-B8931FB2806B}" srcId="{8DB4DD3D-EE20-4FCF-A8AA-B8B1156615FA}" destId="{0F3B4ED2-1688-49FD-86AE-D13C334E8298}" srcOrd="1" destOrd="0" parTransId="{4491F354-0D39-42C2-B144-577A1D265EA6}" sibTransId="{24164F52-60D1-4293-83A0-5EFD08771512}"/>
    <dgm:cxn modelId="{C61C3C94-40ED-4895-B41F-F8F6B185935C}" type="presOf" srcId="{BB52E534-B390-4644-B2AD-4670A25D3E4E}" destId="{E0FCD15E-A0DF-4967-B8EF-04DE5AE84370}" srcOrd="1" destOrd="0" presId="urn:microsoft.com/office/officeart/2005/8/layout/hierarchy3"/>
    <dgm:cxn modelId="{FA4E3E5D-3977-4C86-8BE3-45DEFF6876F5}" srcId="{B88EA20C-4862-4926-9869-D49FB557B712}" destId="{EE591C51-AE69-498C-AA17-88F45F477A5E}" srcOrd="0" destOrd="0" parTransId="{DF0AFAF2-1DAA-4257-9A67-12EC0717AB02}" sibTransId="{584B8BDD-6443-490B-8FE6-B38E240B919F}"/>
    <dgm:cxn modelId="{D07148F3-C9D4-4456-90B9-832A99D54C44}" srcId="{8DB4DD3D-EE20-4FCF-A8AA-B8B1156615FA}" destId="{E7DCCFAA-3281-4590-886F-1F615E04B347}" srcOrd="2" destOrd="0" parTransId="{7E9862F8-B398-43C5-809F-F6FAA03C72AA}" sibTransId="{89F4735F-531E-4679-A7E9-F82851CD5368}"/>
    <dgm:cxn modelId="{4986A541-A704-466F-8CA1-ECC67CB3768D}" type="presOf" srcId="{CE5D2331-F9CC-4AE0-AC2F-FF8ED24D169D}" destId="{28F9FB9C-8B07-40E0-A0BE-E8B6DF4DE141}" srcOrd="0" destOrd="0" presId="urn:microsoft.com/office/officeart/2005/8/layout/hierarchy3"/>
    <dgm:cxn modelId="{8FBBC481-6C5A-4332-BE7E-AFB5AB4FE14E}" srcId="{12A7B683-51CE-4D1B-868C-C6559B2D7F5E}" destId="{BB52E534-B390-4644-B2AD-4670A25D3E4E}" srcOrd="3" destOrd="0" parTransId="{93C0DC8C-1786-4B80-BC92-863825BD8F0F}" sibTransId="{7FBF63E1-F93E-4DC2-95C6-61065E013C77}"/>
    <dgm:cxn modelId="{9ADA34C2-E626-47BD-9A70-6110B5502F00}" type="presOf" srcId="{B88EA20C-4862-4926-9869-D49FB557B712}" destId="{52AA7BD1-D52B-4A08-87AF-D8C9E2E9AF1E}" srcOrd="1" destOrd="0" presId="urn:microsoft.com/office/officeart/2005/8/layout/hierarchy3"/>
    <dgm:cxn modelId="{412727E3-9463-41B6-AB2D-2961C820BDAA}" type="presOf" srcId="{2EB04094-84EA-4365-B899-39CBFD5592BC}" destId="{11337755-C856-443D-AF34-4C1ACB8A1DF9}" srcOrd="0" destOrd="0" presId="urn:microsoft.com/office/officeart/2005/8/layout/hierarchy3"/>
    <dgm:cxn modelId="{D6D49C60-6BBF-4F64-874D-40C623527754}" type="presOf" srcId="{805A39D3-3515-404B-BD5E-799E6DA6A4AE}" destId="{970EBC75-4393-463E-A16E-8C1404012E73}" srcOrd="0" destOrd="0" presId="urn:microsoft.com/office/officeart/2005/8/layout/hierarchy3"/>
    <dgm:cxn modelId="{FF8938B0-39BB-43BF-8ABB-C004D8E0A77E}" type="presOf" srcId="{7E9862F8-B398-43C5-809F-F6FAA03C72AA}" destId="{50653489-13FC-4B6D-A261-E1EB2163D0E7}" srcOrd="0" destOrd="0" presId="urn:microsoft.com/office/officeart/2005/8/layout/hierarchy3"/>
    <dgm:cxn modelId="{2BACC4B4-61FD-4A79-B30D-F37FABB7531C}" type="presOf" srcId="{4491F354-0D39-42C2-B144-577A1D265EA6}" destId="{B5F73AEE-C6FB-438D-A818-C7F7C4C5519E}" srcOrd="0" destOrd="0" presId="urn:microsoft.com/office/officeart/2005/8/layout/hierarchy3"/>
    <dgm:cxn modelId="{76D59212-B6DB-45C2-A5B7-FF2A3F26838E}" srcId="{B88EA20C-4862-4926-9869-D49FB557B712}" destId="{EDB08A6F-CAFE-4684-BF67-8C35C61C617A}" srcOrd="1" destOrd="0" parTransId="{22D29C28-6A16-4FDF-A5D1-D74274B3BAFA}" sibTransId="{65CFA924-8471-495B-BA93-6FA4DC6D439F}"/>
    <dgm:cxn modelId="{1403B619-842E-4B5D-B42E-A1068EE40410}" type="presOf" srcId="{1B507658-374A-41B4-B48C-1DAB6A73FFA0}" destId="{9E13A8FE-C86C-4E31-8925-5D5562BFEC3C}" srcOrd="0" destOrd="0" presId="urn:microsoft.com/office/officeart/2005/8/layout/hierarchy3"/>
    <dgm:cxn modelId="{7477B3B8-5CE0-4332-A61C-0CD7EA9AB59E}" type="presOf" srcId="{BB52E534-B390-4644-B2AD-4670A25D3E4E}" destId="{801DD123-2472-42CA-9EEC-6479F2B221CD}" srcOrd="0" destOrd="0" presId="urn:microsoft.com/office/officeart/2005/8/layout/hierarchy3"/>
    <dgm:cxn modelId="{BD6F77E6-4957-446D-AD03-3D15E3AF0CA1}" type="presOf" srcId="{8DB4DD3D-EE20-4FCF-A8AA-B8B1156615FA}" destId="{1C37AFA9-3997-4EBC-A8CA-0680D7123857}" srcOrd="0" destOrd="0" presId="urn:microsoft.com/office/officeart/2005/8/layout/hierarchy3"/>
    <dgm:cxn modelId="{756A5D7A-5B11-4AF8-9DB8-EBB735469E25}" type="presOf" srcId="{33964B54-8592-42F3-B8EC-A916AA46AF59}" destId="{2A3A0D27-CC0B-466D-9E66-7D4B0E375DD9}" srcOrd="0" destOrd="0" presId="urn:microsoft.com/office/officeart/2005/8/layout/hierarchy3"/>
    <dgm:cxn modelId="{EE917403-4B2E-4BFB-B6B4-3D004715B371}" type="presOf" srcId="{22D29C28-6A16-4FDF-A5D1-D74274B3BAFA}" destId="{266156A1-C2ED-40FD-8514-0AC98D87E194}" srcOrd="0" destOrd="0" presId="urn:microsoft.com/office/officeart/2005/8/layout/hierarchy3"/>
    <dgm:cxn modelId="{376ED7B0-00D9-493E-8C48-1500DC7A7A50}" type="presOf" srcId="{558F7223-AC13-4A4B-A87B-4944DC9184B5}" destId="{49E3580F-27C1-4F38-B944-2B8F19704FDD}" srcOrd="0" destOrd="0" presId="urn:microsoft.com/office/officeart/2005/8/layout/hierarchy3"/>
    <dgm:cxn modelId="{1391EB82-E759-47A2-994E-56499C2D659C}" type="presOf" srcId="{E7DCCFAA-3281-4590-886F-1F615E04B347}" destId="{793304AC-CF6B-4C8C-8111-F4CC518B1B2A}" srcOrd="0" destOrd="0" presId="urn:microsoft.com/office/officeart/2005/8/layout/hierarchy3"/>
    <dgm:cxn modelId="{BAAEB31A-9D46-4926-80B3-273C9918C969}" type="presOf" srcId="{2EB04094-84EA-4365-B899-39CBFD5592BC}" destId="{AC0C9BBA-1A70-41B5-98F0-A9CBC325E503}" srcOrd="1" destOrd="0" presId="urn:microsoft.com/office/officeart/2005/8/layout/hierarchy3"/>
    <dgm:cxn modelId="{898838D0-DD8B-4BA5-9DFB-79D9F385B296}" srcId="{3CA1CB2C-0238-4405-A47D-394192D681CA}" destId="{4474C53E-2CFB-4789-88D8-C09E5218AAAF}" srcOrd="2" destOrd="0" parTransId="{55CC8A66-BB68-4176-816C-AF5028B7423C}" sibTransId="{1933D62D-D25B-44B7-9356-9F1204B8DC59}"/>
    <dgm:cxn modelId="{CC07B91F-62C3-4619-A99F-A28E2376688A}" type="presOf" srcId="{D00098E1-1593-429C-ADBB-30E5221D0E8F}" destId="{00243AA3-4D87-49E3-B48C-14740ACD2E80}" srcOrd="0" destOrd="0" presId="urn:microsoft.com/office/officeart/2005/8/layout/hierarchy3"/>
    <dgm:cxn modelId="{F77505B0-5F68-4458-B90E-8A5BCE40A5A8}" type="presOf" srcId="{2F112668-1B4F-4C7D-BF2B-6B2187673FA2}" destId="{EF02E9CE-3E1A-4711-AE28-65479A556250}" srcOrd="0" destOrd="0" presId="urn:microsoft.com/office/officeart/2005/8/layout/hierarchy3"/>
    <dgm:cxn modelId="{2A62111B-3CC3-41C1-83A7-10ADFE1A055F}" type="presOf" srcId="{3CA1CB2C-0238-4405-A47D-394192D681CA}" destId="{65A1284D-CCC2-4C0D-9692-1C5787A19EEE}" srcOrd="1" destOrd="0" presId="urn:microsoft.com/office/officeart/2005/8/layout/hierarchy3"/>
    <dgm:cxn modelId="{826A6077-5C78-4DC4-928F-48949F871498}" srcId="{2EB04094-84EA-4365-B899-39CBFD5592BC}" destId="{3714BECD-8E8F-4468-A189-147D1EABE218}" srcOrd="1" destOrd="0" parTransId="{A9527F6B-9A03-4F5B-B9BE-80A639D88CB0}" sibTransId="{C762B7D6-9D9E-4C43-BD5A-4278C221FEFF}"/>
    <dgm:cxn modelId="{10B85A49-85D3-4124-B4BF-9E292B8F06FA}" type="presOf" srcId="{BF3B9EAD-96F7-404B-9E2B-7FBF747E9D05}" destId="{75ED664F-A42A-4DD5-B747-2015A7626C4E}" srcOrd="0" destOrd="0" presId="urn:microsoft.com/office/officeart/2005/8/layout/hierarchy3"/>
    <dgm:cxn modelId="{0504F40C-AD9E-4E9D-A13B-0B4B5E54C855}" type="presOf" srcId="{12A7B683-51CE-4D1B-868C-C6559B2D7F5E}" destId="{6E861640-59B8-4563-92C8-EB1ED47F522A}" srcOrd="0" destOrd="0" presId="urn:microsoft.com/office/officeart/2005/8/layout/hierarchy3"/>
    <dgm:cxn modelId="{B9849228-B7BA-4881-884C-66BF62A0116A}" srcId="{3CA1CB2C-0238-4405-A47D-394192D681CA}" destId="{9821A5A0-F700-44AB-B1CB-124BE9EE8662}" srcOrd="1" destOrd="0" parTransId="{4CBF8B7A-7342-41C1-B3C2-D54A55A219CE}" sibTransId="{D29544BE-2CC5-4E6D-9646-22A5C13D268D}"/>
    <dgm:cxn modelId="{51204A2D-D076-4C44-B024-4FB38E02657A}" type="presOf" srcId="{B18215B9-8EBE-4E3C-9EF2-7574931EDB42}" destId="{B964F8D6-E740-4106-B5FC-9E3D48C4EEA0}" srcOrd="0" destOrd="0" presId="urn:microsoft.com/office/officeart/2005/8/layout/hierarchy3"/>
    <dgm:cxn modelId="{45BCED58-268F-4928-A87D-1517D6BA7F15}" type="presOf" srcId="{3714BECD-8E8F-4468-A189-147D1EABE218}" destId="{E0731B24-A8C4-4C16-BE2B-31F41B227A0C}" srcOrd="0" destOrd="0" presId="urn:microsoft.com/office/officeart/2005/8/layout/hierarchy3"/>
    <dgm:cxn modelId="{2716E2B1-DE53-4BE1-8CCA-5F15D2D06E74}" type="presOf" srcId="{519D8FB3-3A91-4877-B1AE-EBAB4304BF46}" destId="{DB9B49B9-DB05-4A83-8F60-69AD1ACC451A}" srcOrd="0" destOrd="0" presId="urn:microsoft.com/office/officeart/2005/8/layout/hierarchy3"/>
    <dgm:cxn modelId="{92FA20BC-3337-4F62-939B-2A79CCCD07F3}" srcId="{3CA1CB2C-0238-4405-A47D-394192D681CA}" destId="{519D8FB3-3A91-4877-B1AE-EBAB4304BF46}" srcOrd="0" destOrd="0" parTransId="{F53BD657-69B7-4DD8-900C-297425F67BF6}" sibTransId="{4C1A4E50-7C19-4542-BF3F-7903468B660F}"/>
    <dgm:cxn modelId="{DEF886F9-7C36-4342-94E4-66EF93832C63}" type="presOf" srcId="{D93BB301-C7D5-4669-9C7E-D6804747888F}" destId="{E9A7395B-43A8-4DED-A062-F5FD69F0102E}" srcOrd="0" destOrd="0" presId="urn:microsoft.com/office/officeart/2005/8/layout/hierarchy3"/>
    <dgm:cxn modelId="{EE162747-417B-4D41-876B-170C8A6FB970}" srcId="{8DB4DD3D-EE20-4FCF-A8AA-B8B1156615FA}" destId="{B5448B40-AD50-44B3-B061-C5DDE793432F}" srcOrd="3" destOrd="0" parTransId="{A1CC338D-DC03-41DD-A386-49BEF6266E3F}" sibTransId="{39748D72-97F3-4B5D-8706-8AA5C3E542EA}"/>
    <dgm:cxn modelId="{994B4A62-AFDB-4C96-82D3-4CD799B2E127}" type="presOf" srcId="{B5448B40-AD50-44B3-B061-C5DDE793432F}" destId="{43B140D7-4F30-440F-96D4-A492F55A357C}" srcOrd="0" destOrd="0" presId="urn:microsoft.com/office/officeart/2005/8/layout/hierarchy3"/>
    <dgm:cxn modelId="{53CC6D90-2B0A-445B-872A-8928B109D963}" srcId="{2EB04094-84EA-4365-B899-39CBFD5592BC}" destId="{2F112668-1B4F-4C7D-BF2B-6B2187673FA2}" srcOrd="2" destOrd="0" parTransId="{B18215B9-8EBE-4E3C-9EF2-7574931EDB42}" sibTransId="{2AE07239-909A-48BF-8FDF-4C1AF93CD3A8}"/>
    <dgm:cxn modelId="{D2360DA3-9E9D-4A5C-8DCE-1FE7DDF786B2}" srcId="{2EB04094-84EA-4365-B899-39CBFD5592BC}" destId="{558F7223-AC13-4A4B-A87B-4944DC9184B5}" srcOrd="0" destOrd="0" parTransId="{D00098E1-1593-429C-ADBB-30E5221D0E8F}" sibTransId="{ADC4E1AA-789B-42CA-B546-D31E09FD2B44}"/>
    <dgm:cxn modelId="{AC372526-572A-4658-A3F5-C27318B42395}" type="presOf" srcId="{F53BD657-69B7-4DD8-900C-297425F67BF6}" destId="{CD9EDC27-6921-4440-992F-7FFB5235CFFB}" srcOrd="0" destOrd="0" presId="urn:microsoft.com/office/officeart/2005/8/layout/hierarchy3"/>
    <dgm:cxn modelId="{B67D3078-B981-4CB3-A1FD-A8D13F1FCF56}" type="presOf" srcId="{1660EDE5-CBC2-479B-BB9E-7041623E1AAB}" destId="{084AE62F-7D2A-40F8-8EF6-1D4908D2AC9D}" srcOrd="0" destOrd="0" presId="urn:microsoft.com/office/officeart/2005/8/layout/hierarchy3"/>
    <dgm:cxn modelId="{56A42967-64E4-4166-90EC-6E4DFEA33474}" srcId="{8DB4DD3D-EE20-4FCF-A8AA-B8B1156615FA}" destId="{1B507658-374A-41B4-B48C-1DAB6A73FFA0}" srcOrd="4" destOrd="0" parTransId="{8F5E7405-62DB-47C6-9062-E0A2F4AE129A}" sibTransId="{D7F6E8CD-0739-43A9-8155-B7D6B2D904AA}"/>
    <dgm:cxn modelId="{F87D4E1A-8FB6-4774-8254-96B19AE8A455}" type="presOf" srcId="{6059E2DE-909F-445A-9D58-52D18F0AFB2F}" destId="{067A7AE5-C123-45FD-B9FE-EEF9CBE1212C}" srcOrd="0" destOrd="0" presId="urn:microsoft.com/office/officeart/2005/8/layout/hierarchy3"/>
    <dgm:cxn modelId="{D9E7039E-7039-4C08-8ABD-0E960C318606}" srcId="{12A7B683-51CE-4D1B-868C-C6559B2D7F5E}" destId="{B88EA20C-4862-4926-9869-D49FB557B712}" srcOrd="1" destOrd="0" parTransId="{4DD61F57-A218-4439-A3C1-3D0A4F39B7F1}" sibTransId="{39B72A08-B1F8-4B45-A874-8752C5582898}"/>
    <dgm:cxn modelId="{72092BD7-19EC-4912-A56C-806A96704639}" srcId="{12A7B683-51CE-4D1B-868C-C6559B2D7F5E}" destId="{2EB04094-84EA-4365-B899-39CBFD5592BC}" srcOrd="0" destOrd="0" parTransId="{68E366BC-B81A-4A27-8487-41411404E5B3}" sibTransId="{7C2B093E-848C-4E88-91F9-9EAA010C6329}"/>
    <dgm:cxn modelId="{B218D502-91C2-4442-8B1F-4D1A76E29636}" type="presOf" srcId="{4CBF8B7A-7342-41C1-B3C2-D54A55A219CE}" destId="{01577E9E-93F8-44C0-9D47-E17594617587}" srcOrd="0" destOrd="0" presId="urn:microsoft.com/office/officeart/2005/8/layout/hierarchy3"/>
    <dgm:cxn modelId="{CA9AC6C8-D3E1-44D9-89A8-99163847BF95}" type="presParOf" srcId="{6E861640-59B8-4563-92C8-EB1ED47F522A}" destId="{6AF37F5D-E065-4748-9AC5-BEA870C90EBA}" srcOrd="0" destOrd="0" presId="urn:microsoft.com/office/officeart/2005/8/layout/hierarchy3"/>
    <dgm:cxn modelId="{30E68CD7-BF13-48D2-8635-FA52E0C5DE42}" type="presParOf" srcId="{6AF37F5D-E065-4748-9AC5-BEA870C90EBA}" destId="{C444F72C-5F0E-4CFD-AEC2-E24D9F6C0A97}" srcOrd="0" destOrd="0" presId="urn:microsoft.com/office/officeart/2005/8/layout/hierarchy3"/>
    <dgm:cxn modelId="{F66B2D45-1A0C-414A-8209-18ADFA3282AB}" type="presParOf" srcId="{C444F72C-5F0E-4CFD-AEC2-E24D9F6C0A97}" destId="{11337755-C856-443D-AF34-4C1ACB8A1DF9}" srcOrd="0" destOrd="0" presId="urn:microsoft.com/office/officeart/2005/8/layout/hierarchy3"/>
    <dgm:cxn modelId="{1B7702CD-B14D-4372-9782-FF3C95B3A9B7}" type="presParOf" srcId="{C444F72C-5F0E-4CFD-AEC2-E24D9F6C0A97}" destId="{AC0C9BBA-1A70-41B5-98F0-A9CBC325E503}" srcOrd="1" destOrd="0" presId="urn:microsoft.com/office/officeart/2005/8/layout/hierarchy3"/>
    <dgm:cxn modelId="{22D752EA-F301-4533-8889-1D36086904DF}" type="presParOf" srcId="{6AF37F5D-E065-4748-9AC5-BEA870C90EBA}" destId="{A389BA2E-5C4D-4B4F-8A0D-C97619016C70}" srcOrd="1" destOrd="0" presId="urn:microsoft.com/office/officeart/2005/8/layout/hierarchy3"/>
    <dgm:cxn modelId="{3084E554-EE3B-4DFB-9D07-49841F930E4E}" type="presParOf" srcId="{A389BA2E-5C4D-4B4F-8A0D-C97619016C70}" destId="{00243AA3-4D87-49E3-B48C-14740ACD2E80}" srcOrd="0" destOrd="0" presId="urn:microsoft.com/office/officeart/2005/8/layout/hierarchy3"/>
    <dgm:cxn modelId="{5B5AE748-6EB2-41D1-8B7B-CC048B1ECB4E}" type="presParOf" srcId="{A389BA2E-5C4D-4B4F-8A0D-C97619016C70}" destId="{49E3580F-27C1-4F38-B944-2B8F19704FDD}" srcOrd="1" destOrd="0" presId="urn:microsoft.com/office/officeart/2005/8/layout/hierarchy3"/>
    <dgm:cxn modelId="{51C2E7F3-AFA6-4032-B677-66C575C881A4}" type="presParOf" srcId="{A389BA2E-5C4D-4B4F-8A0D-C97619016C70}" destId="{A9E2108A-5D3D-43CC-8E1E-3F99404D648A}" srcOrd="2" destOrd="0" presId="urn:microsoft.com/office/officeart/2005/8/layout/hierarchy3"/>
    <dgm:cxn modelId="{33F672A0-6AEA-4CD5-8BF8-A6F18AF276F1}" type="presParOf" srcId="{A389BA2E-5C4D-4B4F-8A0D-C97619016C70}" destId="{E0731B24-A8C4-4C16-BE2B-31F41B227A0C}" srcOrd="3" destOrd="0" presId="urn:microsoft.com/office/officeart/2005/8/layout/hierarchy3"/>
    <dgm:cxn modelId="{73341FFF-00CC-454C-AD5A-E9F76E8DE89C}" type="presParOf" srcId="{A389BA2E-5C4D-4B4F-8A0D-C97619016C70}" destId="{B964F8D6-E740-4106-B5FC-9E3D48C4EEA0}" srcOrd="4" destOrd="0" presId="urn:microsoft.com/office/officeart/2005/8/layout/hierarchy3"/>
    <dgm:cxn modelId="{55109CC8-62ED-4AEC-A06D-7F99260AEF23}" type="presParOf" srcId="{A389BA2E-5C4D-4B4F-8A0D-C97619016C70}" destId="{EF02E9CE-3E1A-4711-AE28-65479A556250}" srcOrd="5" destOrd="0" presId="urn:microsoft.com/office/officeart/2005/8/layout/hierarchy3"/>
    <dgm:cxn modelId="{266778B8-C5C3-41B0-9C9E-9A57BA606D32}" type="presParOf" srcId="{6E861640-59B8-4563-92C8-EB1ED47F522A}" destId="{D5D3F200-3536-4C33-AA62-C1A5C45B74F7}" srcOrd="1" destOrd="0" presId="urn:microsoft.com/office/officeart/2005/8/layout/hierarchy3"/>
    <dgm:cxn modelId="{534E9A5E-A899-4ADF-8987-1D29FB2BA541}" type="presParOf" srcId="{D5D3F200-3536-4C33-AA62-C1A5C45B74F7}" destId="{BE517271-A615-4531-A71A-7C1924937D7F}" srcOrd="0" destOrd="0" presId="urn:microsoft.com/office/officeart/2005/8/layout/hierarchy3"/>
    <dgm:cxn modelId="{3CCF1886-3AF1-42E3-B035-C62DDB5B078A}" type="presParOf" srcId="{BE517271-A615-4531-A71A-7C1924937D7F}" destId="{EC1BBCB4-EAE3-4DB2-B34B-2A009FCFA618}" srcOrd="0" destOrd="0" presId="urn:microsoft.com/office/officeart/2005/8/layout/hierarchy3"/>
    <dgm:cxn modelId="{0B8A2ECD-F25E-459C-8038-584A441A3CBC}" type="presParOf" srcId="{BE517271-A615-4531-A71A-7C1924937D7F}" destId="{52AA7BD1-D52B-4A08-87AF-D8C9E2E9AF1E}" srcOrd="1" destOrd="0" presId="urn:microsoft.com/office/officeart/2005/8/layout/hierarchy3"/>
    <dgm:cxn modelId="{0FB8F3E8-8D52-41AC-9216-9EFBE8E5251F}" type="presParOf" srcId="{D5D3F200-3536-4C33-AA62-C1A5C45B74F7}" destId="{34F0F055-6A95-4BFB-B880-B858C61DC53C}" srcOrd="1" destOrd="0" presId="urn:microsoft.com/office/officeart/2005/8/layout/hierarchy3"/>
    <dgm:cxn modelId="{C105F86D-5012-4C1F-9F8B-2B6C98FE9435}" type="presParOf" srcId="{34F0F055-6A95-4BFB-B880-B858C61DC53C}" destId="{356808CE-9E1B-499F-9B16-CBF4FF08FA70}" srcOrd="0" destOrd="0" presId="urn:microsoft.com/office/officeart/2005/8/layout/hierarchy3"/>
    <dgm:cxn modelId="{2563BADF-0AAE-4A53-86EF-3CAD353DB895}" type="presParOf" srcId="{34F0F055-6A95-4BFB-B880-B858C61DC53C}" destId="{6C12EA8D-FE90-48BA-8A9D-9265AC21FB28}" srcOrd="1" destOrd="0" presId="urn:microsoft.com/office/officeart/2005/8/layout/hierarchy3"/>
    <dgm:cxn modelId="{D1AA3986-CD43-43B7-879E-A51B7E48EF63}" type="presParOf" srcId="{34F0F055-6A95-4BFB-B880-B858C61DC53C}" destId="{266156A1-C2ED-40FD-8514-0AC98D87E194}" srcOrd="2" destOrd="0" presId="urn:microsoft.com/office/officeart/2005/8/layout/hierarchy3"/>
    <dgm:cxn modelId="{6A5CF24A-8978-438D-B5E9-D66F5CDE0FBA}" type="presParOf" srcId="{34F0F055-6A95-4BFB-B880-B858C61DC53C}" destId="{7C9D0870-441D-42DA-9DFC-0DAA40F8C9B7}" srcOrd="3" destOrd="0" presId="urn:microsoft.com/office/officeart/2005/8/layout/hierarchy3"/>
    <dgm:cxn modelId="{B52A4094-91AB-4636-AEC9-EAB15B3DEB1F}" type="presParOf" srcId="{34F0F055-6A95-4BFB-B880-B858C61DC53C}" destId="{E9A7395B-43A8-4DED-A062-F5FD69F0102E}" srcOrd="4" destOrd="0" presId="urn:microsoft.com/office/officeart/2005/8/layout/hierarchy3"/>
    <dgm:cxn modelId="{0F7FE8D2-7842-48F5-BE43-A7CC8AB4B09B}" type="presParOf" srcId="{34F0F055-6A95-4BFB-B880-B858C61DC53C}" destId="{28F9FB9C-8B07-40E0-A0BE-E8B6DF4DE141}" srcOrd="5" destOrd="0" presId="urn:microsoft.com/office/officeart/2005/8/layout/hierarchy3"/>
    <dgm:cxn modelId="{C1280950-7925-4B6C-B87A-5829945DEADB}" type="presParOf" srcId="{6E861640-59B8-4563-92C8-EB1ED47F522A}" destId="{BA53ABF6-A026-48DB-9CB3-437F51A97110}" srcOrd="2" destOrd="0" presId="urn:microsoft.com/office/officeart/2005/8/layout/hierarchy3"/>
    <dgm:cxn modelId="{E0717FD8-1FF6-4926-88D0-774FFBB9B737}" type="presParOf" srcId="{BA53ABF6-A026-48DB-9CB3-437F51A97110}" destId="{E24F7426-E18E-42B9-8D73-E413EFDD7485}" srcOrd="0" destOrd="0" presId="urn:microsoft.com/office/officeart/2005/8/layout/hierarchy3"/>
    <dgm:cxn modelId="{74B89DA7-9DB7-4E2E-BF89-4DB9626E2BA5}" type="presParOf" srcId="{E24F7426-E18E-42B9-8D73-E413EFDD7485}" destId="{8E8E98EE-08DB-4BD8-8933-3DA790748CC6}" srcOrd="0" destOrd="0" presId="urn:microsoft.com/office/officeart/2005/8/layout/hierarchy3"/>
    <dgm:cxn modelId="{2695FDEE-188B-4343-A911-713C3C5238CE}" type="presParOf" srcId="{E24F7426-E18E-42B9-8D73-E413EFDD7485}" destId="{65A1284D-CCC2-4C0D-9692-1C5787A19EEE}" srcOrd="1" destOrd="0" presId="urn:microsoft.com/office/officeart/2005/8/layout/hierarchy3"/>
    <dgm:cxn modelId="{F81BCF47-51D3-4DB0-883E-156CA4E51EE1}" type="presParOf" srcId="{BA53ABF6-A026-48DB-9CB3-437F51A97110}" destId="{9E713B14-9E5E-4E65-B6A9-3E545D037461}" srcOrd="1" destOrd="0" presId="urn:microsoft.com/office/officeart/2005/8/layout/hierarchy3"/>
    <dgm:cxn modelId="{AE9E711C-2135-480C-8BC1-C34883873D96}" type="presParOf" srcId="{9E713B14-9E5E-4E65-B6A9-3E545D037461}" destId="{CD9EDC27-6921-4440-992F-7FFB5235CFFB}" srcOrd="0" destOrd="0" presId="urn:microsoft.com/office/officeart/2005/8/layout/hierarchy3"/>
    <dgm:cxn modelId="{005D7F91-16F8-425E-9294-8098C98D8AC3}" type="presParOf" srcId="{9E713B14-9E5E-4E65-B6A9-3E545D037461}" destId="{DB9B49B9-DB05-4A83-8F60-69AD1ACC451A}" srcOrd="1" destOrd="0" presId="urn:microsoft.com/office/officeart/2005/8/layout/hierarchy3"/>
    <dgm:cxn modelId="{21F53B7A-893F-4B31-B2EC-9C18D0E3127E}" type="presParOf" srcId="{9E713B14-9E5E-4E65-B6A9-3E545D037461}" destId="{01577E9E-93F8-44C0-9D47-E17594617587}" srcOrd="2" destOrd="0" presId="urn:microsoft.com/office/officeart/2005/8/layout/hierarchy3"/>
    <dgm:cxn modelId="{B65C1D59-1087-429F-B8FB-531FFFB36098}" type="presParOf" srcId="{9E713B14-9E5E-4E65-B6A9-3E545D037461}" destId="{3C94C81E-932A-4891-AF82-3FC1ED8F25D0}" srcOrd="3" destOrd="0" presId="urn:microsoft.com/office/officeart/2005/8/layout/hierarchy3"/>
    <dgm:cxn modelId="{A9FFA926-E1DE-4A9D-ADBC-ECA0797197D0}" type="presParOf" srcId="{9E713B14-9E5E-4E65-B6A9-3E545D037461}" destId="{6B49E076-BFA5-49D1-AF47-8BCE5A8E59F2}" srcOrd="4" destOrd="0" presId="urn:microsoft.com/office/officeart/2005/8/layout/hierarchy3"/>
    <dgm:cxn modelId="{9A965B6F-47E4-4F89-8DC9-57E852F12178}" type="presParOf" srcId="{9E713B14-9E5E-4E65-B6A9-3E545D037461}" destId="{CCCB4926-1203-4229-B4D3-F590AEDC7EE9}" srcOrd="5" destOrd="0" presId="urn:microsoft.com/office/officeart/2005/8/layout/hierarchy3"/>
    <dgm:cxn modelId="{953343DC-736D-4AC3-ADD0-827D174D38D0}" type="presParOf" srcId="{6E861640-59B8-4563-92C8-EB1ED47F522A}" destId="{0268E633-A8D6-469E-8CC1-5F60088D036D}" srcOrd="3" destOrd="0" presId="urn:microsoft.com/office/officeart/2005/8/layout/hierarchy3"/>
    <dgm:cxn modelId="{43F85633-761A-4E57-872B-D327D1851D67}" type="presParOf" srcId="{0268E633-A8D6-469E-8CC1-5F60088D036D}" destId="{D12DCB3A-82F1-442A-9FDC-B46B5D980777}" srcOrd="0" destOrd="0" presId="urn:microsoft.com/office/officeart/2005/8/layout/hierarchy3"/>
    <dgm:cxn modelId="{FBEFF3DE-CA7A-4D1B-9569-16F448395723}" type="presParOf" srcId="{D12DCB3A-82F1-442A-9FDC-B46B5D980777}" destId="{801DD123-2472-42CA-9EEC-6479F2B221CD}" srcOrd="0" destOrd="0" presId="urn:microsoft.com/office/officeart/2005/8/layout/hierarchy3"/>
    <dgm:cxn modelId="{0F7BC411-3880-4FFE-B7B7-0D1CD749CC99}" type="presParOf" srcId="{D12DCB3A-82F1-442A-9FDC-B46B5D980777}" destId="{E0FCD15E-A0DF-4967-B8EF-04DE5AE84370}" srcOrd="1" destOrd="0" presId="urn:microsoft.com/office/officeart/2005/8/layout/hierarchy3"/>
    <dgm:cxn modelId="{3BB42728-EE1C-462B-9E4F-A930FE8C3111}" type="presParOf" srcId="{0268E633-A8D6-469E-8CC1-5F60088D036D}" destId="{B96318D0-6EBC-4403-962E-65D3C634B860}" srcOrd="1" destOrd="0" presId="urn:microsoft.com/office/officeart/2005/8/layout/hierarchy3"/>
    <dgm:cxn modelId="{1C99BF3A-EE17-4FE1-85FE-EEB97320D689}" type="presParOf" srcId="{B96318D0-6EBC-4403-962E-65D3C634B860}" destId="{970EBC75-4393-463E-A16E-8C1404012E73}" srcOrd="0" destOrd="0" presId="urn:microsoft.com/office/officeart/2005/8/layout/hierarchy3"/>
    <dgm:cxn modelId="{4B9E0F1B-C0F5-4349-BFDD-DE8B44FA58DE}" type="presParOf" srcId="{B96318D0-6EBC-4403-962E-65D3C634B860}" destId="{3407BDD6-948B-4914-A76E-5A58A49BF58C}" srcOrd="1" destOrd="0" presId="urn:microsoft.com/office/officeart/2005/8/layout/hierarchy3"/>
    <dgm:cxn modelId="{7A27A4FF-8F53-4592-9A9C-FDBD0F7058AF}" type="presParOf" srcId="{B96318D0-6EBC-4403-962E-65D3C634B860}" destId="{084AE62F-7D2A-40F8-8EF6-1D4908D2AC9D}" srcOrd="2" destOrd="0" presId="urn:microsoft.com/office/officeart/2005/8/layout/hierarchy3"/>
    <dgm:cxn modelId="{673F4AA5-2B71-4D14-B9F3-B69B341D25BD}" type="presParOf" srcId="{B96318D0-6EBC-4403-962E-65D3C634B860}" destId="{75ED664F-A42A-4DD5-B747-2015A7626C4E}" srcOrd="3" destOrd="0" presId="urn:microsoft.com/office/officeart/2005/8/layout/hierarchy3"/>
    <dgm:cxn modelId="{517FE1F1-CFF1-48CB-98A8-8BCD0062BE21}" type="presParOf" srcId="{B96318D0-6EBC-4403-962E-65D3C634B860}" destId="{2A3A0D27-CC0B-466D-9E66-7D4B0E375DD9}" srcOrd="4" destOrd="0" presId="urn:microsoft.com/office/officeart/2005/8/layout/hierarchy3"/>
    <dgm:cxn modelId="{E973FC54-03D0-49F2-BA29-0CB322CF2CDD}" type="presParOf" srcId="{B96318D0-6EBC-4403-962E-65D3C634B860}" destId="{567C37B5-67A7-47DF-B01F-5CDAB196F8D9}" srcOrd="5" destOrd="0" presId="urn:microsoft.com/office/officeart/2005/8/layout/hierarchy3"/>
    <dgm:cxn modelId="{D55C3973-2A64-4381-8D3E-339660778AC7}" type="presParOf" srcId="{6E861640-59B8-4563-92C8-EB1ED47F522A}" destId="{08F569C7-863E-40F4-A120-BD4A8EBFA255}" srcOrd="4" destOrd="0" presId="urn:microsoft.com/office/officeart/2005/8/layout/hierarchy3"/>
    <dgm:cxn modelId="{9C388495-0FC6-4FD5-AF97-5D8297FFD13E}" type="presParOf" srcId="{08F569C7-863E-40F4-A120-BD4A8EBFA255}" destId="{998DF5FD-F034-4756-88A4-B684165657E3}" srcOrd="0" destOrd="0" presId="urn:microsoft.com/office/officeart/2005/8/layout/hierarchy3"/>
    <dgm:cxn modelId="{111C3798-B1BC-4B91-BB9B-5FB12E481ACB}" type="presParOf" srcId="{998DF5FD-F034-4756-88A4-B684165657E3}" destId="{1C37AFA9-3997-4EBC-A8CA-0680D7123857}" srcOrd="0" destOrd="0" presId="urn:microsoft.com/office/officeart/2005/8/layout/hierarchy3"/>
    <dgm:cxn modelId="{6C14C038-2339-4ED1-A0BB-DAADDE7A7603}" type="presParOf" srcId="{998DF5FD-F034-4756-88A4-B684165657E3}" destId="{42B913D0-2A6B-4B9A-A368-07951A1D93FC}" srcOrd="1" destOrd="0" presId="urn:microsoft.com/office/officeart/2005/8/layout/hierarchy3"/>
    <dgm:cxn modelId="{ADAD29DF-3ADB-4451-921C-46E5E8B5DFD9}" type="presParOf" srcId="{08F569C7-863E-40F4-A120-BD4A8EBFA255}" destId="{679F75F9-8A17-497D-80A7-1F3E6D93B120}" srcOrd="1" destOrd="0" presId="urn:microsoft.com/office/officeart/2005/8/layout/hierarchy3"/>
    <dgm:cxn modelId="{5B71CF87-B126-451D-9FF0-A5CDDFC1BEEC}" type="presParOf" srcId="{679F75F9-8A17-497D-80A7-1F3E6D93B120}" destId="{A233C664-31DB-420F-8BE9-941691EDEB7E}" srcOrd="0" destOrd="0" presId="urn:microsoft.com/office/officeart/2005/8/layout/hierarchy3"/>
    <dgm:cxn modelId="{5F305FC6-821D-4AB9-A0D9-D5106E50023F}" type="presParOf" srcId="{679F75F9-8A17-497D-80A7-1F3E6D93B120}" destId="{067A7AE5-C123-45FD-B9FE-EEF9CBE1212C}" srcOrd="1" destOrd="0" presId="urn:microsoft.com/office/officeart/2005/8/layout/hierarchy3"/>
    <dgm:cxn modelId="{0220741D-3061-4166-8F17-6B0A35735454}" type="presParOf" srcId="{679F75F9-8A17-497D-80A7-1F3E6D93B120}" destId="{B5F73AEE-C6FB-438D-A818-C7F7C4C5519E}" srcOrd="2" destOrd="0" presId="urn:microsoft.com/office/officeart/2005/8/layout/hierarchy3"/>
    <dgm:cxn modelId="{2068AEEF-FA0C-4244-B211-3AD97F127496}" type="presParOf" srcId="{679F75F9-8A17-497D-80A7-1F3E6D93B120}" destId="{AABADB64-786F-4493-A276-B8BE2123D580}" srcOrd="3" destOrd="0" presId="urn:microsoft.com/office/officeart/2005/8/layout/hierarchy3"/>
    <dgm:cxn modelId="{1CB2698B-6D60-4165-9092-2DCF4CA2833B}" type="presParOf" srcId="{679F75F9-8A17-497D-80A7-1F3E6D93B120}" destId="{50653489-13FC-4B6D-A261-E1EB2163D0E7}" srcOrd="4" destOrd="0" presId="urn:microsoft.com/office/officeart/2005/8/layout/hierarchy3"/>
    <dgm:cxn modelId="{89191692-1C74-45F2-8C20-5A6CB85D9624}" type="presParOf" srcId="{679F75F9-8A17-497D-80A7-1F3E6D93B120}" destId="{793304AC-CF6B-4C8C-8111-F4CC518B1B2A}" srcOrd="5" destOrd="0" presId="urn:microsoft.com/office/officeart/2005/8/layout/hierarchy3"/>
    <dgm:cxn modelId="{9BD04A5F-3E34-4056-98B1-4DB0D5C3A1EB}" type="presParOf" srcId="{679F75F9-8A17-497D-80A7-1F3E6D93B120}" destId="{43383EE8-F2C6-4BEC-A5B8-B252FD6E010F}" srcOrd="6" destOrd="0" presId="urn:microsoft.com/office/officeart/2005/8/layout/hierarchy3"/>
    <dgm:cxn modelId="{CFED74BF-E54F-4B06-BBD1-E7D4241C06CF}" type="presParOf" srcId="{679F75F9-8A17-497D-80A7-1F3E6D93B120}" destId="{43B140D7-4F30-440F-96D4-A492F55A357C}" srcOrd="7" destOrd="0" presId="urn:microsoft.com/office/officeart/2005/8/layout/hierarchy3"/>
    <dgm:cxn modelId="{2C3A9602-6992-465E-80F6-F86BD6C8793F}" type="presParOf" srcId="{679F75F9-8A17-497D-80A7-1F3E6D93B120}" destId="{48155A95-6DAA-4251-8F55-3A4E76E9DDDA}" srcOrd="8" destOrd="0" presId="urn:microsoft.com/office/officeart/2005/8/layout/hierarchy3"/>
    <dgm:cxn modelId="{E128917D-5DD2-475A-9368-1609B2C5B25B}" type="presParOf" srcId="{679F75F9-8A17-497D-80A7-1F3E6D93B120}" destId="{9E13A8FE-C86C-4E31-8925-5D5562BFEC3C}"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CC3C1B6-6BD3-42D0-B393-462A0E1338C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ES"/>
        </a:p>
      </dgm:t>
    </dgm:pt>
    <dgm:pt modelId="{8AACDD97-E5EB-4C8C-BC17-FD1510355F42}">
      <dgm:prSet phldrT="[Texto]"/>
      <dgm:spPr/>
      <dgm:t>
        <a:bodyPr/>
        <a:lstStyle/>
        <a:p>
          <a:r>
            <a:rPr lang="es-ES" dirty="0" smtClean="0"/>
            <a:t>PLANES EDUCATIVOS LATINOAMÉRICA</a:t>
          </a:r>
          <a:endParaRPr lang="es-ES" dirty="0"/>
        </a:p>
      </dgm:t>
    </dgm:pt>
    <dgm:pt modelId="{FD19C710-4E52-49D1-A3F3-08500F214980}" type="parTrans" cxnId="{C3279E1B-4CB1-4C24-B214-BB488507F008}">
      <dgm:prSet/>
      <dgm:spPr/>
      <dgm:t>
        <a:bodyPr/>
        <a:lstStyle/>
        <a:p>
          <a:endParaRPr lang="es-ES"/>
        </a:p>
      </dgm:t>
    </dgm:pt>
    <dgm:pt modelId="{EC3498A4-E9C5-4B23-83D2-4A49BA4C49D3}" type="sibTrans" cxnId="{C3279E1B-4CB1-4C24-B214-BB488507F008}">
      <dgm:prSet/>
      <dgm:spPr/>
      <dgm:t>
        <a:bodyPr/>
        <a:lstStyle/>
        <a:p>
          <a:endParaRPr lang="es-ES"/>
        </a:p>
      </dgm:t>
    </dgm:pt>
    <dgm:pt modelId="{88BEBFA6-EC72-4FBD-B675-3C3DCA664A91}">
      <dgm:prSet phldrT="[Texto]"/>
      <dgm:spPr/>
      <dgm:t>
        <a:bodyPr/>
        <a:lstStyle/>
        <a:p>
          <a:r>
            <a:rPr lang="es-ES" dirty="0" smtClean="0"/>
            <a:t>GESTIÓN Y ADMINISTRACIÓN</a:t>
          </a:r>
          <a:endParaRPr lang="es-ES" dirty="0"/>
        </a:p>
      </dgm:t>
    </dgm:pt>
    <dgm:pt modelId="{CB4C8150-AB91-4B79-A248-828A925193BB}" type="parTrans" cxnId="{EA8EBA1D-7C3D-4DD2-90CD-14AC0A0024C4}">
      <dgm:prSet/>
      <dgm:spPr/>
      <dgm:t>
        <a:bodyPr/>
        <a:lstStyle/>
        <a:p>
          <a:endParaRPr lang="es-ES"/>
        </a:p>
      </dgm:t>
    </dgm:pt>
    <dgm:pt modelId="{4F609A1C-161A-4263-985C-91DC652BD195}" type="sibTrans" cxnId="{EA8EBA1D-7C3D-4DD2-90CD-14AC0A0024C4}">
      <dgm:prSet/>
      <dgm:spPr/>
      <dgm:t>
        <a:bodyPr/>
        <a:lstStyle/>
        <a:p>
          <a:endParaRPr lang="es-ES"/>
        </a:p>
      </dgm:t>
    </dgm:pt>
    <dgm:pt modelId="{6CAE1187-C14B-479D-9D2A-B1BFDB533357}">
      <dgm:prSet phldrT="[Texto]"/>
      <dgm:spPr/>
      <dgm:t>
        <a:bodyPr/>
        <a:lstStyle/>
        <a:p>
          <a:r>
            <a:rPr lang="es-ES" dirty="0" smtClean="0"/>
            <a:t>ESTRATEGIAS DIBUJO PARA CONSTRUCCIONES</a:t>
          </a:r>
          <a:endParaRPr lang="es-ES" dirty="0"/>
        </a:p>
      </dgm:t>
    </dgm:pt>
    <dgm:pt modelId="{6776C418-8ED2-4CDE-A37B-8E8E65309C93}" type="parTrans" cxnId="{6F504890-B487-4510-A212-2FB3E4410018}">
      <dgm:prSet/>
      <dgm:spPr/>
      <dgm:t>
        <a:bodyPr/>
        <a:lstStyle/>
        <a:p>
          <a:endParaRPr lang="es-ES"/>
        </a:p>
      </dgm:t>
    </dgm:pt>
    <dgm:pt modelId="{DC10C55F-B303-4D1E-A049-D39520B9BDAE}" type="sibTrans" cxnId="{6F504890-B487-4510-A212-2FB3E4410018}">
      <dgm:prSet/>
      <dgm:spPr/>
      <dgm:t>
        <a:bodyPr/>
        <a:lstStyle/>
        <a:p>
          <a:endParaRPr lang="es-ES"/>
        </a:p>
      </dgm:t>
    </dgm:pt>
    <dgm:pt modelId="{99956C78-4FF5-4633-8BFA-A05B3C6F73A5}">
      <dgm:prSet phldrT="[Texto]"/>
      <dgm:spPr/>
      <dgm:t>
        <a:bodyPr/>
        <a:lstStyle/>
        <a:p>
          <a:r>
            <a:rPr lang="es-ES" dirty="0" smtClean="0"/>
            <a:t>GEOMETRÍA </a:t>
          </a:r>
        </a:p>
        <a:p>
          <a:r>
            <a:rPr lang="es-ES" dirty="0" smtClean="0"/>
            <a:t>DIBUJO TÉCNICO</a:t>
          </a:r>
          <a:endParaRPr lang="es-ES" dirty="0"/>
        </a:p>
      </dgm:t>
    </dgm:pt>
    <dgm:pt modelId="{1AB72A7B-6A69-4C0B-BEB8-D8E98DC3C1A0}" type="parTrans" cxnId="{2690ED39-9A7E-446C-AA48-07C22378FF97}">
      <dgm:prSet/>
      <dgm:spPr/>
      <dgm:t>
        <a:bodyPr/>
        <a:lstStyle/>
        <a:p>
          <a:endParaRPr lang="es-ES"/>
        </a:p>
      </dgm:t>
    </dgm:pt>
    <dgm:pt modelId="{042A6BE1-A033-48DF-AFCE-2384DF92FA95}" type="sibTrans" cxnId="{2690ED39-9A7E-446C-AA48-07C22378FF97}">
      <dgm:prSet/>
      <dgm:spPr/>
      <dgm:t>
        <a:bodyPr/>
        <a:lstStyle/>
        <a:p>
          <a:endParaRPr lang="es-ES"/>
        </a:p>
      </dgm:t>
    </dgm:pt>
    <dgm:pt modelId="{819A9A86-0B1A-4B03-AA6E-E9E5D5DAF00C}">
      <dgm:prSet phldrT="[Texto]"/>
      <dgm:spPr/>
      <dgm:t>
        <a:bodyPr/>
        <a:lstStyle/>
        <a:p>
          <a:r>
            <a:rPr lang="es-ES" dirty="0" smtClean="0"/>
            <a:t>DIBUJO ARQUITECTÓNICO</a:t>
          </a:r>
        </a:p>
        <a:p>
          <a:r>
            <a:rPr lang="es-ES" dirty="0" smtClean="0"/>
            <a:t>ESTRUCTURAL</a:t>
          </a:r>
        </a:p>
        <a:p>
          <a:r>
            <a:rPr lang="es-ES" dirty="0" smtClean="0"/>
            <a:t>INSTALACIONES</a:t>
          </a:r>
          <a:endParaRPr lang="es-ES" dirty="0"/>
        </a:p>
      </dgm:t>
    </dgm:pt>
    <dgm:pt modelId="{29E3BDD1-92C3-4DDD-9E50-697181D3E4D3}" type="parTrans" cxnId="{5977AB74-A494-4F71-BCB4-A8A17AAB495F}">
      <dgm:prSet/>
      <dgm:spPr/>
      <dgm:t>
        <a:bodyPr/>
        <a:lstStyle/>
        <a:p>
          <a:endParaRPr lang="es-ES"/>
        </a:p>
      </dgm:t>
    </dgm:pt>
    <dgm:pt modelId="{EF1D3AEE-E5E4-4AF1-8109-6F2C11B3E493}" type="sibTrans" cxnId="{5977AB74-A494-4F71-BCB4-A8A17AAB495F}">
      <dgm:prSet/>
      <dgm:spPr/>
      <dgm:t>
        <a:bodyPr/>
        <a:lstStyle/>
        <a:p>
          <a:endParaRPr lang="es-ES"/>
        </a:p>
      </dgm:t>
    </dgm:pt>
    <dgm:pt modelId="{89F15B01-EF2F-41CA-804C-44FAB52CDEDA}">
      <dgm:prSet/>
      <dgm:spPr/>
      <dgm:t>
        <a:bodyPr/>
        <a:lstStyle/>
        <a:p>
          <a:r>
            <a:rPr lang="es-ES" dirty="0" smtClean="0"/>
            <a:t>CONSTRUCCIÓN</a:t>
          </a:r>
          <a:endParaRPr lang="es-ES" dirty="0"/>
        </a:p>
      </dgm:t>
    </dgm:pt>
    <dgm:pt modelId="{152F6283-B0E2-4BD1-B88C-BFACD8F6FE73}" type="parTrans" cxnId="{0FF25688-AE69-4F18-ACC5-801029671F28}">
      <dgm:prSet/>
      <dgm:spPr/>
      <dgm:t>
        <a:bodyPr/>
        <a:lstStyle/>
        <a:p>
          <a:endParaRPr lang="es-ES"/>
        </a:p>
      </dgm:t>
    </dgm:pt>
    <dgm:pt modelId="{28C9877E-C4A0-4C50-8CAA-BEC66A34E259}" type="sibTrans" cxnId="{0FF25688-AE69-4F18-ACC5-801029671F28}">
      <dgm:prSet/>
      <dgm:spPr/>
      <dgm:t>
        <a:bodyPr/>
        <a:lstStyle/>
        <a:p>
          <a:endParaRPr lang="es-ES"/>
        </a:p>
      </dgm:t>
    </dgm:pt>
    <dgm:pt modelId="{B4D0B1EA-9012-41FF-90FC-B3BCF36BF7C4}">
      <dgm:prSet/>
      <dgm:spPr/>
      <dgm:t>
        <a:bodyPr/>
        <a:lstStyle/>
        <a:p>
          <a:r>
            <a:rPr lang="es-ES" dirty="0" smtClean="0"/>
            <a:t>DIBUJO E INFOGRAFÍA</a:t>
          </a:r>
          <a:endParaRPr lang="es-ES" dirty="0"/>
        </a:p>
      </dgm:t>
    </dgm:pt>
    <dgm:pt modelId="{076C1329-EE19-4640-AFBC-F3415BE9B838}" type="parTrans" cxnId="{A2F3D4C8-2AB5-4E36-9BF4-FE9B4D68BBA0}">
      <dgm:prSet/>
      <dgm:spPr/>
      <dgm:t>
        <a:bodyPr/>
        <a:lstStyle/>
        <a:p>
          <a:endParaRPr lang="es-ES"/>
        </a:p>
      </dgm:t>
    </dgm:pt>
    <dgm:pt modelId="{ED7C4B81-F8E9-4C10-807B-9EB20B9D53B3}" type="sibTrans" cxnId="{A2F3D4C8-2AB5-4E36-9BF4-FE9B4D68BBA0}">
      <dgm:prSet/>
      <dgm:spPr/>
      <dgm:t>
        <a:bodyPr/>
        <a:lstStyle/>
        <a:p>
          <a:endParaRPr lang="es-ES"/>
        </a:p>
      </dgm:t>
    </dgm:pt>
    <dgm:pt modelId="{613C9FAD-6BE4-4656-A9AE-BF99F50BC85A}">
      <dgm:prSet/>
      <dgm:spPr/>
      <dgm:t>
        <a:bodyPr/>
        <a:lstStyle/>
        <a:p>
          <a:r>
            <a:rPr lang="es-ES" dirty="0" smtClean="0"/>
            <a:t>REQUERIMIENTOS PROFESIONALES</a:t>
          </a:r>
          <a:endParaRPr lang="es-ES" dirty="0"/>
        </a:p>
      </dgm:t>
    </dgm:pt>
    <dgm:pt modelId="{4741FD50-B603-4F11-829A-5A979C758E8A}" type="parTrans" cxnId="{AE0B1947-EC28-478F-8486-D11AE7114BBA}">
      <dgm:prSet/>
      <dgm:spPr/>
      <dgm:t>
        <a:bodyPr/>
        <a:lstStyle/>
        <a:p>
          <a:endParaRPr lang="es-ES"/>
        </a:p>
      </dgm:t>
    </dgm:pt>
    <dgm:pt modelId="{2C593A52-5FFE-4B0C-A0F3-217DA643C1FC}" type="sibTrans" cxnId="{AE0B1947-EC28-478F-8486-D11AE7114BBA}">
      <dgm:prSet/>
      <dgm:spPr/>
      <dgm:t>
        <a:bodyPr/>
        <a:lstStyle/>
        <a:p>
          <a:endParaRPr lang="es-ES"/>
        </a:p>
      </dgm:t>
    </dgm:pt>
    <dgm:pt modelId="{326FAC89-73CD-424A-B1E1-DADC7286BD00}">
      <dgm:prSet/>
      <dgm:spPr/>
      <dgm:t>
        <a:bodyPr/>
        <a:lstStyle/>
        <a:p>
          <a:r>
            <a:rPr lang="es-ES" dirty="0" smtClean="0"/>
            <a:t>TIEMPO CURRICULAR</a:t>
          </a:r>
        </a:p>
        <a:p>
          <a:r>
            <a:rPr lang="es-ES" dirty="0" smtClean="0"/>
            <a:t>INSUFICIENTE </a:t>
          </a:r>
          <a:endParaRPr lang="es-ES" dirty="0"/>
        </a:p>
      </dgm:t>
    </dgm:pt>
    <dgm:pt modelId="{E20A9E3D-171B-428E-80E7-C50EF2E1C950}" type="parTrans" cxnId="{24470B49-E505-4867-A0D0-7C7C73C09D4B}">
      <dgm:prSet/>
      <dgm:spPr/>
      <dgm:t>
        <a:bodyPr/>
        <a:lstStyle/>
        <a:p>
          <a:endParaRPr lang="es-ES"/>
        </a:p>
      </dgm:t>
    </dgm:pt>
    <dgm:pt modelId="{F2529124-F837-4097-8414-55DB94409D7F}" type="sibTrans" cxnId="{24470B49-E505-4867-A0D0-7C7C73C09D4B}">
      <dgm:prSet/>
      <dgm:spPr/>
      <dgm:t>
        <a:bodyPr/>
        <a:lstStyle/>
        <a:p>
          <a:endParaRPr lang="es-ES"/>
        </a:p>
      </dgm:t>
    </dgm:pt>
    <dgm:pt modelId="{ABCA6AF4-E037-4219-8F10-DB54C1AE4367}" type="pres">
      <dgm:prSet presAssocID="{9CC3C1B6-6BD3-42D0-B393-462A0E1338CD}" presName="diagram" presStyleCnt="0">
        <dgm:presLayoutVars>
          <dgm:chPref val="1"/>
          <dgm:dir/>
          <dgm:animOne val="branch"/>
          <dgm:animLvl val="lvl"/>
          <dgm:resizeHandles/>
        </dgm:presLayoutVars>
      </dgm:prSet>
      <dgm:spPr/>
      <dgm:t>
        <a:bodyPr/>
        <a:lstStyle/>
        <a:p>
          <a:endParaRPr lang="es-EC"/>
        </a:p>
      </dgm:t>
    </dgm:pt>
    <dgm:pt modelId="{238E56B6-319A-44DB-8326-204C0D684FD7}" type="pres">
      <dgm:prSet presAssocID="{8AACDD97-E5EB-4C8C-BC17-FD1510355F42}" presName="root" presStyleCnt="0"/>
      <dgm:spPr/>
    </dgm:pt>
    <dgm:pt modelId="{96683830-A4DA-4D3B-B2C0-BF7523533022}" type="pres">
      <dgm:prSet presAssocID="{8AACDD97-E5EB-4C8C-BC17-FD1510355F42}" presName="rootComposite" presStyleCnt="0"/>
      <dgm:spPr/>
    </dgm:pt>
    <dgm:pt modelId="{0FFA6C89-E0D6-4B99-99BD-F96B2D4D2969}" type="pres">
      <dgm:prSet presAssocID="{8AACDD97-E5EB-4C8C-BC17-FD1510355F42}" presName="rootText" presStyleLbl="node1" presStyleIdx="0" presStyleCnt="3"/>
      <dgm:spPr/>
      <dgm:t>
        <a:bodyPr/>
        <a:lstStyle/>
        <a:p>
          <a:endParaRPr lang="es-ES"/>
        </a:p>
      </dgm:t>
    </dgm:pt>
    <dgm:pt modelId="{5824FE73-B0C4-4161-B45D-B1FB24829117}" type="pres">
      <dgm:prSet presAssocID="{8AACDD97-E5EB-4C8C-BC17-FD1510355F42}" presName="rootConnector" presStyleLbl="node1" presStyleIdx="0" presStyleCnt="3"/>
      <dgm:spPr/>
      <dgm:t>
        <a:bodyPr/>
        <a:lstStyle/>
        <a:p>
          <a:endParaRPr lang="es-EC"/>
        </a:p>
      </dgm:t>
    </dgm:pt>
    <dgm:pt modelId="{B0371412-4D55-4288-887A-9C0C752DD2F0}" type="pres">
      <dgm:prSet presAssocID="{8AACDD97-E5EB-4C8C-BC17-FD1510355F42}" presName="childShape" presStyleCnt="0"/>
      <dgm:spPr/>
    </dgm:pt>
    <dgm:pt modelId="{D1A551C6-B5AC-4741-8DE5-F098E855E8A9}" type="pres">
      <dgm:prSet presAssocID="{CB4C8150-AB91-4B79-A248-828A925193BB}" presName="Name13" presStyleLbl="parChTrans1D2" presStyleIdx="0" presStyleCnt="6"/>
      <dgm:spPr/>
      <dgm:t>
        <a:bodyPr/>
        <a:lstStyle/>
        <a:p>
          <a:endParaRPr lang="es-EC"/>
        </a:p>
      </dgm:t>
    </dgm:pt>
    <dgm:pt modelId="{41848D0F-2CD1-460D-B214-FA5A5DCD2A47}" type="pres">
      <dgm:prSet presAssocID="{88BEBFA6-EC72-4FBD-B675-3C3DCA664A91}" presName="childText" presStyleLbl="bgAcc1" presStyleIdx="0" presStyleCnt="6">
        <dgm:presLayoutVars>
          <dgm:bulletEnabled val="1"/>
        </dgm:presLayoutVars>
      </dgm:prSet>
      <dgm:spPr/>
      <dgm:t>
        <a:bodyPr/>
        <a:lstStyle/>
        <a:p>
          <a:endParaRPr lang="es-EC"/>
        </a:p>
      </dgm:t>
    </dgm:pt>
    <dgm:pt modelId="{67FBEC85-FA44-4684-B29D-1E3A47BA2495}" type="pres">
      <dgm:prSet presAssocID="{076C1329-EE19-4640-AFBC-F3415BE9B838}" presName="Name13" presStyleLbl="parChTrans1D2" presStyleIdx="1" presStyleCnt="6"/>
      <dgm:spPr/>
      <dgm:t>
        <a:bodyPr/>
        <a:lstStyle/>
        <a:p>
          <a:endParaRPr lang="es-EC"/>
        </a:p>
      </dgm:t>
    </dgm:pt>
    <dgm:pt modelId="{C3ADDAF7-2F3C-4CEF-AF5F-09235ED3EF49}" type="pres">
      <dgm:prSet presAssocID="{B4D0B1EA-9012-41FF-90FC-B3BCF36BF7C4}" presName="childText" presStyleLbl="bgAcc1" presStyleIdx="1" presStyleCnt="6">
        <dgm:presLayoutVars>
          <dgm:bulletEnabled val="1"/>
        </dgm:presLayoutVars>
      </dgm:prSet>
      <dgm:spPr/>
      <dgm:t>
        <a:bodyPr/>
        <a:lstStyle/>
        <a:p>
          <a:endParaRPr lang="es-EC"/>
        </a:p>
      </dgm:t>
    </dgm:pt>
    <dgm:pt modelId="{068F8880-3E21-4B72-B546-0642B19FC8EB}" type="pres">
      <dgm:prSet presAssocID="{152F6283-B0E2-4BD1-B88C-BFACD8F6FE73}" presName="Name13" presStyleLbl="parChTrans1D2" presStyleIdx="2" presStyleCnt="6"/>
      <dgm:spPr/>
      <dgm:t>
        <a:bodyPr/>
        <a:lstStyle/>
        <a:p>
          <a:endParaRPr lang="es-EC"/>
        </a:p>
      </dgm:t>
    </dgm:pt>
    <dgm:pt modelId="{028F3AB3-B0F7-42B0-9D8B-9C5999067882}" type="pres">
      <dgm:prSet presAssocID="{89F15B01-EF2F-41CA-804C-44FAB52CDEDA}" presName="childText" presStyleLbl="bgAcc1" presStyleIdx="2" presStyleCnt="6">
        <dgm:presLayoutVars>
          <dgm:bulletEnabled val="1"/>
        </dgm:presLayoutVars>
      </dgm:prSet>
      <dgm:spPr/>
      <dgm:t>
        <a:bodyPr/>
        <a:lstStyle/>
        <a:p>
          <a:endParaRPr lang="es-EC"/>
        </a:p>
      </dgm:t>
    </dgm:pt>
    <dgm:pt modelId="{4C88B770-85EE-4D9C-AAC8-43196D782F28}" type="pres">
      <dgm:prSet presAssocID="{613C9FAD-6BE4-4656-A9AE-BF99F50BC85A}" presName="root" presStyleCnt="0"/>
      <dgm:spPr/>
    </dgm:pt>
    <dgm:pt modelId="{FA1FEAFB-F5F2-4C8D-8DCF-23F3219A2E42}" type="pres">
      <dgm:prSet presAssocID="{613C9FAD-6BE4-4656-A9AE-BF99F50BC85A}" presName="rootComposite" presStyleCnt="0"/>
      <dgm:spPr/>
    </dgm:pt>
    <dgm:pt modelId="{907079B8-F13A-4759-9C35-DBE9FF68AF8B}" type="pres">
      <dgm:prSet presAssocID="{613C9FAD-6BE4-4656-A9AE-BF99F50BC85A}" presName="rootText" presStyleLbl="node1" presStyleIdx="1" presStyleCnt="3"/>
      <dgm:spPr/>
      <dgm:t>
        <a:bodyPr/>
        <a:lstStyle/>
        <a:p>
          <a:endParaRPr lang="es-ES"/>
        </a:p>
      </dgm:t>
    </dgm:pt>
    <dgm:pt modelId="{D706BBF7-A217-4841-BF92-013185D44F7E}" type="pres">
      <dgm:prSet presAssocID="{613C9FAD-6BE4-4656-A9AE-BF99F50BC85A}" presName="rootConnector" presStyleLbl="node1" presStyleIdx="1" presStyleCnt="3"/>
      <dgm:spPr/>
      <dgm:t>
        <a:bodyPr/>
        <a:lstStyle/>
        <a:p>
          <a:endParaRPr lang="es-EC"/>
        </a:p>
      </dgm:t>
    </dgm:pt>
    <dgm:pt modelId="{5665AE59-33E0-43B5-A751-6B77791803D3}" type="pres">
      <dgm:prSet presAssocID="{613C9FAD-6BE4-4656-A9AE-BF99F50BC85A}" presName="childShape" presStyleCnt="0"/>
      <dgm:spPr/>
    </dgm:pt>
    <dgm:pt modelId="{C42455CA-1A36-439C-9FB5-A2F64F852BC0}" type="pres">
      <dgm:prSet presAssocID="{E20A9E3D-171B-428E-80E7-C50EF2E1C950}" presName="Name13" presStyleLbl="parChTrans1D2" presStyleIdx="3" presStyleCnt="6"/>
      <dgm:spPr/>
      <dgm:t>
        <a:bodyPr/>
        <a:lstStyle/>
        <a:p>
          <a:endParaRPr lang="es-EC"/>
        </a:p>
      </dgm:t>
    </dgm:pt>
    <dgm:pt modelId="{86BB1496-61A0-48C3-89DD-342A63B6B5DD}" type="pres">
      <dgm:prSet presAssocID="{326FAC89-73CD-424A-B1E1-DADC7286BD00}" presName="childText" presStyleLbl="bgAcc1" presStyleIdx="3" presStyleCnt="6">
        <dgm:presLayoutVars>
          <dgm:bulletEnabled val="1"/>
        </dgm:presLayoutVars>
      </dgm:prSet>
      <dgm:spPr/>
      <dgm:t>
        <a:bodyPr/>
        <a:lstStyle/>
        <a:p>
          <a:endParaRPr lang="es-ES"/>
        </a:p>
      </dgm:t>
    </dgm:pt>
    <dgm:pt modelId="{DE31701D-1C71-41C9-ABA2-E83C7A1117F7}" type="pres">
      <dgm:prSet presAssocID="{6CAE1187-C14B-479D-9D2A-B1BFDB533357}" presName="root" presStyleCnt="0"/>
      <dgm:spPr/>
    </dgm:pt>
    <dgm:pt modelId="{70BFA36D-A182-4954-AED3-1F202A68D431}" type="pres">
      <dgm:prSet presAssocID="{6CAE1187-C14B-479D-9D2A-B1BFDB533357}" presName="rootComposite" presStyleCnt="0"/>
      <dgm:spPr/>
    </dgm:pt>
    <dgm:pt modelId="{724150A9-8ED6-4BCB-8DF1-9B8BDB00F9E1}" type="pres">
      <dgm:prSet presAssocID="{6CAE1187-C14B-479D-9D2A-B1BFDB533357}" presName="rootText" presStyleLbl="node1" presStyleIdx="2" presStyleCnt="3"/>
      <dgm:spPr/>
      <dgm:t>
        <a:bodyPr/>
        <a:lstStyle/>
        <a:p>
          <a:endParaRPr lang="es-EC"/>
        </a:p>
      </dgm:t>
    </dgm:pt>
    <dgm:pt modelId="{5B97B1E6-E8C1-452F-983D-ABDDD80036A3}" type="pres">
      <dgm:prSet presAssocID="{6CAE1187-C14B-479D-9D2A-B1BFDB533357}" presName="rootConnector" presStyleLbl="node1" presStyleIdx="2" presStyleCnt="3"/>
      <dgm:spPr/>
      <dgm:t>
        <a:bodyPr/>
        <a:lstStyle/>
        <a:p>
          <a:endParaRPr lang="es-EC"/>
        </a:p>
      </dgm:t>
    </dgm:pt>
    <dgm:pt modelId="{302311B9-F8D4-468F-937F-C174E1F9A632}" type="pres">
      <dgm:prSet presAssocID="{6CAE1187-C14B-479D-9D2A-B1BFDB533357}" presName="childShape" presStyleCnt="0"/>
      <dgm:spPr/>
    </dgm:pt>
    <dgm:pt modelId="{F19A36BE-B9AC-492D-95F7-E503E53D07A2}" type="pres">
      <dgm:prSet presAssocID="{1AB72A7B-6A69-4C0B-BEB8-D8E98DC3C1A0}" presName="Name13" presStyleLbl="parChTrans1D2" presStyleIdx="4" presStyleCnt="6"/>
      <dgm:spPr/>
      <dgm:t>
        <a:bodyPr/>
        <a:lstStyle/>
        <a:p>
          <a:endParaRPr lang="es-EC"/>
        </a:p>
      </dgm:t>
    </dgm:pt>
    <dgm:pt modelId="{8E37FEFC-8D44-4333-9CEB-6D4B1ADAC096}" type="pres">
      <dgm:prSet presAssocID="{99956C78-4FF5-4633-8BFA-A05B3C6F73A5}" presName="childText" presStyleLbl="bgAcc1" presStyleIdx="4" presStyleCnt="6">
        <dgm:presLayoutVars>
          <dgm:bulletEnabled val="1"/>
        </dgm:presLayoutVars>
      </dgm:prSet>
      <dgm:spPr/>
      <dgm:t>
        <a:bodyPr/>
        <a:lstStyle/>
        <a:p>
          <a:endParaRPr lang="es-EC"/>
        </a:p>
      </dgm:t>
    </dgm:pt>
    <dgm:pt modelId="{83999A62-5AB6-4A1E-B2DA-7994BE9992F6}" type="pres">
      <dgm:prSet presAssocID="{29E3BDD1-92C3-4DDD-9E50-697181D3E4D3}" presName="Name13" presStyleLbl="parChTrans1D2" presStyleIdx="5" presStyleCnt="6"/>
      <dgm:spPr/>
      <dgm:t>
        <a:bodyPr/>
        <a:lstStyle/>
        <a:p>
          <a:endParaRPr lang="es-EC"/>
        </a:p>
      </dgm:t>
    </dgm:pt>
    <dgm:pt modelId="{74E9B7ED-C9D2-4173-B42A-EF66ECEBF6D0}" type="pres">
      <dgm:prSet presAssocID="{819A9A86-0B1A-4B03-AA6E-E9E5D5DAF00C}" presName="childText" presStyleLbl="bgAcc1" presStyleIdx="5" presStyleCnt="6">
        <dgm:presLayoutVars>
          <dgm:bulletEnabled val="1"/>
        </dgm:presLayoutVars>
      </dgm:prSet>
      <dgm:spPr/>
      <dgm:t>
        <a:bodyPr/>
        <a:lstStyle/>
        <a:p>
          <a:endParaRPr lang="es-ES"/>
        </a:p>
      </dgm:t>
    </dgm:pt>
  </dgm:ptLst>
  <dgm:cxnLst>
    <dgm:cxn modelId="{C3279E1B-4CB1-4C24-B214-BB488507F008}" srcId="{9CC3C1B6-6BD3-42D0-B393-462A0E1338CD}" destId="{8AACDD97-E5EB-4C8C-BC17-FD1510355F42}" srcOrd="0" destOrd="0" parTransId="{FD19C710-4E52-49D1-A3F3-08500F214980}" sibTransId="{EC3498A4-E9C5-4B23-83D2-4A49BA4C49D3}"/>
    <dgm:cxn modelId="{2690ED39-9A7E-446C-AA48-07C22378FF97}" srcId="{6CAE1187-C14B-479D-9D2A-B1BFDB533357}" destId="{99956C78-4FF5-4633-8BFA-A05B3C6F73A5}" srcOrd="0" destOrd="0" parTransId="{1AB72A7B-6A69-4C0B-BEB8-D8E98DC3C1A0}" sibTransId="{042A6BE1-A033-48DF-AFCE-2384DF92FA95}"/>
    <dgm:cxn modelId="{6F504890-B487-4510-A212-2FB3E4410018}" srcId="{9CC3C1B6-6BD3-42D0-B393-462A0E1338CD}" destId="{6CAE1187-C14B-479D-9D2A-B1BFDB533357}" srcOrd="2" destOrd="0" parTransId="{6776C418-8ED2-4CDE-A37B-8E8E65309C93}" sibTransId="{DC10C55F-B303-4D1E-A049-D39520B9BDAE}"/>
    <dgm:cxn modelId="{DDB04AFC-79C8-4C68-9A01-2978BC064858}" type="presOf" srcId="{326FAC89-73CD-424A-B1E1-DADC7286BD00}" destId="{86BB1496-61A0-48C3-89DD-342A63B6B5DD}" srcOrd="0" destOrd="0" presId="urn:microsoft.com/office/officeart/2005/8/layout/hierarchy3"/>
    <dgm:cxn modelId="{E13F575B-8EC0-48A9-B9F5-E65D4DB8B492}" type="presOf" srcId="{152F6283-B0E2-4BD1-B88C-BFACD8F6FE73}" destId="{068F8880-3E21-4B72-B546-0642B19FC8EB}" srcOrd="0" destOrd="0" presId="urn:microsoft.com/office/officeart/2005/8/layout/hierarchy3"/>
    <dgm:cxn modelId="{52F783C1-26D9-4765-82EB-63865457FD5F}" type="presOf" srcId="{076C1329-EE19-4640-AFBC-F3415BE9B838}" destId="{67FBEC85-FA44-4684-B29D-1E3A47BA2495}" srcOrd="0" destOrd="0" presId="urn:microsoft.com/office/officeart/2005/8/layout/hierarchy3"/>
    <dgm:cxn modelId="{3E8794D2-F37B-45CE-BE09-EB308E17DDA0}" type="presOf" srcId="{99956C78-4FF5-4633-8BFA-A05B3C6F73A5}" destId="{8E37FEFC-8D44-4333-9CEB-6D4B1ADAC096}" srcOrd="0" destOrd="0" presId="urn:microsoft.com/office/officeart/2005/8/layout/hierarchy3"/>
    <dgm:cxn modelId="{98D28A69-3076-4950-9096-D909D9ECDF66}" type="presOf" srcId="{29E3BDD1-92C3-4DDD-9E50-697181D3E4D3}" destId="{83999A62-5AB6-4A1E-B2DA-7994BE9992F6}" srcOrd="0" destOrd="0" presId="urn:microsoft.com/office/officeart/2005/8/layout/hierarchy3"/>
    <dgm:cxn modelId="{DCFBE55C-08E9-4748-B6CE-F6DBF7999277}" type="presOf" srcId="{9CC3C1B6-6BD3-42D0-B393-462A0E1338CD}" destId="{ABCA6AF4-E037-4219-8F10-DB54C1AE4367}" srcOrd="0" destOrd="0" presId="urn:microsoft.com/office/officeart/2005/8/layout/hierarchy3"/>
    <dgm:cxn modelId="{A2F3D4C8-2AB5-4E36-9BF4-FE9B4D68BBA0}" srcId="{8AACDD97-E5EB-4C8C-BC17-FD1510355F42}" destId="{B4D0B1EA-9012-41FF-90FC-B3BCF36BF7C4}" srcOrd="1" destOrd="0" parTransId="{076C1329-EE19-4640-AFBC-F3415BE9B838}" sibTransId="{ED7C4B81-F8E9-4C10-807B-9EB20B9D53B3}"/>
    <dgm:cxn modelId="{AAE11964-5390-4D40-A398-272633875EEA}" type="presOf" srcId="{6CAE1187-C14B-479D-9D2A-B1BFDB533357}" destId="{5B97B1E6-E8C1-452F-983D-ABDDD80036A3}" srcOrd="1" destOrd="0" presId="urn:microsoft.com/office/officeart/2005/8/layout/hierarchy3"/>
    <dgm:cxn modelId="{AE0B1947-EC28-478F-8486-D11AE7114BBA}" srcId="{9CC3C1B6-6BD3-42D0-B393-462A0E1338CD}" destId="{613C9FAD-6BE4-4656-A9AE-BF99F50BC85A}" srcOrd="1" destOrd="0" parTransId="{4741FD50-B603-4F11-829A-5A979C758E8A}" sibTransId="{2C593A52-5FFE-4B0C-A0F3-217DA643C1FC}"/>
    <dgm:cxn modelId="{EA8FC9A0-BE62-4A45-965E-8E2870B1B00E}" type="presOf" srcId="{B4D0B1EA-9012-41FF-90FC-B3BCF36BF7C4}" destId="{C3ADDAF7-2F3C-4CEF-AF5F-09235ED3EF49}" srcOrd="0" destOrd="0" presId="urn:microsoft.com/office/officeart/2005/8/layout/hierarchy3"/>
    <dgm:cxn modelId="{309B1848-90D1-453D-B0F2-1DD05DB52EEC}" type="presOf" srcId="{613C9FAD-6BE4-4656-A9AE-BF99F50BC85A}" destId="{907079B8-F13A-4759-9C35-DBE9FF68AF8B}" srcOrd="0" destOrd="0" presId="urn:microsoft.com/office/officeart/2005/8/layout/hierarchy3"/>
    <dgm:cxn modelId="{EA8EBA1D-7C3D-4DD2-90CD-14AC0A0024C4}" srcId="{8AACDD97-E5EB-4C8C-BC17-FD1510355F42}" destId="{88BEBFA6-EC72-4FBD-B675-3C3DCA664A91}" srcOrd="0" destOrd="0" parTransId="{CB4C8150-AB91-4B79-A248-828A925193BB}" sibTransId="{4F609A1C-161A-4263-985C-91DC652BD195}"/>
    <dgm:cxn modelId="{B2157DF2-D922-4524-8AF4-885A3AA2D475}" type="presOf" srcId="{E20A9E3D-171B-428E-80E7-C50EF2E1C950}" destId="{C42455CA-1A36-439C-9FB5-A2F64F852BC0}" srcOrd="0" destOrd="0" presId="urn:microsoft.com/office/officeart/2005/8/layout/hierarchy3"/>
    <dgm:cxn modelId="{F794B34C-20EA-43F4-B4A0-35E12B9F99AB}" type="presOf" srcId="{613C9FAD-6BE4-4656-A9AE-BF99F50BC85A}" destId="{D706BBF7-A217-4841-BF92-013185D44F7E}" srcOrd="1" destOrd="0" presId="urn:microsoft.com/office/officeart/2005/8/layout/hierarchy3"/>
    <dgm:cxn modelId="{0FF25688-AE69-4F18-ACC5-801029671F28}" srcId="{8AACDD97-E5EB-4C8C-BC17-FD1510355F42}" destId="{89F15B01-EF2F-41CA-804C-44FAB52CDEDA}" srcOrd="2" destOrd="0" parTransId="{152F6283-B0E2-4BD1-B88C-BFACD8F6FE73}" sibTransId="{28C9877E-C4A0-4C50-8CAA-BEC66A34E259}"/>
    <dgm:cxn modelId="{2A99534A-C030-40FB-8DB4-0A54233B51DC}" type="presOf" srcId="{819A9A86-0B1A-4B03-AA6E-E9E5D5DAF00C}" destId="{74E9B7ED-C9D2-4173-B42A-EF66ECEBF6D0}" srcOrd="0" destOrd="0" presId="urn:microsoft.com/office/officeart/2005/8/layout/hierarchy3"/>
    <dgm:cxn modelId="{5977AB74-A494-4F71-BCB4-A8A17AAB495F}" srcId="{6CAE1187-C14B-479D-9D2A-B1BFDB533357}" destId="{819A9A86-0B1A-4B03-AA6E-E9E5D5DAF00C}" srcOrd="1" destOrd="0" parTransId="{29E3BDD1-92C3-4DDD-9E50-697181D3E4D3}" sibTransId="{EF1D3AEE-E5E4-4AF1-8109-6F2C11B3E493}"/>
    <dgm:cxn modelId="{24470B49-E505-4867-A0D0-7C7C73C09D4B}" srcId="{613C9FAD-6BE4-4656-A9AE-BF99F50BC85A}" destId="{326FAC89-73CD-424A-B1E1-DADC7286BD00}" srcOrd="0" destOrd="0" parTransId="{E20A9E3D-171B-428E-80E7-C50EF2E1C950}" sibTransId="{F2529124-F837-4097-8414-55DB94409D7F}"/>
    <dgm:cxn modelId="{0FBD35F2-DDBB-4057-9651-E96BAE39F2BA}" type="presOf" srcId="{8AACDD97-E5EB-4C8C-BC17-FD1510355F42}" destId="{0FFA6C89-E0D6-4B99-99BD-F96B2D4D2969}" srcOrd="0" destOrd="0" presId="urn:microsoft.com/office/officeart/2005/8/layout/hierarchy3"/>
    <dgm:cxn modelId="{4D3E27DA-81E1-4CD0-8E3D-C394B1A4B671}" type="presOf" srcId="{88BEBFA6-EC72-4FBD-B675-3C3DCA664A91}" destId="{41848D0F-2CD1-460D-B214-FA5A5DCD2A47}" srcOrd="0" destOrd="0" presId="urn:microsoft.com/office/officeart/2005/8/layout/hierarchy3"/>
    <dgm:cxn modelId="{D54D17AF-7F8E-4AEF-932B-71BE0D51FF5B}" type="presOf" srcId="{89F15B01-EF2F-41CA-804C-44FAB52CDEDA}" destId="{028F3AB3-B0F7-42B0-9D8B-9C5999067882}" srcOrd="0" destOrd="0" presId="urn:microsoft.com/office/officeart/2005/8/layout/hierarchy3"/>
    <dgm:cxn modelId="{71EF5340-CB85-4312-97ED-C8EC4CF8A25F}" type="presOf" srcId="{1AB72A7B-6A69-4C0B-BEB8-D8E98DC3C1A0}" destId="{F19A36BE-B9AC-492D-95F7-E503E53D07A2}" srcOrd="0" destOrd="0" presId="urn:microsoft.com/office/officeart/2005/8/layout/hierarchy3"/>
    <dgm:cxn modelId="{8AFE578E-6C9A-4560-9D55-FA1929D520F1}" type="presOf" srcId="{CB4C8150-AB91-4B79-A248-828A925193BB}" destId="{D1A551C6-B5AC-4741-8DE5-F098E855E8A9}" srcOrd="0" destOrd="0" presId="urn:microsoft.com/office/officeart/2005/8/layout/hierarchy3"/>
    <dgm:cxn modelId="{A8446D3F-B88D-45E6-8D0D-2BF3169E39F0}" type="presOf" srcId="{8AACDD97-E5EB-4C8C-BC17-FD1510355F42}" destId="{5824FE73-B0C4-4161-B45D-B1FB24829117}" srcOrd="1" destOrd="0" presId="urn:microsoft.com/office/officeart/2005/8/layout/hierarchy3"/>
    <dgm:cxn modelId="{E6DF2E34-C518-477B-8AEF-AF67AEE9E602}" type="presOf" srcId="{6CAE1187-C14B-479D-9D2A-B1BFDB533357}" destId="{724150A9-8ED6-4BCB-8DF1-9B8BDB00F9E1}" srcOrd="0" destOrd="0" presId="urn:microsoft.com/office/officeart/2005/8/layout/hierarchy3"/>
    <dgm:cxn modelId="{3B562501-71A2-45D9-B680-C2F9E4265232}" type="presParOf" srcId="{ABCA6AF4-E037-4219-8F10-DB54C1AE4367}" destId="{238E56B6-319A-44DB-8326-204C0D684FD7}" srcOrd="0" destOrd="0" presId="urn:microsoft.com/office/officeart/2005/8/layout/hierarchy3"/>
    <dgm:cxn modelId="{75CBE4B0-7F0A-48E0-A19E-E093B5F03250}" type="presParOf" srcId="{238E56B6-319A-44DB-8326-204C0D684FD7}" destId="{96683830-A4DA-4D3B-B2C0-BF7523533022}" srcOrd="0" destOrd="0" presId="urn:microsoft.com/office/officeart/2005/8/layout/hierarchy3"/>
    <dgm:cxn modelId="{CAEE36E4-DCFA-42B1-8727-483D9D819F42}" type="presParOf" srcId="{96683830-A4DA-4D3B-B2C0-BF7523533022}" destId="{0FFA6C89-E0D6-4B99-99BD-F96B2D4D2969}" srcOrd="0" destOrd="0" presId="urn:microsoft.com/office/officeart/2005/8/layout/hierarchy3"/>
    <dgm:cxn modelId="{E97FA353-DD9B-45DC-8D2B-699D56898740}" type="presParOf" srcId="{96683830-A4DA-4D3B-B2C0-BF7523533022}" destId="{5824FE73-B0C4-4161-B45D-B1FB24829117}" srcOrd="1" destOrd="0" presId="urn:microsoft.com/office/officeart/2005/8/layout/hierarchy3"/>
    <dgm:cxn modelId="{E64D1BCA-3DC7-45A4-AE39-B2D5DDDD35C4}" type="presParOf" srcId="{238E56B6-319A-44DB-8326-204C0D684FD7}" destId="{B0371412-4D55-4288-887A-9C0C752DD2F0}" srcOrd="1" destOrd="0" presId="urn:microsoft.com/office/officeart/2005/8/layout/hierarchy3"/>
    <dgm:cxn modelId="{B2DEE850-71A9-4A93-8F8E-EE2F3EEDD8F3}" type="presParOf" srcId="{B0371412-4D55-4288-887A-9C0C752DD2F0}" destId="{D1A551C6-B5AC-4741-8DE5-F098E855E8A9}" srcOrd="0" destOrd="0" presId="urn:microsoft.com/office/officeart/2005/8/layout/hierarchy3"/>
    <dgm:cxn modelId="{84DD7E0B-E26D-4BF7-86AA-75B038BDB06B}" type="presParOf" srcId="{B0371412-4D55-4288-887A-9C0C752DD2F0}" destId="{41848D0F-2CD1-460D-B214-FA5A5DCD2A47}" srcOrd="1" destOrd="0" presId="urn:microsoft.com/office/officeart/2005/8/layout/hierarchy3"/>
    <dgm:cxn modelId="{4033F48E-DA8F-4FAB-9921-9F2F4692058C}" type="presParOf" srcId="{B0371412-4D55-4288-887A-9C0C752DD2F0}" destId="{67FBEC85-FA44-4684-B29D-1E3A47BA2495}" srcOrd="2" destOrd="0" presId="urn:microsoft.com/office/officeart/2005/8/layout/hierarchy3"/>
    <dgm:cxn modelId="{5A56F6F5-7C38-4CB0-8325-0AC47F06DDD5}" type="presParOf" srcId="{B0371412-4D55-4288-887A-9C0C752DD2F0}" destId="{C3ADDAF7-2F3C-4CEF-AF5F-09235ED3EF49}" srcOrd="3" destOrd="0" presId="urn:microsoft.com/office/officeart/2005/8/layout/hierarchy3"/>
    <dgm:cxn modelId="{CE8783FC-B660-47EA-85F0-EDB477CCFB80}" type="presParOf" srcId="{B0371412-4D55-4288-887A-9C0C752DD2F0}" destId="{068F8880-3E21-4B72-B546-0642B19FC8EB}" srcOrd="4" destOrd="0" presId="urn:microsoft.com/office/officeart/2005/8/layout/hierarchy3"/>
    <dgm:cxn modelId="{947EA58F-84C6-4FB4-B9B6-2F004AAF9E05}" type="presParOf" srcId="{B0371412-4D55-4288-887A-9C0C752DD2F0}" destId="{028F3AB3-B0F7-42B0-9D8B-9C5999067882}" srcOrd="5" destOrd="0" presId="urn:microsoft.com/office/officeart/2005/8/layout/hierarchy3"/>
    <dgm:cxn modelId="{2175B104-6ECE-431C-A0DD-B1AC739C8C34}" type="presParOf" srcId="{ABCA6AF4-E037-4219-8F10-DB54C1AE4367}" destId="{4C88B770-85EE-4D9C-AAC8-43196D782F28}" srcOrd="1" destOrd="0" presId="urn:microsoft.com/office/officeart/2005/8/layout/hierarchy3"/>
    <dgm:cxn modelId="{8D4599D1-71E0-48E9-9536-5934EED80E56}" type="presParOf" srcId="{4C88B770-85EE-4D9C-AAC8-43196D782F28}" destId="{FA1FEAFB-F5F2-4C8D-8DCF-23F3219A2E42}" srcOrd="0" destOrd="0" presId="urn:microsoft.com/office/officeart/2005/8/layout/hierarchy3"/>
    <dgm:cxn modelId="{DBABD1AB-AAF7-4A2C-9A0A-D309F2D90FAB}" type="presParOf" srcId="{FA1FEAFB-F5F2-4C8D-8DCF-23F3219A2E42}" destId="{907079B8-F13A-4759-9C35-DBE9FF68AF8B}" srcOrd="0" destOrd="0" presId="urn:microsoft.com/office/officeart/2005/8/layout/hierarchy3"/>
    <dgm:cxn modelId="{413323B7-EAC7-441E-9E59-633B7B9D90A9}" type="presParOf" srcId="{FA1FEAFB-F5F2-4C8D-8DCF-23F3219A2E42}" destId="{D706BBF7-A217-4841-BF92-013185D44F7E}" srcOrd="1" destOrd="0" presId="urn:microsoft.com/office/officeart/2005/8/layout/hierarchy3"/>
    <dgm:cxn modelId="{A86073AE-F729-4E1B-A4D4-4171CAACCCBA}" type="presParOf" srcId="{4C88B770-85EE-4D9C-AAC8-43196D782F28}" destId="{5665AE59-33E0-43B5-A751-6B77791803D3}" srcOrd="1" destOrd="0" presId="urn:microsoft.com/office/officeart/2005/8/layout/hierarchy3"/>
    <dgm:cxn modelId="{A968B2B5-3976-4577-A9A5-C1AA0D47CD91}" type="presParOf" srcId="{5665AE59-33E0-43B5-A751-6B77791803D3}" destId="{C42455CA-1A36-439C-9FB5-A2F64F852BC0}" srcOrd="0" destOrd="0" presId="urn:microsoft.com/office/officeart/2005/8/layout/hierarchy3"/>
    <dgm:cxn modelId="{D65C7C20-07C0-4D37-B42D-379FDE6B1B5D}" type="presParOf" srcId="{5665AE59-33E0-43B5-A751-6B77791803D3}" destId="{86BB1496-61A0-48C3-89DD-342A63B6B5DD}" srcOrd="1" destOrd="0" presId="urn:microsoft.com/office/officeart/2005/8/layout/hierarchy3"/>
    <dgm:cxn modelId="{79691CAC-A0D4-41FD-AE5D-2104CF99C94F}" type="presParOf" srcId="{ABCA6AF4-E037-4219-8F10-DB54C1AE4367}" destId="{DE31701D-1C71-41C9-ABA2-E83C7A1117F7}" srcOrd="2" destOrd="0" presId="urn:microsoft.com/office/officeart/2005/8/layout/hierarchy3"/>
    <dgm:cxn modelId="{DE3DB475-A3C1-4E5C-B420-53B6B7A2524B}" type="presParOf" srcId="{DE31701D-1C71-41C9-ABA2-E83C7A1117F7}" destId="{70BFA36D-A182-4954-AED3-1F202A68D431}" srcOrd="0" destOrd="0" presId="urn:microsoft.com/office/officeart/2005/8/layout/hierarchy3"/>
    <dgm:cxn modelId="{8D6783C3-75AF-40E9-AAE9-158C42BCE57B}" type="presParOf" srcId="{70BFA36D-A182-4954-AED3-1F202A68D431}" destId="{724150A9-8ED6-4BCB-8DF1-9B8BDB00F9E1}" srcOrd="0" destOrd="0" presId="urn:microsoft.com/office/officeart/2005/8/layout/hierarchy3"/>
    <dgm:cxn modelId="{5873F43D-37FE-486F-BB58-9878AE6F68B8}" type="presParOf" srcId="{70BFA36D-A182-4954-AED3-1F202A68D431}" destId="{5B97B1E6-E8C1-452F-983D-ABDDD80036A3}" srcOrd="1" destOrd="0" presId="urn:microsoft.com/office/officeart/2005/8/layout/hierarchy3"/>
    <dgm:cxn modelId="{A7019E15-A605-465A-95E3-21C328EAFAC4}" type="presParOf" srcId="{DE31701D-1C71-41C9-ABA2-E83C7A1117F7}" destId="{302311B9-F8D4-468F-937F-C174E1F9A632}" srcOrd="1" destOrd="0" presId="urn:microsoft.com/office/officeart/2005/8/layout/hierarchy3"/>
    <dgm:cxn modelId="{D3324432-1055-40A0-8606-49864F76103D}" type="presParOf" srcId="{302311B9-F8D4-468F-937F-C174E1F9A632}" destId="{F19A36BE-B9AC-492D-95F7-E503E53D07A2}" srcOrd="0" destOrd="0" presId="urn:microsoft.com/office/officeart/2005/8/layout/hierarchy3"/>
    <dgm:cxn modelId="{253B6814-7A45-4B26-B800-4FDE51CC461F}" type="presParOf" srcId="{302311B9-F8D4-468F-937F-C174E1F9A632}" destId="{8E37FEFC-8D44-4333-9CEB-6D4B1ADAC096}" srcOrd="1" destOrd="0" presId="urn:microsoft.com/office/officeart/2005/8/layout/hierarchy3"/>
    <dgm:cxn modelId="{3CD4D385-3DE0-49C7-83CB-30F484B5DB37}" type="presParOf" srcId="{302311B9-F8D4-468F-937F-C174E1F9A632}" destId="{83999A62-5AB6-4A1E-B2DA-7994BE9992F6}" srcOrd="2" destOrd="0" presId="urn:microsoft.com/office/officeart/2005/8/layout/hierarchy3"/>
    <dgm:cxn modelId="{293670F2-FB0D-43C6-8A57-CDEB51730CF2}" type="presParOf" srcId="{302311B9-F8D4-468F-937F-C174E1F9A632}" destId="{74E9B7ED-C9D2-4173-B42A-EF66ECEBF6D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CC3C1B6-6BD3-42D0-B393-462A0E1338C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ES"/>
        </a:p>
      </dgm:t>
    </dgm:pt>
    <dgm:pt modelId="{8AACDD97-E5EB-4C8C-BC17-FD1510355F42}">
      <dgm:prSet phldrT="[Texto]"/>
      <dgm:spPr/>
      <dgm:t>
        <a:bodyPr/>
        <a:lstStyle/>
        <a:p>
          <a:r>
            <a:rPr lang="es-ES" dirty="0" smtClean="0"/>
            <a:t>EL DIBUJO SE VINCULA CON</a:t>
          </a:r>
          <a:endParaRPr lang="es-ES" dirty="0"/>
        </a:p>
      </dgm:t>
    </dgm:pt>
    <dgm:pt modelId="{FD19C710-4E52-49D1-A3F3-08500F214980}" type="parTrans" cxnId="{C3279E1B-4CB1-4C24-B214-BB488507F008}">
      <dgm:prSet/>
      <dgm:spPr/>
      <dgm:t>
        <a:bodyPr/>
        <a:lstStyle/>
        <a:p>
          <a:endParaRPr lang="es-ES"/>
        </a:p>
      </dgm:t>
    </dgm:pt>
    <dgm:pt modelId="{EC3498A4-E9C5-4B23-83D2-4A49BA4C49D3}" type="sibTrans" cxnId="{C3279E1B-4CB1-4C24-B214-BB488507F008}">
      <dgm:prSet/>
      <dgm:spPr/>
      <dgm:t>
        <a:bodyPr/>
        <a:lstStyle/>
        <a:p>
          <a:endParaRPr lang="es-ES"/>
        </a:p>
      </dgm:t>
    </dgm:pt>
    <dgm:pt modelId="{88BEBFA6-EC72-4FBD-B675-3C3DCA664A91}">
      <dgm:prSet phldrT="[Texto]"/>
      <dgm:spPr/>
      <dgm:t>
        <a:bodyPr/>
        <a:lstStyle/>
        <a:p>
          <a:r>
            <a:rPr lang="es-ES" dirty="0" smtClean="0"/>
            <a:t>PLANIFICACIÓN DE OBRA</a:t>
          </a:r>
        </a:p>
        <a:p>
          <a:r>
            <a:rPr lang="es-ES" dirty="0" smtClean="0"/>
            <a:t>EJECUCIÓN DE OBRA</a:t>
          </a:r>
        </a:p>
        <a:p>
          <a:r>
            <a:rPr lang="es-ES" dirty="0" smtClean="0"/>
            <a:t>POSTERIOR OBRA</a:t>
          </a:r>
          <a:endParaRPr lang="es-ES" dirty="0"/>
        </a:p>
      </dgm:t>
    </dgm:pt>
    <dgm:pt modelId="{CB4C8150-AB91-4B79-A248-828A925193BB}" type="parTrans" cxnId="{EA8EBA1D-7C3D-4DD2-90CD-14AC0A0024C4}">
      <dgm:prSet/>
      <dgm:spPr/>
      <dgm:t>
        <a:bodyPr/>
        <a:lstStyle/>
        <a:p>
          <a:endParaRPr lang="es-ES"/>
        </a:p>
      </dgm:t>
    </dgm:pt>
    <dgm:pt modelId="{4F609A1C-161A-4263-985C-91DC652BD195}" type="sibTrans" cxnId="{EA8EBA1D-7C3D-4DD2-90CD-14AC0A0024C4}">
      <dgm:prSet/>
      <dgm:spPr/>
      <dgm:t>
        <a:bodyPr/>
        <a:lstStyle/>
        <a:p>
          <a:endParaRPr lang="es-ES"/>
        </a:p>
      </dgm:t>
    </dgm:pt>
    <dgm:pt modelId="{6CAE1187-C14B-479D-9D2A-B1BFDB533357}">
      <dgm:prSet phldrT="[Texto]"/>
      <dgm:spPr/>
      <dgm:t>
        <a:bodyPr/>
        <a:lstStyle/>
        <a:p>
          <a:r>
            <a:rPr lang="es-ES" dirty="0" smtClean="0"/>
            <a:t>TIPOS CONSTRUCCIÓN</a:t>
          </a:r>
          <a:endParaRPr lang="es-ES" dirty="0"/>
        </a:p>
      </dgm:t>
    </dgm:pt>
    <dgm:pt modelId="{6776C418-8ED2-4CDE-A37B-8E8E65309C93}" type="parTrans" cxnId="{6F504890-B487-4510-A212-2FB3E4410018}">
      <dgm:prSet/>
      <dgm:spPr/>
      <dgm:t>
        <a:bodyPr/>
        <a:lstStyle/>
        <a:p>
          <a:endParaRPr lang="es-ES"/>
        </a:p>
      </dgm:t>
    </dgm:pt>
    <dgm:pt modelId="{DC10C55F-B303-4D1E-A049-D39520B9BDAE}" type="sibTrans" cxnId="{6F504890-B487-4510-A212-2FB3E4410018}">
      <dgm:prSet/>
      <dgm:spPr/>
      <dgm:t>
        <a:bodyPr/>
        <a:lstStyle/>
        <a:p>
          <a:endParaRPr lang="es-ES"/>
        </a:p>
      </dgm:t>
    </dgm:pt>
    <dgm:pt modelId="{99956C78-4FF5-4633-8BFA-A05B3C6F73A5}">
      <dgm:prSet phldrT="[Texto]"/>
      <dgm:spPr/>
      <dgm:t>
        <a:bodyPr/>
        <a:lstStyle/>
        <a:p>
          <a:r>
            <a:rPr lang="es-ES" dirty="0" smtClean="0"/>
            <a:t>MIXTO</a:t>
          </a:r>
        </a:p>
        <a:p>
          <a:r>
            <a:rPr lang="es-ES" dirty="0" smtClean="0"/>
            <a:t>TRADICIONAL</a:t>
          </a:r>
        </a:p>
        <a:p>
          <a:r>
            <a:rPr lang="es-ES" dirty="0" smtClean="0"/>
            <a:t>PREFABRICADOS. COLADOS</a:t>
          </a:r>
          <a:endParaRPr lang="es-ES" dirty="0"/>
        </a:p>
      </dgm:t>
    </dgm:pt>
    <dgm:pt modelId="{1AB72A7B-6A69-4C0B-BEB8-D8E98DC3C1A0}" type="parTrans" cxnId="{2690ED39-9A7E-446C-AA48-07C22378FF97}">
      <dgm:prSet/>
      <dgm:spPr/>
      <dgm:t>
        <a:bodyPr/>
        <a:lstStyle/>
        <a:p>
          <a:endParaRPr lang="es-ES"/>
        </a:p>
      </dgm:t>
    </dgm:pt>
    <dgm:pt modelId="{042A6BE1-A033-48DF-AFCE-2384DF92FA95}" type="sibTrans" cxnId="{2690ED39-9A7E-446C-AA48-07C22378FF97}">
      <dgm:prSet/>
      <dgm:spPr/>
      <dgm:t>
        <a:bodyPr/>
        <a:lstStyle/>
        <a:p>
          <a:endParaRPr lang="es-ES"/>
        </a:p>
      </dgm:t>
    </dgm:pt>
    <dgm:pt modelId="{89F15B01-EF2F-41CA-804C-44FAB52CDEDA}">
      <dgm:prSet custT="1">
        <dgm:style>
          <a:lnRef idx="0">
            <a:schemeClr val="accent5"/>
          </a:lnRef>
          <a:fillRef idx="3">
            <a:schemeClr val="accent5"/>
          </a:fillRef>
          <a:effectRef idx="3">
            <a:schemeClr val="accent5"/>
          </a:effectRef>
          <a:fontRef idx="minor">
            <a:schemeClr val="lt1"/>
          </a:fontRef>
        </dgm:style>
      </dgm:prSet>
      <dgm:spPr/>
      <dgm:t>
        <a:bodyPr/>
        <a:lstStyle/>
        <a:p>
          <a:r>
            <a:rPr lang="es-ES" sz="2400" dirty="0" smtClean="0"/>
            <a:t>EJECUCIÓN DE OBRA</a:t>
          </a:r>
          <a:endParaRPr lang="es-ES" sz="2400" dirty="0"/>
        </a:p>
      </dgm:t>
    </dgm:pt>
    <dgm:pt modelId="{152F6283-B0E2-4BD1-B88C-BFACD8F6FE73}" type="parTrans" cxnId="{0FF25688-AE69-4F18-ACC5-801029671F28}">
      <dgm:prSet/>
      <dgm:spPr/>
      <dgm:t>
        <a:bodyPr/>
        <a:lstStyle/>
        <a:p>
          <a:endParaRPr lang="es-ES"/>
        </a:p>
      </dgm:t>
    </dgm:pt>
    <dgm:pt modelId="{28C9877E-C4A0-4C50-8CAA-BEC66A34E259}" type="sibTrans" cxnId="{0FF25688-AE69-4F18-ACC5-801029671F28}">
      <dgm:prSet/>
      <dgm:spPr/>
      <dgm:t>
        <a:bodyPr/>
        <a:lstStyle/>
        <a:p>
          <a:endParaRPr lang="es-ES"/>
        </a:p>
      </dgm:t>
    </dgm:pt>
    <dgm:pt modelId="{613C9FAD-6BE4-4656-A9AE-BF99F50BC85A}">
      <dgm:prSet/>
      <dgm:spPr/>
      <dgm:t>
        <a:bodyPr/>
        <a:lstStyle/>
        <a:p>
          <a:r>
            <a:rPr lang="es-ES" dirty="0" smtClean="0"/>
            <a:t>CAPACIDADES EN DIBUJO</a:t>
          </a:r>
          <a:endParaRPr lang="es-ES" dirty="0"/>
        </a:p>
      </dgm:t>
    </dgm:pt>
    <dgm:pt modelId="{4741FD50-B603-4F11-829A-5A979C758E8A}" type="parTrans" cxnId="{AE0B1947-EC28-478F-8486-D11AE7114BBA}">
      <dgm:prSet/>
      <dgm:spPr/>
      <dgm:t>
        <a:bodyPr/>
        <a:lstStyle/>
        <a:p>
          <a:endParaRPr lang="es-ES"/>
        </a:p>
      </dgm:t>
    </dgm:pt>
    <dgm:pt modelId="{2C593A52-5FFE-4B0C-A0F3-217DA643C1FC}" type="sibTrans" cxnId="{AE0B1947-EC28-478F-8486-D11AE7114BBA}">
      <dgm:prSet/>
      <dgm:spPr/>
      <dgm:t>
        <a:bodyPr/>
        <a:lstStyle/>
        <a:p>
          <a:endParaRPr lang="es-ES"/>
        </a:p>
      </dgm:t>
    </dgm:pt>
    <dgm:pt modelId="{326FAC89-73CD-424A-B1E1-DADC7286BD00}">
      <dgm:prSet/>
      <dgm:spPr/>
      <dgm:t>
        <a:bodyPr/>
        <a:lstStyle/>
        <a:p>
          <a:r>
            <a:rPr lang="es-ES" dirty="0" smtClean="0"/>
            <a:t>EXTRAER INFORMACIÓN DE LOS PLANOS POR MEDIO DE CÁLCULOS.</a:t>
          </a:r>
        </a:p>
        <a:p>
          <a:r>
            <a:rPr lang="es-ES" dirty="0" smtClean="0"/>
            <a:t>REALIZAR Y EDITAR DIBUJOS</a:t>
          </a:r>
        </a:p>
        <a:p>
          <a:r>
            <a:rPr lang="es-ES" dirty="0" smtClean="0"/>
            <a:t>HACER PLANILLAS E INFORMES</a:t>
          </a:r>
          <a:endParaRPr lang="es-ES" dirty="0"/>
        </a:p>
      </dgm:t>
    </dgm:pt>
    <dgm:pt modelId="{E20A9E3D-171B-428E-80E7-C50EF2E1C950}" type="parTrans" cxnId="{24470B49-E505-4867-A0D0-7C7C73C09D4B}">
      <dgm:prSet/>
      <dgm:spPr/>
      <dgm:t>
        <a:bodyPr/>
        <a:lstStyle/>
        <a:p>
          <a:endParaRPr lang="es-ES"/>
        </a:p>
      </dgm:t>
    </dgm:pt>
    <dgm:pt modelId="{F2529124-F837-4097-8414-55DB94409D7F}" type="sibTrans" cxnId="{24470B49-E505-4867-A0D0-7C7C73C09D4B}">
      <dgm:prSet/>
      <dgm:spPr/>
      <dgm:t>
        <a:bodyPr/>
        <a:lstStyle/>
        <a:p>
          <a:endParaRPr lang="es-ES"/>
        </a:p>
      </dgm:t>
    </dgm:pt>
    <dgm:pt modelId="{816D4A1A-238B-4C22-AD9D-5FFEBA6AE5C3}">
      <dgm:prSet/>
      <dgm:spPr/>
      <dgm:t>
        <a:bodyPr/>
        <a:lstStyle/>
        <a:p>
          <a:r>
            <a:rPr lang="es-ES" dirty="0" smtClean="0"/>
            <a:t>ORTOGONALIDAD</a:t>
          </a:r>
          <a:endParaRPr lang="es-ES" dirty="0"/>
        </a:p>
      </dgm:t>
    </dgm:pt>
    <dgm:pt modelId="{AB08EE79-6D66-4285-B4FB-74E5299D173B}" type="parTrans" cxnId="{4D935369-EFCE-4A90-8F4C-18B9A040C597}">
      <dgm:prSet/>
      <dgm:spPr/>
      <dgm:t>
        <a:bodyPr/>
        <a:lstStyle/>
        <a:p>
          <a:endParaRPr lang="es-ES"/>
        </a:p>
      </dgm:t>
    </dgm:pt>
    <dgm:pt modelId="{FB52B034-A65D-4691-81DA-468E2FA36588}" type="sibTrans" cxnId="{4D935369-EFCE-4A90-8F4C-18B9A040C597}">
      <dgm:prSet/>
      <dgm:spPr/>
      <dgm:t>
        <a:bodyPr/>
        <a:lstStyle/>
        <a:p>
          <a:endParaRPr lang="es-ES"/>
        </a:p>
      </dgm:t>
    </dgm:pt>
    <dgm:pt modelId="{5A4A7081-AF83-4AB7-8782-CF9A0AC28900}">
      <dgm:prSet/>
      <dgm:spPr/>
      <dgm:t>
        <a:bodyPr/>
        <a:lstStyle/>
        <a:p>
          <a:r>
            <a:rPr lang="es-ES" dirty="0" smtClean="0"/>
            <a:t>AutoCAD / Excel</a:t>
          </a:r>
          <a:endParaRPr lang="es-ES" dirty="0"/>
        </a:p>
      </dgm:t>
    </dgm:pt>
    <dgm:pt modelId="{8B9B33DA-8562-465C-8A55-F92B86CF8E1B}" type="parTrans" cxnId="{DB849075-918C-4A47-950E-F9C315D39F17}">
      <dgm:prSet/>
      <dgm:spPr/>
      <dgm:t>
        <a:bodyPr/>
        <a:lstStyle/>
        <a:p>
          <a:endParaRPr lang="es-ES"/>
        </a:p>
      </dgm:t>
    </dgm:pt>
    <dgm:pt modelId="{96C40EB8-29DF-419A-93D4-0C9FF83F3033}" type="sibTrans" cxnId="{DB849075-918C-4A47-950E-F9C315D39F17}">
      <dgm:prSet/>
      <dgm:spPr/>
      <dgm:t>
        <a:bodyPr/>
        <a:lstStyle/>
        <a:p>
          <a:endParaRPr lang="es-ES"/>
        </a:p>
      </dgm:t>
    </dgm:pt>
    <dgm:pt modelId="{ABCA6AF4-E037-4219-8F10-DB54C1AE4367}" type="pres">
      <dgm:prSet presAssocID="{9CC3C1B6-6BD3-42D0-B393-462A0E1338CD}" presName="diagram" presStyleCnt="0">
        <dgm:presLayoutVars>
          <dgm:chPref val="1"/>
          <dgm:dir/>
          <dgm:animOne val="branch"/>
          <dgm:animLvl val="lvl"/>
          <dgm:resizeHandles/>
        </dgm:presLayoutVars>
      </dgm:prSet>
      <dgm:spPr/>
      <dgm:t>
        <a:bodyPr/>
        <a:lstStyle/>
        <a:p>
          <a:endParaRPr lang="es-EC"/>
        </a:p>
      </dgm:t>
    </dgm:pt>
    <dgm:pt modelId="{238E56B6-319A-44DB-8326-204C0D684FD7}" type="pres">
      <dgm:prSet presAssocID="{8AACDD97-E5EB-4C8C-BC17-FD1510355F42}" presName="root" presStyleCnt="0"/>
      <dgm:spPr/>
    </dgm:pt>
    <dgm:pt modelId="{96683830-A4DA-4D3B-B2C0-BF7523533022}" type="pres">
      <dgm:prSet presAssocID="{8AACDD97-E5EB-4C8C-BC17-FD1510355F42}" presName="rootComposite" presStyleCnt="0"/>
      <dgm:spPr/>
    </dgm:pt>
    <dgm:pt modelId="{0FFA6C89-E0D6-4B99-99BD-F96B2D4D2969}" type="pres">
      <dgm:prSet presAssocID="{8AACDD97-E5EB-4C8C-BC17-FD1510355F42}" presName="rootText" presStyleLbl="node1" presStyleIdx="0" presStyleCnt="3"/>
      <dgm:spPr/>
      <dgm:t>
        <a:bodyPr/>
        <a:lstStyle/>
        <a:p>
          <a:endParaRPr lang="es-EC"/>
        </a:p>
      </dgm:t>
    </dgm:pt>
    <dgm:pt modelId="{5824FE73-B0C4-4161-B45D-B1FB24829117}" type="pres">
      <dgm:prSet presAssocID="{8AACDD97-E5EB-4C8C-BC17-FD1510355F42}" presName="rootConnector" presStyleLbl="node1" presStyleIdx="0" presStyleCnt="3"/>
      <dgm:spPr/>
      <dgm:t>
        <a:bodyPr/>
        <a:lstStyle/>
        <a:p>
          <a:endParaRPr lang="es-EC"/>
        </a:p>
      </dgm:t>
    </dgm:pt>
    <dgm:pt modelId="{B0371412-4D55-4288-887A-9C0C752DD2F0}" type="pres">
      <dgm:prSet presAssocID="{8AACDD97-E5EB-4C8C-BC17-FD1510355F42}" presName="childShape" presStyleCnt="0"/>
      <dgm:spPr/>
    </dgm:pt>
    <dgm:pt modelId="{D1A551C6-B5AC-4741-8DE5-F098E855E8A9}" type="pres">
      <dgm:prSet presAssocID="{CB4C8150-AB91-4B79-A248-828A925193BB}" presName="Name13" presStyleLbl="parChTrans1D2" presStyleIdx="0" presStyleCnt="6"/>
      <dgm:spPr/>
      <dgm:t>
        <a:bodyPr/>
        <a:lstStyle/>
        <a:p>
          <a:endParaRPr lang="es-EC"/>
        </a:p>
      </dgm:t>
    </dgm:pt>
    <dgm:pt modelId="{41848D0F-2CD1-460D-B214-FA5A5DCD2A47}" type="pres">
      <dgm:prSet presAssocID="{88BEBFA6-EC72-4FBD-B675-3C3DCA664A91}" presName="childText" presStyleLbl="bgAcc1" presStyleIdx="0" presStyleCnt="6">
        <dgm:presLayoutVars>
          <dgm:bulletEnabled val="1"/>
        </dgm:presLayoutVars>
      </dgm:prSet>
      <dgm:spPr/>
      <dgm:t>
        <a:bodyPr/>
        <a:lstStyle/>
        <a:p>
          <a:endParaRPr lang="es-EC"/>
        </a:p>
      </dgm:t>
    </dgm:pt>
    <dgm:pt modelId="{068F8880-3E21-4B72-B546-0642B19FC8EB}" type="pres">
      <dgm:prSet presAssocID="{152F6283-B0E2-4BD1-B88C-BFACD8F6FE73}" presName="Name13" presStyleLbl="parChTrans1D2" presStyleIdx="1" presStyleCnt="6"/>
      <dgm:spPr/>
      <dgm:t>
        <a:bodyPr/>
        <a:lstStyle/>
        <a:p>
          <a:endParaRPr lang="es-EC"/>
        </a:p>
      </dgm:t>
    </dgm:pt>
    <dgm:pt modelId="{028F3AB3-B0F7-42B0-9D8B-9C5999067882}" type="pres">
      <dgm:prSet presAssocID="{89F15B01-EF2F-41CA-804C-44FAB52CDEDA}" presName="childText" presStyleLbl="bgAcc1" presStyleIdx="1" presStyleCnt="6">
        <dgm:presLayoutVars>
          <dgm:bulletEnabled val="1"/>
        </dgm:presLayoutVars>
      </dgm:prSet>
      <dgm:spPr/>
      <dgm:t>
        <a:bodyPr/>
        <a:lstStyle/>
        <a:p>
          <a:endParaRPr lang="es-EC"/>
        </a:p>
      </dgm:t>
    </dgm:pt>
    <dgm:pt modelId="{4C88B770-85EE-4D9C-AAC8-43196D782F28}" type="pres">
      <dgm:prSet presAssocID="{613C9FAD-6BE4-4656-A9AE-BF99F50BC85A}" presName="root" presStyleCnt="0"/>
      <dgm:spPr/>
    </dgm:pt>
    <dgm:pt modelId="{FA1FEAFB-F5F2-4C8D-8DCF-23F3219A2E42}" type="pres">
      <dgm:prSet presAssocID="{613C9FAD-6BE4-4656-A9AE-BF99F50BC85A}" presName="rootComposite" presStyleCnt="0"/>
      <dgm:spPr/>
    </dgm:pt>
    <dgm:pt modelId="{907079B8-F13A-4759-9C35-DBE9FF68AF8B}" type="pres">
      <dgm:prSet presAssocID="{613C9FAD-6BE4-4656-A9AE-BF99F50BC85A}" presName="rootText" presStyleLbl="node1" presStyleIdx="1" presStyleCnt="3"/>
      <dgm:spPr/>
      <dgm:t>
        <a:bodyPr/>
        <a:lstStyle/>
        <a:p>
          <a:endParaRPr lang="es-ES"/>
        </a:p>
      </dgm:t>
    </dgm:pt>
    <dgm:pt modelId="{D706BBF7-A217-4841-BF92-013185D44F7E}" type="pres">
      <dgm:prSet presAssocID="{613C9FAD-6BE4-4656-A9AE-BF99F50BC85A}" presName="rootConnector" presStyleLbl="node1" presStyleIdx="1" presStyleCnt="3"/>
      <dgm:spPr/>
      <dgm:t>
        <a:bodyPr/>
        <a:lstStyle/>
        <a:p>
          <a:endParaRPr lang="es-EC"/>
        </a:p>
      </dgm:t>
    </dgm:pt>
    <dgm:pt modelId="{5665AE59-33E0-43B5-A751-6B77791803D3}" type="pres">
      <dgm:prSet presAssocID="{613C9FAD-6BE4-4656-A9AE-BF99F50BC85A}" presName="childShape" presStyleCnt="0"/>
      <dgm:spPr/>
    </dgm:pt>
    <dgm:pt modelId="{C42455CA-1A36-439C-9FB5-A2F64F852BC0}" type="pres">
      <dgm:prSet presAssocID="{E20A9E3D-171B-428E-80E7-C50EF2E1C950}" presName="Name13" presStyleLbl="parChTrans1D2" presStyleIdx="2" presStyleCnt="6"/>
      <dgm:spPr/>
      <dgm:t>
        <a:bodyPr/>
        <a:lstStyle/>
        <a:p>
          <a:endParaRPr lang="es-EC"/>
        </a:p>
      </dgm:t>
    </dgm:pt>
    <dgm:pt modelId="{86BB1496-61A0-48C3-89DD-342A63B6B5DD}" type="pres">
      <dgm:prSet presAssocID="{326FAC89-73CD-424A-B1E1-DADC7286BD00}" presName="childText" presStyleLbl="bgAcc1" presStyleIdx="2" presStyleCnt="6" custScaleY="172236">
        <dgm:presLayoutVars>
          <dgm:bulletEnabled val="1"/>
        </dgm:presLayoutVars>
      </dgm:prSet>
      <dgm:spPr/>
      <dgm:t>
        <a:bodyPr/>
        <a:lstStyle/>
        <a:p>
          <a:endParaRPr lang="es-ES"/>
        </a:p>
      </dgm:t>
    </dgm:pt>
    <dgm:pt modelId="{4E303669-7086-4FD3-8A6E-D19E748B4F4B}" type="pres">
      <dgm:prSet presAssocID="{8B9B33DA-8562-465C-8A55-F92B86CF8E1B}" presName="Name13" presStyleLbl="parChTrans1D2" presStyleIdx="3" presStyleCnt="6"/>
      <dgm:spPr/>
      <dgm:t>
        <a:bodyPr/>
        <a:lstStyle/>
        <a:p>
          <a:endParaRPr lang="es-EC"/>
        </a:p>
      </dgm:t>
    </dgm:pt>
    <dgm:pt modelId="{F456D88F-ACD8-4C15-8629-2D00D832ECED}" type="pres">
      <dgm:prSet presAssocID="{5A4A7081-AF83-4AB7-8782-CF9A0AC28900}" presName="childText" presStyleLbl="bgAcc1" presStyleIdx="3" presStyleCnt="6">
        <dgm:presLayoutVars>
          <dgm:bulletEnabled val="1"/>
        </dgm:presLayoutVars>
      </dgm:prSet>
      <dgm:spPr/>
      <dgm:t>
        <a:bodyPr/>
        <a:lstStyle/>
        <a:p>
          <a:endParaRPr lang="es-ES"/>
        </a:p>
      </dgm:t>
    </dgm:pt>
    <dgm:pt modelId="{DE31701D-1C71-41C9-ABA2-E83C7A1117F7}" type="pres">
      <dgm:prSet presAssocID="{6CAE1187-C14B-479D-9D2A-B1BFDB533357}" presName="root" presStyleCnt="0"/>
      <dgm:spPr/>
    </dgm:pt>
    <dgm:pt modelId="{70BFA36D-A182-4954-AED3-1F202A68D431}" type="pres">
      <dgm:prSet presAssocID="{6CAE1187-C14B-479D-9D2A-B1BFDB533357}" presName="rootComposite" presStyleCnt="0"/>
      <dgm:spPr/>
    </dgm:pt>
    <dgm:pt modelId="{724150A9-8ED6-4BCB-8DF1-9B8BDB00F9E1}" type="pres">
      <dgm:prSet presAssocID="{6CAE1187-C14B-479D-9D2A-B1BFDB533357}" presName="rootText" presStyleLbl="node1" presStyleIdx="2" presStyleCnt="3"/>
      <dgm:spPr/>
      <dgm:t>
        <a:bodyPr/>
        <a:lstStyle/>
        <a:p>
          <a:endParaRPr lang="es-ES"/>
        </a:p>
      </dgm:t>
    </dgm:pt>
    <dgm:pt modelId="{5B97B1E6-E8C1-452F-983D-ABDDD80036A3}" type="pres">
      <dgm:prSet presAssocID="{6CAE1187-C14B-479D-9D2A-B1BFDB533357}" presName="rootConnector" presStyleLbl="node1" presStyleIdx="2" presStyleCnt="3"/>
      <dgm:spPr/>
      <dgm:t>
        <a:bodyPr/>
        <a:lstStyle/>
        <a:p>
          <a:endParaRPr lang="es-EC"/>
        </a:p>
      </dgm:t>
    </dgm:pt>
    <dgm:pt modelId="{302311B9-F8D4-468F-937F-C174E1F9A632}" type="pres">
      <dgm:prSet presAssocID="{6CAE1187-C14B-479D-9D2A-B1BFDB533357}" presName="childShape" presStyleCnt="0"/>
      <dgm:spPr/>
    </dgm:pt>
    <dgm:pt modelId="{F19A36BE-B9AC-492D-95F7-E503E53D07A2}" type="pres">
      <dgm:prSet presAssocID="{1AB72A7B-6A69-4C0B-BEB8-D8E98DC3C1A0}" presName="Name13" presStyleLbl="parChTrans1D2" presStyleIdx="4" presStyleCnt="6"/>
      <dgm:spPr/>
      <dgm:t>
        <a:bodyPr/>
        <a:lstStyle/>
        <a:p>
          <a:endParaRPr lang="es-EC"/>
        </a:p>
      </dgm:t>
    </dgm:pt>
    <dgm:pt modelId="{8E37FEFC-8D44-4333-9CEB-6D4B1ADAC096}" type="pres">
      <dgm:prSet presAssocID="{99956C78-4FF5-4633-8BFA-A05B3C6F73A5}" presName="childText" presStyleLbl="bgAcc1" presStyleIdx="4" presStyleCnt="6">
        <dgm:presLayoutVars>
          <dgm:bulletEnabled val="1"/>
        </dgm:presLayoutVars>
      </dgm:prSet>
      <dgm:spPr/>
      <dgm:t>
        <a:bodyPr/>
        <a:lstStyle/>
        <a:p>
          <a:endParaRPr lang="es-EC"/>
        </a:p>
      </dgm:t>
    </dgm:pt>
    <dgm:pt modelId="{4EC18212-BB4F-4F5F-B7C5-94BCE8BDA722}" type="pres">
      <dgm:prSet presAssocID="{AB08EE79-6D66-4285-B4FB-74E5299D173B}" presName="Name13" presStyleLbl="parChTrans1D2" presStyleIdx="5" presStyleCnt="6"/>
      <dgm:spPr/>
      <dgm:t>
        <a:bodyPr/>
        <a:lstStyle/>
        <a:p>
          <a:endParaRPr lang="es-EC"/>
        </a:p>
      </dgm:t>
    </dgm:pt>
    <dgm:pt modelId="{C614EE1F-BC6D-43E3-9F3D-23D73AD9396C}" type="pres">
      <dgm:prSet presAssocID="{816D4A1A-238B-4C22-AD9D-5FFEBA6AE5C3}" presName="childText" presStyleLbl="bgAcc1" presStyleIdx="5" presStyleCnt="6">
        <dgm:presLayoutVars>
          <dgm:bulletEnabled val="1"/>
        </dgm:presLayoutVars>
      </dgm:prSet>
      <dgm:spPr/>
      <dgm:t>
        <a:bodyPr/>
        <a:lstStyle/>
        <a:p>
          <a:endParaRPr lang="es-ES"/>
        </a:p>
      </dgm:t>
    </dgm:pt>
  </dgm:ptLst>
  <dgm:cxnLst>
    <dgm:cxn modelId="{C3279E1B-4CB1-4C24-B214-BB488507F008}" srcId="{9CC3C1B6-6BD3-42D0-B393-462A0E1338CD}" destId="{8AACDD97-E5EB-4C8C-BC17-FD1510355F42}" srcOrd="0" destOrd="0" parTransId="{FD19C710-4E52-49D1-A3F3-08500F214980}" sibTransId="{EC3498A4-E9C5-4B23-83D2-4A49BA4C49D3}"/>
    <dgm:cxn modelId="{24470B49-E505-4867-A0D0-7C7C73C09D4B}" srcId="{613C9FAD-6BE4-4656-A9AE-BF99F50BC85A}" destId="{326FAC89-73CD-424A-B1E1-DADC7286BD00}" srcOrd="0" destOrd="0" parTransId="{E20A9E3D-171B-428E-80E7-C50EF2E1C950}" sibTransId="{F2529124-F837-4097-8414-55DB94409D7F}"/>
    <dgm:cxn modelId="{05C28132-8BD4-434C-84E7-EC356402B0F0}" type="presOf" srcId="{152F6283-B0E2-4BD1-B88C-BFACD8F6FE73}" destId="{068F8880-3E21-4B72-B546-0642B19FC8EB}" srcOrd="0" destOrd="0" presId="urn:microsoft.com/office/officeart/2005/8/layout/hierarchy3"/>
    <dgm:cxn modelId="{DD8E3FB1-99C5-45D6-9AAE-5C22EB4D2BC3}" type="presOf" srcId="{99956C78-4FF5-4633-8BFA-A05B3C6F73A5}" destId="{8E37FEFC-8D44-4333-9CEB-6D4B1ADAC096}" srcOrd="0" destOrd="0" presId="urn:microsoft.com/office/officeart/2005/8/layout/hierarchy3"/>
    <dgm:cxn modelId="{3B025CE3-8FF1-4401-A3DF-BA19BF2FDD89}" type="presOf" srcId="{E20A9E3D-171B-428E-80E7-C50EF2E1C950}" destId="{C42455CA-1A36-439C-9FB5-A2F64F852BC0}" srcOrd="0" destOrd="0" presId="urn:microsoft.com/office/officeart/2005/8/layout/hierarchy3"/>
    <dgm:cxn modelId="{EA8EBA1D-7C3D-4DD2-90CD-14AC0A0024C4}" srcId="{8AACDD97-E5EB-4C8C-BC17-FD1510355F42}" destId="{88BEBFA6-EC72-4FBD-B675-3C3DCA664A91}" srcOrd="0" destOrd="0" parTransId="{CB4C8150-AB91-4B79-A248-828A925193BB}" sibTransId="{4F609A1C-161A-4263-985C-91DC652BD195}"/>
    <dgm:cxn modelId="{C873F2AD-F178-480B-8993-2D5FAF2A940A}" type="presOf" srcId="{8AACDD97-E5EB-4C8C-BC17-FD1510355F42}" destId="{0FFA6C89-E0D6-4B99-99BD-F96B2D4D2969}" srcOrd="0" destOrd="0" presId="urn:microsoft.com/office/officeart/2005/8/layout/hierarchy3"/>
    <dgm:cxn modelId="{C4FAE424-7510-41C3-AEBB-BE0A3DC802B7}" type="presOf" srcId="{9CC3C1B6-6BD3-42D0-B393-462A0E1338CD}" destId="{ABCA6AF4-E037-4219-8F10-DB54C1AE4367}" srcOrd="0" destOrd="0" presId="urn:microsoft.com/office/officeart/2005/8/layout/hierarchy3"/>
    <dgm:cxn modelId="{CB7AA13C-8B6F-4480-B2E1-C00F44BCA57D}" type="presOf" srcId="{89F15B01-EF2F-41CA-804C-44FAB52CDEDA}" destId="{028F3AB3-B0F7-42B0-9D8B-9C5999067882}" srcOrd="0" destOrd="0" presId="urn:microsoft.com/office/officeart/2005/8/layout/hierarchy3"/>
    <dgm:cxn modelId="{DB849075-918C-4A47-950E-F9C315D39F17}" srcId="{613C9FAD-6BE4-4656-A9AE-BF99F50BC85A}" destId="{5A4A7081-AF83-4AB7-8782-CF9A0AC28900}" srcOrd="1" destOrd="0" parTransId="{8B9B33DA-8562-465C-8A55-F92B86CF8E1B}" sibTransId="{96C40EB8-29DF-419A-93D4-0C9FF83F3033}"/>
    <dgm:cxn modelId="{0A7007E3-9EF9-4533-945C-C4078F545F58}" type="presOf" srcId="{CB4C8150-AB91-4B79-A248-828A925193BB}" destId="{D1A551C6-B5AC-4741-8DE5-F098E855E8A9}" srcOrd="0" destOrd="0" presId="urn:microsoft.com/office/officeart/2005/8/layout/hierarchy3"/>
    <dgm:cxn modelId="{A7C33E0A-DC92-4C50-894A-4BB6A3B9E4BD}" type="presOf" srcId="{6CAE1187-C14B-479D-9D2A-B1BFDB533357}" destId="{724150A9-8ED6-4BCB-8DF1-9B8BDB00F9E1}" srcOrd="0" destOrd="0" presId="urn:microsoft.com/office/officeart/2005/8/layout/hierarchy3"/>
    <dgm:cxn modelId="{C7649870-A0BF-470A-A4A3-BBD580CAC6D8}" type="presOf" srcId="{88BEBFA6-EC72-4FBD-B675-3C3DCA664A91}" destId="{41848D0F-2CD1-460D-B214-FA5A5DCD2A47}" srcOrd="0" destOrd="0" presId="urn:microsoft.com/office/officeart/2005/8/layout/hierarchy3"/>
    <dgm:cxn modelId="{72E10AC4-6674-4526-9A23-067D55B3047D}" type="presOf" srcId="{8B9B33DA-8562-465C-8A55-F92B86CF8E1B}" destId="{4E303669-7086-4FD3-8A6E-D19E748B4F4B}" srcOrd="0" destOrd="0" presId="urn:microsoft.com/office/officeart/2005/8/layout/hierarchy3"/>
    <dgm:cxn modelId="{2690ED39-9A7E-446C-AA48-07C22378FF97}" srcId="{6CAE1187-C14B-479D-9D2A-B1BFDB533357}" destId="{99956C78-4FF5-4633-8BFA-A05B3C6F73A5}" srcOrd="0" destOrd="0" parTransId="{1AB72A7B-6A69-4C0B-BEB8-D8E98DC3C1A0}" sibTransId="{042A6BE1-A033-48DF-AFCE-2384DF92FA95}"/>
    <dgm:cxn modelId="{0FF25688-AE69-4F18-ACC5-801029671F28}" srcId="{8AACDD97-E5EB-4C8C-BC17-FD1510355F42}" destId="{89F15B01-EF2F-41CA-804C-44FAB52CDEDA}" srcOrd="1" destOrd="0" parTransId="{152F6283-B0E2-4BD1-B88C-BFACD8F6FE73}" sibTransId="{28C9877E-C4A0-4C50-8CAA-BEC66A34E259}"/>
    <dgm:cxn modelId="{5A1EB62C-1E67-4C8A-9590-BB326267CDBB}" type="presOf" srcId="{613C9FAD-6BE4-4656-A9AE-BF99F50BC85A}" destId="{D706BBF7-A217-4841-BF92-013185D44F7E}" srcOrd="1" destOrd="0" presId="urn:microsoft.com/office/officeart/2005/8/layout/hierarchy3"/>
    <dgm:cxn modelId="{F56F72C6-7C3B-4554-ACDA-906ECFF1B183}" type="presOf" srcId="{AB08EE79-6D66-4285-B4FB-74E5299D173B}" destId="{4EC18212-BB4F-4F5F-B7C5-94BCE8BDA722}" srcOrd="0" destOrd="0" presId="urn:microsoft.com/office/officeart/2005/8/layout/hierarchy3"/>
    <dgm:cxn modelId="{6F504890-B487-4510-A212-2FB3E4410018}" srcId="{9CC3C1B6-6BD3-42D0-B393-462A0E1338CD}" destId="{6CAE1187-C14B-479D-9D2A-B1BFDB533357}" srcOrd="2" destOrd="0" parTransId="{6776C418-8ED2-4CDE-A37B-8E8E65309C93}" sibTransId="{DC10C55F-B303-4D1E-A049-D39520B9BDAE}"/>
    <dgm:cxn modelId="{0DF30654-BEC9-4DA3-A18F-03C646419299}" type="presOf" srcId="{6CAE1187-C14B-479D-9D2A-B1BFDB533357}" destId="{5B97B1E6-E8C1-452F-983D-ABDDD80036A3}" srcOrd="1" destOrd="0" presId="urn:microsoft.com/office/officeart/2005/8/layout/hierarchy3"/>
    <dgm:cxn modelId="{AE0B1947-EC28-478F-8486-D11AE7114BBA}" srcId="{9CC3C1B6-6BD3-42D0-B393-462A0E1338CD}" destId="{613C9FAD-6BE4-4656-A9AE-BF99F50BC85A}" srcOrd="1" destOrd="0" parTransId="{4741FD50-B603-4F11-829A-5A979C758E8A}" sibTransId="{2C593A52-5FFE-4B0C-A0F3-217DA643C1FC}"/>
    <dgm:cxn modelId="{D329F6C1-6263-4FDE-994F-487440260B6F}" type="presOf" srcId="{816D4A1A-238B-4C22-AD9D-5FFEBA6AE5C3}" destId="{C614EE1F-BC6D-43E3-9F3D-23D73AD9396C}" srcOrd="0" destOrd="0" presId="urn:microsoft.com/office/officeart/2005/8/layout/hierarchy3"/>
    <dgm:cxn modelId="{63743660-4D5B-4298-BF05-4F8D8082D3A5}" type="presOf" srcId="{8AACDD97-E5EB-4C8C-BC17-FD1510355F42}" destId="{5824FE73-B0C4-4161-B45D-B1FB24829117}" srcOrd="1" destOrd="0" presId="urn:microsoft.com/office/officeart/2005/8/layout/hierarchy3"/>
    <dgm:cxn modelId="{400B0D0F-C6BF-4DFA-B10A-7747F3BA9A7C}" type="presOf" srcId="{326FAC89-73CD-424A-B1E1-DADC7286BD00}" destId="{86BB1496-61A0-48C3-89DD-342A63B6B5DD}" srcOrd="0" destOrd="0" presId="urn:microsoft.com/office/officeart/2005/8/layout/hierarchy3"/>
    <dgm:cxn modelId="{4D935369-EFCE-4A90-8F4C-18B9A040C597}" srcId="{6CAE1187-C14B-479D-9D2A-B1BFDB533357}" destId="{816D4A1A-238B-4C22-AD9D-5FFEBA6AE5C3}" srcOrd="1" destOrd="0" parTransId="{AB08EE79-6D66-4285-B4FB-74E5299D173B}" sibTransId="{FB52B034-A65D-4691-81DA-468E2FA36588}"/>
    <dgm:cxn modelId="{DACD927C-8BF6-4A3B-8D16-64562C1C4265}" type="presOf" srcId="{5A4A7081-AF83-4AB7-8782-CF9A0AC28900}" destId="{F456D88F-ACD8-4C15-8629-2D00D832ECED}" srcOrd="0" destOrd="0" presId="urn:microsoft.com/office/officeart/2005/8/layout/hierarchy3"/>
    <dgm:cxn modelId="{9C94F5CC-F708-4F62-BE1F-6479C1D18610}" type="presOf" srcId="{613C9FAD-6BE4-4656-A9AE-BF99F50BC85A}" destId="{907079B8-F13A-4759-9C35-DBE9FF68AF8B}" srcOrd="0" destOrd="0" presId="urn:microsoft.com/office/officeart/2005/8/layout/hierarchy3"/>
    <dgm:cxn modelId="{F28DBA2F-1DA9-46A5-987C-89E7084A0336}" type="presOf" srcId="{1AB72A7B-6A69-4C0B-BEB8-D8E98DC3C1A0}" destId="{F19A36BE-B9AC-492D-95F7-E503E53D07A2}" srcOrd="0" destOrd="0" presId="urn:microsoft.com/office/officeart/2005/8/layout/hierarchy3"/>
    <dgm:cxn modelId="{67E7A93E-E405-42F3-9D2E-8DFB611C9746}" type="presParOf" srcId="{ABCA6AF4-E037-4219-8F10-DB54C1AE4367}" destId="{238E56B6-319A-44DB-8326-204C0D684FD7}" srcOrd="0" destOrd="0" presId="urn:microsoft.com/office/officeart/2005/8/layout/hierarchy3"/>
    <dgm:cxn modelId="{2A25BF91-214A-4E99-995E-02433DC39712}" type="presParOf" srcId="{238E56B6-319A-44DB-8326-204C0D684FD7}" destId="{96683830-A4DA-4D3B-B2C0-BF7523533022}" srcOrd="0" destOrd="0" presId="urn:microsoft.com/office/officeart/2005/8/layout/hierarchy3"/>
    <dgm:cxn modelId="{F0D405BB-B713-4570-ADA2-10257D225594}" type="presParOf" srcId="{96683830-A4DA-4D3B-B2C0-BF7523533022}" destId="{0FFA6C89-E0D6-4B99-99BD-F96B2D4D2969}" srcOrd="0" destOrd="0" presId="urn:microsoft.com/office/officeart/2005/8/layout/hierarchy3"/>
    <dgm:cxn modelId="{5C5FB1D0-3E57-4313-9648-5E923F5D46E9}" type="presParOf" srcId="{96683830-A4DA-4D3B-B2C0-BF7523533022}" destId="{5824FE73-B0C4-4161-B45D-B1FB24829117}" srcOrd="1" destOrd="0" presId="urn:microsoft.com/office/officeart/2005/8/layout/hierarchy3"/>
    <dgm:cxn modelId="{3F60BBE0-F698-41F3-917C-7219E0F6BE2E}" type="presParOf" srcId="{238E56B6-319A-44DB-8326-204C0D684FD7}" destId="{B0371412-4D55-4288-887A-9C0C752DD2F0}" srcOrd="1" destOrd="0" presId="urn:microsoft.com/office/officeart/2005/8/layout/hierarchy3"/>
    <dgm:cxn modelId="{945C7C71-7417-44EA-AC95-0B035D4C3CBF}" type="presParOf" srcId="{B0371412-4D55-4288-887A-9C0C752DD2F0}" destId="{D1A551C6-B5AC-4741-8DE5-F098E855E8A9}" srcOrd="0" destOrd="0" presId="urn:microsoft.com/office/officeart/2005/8/layout/hierarchy3"/>
    <dgm:cxn modelId="{4AB1339B-C0AD-4366-8323-1D1DBAD6E34D}" type="presParOf" srcId="{B0371412-4D55-4288-887A-9C0C752DD2F0}" destId="{41848D0F-2CD1-460D-B214-FA5A5DCD2A47}" srcOrd="1" destOrd="0" presId="urn:microsoft.com/office/officeart/2005/8/layout/hierarchy3"/>
    <dgm:cxn modelId="{910CD079-9464-4A36-A4F2-03FDC2BA7066}" type="presParOf" srcId="{B0371412-4D55-4288-887A-9C0C752DD2F0}" destId="{068F8880-3E21-4B72-B546-0642B19FC8EB}" srcOrd="2" destOrd="0" presId="urn:microsoft.com/office/officeart/2005/8/layout/hierarchy3"/>
    <dgm:cxn modelId="{43B7D1B2-7721-412C-ADA1-DEAB1DAFC6A6}" type="presParOf" srcId="{B0371412-4D55-4288-887A-9C0C752DD2F0}" destId="{028F3AB3-B0F7-42B0-9D8B-9C5999067882}" srcOrd="3" destOrd="0" presId="urn:microsoft.com/office/officeart/2005/8/layout/hierarchy3"/>
    <dgm:cxn modelId="{5EB200D6-57C8-4E33-820F-9EF5D667FE7C}" type="presParOf" srcId="{ABCA6AF4-E037-4219-8F10-DB54C1AE4367}" destId="{4C88B770-85EE-4D9C-AAC8-43196D782F28}" srcOrd="1" destOrd="0" presId="urn:microsoft.com/office/officeart/2005/8/layout/hierarchy3"/>
    <dgm:cxn modelId="{5830D8AE-4383-477F-AED7-9E2B12AE55A9}" type="presParOf" srcId="{4C88B770-85EE-4D9C-AAC8-43196D782F28}" destId="{FA1FEAFB-F5F2-4C8D-8DCF-23F3219A2E42}" srcOrd="0" destOrd="0" presId="urn:microsoft.com/office/officeart/2005/8/layout/hierarchy3"/>
    <dgm:cxn modelId="{CCBA25AF-0697-42FC-8760-4E96D2A5AFF4}" type="presParOf" srcId="{FA1FEAFB-F5F2-4C8D-8DCF-23F3219A2E42}" destId="{907079B8-F13A-4759-9C35-DBE9FF68AF8B}" srcOrd="0" destOrd="0" presId="urn:microsoft.com/office/officeart/2005/8/layout/hierarchy3"/>
    <dgm:cxn modelId="{8078F8DD-4391-4E88-A5FF-AD33244C08B6}" type="presParOf" srcId="{FA1FEAFB-F5F2-4C8D-8DCF-23F3219A2E42}" destId="{D706BBF7-A217-4841-BF92-013185D44F7E}" srcOrd="1" destOrd="0" presId="urn:microsoft.com/office/officeart/2005/8/layout/hierarchy3"/>
    <dgm:cxn modelId="{50F99BBB-D02F-4C06-93AA-E10408D1802F}" type="presParOf" srcId="{4C88B770-85EE-4D9C-AAC8-43196D782F28}" destId="{5665AE59-33E0-43B5-A751-6B77791803D3}" srcOrd="1" destOrd="0" presId="urn:microsoft.com/office/officeart/2005/8/layout/hierarchy3"/>
    <dgm:cxn modelId="{C51DB0FA-5A5D-44D4-92E4-331CA6F565FA}" type="presParOf" srcId="{5665AE59-33E0-43B5-A751-6B77791803D3}" destId="{C42455CA-1A36-439C-9FB5-A2F64F852BC0}" srcOrd="0" destOrd="0" presId="urn:microsoft.com/office/officeart/2005/8/layout/hierarchy3"/>
    <dgm:cxn modelId="{1314BE09-055E-402A-8911-6A5109CAF7B0}" type="presParOf" srcId="{5665AE59-33E0-43B5-A751-6B77791803D3}" destId="{86BB1496-61A0-48C3-89DD-342A63B6B5DD}" srcOrd="1" destOrd="0" presId="urn:microsoft.com/office/officeart/2005/8/layout/hierarchy3"/>
    <dgm:cxn modelId="{87403AC6-C385-46BA-AA1E-A0E81F04912C}" type="presParOf" srcId="{5665AE59-33E0-43B5-A751-6B77791803D3}" destId="{4E303669-7086-4FD3-8A6E-D19E748B4F4B}" srcOrd="2" destOrd="0" presId="urn:microsoft.com/office/officeart/2005/8/layout/hierarchy3"/>
    <dgm:cxn modelId="{10BB1085-72FB-43EA-A4E3-8617767B9C5A}" type="presParOf" srcId="{5665AE59-33E0-43B5-A751-6B77791803D3}" destId="{F456D88F-ACD8-4C15-8629-2D00D832ECED}" srcOrd="3" destOrd="0" presId="urn:microsoft.com/office/officeart/2005/8/layout/hierarchy3"/>
    <dgm:cxn modelId="{6955301B-5E61-46E5-991C-02B7118725AF}" type="presParOf" srcId="{ABCA6AF4-E037-4219-8F10-DB54C1AE4367}" destId="{DE31701D-1C71-41C9-ABA2-E83C7A1117F7}" srcOrd="2" destOrd="0" presId="urn:microsoft.com/office/officeart/2005/8/layout/hierarchy3"/>
    <dgm:cxn modelId="{15DF9FC4-30AB-4E92-9107-E24229EE24A3}" type="presParOf" srcId="{DE31701D-1C71-41C9-ABA2-E83C7A1117F7}" destId="{70BFA36D-A182-4954-AED3-1F202A68D431}" srcOrd="0" destOrd="0" presId="urn:microsoft.com/office/officeart/2005/8/layout/hierarchy3"/>
    <dgm:cxn modelId="{7055DA5D-AB36-4DE6-8277-848BF04713B7}" type="presParOf" srcId="{70BFA36D-A182-4954-AED3-1F202A68D431}" destId="{724150A9-8ED6-4BCB-8DF1-9B8BDB00F9E1}" srcOrd="0" destOrd="0" presId="urn:microsoft.com/office/officeart/2005/8/layout/hierarchy3"/>
    <dgm:cxn modelId="{89ADCF3A-1092-401A-B4A7-25DDBA963B27}" type="presParOf" srcId="{70BFA36D-A182-4954-AED3-1F202A68D431}" destId="{5B97B1E6-E8C1-452F-983D-ABDDD80036A3}" srcOrd="1" destOrd="0" presId="urn:microsoft.com/office/officeart/2005/8/layout/hierarchy3"/>
    <dgm:cxn modelId="{161FEFCB-B2DD-458B-ACDB-1947FEAF89DA}" type="presParOf" srcId="{DE31701D-1C71-41C9-ABA2-E83C7A1117F7}" destId="{302311B9-F8D4-468F-937F-C174E1F9A632}" srcOrd="1" destOrd="0" presId="urn:microsoft.com/office/officeart/2005/8/layout/hierarchy3"/>
    <dgm:cxn modelId="{01ECD7D0-53C1-485C-96B8-6F25776CC5E9}" type="presParOf" srcId="{302311B9-F8D4-468F-937F-C174E1F9A632}" destId="{F19A36BE-B9AC-492D-95F7-E503E53D07A2}" srcOrd="0" destOrd="0" presId="urn:microsoft.com/office/officeart/2005/8/layout/hierarchy3"/>
    <dgm:cxn modelId="{D51E2D23-A826-4BD3-BD46-16FDFD127AF3}" type="presParOf" srcId="{302311B9-F8D4-468F-937F-C174E1F9A632}" destId="{8E37FEFC-8D44-4333-9CEB-6D4B1ADAC096}" srcOrd="1" destOrd="0" presId="urn:microsoft.com/office/officeart/2005/8/layout/hierarchy3"/>
    <dgm:cxn modelId="{1E48D6E7-50B9-4511-8D95-FD6ACAE33A89}" type="presParOf" srcId="{302311B9-F8D4-468F-937F-C174E1F9A632}" destId="{4EC18212-BB4F-4F5F-B7C5-94BCE8BDA722}" srcOrd="2" destOrd="0" presId="urn:microsoft.com/office/officeart/2005/8/layout/hierarchy3"/>
    <dgm:cxn modelId="{13726E04-B492-446D-A03F-8713F1BA0874}" type="presParOf" srcId="{302311B9-F8D4-468F-937F-C174E1F9A632}" destId="{C614EE1F-BC6D-43E3-9F3D-23D73AD9396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EB2D55-9A00-4991-9292-FEFFE2686C69}" type="doc">
      <dgm:prSet loTypeId="urn:microsoft.com/office/officeart/2005/8/layout/target1" loCatId="relationship" qsTypeId="urn:microsoft.com/office/officeart/2005/8/quickstyle/3d1" qsCatId="3D" csTypeId="urn:microsoft.com/office/officeart/2005/8/colors/accent1_2" csCatId="accent1" phldr="1"/>
      <dgm:spPr/>
      <dgm:t>
        <a:bodyPr/>
        <a:lstStyle/>
        <a:p>
          <a:endParaRPr lang="es-ES"/>
        </a:p>
      </dgm:t>
    </dgm:pt>
    <dgm:pt modelId="{642EA89F-DA97-4F71-B55F-2CBF83055712}">
      <dgm:prSet custT="1"/>
      <dgm:spPr/>
      <dgm:t>
        <a:bodyPr/>
        <a:lstStyle/>
        <a:p>
          <a:pPr rtl="0"/>
          <a:r>
            <a:rPr lang="es-ES" sz="2800" dirty="0" smtClean="0"/>
            <a:t>¿Qué necesidades epistemológicas y contextuales requiere el Dibujo para Construcciones de la carrera de Tecnología en Construcciones y Domótica de la UDLA?</a:t>
          </a:r>
        </a:p>
        <a:p>
          <a:pPr rtl="0"/>
          <a:r>
            <a:rPr lang="es-ES" sz="2800" dirty="0" smtClean="0"/>
            <a:t> </a:t>
          </a:r>
          <a:endParaRPr lang="es-ES" sz="2800" dirty="0"/>
        </a:p>
      </dgm:t>
    </dgm:pt>
    <dgm:pt modelId="{3BCE8C13-0D4B-403E-ADDD-BFAF527769AD}" type="parTrans" cxnId="{41CB7B79-0753-4423-8BE4-91671BEB769D}">
      <dgm:prSet/>
      <dgm:spPr/>
      <dgm:t>
        <a:bodyPr/>
        <a:lstStyle/>
        <a:p>
          <a:endParaRPr lang="es-ES"/>
        </a:p>
      </dgm:t>
    </dgm:pt>
    <dgm:pt modelId="{F8A35526-30B5-4F49-AAAC-73B4684C71A9}" type="sibTrans" cxnId="{41CB7B79-0753-4423-8BE4-91671BEB769D}">
      <dgm:prSet/>
      <dgm:spPr/>
      <dgm:t>
        <a:bodyPr/>
        <a:lstStyle/>
        <a:p>
          <a:endParaRPr lang="es-ES"/>
        </a:p>
      </dgm:t>
    </dgm:pt>
    <dgm:pt modelId="{53D07F84-1708-4D21-9F49-085A4E9A8FAA}">
      <dgm:prSet/>
      <dgm:spPr/>
      <dgm:t>
        <a:bodyPr/>
        <a:lstStyle/>
        <a:p>
          <a:endParaRPr lang="es-ES"/>
        </a:p>
      </dgm:t>
    </dgm:pt>
    <dgm:pt modelId="{E6D8B540-11C3-4E22-B220-C8D9566774DF}" type="parTrans" cxnId="{77B38203-F80D-4C5F-8479-AE418FE399DC}">
      <dgm:prSet/>
      <dgm:spPr/>
      <dgm:t>
        <a:bodyPr/>
        <a:lstStyle/>
        <a:p>
          <a:endParaRPr lang="es-ES"/>
        </a:p>
      </dgm:t>
    </dgm:pt>
    <dgm:pt modelId="{714E0F07-9907-43D1-B3BA-014C3730ED3A}" type="sibTrans" cxnId="{77B38203-F80D-4C5F-8479-AE418FE399DC}">
      <dgm:prSet/>
      <dgm:spPr/>
      <dgm:t>
        <a:bodyPr/>
        <a:lstStyle/>
        <a:p>
          <a:endParaRPr lang="es-ES"/>
        </a:p>
      </dgm:t>
    </dgm:pt>
    <dgm:pt modelId="{1C1FD177-7592-4287-AD44-A22E4C08F0F7}" type="pres">
      <dgm:prSet presAssocID="{77EB2D55-9A00-4991-9292-FEFFE2686C69}" presName="composite" presStyleCnt="0">
        <dgm:presLayoutVars>
          <dgm:chMax val="5"/>
          <dgm:dir/>
          <dgm:resizeHandles val="exact"/>
        </dgm:presLayoutVars>
      </dgm:prSet>
      <dgm:spPr/>
      <dgm:t>
        <a:bodyPr/>
        <a:lstStyle/>
        <a:p>
          <a:endParaRPr lang="es-ES"/>
        </a:p>
      </dgm:t>
    </dgm:pt>
    <dgm:pt modelId="{783F905B-E437-4484-BCF7-04F14599D425}" type="pres">
      <dgm:prSet presAssocID="{53D07F84-1708-4D21-9F49-085A4E9A8FAA}" presName="circle1" presStyleLbl="lnNode1" presStyleIdx="0" presStyleCnt="2">
        <dgm:style>
          <a:lnRef idx="0">
            <a:schemeClr val="accent6"/>
          </a:lnRef>
          <a:fillRef idx="3">
            <a:schemeClr val="accent6"/>
          </a:fillRef>
          <a:effectRef idx="3">
            <a:schemeClr val="accent6"/>
          </a:effectRef>
          <a:fontRef idx="minor">
            <a:schemeClr val="lt1"/>
          </a:fontRef>
        </dgm:style>
      </dgm:prSet>
      <dgm:spPr/>
    </dgm:pt>
    <dgm:pt modelId="{59EBB50A-C419-4A95-94A1-B7CEFBCA1885}" type="pres">
      <dgm:prSet presAssocID="{53D07F84-1708-4D21-9F49-085A4E9A8FAA}" presName="text1" presStyleLbl="revTx" presStyleIdx="0" presStyleCnt="2">
        <dgm:presLayoutVars>
          <dgm:bulletEnabled val="1"/>
        </dgm:presLayoutVars>
      </dgm:prSet>
      <dgm:spPr/>
      <dgm:t>
        <a:bodyPr/>
        <a:lstStyle/>
        <a:p>
          <a:endParaRPr lang="es-ES"/>
        </a:p>
      </dgm:t>
    </dgm:pt>
    <dgm:pt modelId="{C8441085-207D-43A4-8503-EEC2C135C6B3}" type="pres">
      <dgm:prSet presAssocID="{53D07F84-1708-4D21-9F49-085A4E9A8FAA}" presName="line1" presStyleLbl="callout" presStyleIdx="0" presStyleCnt="4"/>
      <dgm:spPr/>
    </dgm:pt>
    <dgm:pt modelId="{8A93C5E1-EA4F-428E-BE49-3EA36F854114}" type="pres">
      <dgm:prSet presAssocID="{53D07F84-1708-4D21-9F49-085A4E9A8FAA}" presName="d1" presStyleLbl="callout" presStyleIdx="1" presStyleCnt="4"/>
      <dgm:spPr/>
    </dgm:pt>
    <dgm:pt modelId="{3CA38C74-A9EB-4425-8C1F-889B55E30AD6}" type="pres">
      <dgm:prSet presAssocID="{642EA89F-DA97-4F71-B55F-2CBF83055712}" presName="circle2" presStyleLbl="lnNode1" presStyleIdx="1" presStyleCnt="2" custScaleX="60066" custScaleY="60648">
        <dgm:style>
          <a:lnRef idx="0">
            <a:schemeClr val="accent1"/>
          </a:lnRef>
          <a:fillRef idx="3">
            <a:schemeClr val="accent1"/>
          </a:fillRef>
          <a:effectRef idx="3">
            <a:schemeClr val="accent1"/>
          </a:effectRef>
          <a:fontRef idx="minor">
            <a:schemeClr val="lt1"/>
          </a:fontRef>
        </dgm:style>
      </dgm:prSet>
      <dgm:spPr/>
    </dgm:pt>
    <dgm:pt modelId="{F34276A2-C279-4ED0-BFDA-AED4BEE352D6}" type="pres">
      <dgm:prSet presAssocID="{642EA89F-DA97-4F71-B55F-2CBF83055712}" presName="text2" presStyleLbl="revTx" presStyleIdx="1" presStyleCnt="2" custScaleX="175356" custScaleY="244445" custLinFactNeighborX="31731" custLinFactNeighborY="-11667">
        <dgm:presLayoutVars>
          <dgm:bulletEnabled val="1"/>
        </dgm:presLayoutVars>
      </dgm:prSet>
      <dgm:spPr/>
      <dgm:t>
        <a:bodyPr/>
        <a:lstStyle/>
        <a:p>
          <a:endParaRPr lang="es-ES"/>
        </a:p>
      </dgm:t>
    </dgm:pt>
    <dgm:pt modelId="{A9F6D51E-92E0-4B22-AD6B-C55C55CD64B5}" type="pres">
      <dgm:prSet presAssocID="{642EA89F-DA97-4F71-B55F-2CBF83055712}" presName="line2" presStyleLbl="callout" presStyleIdx="2" presStyleCnt="4" custLinFactY="775183" custLinFactNeighborX="7264" custLinFactNeighborY="800000"/>
      <dgm:spPr/>
    </dgm:pt>
    <dgm:pt modelId="{879CD299-6A5C-4B2C-BA20-F876F807D1FF}" type="pres">
      <dgm:prSet presAssocID="{642EA89F-DA97-4F71-B55F-2CBF83055712}" presName="d2" presStyleLbl="callout" presStyleIdx="3" presStyleCnt="4" custScaleX="106279" custScaleY="33643"/>
      <dgm:spPr/>
    </dgm:pt>
  </dgm:ptLst>
  <dgm:cxnLst>
    <dgm:cxn modelId="{77B38203-F80D-4C5F-8479-AE418FE399DC}" srcId="{77EB2D55-9A00-4991-9292-FEFFE2686C69}" destId="{53D07F84-1708-4D21-9F49-085A4E9A8FAA}" srcOrd="0" destOrd="0" parTransId="{E6D8B540-11C3-4E22-B220-C8D9566774DF}" sibTransId="{714E0F07-9907-43D1-B3BA-014C3730ED3A}"/>
    <dgm:cxn modelId="{E7DE143C-098C-43AF-87E0-449A3245B135}" type="presOf" srcId="{53D07F84-1708-4D21-9F49-085A4E9A8FAA}" destId="{59EBB50A-C419-4A95-94A1-B7CEFBCA1885}" srcOrd="0" destOrd="0" presId="urn:microsoft.com/office/officeart/2005/8/layout/target1"/>
    <dgm:cxn modelId="{713C5EAD-6DC7-424C-8058-A10EFCB7984B}" type="presOf" srcId="{77EB2D55-9A00-4991-9292-FEFFE2686C69}" destId="{1C1FD177-7592-4287-AD44-A22E4C08F0F7}" srcOrd="0" destOrd="0" presId="urn:microsoft.com/office/officeart/2005/8/layout/target1"/>
    <dgm:cxn modelId="{41CB7B79-0753-4423-8BE4-91671BEB769D}" srcId="{77EB2D55-9A00-4991-9292-FEFFE2686C69}" destId="{642EA89F-DA97-4F71-B55F-2CBF83055712}" srcOrd="1" destOrd="0" parTransId="{3BCE8C13-0D4B-403E-ADDD-BFAF527769AD}" sibTransId="{F8A35526-30B5-4F49-AAAC-73B4684C71A9}"/>
    <dgm:cxn modelId="{84D31EB2-7990-4CD8-9A00-2CDDA84D1065}" type="presOf" srcId="{642EA89F-DA97-4F71-B55F-2CBF83055712}" destId="{F34276A2-C279-4ED0-BFDA-AED4BEE352D6}" srcOrd="0" destOrd="0" presId="urn:microsoft.com/office/officeart/2005/8/layout/target1"/>
    <dgm:cxn modelId="{4744F2AE-6920-4A85-93B1-2746D4D12439}" type="presParOf" srcId="{1C1FD177-7592-4287-AD44-A22E4C08F0F7}" destId="{783F905B-E437-4484-BCF7-04F14599D425}" srcOrd="0" destOrd="0" presId="urn:microsoft.com/office/officeart/2005/8/layout/target1"/>
    <dgm:cxn modelId="{5C31772A-A7CF-4D92-A097-40C209C3425A}" type="presParOf" srcId="{1C1FD177-7592-4287-AD44-A22E4C08F0F7}" destId="{59EBB50A-C419-4A95-94A1-B7CEFBCA1885}" srcOrd="1" destOrd="0" presId="urn:microsoft.com/office/officeart/2005/8/layout/target1"/>
    <dgm:cxn modelId="{82AC9BE5-C03B-4821-BEAB-847C8D648747}" type="presParOf" srcId="{1C1FD177-7592-4287-AD44-A22E4C08F0F7}" destId="{C8441085-207D-43A4-8503-EEC2C135C6B3}" srcOrd="2" destOrd="0" presId="urn:microsoft.com/office/officeart/2005/8/layout/target1"/>
    <dgm:cxn modelId="{0062DC25-0952-4EF4-9546-6D02E5472F8B}" type="presParOf" srcId="{1C1FD177-7592-4287-AD44-A22E4C08F0F7}" destId="{8A93C5E1-EA4F-428E-BE49-3EA36F854114}" srcOrd="3" destOrd="0" presId="urn:microsoft.com/office/officeart/2005/8/layout/target1"/>
    <dgm:cxn modelId="{ADB677CE-E887-4E77-82A8-053867994303}" type="presParOf" srcId="{1C1FD177-7592-4287-AD44-A22E4C08F0F7}" destId="{3CA38C74-A9EB-4425-8C1F-889B55E30AD6}" srcOrd="4" destOrd="0" presId="urn:microsoft.com/office/officeart/2005/8/layout/target1"/>
    <dgm:cxn modelId="{6C028549-3F22-496C-B7A3-BA3449A60143}" type="presParOf" srcId="{1C1FD177-7592-4287-AD44-A22E4C08F0F7}" destId="{F34276A2-C279-4ED0-BFDA-AED4BEE352D6}" srcOrd="5" destOrd="0" presId="urn:microsoft.com/office/officeart/2005/8/layout/target1"/>
    <dgm:cxn modelId="{324A11A3-06DF-4501-8464-FF08E8CF5D4C}" type="presParOf" srcId="{1C1FD177-7592-4287-AD44-A22E4C08F0F7}" destId="{A9F6D51E-92E0-4B22-AD6B-C55C55CD64B5}" srcOrd="6" destOrd="0" presId="urn:microsoft.com/office/officeart/2005/8/layout/target1"/>
    <dgm:cxn modelId="{423E9BFA-CC16-4C23-B754-BCDBD7DAA056}" type="presParOf" srcId="{1C1FD177-7592-4287-AD44-A22E4C08F0F7}" destId="{879CD299-6A5C-4B2C-BA20-F876F807D1FF}" srcOrd="7"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09D2A4-77AA-4AD2-8EE6-AF15E098453E}"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s-ES"/>
        </a:p>
      </dgm:t>
    </dgm:pt>
    <dgm:pt modelId="{7FA322FB-2920-4BCC-8118-B07296DB0423}">
      <dgm:prSet>
        <dgm:style>
          <a:lnRef idx="0">
            <a:schemeClr val="accent5"/>
          </a:lnRef>
          <a:fillRef idx="3">
            <a:schemeClr val="accent5"/>
          </a:fillRef>
          <a:effectRef idx="3">
            <a:schemeClr val="accent5"/>
          </a:effectRef>
          <a:fontRef idx="minor">
            <a:schemeClr val="lt1"/>
          </a:fontRef>
        </dgm:style>
      </dgm:prSet>
      <dgm:spPr/>
      <dgm:t>
        <a:bodyPr/>
        <a:lstStyle/>
        <a:p>
          <a:r>
            <a:rPr lang="es-EC" b="1" dirty="0" smtClean="0"/>
            <a:t>Fundamentos epistemológicos de pertinencia (contexto académico y profesional)</a:t>
          </a:r>
          <a:endParaRPr lang="es-EC" dirty="0"/>
        </a:p>
      </dgm:t>
    </dgm:pt>
    <dgm:pt modelId="{289C625C-1140-4F37-AFED-BEB82B6D6357}" type="parTrans" cxnId="{E2AD3953-1F43-483C-8D05-F5D7467DFFD6}">
      <dgm:prSet/>
      <dgm:spPr/>
      <dgm:t>
        <a:bodyPr/>
        <a:lstStyle/>
        <a:p>
          <a:endParaRPr lang="es-ES"/>
        </a:p>
      </dgm:t>
    </dgm:pt>
    <dgm:pt modelId="{FF296B4D-EEB9-4D32-BAC9-1EACA9E56551}" type="sibTrans" cxnId="{E2AD3953-1F43-483C-8D05-F5D7467DFFD6}">
      <dgm:prSet>
        <dgm:style>
          <a:lnRef idx="0">
            <a:schemeClr val="accent1"/>
          </a:lnRef>
          <a:fillRef idx="3">
            <a:schemeClr val="accent1"/>
          </a:fillRef>
          <a:effectRef idx="3">
            <a:schemeClr val="accent1"/>
          </a:effectRef>
          <a:fontRef idx="minor">
            <a:schemeClr val="lt1"/>
          </a:fontRef>
        </dgm:style>
      </dgm:prSet>
      <dgm:spPr/>
      <dgm:t>
        <a:bodyPr/>
        <a:lstStyle/>
        <a:p>
          <a:r>
            <a:rPr lang="es-ES" dirty="0" smtClean="0"/>
            <a:t>Asignatura</a:t>
          </a:r>
        </a:p>
        <a:p>
          <a:r>
            <a:rPr lang="es-ES" dirty="0" smtClean="0"/>
            <a:t>Dibujo para Construcciones</a:t>
          </a:r>
          <a:endParaRPr lang="es-ES" dirty="0"/>
        </a:p>
      </dgm:t>
    </dgm:pt>
    <dgm:pt modelId="{C681D46D-A7FB-45E2-B26B-59D1ABDEFAC7}" type="pres">
      <dgm:prSet presAssocID="{1D09D2A4-77AA-4AD2-8EE6-AF15E098453E}" presName="Name0" presStyleCnt="0">
        <dgm:presLayoutVars>
          <dgm:chMax/>
          <dgm:chPref/>
          <dgm:dir/>
          <dgm:animLvl val="lvl"/>
        </dgm:presLayoutVars>
      </dgm:prSet>
      <dgm:spPr/>
      <dgm:t>
        <a:bodyPr/>
        <a:lstStyle/>
        <a:p>
          <a:endParaRPr lang="es-ES"/>
        </a:p>
      </dgm:t>
    </dgm:pt>
    <dgm:pt modelId="{FE5F2B95-0CDC-4071-9834-681925395150}" type="pres">
      <dgm:prSet presAssocID="{7FA322FB-2920-4BCC-8118-B07296DB0423}" presName="composite" presStyleCnt="0"/>
      <dgm:spPr/>
    </dgm:pt>
    <dgm:pt modelId="{0C7EF828-5C6B-44AA-82F8-9ECC454B2C3A}" type="pres">
      <dgm:prSet presAssocID="{7FA322FB-2920-4BCC-8118-B07296DB0423}" presName="Parent1" presStyleLbl="node1" presStyleIdx="0" presStyleCnt="2" custScaleX="183108" custScaleY="169217" custLinFactNeighborX="56860" custLinFactNeighborY="-14645">
        <dgm:presLayoutVars>
          <dgm:chMax val="1"/>
          <dgm:chPref val="1"/>
          <dgm:bulletEnabled val="1"/>
        </dgm:presLayoutVars>
      </dgm:prSet>
      <dgm:spPr/>
      <dgm:t>
        <a:bodyPr/>
        <a:lstStyle/>
        <a:p>
          <a:endParaRPr lang="es-ES"/>
        </a:p>
      </dgm:t>
    </dgm:pt>
    <dgm:pt modelId="{0B5F06A9-7F4B-4E12-8E13-062C0B847A5D}" type="pres">
      <dgm:prSet presAssocID="{7FA322FB-2920-4BCC-8118-B07296DB0423}" presName="Childtext1" presStyleLbl="revTx" presStyleIdx="0" presStyleCnt="1">
        <dgm:presLayoutVars>
          <dgm:chMax val="0"/>
          <dgm:chPref val="0"/>
          <dgm:bulletEnabled val="1"/>
        </dgm:presLayoutVars>
      </dgm:prSet>
      <dgm:spPr/>
    </dgm:pt>
    <dgm:pt modelId="{264704C2-FE71-48DC-8D4D-99A4E88829B2}" type="pres">
      <dgm:prSet presAssocID="{7FA322FB-2920-4BCC-8118-B07296DB0423}" presName="BalanceSpacing" presStyleCnt="0"/>
      <dgm:spPr/>
    </dgm:pt>
    <dgm:pt modelId="{253CBC51-7AE0-4974-A953-4FD82407570C}" type="pres">
      <dgm:prSet presAssocID="{7FA322FB-2920-4BCC-8118-B07296DB0423}" presName="BalanceSpacing1" presStyleCnt="0"/>
      <dgm:spPr/>
    </dgm:pt>
    <dgm:pt modelId="{3F4AFAF4-DB17-4D6B-A4EC-E0E8AF3B302E}" type="pres">
      <dgm:prSet presAssocID="{FF296B4D-EEB9-4D32-BAC9-1EACA9E56551}" presName="Accent1Text" presStyleLbl="node1" presStyleIdx="1" presStyleCnt="2" custScaleX="175749" custScaleY="168198" custLinFactNeighborX="-44027" custLinFactNeighborY="43425"/>
      <dgm:spPr/>
      <dgm:t>
        <a:bodyPr/>
        <a:lstStyle/>
        <a:p>
          <a:endParaRPr lang="es-ES"/>
        </a:p>
      </dgm:t>
    </dgm:pt>
  </dgm:ptLst>
  <dgm:cxnLst>
    <dgm:cxn modelId="{E3489A8C-DA01-4891-B50C-FBF0ED1ABC41}" type="presOf" srcId="{7FA322FB-2920-4BCC-8118-B07296DB0423}" destId="{0C7EF828-5C6B-44AA-82F8-9ECC454B2C3A}" srcOrd="0" destOrd="0" presId="urn:microsoft.com/office/officeart/2008/layout/AlternatingHexagons"/>
    <dgm:cxn modelId="{E2AD3953-1F43-483C-8D05-F5D7467DFFD6}" srcId="{1D09D2A4-77AA-4AD2-8EE6-AF15E098453E}" destId="{7FA322FB-2920-4BCC-8118-B07296DB0423}" srcOrd="0" destOrd="0" parTransId="{289C625C-1140-4F37-AFED-BEB82B6D6357}" sibTransId="{FF296B4D-EEB9-4D32-BAC9-1EACA9E56551}"/>
    <dgm:cxn modelId="{903628D5-B6E5-4D87-96B3-CE493E42961D}" type="presOf" srcId="{FF296B4D-EEB9-4D32-BAC9-1EACA9E56551}" destId="{3F4AFAF4-DB17-4D6B-A4EC-E0E8AF3B302E}" srcOrd="0" destOrd="0" presId="urn:microsoft.com/office/officeart/2008/layout/AlternatingHexagons"/>
    <dgm:cxn modelId="{36FB94A6-948F-4CE6-B19A-676065A8CE6A}" type="presOf" srcId="{1D09D2A4-77AA-4AD2-8EE6-AF15E098453E}" destId="{C681D46D-A7FB-45E2-B26B-59D1ABDEFAC7}" srcOrd="0" destOrd="0" presId="urn:microsoft.com/office/officeart/2008/layout/AlternatingHexagons"/>
    <dgm:cxn modelId="{D93E00EF-C684-4AA7-BAC9-6791FEF2E1F1}" type="presParOf" srcId="{C681D46D-A7FB-45E2-B26B-59D1ABDEFAC7}" destId="{FE5F2B95-0CDC-4071-9834-681925395150}" srcOrd="0" destOrd="0" presId="urn:microsoft.com/office/officeart/2008/layout/AlternatingHexagons"/>
    <dgm:cxn modelId="{06CA7D7D-5916-4E8B-8804-3FC77782C41A}" type="presParOf" srcId="{FE5F2B95-0CDC-4071-9834-681925395150}" destId="{0C7EF828-5C6B-44AA-82F8-9ECC454B2C3A}" srcOrd="0" destOrd="0" presId="urn:microsoft.com/office/officeart/2008/layout/AlternatingHexagons"/>
    <dgm:cxn modelId="{2349D360-523A-416B-B5FB-13E8EB3268FA}" type="presParOf" srcId="{FE5F2B95-0CDC-4071-9834-681925395150}" destId="{0B5F06A9-7F4B-4E12-8E13-062C0B847A5D}" srcOrd="1" destOrd="0" presId="urn:microsoft.com/office/officeart/2008/layout/AlternatingHexagons"/>
    <dgm:cxn modelId="{4570CFDE-9272-45A0-AC55-EE8105B99FA5}" type="presParOf" srcId="{FE5F2B95-0CDC-4071-9834-681925395150}" destId="{264704C2-FE71-48DC-8D4D-99A4E88829B2}" srcOrd="2" destOrd="0" presId="urn:microsoft.com/office/officeart/2008/layout/AlternatingHexagons"/>
    <dgm:cxn modelId="{1F7E3601-1B19-46D6-8BCA-C04B6113D859}" type="presParOf" srcId="{FE5F2B95-0CDC-4071-9834-681925395150}" destId="{253CBC51-7AE0-4974-A953-4FD82407570C}" srcOrd="3" destOrd="0" presId="urn:microsoft.com/office/officeart/2008/layout/AlternatingHexagons"/>
    <dgm:cxn modelId="{DDE98E96-8863-4B49-9482-19D123F8F124}" type="presParOf" srcId="{FE5F2B95-0CDC-4071-9834-681925395150}" destId="{3F4AFAF4-DB17-4D6B-A4EC-E0E8AF3B302E}"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AFD330-7AD1-4304-AC92-2C3F07A93E3D}" type="doc">
      <dgm:prSet loTypeId="urn:microsoft.com/office/officeart/2005/8/layout/hProcess11" loCatId="process" qsTypeId="urn:microsoft.com/office/officeart/2005/8/quickstyle/simple1" qsCatId="simple" csTypeId="urn:microsoft.com/office/officeart/2005/8/colors/accent2_2" csCatId="accent2"/>
      <dgm:spPr/>
      <dgm:t>
        <a:bodyPr/>
        <a:lstStyle/>
        <a:p>
          <a:endParaRPr lang="es-ES"/>
        </a:p>
      </dgm:t>
    </dgm:pt>
    <dgm:pt modelId="{71E13FDB-8BF6-4DB1-ADA2-D990BF6A10FC}">
      <dgm:prSet custT="1"/>
      <dgm:spPr/>
      <dgm:t>
        <a:bodyPr/>
        <a:lstStyle/>
        <a:p>
          <a:pPr algn="l" rtl="0"/>
          <a:r>
            <a:rPr lang="es-ES" sz="2400" dirty="0" smtClean="0"/>
            <a:t>Identificar el marco de pertinencia que define a la asignatura Dibujo para Construcciones de la carrera de Tecnología en Domótica y Construcciones de la Universidad de las Américas. </a:t>
          </a:r>
          <a:endParaRPr lang="es-ES" sz="2400" dirty="0"/>
        </a:p>
      </dgm:t>
    </dgm:pt>
    <dgm:pt modelId="{535DFD67-2723-4072-94AC-921B2210901B}" type="parTrans" cxnId="{31F29CE9-C4C5-49A9-9A60-81746F18D1E9}">
      <dgm:prSet/>
      <dgm:spPr/>
      <dgm:t>
        <a:bodyPr/>
        <a:lstStyle/>
        <a:p>
          <a:endParaRPr lang="es-ES"/>
        </a:p>
      </dgm:t>
    </dgm:pt>
    <dgm:pt modelId="{4196A2A2-2971-4C12-BB3C-E79EBC356D7A}" type="sibTrans" cxnId="{31F29CE9-C4C5-49A9-9A60-81746F18D1E9}">
      <dgm:prSet/>
      <dgm:spPr/>
      <dgm:t>
        <a:bodyPr/>
        <a:lstStyle/>
        <a:p>
          <a:endParaRPr lang="es-ES"/>
        </a:p>
      </dgm:t>
    </dgm:pt>
    <dgm:pt modelId="{1C795F88-FAFD-4CB5-B5E0-DD205E740F6B}" type="pres">
      <dgm:prSet presAssocID="{A0AFD330-7AD1-4304-AC92-2C3F07A93E3D}" presName="Name0" presStyleCnt="0">
        <dgm:presLayoutVars>
          <dgm:dir/>
          <dgm:resizeHandles val="exact"/>
        </dgm:presLayoutVars>
      </dgm:prSet>
      <dgm:spPr/>
      <dgm:t>
        <a:bodyPr/>
        <a:lstStyle/>
        <a:p>
          <a:endParaRPr lang="es-ES"/>
        </a:p>
      </dgm:t>
    </dgm:pt>
    <dgm:pt modelId="{EC090222-8E3E-436E-8552-7A1104CC1063}" type="pres">
      <dgm:prSet presAssocID="{A0AFD330-7AD1-4304-AC92-2C3F07A93E3D}" presName="arrow" presStyleLbl="bgShp" presStyleIdx="0" presStyleCnt="1" custAng="21161658" custLinFactNeighborY="42354">
        <dgm:style>
          <a:lnRef idx="0">
            <a:schemeClr val="accent6"/>
          </a:lnRef>
          <a:fillRef idx="3">
            <a:schemeClr val="accent6"/>
          </a:fillRef>
          <a:effectRef idx="3">
            <a:schemeClr val="accent6"/>
          </a:effectRef>
          <a:fontRef idx="minor">
            <a:schemeClr val="lt1"/>
          </a:fontRef>
        </dgm:style>
      </dgm:prSet>
      <dgm:spPr/>
    </dgm:pt>
    <dgm:pt modelId="{9569EB80-CCFD-43A9-87C1-ACA39FC26377}" type="pres">
      <dgm:prSet presAssocID="{A0AFD330-7AD1-4304-AC92-2C3F07A93E3D}" presName="points" presStyleCnt="0"/>
      <dgm:spPr/>
    </dgm:pt>
    <dgm:pt modelId="{AFAE2BB1-3D48-49DF-939D-BD079C372F80}" type="pres">
      <dgm:prSet presAssocID="{71E13FDB-8BF6-4DB1-ADA2-D990BF6A10FC}" presName="compositeA" presStyleCnt="0"/>
      <dgm:spPr/>
    </dgm:pt>
    <dgm:pt modelId="{4F9918A3-79D6-40AC-85EF-27D839D89218}" type="pres">
      <dgm:prSet presAssocID="{71E13FDB-8BF6-4DB1-ADA2-D990BF6A10FC}" presName="textA" presStyleLbl="revTx" presStyleIdx="0" presStyleCnt="1">
        <dgm:presLayoutVars>
          <dgm:bulletEnabled val="1"/>
        </dgm:presLayoutVars>
      </dgm:prSet>
      <dgm:spPr/>
      <dgm:t>
        <a:bodyPr/>
        <a:lstStyle/>
        <a:p>
          <a:endParaRPr lang="es-ES"/>
        </a:p>
      </dgm:t>
    </dgm:pt>
    <dgm:pt modelId="{AEB373FD-3C19-4595-9161-C913690375AA}" type="pres">
      <dgm:prSet presAssocID="{71E13FDB-8BF6-4DB1-ADA2-D990BF6A10FC}" presName="circleA" presStyleLbl="node1" presStyleIdx="0" presStyleCnt="1" custLinFactY="69409" custLinFactNeighborY="100000"/>
      <dgm:spPr/>
    </dgm:pt>
    <dgm:pt modelId="{2175287B-EC32-4621-BBD8-FE4E7AE42F9E}" type="pres">
      <dgm:prSet presAssocID="{71E13FDB-8BF6-4DB1-ADA2-D990BF6A10FC}" presName="spaceA" presStyleCnt="0"/>
      <dgm:spPr/>
    </dgm:pt>
  </dgm:ptLst>
  <dgm:cxnLst>
    <dgm:cxn modelId="{9958087C-08B9-4CE9-BEC8-6F60F18D6896}" type="presOf" srcId="{A0AFD330-7AD1-4304-AC92-2C3F07A93E3D}" destId="{1C795F88-FAFD-4CB5-B5E0-DD205E740F6B}" srcOrd="0" destOrd="0" presId="urn:microsoft.com/office/officeart/2005/8/layout/hProcess11"/>
    <dgm:cxn modelId="{894FB5D9-664D-458C-8BC4-064705D651DC}" type="presOf" srcId="{71E13FDB-8BF6-4DB1-ADA2-D990BF6A10FC}" destId="{4F9918A3-79D6-40AC-85EF-27D839D89218}" srcOrd="0" destOrd="0" presId="urn:microsoft.com/office/officeart/2005/8/layout/hProcess11"/>
    <dgm:cxn modelId="{31F29CE9-C4C5-49A9-9A60-81746F18D1E9}" srcId="{A0AFD330-7AD1-4304-AC92-2C3F07A93E3D}" destId="{71E13FDB-8BF6-4DB1-ADA2-D990BF6A10FC}" srcOrd="0" destOrd="0" parTransId="{535DFD67-2723-4072-94AC-921B2210901B}" sibTransId="{4196A2A2-2971-4C12-BB3C-E79EBC356D7A}"/>
    <dgm:cxn modelId="{BF329F6C-8464-4A17-9D0F-8749B55BFC2B}" type="presParOf" srcId="{1C795F88-FAFD-4CB5-B5E0-DD205E740F6B}" destId="{EC090222-8E3E-436E-8552-7A1104CC1063}" srcOrd="0" destOrd="0" presId="urn:microsoft.com/office/officeart/2005/8/layout/hProcess11"/>
    <dgm:cxn modelId="{46A999A7-C4BB-4EEB-89FB-9A95F6E9B03D}" type="presParOf" srcId="{1C795F88-FAFD-4CB5-B5E0-DD205E740F6B}" destId="{9569EB80-CCFD-43A9-87C1-ACA39FC26377}" srcOrd="1" destOrd="0" presId="urn:microsoft.com/office/officeart/2005/8/layout/hProcess11"/>
    <dgm:cxn modelId="{4C7580CA-42E8-4347-B8AF-636290C73348}" type="presParOf" srcId="{9569EB80-CCFD-43A9-87C1-ACA39FC26377}" destId="{AFAE2BB1-3D48-49DF-939D-BD079C372F80}" srcOrd="0" destOrd="0" presId="urn:microsoft.com/office/officeart/2005/8/layout/hProcess11"/>
    <dgm:cxn modelId="{E1BA27A4-9832-447F-B268-270DD4CE40B4}" type="presParOf" srcId="{AFAE2BB1-3D48-49DF-939D-BD079C372F80}" destId="{4F9918A3-79D6-40AC-85EF-27D839D89218}" srcOrd="0" destOrd="0" presId="urn:microsoft.com/office/officeart/2005/8/layout/hProcess11"/>
    <dgm:cxn modelId="{C6BB3791-8CB1-4704-A632-285012E8DC5A}" type="presParOf" srcId="{AFAE2BB1-3D48-49DF-939D-BD079C372F80}" destId="{AEB373FD-3C19-4595-9161-C913690375AA}" srcOrd="1" destOrd="0" presId="urn:microsoft.com/office/officeart/2005/8/layout/hProcess11"/>
    <dgm:cxn modelId="{A855EDC2-807D-459D-9759-3103A29D6FA5}" type="presParOf" srcId="{AFAE2BB1-3D48-49DF-939D-BD079C372F80}" destId="{2175287B-EC32-4621-BBD8-FE4E7AE42F9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909225-A91E-4FDA-A4F3-AE6EC98B6F4A}"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s-ES"/>
        </a:p>
      </dgm:t>
    </dgm:pt>
    <dgm:pt modelId="{E8B78751-6795-4E58-BF28-6C7030C282DF}">
      <dgm:prSet phldrT="[Texto]">
        <dgm:style>
          <a:lnRef idx="0">
            <a:schemeClr val="accent4"/>
          </a:lnRef>
          <a:fillRef idx="3">
            <a:schemeClr val="accent4"/>
          </a:fillRef>
          <a:effectRef idx="3">
            <a:schemeClr val="accent4"/>
          </a:effectRef>
          <a:fontRef idx="minor">
            <a:schemeClr val="lt1"/>
          </a:fontRef>
        </dgm:style>
      </dgm:prSet>
      <dgm:spPr/>
      <dgm:t>
        <a:bodyPr/>
        <a:lstStyle/>
        <a:p>
          <a:r>
            <a:rPr lang="es-ES" dirty="0" smtClean="0"/>
            <a:t>CURRÍCULO</a:t>
          </a:r>
        </a:p>
        <a:p>
          <a:r>
            <a:rPr lang="es-ES" dirty="0" smtClean="0"/>
            <a:t>Definición, funciones y características</a:t>
          </a:r>
          <a:endParaRPr lang="es-ES" dirty="0"/>
        </a:p>
      </dgm:t>
    </dgm:pt>
    <dgm:pt modelId="{1F41A7AA-C4F0-4EE9-9DF9-31876FF6376B}" type="parTrans" cxnId="{155705C3-F68E-4D9C-A36A-DD27F22C467F}">
      <dgm:prSet/>
      <dgm:spPr/>
      <dgm:t>
        <a:bodyPr/>
        <a:lstStyle/>
        <a:p>
          <a:endParaRPr lang="es-ES"/>
        </a:p>
      </dgm:t>
    </dgm:pt>
    <dgm:pt modelId="{FCB252DD-2C70-44ED-8ED3-BAC40725BAAF}" type="sibTrans" cxnId="{155705C3-F68E-4D9C-A36A-DD27F22C467F}">
      <dgm:prSet/>
      <dgm:spPr/>
      <dgm:t>
        <a:bodyPr/>
        <a:lstStyle/>
        <a:p>
          <a:endParaRPr lang="es-ES"/>
        </a:p>
      </dgm:t>
    </dgm:pt>
    <dgm:pt modelId="{08A9B3DF-C50B-49D2-8199-9003B198BFA5}">
      <dgm:prSet phldrT="[Texto]">
        <dgm:style>
          <a:lnRef idx="0">
            <a:schemeClr val="accent6"/>
          </a:lnRef>
          <a:fillRef idx="3">
            <a:schemeClr val="accent6"/>
          </a:fillRef>
          <a:effectRef idx="3">
            <a:schemeClr val="accent6"/>
          </a:effectRef>
          <a:fontRef idx="minor">
            <a:schemeClr val="lt1"/>
          </a:fontRef>
        </dgm:style>
      </dgm:prSet>
      <dgm:spPr/>
      <dgm:t>
        <a:bodyPr/>
        <a:lstStyle/>
        <a:p>
          <a:r>
            <a:rPr lang="es-ES" dirty="0" smtClean="0">
              <a:solidFill>
                <a:schemeClr val="tx1"/>
              </a:solidFill>
            </a:rPr>
            <a:t>ENFOQUE</a:t>
          </a:r>
        </a:p>
        <a:p>
          <a:r>
            <a:rPr lang="es-ES" dirty="0" smtClean="0">
              <a:solidFill>
                <a:schemeClr val="tx1"/>
              </a:solidFill>
            </a:rPr>
            <a:t>Visión sistémica</a:t>
          </a:r>
          <a:endParaRPr lang="es-ES" dirty="0">
            <a:solidFill>
              <a:schemeClr val="tx1"/>
            </a:solidFill>
          </a:endParaRPr>
        </a:p>
      </dgm:t>
    </dgm:pt>
    <dgm:pt modelId="{F9D232F6-74C9-4F12-92E3-3283F19086CF}" type="parTrans" cxnId="{CB333C88-AC58-4763-AD58-5AB8E5C61D9A}">
      <dgm:prSet/>
      <dgm:spPr/>
      <dgm:t>
        <a:bodyPr/>
        <a:lstStyle/>
        <a:p>
          <a:endParaRPr lang="es-ES"/>
        </a:p>
      </dgm:t>
    </dgm:pt>
    <dgm:pt modelId="{A79CD529-76B9-4D8C-8D01-4378CE7DE3B0}" type="sibTrans" cxnId="{CB333C88-AC58-4763-AD58-5AB8E5C61D9A}">
      <dgm:prSet/>
      <dgm:spPr/>
      <dgm:t>
        <a:bodyPr/>
        <a:lstStyle/>
        <a:p>
          <a:endParaRPr lang="es-ES"/>
        </a:p>
      </dgm:t>
    </dgm:pt>
    <dgm:pt modelId="{948C50A3-42C7-466B-B2DD-9FAAA893E5DA}">
      <dgm:prSet phldrT="[Texto]">
        <dgm:style>
          <a:lnRef idx="0">
            <a:schemeClr val="accent2"/>
          </a:lnRef>
          <a:fillRef idx="3">
            <a:schemeClr val="accent2"/>
          </a:fillRef>
          <a:effectRef idx="3">
            <a:schemeClr val="accent2"/>
          </a:effectRef>
          <a:fontRef idx="minor">
            <a:schemeClr val="lt1"/>
          </a:fontRef>
        </dgm:style>
      </dgm:prSet>
      <dgm:spPr/>
      <dgm:t>
        <a:bodyPr/>
        <a:lstStyle/>
        <a:p>
          <a:r>
            <a:rPr lang="es-ES" dirty="0" smtClean="0"/>
            <a:t>TECNOLOGÍA EN CONSTRUCCIÓN.</a:t>
          </a:r>
        </a:p>
        <a:p>
          <a:r>
            <a:rPr lang="es-ES" dirty="0" smtClean="0"/>
            <a:t>Situación actual y proyecciones Ecuador</a:t>
          </a:r>
          <a:endParaRPr lang="es-ES" dirty="0"/>
        </a:p>
      </dgm:t>
    </dgm:pt>
    <dgm:pt modelId="{D9713668-36AE-4ED7-87C3-11814C2C53D8}" type="parTrans" cxnId="{E5821B52-D9D5-4298-AE55-C758BBC9E109}">
      <dgm:prSet/>
      <dgm:spPr/>
      <dgm:t>
        <a:bodyPr/>
        <a:lstStyle/>
        <a:p>
          <a:endParaRPr lang="es-ES"/>
        </a:p>
      </dgm:t>
    </dgm:pt>
    <dgm:pt modelId="{B2404A22-0FF0-45AE-A853-3BEF5ACFEA8F}" type="sibTrans" cxnId="{E5821B52-D9D5-4298-AE55-C758BBC9E109}">
      <dgm:prSet/>
      <dgm:spPr/>
      <dgm:t>
        <a:bodyPr/>
        <a:lstStyle/>
        <a:p>
          <a:endParaRPr lang="es-ES"/>
        </a:p>
      </dgm:t>
    </dgm:pt>
    <dgm:pt modelId="{9F8CC529-9097-43EE-9CB1-29B7E7310017}" type="pres">
      <dgm:prSet presAssocID="{9B909225-A91E-4FDA-A4F3-AE6EC98B6F4A}" presName="cycle" presStyleCnt="0">
        <dgm:presLayoutVars>
          <dgm:dir/>
          <dgm:resizeHandles val="exact"/>
        </dgm:presLayoutVars>
      </dgm:prSet>
      <dgm:spPr/>
      <dgm:t>
        <a:bodyPr/>
        <a:lstStyle/>
        <a:p>
          <a:endParaRPr lang="es-ES"/>
        </a:p>
      </dgm:t>
    </dgm:pt>
    <dgm:pt modelId="{8EE40B63-8B07-4409-A766-8ED09494C690}" type="pres">
      <dgm:prSet presAssocID="{E8B78751-6795-4E58-BF28-6C7030C282DF}" presName="node" presStyleLbl="node1" presStyleIdx="0" presStyleCnt="3">
        <dgm:presLayoutVars>
          <dgm:bulletEnabled val="1"/>
        </dgm:presLayoutVars>
      </dgm:prSet>
      <dgm:spPr/>
      <dgm:t>
        <a:bodyPr/>
        <a:lstStyle/>
        <a:p>
          <a:endParaRPr lang="es-ES"/>
        </a:p>
      </dgm:t>
    </dgm:pt>
    <dgm:pt modelId="{2D01D689-28E3-4DDE-BD4B-145042FF01D7}" type="pres">
      <dgm:prSet presAssocID="{E8B78751-6795-4E58-BF28-6C7030C282DF}" presName="spNode" presStyleCnt="0"/>
      <dgm:spPr/>
    </dgm:pt>
    <dgm:pt modelId="{D62BD6EB-B537-4DD3-9B79-CF11CD45355C}" type="pres">
      <dgm:prSet presAssocID="{FCB252DD-2C70-44ED-8ED3-BAC40725BAAF}" presName="sibTrans" presStyleLbl="sibTrans1D1" presStyleIdx="0" presStyleCnt="3"/>
      <dgm:spPr/>
      <dgm:t>
        <a:bodyPr/>
        <a:lstStyle/>
        <a:p>
          <a:endParaRPr lang="es-ES"/>
        </a:p>
      </dgm:t>
    </dgm:pt>
    <dgm:pt modelId="{2E944DA7-CEBF-4933-AAC6-571B585ECF9B}" type="pres">
      <dgm:prSet presAssocID="{08A9B3DF-C50B-49D2-8199-9003B198BFA5}" presName="node" presStyleLbl="node1" presStyleIdx="1" presStyleCnt="3">
        <dgm:presLayoutVars>
          <dgm:bulletEnabled val="1"/>
        </dgm:presLayoutVars>
      </dgm:prSet>
      <dgm:spPr/>
      <dgm:t>
        <a:bodyPr/>
        <a:lstStyle/>
        <a:p>
          <a:endParaRPr lang="es-ES"/>
        </a:p>
      </dgm:t>
    </dgm:pt>
    <dgm:pt modelId="{DE75AFEB-4D26-4116-8C08-F0306BC398E2}" type="pres">
      <dgm:prSet presAssocID="{08A9B3DF-C50B-49D2-8199-9003B198BFA5}" presName="spNode" presStyleCnt="0"/>
      <dgm:spPr/>
    </dgm:pt>
    <dgm:pt modelId="{7BD52D33-B776-4C80-AEA6-B3744F4845AB}" type="pres">
      <dgm:prSet presAssocID="{A79CD529-76B9-4D8C-8D01-4378CE7DE3B0}" presName="sibTrans" presStyleLbl="sibTrans1D1" presStyleIdx="1" presStyleCnt="3"/>
      <dgm:spPr/>
      <dgm:t>
        <a:bodyPr/>
        <a:lstStyle/>
        <a:p>
          <a:endParaRPr lang="es-ES"/>
        </a:p>
      </dgm:t>
    </dgm:pt>
    <dgm:pt modelId="{67F22A11-FB0C-4B70-BD24-63F857D34E08}" type="pres">
      <dgm:prSet presAssocID="{948C50A3-42C7-466B-B2DD-9FAAA893E5DA}" presName="node" presStyleLbl="node1" presStyleIdx="2" presStyleCnt="3">
        <dgm:presLayoutVars>
          <dgm:bulletEnabled val="1"/>
        </dgm:presLayoutVars>
      </dgm:prSet>
      <dgm:spPr/>
      <dgm:t>
        <a:bodyPr/>
        <a:lstStyle/>
        <a:p>
          <a:endParaRPr lang="es-ES"/>
        </a:p>
      </dgm:t>
    </dgm:pt>
    <dgm:pt modelId="{A366A8C2-941C-425A-B241-9793D3DFBA97}" type="pres">
      <dgm:prSet presAssocID="{948C50A3-42C7-466B-B2DD-9FAAA893E5DA}" presName="spNode" presStyleCnt="0"/>
      <dgm:spPr/>
    </dgm:pt>
    <dgm:pt modelId="{C6148560-B04B-4074-875C-03FB2FB7A61E}" type="pres">
      <dgm:prSet presAssocID="{B2404A22-0FF0-45AE-A853-3BEF5ACFEA8F}" presName="sibTrans" presStyleLbl="sibTrans1D1" presStyleIdx="2" presStyleCnt="3"/>
      <dgm:spPr/>
      <dgm:t>
        <a:bodyPr/>
        <a:lstStyle/>
        <a:p>
          <a:endParaRPr lang="es-ES"/>
        </a:p>
      </dgm:t>
    </dgm:pt>
  </dgm:ptLst>
  <dgm:cxnLst>
    <dgm:cxn modelId="{9D5B1248-FF90-44F4-93A4-9B3D4C07D5A4}" type="presOf" srcId="{E8B78751-6795-4E58-BF28-6C7030C282DF}" destId="{8EE40B63-8B07-4409-A766-8ED09494C690}" srcOrd="0" destOrd="0" presId="urn:microsoft.com/office/officeart/2005/8/layout/cycle5"/>
    <dgm:cxn modelId="{E5821B52-D9D5-4298-AE55-C758BBC9E109}" srcId="{9B909225-A91E-4FDA-A4F3-AE6EC98B6F4A}" destId="{948C50A3-42C7-466B-B2DD-9FAAA893E5DA}" srcOrd="2" destOrd="0" parTransId="{D9713668-36AE-4ED7-87C3-11814C2C53D8}" sibTransId="{B2404A22-0FF0-45AE-A853-3BEF5ACFEA8F}"/>
    <dgm:cxn modelId="{354503C5-D229-4EE1-A347-B5A1F12DD6C4}" type="presOf" srcId="{FCB252DD-2C70-44ED-8ED3-BAC40725BAAF}" destId="{D62BD6EB-B537-4DD3-9B79-CF11CD45355C}" srcOrd="0" destOrd="0" presId="urn:microsoft.com/office/officeart/2005/8/layout/cycle5"/>
    <dgm:cxn modelId="{CB333C88-AC58-4763-AD58-5AB8E5C61D9A}" srcId="{9B909225-A91E-4FDA-A4F3-AE6EC98B6F4A}" destId="{08A9B3DF-C50B-49D2-8199-9003B198BFA5}" srcOrd="1" destOrd="0" parTransId="{F9D232F6-74C9-4F12-92E3-3283F19086CF}" sibTransId="{A79CD529-76B9-4D8C-8D01-4378CE7DE3B0}"/>
    <dgm:cxn modelId="{1F67546A-CEA2-4045-9B83-AB5277A51F34}" type="presOf" srcId="{B2404A22-0FF0-45AE-A853-3BEF5ACFEA8F}" destId="{C6148560-B04B-4074-875C-03FB2FB7A61E}" srcOrd="0" destOrd="0" presId="urn:microsoft.com/office/officeart/2005/8/layout/cycle5"/>
    <dgm:cxn modelId="{92B202A1-E52C-4202-89FA-1E641294408B}" type="presOf" srcId="{948C50A3-42C7-466B-B2DD-9FAAA893E5DA}" destId="{67F22A11-FB0C-4B70-BD24-63F857D34E08}" srcOrd="0" destOrd="0" presId="urn:microsoft.com/office/officeart/2005/8/layout/cycle5"/>
    <dgm:cxn modelId="{AC922D2F-B1B8-4EE4-9DF6-D6A22A996716}" type="presOf" srcId="{9B909225-A91E-4FDA-A4F3-AE6EC98B6F4A}" destId="{9F8CC529-9097-43EE-9CB1-29B7E7310017}" srcOrd="0" destOrd="0" presId="urn:microsoft.com/office/officeart/2005/8/layout/cycle5"/>
    <dgm:cxn modelId="{155705C3-F68E-4D9C-A36A-DD27F22C467F}" srcId="{9B909225-A91E-4FDA-A4F3-AE6EC98B6F4A}" destId="{E8B78751-6795-4E58-BF28-6C7030C282DF}" srcOrd="0" destOrd="0" parTransId="{1F41A7AA-C4F0-4EE9-9DF9-31876FF6376B}" sibTransId="{FCB252DD-2C70-44ED-8ED3-BAC40725BAAF}"/>
    <dgm:cxn modelId="{F0C52511-A255-4414-BA8D-BE118575C30F}" type="presOf" srcId="{08A9B3DF-C50B-49D2-8199-9003B198BFA5}" destId="{2E944DA7-CEBF-4933-AAC6-571B585ECF9B}" srcOrd="0" destOrd="0" presId="urn:microsoft.com/office/officeart/2005/8/layout/cycle5"/>
    <dgm:cxn modelId="{27595B87-733A-4C63-A7C6-DF28E6F6D266}" type="presOf" srcId="{A79CD529-76B9-4D8C-8D01-4378CE7DE3B0}" destId="{7BD52D33-B776-4C80-AEA6-B3744F4845AB}" srcOrd="0" destOrd="0" presId="urn:microsoft.com/office/officeart/2005/8/layout/cycle5"/>
    <dgm:cxn modelId="{211A6B52-450F-4BCA-A346-52093ADA0CAC}" type="presParOf" srcId="{9F8CC529-9097-43EE-9CB1-29B7E7310017}" destId="{8EE40B63-8B07-4409-A766-8ED09494C690}" srcOrd="0" destOrd="0" presId="urn:microsoft.com/office/officeart/2005/8/layout/cycle5"/>
    <dgm:cxn modelId="{7A6074BC-7D4A-4EFA-80E5-F0D306A01D19}" type="presParOf" srcId="{9F8CC529-9097-43EE-9CB1-29B7E7310017}" destId="{2D01D689-28E3-4DDE-BD4B-145042FF01D7}" srcOrd="1" destOrd="0" presId="urn:microsoft.com/office/officeart/2005/8/layout/cycle5"/>
    <dgm:cxn modelId="{9F054545-E551-4F43-A67D-7AD43B58AA98}" type="presParOf" srcId="{9F8CC529-9097-43EE-9CB1-29B7E7310017}" destId="{D62BD6EB-B537-4DD3-9B79-CF11CD45355C}" srcOrd="2" destOrd="0" presId="urn:microsoft.com/office/officeart/2005/8/layout/cycle5"/>
    <dgm:cxn modelId="{829F8342-22E9-44A1-9244-450A6A6C7949}" type="presParOf" srcId="{9F8CC529-9097-43EE-9CB1-29B7E7310017}" destId="{2E944DA7-CEBF-4933-AAC6-571B585ECF9B}" srcOrd="3" destOrd="0" presId="urn:microsoft.com/office/officeart/2005/8/layout/cycle5"/>
    <dgm:cxn modelId="{147AAA43-B6F8-46A2-A472-B1C19ADB63D0}" type="presParOf" srcId="{9F8CC529-9097-43EE-9CB1-29B7E7310017}" destId="{DE75AFEB-4D26-4116-8C08-F0306BC398E2}" srcOrd="4" destOrd="0" presId="urn:microsoft.com/office/officeart/2005/8/layout/cycle5"/>
    <dgm:cxn modelId="{61ADEB8C-40D0-4D00-9335-2EBC65C2D36E}" type="presParOf" srcId="{9F8CC529-9097-43EE-9CB1-29B7E7310017}" destId="{7BD52D33-B776-4C80-AEA6-B3744F4845AB}" srcOrd="5" destOrd="0" presId="urn:microsoft.com/office/officeart/2005/8/layout/cycle5"/>
    <dgm:cxn modelId="{270F6139-6433-4659-9D2D-0C4728A631F2}" type="presParOf" srcId="{9F8CC529-9097-43EE-9CB1-29B7E7310017}" destId="{67F22A11-FB0C-4B70-BD24-63F857D34E08}" srcOrd="6" destOrd="0" presId="urn:microsoft.com/office/officeart/2005/8/layout/cycle5"/>
    <dgm:cxn modelId="{2CE3A6C0-132B-43E2-AC4F-7E4E60685AF1}" type="presParOf" srcId="{9F8CC529-9097-43EE-9CB1-29B7E7310017}" destId="{A366A8C2-941C-425A-B241-9793D3DFBA97}" srcOrd="7" destOrd="0" presId="urn:microsoft.com/office/officeart/2005/8/layout/cycle5"/>
    <dgm:cxn modelId="{3CA0DD36-C63E-4F7E-AF27-6F3E7AFB06D6}" type="presParOf" srcId="{9F8CC529-9097-43EE-9CB1-29B7E7310017}" destId="{C6148560-B04B-4074-875C-03FB2FB7A61E}" srcOrd="8"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649AE16-B5CD-4553-84F5-7753676DEB1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ES"/>
        </a:p>
      </dgm:t>
    </dgm:pt>
    <dgm:pt modelId="{FD8B5EC3-4712-4D3C-BDE1-8CFFA2E1B59E}">
      <dgm:prSet phldrT="[Texto]">
        <dgm:style>
          <a:lnRef idx="0">
            <a:schemeClr val="accent5"/>
          </a:lnRef>
          <a:fillRef idx="3">
            <a:schemeClr val="accent5"/>
          </a:fillRef>
          <a:effectRef idx="3">
            <a:schemeClr val="accent5"/>
          </a:effectRef>
          <a:fontRef idx="minor">
            <a:schemeClr val="lt1"/>
          </a:fontRef>
        </dgm:style>
      </dgm:prSet>
      <dgm:spPr/>
      <dgm:t>
        <a:bodyPr/>
        <a:lstStyle/>
        <a:p>
          <a:r>
            <a:rPr lang="es-ES" dirty="0" smtClean="0"/>
            <a:t>METODOLOGÍA</a:t>
          </a:r>
          <a:endParaRPr lang="es-ES" dirty="0"/>
        </a:p>
      </dgm:t>
    </dgm:pt>
    <dgm:pt modelId="{78025FBD-DFAB-4991-8912-B32845550B75}" type="parTrans" cxnId="{1FB0F5E1-F461-41FC-B270-D663A2876254}">
      <dgm:prSet/>
      <dgm:spPr/>
      <dgm:t>
        <a:bodyPr/>
        <a:lstStyle/>
        <a:p>
          <a:endParaRPr lang="es-ES"/>
        </a:p>
      </dgm:t>
    </dgm:pt>
    <dgm:pt modelId="{58C698FA-CC52-4DA5-9BD7-97A1A3080CB1}" type="sibTrans" cxnId="{1FB0F5E1-F461-41FC-B270-D663A2876254}">
      <dgm:prSet/>
      <dgm:spPr/>
      <dgm:t>
        <a:bodyPr/>
        <a:lstStyle/>
        <a:p>
          <a:endParaRPr lang="es-ES"/>
        </a:p>
      </dgm:t>
    </dgm:pt>
    <dgm:pt modelId="{905451B5-0317-451D-BB74-68CA58979822}">
      <dgm:prSet phldrT="[Texto]"/>
      <dgm:spPr/>
      <dgm:t>
        <a:bodyPr/>
        <a:lstStyle/>
        <a:p>
          <a:r>
            <a:rPr lang="es-ES" dirty="0" smtClean="0"/>
            <a:t>TIPO DE INVESTIGACIÓN</a:t>
          </a:r>
        </a:p>
        <a:p>
          <a:r>
            <a:rPr lang="es-ES" dirty="0" smtClean="0"/>
            <a:t>Cualitativa, naturalista</a:t>
          </a:r>
          <a:endParaRPr lang="es-ES" dirty="0"/>
        </a:p>
      </dgm:t>
    </dgm:pt>
    <dgm:pt modelId="{4509D85D-4F76-4D91-B99D-A2694948DFD0}" type="parTrans" cxnId="{514A0343-F503-4B49-AED2-B9F12702E8DC}">
      <dgm:prSet>
        <dgm:style>
          <a:lnRef idx="0">
            <a:schemeClr val="accent6"/>
          </a:lnRef>
          <a:fillRef idx="3">
            <a:schemeClr val="accent6"/>
          </a:fillRef>
          <a:effectRef idx="3">
            <a:schemeClr val="accent6"/>
          </a:effectRef>
          <a:fontRef idx="minor">
            <a:schemeClr val="lt1"/>
          </a:fontRef>
        </dgm:style>
      </dgm:prSet>
      <dgm:spPr/>
      <dgm:t>
        <a:bodyPr/>
        <a:lstStyle/>
        <a:p>
          <a:endParaRPr lang="es-ES"/>
        </a:p>
      </dgm:t>
    </dgm:pt>
    <dgm:pt modelId="{F75D2CB7-544F-4ACF-BC1D-3C8C0875DF8D}" type="sibTrans" cxnId="{514A0343-F503-4B49-AED2-B9F12702E8DC}">
      <dgm:prSet/>
      <dgm:spPr/>
      <dgm:t>
        <a:bodyPr/>
        <a:lstStyle/>
        <a:p>
          <a:endParaRPr lang="es-ES"/>
        </a:p>
      </dgm:t>
    </dgm:pt>
    <dgm:pt modelId="{A984EA29-FEBF-4D26-B59E-AA730299D218}">
      <dgm:prSet phldrT="[Texto]"/>
      <dgm:spPr/>
      <dgm:t>
        <a:bodyPr/>
        <a:lstStyle/>
        <a:p>
          <a:r>
            <a:rPr lang="es-ES" dirty="0" smtClean="0"/>
            <a:t>NIVELES DE INVESTIGACIÓN</a:t>
          </a:r>
        </a:p>
        <a:p>
          <a:r>
            <a:rPr lang="es-ES" dirty="0" smtClean="0"/>
            <a:t>Exploratoria, descriptiva, aplicativa</a:t>
          </a:r>
          <a:endParaRPr lang="es-ES" dirty="0"/>
        </a:p>
      </dgm:t>
    </dgm:pt>
    <dgm:pt modelId="{CE20B78E-671A-4B8A-877C-7DE1C3AD3FEE}" type="parTrans" cxnId="{8985F69A-31DD-4BC7-BA93-919CABA3B623}">
      <dgm:prSet>
        <dgm:style>
          <a:lnRef idx="0">
            <a:schemeClr val="accent6"/>
          </a:lnRef>
          <a:fillRef idx="3">
            <a:schemeClr val="accent6"/>
          </a:fillRef>
          <a:effectRef idx="3">
            <a:schemeClr val="accent6"/>
          </a:effectRef>
          <a:fontRef idx="minor">
            <a:schemeClr val="lt1"/>
          </a:fontRef>
        </dgm:style>
      </dgm:prSet>
      <dgm:spPr/>
      <dgm:t>
        <a:bodyPr/>
        <a:lstStyle/>
        <a:p>
          <a:endParaRPr lang="es-ES"/>
        </a:p>
      </dgm:t>
    </dgm:pt>
    <dgm:pt modelId="{8A3D1AEC-4810-4021-9898-9C9668A984D9}" type="sibTrans" cxnId="{8985F69A-31DD-4BC7-BA93-919CABA3B623}">
      <dgm:prSet/>
      <dgm:spPr/>
      <dgm:t>
        <a:bodyPr/>
        <a:lstStyle/>
        <a:p>
          <a:endParaRPr lang="es-ES"/>
        </a:p>
      </dgm:t>
    </dgm:pt>
    <dgm:pt modelId="{18ADFF45-44E6-4734-97D7-4EA76CA4F57E}">
      <dgm:prSet phldrT="[Texto]"/>
      <dgm:spPr/>
      <dgm:t>
        <a:bodyPr/>
        <a:lstStyle/>
        <a:p>
          <a:r>
            <a:rPr lang="es-ES" dirty="0" smtClean="0"/>
            <a:t>TÉCNICAS DE INVESTIGACIÓN</a:t>
          </a:r>
        </a:p>
        <a:p>
          <a:r>
            <a:rPr lang="es-ES" dirty="0" smtClean="0"/>
            <a:t>Análisis documental, observación participante, entrevistas a profundidad, encuesta</a:t>
          </a:r>
          <a:endParaRPr lang="es-ES" dirty="0"/>
        </a:p>
      </dgm:t>
    </dgm:pt>
    <dgm:pt modelId="{2E0C8CDA-2330-442D-9FD7-B4CE8CF5692A}" type="parTrans" cxnId="{00738FC0-CFD5-4954-9B5F-DB841299A777}">
      <dgm:prSet>
        <dgm:style>
          <a:lnRef idx="0">
            <a:schemeClr val="accent6"/>
          </a:lnRef>
          <a:fillRef idx="3">
            <a:schemeClr val="accent6"/>
          </a:fillRef>
          <a:effectRef idx="3">
            <a:schemeClr val="accent6"/>
          </a:effectRef>
          <a:fontRef idx="minor">
            <a:schemeClr val="lt1"/>
          </a:fontRef>
        </dgm:style>
      </dgm:prSet>
      <dgm:spPr/>
      <dgm:t>
        <a:bodyPr/>
        <a:lstStyle/>
        <a:p>
          <a:endParaRPr lang="es-ES"/>
        </a:p>
      </dgm:t>
    </dgm:pt>
    <dgm:pt modelId="{D56A5D37-6090-48C3-850D-96FEFBD6E160}" type="sibTrans" cxnId="{00738FC0-CFD5-4954-9B5F-DB841299A777}">
      <dgm:prSet/>
      <dgm:spPr/>
      <dgm:t>
        <a:bodyPr/>
        <a:lstStyle/>
        <a:p>
          <a:endParaRPr lang="es-ES"/>
        </a:p>
      </dgm:t>
    </dgm:pt>
    <dgm:pt modelId="{34B161E6-A054-4DB2-B097-6DC4C13565FD}">
      <dgm:prSet/>
      <dgm:spPr/>
      <dgm:t>
        <a:bodyPr/>
        <a:lstStyle/>
        <a:p>
          <a:r>
            <a:rPr lang="es-ES" dirty="0" smtClean="0"/>
            <a:t>MÉTODOS UTILIZADOS</a:t>
          </a:r>
        </a:p>
        <a:p>
          <a:r>
            <a:rPr lang="es-ES" dirty="0" smtClean="0"/>
            <a:t>Inductivo, deductivo, analítico sintético</a:t>
          </a:r>
          <a:endParaRPr lang="es-ES" dirty="0"/>
        </a:p>
      </dgm:t>
    </dgm:pt>
    <dgm:pt modelId="{C58A0AAF-040E-46A5-A9FF-FF74282E84CF}" type="parTrans" cxnId="{BE099E95-1CCB-4FA3-BB69-3FAB3FF4DABD}">
      <dgm:prSet>
        <dgm:style>
          <a:lnRef idx="0">
            <a:schemeClr val="accent6"/>
          </a:lnRef>
          <a:fillRef idx="3">
            <a:schemeClr val="accent6"/>
          </a:fillRef>
          <a:effectRef idx="3">
            <a:schemeClr val="accent6"/>
          </a:effectRef>
          <a:fontRef idx="minor">
            <a:schemeClr val="lt1"/>
          </a:fontRef>
        </dgm:style>
      </dgm:prSet>
      <dgm:spPr/>
      <dgm:t>
        <a:bodyPr/>
        <a:lstStyle/>
        <a:p>
          <a:endParaRPr lang="es-ES"/>
        </a:p>
      </dgm:t>
    </dgm:pt>
    <dgm:pt modelId="{45E02F9F-0E7F-4B21-BE5D-17E736C67B35}" type="sibTrans" cxnId="{BE099E95-1CCB-4FA3-BB69-3FAB3FF4DABD}">
      <dgm:prSet/>
      <dgm:spPr/>
      <dgm:t>
        <a:bodyPr/>
        <a:lstStyle/>
        <a:p>
          <a:endParaRPr lang="es-ES"/>
        </a:p>
      </dgm:t>
    </dgm:pt>
    <dgm:pt modelId="{798784D9-26E4-4FC6-96D0-10D3054C3830}" type="pres">
      <dgm:prSet presAssocID="{A649AE16-B5CD-4553-84F5-7753676DEB1C}" presName="cycle" presStyleCnt="0">
        <dgm:presLayoutVars>
          <dgm:chMax val="1"/>
          <dgm:dir/>
          <dgm:animLvl val="ctr"/>
          <dgm:resizeHandles val="exact"/>
        </dgm:presLayoutVars>
      </dgm:prSet>
      <dgm:spPr/>
      <dgm:t>
        <a:bodyPr/>
        <a:lstStyle/>
        <a:p>
          <a:endParaRPr lang="es-ES"/>
        </a:p>
      </dgm:t>
    </dgm:pt>
    <dgm:pt modelId="{9E52D420-1CAB-4314-9093-3C77F6362592}" type="pres">
      <dgm:prSet presAssocID="{FD8B5EC3-4712-4D3C-BDE1-8CFFA2E1B59E}" presName="centerShape" presStyleLbl="node0" presStyleIdx="0" presStyleCnt="1" custScaleX="137123" custScaleY="134701"/>
      <dgm:spPr/>
      <dgm:t>
        <a:bodyPr/>
        <a:lstStyle/>
        <a:p>
          <a:endParaRPr lang="es-ES"/>
        </a:p>
      </dgm:t>
    </dgm:pt>
    <dgm:pt modelId="{F8BD8261-CC5F-442A-88B2-B663B2E23A4F}" type="pres">
      <dgm:prSet presAssocID="{4509D85D-4F76-4D91-B99D-A2694948DFD0}" presName="parTrans" presStyleLbl="bgSibTrans2D1" presStyleIdx="0" presStyleCnt="4"/>
      <dgm:spPr/>
      <dgm:t>
        <a:bodyPr/>
        <a:lstStyle/>
        <a:p>
          <a:endParaRPr lang="es-ES"/>
        </a:p>
      </dgm:t>
    </dgm:pt>
    <dgm:pt modelId="{D682B8E7-0251-4AB3-BDA1-BBC858E66CD4}" type="pres">
      <dgm:prSet presAssocID="{905451B5-0317-451D-BB74-68CA58979822}" presName="node" presStyleLbl="node1" presStyleIdx="0" presStyleCnt="4">
        <dgm:presLayoutVars>
          <dgm:bulletEnabled val="1"/>
        </dgm:presLayoutVars>
      </dgm:prSet>
      <dgm:spPr/>
      <dgm:t>
        <a:bodyPr/>
        <a:lstStyle/>
        <a:p>
          <a:endParaRPr lang="es-ES"/>
        </a:p>
      </dgm:t>
    </dgm:pt>
    <dgm:pt modelId="{874A7D02-00FC-4A7E-A227-376D07243C86}" type="pres">
      <dgm:prSet presAssocID="{CE20B78E-671A-4B8A-877C-7DE1C3AD3FEE}" presName="parTrans" presStyleLbl="bgSibTrans2D1" presStyleIdx="1" presStyleCnt="4"/>
      <dgm:spPr/>
      <dgm:t>
        <a:bodyPr/>
        <a:lstStyle/>
        <a:p>
          <a:endParaRPr lang="es-ES"/>
        </a:p>
      </dgm:t>
    </dgm:pt>
    <dgm:pt modelId="{C02D9D33-3141-4DD2-BCCE-B15FD6E4C049}" type="pres">
      <dgm:prSet presAssocID="{A984EA29-FEBF-4D26-B59E-AA730299D218}" presName="node" presStyleLbl="node1" presStyleIdx="1" presStyleCnt="4">
        <dgm:presLayoutVars>
          <dgm:bulletEnabled val="1"/>
        </dgm:presLayoutVars>
      </dgm:prSet>
      <dgm:spPr/>
      <dgm:t>
        <a:bodyPr/>
        <a:lstStyle/>
        <a:p>
          <a:endParaRPr lang="es-ES"/>
        </a:p>
      </dgm:t>
    </dgm:pt>
    <dgm:pt modelId="{BBF207F1-5CA9-4485-B647-CA07D567D401}" type="pres">
      <dgm:prSet presAssocID="{C58A0AAF-040E-46A5-A9FF-FF74282E84CF}" presName="parTrans" presStyleLbl="bgSibTrans2D1" presStyleIdx="2" presStyleCnt="4"/>
      <dgm:spPr/>
      <dgm:t>
        <a:bodyPr/>
        <a:lstStyle/>
        <a:p>
          <a:endParaRPr lang="es-ES"/>
        </a:p>
      </dgm:t>
    </dgm:pt>
    <dgm:pt modelId="{CC4D1F51-B80D-482F-856F-5FC347593B5D}" type="pres">
      <dgm:prSet presAssocID="{34B161E6-A054-4DB2-B097-6DC4C13565FD}" presName="node" presStyleLbl="node1" presStyleIdx="2" presStyleCnt="4">
        <dgm:presLayoutVars>
          <dgm:bulletEnabled val="1"/>
        </dgm:presLayoutVars>
      </dgm:prSet>
      <dgm:spPr/>
      <dgm:t>
        <a:bodyPr/>
        <a:lstStyle/>
        <a:p>
          <a:endParaRPr lang="es-ES"/>
        </a:p>
      </dgm:t>
    </dgm:pt>
    <dgm:pt modelId="{9615D6C3-741D-4E7F-B6A0-45DCB5D6FA94}" type="pres">
      <dgm:prSet presAssocID="{2E0C8CDA-2330-442D-9FD7-B4CE8CF5692A}" presName="parTrans" presStyleLbl="bgSibTrans2D1" presStyleIdx="3" presStyleCnt="4"/>
      <dgm:spPr/>
      <dgm:t>
        <a:bodyPr/>
        <a:lstStyle/>
        <a:p>
          <a:endParaRPr lang="es-ES"/>
        </a:p>
      </dgm:t>
    </dgm:pt>
    <dgm:pt modelId="{2F393E0F-42B5-4C98-9935-405FE944294A}" type="pres">
      <dgm:prSet presAssocID="{18ADFF45-44E6-4734-97D7-4EA76CA4F57E}" presName="node" presStyleLbl="node1" presStyleIdx="3" presStyleCnt="4">
        <dgm:presLayoutVars>
          <dgm:bulletEnabled val="1"/>
        </dgm:presLayoutVars>
      </dgm:prSet>
      <dgm:spPr/>
      <dgm:t>
        <a:bodyPr/>
        <a:lstStyle/>
        <a:p>
          <a:endParaRPr lang="es-ES"/>
        </a:p>
      </dgm:t>
    </dgm:pt>
  </dgm:ptLst>
  <dgm:cxnLst>
    <dgm:cxn modelId="{8985F69A-31DD-4BC7-BA93-919CABA3B623}" srcId="{FD8B5EC3-4712-4D3C-BDE1-8CFFA2E1B59E}" destId="{A984EA29-FEBF-4D26-B59E-AA730299D218}" srcOrd="1" destOrd="0" parTransId="{CE20B78E-671A-4B8A-877C-7DE1C3AD3FEE}" sibTransId="{8A3D1AEC-4810-4021-9898-9C9668A984D9}"/>
    <dgm:cxn modelId="{B5A56CEB-9231-4632-A08E-B4E2B790E1E1}" type="presOf" srcId="{905451B5-0317-451D-BB74-68CA58979822}" destId="{D682B8E7-0251-4AB3-BDA1-BBC858E66CD4}" srcOrd="0" destOrd="0" presId="urn:microsoft.com/office/officeart/2005/8/layout/radial4"/>
    <dgm:cxn modelId="{CFD1BED9-87DD-4214-A5BD-EB4D8FED81EE}" type="presOf" srcId="{A984EA29-FEBF-4D26-B59E-AA730299D218}" destId="{C02D9D33-3141-4DD2-BCCE-B15FD6E4C049}" srcOrd="0" destOrd="0" presId="urn:microsoft.com/office/officeart/2005/8/layout/radial4"/>
    <dgm:cxn modelId="{60886255-EE98-4179-924D-BE78D5115D3E}" type="presOf" srcId="{2E0C8CDA-2330-442D-9FD7-B4CE8CF5692A}" destId="{9615D6C3-741D-4E7F-B6A0-45DCB5D6FA94}" srcOrd="0" destOrd="0" presId="urn:microsoft.com/office/officeart/2005/8/layout/radial4"/>
    <dgm:cxn modelId="{514A0343-F503-4B49-AED2-B9F12702E8DC}" srcId="{FD8B5EC3-4712-4D3C-BDE1-8CFFA2E1B59E}" destId="{905451B5-0317-451D-BB74-68CA58979822}" srcOrd="0" destOrd="0" parTransId="{4509D85D-4F76-4D91-B99D-A2694948DFD0}" sibTransId="{F75D2CB7-544F-4ACF-BC1D-3C8C0875DF8D}"/>
    <dgm:cxn modelId="{EB59D5F4-C513-4F7B-A85A-CE9BE9BD7462}" type="presOf" srcId="{CE20B78E-671A-4B8A-877C-7DE1C3AD3FEE}" destId="{874A7D02-00FC-4A7E-A227-376D07243C86}" srcOrd="0" destOrd="0" presId="urn:microsoft.com/office/officeart/2005/8/layout/radial4"/>
    <dgm:cxn modelId="{92CFB2C6-87AF-4211-BDB5-28407955AFC0}" type="presOf" srcId="{FD8B5EC3-4712-4D3C-BDE1-8CFFA2E1B59E}" destId="{9E52D420-1CAB-4314-9093-3C77F6362592}" srcOrd="0" destOrd="0" presId="urn:microsoft.com/office/officeart/2005/8/layout/radial4"/>
    <dgm:cxn modelId="{1FB0F5E1-F461-41FC-B270-D663A2876254}" srcId="{A649AE16-B5CD-4553-84F5-7753676DEB1C}" destId="{FD8B5EC3-4712-4D3C-BDE1-8CFFA2E1B59E}" srcOrd="0" destOrd="0" parTransId="{78025FBD-DFAB-4991-8912-B32845550B75}" sibTransId="{58C698FA-CC52-4DA5-9BD7-97A1A3080CB1}"/>
    <dgm:cxn modelId="{00738FC0-CFD5-4954-9B5F-DB841299A777}" srcId="{FD8B5EC3-4712-4D3C-BDE1-8CFFA2E1B59E}" destId="{18ADFF45-44E6-4734-97D7-4EA76CA4F57E}" srcOrd="3" destOrd="0" parTransId="{2E0C8CDA-2330-442D-9FD7-B4CE8CF5692A}" sibTransId="{D56A5D37-6090-48C3-850D-96FEFBD6E160}"/>
    <dgm:cxn modelId="{4B8B47FC-33E0-436E-B1C2-F33F562CBA28}" type="presOf" srcId="{34B161E6-A054-4DB2-B097-6DC4C13565FD}" destId="{CC4D1F51-B80D-482F-856F-5FC347593B5D}" srcOrd="0" destOrd="0" presId="urn:microsoft.com/office/officeart/2005/8/layout/radial4"/>
    <dgm:cxn modelId="{BE099E95-1CCB-4FA3-BB69-3FAB3FF4DABD}" srcId="{FD8B5EC3-4712-4D3C-BDE1-8CFFA2E1B59E}" destId="{34B161E6-A054-4DB2-B097-6DC4C13565FD}" srcOrd="2" destOrd="0" parTransId="{C58A0AAF-040E-46A5-A9FF-FF74282E84CF}" sibTransId="{45E02F9F-0E7F-4B21-BE5D-17E736C67B35}"/>
    <dgm:cxn modelId="{B80FFF64-7BB9-4973-89A1-8512486B35FB}" type="presOf" srcId="{18ADFF45-44E6-4734-97D7-4EA76CA4F57E}" destId="{2F393E0F-42B5-4C98-9935-405FE944294A}" srcOrd="0" destOrd="0" presId="urn:microsoft.com/office/officeart/2005/8/layout/radial4"/>
    <dgm:cxn modelId="{654E5D45-07A8-4455-8A0F-422D858D7434}" type="presOf" srcId="{C58A0AAF-040E-46A5-A9FF-FF74282E84CF}" destId="{BBF207F1-5CA9-4485-B647-CA07D567D401}" srcOrd="0" destOrd="0" presId="urn:microsoft.com/office/officeart/2005/8/layout/radial4"/>
    <dgm:cxn modelId="{C08E1693-477E-46F3-9D8C-3BEAA8B1593B}" type="presOf" srcId="{A649AE16-B5CD-4553-84F5-7753676DEB1C}" destId="{798784D9-26E4-4FC6-96D0-10D3054C3830}" srcOrd="0" destOrd="0" presId="urn:microsoft.com/office/officeart/2005/8/layout/radial4"/>
    <dgm:cxn modelId="{55197959-CE3C-4824-A991-CD6E2188E7BE}" type="presOf" srcId="{4509D85D-4F76-4D91-B99D-A2694948DFD0}" destId="{F8BD8261-CC5F-442A-88B2-B663B2E23A4F}" srcOrd="0" destOrd="0" presId="urn:microsoft.com/office/officeart/2005/8/layout/radial4"/>
    <dgm:cxn modelId="{6C2541E0-7AE3-49A0-9257-30E877DA8D75}" type="presParOf" srcId="{798784D9-26E4-4FC6-96D0-10D3054C3830}" destId="{9E52D420-1CAB-4314-9093-3C77F6362592}" srcOrd="0" destOrd="0" presId="urn:microsoft.com/office/officeart/2005/8/layout/radial4"/>
    <dgm:cxn modelId="{63384D0F-9685-4F67-90A9-E8CC75F4426D}" type="presParOf" srcId="{798784D9-26E4-4FC6-96D0-10D3054C3830}" destId="{F8BD8261-CC5F-442A-88B2-B663B2E23A4F}" srcOrd="1" destOrd="0" presId="urn:microsoft.com/office/officeart/2005/8/layout/radial4"/>
    <dgm:cxn modelId="{B321E478-463D-464E-BC66-88042849176F}" type="presParOf" srcId="{798784D9-26E4-4FC6-96D0-10D3054C3830}" destId="{D682B8E7-0251-4AB3-BDA1-BBC858E66CD4}" srcOrd="2" destOrd="0" presId="urn:microsoft.com/office/officeart/2005/8/layout/radial4"/>
    <dgm:cxn modelId="{C11377A0-33D0-4412-A79B-9BCFF020D3E9}" type="presParOf" srcId="{798784D9-26E4-4FC6-96D0-10D3054C3830}" destId="{874A7D02-00FC-4A7E-A227-376D07243C86}" srcOrd="3" destOrd="0" presId="urn:microsoft.com/office/officeart/2005/8/layout/radial4"/>
    <dgm:cxn modelId="{08C25AB4-5734-4167-B36D-7549018044DE}" type="presParOf" srcId="{798784D9-26E4-4FC6-96D0-10D3054C3830}" destId="{C02D9D33-3141-4DD2-BCCE-B15FD6E4C049}" srcOrd="4" destOrd="0" presId="urn:microsoft.com/office/officeart/2005/8/layout/radial4"/>
    <dgm:cxn modelId="{DF5B37A7-8571-41DD-8D17-B55031341710}" type="presParOf" srcId="{798784D9-26E4-4FC6-96D0-10D3054C3830}" destId="{BBF207F1-5CA9-4485-B647-CA07D567D401}" srcOrd="5" destOrd="0" presId="urn:microsoft.com/office/officeart/2005/8/layout/radial4"/>
    <dgm:cxn modelId="{DEA4FC95-D697-4222-8E23-DBFB1481D84B}" type="presParOf" srcId="{798784D9-26E4-4FC6-96D0-10D3054C3830}" destId="{CC4D1F51-B80D-482F-856F-5FC347593B5D}" srcOrd="6" destOrd="0" presId="urn:microsoft.com/office/officeart/2005/8/layout/radial4"/>
    <dgm:cxn modelId="{A41D3C30-3F2D-4F80-BE55-B7E90B8D0399}" type="presParOf" srcId="{798784D9-26E4-4FC6-96D0-10D3054C3830}" destId="{9615D6C3-741D-4E7F-B6A0-45DCB5D6FA94}" srcOrd="7" destOrd="0" presId="urn:microsoft.com/office/officeart/2005/8/layout/radial4"/>
    <dgm:cxn modelId="{A850AD5D-644B-4A9C-8A0B-3867C2E566AD}" type="presParOf" srcId="{798784D9-26E4-4FC6-96D0-10D3054C3830}" destId="{2F393E0F-42B5-4C98-9935-405FE944294A}"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16A68A4-8FEC-4AB7-B4C9-266552F463E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ES"/>
        </a:p>
      </dgm:t>
    </dgm:pt>
    <dgm:pt modelId="{8640B0D3-594E-49EB-A057-9D1BD2C37387}">
      <dgm:prSet phldrT="[Texto]">
        <dgm:style>
          <a:lnRef idx="0">
            <a:schemeClr val="accent6"/>
          </a:lnRef>
          <a:fillRef idx="3">
            <a:schemeClr val="accent6"/>
          </a:fillRef>
          <a:effectRef idx="3">
            <a:schemeClr val="accent6"/>
          </a:effectRef>
          <a:fontRef idx="minor">
            <a:schemeClr val="lt1"/>
          </a:fontRef>
        </dgm:style>
      </dgm:prSet>
      <dgm:spPr/>
      <dgm:t>
        <a:bodyPr/>
        <a:lstStyle/>
        <a:p>
          <a:r>
            <a:rPr lang="es-ES" dirty="0" smtClean="0"/>
            <a:t>MUESTRA DE ESTUDIO</a:t>
          </a:r>
          <a:endParaRPr lang="es-ES" dirty="0"/>
        </a:p>
      </dgm:t>
    </dgm:pt>
    <dgm:pt modelId="{F87AC0D1-CEA3-4914-96FE-3F303FCC635A}" type="parTrans" cxnId="{D911086A-EF76-43AC-B7C9-D557A847E0FD}">
      <dgm:prSet/>
      <dgm:spPr/>
      <dgm:t>
        <a:bodyPr/>
        <a:lstStyle/>
        <a:p>
          <a:endParaRPr lang="es-ES"/>
        </a:p>
      </dgm:t>
    </dgm:pt>
    <dgm:pt modelId="{25E16231-A2B1-476B-8A70-49F0FCFB87C8}" type="sibTrans" cxnId="{D911086A-EF76-43AC-B7C9-D557A847E0FD}">
      <dgm:prSet/>
      <dgm:spPr/>
      <dgm:t>
        <a:bodyPr/>
        <a:lstStyle/>
        <a:p>
          <a:endParaRPr lang="es-ES"/>
        </a:p>
      </dgm:t>
    </dgm:pt>
    <dgm:pt modelId="{9A334296-BC65-4428-8AE5-3EC5E40F0EE6}">
      <dgm:prSet phldrT="[Texto]">
        <dgm:style>
          <a:lnRef idx="0">
            <a:schemeClr val="accent1"/>
          </a:lnRef>
          <a:fillRef idx="3">
            <a:schemeClr val="accent1"/>
          </a:fillRef>
          <a:effectRef idx="3">
            <a:schemeClr val="accent1"/>
          </a:effectRef>
          <a:fontRef idx="minor">
            <a:schemeClr val="lt1"/>
          </a:fontRef>
        </dgm:style>
      </dgm:prSet>
      <dgm:spPr/>
      <dgm:t>
        <a:bodyPr/>
        <a:lstStyle/>
        <a:p>
          <a:r>
            <a:rPr lang="es-EC" b="1" dirty="0" smtClean="0"/>
            <a:t>ANÁLISIS DOCUMENTAL</a:t>
          </a:r>
        </a:p>
        <a:p>
          <a:r>
            <a:rPr lang="es-EC" b="0" dirty="0" smtClean="0"/>
            <a:t>Muestra por conveniencia, intencionada. Sílabos tecnologías afines latinoamericanas</a:t>
          </a:r>
          <a:endParaRPr lang="es-ES" b="0" dirty="0"/>
        </a:p>
      </dgm:t>
    </dgm:pt>
    <dgm:pt modelId="{3EDE7FB3-5B5B-412D-99B0-7138277DE32F}" type="parTrans" cxnId="{29B942BE-5254-4165-B168-6E0B751E5A0E}">
      <dgm:prSet>
        <dgm:style>
          <a:lnRef idx="0">
            <a:schemeClr val="accent5"/>
          </a:lnRef>
          <a:fillRef idx="3">
            <a:schemeClr val="accent5"/>
          </a:fillRef>
          <a:effectRef idx="3">
            <a:schemeClr val="accent5"/>
          </a:effectRef>
          <a:fontRef idx="minor">
            <a:schemeClr val="lt1"/>
          </a:fontRef>
        </dgm:style>
      </dgm:prSet>
      <dgm:spPr/>
      <dgm:t>
        <a:bodyPr/>
        <a:lstStyle/>
        <a:p>
          <a:endParaRPr lang="es-ES"/>
        </a:p>
      </dgm:t>
    </dgm:pt>
    <dgm:pt modelId="{0E6EC33E-0739-40A6-9E16-792EA4BD0736}" type="sibTrans" cxnId="{29B942BE-5254-4165-B168-6E0B751E5A0E}">
      <dgm:prSet/>
      <dgm:spPr/>
      <dgm:t>
        <a:bodyPr/>
        <a:lstStyle/>
        <a:p>
          <a:endParaRPr lang="es-ES"/>
        </a:p>
      </dgm:t>
    </dgm:pt>
    <dgm:pt modelId="{5CFB2902-4966-4100-8E02-B4834AF2D4EA}">
      <dgm:prSet phldrT="[Texto]">
        <dgm:style>
          <a:lnRef idx="0">
            <a:schemeClr val="accent1"/>
          </a:lnRef>
          <a:fillRef idx="3">
            <a:schemeClr val="accent1"/>
          </a:fillRef>
          <a:effectRef idx="3">
            <a:schemeClr val="accent1"/>
          </a:effectRef>
          <a:fontRef idx="minor">
            <a:schemeClr val="lt1"/>
          </a:fontRef>
        </dgm:style>
      </dgm:prSet>
      <dgm:spPr/>
      <dgm:t>
        <a:bodyPr/>
        <a:lstStyle/>
        <a:p>
          <a:r>
            <a:rPr lang="es-EC" b="1" dirty="0" smtClean="0"/>
            <a:t>ENTREVISTA A EMPLEADORES</a:t>
          </a:r>
        </a:p>
        <a:p>
          <a:r>
            <a:rPr lang="es-EC" dirty="0" smtClean="0"/>
            <a:t>Feria de la Vivienda 300 proyectos, 90% en DMQ</a:t>
          </a:r>
        </a:p>
        <a:p>
          <a:r>
            <a:rPr lang="es-EC" dirty="0" smtClean="0"/>
            <a:t>78% Proyectos Inmobiliarios.</a:t>
          </a:r>
        </a:p>
        <a:p>
          <a:r>
            <a:rPr lang="es-EC" dirty="0" smtClean="0"/>
            <a:t>211 Proyectos, 32 empleadores</a:t>
          </a:r>
          <a:endParaRPr lang="es-ES" dirty="0"/>
        </a:p>
      </dgm:t>
    </dgm:pt>
    <dgm:pt modelId="{1A21F920-B10D-4E2A-8E2A-572537D4E1AF}" type="parTrans" cxnId="{35E3F7E5-2A19-4095-9B15-3B6E85858FEE}">
      <dgm:prSet>
        <dgm:style>
          <a:lnRef idx="0">
            <a:schemeClr val="accent5"/>
          </a:lnRef>
          <a:fillRef idx="3">
            <a:schemeClr val="accent5"/>
          </a:fillRef>
          <a:effectRef idx="3">
            <a:schemeClr val="accent5"/>
          </a:effectRef>
          <a:fontRef idx="minor">
            <a:schemeClr val="lt1"/>
          </a:fontRef>
        </dgm:style>
      </dgm:prSet>
      <dgm:spPr/>
      <dgm:t>
        <a:bodyPr/>
        <a:lstStyle/>
        <a:p>
          <a:endParaRPr lang="es-ES"/>
        </a:p>
      </dgm:t>
    </dgm:pt>
    <dgm:pt modelId="{614840A0-2CA1-452B-9886-5F2049D808A7}" type="sibTrans" cxnId="{35E3F7E5-2A19-4095-9B15-3B6E85858FEE}">
      <dgm:prSet/>
      <dgm:spPr/>
      <dgm:t>
        <a:bodyPr/>
        <a:lstStyle/>
        <a:p>
          <a:endParaRPr lang="es-ES"/>
        </a:p>
      </dgm:t>
    </dgm:pt>
    <dgm:pt modelId="{48C279EF-8D79-4FFD-A0B6-7A6E1829E373}">
      <dgm:prSet>
        <dgm:style>
          <a:lnRef idx="0">
            <a:schemeClr val="accent1"/>
          </a:lnRef>
          <a:fillRef idx="3">
            <a:schemeClr val="accent1"/>
          </a:fillRef>
          <a:effectRef idx="3">
            <a:schemeClr val="accent1"/>
          </a:effectRef>
          <a:fontRef idx="minor">
            <a:schemeClr val="lt1"/>
          </a:fontRef>
        </dgm:style>
      </dgm:prSet>
      <dgm:spPr/>
      <dgm:t>
        <a:bodyPr/>
        <a:lstStyle/>
        <a:p>
          <a:r>
            <a:rPr lang="es-EC" b="1" dirty="0" smtClean="0"/>
            <a:t>ENTREVISTA A ESPECIALISTAS</a:t>
          </a:r>
        </a:p>
        <a:p>
          <a:r>
            <a:rPr lang="es-EC" dirty="0" smtClean="0"/>
            <a:t>20 especialistas</a:t>
          </a:r>
          <a:endParaRPr lang="es-ES" dirty="0"/>
        </a:p>
      </dgm:t>
    </dgm:pt>
    <dgm:pt modelId="{37AA7DF6-319F-4D8C-94C6-465866C63D0F}" type="parTrans" cxnId="{C55A81F3-46BD-4E33-B6AF-78E4F24F530B}">
      <dgm:prSet>
        <dgm:style>
          <a:lnRef idx="0">
            <a:schemeClr val="accent5"/>
          </a:lnRef>
          <a:fillRef idx="3">
            <a:schemeClr val="accent5"/>
          </a:fillRef>
          <a:effectRef idx="3">
            <a:schemeClr val="accent5"/>
          </a:effectRef>
          <a:fontRef idx="minor">
            <a:schemeClr val="lt1"/>
          </a:fontRef>
        </dgm:style>
      </dgm:prSet>
      <dgm:spPr/>
      <dgm:t>
        <a:bodyPr/>
        <a:lstStyle/>
        <a:p>
          <a:endParaRPr lang="es-ES"/>
        </a:p>
      </dgm:t>
    </dgm:pt>
    <dgm:pt modelId="{BEF1A0E2-2B8A-444C-817C-DEAC29DAEA2C}" type="sibTrans" cxnId="{C55A81F3-46BD-4E33-B6AF-78E4F24F530B}">
      <dgm:prSet/>
      <dgm:spPr/>
      <dgm:t>
        <a:bodyPr/>
        <a:lstStyle/>
        <a:p>
          <a:endParaRPr lang="es-ES"/>
        </a:p>
      </dgm:t>
    </dgm:pt>
    <dgm:pt modelId="{6D18BCF1-B810-4CCB-AFDC-F4A1287708C0}">
      <dgm:prSet>
        <dgm:style>
          <a:lnRef idx="0">
            <a:schemeClr val="accent1"/>
          </a:lnRef>
          <a:fillRef idx="3">
            <a:schemeClr val="accent1"/>
          </a:fillRef>
          <a:effectRef idx="3">
            <a:schemeClr val="accent1"/>
          </a:effectRef>
          <a:fontRef idx="minor">
            <a:schemeClr val="lt1"/>
          </a:fontRef>
        </dgm:style>
      </dgm:prSet>
      <dgm:spPr/>
      <dgm:t>
        <a:bodyPr/>
        <a:lstStyle/>
        <a:p>
          <a:r>
            <a:rPr lang="es-EC" b="1" dirty="0" smtClean="0"/>
            <a:t>ENCUESTA A GRADUADOS</a:t>
          </a:r>
        </a:p>
        <a:p>
          <a:r>
            <a:rPr lang="es-EC" dirty="0" smtClean="0"/>
            <a:t>62 graduados</a:t>
          </a:r>
        </a:p>
        <a:p>
          <a:r>
            <a:rPr lang="es-EC" dirty="0" smtClean="0"/>
            <a:t>74% laborando</a:t>
          </a:r>
        </a:p>
        <a:p>
          <a:r>
            <a:rPr lang="es-EC" dirty="0" smtClean="0"/>
            <a:t>20 graduados, 27% graduados que trabajan en el sector de la construcción</a:t>
          </a:r>
        </a:p>
      </dgm:t>
    </dgm:pt>
    <dgm:pt modelId="{3F99CF80-4C5F-44C8-8345-6853A33842C4}" type="parTrans" cxnId="{AC738556-3F6B-4B5B-BA9E-89878517E771}">
      <dgm:prSet>
        <dgm:style>
          <a:lnRef idx="0">
            <a:schemeClr val="accent5"/>
          </a:lnRef>
          <a:fillRef idx="3">
            <a:schemeClr val="accent5"/>
          </a:fillRef>
          <a:effectRef idx="3">
            <a:schemeClr val="accent5"/>
          </a:effectRef>
          <a:fontRef idx="minor">
            <a:schemeClr val="lt1"/>
          </a:fontRef>
        </dgm:style>
      </dgm:prSet>
      <dgm:spPr/>
      <dgm:t>
        <a:bodyPr/>
        <a:lstStyle/>
        <a:p>
          <a:endParaRPr lang="es-ES"/>
        </a:p>
      </dgm:t>
    </dgm:pt>
    <dgm:pt modelId="{809A886A-ED8C-40C0-8B02-502356E86355}" type="sibTrans" cxnId="{AC738556-3F6B-4B5B-BA9E-89878517E771}">
      <dgm:prSet/>
      <dgm:spPr/>
      <dgm:t>
        <a:bodyPr/>
        <a:lstStyle/>
        <a:p>
          <a:endParaRPr lang="es-ES"/>
        </a:p>
      </dgm:t>
    </dgm:pt>
    <dgm:pt modelId="{2B74B4BA-2FC7-40BC-898F-DBEC82B5FEBE}">
      <dgm:prSet>
        <dgm:style>
          <a:lnRef idx="0">
            <a:schemeClr val="accent1"/>
          </a:lnRef>
          <a:fillRef idx="3">
            <a:schemeClr val="accent1"/>
          </a:fillRef>
          <a:effectRef idx="3">
            <a:schemeClr val="accent1"/>
          </a:effectRef>
          <a:fontRef idx="minor">
            <a:schemeClr val="lt1"/>
          </a:fontRef>
        </dgm:style>
      </dgm:prSet>
      <dgm:spPr/>
      <dgm:t>
        <a:bodyPr/>
        <a:lstStyle/>
        <a:p>
          <a:r>
            <a:rPr lang="es-EC" b="1" dirty="0" smtClean="0"/>
            <a:t>ENTREVISTA A DOCENTES</a:t>
          </a:r>
        </a:p>
        <a:p>
          <a:r>
            <a:rPr lang="es-EC" dirty="0" smtClean="0"/>
            <a:t>12 docentes</a:t>
          </a:r>
        </a:p>
        <a:p>
          <a:r>
            <a:rPr lang="es-EC" dirty="0" smtClean="0"/>
            <a:t>2 imparten Dibujo para Construcciones</a:t>
          </a:r>
        </a:p>
        <a:p>
          <a:r>
            <a:rPr lang="es-EC" dirty="0" smtClean="0"/>
            <a:t>Muestreo intencionado dirigido</a:t>
          </a:r>
        </a:p>
      </dgm:t>
    </dgm:pt>
    <dgm:pt modelId="{207B2B1D-2898-4328-8604-D6857C7C508F}" type="parTrans" cxnId="{02015422-A5D9-48FC-A7F8-BE7D4AE808BD}">
      <dgm:prSet>
        <dgm:style>
          <a:lnRef idx="0">
            <a:schemeClr val="accent5"/>
          </a:lnRef>
          <a:fillRef idx="3">
            <a:schemeClr val="accent5"/>
          </a:fillRef>
          <a:effectRef idx="3">
            <a:schemeClr val="accent5"/>
          </a:effectRef>
          <a:fontRef idx="minor">
            <a:schemeClr val="lt1"/>
          </a:fontRef>
        </dgm:style>
      </dgm:prSet>
      <dgm:spPr/>
      <dgm:t>
        <a:bodyPr/>
        <a:lstStyle/>
        <a:p>
          <a:endParaRPr lang="es-ES"/>
        </a:p>
      </dgm:t>
    </dgm:pt>
    <dgm:pt modelId="{F85A202C-7E7E-433B-AC94-3E23902C31CF}" type="sibTrans" cxnId="{02015422-A5D9-48FC-A7F8-BE7D4AE808BD}">
      <dgm:prSet/>
      <dgm:spPr/>
      <dgm:t>
        <a:bodyPr/>
        <a:lstStyle/>
        <a:p>
          <a:endParaRPr lang="es-ES"/>
        </a:p>
      </dgm:t>
    </dgm:pt>
    <dgm:pt modelId="{E2223F78-316E-4FCA-A424-A29129EA1C97}" type="pres">
      <dgm:prSet presAssocID="{F16A68A4-8FEC-4AB7-B4C9-266552F463E8}" presName="cycle" presStyleCnt="0">
        <dgm:presLayoutVars>
          <dgm:chMax val="1"/>
          <dgm:dir/>
          <dgm:animLvl val="ctr"/>
          <dgm:resizeHandles val="exact"/>
        </dgm:presLayoutVars>
      </dgm:prSet>
      <dgm:spPr/>
      <dgm:t>
        <a:bodyPr/>
        <a:lstStyle/>
        <a:p>
          <a:endParaRPr lang="es-ES"/>
        </a:p>
      </dgm:t>
    </dgm:pt>
    <dgm:pt modelId="{F969DA51-F9E4-43B0-A7F0-A186497ABF0B}" type="pres">
      <dgm:prSet presAssocID="{8640B0D3-594E-49EB-A057-9D1BD2C37387}" presName="centerShape" presStyleLbl="node0" presStyleIdx="0" presStyleCnt="1"/>
      <dgm:spPr/>
      <dgm:t>
        <a:bodyPr/>
        <a:lstStyle/>
        <a:p>
          <a:endParaRPr lang="es-ES"/>
        </a:p>
      </dgm:t>
    </dgm:pt>
    <dgm:pt modelId="{6342F87E-C09E-414F-B40B-DCF6BC2FBB5F}" type="pres">
      <dgm:prSet presAssocID="{3EDE7FB3-5B5B-412D-99B0-7138277DE32F}" presName="parTrans" presStyleLbl="bgSibTrans2D1" presStyleIdx="0" presStyleCnt="5"/>
      <dgm:spPr/>
      <dgm:t>
        <a:bodyPr/>
        <a:lstStyle/>
        <a:p>
          <a:endParaRPr lang="es-ES"/>
        </a:p>
      </dgm:t>
    </dgm:pt>
    <dgm:pt modelId="{76DAC63A-1541-4CEA-AAB5-E8268825517A}" type="pres">
      <dgm:prSet presAssocID="{9A334296-BC65-4428-8AE5-3EC5E40F0EE6}" presName="node" presStyleLbl="node1" presStyleIdx="0" presStyleCnt="5" custScaleX="129053" custScaleY="122014">
        <dgm:presLayoutVars>
          <dgm:bulletEnabled val="1"/>
        </dgm:presLayoutVars>
      </dgm:prSet>
      <dgm:spPr/>
      <dgm:t>
        <a:bodyPr/>
        <a:lstStyle/>
        <a:p>
          <a:endParaRPr lang="es-ES"/>
        </a:p>
      </dgm:t>
    </dgm:pt>
    <dgm:pt modelId="{1C416C1E-09E3-49BF-B6C8-9E89FE20331A}" type="pres">
      <dgm:prSet presAssocID="{3F99CF80-4C5F-44C8-8345-6853A33842C4}" presName="parTrans" presStyleLbl="bgSibTrans2D1" presStyleIdx="1" presStyleCnt="5"/>
      <dgm:spPr/>
      <dgm:t>
        <a:bodyPr/>
        <a:lstStyle/>
        <a:p>
          <a:endParaRPr lang="es-ES"/>
        </a:p>
      </dgm:t>
    </dgm:pt>
    <dgm:pt modelId="{44167702-9C7B-4FEC-89BB-18B4B1213D35}" type="pres">
      <dgm:prSet presAssocID="{6D18BCF1-B810-4CCB-AFDC-F4A1287708C0}" presName="node" presStyleLbl="node1" presStyleIdx="1" presStyleCnt="5" custScaleX="117435" custScaleY="114039" custRadScaleRad="137902" custRadScaleInc="6195">
        <dgm:presLayoutVars>
          <dgm:bulletEnabled val="1"/>
        </dgm:presLayoutVars>
      </dgm:prSet>
      <dgm:spPr/>
      <dgm:t>
        <a:bodyPr/>
        <a:lstStyle/>
        <a:p>
          <a:endParaRPr lang="es-ES"/>
        </a:p>
      </dgm:t>
    </dgm:pt>
    <dgm:pt modelId="{5B90AF8D-D016-4A79-A71A-19EC686B4FD6}" type="pres">
      <dgm:prSet presAssocID="{207B2B1D-2898-4328-8604-D6857C7C508F}" presName="parTrans" presStyleLbl="bgSibTrans2D1" presStyleIdx="2" presStyleCnt="5" custAng="166363"/>
      <dgm:spPr/>
      <dgm:t>
        <a:bodyPr/>
        <a:lstStyle/>
        <a:p>
          <a:endParaRPr lang="es-ES"/>
        </a:p>
      </dgm:t>
    </dgm:pt>
    <dgm:pt modelId="{9AD993E3-7B3F-4310-9759-A24B603E65AB}" type="pres">
      <dgm:prSet presAssocID="{2B74B4BA-2FC7-40BC-898F-DBEC82B5FEBE}" presName="node" presStyleLbl="node1" presStyleIdx="2" presStyleCnt="5" custScaleX="114145" custScaleY="116272" custRadScaleRad="100772" custRadScaleInc="-7702">
        <dgm:presLayoutVars>
          <dgm:bulletEnabled val="1"/>
        </dgm:presLayoutVars>
      </dgm:prSet>
      <dgm:spPr/>
      <dgm:t>
        <a:bodyPr/>
        <a:lstStyle/>
        <a:p>
          <a:endParaRPr lang="es-ES"/>
        </a:p>
      </dgm:t>
    </dgm:pt>
    <dgm:pt modelId="{8BCC96EB-1F4D-4D5D-AF19-B95C04695F8A}" type="pres">
      <dgm:prSet presAssocID="{1A21F920-B10D-4E2A-8E2A-572537D4E1AF}" presName="parTrans" presStyleLbl="bgSibTrans2D1" presStyleIdx="3" presStyleCnt="5"/>
      <dgm:spPr/>
      <dgm:t>
        <a:bodyPr/>
        <a:lstStyle/>
        <a:p>
          <a:endParaRPr lang="es-ES"/>
        </a:p>
      </dgm:t>
    </dgm:pt>
    <dgm:pt modelId="{15BB05CC-9AE6-460F-81D2-043A61B06CD3}" type="pres">
      <dgm:prSet presAssocID="{5CFB2902-4966-4100-8E02-B4834AF2D4EA}" presName="node" presStyleLbl="node1" presStyleIdx="3" presStyleCnt="5" custScaleX="120850" custScaleY="123306" custRadScaleRad="128677" custRadScaleInc="-14392">
        <dgm:presLayoutVars>
          <dgm:bulletEnabled val="1"/>
        </dgm:presLayoutVars>
      </dgm:prSet>
      <dgm:spPr/>
      <dgm:t>
        <a:bodyPr/>
        <a:lstStyle/>
        <a:p>
          <a:endParaRPr lang="es-ES"/>
        </a:p>
      </dgm:t>
    </dgm:pt>
    <dgm:pt modelId="{C2F9E527-A3E2-497C-80E7-30D59C79106B}" type="pres">
      <dgm:prSet presAssocID="{37AA7DF6-319F-4D8C-94C6-465866C63D0F}" presName="parTrans" presStyleLbl="bgSibTrans2D1" presStyleIdx="4" presStyleCnt="5"/>
      <dgm:spPr/>
      <dgm:t>
        <a:bodyPr/>
        <a:lstStyle/>
        <a:p>
          <a:endParaRPr lang="es-ES"/>
        </a:p>
      </dgm:t>
    </dgm:pt>
    <dgm:pt modelId="{C75E8427-366F-41DB-AAD2-F7881CF47678}" type="pres">
      <dgm:prSet presAssocID="{48C279EF-8D79-4FFD-A0B6-7A6E1829E373}" presName="node" presStyleLbl="node1" presStyleIdx="4" presStyleCnt="5" custScaleX="118982" custScaleY="122538">
        <dgm:presLayoutVars>
          <dgm:bulletEnabled val="1"/>
        </dgm:presLayoutVars>
      </dgm:prSet>
      <dgm:spPr/>
      <dgm:t>
        <a:bodyPr/>
        <a:lstStyle/>
        <a:p>
          <a:endParaRPr lang="es-ES"/>
        </a:p>
      </dgm:t>
    </dgm:pt>
  </dgm:ptLst>
  <dgm:cxnLst>
    <dgm:cxn modelId="{432BFEBA-0C62-4E42-AB9D-01C792ACBD15}" type="presOf" srcId="{207B2B1D-2898-4328-8604-D6857C7C508F}" destId="{5B90AF8D-D016-4A79-A71A-19EC686B4FD6}" srcOrd="0" destOrd="0" presId="urn:microsoft.com/office/officeart/2005/8/layout/radial4"/>
    <dgm:cxn modelId="{35E3F7E5-2A19-4095-9B15-3B6E85858FEE}" srcId="{8640B0D3-594E-49EB-A057-9D1BD2C37387}" destId="{5CFB2902-4966-4100-8E02-B4834AF2D4EA}" srcOrd="3" destOrd="0" parTransId="{1A21F920-B10D-4E2A-8E2A-572537D4E1AF}" sibTransId="{614840A0-2CA1-452B-9886-5F2049D808A7}"/>
    <dgm:cxn modelId="{CD636AB0-FAD4-4B2C-8BD6-CF379852AA41}" type="presOf" srcId="{9A334296-BC65-4428-8AE5-3EC5E40F0EE6}" destId="{76DAC63A-1541-4CEA-AAB5-E8268825517A}" srcOrd="0" destOrd="0" presId="urn:microsoft.com/office/officeart/2005/8/layout/radial4"/>
    <dgm:cxn modelId="{D911086A-EF76-43AC-B7C9-D557A847E0FD}" srcId="{F16A68A4-8FEC-4AB7-B4C9-266552F463E8}" destId="{8640B0D3-594E-49EB-A057-9D1BD2C37387}" srcOrd="0" destOrd="0" parTransId="{F87AC0D1-CEA3-4914-96FE-3F303FCC635A}" sibTransId="{25E16231-A2B1-476B-8A70-49F0FCFB87C8}"/>
    <dgm:cxn modelId="{C55A81F3-46BD-4E33-B6AF-78E4F24F530B}" srcId="{8640B0D3-594E-49EB-A057-9D1BD2C37387}" destId="{48C279EF-8D79-4FFD-A0B6-7A6E1829E373}" srcOrd="4" destOrd="0" parTransId="{37AA7DF6-319F-4D8C-94C6-465866C63D0F}" sibTransId="{BEF1A0E2-2B8A-444C-817C-DEAC29DAEA2C}"/>
    <dgm:cxn modelId="{37A66B32-E168-404C-AFD1-3DA16CA417D7}" type="presOf" srcId="{F16A68A4-8FEC-4AB7-B4C9-266552F463E8}" destId="{E2223F78-316E-4FCA-A424-A29129EA1C97}" srcOrd="0" destOrd="0" presId="urn:microsoft.com/office/officeart/2005/8/layout/radial4"/>
    <dgm:cxn modelId="{732AE00F-2820-4F98-9E57-239078670BA4}" type="presOf" srcId="{48C279EF-8D79-4FFD-A0B6-7A6E1829E373}" destId="{C75E8427-366F-41DB-AAD2-F7881CF47678}" srcOrd="0" destOrd="0" presId="urn:microsoft.com/office/officeart/2005/8/layout/radial4"/>
    <dgm:cxn modelId="{B3B8CFE4-DC73-41C3-8765-4827D8398184}" type="presOf" srcId="{37AA7DF6-319F-4D8C-94C6-465866C63D0F}" destId="{C2F9E527-A3E2-497C-80E7-30D59C79106B}" srcOrd="0" destOrd="0" presId="urn:microsoft.com/office/officeart/2005/8/layout/radial4"/>
    <dgm:cxn modelId="{45EB4C81-DF31-4844-8921-99A40054C1AF}" type="presOf" srcId="{1A21F920-B10D-4E2A-8E2A-572537D4E1AF}" destId="{8BCC96EB-1F4D-4D5D-AF19-B95C04695F8A}" srcOrd="0" destOrd="0" presId="urn:microsoft.com/office/officeart/2005/8/layout/radial4"/>
    <dgm:cxn modelId="{AC738556-3F6B-4B5B-BA9E-89878517E771}" srcId="{8640B0D3-594E-49EB-A057-9D1BD2C37387}" destId="{6D18BCF1-B810-4CCB-AFDC-F4A1287708C0}" srcOrd="1" destOrd="0" parTransId="{3F99CF80-4C5F-44C8-8345-6853A33842C4}" sibTransId="{809A886A-ED8C-40C0-8B02-502356E86355}"/>
    <dgm:cxn modelId="{260AC82B-A7D2-4530-92A5-F5580678A9B8}" type="presOf" srcId="{2B74B4BA-2FC7-40BC-898F-DBEC82B5FEBE}" destId="{9AD993E3-7B3F-4310-9759-A24B603E65AB}" srcOrd="0" destOrd="0" presId="urn:microsoft.com/office/officeart/2005/8/layout/radial4"/>
    <dgm:cxn modelId="{02015422-A5D9-48FC-A7F8-BE7D4AE808BD}" srcId="{8640B0D3-594E-49EB-A057-9D1BD2C37387}" destId="{2B74B4BA-2FC7-40BC-898F-DBEC82B5FEBE}" srcOrd="2" destOrd="0" parTransId="{207B2B1D-2898-4328-8604-D6857C7C508F}" sibTransId="{F85A202C-7E7E-433B-AC94-3E23902C31CF}"/>
    <dgm:cxn modelId="{35EFFE05-BE3C-471B-9101-881065075B3C}" type="presOf" srcId="{3F99CF80-4C5F-44C8-8345-6853A33842C4}" destId="{1C416C1E-09E3-49BF-B6C8-9E89FE20331A}" srcOrd="0" destOrd="0" presId="urn:microsoft.com/office/officeart/2005/8/layout/radial4"/>
    <dgm:cxn modelId="{6531A59C-F926-4A77-BCA8-1E3FA222635B}" type="presOf" srcId="{3EDE7FB3-5B5B-412D-99B0-7138277DE32F}" destId="{6342F87E-C09E-414F-B40B-DCF6BC2FBB5F}" srcOrd="0" destOrd="0" presId="urn:microsoft.com/office/officeart/2005/8/layout/radial4"/>
    <dgm:cxn modelId="{0CC6D495-07CF-432D-B3D6-7B923E72CF7D}" type="presOf" srcId="{5CFB2902-4966-4100-8E02-B4834AF2D4EA}" destId="{15BB05CC-9AE6-460F-81D2-043A61B06CD3}" srcOrd="0" destOrd="0" presId="urn:microsoft.com/office/officeart/2005/8/layout/radial4"/>
    <dgm:cxn modelId="{16599DFE-DACA-486B-B0DF-24FFDC222362}" type="presOf" srcId="{6D18BCF1-B810-4CCB-AFDC-F4A1287708C0}" destId="{44167702-9C7B-4FEC-89BB-18B4B1213D35}" srcOrd="0" destOrd="0" presId="urn:microsoft.com/office/officeart/2005/8/layout/radial4"/>
    <dgm:cxn modelId="{2E2F162F-7176-4D7B-8DA9-4011E1E167D8}" type="presOf" srcId="{8640B0D3-594E-49EB-A057-9D1BD2C37387}" destId="{F969DA51-F9E4-43B0-A7F0-A186497ABF0B}" srcOrd="0" destOrd="0" presId="urn:microsoft.com/office/officeart/2005/8/layout/radial4"/>
    <dgm:cxn modelId="{29B942BE-5254-4165-B168-6E0B751E5A0E}" srcId="{8640B0D3-594E-49EB-A057-9D1BD2C37387}" destId="{9A334296-BC65-4428-8AE5-3EC5E40F0EE6}" srcOrd="0" destOrd="0" parTransId="{3EDE7FB3-5B5B-412D-99B0-7138277DE32F}" sibTransId="{0E6EC33E-0739-40A6-9E16-792EA4BD0736}"/>
    <dgm:cxn modelId="{867C92D0-6333-44EB-972C-099B641002F5}" type="presParOf" srcId="{E2223F78-316E-4FCA-A424-A29129EA1C97}" destId="{F969DA51-F9E4-43B0-A7F0-A186497ABF0B}" srcOrd="0" destOrd="0" presId="urn:microsoft.com/office/officeart/2005/8/layout/radial4"/>
    <dgm:cxn modelId="{875145C9-04DB-4381-981D-155259A718B6}" type="presParOf" srcId="{E2223F78-316E-4FCA-A424-A29129EA1C97}" destId="{6342F87E-C09E-414F-B40B-DCF6BC2FBB5F}" srcOrd="1" destOrd="0" presId="urn:microsoft.com/office/officeart/2005/8/layout/radial4"/>
    <dgm:cxn modelId="{3541ADBA-092C-465C-96E6-2AE1852DEA6B}" type="presParOf" srcId="{E2223F78-316E-4FCA-A424-A29129EA1C97}" destId="{76DAC63A-1541-4CEA-AAB5-E8268825517A}" srcOrd="2" destOrd="0" presId="urn:microsoft.com/office/officeart/2005/8/layout/radial4"/>
    <dgm:cxn modelId="{59AC0835-005E-4ABF-90BD-D222AEA824B4}" type="presParOf" srcId="{E2223F78-316E-4FCA-A424-A29129EA1C97}" destId="{1C416C1E-09E3-49BF-B6C8-9E89FE20331A}" srcOrd="3" destOrd="0" presId="urn:microsoft.com/office/officeart/2005/8/layout/radial4"/>
    <dgm:cxn modelId="{04219C3D-AFDC-4C2B-834C-E20E82DA9DBA}" type="presParOf" srcId="{E2223F78-316E-4FCA-A424-A29129EA1C97}" destId="{44167702-9C7B-4FEC-89BB-18B4B1213D35}" srcOrd="4" destOrd="0" presId="urn:microsoft.com/office/officeart/2005/8/layout/radial4"/>
    <dgm:cxn modelId="{2B5BBDF7-1403-407E-B465-91B1C6AC5FF8}" type="presParOf" srcId="{E2223F78-316E-4FCA-A424-A29129EA1C97}" destId="{5B90AF8D-D016-4A79-A71A-19EC686B4FD6}" srcOrd="5" destOrd="0" presId="urn:microsoft.com/office/officeart/2005/8/layout/radial4"/>
    <dgm:cxn modelId="{802A7B30-F868-48D2-A7AC-3D868EDEA83B}" type="presParOf" srcId="{E2223F78-316E-4FCA-A424-A29129EA1C97}" destId="{9AD993E3-7B3F-4310-9759-A24B603E65AB}" srcOrd="6" destOrd="0" presId="urn:microsoft.com/office/officeart/2005/8/layout/radial4"/>
    <dgm:cxn modelId="{2296259F-D0A4-4DB5-8CE9-A7F156841F0F}" type="presParOf" srcId="{E2223F78-316E-4FCA-A424-A29129EA1C97}" destId="{8BCC96EB-1F4D-4D5D-AF19-B95C04695F8A}" srcOrd="7" destOrd="0" presId="urn:microsoft.com/office/officeart/2005/8/layout/radial4"/>
    <dgm:cxn modelId="{564DDA6F-D301-4F19-A45A-2D16DD8EFEF5}" type="presParOf" srcId="{E2223F78-316E-4FCA-A424-A29129EA1C97}" destId="{15BB05CC-9AE6-460F-81D2-043A61B06CD3}" srcOrd="8" destOrd="0" presId="urn:microsoft.com/office/officeart/2005/8/layout/radial4"/>
    <dgm:cxn modelId="{9EBD7FDF-D574-44B5-B309-BC7D41118462}" type="presParOf" srcId="{E2223F78-316E-4FCA-A424-A29129EA1C97}" destId="{C2F9E527-A3E2-497C-80E7-30D59C79106B}" srcOrd="9" destOrd="0" presId="urn:microsoft.com/office/officeart/2005/8/layout/radial4"/>
    <dgm:cxn modelId="{C9E507D9-9C0A-4B9A-8B0E-7B6B62984739}" type="presParOf" srcId="{E2223F78-316E-4FCA-A424-A29129EA1C97}" destId="{C75E8427-366F-41DB-AAD2-F7881CF47678}"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864AAF4-D726-4215-B62B-88C5211B51E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ES"/>
        </a:p>
      </dgm:t>
    </dgm:pt>
    <dgm:pt modelId="{C2AFF9F7-FFBC-4041-BED1-7A2A5AB5A9B0}">
      <dgm:prSet phldrT="[Texto]">
        <dgm:style>
          <a:lnRef idx="0">
            <a:schemeClr val="accent2"/>
          </a:lnRef>
          <a:fillRef idx="3">
            <a:schemeClr val="accent2"/>
          </a:fillRef>
          <a:effectRef idx="3">
            <a:schemeClr val="accent2"/>
          </a:effectRef>
          <a:fontRef idx="minor">
            <a:schemeClr val="lt1"/>
          </a:fontRef>
        </dgm:style>
      </dgm:prSet>
      <dgm:spPr/>
      <dgm:t>
        <a:bodyPr/>
        <a:lstStyle/>
        <a:p>
          <a:r>
            <a:rPr lang="es-ES" dirty="0" smtClean="0"/>
            <a:t>Universidad. Formación talento humano. Profesionales apoyo cumplimiento lineamientos para el  DMQ</a:t>
          </a:r>
          <a:endParaRPr lang="es-ES" dirty="0"/>
        </a:p>
      </dgm:t>
    </dgm:pt>
    <dgm:pt modelId="{83ADBE32-C019-4117-BFA0-FC0DE153067F}" type="parTrans" cxnId="{B1DA15E1-540B-4CB9-A088-828B298C7FB0}">
      <dgm:prSet/>
      <dgm:spPr/>
      <dgm:t>
        <a:bodyPr/>
        <a:lstStyle/>
        <a:p>
          <a:endParaRPr lang="es-ES"/>
        </a:p>
      </dgm:t>
    </dgm:pt>
    <dgm:pt modelId="{C0652331-58A7-4718-9FB2-F79B9F69D366}" type="sibTrans" cxnId="{B1DA15E1-540B-4CB9-A088-828B298C7FB0}">
      <dgm:prSet/>
      <dgm:spPr/>
      <dgm:t>
        <a:bodyPr/>
        <a:lstStyle/>
        <a:p>
          <a:endParaRPr lang="es-ES"/>
        </a:p>
      </dgm:t>
    </dgm:pt>
    <dgm:pt modelId="{2CA47D92-4949-48C4-8CFE-7369AE8D5D37}">
      <dgm:prSet phldrT="[Texto]">
        <dgm:style>
          <a:lnRef idx="0">
            <a:schemeClr val="accent1"/>
          </a:lnRef>
          <a:fillRef idx="3">
            <a:schemeClr val="accent1"/>
          </a:fillRef>
          <a:effectRef idx="3">
            <a:schemeClr val="accent1"/>
          </a:effectRef>
          <a:fontRef idx="minor">
            <a:schemeClr val="lt1"/>
          </a:fontRef>
        </dgm:style>
      </dgm:prSet>
      <dgm:spPr/>
      <dgm:t>
        <a:bodyPr/>
        <a:lstStyle/>
        <a:p>
          <a:r>
            <a:rPr lang="es-ES" dirty="0" smtClean="0"/>
            <a:t>Agenda Zonal. Fomentar las dinámicas territoriales</a:t>
          </a:r>
          <a:endParaRPr lang="es-ES" dirty="0"/>
        </a:p>
      </dgm:t>
    </dgm:pt>
    <dgm:pt modelId="{D5A78598-EF81-4BF0-8814-3E294DCD77F6}" type="parTrans" cxnId="{6BB1F0AB-B013-4A56-AB56-5177AC435F04}">
      <dgm:prSet>
        <dgm:style>
          <a:lnRef idx="0">
            <a:schemeClr val="accent3"/>
          </a:lnRef>
          <a:fillRef idx="3">
            <a:schemeClr val="accent3"/>
          </a:fillRef>
          <a:effectRef idx="3">
            <a:schemeClr val="accent3"/>
          </a:effectRef>
          <a:fontRef idx="minor">
            <a:schemeClr val="lt1"/>
          </a:fontRef>
        </dgm:style>
      </dgm:prSet>
      <dgm:spPr/>
      <dgm:t>
        <a:bodyPr/>
        <a:lstStyle/>
        <a:p>
          <a:endParaRPr lang="es-ES"/>
        </a:p>
      </dgm:t>
    </dgm:pt>
    <dgm:pt modelId="{45A4B263-2442-4DFF-8DEA-3B683F6DD981}" type="sibTrans" cxnId="{6BB1F0AB-B013-4A56-AB56-5177AC435F04}">
      <dgm:prSet/>
      <dgm:spPr/>
      <dgm:t>
        <a:bodyPr/>
        <a:lstStyle/>
        <a:p>
          <a:endParaRPr lang="es-ES"/>
        </a:p>
      </dgm:t>
    </dgm:pt>
    <dgm:pt modelId="{A2F44F15-80EC-4BCB-B894-3D15A48EA579}">
      <dgm:prSet phldrT="[Texto]">
        <dgm:style>
          <a:lnRef idx="2">
            <a:schemeClr val="accent1"/>
          </a:lnRef>
          <a:fillRef idx="1">
            <a:schemeClr val="lt1"/>
          </a:fillRef>
          <a:effectRef idx="0">
            <a:schemeClr val="accent1"/>
          </a:effectRef>
          <a:fontRef idx="minor">
            <a:schemeClr val="dk1"/>
          </a:fontRef>
        </dgm:style>
      </dgm:prSet>
      <dgm:spPr/>
      <dgm:t>
        <a:bodyPr/>
        <a:lstStyle/>
        <a:p>
          <a:r>
            <a:rPr lang="es-ES" dirty="0" smtClean="0"/>
            <a:t>Según datos INEC en la zona 9 se concentra el 20% de establecimientos productivos</a:t>
          </a:r>
          <a:endParaRPr lang="es-ES" dirty="0"/>
        </a:p>
      </dgm:t>
    </dgm:pt>
    <dgm:pt modelId="{C85A3D81-9147-4779-AE7D-8B66C6D19EFD}" type="parTrans" cxnId="{B2DA89BB-118A-44C3-81F8-A3B669B38976}">
      <dgm:prSet>
        <dgm:style>
          <a:lnRef idx="0">
            <a:schemeClr val="accent3"/>
          </a:lnRef>
          <a:fillRef idx="3">
            <a:schemeClr val="accent3"/>
          </a:fillRef>
          <a:effectRef idx="3">
            <a:schemeClr val="accent3"/>
          </a:effectRef>
          <a:fontRef idx="minor">
            <a:schemeClr val="lt1"/>
          </a:fontRef>
        </dgm:style>
      </dgm:prSet>
      <dgm:spPr/>
      <dgm:t>
        <a:bodyPr/>
        <a:lstStyle/>
        <a:p>
          <a:endParaRPr lang="es-ES"/>
        </a:p>
      </dgm:t>
    </dgm:pt>
    <dgm:pt modelId="{6C6459ED-0107-4863-A613-E871A1334D81}" type="sibTrans" cxnId="{B2DA89BB-118A-44C3-81F8-A3B669B38976}">
      <dgm:prSet/>
      <dgm:spPr/>
      <dgm:t>
        <a:bodyPr/>
        <a:lstStyle/>
        <a:p>
          <a:endParaRPr lang="es-ES"/>
        </a:p>
      </dgm:t>
    </dgm:pt>
    <dgm:pt modelId="{2AB1C1AB-2F00-43AD-BE62-6A33D04A8DDA}">
      <dgm:prSet phldrT="[Texto]">
        <dgm:style>
          <a:lnRef idx="2">
            <a:schemeClr val="accent1"/>
          </a:lnRef>
          <a:fillRef idx="1">
            <a:schemeClr val="lt1"/>
          </a:fillRef>
          <a:effectRef idx="0">
            <a:schemeClr val="accent1"/>
          </a:effectRef>
          <a:fontRef idx="minor">
            <a:schemeClr val="dk1"/>
          </a:fontRef>
        </dgm:style>
      </dgm:prSet>
      <dgm:spPr/>
      <dgm:t>
        <a:bodyPr/>
        <a:lstStyle/>
        <a:p>
          <a:r>
            <a:rPr lang="es-ES" dirty="0" smtClean="0"/>
            <a:t>Problema de la vivienda crea gran demanda, existiendo un déficit de 104.000, 65% en el área urbana DMQ (INEC, 2010)</a:t>
          </a:r>
          <a:endParaRPr lang="es-ES" dirty="0"/>
        </a:p>
      </dgm:t>
    </dgm:pt>
    <dgm:pt modelId="{27BAE9EE-23DB-4E53-A175-23EBE00E0584}" type="parTrans" cxnId="{1C79A70A-816C-4C1D-886D-93B492CA667D}">
      <dgm:prSet>
        <dgm:style>
          <a:lnRef idx="0">
            <a:schemeClr val="accent3"/>
          </a:lnRef>
          <a:fillRef idx="3">
            <a:schemeClr val="accent3"/>
          </a:fillRef>
          <a:effectRef idx="3">
            <a:schemeClr val="accent3"/>
          </a:effectRef>
          <a:fontRef idx="minor">
            <a:schemeClr val="lt1"/>
          </a:fontRef>
        </dgm:style>
      </dgm:prSet>
      <dgm:spPr/>
      <dgm:t>
        <a:bodyPr/>
        <a:lstStyle/>
        <a:p>
          <a:endParaRPr lang="es-ES"/>
        </a:p>
      </dgm:t>
    </dgm:pt>
    <dgm:pt modelId="{BE952046-5D84-4541-B431-8A66374DD341}" type="sibTrans" cxnId="{1C79A70A-816C-4C1D-886D-93B492CA667D}">
      <dgm:prSet/>
      <dgm:spPr/>
      <dgm:t>
        <a:bodyPr/>
        <a:lstStyle/>
        <a:p>
          <a:endParaRPr lang="es-ES"/>
        </a:p>
      </dgm:t>
    </dgm:pt>
    <dgm:pt modelId="{056AAC67-8223-43EA-960C-9D60187A2E6C}">
      <dgm:prSet>
        <dgm:style>
          <a:lnRef idx="0">
            <a:schemeClr val="accent6"/>
          </a:lnRef>
          <a:fillRef idx="3">
            <a:schemeClr val="accent6"/>
          </a:fillRef>
          <a:effectRef idx="3">
            <a:schemeClr val="accent6"/>
          </a:effectRef>
          <a:fontRef idx="minor">
            <a:schemeClr val="lt1"/>
          </a:fontRef>
        </dgm:style>
      </dgm:prSet>
      <dgm:spPr/>
      <dgm:t>
        <a:bodyPr/>
        <a:lstStyle/>
        <a:p>
          <a:r>
            <a:rPr lang="es-ES" dirty="0" smtClean="0"/>
            <a:t>Impulsar el acceso a la vivienda de interés social y su financiamiento.</a:t>
          </a:r>
          <a:endParaRPr lang="es-ES" dirty="0"/>
        </a:p>
      </dgm:t>
    </dgm:pt>
    <dgm:pt modelId="{5BB41FC1-482C-42EB-AB69-C0D85407BBD0}" type="parTrans" cxnId="{EA64AF8C-E64E-4236-BDFF-B5A0C46EE7AF}">
      <dgm:prSet>
        <dgm:style>
          <a:lnRef idx="0">
            <a:schemeClr val="accent3"/>
          </a:lnRef>
          <a:fillRef idx="3">
            <a:schemeClr val="accent3"/>
          </a:fillRef>
          <a:effectRef idx="3">
            <a:schemeClr val="accent3"/>
          </a:effectRef>
          <a:fontRef idx="minor">
            <a:schemeClr val="lt1"/>
          </a:fontRef>
        </dgm:style>
      </dgm:prSet>
      <dgm:spPr/>
      <dgm:t>
        <a:bodyPr/>
        <a:lstStyle/>
        <a:p>
          <a:endParaRPr lang="es-ES"/>
        </a:p>
      </dgm:t>
    </dgm:pt>
    <dgm:pt modelId="{7E6808BF-E19A-4C7B-8605-8261CE01EBFA}" type="sibTrans" cxnId="{EA64AF8C-E64E-4236-BDFF-B5A0C46EE7AF}">
      <dgm:prSet/>
      <dgm:spPr/>
      <dgm:t>
        <a:bodyPr/>
        <a:lstStyle/>
        <a:p>
          <a:endParaRPr lang="es-ES"/>
        </a:p>
      </dgm:t>
    </dgm:pt>
    <dgm:pt modelId="{CABA5557-9C3C-47C9-AC9C-4FE7FAAE5AD8}">
      <dgm:prSet custT="1">
        <dgm:style>
          <a:lnRef idx="0">
            <a:schemeClr val="accent2"/>
          </a:lnRef>
          <a:fillRef idx="3">
            <a:schemeClr val="accent2"/>
          </a:fillRef>
          <a:effectRef idx="3">
            <a:schemeClr val="accent2"/>
          </a:effectRef>
          <a:fontRef idx="minor">
            <a:schemeClr val="lt1"/>
          </a:fontRef>
        </dgm:style>
      </dgm:prSet>
      <dgm:spPr/>
      <dgm:t>
        <a:bodyPr/>
        <a:lstStyle/>
        <a:p>
          <a:r>
            <a:rPr lang="es-ES" sz="4800" dirty="0" smtClean="0"/>
            <a:t>9</a:t>
          </a:r>
          <a:endParaRPr lang="es-ES" sz="4800" dirty="0"/>
        </a:p>
      </dgm:t>
    </dgm:pt>
    <dgm:pt modelId="{AA8DEC1F-255D-458C-BD6A-F62E5D48867B}" type="parTrans" cxnId="{6A796C18-AEE1-407A-82F1-110B13539E87}">
      <dgm:prSet>
        <dgm:style>
          <a:lnRef idx="0">
            <a:schemeClr val="accent3"/>
          </a:lnRef>
          <a:fillRef idx="3">
            <a:schemeClr val="accent3"/>
          </a:fillRef>
          <a:effectRef idx="3">
            <a:schemeClr val="accent3"/>
          </a:effectRef>
          <a:fontRef idx="minor">
            <a:schemeClr val="lt1"/>
          </a:fontRef>
        </dgm:style>
      </dgm:prSet>
      <dgm:spPr/>
      <dgm:t>
        <a:bodyPr/>
        <a:lstStyle/>
        <a:p>
          <a:endParaRPr lang="es-ES"/>
        </a:p>
      </dgm:t>
    </dgm:pt>
    <dgm:pt modelId="{E98533FF-7E9D-4286-94E5-BCF54E5C3FAB}" type="sibTrans" cxnId="{6A796C18-AEE1-407A-82F1-110B13539E87}">
      <dgm:prSet/>
      <dgm:spPr/>
      <dgm:t>
        <a:bodyPr/>
        <a:lstStyle/>
        <a:p>
          <a:endParaRPr lang="es-ES"/>
        </a:p>
      </dgm:t>
    </dgm:pt>
    <dgm:pt modelId="{FAD8ADD5-8668-4ECB-BF46-66B60C24D6B8}" type="pres">
      <dgm:prSet presAssocID="{5864AAF4-D726-4215-B62B-88C5211B51E2}" presName="cycle" presStyleCnt="0">
        <dgm:presLayoutVars>
          <dgm:chMax val="1"/>
          <dgm:dir/>
          <dgm:animLvl val="ctr"/>
          <dgm:resizeHandles val="exact"/>
        </dgm:presLayoutVars>
      </dgm:prSet>
      <dgm:spPr/>
      <dgm:t>
        <a:bodyPr/>
        <a:lstStyle/>
        <a:p>
          <a:endParaRPr lang="es-ES"/>
        </a:p>
      </dgm:t>
    </dgm:pt>
    <dgm:pt modelId="{7C7D9C18-6D8C-47EA-ADB4-65F657E47BFA}" type="pres">
      <dgm:prSet presAssocID="{C2AFF9F7-FFBC-4041-BED1-7A2A5AB5A9B0}" presName="centerShape" presStyleLbl="node0" presStyleIdx="0" presStyleCnt="1" custScaleX="128373" custScaleY="134701"/>
      <dgm:spPr/>
      <dgm:t>
        <a:bodyPr/>
        <a:lstStyle/>
        <a:p>
          <a:endParaRPr lang="es-ES"/>
        </a:p>
      </dgm:t>
    </dgm:pt>
    <dgm:pt modelId="{2BE20A92-52D8-41A0-A22B-249B365971F5}" type="pres">
      <dgm:prSet presAssocID="{AA8DEC1F-255D-458C-BD6A-F62E5D48867B}" presName="parTrans" presStyleLbl="bgSibTrans2D1" presStyleIdx="0" presStyleCnt="5"/>
      <dgm:spPr/>
      <dgm:t>
        <a:bodyPr/>
        <a:lstStyle/>
        <a:p>
          <a:endParaRPr lang="es-ES"/>
        </a:p>
      </dgm:t>
    </dgm:pt>
    <dgm:pt modelId="{40CD79F2-3093-4930-B7F6-7D20DADEF925}" type="pres">
      <dgm:prSet presAssocID="{CABA5557-9C3C-47C9-AC9C-4FE7FAAE5AD8}" presName="node" presStyleLbl="node1" presStyleIdx="0" presStyleCnt="5" custScaleX="69192" custScaleY="86960" custRadScaleRad="102569" custRadScaleInc="130376">
        <dgm:presLayoutVars>
          <dgm:bulletEnabled val="1"/>
        </dgm:presLayoutVars>
      </dgm:prSet>
      <dgm:spPr>
        <a:prstGeom prst="ellipse">
          <a:avLst/>
        </a:prstGeom>
      </dgm:spPr>
      <dgm:t>
        <a:bodyPr/>
        <a:lstStyle/>
        <a:p>
          <a:endParaRPr lang="es-ES"/>
        </a:p>
      </dgm:t>
    </dgm:pt>
    <dgm:pt modelId="{7D23D812-DAC7-44B6-8D76-0C2509D0A910}" type="pres">
      <dgm:prSet presAssocID="{D5A78598-EF81-4BF0-8814-3E294DCD77F6}" presName="parTrans" presStyleLbl="bgSibTrans2D1" presStyleIdx="1" presStyleCnt="5"/>
      <dgm:spPr/>
      <dgm:t>
        <a:bodyPr/>
        <a:lstStyle/>
        <a:p>
          <a:endParaRPr lang="es-ES"/>
        </a:p>
      </dgm:t>
    </dgm:pt>
    <dgm:pt modelId="{238D037F-F598-4A1A-98F3-6919554CE0BD}" type="pres">
      <dgm:prSet presAssocID="{2CA47D92-4949-48C4-8CFE-7369AE8D5D37}" presName="node" presStyleLbl="node1" presStyleIdx="1" presStyleCnt="5" custRadScaleRad="90043" custRadScaleInc="-126553">
        <dgm:presLayoutVars>
          <dgm:bulletEnabled val="1"/>
        </dgm:presLayoutVars>
      </dgm:prSet>
      <dgm:spPr/>
      <dgm:t>
        <a:bodyPr/>
        <a:lstStyle/>
        <a:p>
          <a:endParaRPr lang="es-ES"/>
        </a:p>
      </dgm:t>
    </dgm:pt>
    <dgm:pt modelId="{658A65B7-5E83-4E22-BDC7-DD4974078200}" type="pres">
      <dgm:prSet presAssocID="{C85A3D81-9147-4779-AE7D-8B66C6D19EFD}" presName="parTrans" presStyleLbl="bgSibTrans2D1" presStyleIdx="2" presStyleCnt="5"/>
      <dgm:spPr/>
      <dgm:t>
        <a:bodyPr/>
        <a:lstStyle/>
        <a:p>
          <a:endParaRPr lang="es-ES"/>
        </a:p>
      </dgm:t>
    </dgm:pt>
    <dgm:pt modelId="{133EAEDB-C745-4523-88AA-9543BC988E02}" type="pres">
      <dgm:prSet presAssocID="{A2F44F15-80EC-4BCB-B894-3D15A48EA579}" presName="node" presStyleLbl="node1" presStyleIdx="2" presStyleCnt="5">
        <dgm:presLayoutVars>
          <dgm:bulletEnabled val="1"/>
        </dgm:presLayoutVars>
      </dgm:prSet>
      <dgm:spPr/>
      <dgm:t>
        <a:bodyPr/>
        <a:lstStyle/>
        <a:p>
          <a:endParaRPr lang="es-ES"/>
        </a:p>
      </dgm:t>
    </dgm:pt>
    <dgm:pt modelId="{EB6C4324-B2BC-493B-9CEF-27BD9B4A3235}" type="pres">
      <dgm:prSet presAssocID="{27BAE9EE-23DB-4E53-A175-23EBE00E0584}" presName="parTrans" presStyleLbl="bgSibTrans2D1" presStyleIdx="3" presStyleCnt="5"/>
      <dgm:spPr/>
      <dgm:t>
        <a:bodyPr/>
        <a:lstStyle/>
        <a:p>
          <a:endParaRPr lang="es-ES"/>
        </a:p>
      </dgm:t>
    </dgm:pt>
    <dgm:pt modelId="{BF346CF4-E813-49C0-825C-D1857BF14816}" type="pres">
      <dgm:prSet presAssocID="{2AB1C1AB-2F00-43AD-BE62-6A33D04A8DDA}" presName="node" presStyleLbl="node1" presStyleIdx="3" presStyleCnt="5">
        <dgm:presLayoutVars>
          <dgm:bulletEnabled val="1"/>
        </dgm:presLayoutVars>
      </dgm:prSet>
      <dgm:spPr/>
      <dgm:t>
        <a:bodyPr/>
        <a:lstStyle/>
        <a:p>
          <a:endParaRPr lang="es-ES"/>
        </a:p>
      </dgm:t>
    </dgm:pt>
    <dgm:pt modelId="{FF2ED003-C179-42DE-A925-894E7123B2CD}" type="pres">
      <dgm:prSet presAssocID="{5BB41FC1-482C-42EB-AB69-C0D85407BBD0}" presName="parTrans" presStyleLbl="bgSibTrans2D1" presStyleIdx="4" presStyleCnt="5"/>
      <dgm:spPr/>
      <dgm:t>
        <a:bodyPr/>
        <a:lstStyle/>
        <a:p>
          <a:endParaRPr lang="es-ES"/>
        </a:p>
      </dgm:t>
    </dgm:pt>
    <dgm:pt modelId="{C970DBEB-36F5-406C-800E-8500B972ADE9}" type="pres">
      <dgm:prSet presAssocID="{056AAC67-8223-43EA-960C-9D60187A2E6C}" presName="node" presStyleLbl="node1" presStyleIdx="4" presStyleCnt="5">
        <dgm:presLayoutVars>
          <dgm:bulletEnabled val="1"/>
        </dgm:presLayoutVars>
      </dgm:prSet>
      <dgm:spPr/>
      <dgm:t>
        <a:bodyPr/>
        <a:lstStyle/>
        <a:p>
          <a:endParaRPr lang="es-ES"/>
        </a:p>
      </dgm:t>
    </dgm:pt>
  </dgm:ptLst>
  <dgm:cxnLst>
    <dgm:cxn modelId="{6A796C18-AEE1-407A-82F1-110B13539E87}" srcId="{C2AFF9F7-FFBC-4041-BED1-7A2A5AB5A9B0}" destId="{CABA5557-9C3C-47C9-AC9C-4FE7FAAE5AD8}" srcOrd="0" destOrd="0" parTransId="{AA8DEC1F-255D-458C-BD6A-F62E5D48867B}" sibTransId="{E98533FF-7E9D-4286-94E5-BCF54E5C3FAB}"/>
    <dgm:cxn modelId="{B2DA89BB-118A-44C3-81F8-A3B669B38976}" srcId="{C2AFF9F7-FFBC-4041-BED1-7A2A5AB5A9B0}" destId="{A2F44F15-80EC-4BCB-B894-3D15A48EA579}" srcOrd="2" destOrd="0" parTransId="{C85A3D81-9147-4779-AE7D-8B66C6D19EFD}" sibTransId="{6C6459ED-0107-4863-A613-E871A1334D81}"/>
    <dgm:cxn modelId="{96374F1C-17D4-4AC7-A7F1-4F5BA3E0EBB6}" type="presOf" srcId="{C2AFF9F7-FFBC-4041-BED1-7A2A5AB5A9B0}" destId="{7C7D9C18-6D8C-47EA-ADB4-65F657E47BFA}" srcOrd="0" destOrd="0" presId="urn:microsoft.com/office/officeart/2005/8/layout/radial4"/>
    <dgm:cxn modelId="{DFBB7AAD-645E-4102-ABBE-4FAA04EDB889}" type="presOf" srcId="{CABA5557-9C3C-47C9-AC9C-4FE7FAAE5AD8}" destId="{40CD79F2-3093-4930-B7F6-7D20DADEF925}" srcOrd="0" destOrd="0" presId="urn:microsoft.com/office/officeart/2005/8/layout/radial4"/>
    <dgm:cxn modelId="{6BB1F0AB-B013-4A56-AB56-5177AC435F04}" srcId="{C2AFF9F7-FFBC-4041-BED1-7A2A5AB5A9B0}" destId="{2CA47D92-4949-48C4-8CFE-7369AE8D5D37}" srcOrd="1" destOrd="0" parTransId="{D5A78598-EF81-4BF0-8814-3E294DCD77F6}" sibTransId="{45A4B263-2442-4DFF-8DEA-3B683F6DD981}"/>
    <dgm:cxn modelId="{82C04B36-D90F-4B81-AB4F-2B37164F71F3}" type="presOf" srcId="{056AAC67-8223-43EA-960C-9D60187A2E6C}" destId="{C970DBEB-36F5-406C-800E-8500B972ADE9}" srcOrd="0" destOrd="0" presId="urn:microsoft.com/office/officeart/2005/8/layout/radial4"/>
    <dgm:cxn modelId="{2CC8957F-F9C2-4603-AA50-DBE9D9A70C77}" type="presOf" srcId="{27BAE9EE-23DB-4E53-A175-23EBE00E0584}" destId="{EB6C4324-B2BC-493B-9CEF-27BD9B4A3235}" srcOrd="0" destOrd="0" presId="urn:microsoft.com/office/officeart/2005/8/layout/radial4"/>
    <dgm:cxn modelId="{1C79A70A-816C-4C1D-886D-93B492CA667D}" srcId="{C2AFF9F7-FFBC-4041-BED1-7A2A5AB5A9B0}" destId="{2AB1C1AB-2F00-43AD-BE62-6A33D04A8DDA}" srcOrd="3" destOrd="0" parTransId="{27BAE9EE-23DB-4E53-A175-23EBE00E0584}" sibTransId="{BE952046-5D84-4541-B431-8A66374DD341}"/>
    <dgm:cxn modelId="{699B248F-D036-4F3B-81EA-D9A7DFBAAF54}" type="presOf" srcId="{C85A3D81-9147-4779-AE7D-8B66C6D19EFD}" destId="{658A65B7-5E83-4E22-BDC7-DD4974078200}" srcOrd="0" destOrd="0" presId="urn:microsoft.com/office/officeart/2005/8/layout/radial4"/>
    <dgm:cxn modelId="{3932A157-FDD8-4804-B66F-53DFE6AB4592}" type="presOf" srcId="{5864AAF4-D726-4215-B62B-88C5211B51E2}" destId="{FAD8ADD5-8668-4ECB-BF46-66B60C24D6B8}" srcOrd="0" destOrd="0" presId="urn:microsoft.com/office/officeart/2005/8/layout/radial4"/>
    <dgm:cxn modelId="{B1DA15E1-540B-4CB9-A088-828B298C7FB0}" srcId="{5864AAF4-D726-4215-B62B-88C5211B51E2}" destId="{C2AFF9F7-FFBC-4041-BED1-7A2A5AB5A9B0}" srcOrd="0" destOrd="0" parTransId="{83ADBE32-C019-4117-BFA0-FC0DE153067F}" sibTransId="{C0652331-58A7-4718-9FB2-F79B9F69D366}"/>
    <dgm:cxn modelId="{F59C99CE-C9B9-40E7-B78F-BA4A4AAF2675}" type="presOf" srcId="{2AB1C1AB-2F00-43AD-BE62-6A33D04A8DDA}" destId="{BF346CF4-E813-49C0-825C-D1857BF14816}" srcOrd="0" destOrd="0" presId="urn:microsoft.com/office/officeart/2005/8/layout/radial4"/>
    <dgm:cxn modelId="{D1F6F37E-A3F0-40E4-8B3C-67DF6BEA03BE}" type="presOf" srcId="{2CA47D92-4949-48C4-8CFE-7369AE8D5D37}" destId="{238D037F-F598-4A1A-98F3-6919554CE0BD}" srcOrd="0" destOrd="0" presId="urn:microsoft.com/office/officeart/2005/8/layout/radial4"/>
    <dgm:cxn modelId="{4688A198-B171-4A83-B374-647A6CE5C1BD}" type="presOf" srcId="{AA8DEC1F-255D-458C-BD6A-F62E5D48867B}" destId="{2BE20A92-52D8-41A0-A22B-249B365971F5}" srcOrd="0" destOrd="0" presId="urn:microsoft.com/office/officeart/2005/8/layout/radial4"/>
    <dgm:cxn modelId="{EA64AF8C-E64E-4236-BDFF-B5A0C46EE7AF}" srcId="{C2AFF9F7-FFBC-4041-BED1-7A2A5AB5A9B0}" destId="{056AAC67-8223-43EA-960C-9D60187A2E6C}" srcOrd="4" destOrd="0" parTransId="{5BB41FC1-482C-42EB-AB69-C0D85407BBD0}" sibTransId="{7E6808BF-E19A-4C7B-8605-8261CE01EBFA}"/>
    <dgm:cxn modelId="{5263F233-2ECA-40AA-9717-FBC9FB98E3C0}" type="presOf" srcId="{D5A78598-EF81-4BF0-8814-3E294DCD77F6}" destId="{7D23D812-DAC7-44B6-8D76-0C2509D0A910}" srcOrd="0" destOrd="0" presId="urn:microsoft.com/office/officeart/2005/8/layout/radial4"/>
    <dgm:cxn modelId="{3E9E3A12-2AD1-4D7D-965E-5D30D024261B}" type="presOf" srcId="{5BB41FC1-482C-42EB-AB69-C0D85407BBD0}" destId="{FF2ED003-C179-42DE-A925-894E7123B2CD}" srcOrd="0" destOrd="0" presId="urn:microsoft.com/office/officeart/2005/8/layout/radial4"/>
    <dgm:cxn modelId="{64CF3EB2-76A4-42EE-8949-A2947E7ADF4A}" type="presOf" srcId="{A2F44F15-80EC-4BCB-B894-3D15A48EA579}" destId="{133EAEDB-C745-4523-88AA-9543BC988E02}" srcOrd="0" destOrd="0" presId="urn:microsoft.com/office/officeart/2005/8/layout/radial4"/>
    <dgm:cxn modelId="{C2A97E1A-0838-4FC9-8D99-CBF1406B88CD}" type="presParOf" srcId="{FAD8ADD5-8668-4ECB-BF46-66B60C24D6B8}" destId="{7C7D9C18-6D8C-47EA-ADB4-65F657E47BFA}" srcOrd="0" destOrd="0" presId="urn:microsoft.com/office/officeart/2005/8/layout/radial4"/>
    <dgm:cxn modelId="{81CEB73D-FFDA-48D0-80CC-9CE028EFFB00}" type="presParOf" srcId="{FAD8ADD5-8668-4ECB-BF46-66B60C24D6B8}" destId="{2BE20A92-52D8-41A0-A22B-249B365971F5}" srcOrd="1" destOrd="0" presId="urn:microsoft.com/office/officeart/2005/8/layout/radial4"/>
    <dgm:cxn modelId="{7937DB55-1356-4127-9172-703137C1D24A}" type="presParOf" srcId="{FAD8ADD5-8668-4ECB-BF46-66B60C24D6B8}" destId="{40CD79F2-3093-4930-B7F6-7D20DADEF925}" srcOrd="2" destOrd="0" presId="urn:microsoft.com/office/officeart/2005/8/layout/radial4"/>
    <dgm:cxn modelId="{8AFE8A4E-6107-41DD-9C83-2B3C25DC68D2}" type="presParOf" srcId="{FAD8ADD5-8668-4ECB-BF46-66B60C24D6B8}" destId="{7D23D812-DAC7-44B6-8D76-0C2509D0A910}" srcOrd="3" destOrd="0" presId="urn:microsoft.com/office/officeart/2005/8/layout/radial4"/>
    <dgm:cxn modelId="{011D6BE8-843E-40FF-B176-85F971F9F78A}" type="presParOf" srcId="{FAD8ADD5-8668-4ECB-BF46-66B60C24D6B8}" destId="{238D037F-F598-4A1A-98F3-6919554CE0BD}" srcOrd="4" destOrd="0" presId="urn:microsoft.com/office/officeart/2005/8/layout/radial4"/>
    <dgm:cxn modelId="{13F811AE-CC83-4B16-9361-A76F1125ACB3}" type="presParOf" srcId="{FAD8ADD5-8668-4ECB-BF46-66B60C24D6B8}" destId="{658A65B7-5E83-4E22-BDC7-DD4974078200}" srcOrd="5" destOrd="0" presId="urn:microsoft.com/office/officeart/2005/8/layout/radial4"/>
    <dgm:cxn modelId="{050A1927-A8D7-45D4-9A20-0C409F5079F1}" type="presParOf" srcId="{FAD8ADD5-8668-4ECB-BF46-66B60C24D6B8}" destId="{133EAEDB-C745-4523-88AA-9543BC988E02}" srcOrd="6" destOrd="0" presId="urn:microsoft.com/office/officeart/2005/8/layout/radial4"/>
    <dgm:cxn modelId="{0308F43C-5FBC-47CC-B5EA-6043C0FDE731}" type="presParOf" srcId="{FAD8ADD5-8668-4ECB-BF46-66B60C24D6B8}" destId="{EB6C4324-B2BC-493B-9CEF-27BD9B4A3235}" srcOrd="7" destOrd="0" presId="urn:microsoft.com/office/officeart/2005/8/layout/radial4"/>
    <dgm:cxn modelId="{AACDDB95-0B75-4B0C-AA87-B1A8FE5048D2}" type="presParOf" srcId="{FAD8ADD5-8668-4ECB-BF46-66B60C24D6B8}" destId="{BF346CF4-E813-49C0-825C-D1857BF14816}" srcOrd="8" destOrd="0" presId="urn:microsoft.com/office/officeart/2005/8/layout/radial4"/>
    <dgm:cxn modelId="{7B5FEBFD-FCE7-469E-BEA4-52162ACE1B73}" type="presParOf" srcId="{FAD8ADD5-8668-4ECB-BF46-66B60C24D6B8}" destId="{FF2ED003-C179-42DE-A925-894E7123B2CD}" srcOrd="9" destOrd="0" presId="urn:microsoft.com/office/officeart/2005/8/layout/radial4"/>
    <dgm:cxn modelId="{69CC646B-E168-4E60-93A6-D3338A242408}" type="presParOf" srcId="{FAD8ADD5-8668-4ECB-BF46-66B60C24D6B8}" destId="{C970DBEB-36F5-406C-800E-8500B972ADE9}"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138FB1D-2888-469C-AA09-4620CFD2A64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ES"/>
        </a:p>
      </dgm:t>
    </dgm:pt>
    <dgm:pt modelId="{1CEF5C28-8ED7-49B5-AC69-8A524AE61DF0}">
      <dgm:prSet phldrT="[Texto]" custT="1">
        <dgm:style>
          <a:lnRef idx="0">
            <a:schemeClr val="accent6"/>
          </a:lnRef>
          <a:fillRef idx="3">
            <a:schemeClr val="accent6"/>
          </a:fillRef>
          <a:effectRef idx="3">
            <a:schemeClr val="accent6"/>
          </a:effectRef>
          <a:fontRef idx="minor">
            <a:schemeClr val="lt1"/>
          </a:fontRef>
        </dgm:style>
      </dgm:prSet>
      <dgm:spPr/>
      <dgm:t>
        <a:bodyPr/>
        <a:lstStyle/>
        <a:p>
          <a:r>
            <a:rPr lang="es-ES" sz="2800" dirty="0" smtClean="0"/>
            <a:t>Contexto</a:t>
          </a:r>
        </a:p>
        <a:p>
          <a:r>
            <a:rPr lang="es-ES" sz="2000" dirty="0" smtClean="0"/>
            <a:t>Universidades pares en  Latinoamérica</a:t>
          </a:r>
          <a:endParaRPr lang="es-ES" sz="2000" dirty="0">
            <a:solidFill>
              <a:schemeClr val="tx1"/>
            </a:solidFill>
          </a:endParaRPr>
        </a:p>
      </dgm:t>
    </dgm:pt>
    <dgm:pt modelId="{94C0EF49-00C1-4088-9A3E-D488D17145FA}" type="parTrans" cxnId="{E6967304-000D-4AFF-B06A-E6C674576A83}">
      <dgm:prSet/>
      <dgm:spPr/>
      <dgm:t>
        <a:bodyPr/>
        <a:lstStyle/>
        <a:p>
          <a:endParaRPr lang="es-ES"/>
        </a:p>
      </dgm:t>
    </dgm:pt>
    <dgm:pt modelId="{65E5572D-EC85-4B32-9DD8-D67CF9C6CF9B}" type="sibTrans" cxnId="{E6967304-000D-4AFF-B06A-E6C674576A83}">
      <dgm:prSet/>
      <dgm:spPr/>
      <dgm:t>
        <a:bodyPr/>
        <a:lstStyle/>
        <a:p>
          <a:endParaRPr lang="es-ES"/>
        </a:p>
      </dgm:t>
    </dgm:pt>
    <dgm:pt modelId="{AA9C34ED-CF29-44C3-8CF8-DC1C3722DFB2}">
      <dgm:prSet phldrT="[Texto]">
        <dgm:style>
          <a:lnRef idx="0">
            <a:schemeClr val="accent1"/>
          </a:lnRef>
          <a:fillRef idx="3">
            <a:schemeClr val="accent1"/>
          </a:fillRef>
          <a:effectRef idx="3">
            <a:schemeClr val="accent1"/>
          </a:effectRef>
          <a:fontRef idx="minor">
            <a:schemeClr val="lt1"/>
          </a:fontRef>
        </dgm:style>
      </dgm:prSet>
      <dgm:spPr/>
      <dgm:t>
        <a:bodyPr/>
        <a:lstStyle/>
        <a:p>
          <a:r>
            <a:rPr lang="es-ES" dirty="0" smtClean="0"/>
            <a:t>6 semestres</a:t>
          </a:r>
          <a:endParaRPr lang="es-ES" dirty="0"/>
        </a:p>
      </dgm:t>
    </dgm:pt>
    <dgm:pt modelId="{F5270CD5-D582-4CDB-A457-8FC735EE0118}" type="parTrans" cxnId="{3CB8A9A8-B529-4CC6-B9C4-2AC5CA8E84AC}">
      <dgm:prSet>
        <dgm:style>
          <a:lnRef idx="0">
            <a:schemeClr val="accent2"/>
          </a:lnRef>
          <a:fillRef idx="3">
            <a:schemeClr val="accent2"/>
          </a:fillRef>
          <a:effectRef idx="3">
            <a:schemeClr val="accent2"/>
          </a:effectRef>
          <a:fontRef idx="minor">
            <a:schemeClr val="lt1"/>
          </a:fontRef>
        </dgm:style>
      </dgm:prSet>
      <dgm:spPr/>
      <dgm:t>
        <a:bodyPr/>
        <a:lstStyle/>
        <a:p>
          <a:endParaRPr lang="es-ES"/>
        </a:p>
      </dgm:t>
    </dgm:pt>
    <dgm:pt modelId="{D741FB2C-B87E-4A65-A744-82682E8894D8}" type="sibTrans" cxnId="{3CB8A9A8-B529-4CC6-B9C4-2AC5CA8E84AC}">
      <dgm:prSet/>
      <dgm:spPr/>
      <dgm:t>
        <a:bodyPr/>
        <a:lstStyle/>
        <a:p>
          <a:endParaRPr lang="es-ES"/>
        </a:p>
      </dgm:t>
    </dgm:pt>
    <dgm:pt modelId="{6DD13BCC-2302-4BC2-9BAB-8795B9156050}">
      <dgm:prSet phldrT="[Texto]" custT="1">
        <dgm:style>
          <a:lnRef idx="0">
            <a:schemeClr val="accent1"/>
          </a:lnRef>
          <a:fillRef idx="3">
            <a:schemeClr val="accent1"/>
          </a:fillRef>
          <a:effectRef idx="3">
            <a:schemeClr val="accent1"/>
          </a:effectRef>
          <a:fontRef idx="minor">
            <a:schemeClr val="lt1"/>
          </a:fontRef>
        </dgm:style>
      </dgm:prSet>
      <dgm:spPr/>
      <dgm:t>
        <a:bodyPr/>
        <a:lstStyle/>
        <a:p>
          <a:r>
            <a:rPr lang="es-ES" sz="1600" dirty="0" smtClean="0"/>
            <a:t>Enfoque hacia carreras.</a:t>
          </a:r>
        </a:p>
        <a:p>
          <a:r>
            <a:rPr lang="es-ES" sz="1600" dirty="0" smtClean="0"/>
            <a:t>Arquitectura</a:t>
          </a:r>
        </a:p>
        <a:p>
          <a:r>
            <a:rPr lang="es-ES" sz="1600" dirty="0" smtClean="0"/>
            <a:t>Topografía</a:t>
          </a:r>
        </a:p>
        <a:p>
          <a:r>
            <a:rPr lang="es-ES" sz="1600" dirty="0" smtClean="0"/>
            <a:t>Ingeniería</a:t>
          </a:r>
          <a:endParaRPr lang="es-ES" sz="1600" dirty="0"/>
        </a:p>
      </dgm:t>
    </dgm:pt>
    <dgm:pt modelId="{0F91458F-02E9-4B0A-8C7B-39C8841DE91B}" type="parTrans" cxnId="{23FCDD55-FEB4-4984-AFF7-7693F7B297FB}">
      <dgm:prSet>
        <dgm:style>
          <a:lnRef idx="0">
            <a:schemeClr val="accent2"/>
          </a:lnRef>
          <a:fillRef idx="3">
            <a:schemeClr val="accent2"/>
          </a:fillRef>
          <a:effectRef idx="3">
            <a:schemeClr val="accent2"/>
          </a:effectRef>
          <a:fontRef idx="minor">
            <a:schemeClr val="lt1"/>
          </a:fontRef>
        </dgm:style>
      </dgm:prSet>
      <dgm:spPr/>
      <dgm:t>
        <a:bodyPr/>
        <a:lstStyle/>
        <a:p>
          <a:endParaRPr lang="es-ES"/>
        </a:p>
      </dgm:t>
    </dgm:pt>
    <dgm:pt modelId="{F91D691E-A3BE-49D8-AD53-16F8331F7EB1}" type="sibTrans" cxnId="{23FCDD55-FEB4-4984-AFF7-7693F7B297FB}">
      <dgm:prSet/>
      <dgm:spPr/>
      <dgm:t>
        <a:bodyPr/>
        <a:lstStyle/>
        <a:p>
          <a:endParaRPr lang="es-ES"/>
        </a:p>
      </dgm:t>
    </dgm:pt>
    <dgm:pt modelId="{FF08B909-878D-4A3A-A97D-4323F28359C8}">
      <dgm:prSet phldrT="[Texto]" custT="1">
        <dgm:style>
          <a:lnRef idx="0">
            <a:schemeClr val="accent1"/>
          </a:lnRef>
          <a:fillRef idx="3">
            <a:schemeClr val="accent1"/>
          </a:fillRef>
          <a:effectRef idx="3">
            <a:schemeClr val="accent1"/>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1600" dirty="0" smtClean="0"/>
            <a:t>Aspectos netamente técnicos.</a:t>
          </a:r>
        </a:p>
        <a:p>
          <a:pPr marL="0" marR="0" indent="0" defTabSz="914400" eaLnBrk="1" fontAlgn="auto" latinLnBrk="0" hangingPunct="1">
            <a:lnSpc>
              <a:spcPct val="100000"/>
            </a:lnSpc>
            <a:spcBef>
              <a:spcPts val="0"/>
            </a:spcBef>
            <a:spcAft>
              <a:spcPts val="0"/>
            </a:spcAft>
            <a:buClrTx/>
            <a:buSzTx/>
            <a:buFontTx/>
            <a:buNone/>
            <a:tabLst/>
            <a:defRPr/>
          </a:pPr>
          <a:r>
            <a:rPr lang="es-ES" sz="1600" dirty="0" smtClean="0"/>
            <a:t>Sistemas estructurales</a:t>
          </a:r>
        </a:p>
        <a:p>
          <a:pPr marL="0" marR="0" indent="0" defTabSz="914400" eaLnBrk="1" fontAlgn="auto" latinLnBrk="0" hangingPunct="1">
            <a:lnSpc>
              <a:spcPct val="100000"/>
            </a:lnSpc>
            <a:spcBef>
              <a:spcPts val="0"/>
            </a:spcBef>
            <a:spcAft>
              <a:spcPts val="0"/>
            </a:spcAft>
            <a:buClrTx/>
            <a:buSzTx/>
            <a:buFontTx/>
            <a:buNone/>
            <a:tabLst/>
            <a:defRPr/>
          </a:pPr>
          <a:r>
            <a:rPr lang="es-ES" sz="1600" dirty="0" smtClean="0"/>
            <a:t>Instalaciones eléctricas sanitarias, electrónicas</a:t>
          </a:r>
          <a:endParaRPr lang="es-ES" sz="1600" dirty="0"/>
        </a:p>
      </dgm:t>
    </dgm:pt>
    <dgm:pt modelId="{E0533DC7-4BDA-4DE2-90A5-976596221D74}" type="parTrans" cxnId="{8300FD81-7E51-4AF3-A11B-266AC162C4A8}">
      <dgm:prSet>
        <dgm:style>
          <a:lnRef idx="0">
            <a:schemeClr val="accent2"/>
          </a:lnRef>
          <a:fillRef idx="3">
            <a:schemeClr val="accent2"/>
          </a:fillRef>
          <a:effectRef idx="3">
            <a:schemeClr val="accent2"/>
          </a:effectRef>
          <a:fontRef idx="minor">
            <a:schemeClr val="lt1"/>
          </a:fontRef>
        </dgm:style>
      </dgm:prSet>
      <dgm:spPr/>
      <dgm:t>
        <a:bodyPr/>
        <a:lstStyle/>
        <a:p>
          <a:endParaRPr lang="es-ES"/>
        </a:p>
      </dgm:t>
    </dgm:pt>
    <dgm:pt modelId="{8E6D7FE6-E51D-40DD-915A-372AE206C563}" type="sibTrans" cxnId="{8300FD81-7E51-4AF3-A11B-266AC162C4A8}">
      <dgm:prSet/>
      <dgm:spPr/>
      <dgm:t>
        <a:bodyPr/>
        <a:lstStyle/>
        <a:p>
          <a:endParaRPr lang="es-ES"/>
        </a:p>
      </dgm:t>
    </dgm:pt>
    <dgm:pt modelId="{147212AB-5F57-4F19-94CC-5A96F2CF4C7F}">
      <dgm:prSet custT="1">
        <dgm:style>
          <a:lnRef idx="0">
            <a:schemeClr val="accent1"/>
          </a:lnRef>
          <a:fillRef idx="3">
            <a:schemeClr val="accent1"/>
          </a:fillRef>
          <a:effectRef idx="3">
            <a:schemeClr val="accent1"/>
          </a:effectRef>
          <a:fontRef idx="minor">
            <a:schemeClr val="lt1"/>
          </a:fontRef>
        </dgm:style>
      </dgm:prSet>
      <dgm:spPr/>
      <dgm:t>
        <a:bodyPr anchor="b"/>
        <a:lstStyle/>
        <a:p>
          <a:pPr defTabSz="622300">
            <a:lnSpc>
              <a:spcPct val="90000"/>
            </a:lnSpc>
            <a:spcBef>
              <a:spcPct val="0"/>
            </a:spcBef>
            <a:spcAft>
              <a:spcPct val="35000"/>
            </a:spcAft>
          </a:pPr>
          <a:r>
            <a:rPr lang="es-ES" sz="1600" dirty="0" smtClean="0"/>
            <a:t>Gestión</a:t>
          </a:r>
        </a:p>
        <a:p>
          <a:pPr defTabSz="622300">
            <a:lnSpc>
              <a:spcPct val="90000"/>
            </a:lnSpc>
            <a:spcBef>
              <a:spcPct val="0"/>
            </a:spcBef>
            <a:spcAft>
              <a:spcPct val="35000"/>
            </a:spcAft>
          </a:pPr>
          <a:r>
            <a:rPr lang="es-ES" sz="1600" dirty="0" smtClean="0"/>
            <a:t>Administración </a:t>
          </a:r>
        </a:p>
        <a:p>
          <a:pPr defTabSz="622300">
            <a:lnSpc>
              <a:spcPct val="90000"/>
            </a:lnSpc>
            <a:spcBef>
              <a:spcPct val="0"/>
            </a:spcBef>
            <a:spcAft>
              <a:spcPct val="35000"/>
            </a:spcAft>
          </a:pPr>
          <a:r>
            <a:rPr lang="es-ES" sz="1600" dirty="0" smtClean="0"/>
            <a:t>Logística</a:t>
          </a:r>
        </a:p>
        <a:p>
          <a:pPr defTabSz="622300">
            <a:lnSpc>
              <a:spcPct val="90000"/>
            </a:lnSpc>
            <a:spcBef>
              <a:spcPct val="0"/>
            </a:spcBef>
            <a:spcAft>
              <a:spcPct val="35000"/>
            </a:spcAft>
          </a:pPr>
          <a:endParaRPr lang="es-ES" sz="1100" dirty="0"/>
        </a:p>
      </dgm:t>
    </dgm:pt>
    <dgm:pt modelId="{4F6DEEA3-04D2-45EA-A5A2-413D98C49501}" type="parTrans" cxnId="{D0A829A6-8CFF-4236-B8BA-BBBC95F920BD}">
      <dgm:prSet>
        <dgm:style>
          <a:lnRef idx="0">
            <a:schemeClr val="accent2"/>
          </a:lnRef>
          <a:fillRef idx="3">
            <a:schemeClr val="accent2"/>
          </a:fillRef>
          <a:effectRef idx="3">
            <a:schemeClr val="accent2"/>
          </a:effectRef>
          <a:fontRef idx="minor">
            <a:schemeClr val="lt1"/>
          </a:fontRef>
        </dgm:style>
      </dgm:prSet>
      <dgm:spPr/>
      <dgm:t>
        <a:bodyPr/>
        <a:lstStyle/>
        <a:p>
          <a:endParaRPr lang="es-ES"/>
        </a:p>
      </dgm:t>
    </dgm:pt>
    <dgm:pt modelId="{64724117-07A4-4F0F-A850-680586B20E74}" type="sibTrans" cxnId="{D0A829A6-8CFF-4236-B8BA-BBBC95F920BD}">
      <dgm:prSet/>
      <dgm:spPr/>
      <dgm:t>
        <a:bodyPr/>
        <a:lstStyle/>
        <a:p>
          <a:endParaRPr lang="es-ES"/>
        </a:p>
      </dgm:t>
    </dgm:pt>
    <dgm:pt modelId="{C00B995F-68C0-4464-9C00-60759AA3ABFA}">
      <dgm:prSet custT="1">
        <dgm:style>
          <a:lnRef idx="0">
            <a:schemeClr val="accent1"/>
          </a:lnRef>
          <a:fillRef idx="3">
            <a:schemeClr val="accent1"/>
          </a:fillRef>
          <a:effectRef idx="3">
            <a:schemeClr val="accent1"/>
          </a:effectRef>
          <a:fontRef idx="minor">
            <a:schemeClr val="lt1"/>
          </a:fontRef>
        </dgm:style>
      </dgm:prSet>
      <dgm:spPr/>
      <dgm:t>
        <a:bodyPr/>
        <a:lstStyle/>
        <a:p>
          <a:r>
            <a:rPr lang="es-ES" sz="1600" dirty="0" smtClean="0"/>
            <a:t>Se parte de conocimientos básicos manuales para luego implementarlos con herramientas digitales</a:t>
          </a:r>
          <a:endParaRPr lang="es-ES" sz="1600" dirty="0"/>
        </a:p>
      </dgm:t>
    </dgm:pt>
    <dgm:pt modelId="{594BBC03-DF20-4850-A61B-85582F1AEAFE}" type="parTrans" cxnId="{F01D5DF0-A4B2-4298-B9CF-62704E693D71}">
      <dgm:prSet>
        <dgm:style>
          <a:lnRef idx="0">
            <a:schemeClr val="accent2"/>
          </a:lnRef>
          <a:fillRef idx="3">
            <a:schemeClr val="accent2"/>
          </a:fillRef>
          <a:effectRef idx="3">
            <a:schemeClr val="accent2"/>
          </a:effectRef>
          <a:fontRef idx="minor">
            <a:schemeClr val="lt1"/>
          </a:fontRef>
        </dgm:style>
      </dgm:prSet>
      <dgm:spPr/>
      <dgm:t>
        <a:bodyPr/>
        <a:lstStyle/>
        <a:p>
          <a:endParaRPr lang="es-ES"/>
        </a:p>
      </dgm:t>
    </dgm:pt>
    <dgm:pt modelId="{57AA7EED-367A-49B0-829D-D09289D4D7C9}" type="sibTrans" cxnId="{F01D5DF0-A4B2-4298-B9CF-62704E693D71}">
      <dgm:prSet/>
      <dgm:spPr/>
      <dgm:t>
        <a:bodyPr/>
        <a:lstStyle/>
        <a:p>
          <a:endParaRPr lang="es-ES"/>
        </a:p>
      </dgm:t>
    </dgm:pt>
    <dgm:pt modelId="{F03D7BAF-F432-4898-86DA-FD36CA32A29E}">
      <dgm:prSet custT="1">
        <dgm:style>
          <a:lnRef idx="0">
            <a:schemeClr val="accent1"/>
          </a:lnRef>
          <a:fillRef idx="3">
            <a:schemeClr val="accent1"/>
          </a:fillRef>
          <a:effectRef idx="3">
            <a:schemeClr val="accent1"/>
          </a:effectRef>
          <a:fontRef idx="minor">
            <a:schemeClr val="lt1"/>
          </a:fontRef>
        </dgm:style>
      </dgm:prSet>
      <dgm:spPr/>
      <dgm:t>
        <a:bodyPr/>
        <a:lstStyle/>
        <a:p>
          <a:r>
            <a:rPr lang="es-ES" sz="1600" dirty="0" smtClean="0"/>
            <a:t>Dibujo, infografía</a:t>
          </a:r>
        </a:p>
        <a:p>
          <a:r>
            <a:rPr lang="es-ES" sz="1600" dirty="0" smtClean="0"/>
            <a:t>Visualización de proyectos constructivos.</a:t>
          </a:r>
          <a:endParaRPr lang="es-ES" sz="1600" dirty="0"/>
        </a:p>
      </dgm:t>
    </dgm:pt>
    <dgm:pt modelId="{B6201CCC-1A32-4E64-9506-BC992A210AC7}" type="parTrans" cxnId="{CFE56BF2-8FEB-4308-8C44-25F5887557C3}">
      <dgm:prSet>
        <dgm:style>
          <a:lnRef idx="0">
            <a:schemeClr val="accent2"/>
          </a:lnRef>
          <a:fillRef idx="3">
            <a:schemeClr val="accent2"/>
          </a:fillRef>
          <a:effectRef idx="3">
            <a:schemeClr val="accent2"/>
          </a:effectRef>
          <a:fontRef idx="minor">
            <a:schemeClr val="lt1"/>
          </a:fontRef>
        </dgm:style>
      </dgm:prSet>
      <dgm:spPr/>
      <dgm:t>
        <a:bodyPr/>
        <a:lstStyle/>
        <a:p>
          <a:endParaRPr lang="es-ES"/>
        </a:p>
      </dgm:t>
    </dgm:pt>
    <dgm:pt modelId="{7815BBF5-8C7E-42A4-BEBA-C9DF11DAC1A6}" type="sibTrans" cxnId="{CFE56BF2-8FEB-4308-8C44-25F5887557C3}">
      <dgm:prSet/>
      <dgm:spPr/>
      <dgm:t>
        <a:bodyPr/>
        <a:lstStyle/>
        <a:p>
          <a:endParaRPr lang="es-ES"/>
        </a:p>
      </dgm:t>
    </dgm:pt>
    <dgm:pt modelId="{B10D8BDA-126B-4ADB-A161-0639E8638701}" type="pres">
      <dgm:prSet presAssocID="{E138FB1D-2888-469C-AA09-4620CFD2A64C}" presName="cycle" presStyleCnt="0">
        <dgm:presLayoutVars>
          <dgm:chMax val="1"/>
          <dgm:dir/>
          <dgm:animLvl val="ctr"/>
          <dgm:resizeHandles val="exact"/>
        </dgm:presLayoutVars>
      </dgm:prSet>
      <dgm:spPr/>
      <dgm:t>
        <a:bodyPr/>
        <a:lstStyle/>
        <a:p>
          <a:endParaRPr lang="es-ES"/>
        </a:p>
      </dgm:t>
    </dgm:pt>
    <dgm:pt modelId="{7F09F971-6318-41B2-AF21-5D5FDE7D085F}" type="pres">
      <dgm:prSet presAssocID="{1CEF5C28-8ED7-49B5-AC69-8A524AE61DF0}" presName="centerShape" presStyleLbl="node0" presStyleIdx="0" presStyleCnt="1" custScaleX="113898" custScaleY="106479" custLinFactNeighborX="-834" custLinFactNeighborY="-41694"/>
      <dgm:spPr/>
      <dgm:t>
        <a:bodyPr/>
        <a:lstStyle/>
        <a:p>
          <a:endParaRPr lang="es-ES"/>
        </a:p>
      </dgm:t>
    </dgm:pt>
    <dgm:pt modelId="{3A1CDEBB-AF7A-4D2B-9087-92285430A555}" type="pres">
      <dgm:prSet presAssocID="{F5270CD5-D582-4CDB-A457-8FC735EE0118}" presName="parTrans" presStyleLbl="bgSibTrans2D1" presStyleIdx="0" presStyleCnt="6"/>
      <dgm:spPr/>
      <dgm:t>
        <a:bodyPr/>
        <a:lstStyle/>
        <a:p>
          <a:endParaRPr lang="es-ES"/>
        </a:p>
      </dgm:t>
    </dgm:pt>
    <dgm:pt modelId="{F08BC9EC-8E63-4338-B527-C4AFA523879A}" type="pres">
      <dgm:prSet presAssocID="{AA9C34ED-CF29-44C3-8CF8-DC1C3722DFB2}" presName="node" presStyleLbl="node1" presStyleIdx="0" presStyleCnt="6" custScaleY="29246" custRadScaleRad="84905" custRadScaleInc="61241">
        <dgm:presLayoutVars>
          <dgm:bulletEnabled val="1"/>
        </dgm:presLayoutVars>
      </dgm:prSet>
      <dgm:spPr/>
      <dgm:t>
        <a:bodyPr/>
        <a:lstStyle/>
        <a:p>
          <a:endParaRPr lang="es-ES"/>
        </a:p>
      </dgm:t>
    </dgm:pt>
    <dgm:pt modelId="{C8EED271-DA66-4C6C-8CE3-1938C3D3D8FD}" type="pres">
      <dgm:prSet presAssocID="{594BBC03-DF20-4850-A61B-85582F1AEAFE}" presName="parTrans" presStyleLbl="bgSibTrans2D1" presStyleIdx="1" presStyleCnt="6"/>
      <dgm:spPr/>
      <dgm:t>
        <a:bodyPr/>
        <a:lstStyle/>
        <a:p>
          <a:endParaRPr lang="es-ES"/>
        </a:p>
      </dgm:t>
    </dgm:pt>
    <dgm:pt modelId="{A68D67CB-257B-4AD3-AABF-CE4A738A3BBA}" type="pres">
      <dgm:prSet presAssocID="{C00B995F-68C0-4464-9C00-60759AA3ABFA}" presName="node" presStyleLbl="node1" presStyleIdx="1" presStyleCnt="6" custScaleX="129255" custScaleY="149188" custRadScaleRad="126855" custRadScaleInc="22569">
        <dgm:presLayoutVars>
          <dgm:bulletEnabled val="1"/>
        </dgm:presLayoutVars>
      </dgm:prSet>
      <dgm:spPr/>
      <dgm:t>
        <a:bodyPr/>
        <a:lstStyle/>
        <a:p>
          <a:endParaRPr lang="es-ES"/>
        </a:p>
      </dgm:t>
    </dgm:pt>
    <dgm:pt modelId="{9A6E812B-1B0A-4F9F-BC1F-33AF2AF84702}" type="pres">
      <dgm:prSet presAssocID="{0F91458F-02E9-4B0A-8C7B-39C8841DE91B}" presName="parTrans" presStyleLbl="bgSibTrans2D1" presStyleIdx="2" presStyleCnt="6" custLinFactNeighborX="9291" custLinFactNeighborY="14909"/>
      <dgm:spPr/>
      <dgm:t>
        <a:bodyPr/>
        <a:lstStyle/>
        <a:p>
          <a:endParaRPr lang="es-ES"/>
        </a:p>
      </dgm:t>
    </dgm:pt>
    <dgm:pt modelId="{015B74EF-5556-47CB-AF0B-BBC135787404}" type="pres">
      <dgm:prSet presAssocID="{6DD13BCC-2302-4BC2-9BAB-8795B9156050}" presName="node" presStyleLbl="node1" presStyleIdx="2" presStyleCnt="6" custScaleX="225081" custScaleY="125996" custRadScaleRad="60282" custRadScaleInc="-285151">
        <dgm:presLayoutVars>
          <dgm:bulletEnabled val="1"/>
        </dgm:presLayoutVars>
      </dgm:prSet>
      <dgm:spPr/>
      <dgm:t>
        <a:bodyPr/>
        <a:lstStyle/>
        <a:p>
          <a:endParaRPr lang="es-ES"/>
        </a:p>
      </dgm:t>
    </dgm:pt>
    <dgm:pt modelId="{2469C509-8808-4C5E-98A0-C10402C2EAF5}" type="pres">
      <dgm:prSet presAssocID="{4F6DEEA3-04D2-45EA-A5A2-413D98C49501}" presName="parTrans" presStyleLbl="bgSibTrans2D1" presStyleIdx="3" presStyleCnt="6"/>
      <dgm:spPr/>
      <dgm:t>
        <a:bodyPr/>
        <a:lstStyle/>
        <a:p>
          <a:endParaRPr lang="es-ES"/>
        </a:p>
      </dgm:t>
    </dgm:pt>
    <dgm:pt modelId="{D0DE2745-A21B-4BAB-BE3C-ECED234F2425}" type="pres">
      <dgm:prSet presAssocID="{147212AB-5F57-4F19-94CC-5A96F2CF4C7F}" presName="node" presStyleLbl="node1" presStyleIdx="3" presStyleCnt="6" custScaleX="129904" custScaleY="125315" custRadScaleRad="128997" custRadScaleInc="75565">
        <dgm:presLayoutVars>
          <dgm:bulletEnabled val="1"/>
        </dgm:presLayoutVars>
      </dgm:prSet>
      <dgm:spPr/>
      <dgm:t>
        <a:bodyPr/>
        <a:lstStyle/>
        <a:p>
          <a:endParaRPr lang="es-ES"/>
        </a:p>
      </dgm:t>
    </dgm:pt>
    <dgm:pt modelId="{9A6F8A95-8FB5-4FE4-A63D-D6429A861C45}" type="pres">
      <dgm:prSet presAssocID="{B6201CCC-1A32-4E64-9506-BC992A210AC7}" presName="parTrans" presStyleLbl="bgSibTrans2D1" presStyleIdx="4" presStyleCnt="6"/>
      <dgm:spPr/>
      <dgm:t>
        <a:bodyPr/>
        <a:lstStyle/>
        <a:p>
          <a:endParaRPr lang="es-ES"/>
        </a:p>
      </dgm:t>
    </dgm:pt>
    <dgm:pt modelId="{7D447D06-0322-4CA0-95EE-FE12EC6B7439}" type="pres">
      <dgm:prSet presAssocID="{F03D7BAF-F432-4898-86DA-FD36CA32A29E}" presName="node" presStyleLbl="node1" presStyleIdx="4" presStyleCnt="6" custScaleX="139223" custScaleY="136533" custRadScaleRad="91078" custRadScaleInc="32879">
        <dgm:presLayoutVars>
          <dgm:bulletEnabled val="1"/>
        </dgm:presLayoutVars>
      </dgm:prSet>
      <dgm:spPr/>
      <dgm:t>
        <a:bodyPr/>
        <a:lstStyle/>
        <a:p>
          <a:endParaRPr lang="es-ES"/>
        </a:p>
      </dgm:t>
    </dgm:pt>
    <dgm:pt modelId="{F94CF19B-A4C0-4376-93D1-CDF8A64F4BB5}" type="pres">
      <dgm:prSet presAssocID="{E0533DC7-4BDA-4DE2-90A5-976596221D74}" presName="parTrans" presStyleLbl="bgSibTrans2D1" presStyleIdx="5" presStyleCnt="6"/>
      <dgm:spPr/>
      <dgm:t>
        <a:bodyPr/>
        <a:lstStyle/>
        <a:p>
          <a:endParaRPr lang="es-ES"/>
        </a:p>
      </dgm:t>
    </dgm:pt>
    <dgm:pt modelId="{B204703E-791E-4C8A-9236-9F7B72519A5B}" type="pres">
      <dgm:prSet presAssocID="{FF08B909-878D-4A3A-A97D-4323F28359C8}" presName="node" presStyleLbl="node1" presStyleIdx="5" presStyleCnt="6" custScaleX="168799" custScaleY="136730" custRadScaleRad="48141" custRadScaleInc="60310">
        <dgm:presLayoutVars>
          <dgm:bulletEnabled val="1"/>
        </dgm:presLayoutVars>
      </dgm:prSet>
      <dgm:spPr/>
      <dgm:t>
        <a:bodyPr/>
        <a:lstStyle/>
        <a:p>
          <a:endParaRPr lang="es-ES"/>
        </a:p>
      </dgm:t>
    </dgm:pt>
  </dgm:ptLst>
  <dgm:cxnLst>
    <dgm:cxn modelId="{3CB8A9A8-B529-4CC6-B9C4-2AC5CA8E84AC}" srcId="{1CEF5C28-8ED7-49B5-AC69-8A524AE61DF0}" destId="{AA9C34ED-CF29-44C3-8CF8-DC1C3722DFB2}" srcOrd="0" destOrd="0" parTransId="{F5270CD5-D582-4CDB-A457-8FC735EE0118}" sibTransId="{D741FB2C-B87E-4A65-A744-82682E8894D8}"/>
    <dgm:cxn modelId="{BF389336-2100-4A48-AAEF-9318DF09E688}" type="presOf" srcId="{E0533DC7-4BDA-4DE2-90A5-976596221D74}" destId="{F94CF19B-A4C0-4376-93D1-CDF8A64F4BB5}" srcOrd="0" destOrd="0" presId="urn:microsoft.com/office/officeart/2005/8/layout/radial4"/>
    <dgm:cxn modelId="{5B37B208-AB18-46D1-BB5A-D612D9593C54}" type="presOf" srcId="{FF08B909-878D-4A3A-A97D-4323F28359C8}" destId="{B204703E-791E-4C8A-9236-9F7B72519A5B}" srcOrd="0" destOrd="0" presId="urn:microsoft.com/office/officeart/2005/8/layout/radial4"/>
    <dgm:cxn modelId="{F01D5DF0-A4B2-4298-B9CF-62704E693D71}" srcId="{1CEF5C28-8ED7-49B5-AC69-8A524AE61DF0}" destId="{C00B995F-68C0-4464-9C00-60759AA3ABFA}" srcOrd="1" destOrd="0" parTransId="{594BBC03-DF20-4850-A61B-85582F1AEAFE}" sibTransId="{57AA7EED-367A-49B0-829D-D09289D4D7C9}"/>
    <dgm:cxn modelId="{D90B6CF9-218D-4D9B-902A-C4E4E8160329}" type="presOf" srcId="{F03D7BAF-F432-4898-86DA-FD36CA32A29E}" destId="{7D447D06-0322-4CA0-95EE-FE12EC6B7439}" srcOrd="0" destOrd="0" presId="urn:microsoft.com/office/officeart/2005/8/layout/radial4"/>
    <dgm:cxn modelId="{A2ED806A-B2D5-44F4-B257-8F3BB49B01DE}" type="presOf" srcId="{594BBC03-DF20-4850-A61B-85582F1AEAFE}" destId="{C8EED271-DA66-4C6C-8CE3-1938C3D3D8FD}" srcOrd="0" destOrd="0" presId="urn:microsoft.com/office/officeart/2005/8/layout/radial4"/>
    <dgm:cxn modelId="{CFE56BF2-8FEB-4308-8C44-25F5887557C3}" srcId="{1CEF5C28-8ED7-49B5-AC69-8A524AE61DF0}" destId="{F03D7BAF-F432-4898-86DA-FD36CA32A29E}" srcOrd="4" destOrd="0" parTransId="{B6201CCC-1A32-4E64-9506-BC992A210AC7}" sibTransId="{7815BBF5-8C7E-42A4-BEBA-C9DF11DAC1A6}"/>
    <dgm:cxn modelId="{D48CD19A-828A-47FA-8503-50932F7B1107}" type="presOf" srcId="{E138FB1D-2888-469C-AA09-4620CFD2A64C}" destId="{B10D8BDA-126B-4ADB-A161-0639E8638701}" srcOrd="0" destOrd="0" presId="urn:microsoft.com/office/officeart/2005/8/layout/radial4"/>
    <dgm:cxn modelId="{984D579C-4968-42B1-8C3F-53EEB5315EB0}" type="presOf" srcId="{AA9C34ED-CF29-44C3-8CF8-DC1C3722DFB2}" destId="{F08BC9EC-8E63-4338-B527-C4AFA523879A}" srcOrd="0" destOrd="0" presId="urn:microsoft.com/office/officeart/2005/8/layout/radial4"/>
    <dgm:cxn modelId="{3860B99A-B4E0-488C-A981-16F6390126B4}" type="presOf" srcId="{147212AB-5F57-4F19-94CC-5A96F2CF4C7F}" destId="{D0DE2745-A21B-4BAB-BE3C-ECED234F2425}" srcOrd="0" destOrd="0" presId="urn:microsoft.com/office/officeart/2005/8/layout/radial4"/>
    <dgm:cxn modelId="{2FDCF4DD-98DD-4862-ABD7-807FC63DB3E2}" type="presOf" srcId="{C00B995F-68C0-4464-9C00-60759AA3ABFA}" destId="{A68D67CB-257B-4AD3-AABF-CE4A738A3BBA}" srcOrd="0" destOrd="0" presId="urn:microsoft.com/office/officeart/2005/8/layout/radial4"/>
    <dgm:cxn modelId="{0446B385-9F26-4D9A-8ED3-B548F580D166}" type="presOf" srcId="{6DD13BCC-2302-4BC2-9BAB-8795B9156050}" destId="{015B74EF-5556-47CB-AF0B-BBC135787404}" srcOrd="0" destOrd="0" presId="urn:microsoft.com/office/officeart/2005/8/layout/radial4"/>
    <dgm:cxn modelId="{DA940F2C-5E3D-43DB-AFBF-CB4A6CE6C2EA}" type="presOf" srcId="{1CEF5C28-8ED7-49B5-AC69-8A524AE61DF0}" destId="{7F09F971-6318-41B2-AF21-5D5FDE7D085F}" srcOrd="0" destOrd="0" presId="urn:microsoft.com/office/officeart/2005/8/layout/radial4"/>
    <dgm:cxn modelId="{BD6598E9-3965-4FBB-BFE8-32DB6D437392}" type="presOf" srcId="{F5270CD5-D582-4CDB-A457-8FC735EE0118}" destId="{3A1CDEBB-AF7A-4D2B-9087-92285430A555}" srcOrd="0" destOrd="0" presId="urn:microsoft.com/office/officeart/2005/8/layout/radial4"/>
    <dgm:cxn modelId="{D9032843-B543-4AC0-909C-E241BD535937}" type="presOf" srcId="{B6201CCC-1A32-4E64-9506-BC992A210AC7}" destId="{9A6F8A95-8FB5-4FE4-A63D-D6429A861C45}" srcOrd="0" destOrd="0" presId="urn:microsoft.com/office/officeart/2005/8/layout/radial4"/>
    <dgm:cxn modelId="{23FCDD55-FEB4-4984-AFF7-7693F7B297FB}" srcId="{1CEF5C28-8ED7-49B5-AC69-8A524AE61DF0}" destId="{6DD13BCC-2302-4BC2-9BAB-8795B9156050}" srcOrd="2" destOrd="0" parTransId="{0F91458F-02E9-4B0A-8C7B-39C8841DE91B}" sibTransId="{F91D691E-A3BE-49D8-AD53-16F8331F7EB1}"/>
    <dgm:cxn modelId="{4948AD1F-C8B5-4E99-B2BE-4FA0A42E91D2}" type="presOf" srcId="{4F6DEEA3-04D2-45EA-A5A2-413D98C49501}" destId="{2469C509-8808-4C5E-98A0-C10402C2EAF5}" srcOrd="0" destOrd="0" presId="urn:microsoft.com/office/officeart/2005/8/layout/radial4"/>
    <dgm:cxn modelId="{8300FD81-7E51-4AF3-A11B-266AC162C4A8}" srcId="{1CEF5C28-8ED7-49B5-AC69-8A524AE61DF0}" destId="{FF08B909-878D-4A3A-A97D-4323F28359C8}" srcOrd="5" destOrd="0" parTransId="{E0533DC7-4BDA-4DE2-90A5-976596221D74}" sibTransId="{8E6D7FE6-E51D-40DD-915A-372AE206C563}"/>
    <dgm:cxn modelId="{D0A829A6-8CFF-4236-B8BA-BBBC95F920BD}" srcId="{1CEF5C28-8ED7-49B5-AC69-8A524AE61DF0}" destId="{147212AB-5F57-4F19-94CC-5A96F2CF4C7F}" srcOrd="3" destOrd="0" parTransId="{4F6DEEA3-04D2-45EA-A5A2-413D98C49501}" sibTransId="{64724117-07A4-4F0F-A850-680586B20E74}"/>
    <dgm:cxn modelId="{E6967304-000D-4AFF-B06A-E6C674576A83}" srcId="{E138FB1D-2888-469C-AA09-4620CFD2A64C}" destId="{1CEF5C28-8ED7-49B5-AC69-8A524AE61DF0}" srcOrd="0" destOrd="0" parTransId="{94C0EF49-00C1-4088-9A3E-D488D17145FA}" sibTransId="{65E5572D-EC85-4B32-9DD8-D67CF9C6CF9B}"/>
    <dgm:cxn modelId="{FCC707F4-31FC-47F8-8416-5970E5964EAA}" type="presOf" srcId="{0F91458F-02E9-4B0A-8C7B-39C8841DE91B}" destId="{9A6E812B-1B0A-4F9F-BC1F-33AF2AF84702}" srcOrd="0" destOrd="0" presId="urn:microsoft.com/office/officeart/2005/8/layout/radial4"/>
    <dgm:cxn modelId="{5ADF9C78-83C1-49DA-8234-1993B0040C35}" type="presParOf" srcId="{B10D8BDA-126B-4ADB-A161-0639E8638701}" destId="{7F09F971-6318-41B2-AF21-5D5FDE7D085F}" srcOrd="0" destOrd="0" presId="urn:microsoft.com/office/officeart/2005/8/layout/radial4"/>
    <dgm:cxn modelId="{0A6FE200-3628-4F0D-BF79-EAC27A2CC076}" type="presParOf" srcId="{B10D8BDA-126B-4ADB-A161-0639E8638701}" destId="{3A1CDEBB-AF7A-4D2B-9087-92285430A555}" srcOrd="1" destOrd="0" presId="urn:microsoft.com/office/officeart/2005/8/layout/radial4"/>
    <dgm:cxn modelId="{E0F27A1F-366C-4634-AA96-78855B97F462}" type="presParOf" srcId="{B10D8BDA-126B-4ADB-A161-0639E8638701}" destId="{F08BC9EC-8E63-4338-B527-C4AFA523879A}" srcOrd="2" destOrd="0" presId="urn:microsoft.com/office/officeart/2005/8/layout/radial4"/>
    <dgm:cxn modelId="{5C2CD910-2497-435B-8549-334940273982}" type="presParOf" srcId="{B10D8BDA-126B-4ADB-A161-0639E8638701}" destId="{C8EED271-DA66-4C6C-8CE3-1938C3D3D8FD}" srcOrd="3" destOrd="0" presId="urn:microsoft.com/office/officeart/2005/8/layout/radial4"/>
    <dgm:cxn modelId="{CA153CB1-E9F0-437B-A454-272FD5A69B6A}" type="presParOf" srcId="{B10D8BDA-126B-4ADB-A161-0639E8638701}" destId="{A68D67CB-257B-4AD3-AABF-CE4A738A3BBA}" srcOrd="4" destOrd="0" presId="urn:microsoft.com/office/officeart/2005/8/layout/radial4"/>
    <dgm:cxn modelId="{0D6F8D71-964E-4808-B542-7A2303942169}" type="presParOf" srcId="{B10D8BDA-126B-4ADB-A161-0639E8638701}" destId="{9A6E812B-1B0A-4F9F-BC1F-33AF2AF84702}" srcOrd="5" destOrd="0" presId="urn:microsoft.com/office/officeart/2005/8/layout/radial4"/>
    <dgm:cxn modelId="{5CA7CA55-0FF0-4924-A0DB-DECDE978FDCB}" type="presParOf" srcId="{B10D8BDA-126B-4ADB-A161-0639E8638701}" destId="{015B74EF-5556-47CB-AF0B-BBC135787404}" srcOrd="6" destOrd="0" presId="urn:microsoft.com/office/officeart/2005/8/layout/radial4"/>
    <dgm:cxn modelId="{58B994A6-BED4-4847-83A8-BA19C191C6CD}" type="presParOf" srcId="{B10D8BDA-126B-4ADB-A161-0639E8638701}" destId="{2469C509-8808-4C5E-98A0-C10402C2EAF5}" srcOrd="7" destOrd="0" presId="urn:microsoft.com/office/officeart/2005/8/layout/radial4"/>
    <dgm:cxn modelId="{9F41FCC6-85D3-429B-89F4-2AD8DDB63342}" type="presParOf" srcId="{B10D8BDA-126B-4ADB-A161-0639E8638701}" destId="{D0DE2745-A21B-4BAB-BE3C-ECED234F2425}" srcOrd="8" destOrd="0" presId="urn:microsoft.com/office/officeart/2005/8/layout/radial4"/>
    <dgm:cxn modelId="{EC770377-9B10-4889-8B90-C26C9FED4BB5}" type="presParOf" srcId="{B10D8BDA-126B-4ADB-A161-0639E8638701}" destId="{9A6F8A95-8FB5-4FE4-A63D-D6429A861C45}" srcOrd="9" destOrd="0" presId="urn:microsoft.com/office/officeart/2005/8/layout/radial4"/>
    <dgm:cxn modelId="{73F95A2F-2E46-4B4C-913D-F37AD8EC1610}" type="presParOf" srcId="{B10D8BDA-126B-4ADB-A161-0639E8638701}" destId="{7D447D06-0322-4CA0-95EE-FE12EC6B7439}" srcOrd="10" destOrd="0" presId="urn:microsoft.com/office/officeart/2005/8/layout/radial4"/>
    <dgm:cxn modelId="{1DAA6EF8-9A9E-4D83-9582-FB2785326411}" type="presParOf" srcId="{B10D8BDA-126B-4ADB-A161-0639E8638701}" destId="{F94CF19B-A4C0-4376-93D1-CDF8A64F4BB5}" srcOrd="11" destOrd="0" presId="urn:microsoft.com/office/officeart/2005/8/layout/radial4"/>
    <dgm:cxn modelId="{F873823E-30B7-473A-A41D-ABD1F4CDB981}" type="presParOf" srcId="{B10D8BDA-126B-4ADB-A161-0639E8638701}" destId="{B204703E-791E-4C8A-9236-9F7B72519A5B}"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8F6950-0C5D-417D-A6F4-B2EC5FF4FD04}">
      <dsp:nvSpPr>
        <dsp:cNvPr id="0" name=""/>
        <dsp:cNvSpPr/>
      </dsp:nvSpPr>
      <dsp:spPr>
        <a:xfrm>
          <a:off x="0" y="835068"/>
          <a:ext cx="7499351" cy="327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20D1552A-15A3-476F-A03C-A3DA62B5713D}">
      <dsp:nvSpPr>
        <dsp:cNvPr id="0" name=""/>
        <dsp:cNvSpPr/>
      </dsp:nvSpPr>
      <dsp:spPr>
        <a:xfrm>
          <a:off x="374601" y="8295"/>
          <a:ext cx="7105611" cy="1018652"/>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98420" tIns="0" rIns="198420" bIns="0" numCol="1" spcCol="1270" anchor="ctr" anchorCtr="0">
          <a:noAutofit/>
        </a:bodyPr>
        <a:lstStyle/>
        <a:p>
          <a:pPr lvl="0" algn="just" defTabSz="800100">
            <a:lnSpc>
              <a:spcPct val="90000"/>
            </a:lnSpc>
            <a:spcBef>
              <a:spcPct val="0"/>
            </a:spcBef>
            <a:spcAft>
              <a:spcPct val="35000"/>
            </a:spcAft>
          </a:pPr>
          <a:r>
            <a:rPr lang="es-EC" sz="1800" kern="1200" dirty="0" smtClean="0"/>
            <a:t>Una asignatura de Dibujo para Construcciones heredada de carreras de ingeniería y arquitectura e impartida en un trimestre de dedicación reducido para los fines que se plantea.</a:t>
          </a:r>
          <a:endParaRPr lang="es-EC" sz="1800" kern="1200" dirty="0"/>
        </a:p>
      </dsp:txBody>
      <dsp:txXfrm>
        <a:off x="424327" y="58021"/>
        <a:ext cx="7006159" cy="919200"/>
      </dsp:txXfrm>
    </dsp:sp>
    <dsp:sp modelId="{1634B898-E426-44DA-9DBD-8DE65DC932CB}">
      <dsp:nvSpPr>
        <dsp:cNvPr id="0" name=""/>
        <dsp:cNvSpPr/>
      </dsp:nvSpPr>
      <dsp:spPr>
        <a:xfrm>
          <a:off x="0" y="2253631"/>
          <a:ext cx="7499351" cy="327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AA074FD-7AA7-4E4F-995A-35D641A1C192}">
      <dsp:nvSpPr>
        <dsp:cNvPr id="0" name=""/>
        <dsp:cNvSpPr/>
      </dsp:nvSpPr>
      <dsp:spPr>
        <a:xfrm>
          <a:off x="360005" y="1256435"/>
          <a:ext cx="7139345" cy="121264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8420" tIns="0" rIns="198420" bIns="0" numCol="1" spcCol="1270" anchor="ctr" anchorCtr="0">
          <a:noAutofit/>
        </a:bodyPr>
        <a:lstStyle/>
        <a:p>
          <a:pPr lvl="0" algn="just" defTabSz="800100">
            <a:lnSpc>
              <a:spcPct val="90000"/>
            </a:lnSpc>
            <a:spcBef>
              <a:spcPct val="0"/>
            </a:spcBef>
            <a:spcAft>
              <a:spcPct val="35000"/>
            </a:spcAft>
          </a:pPr>
          <a:r>
            <a:rPr lang="es-EC" sz="1800" kern="1200" dirty="0" smtClean="0"/>
            <a:t>La asignatura compila varios sectores profesionales por lo que se aleja del alcance disciplinar único del dibujo, para convertirse en un problema complejo que requiere de constructos transversales para lograr sus objetivos.</a:t>
          </a:r>
          <a:endParaRPr lang="es-EC" sz="1800" kern="1200" dirty="0"/>
        </a:p>
      </dsp:txBody>
      <dsp:txXfrm>
        <a:off x="419201" y="1315631"/>
        <a:ext cx="7020953" cy="1094251"/>
      </dsp:txXfrm>
    </dsp:sp>
    <dsp:sp modelId="{9AB967D0-686D-4201-BE40-17E8F16954D2}">
      <dsp:nvSpPr>
        <dsp:cNvPr id="0" name=""/>
        <dsp:cNvSpPr/>
      </dsp:nvSpPr>
      <dsp:spPr>
        <a:xfrm>
          <a:off x="0" y="3696552"/>
          <a:ext cx="7499351" cy="327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85E0845F-C13F-43DC-940A-24815F9EC04A}">
      <dsp:nvSpPr>
        <dsp:cNvPr id="0" name=""/>
        <dsp:cNvSpPr/>
      </dsp:nvSpPr>
      <dsp:spPr>
        <a:xfrm>
          <a:off x="371671" y="2651431"/>
          <a:ext cx="7123932" cy="12370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8420" tIns="0" rIns="198420" bIns="0" numCol="1" spcCol="1270" anchor="ctr" anchorCtr="0">
          <a:noAutofit/>
        </a:bodyPr>
        <a:lstStyle/>
        <a:p>
          <a:pPr lvl="0" algn="just" defTabSz="800100">
            <a:lnSpc>
              <a:spcPct val="90000"/>
            </a:lnSpc>
            <a:spcBef>
              <a:spcPct val="0"/>
            </a:spcBef>
            <a:spcAft>
              <a:spcPct val="35000"/>
            </a:spcAft>
          </a:pPr>
          <a:r>
            <a:rPr lang="es-EC" sz="1800" kern="1200" dirty="0" smtClean="0"/>
            <a:t>Es importante indagar en las competencias específicas de la profesión para manejar los criterios de intencionalidad y función de la asignatura.</a:t>
          </a:r>
          <a:endParaRPr lang="es-EC" sz="1800" kern="1200" dirty="0"/>
        </a:p>
      </dsp:txBody>
      <dsp:txXfrm>
        <a:off x="432056" y="2711816"/>
        <a:ext cx="7003162" cy="11162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9F971-6318-41B2-AF21-5D5FDE7D085F}">
      <dsp:nvSpPr>
        <dsp:cNvPr id="0" name=""/>
        <dsp:cNvSpPr/>
      </dsp:nvSpPr>
      <dsp:spPr>
        <a:xfrm>
          <a:off x="3090902" y="1"/>
          <a:ext cx="2237671" cy="2237671"/>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s-ES" sz="2900" kern="1200" dirty="0" smtClean="0"/>
            <a:t>Ingeniero</a:t>
          </a:r>
        </a:p>
        <a:p>
          <a:pPr lvl="0" algn="ctr" defTabSz="1289050">
            <a:lnSpc>
              <a:spcPct val="90000"/>
            </a:lnSpc>
            <a:spcBef>
              <a:spcPct val="0"/>
            </a:spcBef>
            <a:spcAft>
              <a:spcPct val="35000"/>
            </a:spcAft>
          </a:pPr>
          <a:r>
            <a:rPr lang="es-ES" sz="2900" kern="1200" dirty="0" smtClean="0"/>
            <a:t>y</a:t>
          </a:r>
        </a:p>
        <a:p>
          <a:pPr lvl="0" algn="ctr" defTabSz="1289050">
            <a:lnSpc>
              <a:spcPct val="90000"/>
            </a:lnSpc>
            <a:spcBef>
              <a:spcPct val="0"/>
            </a:spcBef>
            <a:spcAft>
              <a:spcPct val="35000"/>
            </a:spcAft>
          </a:pPr>
          <a:r>
            <a:rPr lang="es-ES" sz="2900" kern="1200" dirty="0" smtClean="0">
              <a:solidFill>
                <a:schemeClr val="bg1"/>
              </a:solidFill>
            </a:rPr>
            <a:t>Topógrafo</a:t>
          </a:r>
          <a:endParaRPr lang="es-ES" sz="2900" kern="1200" dirty="0">
            <a:solidFill>
              <a:schemeClr val="bg1"/>
            </a:solidFill>
          </a:endParaRPr>
        </a:p>
      </dsp:txBody>
      <dsp:txXfrm>
        <a:off x="3418601" y="327700"/>
        <a:ext cx="1582273" cy="1582273"/>
      </dsp:txXfrm>
    </dsp:sp>
    <dsp:sp modelId="{3A1CDEBB-AF7A-4D2B-9087-92285430A555}">
      <dsp:nvSpPr>
        <dsp:cNvPr id="0" name=""/>
        <dsp:cNvSpPr/>
      </dsp:nvSpPr>
      <dsp:spPr>
        <a:xfrm rot="6585743">
          <a:off x="2237342" y="3068778"/>
          <a:ext cx="2314511" cy="637736"/>
        </a:xfrm>
        <a:prstGeom prst="leftArrow">
          <a:avLst>
            <a:gd name="adj1" fmla="val 6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F08BC9EC-8E63-4338-B527-C4AFA523879A}">
      <dsp:nvSpPr>
        <dsp:cNvPr id="0" name=""/>
        <dsp:cNvSpPr/>
      </dsp:nvSpPr>
      <dsp:spPr>
        <a:xfrm>
          <a:off x="1848007" y="3624895"/>
          <a:ext cx="2310599" cy="1703696"/>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ES" sz="1700" kern="1200" dirty="0" smtClean="0"/>
            <a:t>Los elementos de la forma : punto, línea, plano, textura, paredes, columnas, ventanas</a:t>
          </a:r>
          <a:endParaRPr lang="es-ES" sz="1700" kern="1200" dirty="0"/>
        </a:p>
      </dsp:txBody>
      <dsp:txXfrm>
        <a:off x="1897907" y="3674795"/>
        <a:ext cx="2210799" cy="1603896"/>
      </dsp:txXfrm>
    </dsp:sp>
    <dsp:sp modelId="{B1C8AA4C-0C6B-4D32-9FB3-4C423A8EF77B}">
      <dsp:nvSpPr>
        <dsp:cNvPr id="0" name=""/>
        <dsp:cNvSpPr/>
      </dsp:nvSpPr>
      <dsp:spPr>
        <a:xfrm rot="9248703">
          <a:off x="1108685" y="2033650"/>
          <a:ext cx="2207743" cy="637736"/>
        </a:xfrm>
        <a:prstGeom prst="lef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0F95B907-B4D0-48FC-BE48-8F67F3383287}">
      <dsp:nvSpPr>
        <dsp:cNvPr id="0" name=""/>
        <dsp:cNvSpPr/>
      </dsp:nvSpPr>
      <dsp:spPr>
        <a:xfrm>
          <a:off x="0" y="1703346"/>
          <a:ext cx="2201031" cy="1844456"/>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ES" sz="1700" kern="1200" dirty="0" smtClean="0"/>
            <a:t>Las herramientas del software requiere de criterio y conocimiento para saberlas aprovechar</a:t>
          </a:r>
          <a:endParaRPr lang="es-ES" sz="1700" kern="1200" dirty="0"/>
        </a:p>
      </dsp:txBody>
      <dsp:txXfrm>
        <a:off x="54022" y="1757368"/>
        <a:ext cx="2092987" cy="1736412"/>
      </dsp:txXfrm>
    </dsp:sp>
    <dsp:sp modelId="{9A6E812B-1B0A-4F9F-BC1F-33AF2AF84702}">
      <dsp:nvSpPr>
        <dsp:cNvPr id="0" name=""/>
        <dsp:cNvSpPr/>
      </dsp:nvSpPr>
      <dsp:spPr>
        <a:xfrm rot="11019965">
          <a:off x="1189161" y="664138"/>
          <a:ext cx="1801253" cy="637736"/>
        </a:xfrm>
        <a:prstGeom prst="lef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015B74EF-5556-47CB-AF0B-BBC135787404}">
      <dsp:nvSpPr>
        <dsp:cNvPr id="0" name=""/>
        <dsp:cNvSpPr/>
      </dsp:nvSpPr>
      <dsp:spPr>
        <a:xfrm>
          <a:off x="407819" y="298871"/>
          <a:ext cx="1566369" cy="1253095"/>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s-ES" sz="1600" b="0" kern="1200" dirty="0" smtClean="0"/>
            <a:t>Estancamiento de contenidos</a:t>
          </a:r>
          <a:endParaRPr lang="es-ES" sz="1600" b="0" kern="1200" dirty="0"/>
        </a:p>
      </dsp:txBody>
      <dsp:txXfrm>
        <a:off x="444521" y="335573"/>
        <a:ext cx="1492965" cy="1179691"/>
      </dsp:txXfrm>
    </dsp:sp>
    <dsp:sp modelId="{2469C509-8808-4C5E-98A0-C10402C2EAF5}">
      <dsp:nvSpPr>
        <dsp:cNvPr id="0" name=""/>
        <dsp:cNvSpPr/>
      </dsp:nvSpPr>
      <dsp:spPr>
        <a:xfrm rot="4150073">
          <a:off x="3969311" y="2950246"/>
          <a:ext cx="2117240" cy="637736"/>
        </a:xfrm>
        <a:prstGeom prst="lef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D0DE2745-A21B-4BAB-BE3C-ECED234F2425}">
      <dsp:nvSpPr>
        <dsp:cNvPr id="0" name=""/>
        <dsp:cNvSpPr/>
      </dsp:nvSpPr>
      <dsp:spPr>
        <a:xfrm>
          <a:off x="4399473" y="3188467"/>
          <a:ext cx="2009871" cy="2140124"/>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0480" tIns="30480" rIns="30480" bIns="30480" numCol="1" spcCol="1270" anchor="ctr" anchorCtr="0">
          <a:noAutofit/>
        </a:bodyPr>
        <a:lstStyle/>
        <a:p>
          <a:pPr lvl="0" algn="ctr" defTabSz="622300">
            <a:lnSpc>
              <a:spcPct val="90000"/>
            </a:lnSpc>
            <a:spcBef>
              <a:spcPct val="0"/>
            </a:spcBef>
            <a:spcAft>
              <a:spcPct val="35000"/>
            </a:spcAft>
          </a:pPr>
          <a:r>
            <a:rPr lang="es-ES" sz="1600" kern="1200" dirty="0" smtClean="0"/>
            <a:t>Tres o cuatro trimestres en la carrera, en sesiones de mínimo dos horas</a:t>
          </a:r>
        </a:p>
        <a:p>
          <a:pPr lvl="0" algn="ctr" defTabSz="622300">
            <a:lnSpc>
              <a:spcPct val="90000"/>
            </a:lnSpc>
            <a:spcBef>
              <a:spcPct val="0"/>
            </a:spcBef>
            <a:spcAft>
              <a:spcPct val="35000"/>
            </a:spcAft>
          </a:pPr>
          <a:endParaRPr lang="es-ES" sz="1300" kern="1200" dirty="0"/>
        </a:p>
      </dsp:txBody>
      <dsp:txXfrm>
        <a:off x="4458340" y="3247334"/>
        <a:ext cx="1892137" cy="2022390"/>
      </dsp:txXfrm>
    </dsp:sp>
    <dsp:sp modelId="{F94CF19B-A4C0-4376-93D1-CDF8A64F4BB5}">
      <dsp:nvSpPr>
        <dsp:cNvPr id="0" name=""/>
        <dsp:cNvSpPr/>
      </dsp:nvSpPr>
      <dsp:spPr>
        <a:xfrm rot="2759">
          <a:off x="5440414" y="801728"/>
          <a:ext cx="1921631" cy="637736"/>
        </a:xfrm>
        <a:prstGeom prst="lef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B204703E-791E-4C8A-9236-9F7B72519A5B}">
      <dsp:nvSpPr>
        <dsp:cNvPr id="0" name=""/>
        <dsp:cNvSpPr/>
      </dsp:nvSpPr>
      <dsp:spPr>
        <a:xfrm>
          <a:off x="6371168" y="77118"/>
          <a:ext cx="1981755" cy="2088497"/>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6670" tIns="26670" rIns="26670" bIns="266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1400" kern="1200" dirty="0" smtClean="0"/>
            <a:t>La Inteligencia espacial debe partir del análisis de la realidad, de experiencias cotidianas </a:t>
          </a:r>
          <a:endParaRPr lang="es-ES" sz="1000" kern="1200" dirty="0"/>
        </a:p>
      </dsp:txBody>
      <dsp:txXfrm>
        <a:off x="6429212" y="135162"/>
        <a:ext cx="1865667" cy="1972409"/>
      </dsp:txXfrm>
    </dsp:sp>
    <dsp:sp modelId="{8B609444-05C7-46DC-AD19-9F5CB08AD2BC}">
      <dsp:nvSpPr>
        <dsp:cNvPr id="0" name=""/>
        <dsp:cNvSpPr/>
      </dsp:nvSpPr>
      <dsp:spPr>
        <a:xfrm rot="2090752">
          <a:off x="5009450" y="2341550"/>
          <a:ext cx="2829097" cy="637736"/>
        </a:xfrm>
        <a:prstGeom prst="lef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9F74D612-1B90-42BE-A984-71FA1A5768A7}">
      <dsp:nvSpPr>
        <dsp:cNvPr id="0" name=""/>
        <dsp:cNvSpPr/>
      </dsp:nvSpPr>
      <dsp:spPr>
        <a:xfrm>
          <a:off x="6617063" y="2368620"/>
          <a:ext cx="1935688" cy="2200060"/>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s-ES" sz="1600" kern="1200" dirty="0" smtClean="0"/>
            <a:t>Se debe buscar las aplicaciones que el Tecnólogo requiere específicamente</a:t>
          </a:r>
          <a:endParaRPr lang="es-ES" sz="1600" kern="1200" dirty="0"/>
        </a:p>
      </dsp:txBody>
      <dsp:txXfrm>
        <a:off x="6673757" y="2425314"/>
        <a:ext cx="1822300" cy="208667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D4FB7-87D0-44B1-8B14-B59256170216}">
      <dsp:nvSpPr>
        <dsp:cNvPr id="0" name=""/>
        <dsp:cNvSpPr/>
      </dsp:nvSpPr>
      <dsp:spPr>
        <a:xfrm>
          <a:off x="379364" y="401923"/>
          <a:ext cx="1720172" cy="1720172"/>
        </a:xfrm>
        <a:prstGeom prst="blockArc">
          <a:avLst>
            <a:gd name="adj1" fmla="val 9291305"/>
            <a:gd name="adj2" fmla="val 15780431"/>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0C38CF-1DFD-40F9-82EA-4C0CD9D62284}">
      <dsp:nvSpPr>
        <dsp:cNvPr id="0" name=""/>
        <dsp:cNvSpPr/>
      </dsp:nvSpPr>
      <dsp:spPr>
        <a:xfrm>
          <a:off x="314419" y="287734"/>
          <a:ext cx="1720172" cy="1720172"/>
        </a:xfrm>
        <a:prstGeom prst="blockArc">
          <a:avLst>
            <a:gd name="adj1" fmla="val 2085378"/>
            <a:gd name="adj2" fmla="val 8753215"/>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747CFE-AE32-460D-9D2A-DFDF2035EAB3}">
      <dsp:nvSpPr>
        <dsp:cNvPr id="0" name=""/>
        <dsp:cNvSpPr/>
      </dsp:nvSpPr>
      <dsp:spPr>
        <a:xfrm>
          <a:off x="245148" y="407566"/>
          <a:ext cx="1720172" cy="1720172"/>
        </a:xfrm>
        <a:prstGeom prst="blockArc">
          <a:avLst>
            <a:gd name="adj1" fmla="val 16330709"/>
            <a:gd name="adj2" fmla="val 1518359"/>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510D37-28E3-482E-9E92-1F5D85A66C22}">
      <dsp:nvSpPr>
        <dsp:cNvPr id="0" name=""/>
        <dsp:cNvSpPr/>
      </dsp:nvSpPr>
      <dsp:spPr>
        <a:xfrm>
          <a:off x="778387" y="810569"/>
          <a:ext cx="792100" cy="79210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a:latin typeface="Times New Roman" pitchFamily="18" charset="0"/>
              <a:cs typeface="Times New Roman" pitchFamily="18" charset="0"/>
            </a:rPr>
            <a:t>Interés Público</a:t>
          </a:r>
        </a:p>
      </dsp:txBody>
      <dsp:txXfrm>
        <a:off x="894387" y="926569"/>
        <a:ext cx="560100" cy="560100"/>
      </dsp:txXfrm>
    </dsp:sp>
    <dsp:sp modelId="{CF63CD7D-4BC8-4829-8683-AA6A10F19920}">
      <dsp:nvSpPr>
        <dsp:cNvPr id="0" name=""/>
        <dsp:cNvSpPr/>
      </dsp:nvSpPr>
      <dsp:spPr>
        <a:xfrm>
          <a:off x="686654" y="-10676"/>
          <a:ext cx="901030" cy="8776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a:latin typeface="Times New Roman" pitchFamily="18" charset="0"/>
              <a:cs typeface="Times New Roman" pitchFamily="18" charset="0"/>
            </a:rPr>
            <a:t>Seguridad Industrial</a:t>
          </a:r>
        </a:p>
      </dsp:txBody>
      <dsp:txXfrm>
        <a:off x="818607" y="117849"/>
        <a:ext cx="637124" cy="620571"/>
      </dsp:txXfrm>
    </dsp:sp>
    <dsp:sp modelId="{3E7B0DE7-2EB2-48A2-9F1C-FF0004A5B2E4}">
      <dsp:nvSpPr>
        <dsp:cNvPr id="0" name=""/>
        <dsp:cNvSpPr/>
      </dsp:nvSpPr>
      <dsp:spPr>
        <a:xfrm>
          <a:off x="1365463" y="1167555"/>
          <a:ext cx="998551" cy="918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a:latin typeface="Times New Roman" pitchFamily="18" charset="0"/>
              <a:cs typeface="Times New Roman" pitchFamily="18" charset="0"/>
            </a:rPr>
            <a:t>Salud ocupacional</a:t>
          </a:r>
        </a:p>
      </dsp:txBody>
      <dsp:txXfrm>
        <a:off x="1511697" y="1302054"/>
        <a:ext cx="706083" cy="649421"/>
      </dsp:txXfrm>
    </dsp:sp>
    <dsp:sp modelId="{CB7C96EF-D16F-4B7C-9BF6-D171685DA869}">
      <dsp:nvSpPr>
        <dsp:cNvPr id="0" name=""/>
        <dsp:cNvSpPr/>
      </dsp:nvSpPr>
      <dsp:spPr>
        <a:xfrm>
          <a:off x="29424" y="1169472"/>
          <a:ext cx="899029" cy="8990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a:latin typeface="Times New Roman" pitchFamily="18" charset="0"/>
              <a:cs typeface="Times New Roman" pitchFamily="18" charset="0"/>
            </a:rPr>
            <a:t>Medio Ambiente </a:t>
          </a:r>
        </a:p>
      </dsp:txBody>
      <dsp:txXfrm>
        <a:off x="161084" y="1301132"/>
        <a:ext cx="635709" cy="63570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D4FB7-87D0-44B1-8B14-B59256170216}">
      <dsp:nvSpPr>
        <dsp:cNvPr id="0" name=""/>
        <dsp:cNvSpPr/>
      </dsp:nvSpPr>
      <dsp:spPr>
        <a:xfrm>
          <a:off x="158448" y="482518"/>
          <a:ext cx="1646318" cy="1646318"/>
        </a:xfrm>
        <a:prstGeom prst="blockArc">
          <a:avLst>
            <a:gd name="adj1" fmla="val 9552062"/>
            <a:gd name="adj2" fmla="val 15963273"/>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0C38CF-1DFD-40F9-82EA-4C0CD9D62284}">
      <dsp:nvSpPr>
        <dsp:cNvPr id="0" name=""/>
        <dsp:cNvSpPr/>
      </dsp:nvSpPr>
      <dsp:spPr>
        <a:xfrm>
          <a:off x="103122" y="365999"/>
          <a:ext cx="1646318" cy="1646318"/>
        </a:xfrm>
        <a:prstGeom prst="blockArc">
          <a:avLst>
            <a:gd name="adj1" fmla="val 1800000"/>
            <a:gd name="adj2" fmla="val 90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747CFE-AE32-460D-9D2A-DFDF2035EAB3}">
      <dsp:nvSpPr>
        <dsp:cNvPr id="0" name=""/>
        <dsp:cNvSpPr/>
      </dsp:nvSpPr>
      <dsp:spPr>
        <a:xfrm>
          <a:off x="47796" y="482518"/>
          <a:ext cx="1646318" cy="1646318"/>
        </a:xfrm>
        <a:prstGeom prst="blockArc">
          <a:avLst>
            <a:gd name="adj1" fmla="val 16436727"/>
            <a:gd name="adj2" fmla="val 1247938"/>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510D37-28E3-482E-9E92-1F5D85A66C22}">
      <dsp:nvSpPr>
        <dsp:cNvPr id="0" name=""/>
        <dsp:cNvSpPr/>
      </dsp:nvSpPr>
      <dsp:spPr>
        <a:xfrm>
          <a:off x="539213" y="861302"/>
          <a:ext cx="757218" cy="757218"/>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a:latin typeface="Times New Roman" pitchFamily="18" charset="0"/>
              <a:cs typeface="Times New Roman" pitchFamily="18" charset="0"/>
            </a:rPr>
            <a:t>Interés Privado</a:t>
          </a:r>
        </a:p>
      </dsp:txBody>
      <dsp:txXfrm>
        <a:off x="650105" y="972194"/>
        <a:ext cx="535434" cy="535434"/>
      </dsp:txXfrm>
    </dsp:sp>
    <dsp:sp modelId="{CF63CD7D-4BC8-4829-8683-AA6A10F19920}">
      <dsp:nvSpPr>
        <dsp:cNvPr id="0" name=""/>
        <dsp:cNvSpPr/>
      </dsp:nvSpPr>
      <dsp:spPr>
        <a:xfrm>
          <a:off x="445826" y="43409"/>
          <a:ext cx="960912" cy="9201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a:latin typeface="Times New Roman" pitchFamily="18" charset="0"/>
              <a:cs typeface="Times New Roman" pitchFamily="18" charset="0"/>
            </a:rPr>
            <a:t>Uso de maquinaria</a:t>
          </a:r>
        </a:p>
      </dsp:txBody>
      <dsp:txXfrm>
        <a:off x="586548" y="178168"/>
        <a:ext cx="679468" cy="650675"/>
      </dsp:txXfrm>
    </dsp:sp>
    <dsp:sp modelId="{3E7B0DE7-2EB2-48A2-9F1C-FF0004A5B2E4}">
      <dsp:nvSpPr>
        <dsp:cNvPr id="0" name=""/>
        <dsp:cNvSpPr/>
      </dsp:nvSpPr>
      <dsp:spPr>
        <a:xfrm>
          <a:off x="1113345" y="1124994"/>
          <a:ext cx="1018576" cy="9324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S" sz="1000" kern="1200" dirty="0">
              <a:latin typeface="Times New Roman" pitchFamily="18" charset="0"/>
              <a:cs typeface="Times New Roman" pitchFamily="18" charset="0"/>
            </a:rPr>
            <a:t>Dirección Fiscalización de obra</a:t>
          </a:r>
        </a:p>
      </dsp:txBody>
      <dsp:txXfrm>
        <a:off x="1262512" y="1261542"/>
        <a:ext cx="720242" cy="659310"/>
      </dsp:txXfrm>
    </dsp:sp>
    <dsp:sp modelId="{CB7C96EF-D16F-4B7C-9BF6-D171685DA869}">
      <dsp:nvSpPr>
        <dsp:cNvPr id="0" name=""/>
        <dsp:cNvSpPr/>
      </dsp:nvSpPr>
      <dsp:spPr>
        <a:xfrm>
          <a:off x="-207872" y="1153394"/>
          <a:ext cx="875605" cy="8756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a:latin typeface="Times New Roman" pitchFamily="18" charset="0"/>
              <a:cs typeface="Times New Roman" pitchFamily="18" charset="0"/>
            </a:rPr>
            <a:t>Software para cálculos, CAD</a:t>
          </a:r>
        </a:p>
      </dsp:txBody>
      <dsp:txXfrm>
        <a:off x="-79643" y="1281623"/>
        <a:ext cx="619147" cy="61914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876A1D-7205-4308-B750-CC63885B18F2}">
      <dsp:nvSpPr>
        <dsp:cNvPr id="0" name=""/>
        <dsp:cNvSpPr/>
      </dsp:nvSpPr>
      <dsp:spPr>
        <a:xfrm>
          <a:off x="170052" y="-28270"/>
          <a:ext cx="2965580" cy="2865177"/>
        </a:xfrm>
        <a:prstGeom prst="blockArc">
          <a:avLst>
            <a:gd name="adj1" fmla="val 12795235"/>
            <a:gd name="adj2" fmla="val 16564297"/>
            <a:gd name="adj3" fmla="val 448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C1067B-275C-4E2C-AE26-3F0DD75B492A}">
      <dsp:nvSpPr>
        <dsp:cNvPr id="0" name=""/>
        <dsp:cNvSpPr/>
      </dsp:nvSpPr>
      <dsp:spPr>
        <a:xfrm>
          <a:off x="287254" y="48044"/>
          <a:ext cx="2771781" cy="2648139"/>
        </a:xfrm>
        <a:prstGeom prst="blockArc">
          <a:avLst>
            <a:gd name="adj1" fmla="val 8834986"/>
            <a:gd name="adj2" fmla="val 12672180"/>
            <a:gd name="adj3" fmla="val 448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3E461BC-7707-439C-924D-1057336CC7A6}">
      <dsp:nvSpPr>
        <dsp:cNvPr id="0" name=""/>
        <dsp:cNvSpPr/>
      </dsp:nvSpPr>
      <dsp:spPr>
        <a:xfrm>
          <a:off x="177889" y="-60918"/>
          <a:ext cx="3028207" cy="2926890"/>
        </a:xfrm>
        <a:prstGeom prst="blockArc">
          <a:avLst>
            <a:gd name="adj1" fmla="val 5154859"/>
            <a:gd name="adj2" fmla="val 8950635"/>
            <a:gd name="adj3" fmla="val 448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AD4FB7-87D0-44B1-8B14-B59256170216}">
      <dsp:nvSpPr>
        <dsp:cNvPr id="0" name=""/>
        <dsp:cNvSpPr/>
      </dsp:nvSpPr>
      <dsp:spPr>
        <a:xfrm>
          <a:off x="552363" y="-142035"/>
          <a:ext cx="2490897" cy="3084566"/>
        </a:xfrm>
        <a:prstGeom prst="blockArc">
          <a:avLst>
            <a:gd name="adj1" fmla="val 1726708"/>
            <a:gd name="adj2" fmla="val 5497106"/>
            <a:gd name="adj3" fmla="val 448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0C38CF-1DFD-40F9-82EA-4C0CD9D62284}">
      <dsp:nvSpPr>
        <dsp:cNvPr id="0" name=""/>
        <dsp:cNvSpPr/>
      </dsp:nvSpPr>
      <dsp:spPr>
        <a:xfrm>
          <a:off x="456859" y="71353"/>
          <a:ext cx="2705086" cy="2616673"/>
        </a:xfrm>
        <a:prstGeom prst="blockArc">
          <a:avLst>
            <a:gd name="adj1" fmla="val 19717464"/>
            <a:gd name="adj2" fmla="val 1802987"/>
            <a:gd name="adj3" fmla="val 448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747CFE-AE32-460D-9D2A-DFDF2035EAB3}">
      <dsp:nvSpPr>
        <dsp:cNvPr id="0" name=""/>
        <dsp:cNvSpPr/>
      </dsp:nvSpPr>
      <dsp:spPr>
        <a:xfrm>
          <a:off x="373997" y="-79006"/>
          <a:ext cx="2907175" cy="2974937"/>
        </a:xfrm>
        <a:prstGeom prst="blockArc">
          <a:avLst>
            <a:gd name="adj1" fmla="val 15998705"/>
            <a:gd name="adj2" fmla="val 19607451"/>
            <a:gd name="adj3" fmla="val 448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510D37-28E3-482E-9E92-1F5D85A66C22}">
      <dsp:nvSpPr>
        <dsp:cNvPr id="0" name=""/>
        <dsp:cNvSpPr/>
      </dsp:nvSpPr>
      <dsp:spPr>
        <a:xfrm>
          <a:off x="1258874" y="911057"/>
          <a:ext cx="969543" cy="984338"/>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a:solidFill>
                <a:schemeClr val="bg1"/>
              </a:solidFill>
              <a:latin typeface="Times New Roman" pitchFamily="18" charset="0"/>
              <a:cs typeface="Times New Roman" pitchFamily="18" charset="0"/>
            </a:rPr>
            <a:t>Eje externo</a:t>
          </a:r>
        </a:p>
      </dsp:txBody>
      <dsp:txXfrm>
        <a:off x="1400860" y="1055210"/>
        <a:ext cx="685571" cy="696032"/>
      </dsp:txXfrm>
    </dsp:sp>
    <dsp:sp modelId="{CF63CD7D-4BC8-4829-8683-AA6A10F19920}">
      <dsp:nvSpPr>
        <dsp:cNvPr id="0" name=""/>
        <dsp:cNvSpPr/>
      </dsp:nvSpPr>
      <dsp:spPr>
        <a:xfrm>
          <a:off x="1214251" y="-190093"/>
          <a:ext cx="1102181" cy="10735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Liderazgo</a:t>
          </a:r>
        </a:p>
      </dsp:txBody>
      <dsp:txXfrm>
        <a:off x="1375662" y="-32876"/>
        <a:ext cx="779359" cy="759111"/>
      </dsp:txXfrm>
    </dsp:sp>
    <dsp:sp modelId="{3E7B0DE7-2EB2-48A2-9F1C-FF0004A5B2E4}">
      <dsp:nvSpPr>
        <dsp:cNvPr id="0" name=""/>
        <dsp:cNvSpPr/>
      </dsp:nvSpPr>
      <dsp:spPr>
        <a:xfrm>
          <a:off x="2167684" y="304162"/>
          <a:ext cx="1099590" cy="10435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Extrovertido</a:t>
          </a:r>
        </a:p>
      </dsp:txBody>
      <dsp:txXfrm>
        <a:off x="2328715" y="456984"/>
        <a:ext cx="777528" cy="737888"/>
      </dsp:txXfrm>
    </dsp:sp>
    <dsp:sp modelId="{CB7C96EF-D16F-4B7C-9BF6-D171685DA869}">
      <dsp:nvSpPr>
        <dsp:cNvPr id="0" name=""/>
        <dsp:cNvSpPr/>
      </dsp:nvSpPr>
      <dsp:spPr>
        <a:xfrm>
          <a:off x="2169850" y="1347366"/>
          <a:ext cx="1120399" cy="11298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Buena comunica-ción</a:t>
          </a:r>
        </a:p>
      </dsp:txBody>
      <dsp:txXfrm>
        <a:off x="2333929" y="1512829"/>
        <a:ext cx="792241" cy="798927"/>
      </dsp:txXfrm>
    </dsp:sp>
    <dsp:sp modelId="{39ACD6D3-CD44-414A-8756-AFF1AC17F21E}">
      <dsp:nvSpPr>
        <dsp:cNvPr id="0" name=""/>
        <dsp:cNvSpPr/>
      </dsp:nvSpPr>
      <dsp:spPr>
        <a:xfrm>
          <a:off x="1222338" y="1917992"/>
          <a:ext cx="1090867" cy="10908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Buen manejo de personal</a:t>
          </a:r>
        </a:p>
      </dsp:txBody>
      <dsp:txXfrm>
        <a:off x="1382092" y="2077747"/>
        <a:ext cx="771359" cy="771364"/>
      </dsp:txXfrm>
    </dsp:sp>
    <dsp:sp modelId="{2BD81922-08C3-4CE1-A877-4A3DCF67302C}">
      <dsp:nvSpPr>
        <dsp:cNvPr id="0" name=""/>
        <dsp:cNvSpPr/>
      </dsp:nvSpPr>
      <dsp:spPr>
        <a:xfrm>
          <a:off x="210587" y="1379474"/>
          <a:ext cx="1136053" cy="11360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Acatar órdenes y trabajar bajo presión</a:t>
          </a:r>
        </a:p>
      </dsp:txBody>
      <dsp:txXfrm>
        <a:off x="376958" y="1545845"/>
        <a:ext cx="803311" cy="803311"/>
      </dsp:txXfrm>
    </dsp:sp>
    <dsp:sp modelId="{0F6D48C8-D163-4F1F-ADF5-488AD48631F9}">
      <dsp:nvSpPr>
        <dsp:cNvPr id="0" name=""/>
        <dsp:cNvSpPr/>
      </dsp:nvSpPr>
      <dsp:spPr>
        <a:xfrm>
          <a:off x="189643" y="238670"/>
          <a:ext cx="1147522" cy="11648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Colaborativo y Compañero</a:t>
          </a:r>
        </a:p>
      </dsp:txBody>
      <dsp:txXfrm>
        <a:off x="357694" y="409257"/>
        <a:ext cx="811420" cy="82366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876A1D-7205-4308-B750-CC63885B18F2}">
      <dsp:nvSpPr>
        <dsp:cNvPr id="0" name=""/>
        <dsp:cNvSpPr/>
      </dsp:nvSpPr>
      <dsp:spPr>
        <a:xfrm>
          <a:off x="-26561" y="-30805"/>
          <a:ext cx="3119912" cy="3014284"/>
        </a:xfrm>
        <a:prstGeom prst="blockArc">
          <a:avLst>
            <a:gd name="adj1" fmla="val 12795235"/>
            <a:gd name="adj2" fmla="val 16564297"/>
            <a:gd name="adj3" fmla="val 44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C1067B-275C-4E2C-AE26-3F0DD75B492A}">
      <dsp:nvSpPr>
        <dsp:cNvPr id="0" name=""/>
        <dsp:cNvSpPr/>
      </dsp:nvSpPr>
      <dsp:spPr>
        <a:xfrm>
          <a:off x="96739" y="49480"/>
          <a:ext cx="2916028" cy="2785950"/>
        </a:xfrm>
        <a:prstGeom prst="blockArc">
          <a:avLst>
            <a:gd name="adj1" fmla="val 8834986"/>
            <a:gd name="adj2" fmla="val 12672180"/>
            <a:gd name="adj3" fmla="val 44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3E461BC-7707-439C-924D-1057336CC7A6}">
      <dsp:nvSpPr>
        <dsp:cNvPr id="0" name=""/>
        <dsp:cNvSpPr/>
      </dsp:nvSpPr>
      <dsp:spPr>
        <a:xfrm>
          <a:off x="-18317" y="-65152"/>
          <a:ext cx="3185798" cy="3079208"/>
        </a:xfrm>
        <a:prstGeom prst="blockArc">
          <a:avLst>
            <a:gd name="adj1" fmla="val 5154859"/>
            <a:gd name="adj2" fmla="val 8950635"/>
            <a:gd name="adj3" fmla="val 44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AD4FB7-87D0-44B1-8B14-B59256170216}">
      <dsp:nvSpPr>
        <dsp:cNvPr id="0" name=""/>
        <dsp:cNvSpPr/>
      </dsp:nvSpPr>
      <dsp:spPr>
        <a:xfrm>
          <a:off x="377265" y="-150443"/>
          <a:ext cx="2620526" cy="3245090"/>
        </a:xfrm>
        <a:prstGeom prst="blockArc">
          <a:avLst>
            <a:gd name="adj1" fmla="val 1765719"/>
            <a:gd name="adj2" fmla="val 5502083"/>
            <a:gd name="adj3" fmla="val 44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0C38CF-1DFD-40F9-82EA-4C0CD9D62284}">
      <dsp:nvSpPr>
        <dsp:cNvPr id="0" name=""/>
        <dsp:cNvSpPr/>
      </dsp:nvSpPr>
      <dsp:spPr>
        <a:xfrm>
          <a:off x="276174" y="75643"/>
          <a:ext cx="2845861" cy="2752847"/>
        </a:xfrm>
        <a:prstGeom prst="blockArc">
          <a:avLst>
            <a:gd name="adj1" fmla="val 19711557"/>
            <a:gd name="adj2" fmla="val 1836806"/>
            <a:gd name="adj3" fmla="val 44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747CFE-AE32-460D-9D2A-DFDF2035EAB3}">
      <dsp:nvSpPr>
        <dsp:cNvPr id="0" name=""/>
        <dsp:cNvSpPr/>
      </dsp:nvSpPr>
      <dsp:spPr>
        <a:xfrm>
          <a:off x="187998" y="-84182"/>
          <a:ext cx="3058467" cy="3129756"/>
        </a:xfrm>
        <a:prstGeom prst="blockArc">
          <a:avLst>
            <a:gd name="adj1" fmla="val 15998705"/>
            <a:gd name="adj2" fmla="val 19607451"/>
            <a:gd name="adj3" fmla="val 448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510D37-28E3-482E-9E92-1F5D85A66C22}">
      <dsp:nvSpPr>
        <dsp:cNvPr id="0" name=""/>
        <dsp:cNvSpPr/>
      </dsp:nvSpPr>
      <dsp:spPr>
        <a:xfrm>
          <a:off x="1119131" y="957617"/>
          <a:ext cx="1019583" cy="1035142"/>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a:solidFill>
                <a:schemeClr val="bg1"/>
              </a:solidFill>
              <a:latin typeface="Times New Roman" pitchFamily="18" charset="0"/>
              <a:cs typeface="Times New Roman" pitchFamily="18" charset="0"/>
            </a:rPr>
            <a:t>Eje interno</a:t>
          </a:r>
        </a:p>
      </dsp:txBody>
      <dsp:txXfrm>
        <a:off x="1268445" y="1109210"/>
        <a:ext cx="720955" cy="731956"/>
      </dsp:txXfrm>
    </dsp:sp>
    <dsp:sp modelId="{CF63CD7D-4BC8-4829-8683-AA6A10F19920}">
      <dsp:nvSpPr>
        <dsp:cNvPr id="0" name=""/>
        <dsp:cNvSpPr/>
      </dsp:nvSpPr>
      <dsp:spPr>
        <a:xfrm>
          <a:off x="1072215" y="-200830"/>
          <a:ext cx="1159067" cy="11289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Compromiso</a:t>
          </a:r>
        </a:p>
      </dsp:txBody>
      <dsp:txXfrm>
        <a:off x="1241956" y="-35499"/>
        <a:ext cx="819585" cy="798291"/>
      </dsp:txXfrm>
    </dsp:sp>
    <dsp:sp modelId="{3E7B0DE7-2EB2-48A2-9F1C-FF0004A5B2E4}">
      <dsp:nvSpPr>
        <dsp:cNvPr id="0" name=""/>
        <dsp:cNvSpPr/>
      </dsp:nvSpPr>
      <dsp:spPr>
        <a:xfrm>
          <a:off x="2097407" y="329373"/>
          <a:ext cx="1112077" cy="10769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Disponible Dispuesto</a:t>
          </a:r>
        </a:p>
      </dsp:txBody>
      <dsp:txXfrm>
        <a:off x="2260267" y="487086"/>
        <a:ext cx="786357" cy="761509"/>
      </dsp:txXfrm>
    </dsp:sp>
    <dsp:sp modelId="{CB7C96EF-D16F-4B7C-9BF6-D171685DA869}">
      <dsp:nvSpPr>
        <dsp:cNvPr id="0" name=""/>
        <dsp:cNvSpPr/>
      </dsp:nvSpPr>
      <dsp:spPr>
        <a:xfrm>
          <a:off x="2083867" y="1443647"/>
          <a:ext cx="1156492" cy="11564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Responsable Etico</a:t>
          </a:r>
        </a:p>
      </dsp:txBody>
      <dsp:txXfrm>
        <a:off x="2253231" y="1613011"/>
        <a:ext cx="817764" cy="817764"/>
      </dsp:txXfrm>
    </dsp:sp>
    <dsp:sp modelId="{39ACD6D3-CD44-414A-8756-AFF1AC17F21E}">
      <dsp:nvSpPr>
        <dsp:cNvPr id="0" name=""/>
        <dsp:cNvSpPr/>
      </dsp:nvSpPr>
      <dsp:spPr>
        <a:xfrm>
          <a:off x="1080721" y="2016986"/>
          <a:ext cx="1147169" cy="1147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Organizado, metódico</a:t>
          </a:r>
        </a:p>
      </dsp:txBody>
      <dsp:txXfrm>
        <a:off x="1248720" y="2184986"/>
        <a:ext cx="811171" cy="811177"/>
      </dsp:txXfrm>
    </dsp:sp>
    <dsp:sp modelId="{2BD81922-08C3-4CE1-A877-4A3DCF67302C}">
      <dsp:nvSpPr>
        <dsp:cNvPr id="0" name=""/>
        <dsp:cNvSpPr/>
      </dsp:nvSpPr>
      <dsp:spPr>
        <a:xfrm>
          <a:off x="16317" y="1450448"/>
          <a:ext cx="1194687" cy="11946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Proactivo, creativo</a:t>
          </a:r>
        </a:p>
      </dsp:txBody>
      <dsp:txXfrm>
        <a:off x="191275" y="1625406"/>
        <a:ext cx="844771" cy="844771"/>
      </dsp:txXfrm>
    </dsp:sp>
    <dsp:sp modelId="{0F6D48C8-D163-4F1F-ADF5-488AD48631F9}">
      <dsp:nvSpPr>
        <dsp:cNvPr id="0" name=""/>
        <dsp:cNvSpPr/>
      </dsp:nvSpPr>
      <dsp:spPr>
        <a:xfrm>
          <a:off x="17787" y="282878"/>
          <a:ext cx="1159744" cy="11597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a:latin typeface="Times New Roman" pitchFamily="18" charset="0"/>
              <a:cs typeface="Times New Roman" pitchFamily="18" charset="0"/>
            </a:rPr>
            <a:t>Auto-superación</a:t>
          </a:r>
        </a:p>
      </dsp:txBody>
      <dsp:txXfrm>
        <a:off x="187628" y="452719"/>
        <a:ext cx="820062" cy="82006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37755-C856-443D-AF34-4C1ACB8A1DF9}">
      <dsp:nvSpPr>
        <dsp:cNvPr id="0" name=""/>
        <dsp:cNvSpPr/>
      </dsp:nvSpPr>
      <dsp:spPr>
        <a:xfrm>
          <a:off x="5692" y="24165"/>
          <a:ext cx="1549910" cy="11156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b="1" kern="1200">
              <a:latin typeface="Times New Roman" pitchFamily="18" charset="0"/>
              <a:cs typeface="Times New Roman" pitchFamily="18" charset="0"/>
            </a:rPr>
            <a:t>Seguridad Industrial y Control de Medio Ambiente</a:t>
          </a:r>
        </a:p>
      </dsp:txBody>
      <dsp:txXfrm>
        <a:off x="38369" y="56842"/>
        <a:ext cx="1484556" cy="1050325"/>
      </dsp:txXfrm>
    </dsp:sp>
    <dsp:sp modelId="{00243AA3-4D87-49E3-B48C-14740ACD2E80}">
      <dsp:nvSpPr>
        <dsp:cNvPr id="0" name=""/>
        <dsp:cNvSpPr/>
      </dsp:nvSpPr>
      <dsp:spPr>
        <a:xfrm>
          <a:off x="160683" y="1139845"/>
          <a:ext cx="154991" cy="659176"/>
        </a:xfrm>
        <a:custGeom>
          <a:avLst/>
          <a:gdLst/>
          <a:ahLst/>
          <a:cxnLst/>
          <a:rect l="0" t="0" r="0" b="0"/>
          <a:pathLst>
            <a:path>
              <a:moveTo>
                <a:pt x="0" y="0"/>
              </a:moveTo>
              <a:lnTo>
                <a:pt x="0" y="659176"/>
              </a:lnTo>
              <a:lnTo>
                <a:pt x="154991" y="6591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E3580F-27C1-4F38-B944-2B8F19704FDD}">
      <dsp:nvSpPr>
        <dsp:cNvPr id="0" name=""/>
        <dsp:cNvSpPr/>
      </dsp:nvSpPr>
      <dsp:spPr>
        <a:xfrm>
          <a:off x="315674" y="1288987"/>
          <a:ext cx="1115164" cy="102006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Uso de  equipos de protección personal.</a:t>
          </a:r>
        </a:p>
      </dsp:txBody>
      <dsp:txXfrm>
        <a:off x="345551" y="1318864"/>
        <a:ext cx="1055410" cy="960313"/>
      </dsp:txXfrm>
    </dsp:sp>
    <dsp:sp modelId="{A9E2108A-5D3D-43CC-8E1E-3F99404D648A}">
      <dsp:nvSpPr>
        <dsp:cNvPr id="0" name=""/>
        <dsp:cNvSpPr/>
      </dsp:nvSpPr>
      <dsp:spPr>
        <a:xfrm>
          <a:off x="160683" y="1139845"/>
          <a:ext cx="154991" cy="1674074"/>
        </a:xfrm>
        <a:custGeom>
          <a:avLst/>
          <a:gdLst/>
          <a:ahLst/>
          <a:cxnLst/>
          <a:rect l="0" t="0" r="0" b="0"/>
          <a:pathLst>
            <a:path>
              <a:moveTo>
                <a:pt x="0" y="0"/>
              </a:moveTo>
              <a:lnTo>
                <a:pt x="0" y="1674074"/>
              </a:lnTo>
              <a:lnTo>
                <a:pt x="154991" y="16740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731B24-A8C4-4C16-BE2B-31F41B227A0C}">
      <dsp:nvSpPr>
        <dsp:cNvPr id="0" name=""/>
        <dsp:cNvSpPr/>
      </dsp:nvSpPr>
      <dsp:spPr>
        <a:xfrm>
          <a:off x="315674" y="2458197"/>
          <a:ext cx="1107518" cy="7114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Buen uso de maquinarias</a:t>
          </a:r>
          <a:r>
            <a:rPr lang="es-ES" sz="1000" kern="1200">
              <a:latin typeface="Times New Roman" pitchFamily="18" charset="0"/>
              <a:cs typeface="Times New Roman" pitchFamily="18" charset="0"/>
            </a:rPr>
            <a:t>.</a:t>
          </a:r>
        </a:p>
      </dsp:txBody>
      <dsp:txXfrm>
        <a:off x="336511" y="2479034"/>
        <a:ext cx="1065844" cy="669770"/>
      </dsp:txXfrm>
    </dsp:sp>
    <dsp:sp modelId="{B964F8D6-E740-4106-B5FC-9E3D48C4EEA0}">
      <dsp:nvSpPr>
        <dsp:cNvPr id="0" name=""/>
        <dsp:cNvSpPr/>
      </dsp:nvSpPr>
      <dsp:spPr>
        <a:xfrm>
          <a:off x="160683" y="1139845"/>
          <a:ext cx="154991" cy="2586014"/>
        </a:xfrm>
        <a:custGeom>
          <a:avLst/>
          <a:gdLst/>
          <a:ahLst/>
          <a:cxnLst/>
          <a:rect l="0" t="0" r="0" b="0"/>
          <a:pathLst>
            <a:path>
              <a:moveTo>
                <a:pt x="0" y="0"/>
              </a:moveTo>
              <a:lnTo>
                <a:pt x="0" y="2586014"/>
              </a:lnTo>
              <a:lnTo>
                <a:pt x="154991" y="25860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02E9CE-3E1A-4711-AE28-65479A556250}">
      <dsp:nvSpPr>
        <dsp:cNvPr id="0" name=""/>
        <dsp:cNvSpPr/>
      </dsp:nvSpPr>
      <dsp:spPr>
        <a:xfrm>
          <a:off x="315674" y="3318784"/>
          <a:ext cx="1094823" cy="8141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kern="1200">
              <a:latin typeface="Times New Roman" pitchFamily="18" charset="0"/>
              <a:cs typeface="Times New Roman" pitchFamily="18" charset="0"/>
            </a:rPr>
            <a:t>Seguridad del trabajo en altura.</a:t>
          </a:r>
        </a:p>
      </dsp:txBody>
      <dsp:txXfrm>
        <a:off x="339520" y="3342630"/>
        <a:ext cx="1047131" cy="766457"/>
      </dsp:txXfrm>
    </dsp:sp>
    <dsp:sp modelId="{EC1BBCB4-EAE3-4DB2-B34B-2A009FCFA618}">
      <dsp:nvSpPr>
        <dsp:cNvPr id="0" name=""/>
        <dsp:cNvSpPr/>
      </dsp:nvSpPr>
      <dsp:spPr>
        <a:xfrm>
          <a:off x="1661566" y="20645"/>
          <a:ext cx="1193138" cy="5965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b="1" kern="1200">
              <a:latin typeface="Times New Roman" pitchFamily="18" charset="0"/>
              <a:cs typeface="Times New Roman" pitchFamily="18" charset="0"/>
            </a:rPr>
            <a:t>Dibujante</a:t>
          </a:r>
        </a:p>
      </dsp:txBody>
      <dsp:txXfrm>
        <a:off x="1679039" y="38118"/>
        <a:ext cx="1158192" cy="561623"/>
      </dsp:txXfrm>
    </dsp:sp>
    <dsp:sp modelId="{356808CE-9E1B-499F-9B16-CBF4FF08FA70}">
      <dsp:nvSpPr>
        <dsp:cNvPr id="0" name=""/>
        <dsp:cNvSpPr/>
      </dsp:nvSpPr>
      <dsp:spPr>
        <a:xfrm>
          <a:off x="1780879" y="617214"/>
          <a:ext cx="108010" cy="462678"/>
        </a:xfrm>
        <a:custGeom>
          <a:avLst/>
          <a:gdLst/>
          <a:ahLst/>
          <a:cxnLst/>
          <a:rect l="0" t="0" r="0" b="0"/>
          <a:pathLst>
            <a:path>
              <a:moveTo>
                <a:pt x="0" y="0"/>
              </a:moveTo>
              <a:lnTo>
                <a:pt x="0" y="462678"/>
              </a:lnTo>
              <a:lnTo>
                <a:pt x="108010" y="4626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12EA8D-FE90-48BA-8A9D-9265AC21FB28}">
      <dsp:nvSpPr>
        <dsp:cNvPr id="0" name=""/>
        <dsp:cNvSpPr/>
      </dsp:nvSpPr>
      <dsp:spPr>
        <a:xfrm>
          <a:off x="1888889" y="747254"/>
          <a:ext cx="975023" cy="66527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Manejo del AutoCAD.</a:t>
          </a:r>
        </a:p>
      </dsp:txBody>
      <dsp:txXfrm>
        <a:off x="1908374" y="766739"/>
        <a:ext cx="936053" cy="626306"/>
      </dsp:txXfrm>
    </dsp:sp>
    <dsp:sp modelId="{266156A1-C2ED-40FD-8514-0AC98D87E194}">
      <dsp:nvSpPr>
        <dsp:cNvPr id="0" name=""/>
        <dsp:cNvSpPr/>
      </dsp:nvSpPr>
      <dsp:spPr>
        <a:xfrm>
          <a:off x="1780879" y="617214"/>
          <a:ext cx="119311" cy="1345066"/>
        </a:xfrm>
        <a:custGeom>
          <a:avLst/>
          <a:gdLst/>
          <a:ahLst/>
          <a:cxnLst/>
          <a:rect l="0" t="0" r="0" b="0"/>
          <a:pathLst>
            <a:path>
              <a:moveTo>
                <a:pt x="0" y="0"/>
              </a:moveTo>
              <a:lnTo>
                <a:pt x="0" y="1345066"/>
              </a:lnTo>
              <a:lnTo>
                <a:pt x="119311" y="13450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9D0870-441D-42DA-9DFC-0DAA40F8C9B7}">
      <dsp:nvSpPr>
        <dsp:cNvPr id="0" name=""/>
        <dsp:cNvSpPr/>
      </dsp:nvSpPr>
      <dsp:spPr>
        <a:xfrm>
          <a:off x="1900191" y="1584295"/>
          <a:ext cx="1213269" cy="7559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Dibujo de detalles constructivos.</a:t>
          </a:r>
        </a:p>
      </dsp:txBody>
      <dsp:txXfrm>
        <a:off x="1922333" y="1606437"/>
        <a:ext cx="1168985" cy="711688"/>
      </dsp:txXfrm>
    </dsp:sp>
    <dsp:sp modelId="{E9A7395B-43A8-4DED-A062-F5FD69F0102E}">
      <dsp:nvSpPr>
        <dsp:cNvPr id="0" name=""/>
        <dsp:cNvSpPr/>
      </dsp:nvSpPr>
      <dsp:spPr>
        <a:xfrm>
          <a:off x="1780879" y="617214"/>
          <a:ext cx="119321" cy="2182214"/>
        </a:xfrm>
        <a:custGeom>
          <a:avLst/>
          <a:gdLst/>
          <a:ahLst/>
          <a:cxnLst/>
          <a:rect l="0" t="0" r="0" b="0"/>
          <a:pathLst>
            <a:path>
              <a:moveTo>
                <a:pt x="0" y="0"/>
              </a:moveTo>
              <a:lnTo>
                <a:pt x="0" y="2182214"/>
              </a:lnTo>
              <a:lnTo>
                <a:pt x="119321" y="2182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F9FB9C-8B07-40E0-A0BE-E8B6DF4DE141}">
      <dsp:nvSpPr>
        <dsp:cNvPr id="0" name=""/>
        <dsp:cNvSpPr/>
      </dsp:nvSpPr>
      <dsp:spPr>
        <a:xfrm>
          <a:off x="1900200" y="2455477"/>
          <a:ext cx="1186065" cy="6879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Dibujo o modificaciónde planos.</a:t>
          </a:r>
        </a:p>
      </dsp:txBody>
      <dsp:txXfrm>
        <a:off x="1920348" y="2475625"/>
        <a:ext cx="1145769" cy="647607"/>
      </dsp:txXfrm>
    </dsp:sp>
    <dsp:sp modelId="{8E8E98EE-08DB-4BD8-8933-3DA790748CC6}">
      <dsp:nvSpPr>
        <dsp:cNvPr id="0" name=""/>
        <dsp:cNvSpPr/>
      </dsp:nvSpPr>
      <dsp:spPr>
        <a:xfrm>
          <a:off x="3085123" y="20645"/>
          <a:ext cx="1409382" cy="7336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b="1" kern="1200">
              <a:latin typeface="Times New Roman" pitchFamily="18" charset="0"/>
              <a:cs typeface="Times New Roman" pitchFamily="18" charset="0"/>
            </a:rPr>
            <a:t>Supervisión y control de obra</a:t>
          </a:r>
        </a:p>
      </dsp:txBody>
      <dsp:txXfrm>
        <a:off x="3106612" y="42134"/>
        <a:ext cx="1366404" cy="690718"/>
      </dsp:txXfrm>
    </dsp:sp>
    <dsp:sp modelId="{CD9EDC27-6921-4440-992F-7FFB5235CFFB}">
      <dsp:nvSpPr>
        <dsp:cNvPr id="0" name=""/>
        <dsp:cNvSpPr/>
      </dsp:nvSpPr>
      <dsp:spPr>
        <a:xfrm>
          <a:off x="3226061" y="754342"/>
          <a:ext cx="140935" cy="438672"/>
        </a:xfrm>
        <a:custGeom>
          <a:avLst/>
          <a:gdLst/>
          <a:ahLst/>
          <a:cxnLst/>
          <a:rect l="0" t="0" r="0" b="0"/>
          <a:pathLst>
            <a:path>
              <a:moveTo>
                <a:pt x="0" y="0"/>
              </a:moveTo>
              <a:lnTo>
                <a:pt x="0" y="438672"/>
              </a:lnTo>
              <a:lnTo>
                <a:pt x="140935" y="4386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9B49B9-DB05-4A83-8F60-69AD1ACC451A}">
      <dsp:nvSpPr>
        <dsp:cNvPr id="0" name=""/>
        <dsp:cNvSpPr/>
      </dsp:nvSpPr>
      <dsp:spPr>
        <a:xfrm>
          <a:off x="3366997" y="895693"/>
          <a:ext cx="990829" cy="5946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Calidad de acabados</a:t>
          </a:r>
        </a:p>
      </dsp:txBody>
      <dsp:txXfrm>
        <a:off x="3384413" y="913109"/>
        <a:ext cx="955997" cy="559810"/>
      </dsp:txXfrm>
    </dsp:sp>
    <dsp:sp modelId="{01577E9E-93F8-44C0-9D47-E17594617587}">
      <dsp:nvSpPr>
        <dsp:cNvPr id="0" name=""/>
        <dsp:cNvSpPr/>
      </dsp:nvSpPr>
      <dsp:spPr>
        <a:xfrm>
          <a:off x="3226061" y="754342"/>
          <a:ext cx="129615" cy="1454922"/>
        </a:xfrm>
        <a:custGeom>
          <a:avLst/>
          <a:gdLst/>
          <a:ahLst/>
          <a:cxnLst/>
          <a:rect l="0" t="0" r="0" b="0"/>
          <a:pathLst>
            <a:path>
              <a:moveTo>
                <a:pt x="0" y="0"/>
              </a:moveTo>
              <a:lnTo>
                <a:pt x="0" y="1454922"/>
              </a:lnTo>
              <a:lnTo>
                <a:pt x="129615" y="14549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94C81E-932A-4891-AF82-3FC1ED8F25D0}">
      <dsp:nvSpPr>
        <dsp:cNvPr id="0" name=""/>
        <dsp:cNvSpPr/>
      </dsp:nvSpPr>
      <dsp:spPr>
        <a:xfrm>
          <a:off x="3355677" y="1628160"/>
          <a:ext cx="1067639" cy="11622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Control en fundiciones, estructuras y toma de muestras.</a:t>
          </a:r>
        </a:p>
      </dsp:txBody>
      <dsp:txXfrm>
        <a:off x="3386947" y="1659430"/>
        <a:ext cx="1005099" cy="1099666"/>
      </dsp:txXfrm>
    </dsp:sp>
    <dsp:sp modelId="{6B49E076-BFA5-49D1-AF47-8BCE5A8E59F2}">
      <dsp:nvSpPr>
        <dsp:cNvPr id="0" name=""/>
        <dsp:cNvSpPr/>
      </dsp:nvSpPr>
      <dsp:spPr>
        <a:xfrm>
          <a:off x="3226061" y="754342"/>
          <a:ext cx="129624" cy="2763204"/>
        </a:xfrm>
        <a:custGeom>
          <a:avLst/>
          <a:gdLst/>
          <a:ahLst/>
          <a:cxnLst/>
          <a:rect l="0" t="0" r="0" b="0"/>
          <a:pathLst>
            <a:path>
              <a:moveTo>
                <a:pt x="0" y="0"/>
              </a:moveTo>
              <a:lnTo>
                <a:pt x="0" y="2763204"/>
              </a:lnTo>
              <a:lnTo>
                <a:pt x="129624" y="27632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CB4926-1203-4229-B4D3-F590AEDC7EE9}">
      <dsp:nvSpPr>
        <dsp:cNvPr id="0" name=""/>
        <dsp:cNvSpPr/>
      </dsp:nvSpPr>
      <dsp:spPr>
        <a:xfrm>
          <a:off x="3355686" y="2939509"/>
          <a:ext cx="1145775" cy="11560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Control de rendimiento de tareas contra personal.</a:t>
          </a:r>
        </a:p>
      </dsp:txBody>
      <dsp:txXfrm>
        <a:off x="3389245" y="2973068"/>
        <a:ext cx="1078657" cy="1088955"/>
      </dsp:txXfrm>
    </dsp:sp>
    <dsp:sp modelId="{801DD123-2472-42CA-9EEC-6479F2B221CD}">
      <dsp:nvSpPr>
        <dsp:cNvPr id="0" name=""/>
        <dsp:cNvSpPr/>
      </dsp:nvSpPr>
      <dsp:spPr>
        <a:xfrm>
          <a:off x="4619726" y="24165"/>
          <a:ext cx="1193138" cy="5965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b="1" kern="1200">
              <a:latin typeface="Times New Roman" pitchFamily="18" charset="0"/>
              <a:cs typeface="Times New Roman" pitchFamily="18" charset="0"/>
            </a:rPr>
            <a:t>Gestión</a:t>
          </a:r>
          <a:r>
            <a:rPr lang="es-ES" sz="1000" kern="1200"/>
            <a:t> </a:t>
          </a:r>
        </a:p>
      </dsp:txBody>
      <dsp:txXfrm>
        <a:off x="4637199" y="41638"/>
        <a:ext cx="1158192" cy="561623"/>
      </dsp:txXfrm>
    </dsp:sp>
    <dsp:sp modelId="{970EBC75-4393-463E-A16E-8C1404012E73}">
      <dsp:nvSpPr>
        <dsp:cNvPr id="0" name=""/>
        <dsp:cNvSpPr/>
      </dsp:nvSpPr>
      <dsp:spPr>
        <a:xfrm>
          <a:off x="4693320" y="620734"/>
          <a:ext cx="91440" cy="797201"/>
        </a:xfrm>
        <a:custGeom>
          <a:avLst/>
          <a:gdLst/>
          <a:ahLst/>
          <a:cxnLst/>
          <a:rect l="0" t="0" r="0" b="0"/>
          <a:pathLst>
            <a:path>
              <a:moveTo>
                <a:pt x="45720" y="0"/>
              </a:moveTo>
              <a:lnTo>
                <a:pt x="45720" y="797201"/>
              </a:lnTo>
              <a:lnTo>
                <a:pt x="120601" y="797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07BDD6-948B-4914-A76E-5A58A49BF58C}">
      <dsp:nvSpPr>
        <dsp:cNvPr id="0" name=""/>
        <dsp:cNvSpPr/>
      </dsp:nvSpPr>
      <dsp:spPr>
        <a:xfrm>
          <a:off x="4813921" y="758768"/>
          <a:ext cx="1288035" cy="13183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a:latin typeface="Times New Roman" pitchFamily="18" charset="0"/>
              <a:cs typeface="Times New Roman" pitchFamily="18" charset="0"/>
            </a:rPr>
            <a:t>Elaboración de planillas de ejecución de cantidades y para pago de personal.</a:t>
          </a:r>
        </a:p>
      </dsp:txBody>
      <dsp:txXfrm>
        <a:off x="4851646" y="796493"/>
        <a:ext cx="1212585" cy="1242884"/>
      </dsp:txXfrm>
    </dsp:sp>
    <dsp:sp modelId="{084AE62F-7D2A-40F8-8EF6-1D4908D2AC9D}">
      <dsp:nvSpPr>
        <dsp:cNvPr id="0" name=""/>
        <dsp:cNvSpPr/>
      </dsp:nvSpPr>
      <dsp:spPr>
        <a:xfrm>
          <a:off x="4693320" y="620734"/>
          <a:ext cx="91440" cy="2491836"/>
        </a:xfrm>
        <a:custGeom>
          <a:avLst/>
          <a:gdLst/>
          <a:ahLst/>
          <a:cxnLst/>
          <a:rect l="0" t="0" r="0" b="0"/>
          <a:pathLst>
            <a:path>
              <a:moveTo>
                <a:pt x="45720" y="0"/>
              </a:moveTo>
              <a:lnTo>
                <a:pt x="45720" y="2491836"/>
              </a:lnTo>
              <a:lnTo>
                <a:pt x="131702" y="24918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ED664F-A42A-4DD5-B747-2015A7626C4E}">
      <dsp:nvSpPr>
        <dsp:cNvPr id="0" name=""/>
        <dsp:cNvSpPr/>
      </dsp:nvSpPr>
      <dsp:spPr>
        <a:xfrm>
          <a:off x="4825022" y="2236971"/>
          <a:ext cx="1267093" cy="17511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Elaboración de planillas para suministros de materiales y maquinarias.</a:t>
          </a:r>
        </a:p>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Adquisición en bodegas.</a:t>
          </a:r>
        </a:p>
      </dsp:txBody>
      <dsp:txXfrm>
        <a:off x="4862134" y="2274083"/>
        <a:ext cx="1192869" cy="1676975"/>
      </dsp:txXfrm>
    </dsp:sp>
    <dsp:sp modelId="{2A3A0D27-CC0B-466D-9E66-7D4B0E375DD9}">
      <dsp:nvSpPr>
        <dsp:cNvPr id="0" name=""/>
        <dsp:cNvSpPr/>
      </dsp:nvSpPr>
      <dsp:spPr>
        <a:xfrm>
          <a:off x="4693320" y="620734"/>
          <a:ext cx="91440" cy="4052757"/>
        </a:xfrm>
        <a:custGeom>
          <a:avLst/>
          <a:gdLst/>
          <a:ahLst/>
          <a:cxnLst/>
          <a:rect l="0" t="0" r="0" b="0"/>
          <a:pathLst>
            <a:path>
              <a:moveTo>
                <a:pt x="45720" y="0"/>
              </a:moveTo>
              <a:lnTo>
                <a:pt x="45720" y="4052757"/>
              </a:lnTo>
              <a:lnTo>
                <a:pt x="120601" y="40527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7C37B5-67A7-47DF-B01F-5CDAB196F8D9}">
      <dsp:nvSpPr>
        <dsp:cNvPr id="0" name=""/>
        <dsp:cNvSpPr/>
      </dsp:nvSpPr>
      <dsp:spPr>
        <a:xfrm>
          <a:off x="4813921" y="4304328"/>
          <a:ext cx="1294297" cy="7383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Elaboración de presupuestos, informes.</a:t>
          </a:r>
        </a:p>
      </dsp:txBody>
      <dsp:txXfrm>
        <a:off x="4835546" y="4325953"/>
        <a:ext cx="1251047" cy="695076"/>
      </dsp:txXfrm>
    </dsp:sp>
    <dsp:sp modelId="{1C37AFA9-3997-4EBC-A8CA-0680D7123857}">
      <dsp:nvSpPr>
        <dsp:cNvPr id="0" name=""/>
        <dsp:cNvSpPr/>
      </dsp:nvSpPr>
      <dsp:spPr>
        <a:xfrm>
          <a:off x="6152861" y="21892"/>
          <a:ext cx="1454340" cy="7442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b="1" kern="1200">
              <a:latin typeface="Times New Roman" pitchFamily="18" charset="0"/>
              <a:cs typeface="Times New Roman" pitchFamily="18" charset="0"/>
            </a:rPr>
            <a:t>Administración</a:t>
          </a:r>
        </a:p>
      </dsp:txBody>
      <dsp:txXfrm>
        <a:off x="6174659" y="43690"/>
        <a:ext cx="1410744" cy="700647"/>
      </dsp:txXfrm>
    </dsp:sp>
    <dsp:sp modelId="{A233C664-31DB-420F-8BE9-941691EDEB7E}">
      <dsp:nvSpPr>
        <dsp:cNvPr id="0" name=""/>
        <dsp:cNvSpPr/>
      </dsp:nvSpPr>
      <dsp:spPr>
        <a:xfrm>
          <a:off x="6298295" y="766136"/>
          <a:ext cx="100257" cy="427113"/>
        </a:xfrm>
        <a:custGeom>
          <a:avLst/>
          <a:gdLst/>
          <a:ahLst/>
          <a:cxnLst/>
          <a:rect l="0" t="0" r="0" b="0"/>
          <a:pathLst>
            <a:path>
              <a:moveTo>
                <a:pt x="0" y="0"/>
              </a:moveTo>
              <a:lnTo>
                <a:pt x="0" y="427113"/>
              </a:lnTo>
              <a:lnTo>
                <a:pt x="100257" y="4271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7A7AE5-C123-45FD-B9FE-EEF9CBE1212C}">
      <dsp:nvSpPr>
        <dsp:cNvPr id="0" name=""/>
        <dsp:cNvSpPr/>
      </dsp:nvSpPr>
      <dsp:spPr>
        <a:xfrm>
          <a:off x="6398552" y="894965"/>
          <a:ext cx="1188423" cy="5965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Planillas para pagos</a:t>
          </a:r>
          <a:r>
            <a:rPr lang="es-ES" sz="500" kern="1200">
              <a:latin typeface="Times New Roman" pitchFamily="18" charset="0"/>
              <a:cs typeface="Times New Roman" pitchFamily="18" charset="0"/>
            </a:rPr>
            <a:t>.</a:t>
          </a:r>
        </a:p>
      </dsp:txBody>
      <dsp:txXfrm>
        <a:off x="6416025" y="912438"/>
        <a:ext cx="1153477" cy="561623"/>
      </dsp:txXfrm>
    </dsp:sp>
    <dsp:sp modelId="{B5F73AEE-C6FB-438D-A818-C7F7C4C5519E}">
      <dsp:nvSpPr>
        <dsp:cNvPr id="0" name=""/>
        <dsp:cNvSpPr/>
      </dsp:nvSpPr>
      <dsp:spPr>
        <a:xfrm>
          <a:off x="6252575" y="766136"/>
          <a:ext cx="91440" cy="1274468"/>
        </a:xfrm>
        <a:custGeom>
          <a:avLst/>
          <a:gdLst/>
          <a:ahLst/>
          <a:cxnLst/>
          <a:rect l="0" t="0" r="0" b="0"/>
          <a:pathLst>
            <a:path>
              <a:moveTo>
                <a:pt x="45720" y="0"/>
              </a:moveTo>
              <a:lnTo>
                <a:pt x="45720" y="1274468"/>
              </a:lnTo>
              <a:lnTo>
                <a:pt x="134685" y="12744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BADB64-786F-4493-A276-B8BE2123D580}">
      <dsp:nvSpPr>
        <dsp:cNvPr id="0" name=""/>
        <dsp:cNvSpPr/>
      </dsp:nvSpPr>
      <dsp:spPr>
        <a:xfrm>
          <a:off x="6387260" y="1629383"/>
          <a:ext cx="1215960" cy="822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Cálculo de rubros, volúmenes y cantidades. </a:t>
          </a:r>
        </a:p>
      </dsp:txBody>
      <dsp:txXfrm>
        <a:off x="6411349" y="1653472"/>
        <a:ext cx="1167782" cy="774264"/>
      </dsp:txXfrm>
    </dsp:sp>
    <dsp:sp modelId="{50653489-13FC-4B6D-A261-E1EB2163D0E7}">
      <dsp:nvSpPr>
        <dsp:cNvPr id="0" name=""/>
        <dsp:cNvSpPr/>
      </dsp:nvSpPr>
      <dsp:spPr>
        <a:xfrm>
          <a:off x="6252575" y="766136"/>
          <a:ext cx="91440" cy="2356839"/>
        </a:xfrm>
        <a:custGeom>
          <a:avLst/>
          <a:gdLst/>
          <a:ahLst/>
          <a:cxnLst/>
          <a:rect l="0" t="0" r="0" b="0"/>
          <a:pathLst>
            <a:path>
              <a:moveTo>
                <a:pt x="45720" y="0"/>
              </a:moveTo>
              <a:lnTo>
                <a:pt x="45720" y="2356839"/>
              </a:lnTo>
              <a:lnTo>
                <a:pt x="134685" y="235683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3304AC-CF6B-4C8C-8111-F4CC518B1B2A}">
      <dsp:nvSpPr>
        <dsp:cNvPr id="0" name=""/>
        <dsp:cNvSpPr/>
      </dsp:nvSpPr>
      <dsp:spPr>
        <a:xfrm>
          <a:off x="6387260" y="2623554"/>
          <a:ext cx="1244653" cy="9988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Manejo de contratos: recursos, fechas y renovaciones. </a:t>
          </a:r>
        </a:p>
      </dsp:txBody>
      <dsp:txXfrm>
        <a:off x="6416515" y="2652809"/>
        <a:ext cx="1186143" cy="940331"/>
      </dsp:txXfrm>
    </dsp:sp>
    <dsp:sp modelId="{43383EE8-F2C6-4BEC-A5B8-B252FD6E010F}">
      <dsp:nvSpPr>
        <dsp:cNvPr id="0" name=""/>
        <dsp:cNvSpPr/>
      </dsp:nvSpPr>
      <dsp:spPr>
        <a:xfrm>
          <a:off x="6252575" y="766136"/>
          <a:ext cx="91440" cy="3309625"/>
        </a:xfrm>
        <a:custGeom>
          <a:avLst/>
          <a:gdLst/>
          <a:ahLst/>
          <a:cxnLst/>
          <a:rect l="0" t="0" r="0" b="0"/>
          <a:pathLst>
            <a:path>
              <a:moveTo>
                <a:pt x="45720" y="0"/>
              </a:moveTo>
              <a:lnTo>
                <a:pt x="45720" y="3309625"/>
              </a:lnTo>
              <a:lnTo>
                <a:pt x="123383" y="3309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B140D7-4F30-440F-96D4-A492F55A357C}">
      <dsp:nvSpPr>
        <dsp:cNvPr id="0" name=""/>
        <dsp:cNvSpPr/>
      </dsp:nvSpPr>
      <dsp:spPr>
        <a:xfrm>
          <a:off x="6375959" y="3715067"/>
          <a:ext cx="1282347" cy="7213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Manejo de libro de obra, asistencia</a:t>
          </a:r>
        </a:p>
      </dsp:txBody>
      <dsp:txXfrm>
        <a:off x="6397088" y="3736196"/>
        <a:ext cx="1240089" cy="679131"/>
      </dsp:txXfrm>
    </dsp:sp>
    <dsp:sp modelId="{48155A95-6DAA-4251-8F55-3A4E76E9DDDA}">
      <dsp:nvSpPr>
        <dsp:cNvPr id="0" name=""/>
        <dsp:cNvSpPr/>
      </dsp:nvSpPr>
      <dsp:spPr>
        <a:xfrm>
          <a:off x="6252575" y="766136"/>
          <a:ext cx="91440" cy="4192017"/>
        </a:xfrm>
        <a:custGeom>
          <a:avLst/>
          <a:gdLst/>
          <a:ahLst/>
          <a:cxnLst/>
          <a:rect l="0" t="0" r="0" b="0"/>
          <a:pathLst>
            <a:path>
              <a:moveTo>
                <a:pt x="45720" y="0"/>
              </a:moveTo>
              <a:lnTo>
                <a:pt x="45720" y="4192017"/>
              </a:lnTo>
              <a:lnTo>
                <a:pt x="134685" y="41920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13A8FE-C86C-4E31-8925-5D5562BFEC3C}">
      <dsp:nvSpPr>
        <dsp:cNvPr id="0" name=""/>
        <dsp:cNvSpPr/>
      </dsp:nvSpPr>
      <dsp:spPr>
        <a:xfrm>
          <a:off x="6387260" y="4574306"/>
          <a:ext cx="1282518" cy="7676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a:latin typeface="Times New Roman" pitchFamily="18" charset="0"/>
              <a:cs typeface="Times New Roman" pitchFamily="18" charset="0"/>
            </a:rPr>
            <a:t>Trámites legales, municipales. </a:t>
          </a:r>
        </a:p>
      </dsp:txBody>
      <dsp:txXfrm>
        <a:off x="6409745" y="4596791"/>
        <a:ext cx="1237548" cy="72272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A6C89-E0D6-4B99-99BD-F96B2D4D2969}">
      <dsp:nvSpPr>
        <dsp:cNvPr id="0" name=""/>
        <dsp:cNvSpPr/>
      </dsp:nvSpPr>
      <dsp:spPr>
        <a:xfrm>
          <a:off x="578252" y="1658"/>
          <a:ext cx="2097268" cy="10486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ES" sz="2000" kern="1200" dirty="0" smtClean="0"/>
            <a:t>PLANES EDUCATIVOS LATINOAMÉRICA</a:t>
          </a:r>
          <a:endParaRPr lang="es-ES" sz="2000" kern="1200" dirty="0"/>
        </a:p>
      </dsp:txBody>
      <dsp:txXfrm>
        <a:off x="608965" y="32371"/>
        <a:ext cx="2035842" cy="987208"/>
      </dsp:txXfrm>
    </dsp:sp>
    <dsp:sp modelId="{D1A551C6-B5AC-4741-8DE5-F098E855E8A9}">
      <dsp:nvSpPr>
        <dsp:cNvPr id="0" name=""/>
        <dsp:cNvSpPr/>
      </dsp:nvSpPr>
      <dsp:spPr>
        <a:xfrm>
          <a:off x="787979" y="1050292"/>
          <a:ext cx="209726" cy="786475"/>
        </a:xfrm>
        <a:custGeom>
          <a:avLst/>
          <a:gdLst/>
          <a:ahLst/>
          <a:cxnLst/>
          <a:rect l="0" t="0" r="0" b="0"/>
          <a:pathLst>
            <a:path>
              <a:moveTo>
                <a:pt x="0" y="0"/>
              </a:moveTo>
              <a:lnTo>
                <a:pt x="0" y="786475"/>
              </a:lnTo>
              <a:lnTo>
                <a:pt x="209726" y="7864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848D0F-2CD1-460D-B214-FA5A5DCD2A47}">
      <dsp:nvSpPr>
        <dsp:cNvPr id="0" name=""/>
        <dsp:cNvSpPr/>
      </dsp:nvSpPr>
      <dsp:spPr>
        <a:xfrm>
          <a:off x="997706" y="1312450"/>
          <a:ext cx="1677814" cy="10486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GESTIÓN Y ADMINISTRACIÓN</a:t>
          </a:r>
          <a:endParaRPr lang="es-ES" sz="1400" kern="1200" dirty="0"/>
        </a:p>
      </dsp:txBody>
      <dsp:txXfrm>
        <a:off x="1028419" y="1343163"/>
        <a:ext cx="1616388" cy="987208"/>
      </dsp:txXfrm>
    </dsp:sp>
    <dsp:sp modelId="{67FBEC85-FA44-4684-B29D-1E3A47BA2495}">
      <dsp:nvSpPr>
        <dsp:cNvPr id="0" name=""/>
        <dsp:cNvSpPr/>
      </dsp:nvSpPr>
      <dsp:spPr>
        <a:xfrm>
          <a:off x="787979" y="1050292"/>
          <a:ext cx="209726" cy="2097268"/>
        </a:xfrm>
        <a:custGeom>
          <a:avLst/>
          <a:gdLst/>
          <a:ahLst/>
          <a:cxnLst/>
          <a:rect l="0" t="0" r="0" b="0"/>
          <a:pathLst>
            <a:path>
              <a:moveTo>
                <a:pt x="0" y="0"/>
              </a:moveTo>
              <a:lnTo>
                <a:pt x="0" y="2097268"/>
              </a:lnTo>
              <a:lnTo>
                <a:pt x="209726" y="20972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ADDAF7-2F3C-4CEF-AF5F-09235ED3EF49}">
      <dsp:nvSpPr>
        <dsp:cNvPr id="0" name=""/>
        <dsp:cNvSpPr/>
      </dsp:nvSpPr>
      <dsp:spPr>
        <a:xfrm>
          <a:off x="997706" y="2623243"/>
          <a:ext cx="1677814" cy="10486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DIBUJO E INFOGRAFÍA</a:t>
          </a:r>
          <a:endParaRPr lang="es-ES" sz="1400" kern="1200" dirty="0"/>
        </a:p>
      </dsp:txBody>
      <dsp:txXfrm>
        <a:off x="1028419" y="2653956"/>
        <a:ext cx="1616388" cy="987208"/>
      </dsp:txXfrm>
    </dsp:sp>
    <dsp:sp modelId="{068F8880-3E21-4B72-B546-0642B19FC8EB}">
      <dsp:nvSpPr>
        <dsp:cNvPr id="0" name=""/>
        <dsp:cNvSpPr/>
      </dsp:nvSpPr>
      <dsp:spPr>
        <a:xfrm>
          <a:off x="787979" y="1050292"/>
          <a:ext cx="209726" cy="3408060"/>
        </a:xfrm>
        <a:custGeom>
          <a:avLst/>
          <a:gdLst/>
          <a:ahLst/>
          <a:cxnLst/>
          <a:rect l="0" t="0" r="0" b="0"/>
          <a:pathLst>
            <a:path>
              <a:moveTo>
                <a:pt x="0" y="0"/>
              </a:moveTo>
              <a:lnTo>
                <a:pt x="0" y="3408060"/>
              </a:lnTo>
              <a:lnTo>
                <a:pt x="209726" y="34080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8F3AB3-B0F7-42B0-9D8B-9C5999067882}">
      <dsp:nvSpPr>
        <dsp:cNvPr id="0" name=""/>
        <dsp:cNvSpPr/>
      </dsp:nvSpPr>
      <dsp:spPr>
        <a:xfrm>
          <a:off x="997706" y="3934035"/>
          <a:ext cx="1677814" cy="10486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CONSTRUCCIÓN</a:t>
          </a:r>
          <a:endParaRPr lang="es-ES" sz="1400" kern="1200" dirty="0"/>
        </a:p>
      </dsp:txBody>
      <dsp:txXfrm>
        <a:off x="1028419" y="3964748"/>
        <a:ext cx="1616388" cy="987208"/>
      </dsp:txXfrm>
    </dsp:sp>
    <dsp:sp modelId="{907079B8-F13A-4759-9C35-DBE9FF68AF8B}">
      <dsp:nvSpPr>
        <dsp:cNvPr id="0" name=""/>
        <dsp:cNvSpPr/>
      </dsp:nvSpPr>
      <dsp:spPr>
        <a:xfrm>
          <a:off x="3199837" y="1658"/>
          <a:ext cx="2097268" cy="10486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ES" sz="2000" kern="1200" dirty="0" smtClean="0"/>
            <a:t>REQUERIMIENTOS PROFESIONALES</a:t>
          </a:r>
          <a:endParaRPr lang="es-ES" sz="2000" kern="1200" dirty="0"/>
        </a:p>
      </dsp:txBody>
      <dsp:txXfrm>
        <a:off x="3230550" y="32371"/>
        <a:ext cx="2035842" cy="987208"/>
      </dsp:txXfrm>
    </dsp:sp>
    <dsp:sp modelId="{C42455CA-1A36-439C-9FB5-A2F64F852BC0}">
      <dsp:nvSpPr>
        <dsp:cNvPr id="0" name=""/>
        <dsp:cNvSpPr/>
      </dsp:nvSpPr>
      <dsp:spPr>
        <a:xfrm>
          <a:off x="3409564" y="1050292"/>
          <a:ext cx="209726" cy="786475"/>
        </a:xfrm>
        <a:custGeom>
          <a:avLst/>
          <a:gdLst/>
          <a:ahLst/>
          <a:cxnLst/>
          <a:rect l="0" t="0" r="0" b="0"/>
          <a:pathLst>
            <a:path>
              <a:moveTo>
                <a:pt x="0" y="0"/>
              </a:moveTo>
              <a:lnTo>
                <a:pt x="0" y="786475"/>
              </a:lnTo>
              <a:lnTo>
                <a:pt x="209726" y="7864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BB1496-61A0-48C3-89DD-342A63B6B5DD}">
      <dsp:nvSpPr>
        <dsp:cNvPr id="0" name=""/>
        <dsp:cNvSpPr/>
      </dsp:nvSpPr>
      <dsp:spPr>
        <a:xfrm>
          <a:off x="3619291" y="1312450"/>
          <a:ext cx="1677814" cy="10486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TIEMPO CURRICULAR</a:t>
          </a:r>
        </a:p>
        <a:p>
          <a:pPr lvl="0" algn="ctr" defTabSz="622300">
            <a:lnSpc>
              <a:spcPct val="90000"/>
            </a:lnSpc>
            <a:spcBef>
              <a:spcPct val="0"/>
            </a:spcBef>
            <a:spcAft>
              <a:spcPct val="35000"/>
            </a:spcAft>
          </a:pPr>
          <a:r>
            <a:rPr lang="es-ES" sz="1400" kern="1200" dirty="0" smtClean="0"/>
            <a:t>INSUFICIENTE </a:t>
          </a:r>
          <a:endParaRPr lang="es-ES" sz="1400" kern="1200" dirty="0"/>
        </a:p>
      </dsp:txBody>
      <dsp:txXfrm>
        <a:off x="3650004" y="1343163"/>
        <a:ext cx="1616388" cy="987208"/>
      </dsp:txXfrm>
    </dsp:sp>
    <dsp:sp modelId="{724150A9-8ED6-4BCB-8DF1-9B8BDB00F9E1}">
      <dsp:nvSpPr>
        <dsp:cNvPr id="0" name=""/>
        <dsp:cNvSpPr/>
      </dsp:nvSpPr>
      <dsp:spPr>
        <a:xfrm>
          <a:off x="5821423" y="1658"/>
          <a:ext cx="2097268" cy="10486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ES" sz="2000" kern="1200" dirty="0" smtClean="0"/>
            <a:t>ESTRATEGIAS DIBUJO PARA CONSTRUCCIONES</a:t>
          </a:r>
          <a:endParaRPr lang="es-ES" sz="2000" kern="1200" dirty="0"/>
        </a:p>
      </dsp:txBody>
      <dsp:txXfrm>
        <a:off x="5852136" y="32371"/>
        <a:ext cx="2035842" cy="987208"/>
      </dsp:txXfrm>
    </dsp:sp>
    <dsp:sp modelId="{F19A36BE-B9AC-492D-95F7-E503E53D07A2}">
      <dsp:nvSpPr>
        <dsp:cNvPr id="0" name=""/>
        <dsp:cNvSpPr/>
      </dsp:nvSpPr>
      <dsp:spPr>
        <a:xfrm>
          <a:off x="6031149" y="1050292"/>
          <a:ext cx="209726" cy="786475"/>
        </a:xfrm>
        <a:custGeom>
          <a:avLst/>
          <a:gdLst/>
          <a:ahLst/>
          <a:cxnLst/>
          <a:rect l="0" t="0" r="0" b="0"/>
          <a:pathLst>
            <a:path>
              <a:moveTo>
                <a:pt x="0" y="0"/>
              </a:moveTo>
              <a:lnTo>
                <a:pt x="0" y="786475"/>
              </a:lnTo>
              <a:lnTo>
                <a:pt x="209726" y="7864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37FEFC-8D44-4333-9CEB-6D4B1ADAC096}">
      <dsp:nvSpPr>
        <dsp:cNvPr id="0" name=""/>
        <dsp:cNvSpPr/>
      </dsp:nvSpPr>
      <dsp:spPr>
        <a:xfrm>
          <a:off x="6240876" y="1312450"/>
          <a:ext cx="1677814" cy="10486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GEOMETRÍA </a:t>
          </a:r>
        </a:p>
        <a:p>
          <a:pPr lvl="0" algn="ctr" defTabSz="622300">
            <a:lnSpc>
              <a:spcPct val="90000"/>
            </a:lnSpc>
            <a:spcBef>
              <a:spcPct val="0"/>
            </a:spcBef>
            <a:spcAft>
              <a:spcPct val="35000"/>
            </a:spcAft>
          </a:pPr>
          <a:r>
            <a:rPr lang="es-ES" sz="1400" kern="1200" dirty="0" smtClean="0"/>
            <a:t>DIBUJO TÉCNICO</a:t>
          </a:r>
          <a:endParaRPr lang="es-ES" sz="1400" kern="1200" dirty="0"/>
        </a:p>
      </dsp:txBody>
      <dsp:txXfrm>
        <a:off x="6271589" y="1343163"/>
        <a:ext cx="1616388" cy="987208"/>
      </dsp:txXfrm>
    </dsp:sp>
    <dsp:sp modelId="{83999A62-5AB6-4A1E-B2DA-7994BE9992F6}">
      <dsp:nvSpPr>
        <dsp:cNvPr id="0" name=""/>
        <dsp:cNvSpPr/>
      </dsp:nvSpPr>
      <dsp:spPr>
        <a:xfrm>
          <a:off x="6031149" y="1050292"/>
          <a:ext cx="209726" cy="2097268"/>
        </a:xfrm>
        <a:custGeom>
          <a:avLst/>
          <a:gdLst/>
          <a:ahLst/>
          <a:cxnLst/>
          <a:rect l="0" t="0" r="0" b="0"/>
          <a:pathLst>
            <a:path>
              <a:moveTo>
                <a:pt x="0" y="0"/>
              </a:moveTo>
              <a:lnTo>
                <a:pt x="0" y="2097268"/>
              </a:lnTo>
              <a:lnTo>
                <a:pt x="209726" y="20972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E9B7ED-C9D2-4173-B42A-EF66ECEBF6D0}">
      <dsp:nvSpPr>
        <dsp:cNvPr id="0" name=""/>
        <dsp:cNvSpPr/>
      </dsp:nvSpPr>
      <dsp:spPr>
        <a:xfrm>
          <a:off x="6240876" y="2623243"/>
          <a:ext cx="1677814" cy="10486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DIBUJO ARQUITECTÓNICO</a:t>
          </a:r>
        </a:p>
        <a:p>
          <a:pPr lvl="0" algn="ctr" defTabSz="622300">
            <a:lnSpc>
              <a:spcPct val="90000"/>
            </a:lnSpc>
            <a:spcBef>
              <a:spcPct val="0"/>
            </a:spcBef>
            <a:spcAft>
              <a:spcPct val="35000"/>
            </a:spcAft>
          </a:pPr>
          <a:r>
            <a:rPr lang="es-ES" sz="1400" kern="1200" dirty="0" smtClean="0"/>
            <a:t>ESTRUCTURAL</a:t>
          </a:r>
        </a:p>
        <a:p>
          <a:pPr lvl="0" algn="ctr" defTabSz="622300">
            <a:lnSpc>
              <a:spcPct val="90000"/>
            </a:lnSpc>
            <a:spcBef>
              <a:spcPct val="0"/>
            </a:spcBef>
            <a:spcAft>
              <a:spcPct val="35000"/>
            </a:spcAft>
          </a:pPr>
          <a:r>
            <a:rPr lang="es-ES" sz="1400" kern="1200" dirty="0" smtClean="0"/>
            <a:t>INSTALACIONES</a:t>
          </a:r>
          <a:endParaRPr lang="es-ES" sz="1400" kern="1200" dirty="0"/>
        </a:p>
      </dsp:txBody>
      <dsp:txXfrm>
        <a:off x="6271589" y="2653956"/>
        <a:ext cx="1616388" cy="98720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A6C89-E0D6-4B99-99BD-F96B2D4D2969}">
      <dsp:nvSpPr>
        <dsp:cNvPr id="0" name=""/>
        <dsp:cNvSpPr/>
      </dsp:nvSpPr>
      <dsp:spPr>
        <a:xfrm>
          <a:off x="37023" y="1675"/>
          <a:ext cx="2385968" cy="11929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s-ES" sz="2600" kern="1200" dirty="0" smtClean="0"/>
            <a:t>EL DIBUJO SE VINCULA CON</a:t>
          </a:r>
          <a:endParaRPr lang="es-ES" sz="2600" kern="1200" dirty="0"/>
        </a:p>
      </dsp:txBody>
      <dsp:txXfrm>
        <a:off x="71964" y="36616"/>
        <a:ext cx="2316086" cy="1123102"/>
      </dsp:txXfrm>
    </dsp:sp>
    <dsp:sp modelId="{D1A551C6-B5AC-4741-8DE5-F098E855E8A9}">
      <dsp:nvSpPr>
        <dsp:cNvPr id="0" name=""/>
        <dsp:cNvSpPr/>
      </dsp:nvSpPr>
      <dsp:spPr>
        <a:xfrm>
          <a:off x="275620" y="1194659"/>
          <a:ext cx="238596" cy="894738"/>
        </a:xfrm>
        <a:custGeom>
          <a:avLst/>
          <a:gdLst/>
          <a:ahLst/>
          <a:cxnLst/>
          <a:rect l="0" t="0" r="0" b="0"/>
          <a:pathLst>
            <a:path>
              <a:moveTo>
                <a:pt x="0" y="0"/>
              </a:moveTo>
              <a:lnTo>
                <a:pt x="0" y="894738"/>
              </a:lnTo>
              <a:lnTo>
                <a:pt x="238596" y="8947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848D0F-2CD1-460D-B214-FA5A5DCD2A47}">
      <dsp:nvSpPr>
        <dsp:cNvPr id="0" name=""/>
        <dsp:cNvSpPr/>
      </dsp:nvSpPr>
      <dsp:spPr>
        <a:xfrm>
          <a:off x="514217" y="1492905"/>
          <a:ext cx="1908774" cy="11929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ES" sz="1500" kern="1200" dirty="0" smtClean="0"/>
            <a:t>PLANIFICACIÓN DE OBRA</a:t>
          </a:r>
        </a:p>
        <a:p>
          <a:pPr lvl="0" algn="ctr" defTabSz="666750">
            <a:lnSpc>
              <a:spcPct val="90000"/>
            </a:lnSpc>
            <a:spcBef>
              <a:spcPct val="0"/>
            </a:spcBef>
            <a:spcAft>
              <a:spcPct val="35000"/>
            </a:spcAft>
          </a:pPr>
          <a:r>
            <a:rPr lang="es-ES" sz="1500" kern="1200" dirty="0" smtClean="0"/>
            <a:t>EJECUCIÓN DE OBRA</a:t>
          </a:r>
        </a:p>
        <a:p>
          <a:pPr lvl="0" algn="ctr" defTabSz="666750">
            <a:lnSpc>
              <a:spcPct val="90000"/>
            </a:lnSpc>
            <a:spcBef>
              <a:spcPct val="0"/>
            </a:spcBef>
            <a:spcAft>
              <a:spcPct val="35000"/>
            </a:spcAft>
          </a:pPr>
          <a:r>
            <a:rPr lang="es-ES" sz="1500" kern="1200" dirty="0" smtClean="0"/>
            <a:t>POSTERIOR OBRA</a:t>
          </a:r>
          <a:endParaRPr lang="es-ES" sz="1500" kern="1200" dirty="0"/>
        </a:p>
      </dsp:txBody>
      <dsp:txXfrm>
        <a:off x="549158" y="1527846"/>
        <a:ext cx="1838892" cy="1123102"/>
      </dsp:txXfrm>
    </dsp:sp>
    <dsp:sp modelId="{068F8880-3E21-4B72-B546-0642B19FC8EB}">
      <dsp:nvSpPr>
        <dsp:cNvPr id="0" name=""/>
        <dsp:cNvSpPr/>
      </dsp:nvSpPr>
      <dsp:spPr>
        <a:xfrm>
          <a:off x="275620" y="1194659"/>
          <a:ext cx="238596" cy="2385968"/>
        </a:xfrm>
        <a:custGeom>
          <a:avLst/>
          <a:gdLst/>
          <a:ahLst/>
          <a:cxnLst/>
          <a:rect l="0" t="0" r="0" b="0"/>
          <a:pathLst>
            <a:path>
              <a:moveTo>
                <a:pt x="0" y="0"/>
              </a:moveTo>
              <a:lnTo>
                <a:pt x="0" y="2385968"/>
              </a:lnTo>
              <a:lnTo>
                <a:pt x="238596" y="23859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8F3AB3-B0F7-42B0-9D8B-9C5999067882}">
      <dsp:nvSpPr>
        <dsp:cNvPr id="0" name=""/>
        <dsp:cNvSpPr/>
      </dsp:nvSpPr>
      <dsp:spPr>
        <a:xfrm>
          <a:off x="514217" y="2984136"/>
          <a:ext cx="1908774" cy="1192984"/>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ES" sz="2400" kern="1200" dirty="0" smtClean="0"/>
            <a:t>EJECUCIÓN DE OBRA</a:t>
          </a:r>
          <a:endParaRPr lang="es-ES" sz="2400" kern="1200" dirty="0"/>
        </a:p>
      </dsp:txBody>
      <dsp:txXfrm>
        <a:off x="549158" y="3019077"/>
        <a:ext cx="1838892" cy="1123102"/>
      </dsp:txXfrm>
    </dsp:sp>
    <dsp:sp modelId="{907079B8-F13A-4759-9C35-DBE9FF68AF8B}">
      <dsp:nvSpPr>
        <dsp:cNvPr id="0" name=""/>
        <dsp:cNvSpPr/>
      </dsp:nvSpPr>
      <dsp:spPr>
        <a:xfrm>
          <a:off x="3019483" y="1675"/>
          <a:ext cx="2385968" cy="11929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s-ES" sz="2600" kern="1200" dirty="0" smtClean="0"/>
            <a:t>CAPACIDADES EN DIBUJO</a:t>
          </a:r>
          <a:endParaRPr lang="es-ES" sz="2600" kern="1200" dirty="0"/>
        </a:p>
      </dsp:txBody>
      <dsp:txXfrm>
        <a:off x="3054424" y="36616"/>
        <a:ext cx="2316086" cy="1123102"/>
      </dsp:txXfrm>
    </dsp:sp>
    <dsp:sp modelId="{C42455CA-1A36-439C-9FB5-A2F64F852BC0}">
      <dsp:nvSpPr>
        <dsp:cNvPr id="0" name=""/>
        <dsp:cNvSpPr/>
      </dsp:nvSpPr>
      <dsp:spPr>
        <a:xfrm>
          <a:off x="3258080" y="1194659"/>
          <a:ext cx="238596" cy="1325620"/>
        </a:xfrm>
        <a:custGeom>
          <a:avLst/>
          <a:gdLst/>
          <a:ahLst/>
          <a:cxnLst/>
          <a:rect l="0" t="0" r="0" b="0"/>
          <a:pathLst>
            <a:path>
              <a:moveTo>
                <a:pt x="0" y="0"/>
              </a:moveTo>
              <a:lnTo>
                <a:pt x="0" y="1325620"/>
              </a:lnTo>
              <a:lnTo>
                <a:pt x="238596" y="13256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BB1496-61A0-48C3-89DD-342A63B6B5DD}">
      <dsp:nvSpPr>
        <dsp:cNvPr id="0" name=""/>
        <dsp:cNvSpPr/>
      </dsp:nvSpPr>
      <dsp:spPr>
        <a:xfrm>
          <a:off x="3496677" y="1492905"/>
          <a:ext cx="1908774" cy="20547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ES" sz="1500" kern="1200" dirty="0" smtClean="0"/>
            <a:t>EXTRAER INFORMACIÓN DE LOS PLANOS POR MEDIO DE CÁLCULOS.</a:t>
          </a:r>
        </a:p>
        <a:p>
          <a:pPr lvl="0" algn="ctr" defTabSz="666750">
            <a:lnSpc>
              <a:spcPct val="90000"/>
            </a:lnSpc>
            <a:spcBef>
              <a:spcPct val="0"/>
            </a:spcBef>
            <a:spcAft>
              <a:spcPct val="35000"/>
            </a:spcAft>
          </a:pPr>
          <a:r>
            <a:rPr lang="es-ES" sz="1500" kern="1200" dirty="0" smtClean="0"/>
            <a:t>REALIZAR Y EDITAR DIBUJOS</a:t>
          </a:r>
        </a:p>
        <a:p>
          <a:pPr lvl="0" algn="ctr" defTabSz="666750">
            <a:lnSpc>
              <a:spcPct val="90000"/>
            </a:lnSpc>
            <a:spcBef>
              <a:spcPct val="0"/>
            </a:spcBef>
            <a:spcAft>
              <a:spcPct val="35000"/>
            </a:spcAft>
          </a:pPr>
          <a:r>
            <a:rPr lang="es-ES" sz="1500" kern="1200" dirty="0" smtClean="0"/>
            <a:t>HACER PLANILLAS E INFORMES</a:t>
          </a:r>
          <a:endParaRPr lang="es-ES" sz="1500" kern="1200" dirty="0"/>
        </a:p>
      </dsp:txBody>
      <dsp:txXfrm>
        <a:off x="3552583" y="1548811"/>
        <a:ext cx="1796962" cy="1942936"/>
      </dsp:txXfrm>
    </dsp:sp>
    <dsp:sp modelId="{4E303669-7086-4FD3-8A6E-D19E748B4F4B}">
      <dsp:nvSpPr>
        <dsp:cNvPr id="0" name=""/>
        <dsp:cNvSpPr/>
      </dsp:nvSpPr>
      <dsp:spPr>
        <a:xfrm>
          <a:off x="3258080" y="1194659"/>
          <a:ext cx="238596" cy="3247732"/>
        </a:xfrm>
        <a:custGeom>
          <a:avLst/>
          <a:gdLst/>
          <a:ahLst/>
          <a:cxnLst/>
          <a:rect l="0" t="0" r="0" b="0"/>
          <a:pathLst>
            <a:path>
              <a:moveTo>
                <a:pt x="0" y="0"/>
              </a:moveTo>
              <a:lnTo>
                <a:pt x="0" y="3247732"/>
              </a:lnTo>
              <a:lnTo>
                <a:pt x="238596" y="32477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56D88F-ACD8-4C15-8629-2D00D832ECED}">
      <dsp:nvSpPr>
        <dsp:cNvPr id="0" name=""/>
        <dsp:cNvSpPr/>
      </dsp:nvSpPr>
      <dsp:spPr>
        <a:xfrm>
          <a:off x="3496677" y="3845900"/>
          <a:ext cx="1908774" cy="11929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ES" sz="1500" kern="1200" dirty="0" smtClean="0"/>
            <a:t>AutoCAD / Excel</a:t>
          </a:r>
          <a:endParaRPr lang="es-ES" sz="1500" kern="1200" dirty="0"/>
        </a:p>
      </dsp:txBody>
      <dsp:txXfrm>
        <a:off x="3531618" y="3880841"/>
        <a:ext cx="1838892" cy="1123102"/>
      </dsp:txXfrm>
    </dsp:sp>
    <dsp:sp modelId="{724150A9-8ED6-4BCB-8DF1-9B8BDB00F9E1}">
      <dsp:nvSpPr>
        <dsp:cNvPr id="0" name=""/>
        <dsp:cNvSpPr/>
      </dsp:nvSpPr>
      <dsp:spPr>
        <a:xfrm>
          <a:off x="6001944" y="1675"/>
          <a:ext cx="2385968" cy="11929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s-ES" sz="2600" kern="1200" dirty="0" smtClean="0"/>
            <a:t>TIPOS CONSTRUCCIÓN</a:t>
          </a:r>
          <a:endParaRPr lang="es-ES" sz="2600" kern="1200" dirty="0"/>
        </a:p>
      </dsp:txBody>
      <dsp:txXfrm>
        <a:off x="6036885" y="36616"/>
        <a:ext cx="2316086" cy="1123102"/>
      </dsp:txXfrm>
    </dsp:sp>
    <dsp:sp modelId="{F19A36BE-B9AC-492D-95F7-E503E53D07A2}">
      <dsp:nvSpPr>
        <dsp:cNvPr id="0" name=""/>
        <dsp:cNvSpPr/>
      </dsp:nvSpPr>
      <dsp:spPr>
        <a:xfrm>
          <a:off x="6240540" y="1194659"/>
          <a:ext cx="238596" cy="894738"/>
        </a:xfrm>
        <a:custGeom>
          <a:avLst/>
          <a:gdLst/>
          <a:ahLst/>
          <a:cxnLst/>
          <a:rect l="0" t="0" r="0" b="0"/>
          <a:pathLst>
            <a:path>
              <a:moveTo>
                <a:pt x="0" y="0"/>
              </a:moveTo>
              <a:lnTo>
                <a:pt x="0" y="894738"/>
              </a:lnTo>
              <a:lnTo>
                <a:pt x="238596" y="8947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37FEFC-8D44-4333-9CEB-6D4B1ADAC096}">
      <dsp:nvSpPr>
        <dsp:cNvPr id="0" name=""/>
        <dsp:cNvSpPr/>
      </dsp:nvSpPr>
      <dsp:spPr>
        <a:xfrm>
          <a:off x="6479137" y="1492905"/>
          <a:ext cx="1908774" cy="11929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ES" sz="1500" kern="1200" dirty="0" smtClean="0"/>
            <a:t>MIXTO</a:t>
          </a:r>
        </a:p>
        <a:p>
          <a:pPr lvl="0" algn="ctr" defTabSz="666750">
            <a:lnSpc>
              <a:spcPct val="90000"/>
            </a:lnSpc>
            <a:spcBef>
              <a:spcPct val="0"/>
            </a:spcBef>
            <a:spcAft>
              <a:spcPct val="35000"/>
            </a:spcAft>
          </a:pPr>
          <a:r>
            <a:rPr lang="es-ES" sz="1500" kern="1200" dirty="0" smtClean="0"/>
            <a:t>TRADICIONAL</a:t>
          </a:r>
        </a:p>
        <a:p>
          <a:pPr lvl="0" algn="ctr" defTabSz="666750">
            <a:lnSpc>
              <a:spcPct val="90000"/>
            </a:lnSpc>
            <a:spcBef>
              <a:spcPct val="0"/>
            </a:spcBef>
            <a:spcAft>
              <a:spcPct val="35000"/>
            </a:spcAft>
          </a:pPr>
          <a:r>
            <a:rPr lang="es-ES" sz="1500" kern="1200" dirty="0" smtClean="0"/>
            <a:t>PREFABRICADOS. COLADOS</a:t>
          </a:r>
          <a:endParaRPr lang="es-ES" sz="1500" kern="1200" dirty="0"/>
        </a:p>
      </dsp:txBody>
      <dsp:txXfrm>
        <a:off x="6514078" y="1527846"/>
        <a:ext cx="1838892" cy="1123102"/>
      </dsp:txXfrm>
    </dsp:sp>
    <dsp:sp modelId="{4EC18212-BB4F-4F5F-B7C5-94BCE8BDA722}">
      <dsp:nvSpPr>
        <dsp:cNvPr id="0" name=""/>
        <dsp:cNvSpPr/>
      </dsp:nvSpPr>
      <dsp:spPr>
        <a:xfrm>
          <a:off x="6240540" y="1194659"/>
          <a:ext cx="238596" cy="2385968"/>
        </a:xfrm>
        <a:custGeom>
          <a:avLst/>
          <a:gdLst/>
          <a:ahLst/>
          <a:cxnLst/>
          <a:rect l="0" t="0" r="0" b="0"/>
          <a:pathLst>
            <a:path>
              <a:moveTo>
                <a:pt x="0" y="0"/>
              </a:moveTo>
              <a:lnTo>
                <a:pt x="0" y="2385968"/>
              </a:lnTo>
              <a:lnTo>
                <a:pt x="238596" y="23859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14EE1F-BC6D-43E3-9F3D-23D73AD9396C}">
      <dsp:nvSpPr>
        <dsp:cNvPr id="0" name=""/>
        <dsp:cNvSpPr/>
      </dsp:nvSpPr>
      <dsp:spPr>
        <a:xfrm>
          <a:off x="6479137" y="2984136"/>
          <a:ext cx="1908774" cy="11929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ES" sz="1500" kern="1200" dirty="0" smtClean="0"/>
            <a:t>ORTOGONALIDAD</a:t>
          </a:r>
          <a:endParaRPr lang="es-ES" sz="1500" kern="1200" dirty="0"/>
        </a:p>
      </dsp:txBody>
      <dsp:txXfrm>
        <a:off x="6514078" y="3019077"/>
        <a:ext cx="1838892" cy="11231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38C74-A9EB-4425-8C1F-889B55E30AD6}">
      <dsp:nvSpPr>
        <dsp:cNvPr id="0" name=""/>
        <dsp:cNvSpPr/>
      </dsp:nvSpPr>
      <dsp:spPr>
        <a:xfrm>
          <a:off x="854646" y="2443775"/>
          <a:ext cx="2335625" cy="2358256"/>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1"/>
        </a:lnRef>
        <a:fillRef idx="3">
          <a:schemeClr val="accent1"/>
        </a:fillRef>
        <a:effectRef idx="3">
          <a:schemeClr val="accent1"/>
        </a:effectRef>
        <a:fontRef idx="minor">
          <a:schemeClr val="lt1"/>
        </a:fontRef>
      </dsp:style>
    </dsp:sp>
    <dsp:sp modelId="{783F905B-E437-4484-BCF7-04F14599D425}">
      <dsp:nvSpPr>
        <dsp:cNvPr id="0" name=""/>
        <dsp:cNvSpPr/>
      </dsp:nvSpPr>
      <dsp:spPr>
        <a:xfrm>
          <a:off x="1374387" y="2974831"/>
          <a:ext cx="1296144" cy="1296144"/>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6"/>
        </a:lnRef>
        <a:fillRef idx="3">
          <a:schemeClr val="accent6"/>
        </a:fillRef>
        <a:effectRef idx="3">
          <a:schemeClr val="accent6"/>
        </a:effectRef>
        <a:fontRef idx="minor">
          <a:schemeClr val="lt1"/>
        </a:fontRef>
      </dsp:style>
    </dsp:sp>
    <dsp:sp modelId="{59EBB50A-C419-4A95-94A1-B7CEFBCA1885}">
      <dsp:nvSpPr>
        <dsp:cNvPr id="0" name=""/>
        <dsp:cNvSpPr/>
      </dsp:nvSpPr>
      <dsp:spPr>
        <a:xfrm>
          <a:off x="4614747" y="382543"/>
          <a:ext cx="1944216" cy="162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82550" rIns="82550" bIns="82550" numCol="1" spcCol="1270" anchor="ctr" anchorCtr="0">
          <a:noAutofit/>
        </a:bodyPr>
        <a:lstStyle/>
        <a:p>
          <a:pPr lvl="0" algn="l" defTabSz="2889250">
            <a:lnSpc>
              <a:spcPct val="90000"/>
            </a:lnSpc>
            <a:spcBef>
              <a:spcPct val="0"/>
            </a:spcBef>
            <a:spcAft>
              <a:spcPct val="35000"/>
            </a:spcAft>
          </a:pPr>
          <a:endParaRPr lang="es-ES" sz="6500" kern="1200"/>
        </a:p>
      </dsp:txBody>
      <dsp:txXfrm>
        <a:off x="4614747" y="382543"/>
        <a:ext cx="1944216" cy="1620180"/>
      </dsp:txXfrm>
    </dsp:sp>
    <dsp:sp modelId="{C8441085-207D-43A4-8503-EEC2C135C6B3}">
      <dsp:nvSpPr>
        <dsp:cNvPr id="0" name=""/>
        <dsp:cNvSpPr/>
      </dsp:nvSpPr>
      <dsp:spPr>
        <a:xfrm>
          <a:off x="4128693" y="1192633"/>
          <a:ext cx="48605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8A93C5E1-EA4F-428E-BE49-3EA36F854114}">
      <dsp:nvSpPr>
        <dsp:cNvPr id="0" name=""/>
        <dsp:cNvSpPr/>
      </dsp:nvSpPr>
      <dsp:spPr>
        <a:xfrm rot="5400000">
          <a:off x="1858983" y="1354813"/>
          <a:ext cx="2431566" cy="2104613"/>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F34276A2-C279-4ED0-BFDA-AED4BEE352D6}">
      <dsp:nvSpPr>
        <dsp:cNvPr id="0" name=""/>
        <dsp:cNvSpPr/>
      </dsp:nvSpPr>
      <dsp:spPr>
        <a:xfrm>
          <a:off x="4499125" y="643563"/>
          <a:ext cx="3409299" cy="3960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rtl="0">
            <a:lnSpc>
              <a:spcPct val="90000"/>
            </a:lnSpc>
            <a:spcBef>
              <a:spcPct val="0"/>
            </a:spcBef>
            <a:spcAft>
              <a:spcPct val="35000"/>
            </a:spcAft>
          </a:pPr>
          <a:r>
            <a:rPr lang="es-ES" sz="2800" kern="1200" dirty="0" smtClean="0"/>
            <a:t>¿Qué necesidades epistemológicas y contextuales requiere el Dibujo para Construcciones de la carrera de Tecnología en Construcciones y Domótica de la UDLA?</a:t>
          </a:r>
        </a:p>
        <a:p>
          <a:pPr lvl="0" algn="l" defTabSz="1244600" rtl="0">
            <a:lnSpc>
              <a:spcPct val="90000"/>
            </a:lnSpc>
            <a:spcBef>
              <a:spcPct val="0"/>
            </a:spcBef>
            <a:spcAft>
              <a:spcPct val="35000"/>
            </a:spcAft>
          </a:pPr>
          <a:r>
            <a:rPr lang="es-ES" sz="2800" kern="1200" dirty="0" smtClean="0"/>
            <a:t> </a:t>
          </a:r>
          <a:endParaRPr lang="es-ES" sz="2800" kern="1200" dirty="0"/>
        </a:p>
      </dsp:txBody>
      <dsp:txXfrm>
        <a:off x="4499125" y="643563"/>
        <a:ext cx="3409299" cy="3960449"/>
      </dsp:txXfrm>
    </dsp:sp>
    <dsp:sp modelId="{A9F6D51E-92E0-4B22-AD6B-C55C55CD64B5}">
      <dsp:nvSpPr>
        <dsp:cNvPr id="0" name=""/>
        <dsp:cNvSpPr/>
      </dsp:nvSpPr>
      <dsp:spPr>
        <a:xfrm>
          <a:off x="4164000" y="3379879"/>
          <a:ext cx="48605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879CD299-6A5C-4B2C-BA20-F876F807D1FF}">
      <dsp:nvSpPr>
        <dsp:cNvPr id="0" name=""/>
        <dsp:cNvSpPr/>
      </dsp:nvSpPr>
      <dsp:spPr>
        <a:xfrm rot="5400000">
          <a:off x="3252629" y="3041141"/>
          <a:ext cx="572636" cy="1250107"/>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EF828-5C6B-44AA-82F8-9ECC454B2C3A}">
      <dsp:nvSpPr>
        <dsp:cNvPr id="0" name=""/>
        <dsp:cNvSpPr/>
      </dsp:nvSpPr>
      <dsp:spPr>
        <a:xfrm rot="5400000">
          <a:off x="3286895" y="601535"/>
          <a:ext cx="3328144" cy="3133176"/>
        </a:xfrm>
        <a:prstGeom prst="hexagon">
          <a:avLst>
            <a:gd name="adj" fmla="val 25000"/>
            <a:gd name="vf" fmla="val 11547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b="1" kern="1200" dirty="0" smtClean="0"/>
            <a:t>Fundamentos epistemológicos de pertinencia (contexto académico y profesional)</a:t>
          </a:r>
          <a:endParaRPr lang="es-EC" sz="2200" kern="1200" dirty="0"/>
        </a:p>
      </dsp:txBody>
      <dsp:txXfrm rot="-5400000">
        <a:off x="3891279" y="1042494"/>
        <a:ext cx="2119376" cy="2251258"/>
      </dsp:txXfrm>
    </dsp:sp>
    <dsp:sp modelId="{0B5F06A9-7F4B-4E12-8E13-062C0B847A5D}">
      <dsp:nvSpPr>
        <dsp:cNvPr id="0" name=""/>
        <dsp:cNvSpPr/>
      </dsp:nvSpPr>
      <dsp:spPr>
        <a:xfrm>
          <a:off x="4885509" y="1866122"/>
          <a:ext cx="2194938" cy="1180074"/>
        </a:xfrm>
        <a:prstGeom prst="rect">
          <a:avLst/>
        </a:prstGeom>
        <a:noFill/>
        <a:ln>
          <a:noFill/>
        </a:ln>
        <a:effectLst/>
      </dsp:spPr>
      <dsp:style>
        <a:lnRef idx="0">
          <a:scrgbClr r="0" g="0" b="0"/>
        </a:lnRef>
        <a:fillRef idx="0">
          <a:scrgbClr r="0" g="0" b="0"/>
        </a:fillRef>
        <a:effectRef idx="0">
          <a:scrgbClr r="0" g="0" b="0"/>
        </a:effectRef>
        <a:fontRef idx="minor"/>
      </dsp:style>
    </dsp:sp>
    <dsp:sp modelId="{3F4AFAF4-DB17-4D6B-A4EC-E0E8AF3B302E}">
      <dsp:nvSpPr>
        <dsp:cNvPr id="0" name=""/>
        <dsp:cNvSpPr/>
      </dsp:nvSpPr>
      <dsp:spPr>
        <a:xfrm rot="5400000">
          <a:off x="-150423" y="1754640"/>
          <a:ext cx="3308103" cy="3007255"/>
        </a:xfrm>
        <a:prstGeom prst="hexagon">
          <a:avLst>
            <a:gd name="adj" fmla="val 25000"/>
            <a:gd name="vf" fmla="val 11547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s-ES" sz="2600" kern="1200" dirty="0" smtClean="0"/>
            <a:t>Asignatura</a:t>
          </a:r>
        </a:p>
        <a:p>
          <a:pPr lvl="0" algn="ctr" defTabSz="1155700">
            <a:lnSpc>
              <a:spcPct val="90000"/>
            </a:lnSpc>
            <a:spcBef>
              <a:spcPct val="0"/>
            </a:spcBef>
            <a:spcAft>
              <a:spcPct val="35000"/>
            </a:spcAft>
          </a:pPr>
          <a:r>
            <a:rPr lang="es-ES" sz="2600" kern="1200" dirty="0" smtClean="0"/>
            <a:t>Dibujo para Construcciones</a:t>
          </a:r>
          <a:endParaRPr lang="es-ES" sz="2600" kern="1200" dirty="0"/>
        </a:p>
      </dsp:txBody>
      <dsp:txXfrm rot="-5400000">
        <a:off x="478419" y="2130496"/>
        <a:ext cx="2050419" cy="22555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090222-8E3E-436E-8552-7A1104CC1063}">
      <dsp:nvSpPr>
        <dsp:cNvPr id="0" name=""/>
        <dsp:cNvSpPr/>
      </dsp:nvSpPr>
      <dsp:spPr>
        <a:xfrm rot="21161658">
          <a:off x="0" y="1437032"/>
          <a:ext cx="7498080" cy="1224527"/>
        </a:xfrm>
        <a:prstGeom prst="notchedRightArrow">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4F9918A3-79D6-40AC-85EF-27D839D89218}">
      <dsp:nvSpPr>
        <dsp:cNvPr id="0" name=""/>
        <dsp:cNvSpPr/>
      </dsp:nvSpPr>
      <dsp:spPr>
        <a:xfrm>
          <a:off x="0" y="0"/>
          <a:ext cx="6748272" cy="122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lvl="0" algn="l" defTabSz="1066800" rtl="0">
            <a:lnSpc>
              <a:spcPct val="90000"/>
            </a:lnSpc>
            <a:spcBef>
              <a:spcPct val="0"/>
            </a:spcBef>
            <a:spcAft>
              <a:spcPct val="35000"/>
            </a:spcAft>
          </a:pPr>
          <a:r>
            <a:rPr lang="es-ES" sz="2400" kern="1200" dirty="0" smtClean="0"/>
            <a:t>Identificar el marco de pertinencia que define a la asignatura Dibujo para Construcciones de la carrera de Tecnología en Domótica y Construcciones de la Universidad de las Américas. </a:t>
          </a:r>
          <a:endParaRPr lang="es-ES" sz="2400" kern="1200" dirty="0"/>
        </a:p>
      </dsp:txBody>
      <dsp:txXfrm>
        <a:off x="0" y="0"/>
        <a:ext cx="6748272" cy="1224527"/>
      </dsp:txXfrm>
    </dsp:sp>
    <dsp:sp modelId="{AEB373FD-3C19-4595-9161-C913690375AA}">
      <dsp:nvSpPr>
        <dsp:cNvPr id="0" name=""/>
        <dsp:cNvSpPr/>
      </dsp:nvSpPr>
      <dsp:spPr>
        <a:xfrm>
          <a:off x="3221070" y="1896209"/>
          <a:ext cx="306131" cy="30613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40B63-8B07-4409-A766-8ED09494C690}">
      <dsp:nvSpPr>
        <dsp:cNvPr id="0" name=""/>
        <dsp:cNvSpPr/>
      </dsp:nvSpPr>
      <dsp:spPr>
        <a:xfrm>
          <a:off x="2424292" y="2772"/>
          <a:ext cx="2352214" cy="1528939"/>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CURRÍCULO</a:t>
          </a:r>
        </a:p>
        <a:p>
          <a:pPr lvl="0" algn="ctr" defTabSz="800100">
            <a:lnSpc>
              <a:spcPct val="90000"/>
            </a:lnSpc>
            <a:spcBef>
              <a:spcPct val="0"/>
            </a:spcBef>
            <a:spcAft>
              <a:spcPct val="35000"/>
            </a:spcAft>
          </a:pPr>
          <a:r>
            <a:rPr lang="es-ES" sz="1800" kern="1200" dirty="0" smtClean="0"/>
            <a:t>Definición, funciones y características</a:t>
          </a:r>
          <a:endParaRPr lang="es-ES" sz="1800" kern="1200" dirty="0"/>
        </a:p>
      </dsp:txBody>
      <dsp:txXfrm>
        <a:off x="2498929" y="77409"/>
        <a:ext cx="2202940" cy="1379665"/>
      </dsp:txXfrm>
    </dsp:sp>
    <dsp:sp modelId="{D62BD6EB-B537-4DD3-9B79-CF11CD45355C}">
      <dsp:nvSpPr>
        <dsp:cNvPr id="0" name=""/>
        <dsp:cNvSpPr/>
      </dsp:nvSpPr>
      <dsp:spPr>
        <a:xfrm>
          <a:off x="1562367" y="767241"/>
          <a:ext cx="4076064" cy="4076064"/>
        </a:xfrm>
        <a:custGeom>
          <a:avLst/>
          <a:gdLst/>
          <a:ahLst/>
          <a:cxnLst/>
          <a:rect l="0" t="0" r="0" b="0"/>
          <a:pathLst>
            <a:path>
              <a:moveTo>
                <a:pt x="3529454" y="649063"/>
              </a:moveTo>
              <a:arcTo wR="2038032" hR="2038032" stAng="19022227" swAng="230076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E944DA7-CEBF-4933-AAC6-571B585ECF9B}">
      <dsp:nvSpPr>
        <dsp:cNvPr id="0" name=""/>
        <dsp:cNvSpPr/>
      </dsp:nvSpPr>
      <dsp:spPr>
        <a:xfrm>
          <a:off x="4189280" y="3059820"/>
          <a:ext cx="2352214" cy="1528939"/>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tx1"/>
              </a:solidFill>
            </a:rPr>
            <a:t>ENFOQUE</a:t>
          </a:r>
        </a:p>
        <a:p>
          <a:pPr lvl="0" algn="ctr" defTabSz="800100">
            <a:lnSpc>
              <a:spcPct val="90000"/>
            </a:lnSpc>
            <a:spcBef>
              <a:spcPct val="0"/>
            </a:spcBef>
            <a:spcAft>
              <a:spcPct val="35000"/>
            </a:spcAft>
          </a:pPr>
          <a:r>
            <a:rPr lang="es-ES" sz="1800" kern="1200" dirty="0" smtClean="0">
              <a:solidFill>
                <a:schemeClr val="tx1"/>
              </a:solidFill>
            </a:rPr>
            <a:t>Visión sistémica</a:t>
          </a:r>
          <a:endParaRPr lang="es-ES" sz="1800" kern="1200" dirty="0">
            <a:solidFill>
              <a:schemeClr val="tx1"/>
            </a:solidFill>
          </a:endParaRPr>
        </a:p>
      </dsp:txBody>
      <dsp:txXfrm>
        <a:off x="4263917" y="3134457"/>
        <a:ext cx="2202940" cy="1379665"/>
      </dsp:txXfrm>
    </dsp:sp>
    <dsp:sp modelId="{7BD52D33-B776-4C80-AEA6-B3744F4845AB}">
      <dsp:nvSpPr>
        <dsp:cNvPr id="0" name=""/>
        <dsp:cNvSpPr/>
      </dsp:nvSpPr>
      <dsp:spPr>
        <a:xfrm>
          <a:off x="1562367" y="767241"/>
          <a:ext cx="4076064" cy="4076064"/>
        </a:xfrm>
        <a:custGeom>
          <a:avLst/>
          <a:gdLst/>
          <a:ahLst/>
          <a:cxnLst/>
          <a:rect l="0" t="0" r="0" b="0"/>
          <a:pathLst>
            <a:path>
              <a:moveTo>
                <a:pt x="2662806" y="3977937"/>
              </a:moveTo>
              <a:arcTo wR="2038032" hR="2038032" stAng="4328886" swAng="214222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7F22A11-FB0C-4B70-BD24-63F857D34E08}">
      <dsp:nvSpPr>
        <dsp:cNvPr id="0" name=""/>
        <dsp:cNvSpPr/>
      </dsp:nvSpPr>
      <dsp:spPr>
        <a:xfrm>
          <a:off x="659305" y="3059820"/>
          <a:ext cx="2352214" cy="1528939"/>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TECNOLOGÍA EN CONSTRUCCIÓN.</a:t>
          </a:r>
        </a:p>
        <a:p>
          <a:pPr lvl="0" algn="ctr" defTabSz="800100">
            <a:lnSpc>
              <a:spcPct val="90000"/>
            </a:lnSpc>
            <a:spcBef>
              <a:spcPct val="0"/>
            </a:spcBef>
            <a:spcAft>
              <a:spcPct val="35000"/>
            </a:spcAft>
          </a:pPr>
          <a:r>
            <a:rPr lang="es-ES" sz="1800" kern="1200" dirty="0" smtClean="0"/>
            <a:t>Situación actual y proyecciones Ecuador</a:t>
          </a:r>
          <a:endParaRPr lang="es-ES" sz="1800" kern="1200" dirty="0"/>
        </a:p>
      </dsp:txBody>
      <dsp:txXfrm>
        <a:off x="733942" y="3134457"/>
        <a:ext cx="2202940" cy="1379665"/>
      </dsp:txXfrm>
    </dsp:sp>
    <dsp:sp modelId="{C6148560-B04B-4074-875C-03FB2FB7A61E}">
      <dsp:nvSpPr>
        <dsp:cNvPr id="0" name=""/>
        <dsp:cNvSpPr/>
      </dsp:nvSpPr>
      <dsp:spPr>
        <a:xfrm>
          <a:off x="1562367" y="767241"/>
          <a:ext cx="4076064" cy="4076064"/>
        </a:xfrm>
        <a:custGeom>
          <a:avLst/>
          <a:gdLst/>
          <a:ahLst/>
          <a:cxnLst/>
          <a:rect l="0" t="0" r="0" b="0"/>
          <a:pathLst>
            <a:path>
              <a:moveTo>
                <a:pt x="6612" y="1873987"/>
              </a:moveTo>
              <a:arcTo wR="2038032" hR="2038032" stAng="11077010" swAng="230076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52D420-1CAB-4314-9093-3C77F6362592}">
      <dsp:nvSpPr>
        <dsp:cNvPr id="0" name=""/>
        <dsp:cNvSpPr/>
      </dsp:nvSpPr>
      <dsp:spPr>
        <a:xfrm>
          <a:off x="2358113" y="2383237"/>
          <a:ext cx="2772605" cy="2723633"/>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t>METODOLOGÍA</a:t>
          </a:r>
          <a:endParaRPr lang="es-ES" sz="2400" kern="1200" dirty="0"/>
        </a:p>
      </dsp:txBody>
      <dsp:txXfrm>
        <a:off x="2764152" y="2782104"/>
        <a:ext cx="1960527" cy="1925899"/>
      </dsp:txXfrm>
    </dsp:sp>
    <dsp:sp modelId="{F8BD8261-CC5F-442A-88B2-B663B2E23A4F}">
      <dsp:nvSpPr>
        <dsp:cNvPr id="0" name=""/>
        <dsp:cNvSpPr/>
      </dsp:nvSpPr>
      <dsp:spPr>
        <a:xfrm rot="11700000">
          <a:off x="937610" y="2894275"/>
          <a:ext cx="1413963" cy="576265"/>
        </a:xfrm>
        <a:prstGeom prst="lef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D682B8E7-0251-4AB3-BDA1-BBC858E66CD4}">
      <dsp:nvSpPr>
        <dsp:cNvPr id="0" name=""/>
        <dsp:cNvSpPr/>
      </dsp:nvSpPr>
      <dsp:spPr>
        <a:xfrm>
          <a:off x="1257" y="2231073"/>
          <a:ext cx="1920885" cy="15367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kern="1200" dirty="0" smtClean="0"/>
            <a:t>TIPO DE INVESTIGACIÓN</a:t>
          </a:r>
        </a:p>
        <a:p>
          <a:pPr lvl="0" algn="ctr" defTabSz="622300">
            <a:lnSpc>
              <a:spcPct val="90000"/>
            </a:lnSpc>
            <a:spcBef>
              <a:spcPct val="0"/>
            </a:spcBef>
            <a:spcAft>
              <a:spcPct val="35000"/>
            </a:spcAft>
          </a:pPr>
          <a:r>
            <a:rPr lang="es-ES" sz="1400" kern="1200" dirty="0" smtClean="0"/>
            <a:t>Cualitativa, naturalista</a:t>
          </a:r>
          <a:endParaRPr lang="es-ES" sz="1400" kern="1200" dirty="0"/>
        </a:p>
      </dsp:txBody>
      <dsp:txXfrm>
        <a:off x="46266" y="2276082"/>
        <a:ext cx="1830867" cy="1446690"/>
      </dsp:txXfrm>
    </dsp:sp>
    <dsp:sp modelId="{874A7D02-00FC-4A7E-A227-376D07243C86}">
      <dsp:nvSpPr>
        <dsp:cNvPr id="0" name=""/>
        <dsp:cNvSpPr/>
      </dsp:nvSpPr>
      <dsp:spPr>
        <a:xfrm rot="14700000">
          <a:off x="2113651" y="1494634"/>
          <a:ext cx="1431470" cy="576265"/>
        </a:xfrm>
        <a:prstGeom prst="lef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C02D9D33-3141-4DD2-BCCE-B15FD6E4C049}">
      <dsp:nvSpPr>
        <dsp:cNvPr id="0" name=""/>
        <dsp:cNvSpPr/>
      </dsp:nvSpPr>
      <dsp:spPr>
        <a:xfrm>
          <a:off x="1566461" y="365737"/>
          <a:ext cx="1920885" cy="15367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kern="1200" dirty="0" smtClean="0"/>
            <a:t>NIVELES DE INVESTIGACIÓN</a:t>
          </a:r>
        </a:p>
        <a:p>
          <a:pPr lvl="0" algn="ctr" defTabSz="622300">
            <a:lnSpc>
              <a:spcPct val="90000"/>
            </a:lnSpc>
            <a:spcBef>
              <a:spcPct val="0"/>
            </a:spcBef>
            <a:spcAft>
              <a:spcPct val="35000"/>
            </a:spcAft>
          </a:pPr>
          <a:r>
            <a:rPr lang="es-ES" sz="1400" kern="1200" dirty="0" smtClean="0"/>
            <a:t>Exploratoria, descriptiva, aplicativa</a:t>
          </a:r>
          <a:endParaRPr lang="es-ES" sz="1400" kern="1200" dirty="0"/>
        </a:p>
      </dsp:txBody>
      <dsp:txXfrm>
        <a:off x="1611470" y="410746"/>
        <a:ext cx="1830867" cy="1446690"/>
      </dsp:txXfrm>
    </dsp:sp>
    <dsp:sp modelId="{BBF207F1-5CA9-4485-B647-CA07D567D401}">
      <dsp:nvSpPr>
        <dsp:cNvPr id="0" name=""/>
        <dsp:cNvSpPr/>
      </dsp:nvSpPr>
      <dsp:spPr>
        <a:xfrm rot="17700000">
          <a:off x="3943709" y="1494634"/>
          <a:ext cx="1431470" cy="576265"/>
        </a:xfrm>
        <a:prstGeom prst="lef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CC4D1F51-B80D-482F-856F-5FC347593B5D}">
      <dsp:nvSpPr>
        <dsp:cNvPr id="0" name=""/>
        <dsp:cNvSpPr/>
      </dsp:nvSpPr>
      <dsp:spPr>
        <a:xfrm>
          <a:off x="4001485" y="365737"/>
          <a:ext cx="1920885" cy="15367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kern="1200" dirty="0" smtClean="0"/>
            <a:t>MÉTODOS UTILIZADOS</a:t>
          </a:r>
        </a:p>
        <a:p>
          <a:pPr lvl="0" algn="ctr" defTabSz="622300">
            <a:lnSpc>
              <a:spcPct val="90000"/>
            </a:lnSpc>
            <a:spcBef>
              <a:spcPct val="0"/>
            </a:spcBef>
            <a:spcAft>
              <a:spcPct val="35000"/>
            </a:spcAft>
          </a:pPr>
          <a:r>
            <a:rPr lang="es-ES" sz="1400" kern="1200" dirty="0" smtClean="0"/>
            <a:t>Inductivo, deductivo, analítico sintético</a:t>
          </a:r>
          <a:endParaRPr lang="es-ES" sz="1400" kern="1200" dirty="0"/>
        </a:p>
      </dsp:txBody>
      <dsp:txXfrm>
        <a:off x="4046494" y="410746"/>
        <a:ext cx="1830867" cy="1446690"/>
      </dsp:txXfrm>
    </dsp:sp>
    <dsp:sp modelId="{9615D6C3-741D-4E7F-B6A0-45DCB5D6FA94}">
      <dsp:nvSpPr>
        <dsp:cNvPr id="0" name=""/>
        <dsp:cNvSpPr/>
      </dsp:nvSpPr>
      <dsp:spPr>
        <a:xfrm rot="20700000">
          <a:off x="5137257" y="2894275"/>
          <a:ext cx="1413963" cy="576265"/>
        </a:xfrm>
        <a:prstGeom prst="lef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2F393E0F-42B5-4C98-9935-405FE944294A}">
      <dsp:nvSpPr>
        <dsp:cNvPr id="0" name=""/>
        <dsp:cNvSpPr/>
      </dsp:nvSpPr>
      <dsp:spPr>
        <a:xfrm>
          <a:off x="5566688" y="2231073"/>
          <a:ext cx="1920885" cy="153670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kern="1200" dirty="0" smtClean="0"/>
            <a:t>TÉCNICAS DE INVESTIGACIÓN</a:t>
          </a:r>
        </a:p>
        <a:p>
          <a:pPr lvl="0" algn="ctr" defTabSz="622300">
            <a:lnSpc>
              <a:spcPct val="90000"/>
            </a:lnSpc>
            <a:spcBef>
              <a:spcPct val="0"/>
            </a:spcBef>
            <a:spcAft>
              <a:spcPct val="35000"/>
            </a:spcAft>
          </a:pPr>
          <a:r>
            <a:rPr lang="es-ES" sz="1400" kern="1200" dirty="0" smtClean="0"/>
            <a:t>Análisis documental, observación participante, entrevistas a profundidad, encuesta</a:t>
          </a:r>
          <a:endParaRPr lang="es-ES" sz="1400" kern="1200" dirty="0"/>
        </a:p>
      </dsp:txBody>
      <dsp:txXfrm>
        <a:off x="5611697" y="2276082"/>
        <a:ext cx="1830867" cy="14466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9DA51-F9E4-43B0-A7F0-A186497ABF0B}">
      <dsp:nvSpPr>
        <dsp:cNvPr id="0" name=""/>
        <dsp:cNvSpPr/>
      </dsp:nvSpPr>
      <dsp:spPr>
        <a:xfrm>
          <a:off x="3044364" y="3017197"/>
          <a:ext cx="2075450" cy="2075450"/>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s-ES" sz="2700" kern="1200" dirty="0" smtClean="0"/>
            <a:t>MUESTRA DE ESTUDIO</a:t>
          </a:r>
          <a:endParaRPr lang="es-ES" sz="2700" kern="1200" dirty="0"/>
        </a:p>
      </dsp:txBody>
      <dsp:txXfrm>
        <a:off x="3348307" y="3321140"/>
        <a:ext cx="1467564" cy="1467564"/>
      </dsp:txXfrm>
    </dsp:sp>
    <dsp:sp modelId="{6342F87E-C09E-414F-B40B-DCF6BC2FBB5F}">
      <dsp:nvSpPr>
        <dsp:cNvPr id="0" name=""/>
        <dsp:cNvSpPr/>
      </dsp:nvSpPr>
      <dsp:spPr>
        <a:xfrm rot="10800000">
          <a:off x="1036098" y="3759171"/>
          <a:ext cx="1897811" cy="591503"/>
        </a:xfrm>
        <a:prstGeom prst="leftArrow">
          <a:avLst>
            <a:gd name="adj1" fmla="val 60000"/>
            <a:gd name="adj2" fmla="val 5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sp>
    <dsp:sp modelId="{76DAC63A-1541-4CEA-AAB5-E8268825517A}">
      <dsp:nvSpPr>
        <dsp:cNvPr id="0" name=""/>
        <dsp:cNvSpPr/>
      </dsp:nvSpPr>
      <dsp:spPr>
        <a:xfrm>
          <a:off x="-236156" y="3092633"/>
          <a:ext cx="2544509" cy="1924578"/>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s-EC" sz="1300" b="1" kern="1200" dirty="0" smtClean="0"/>
            <a:t>ANÁLISIS DOCUMENTAL</a:t>
          </a:r>
        </a:p>
        <a:p>
          <a:pPr lvl="0" algn="ctr" defTabSz="577850">
            <a:lnSpc>
              <a:spcPct val="90000"/>
            </a:lnSpc>
            <a:spcBef>
              <a:spcPct val="0"/>
            </a:spcBef>
            <a:spcAft>
              <a:spcPct val="35000"/>
            </a:spcAft>
          </a:pPr>
          <a:r>
            <a:rPr lang="es-EC" sz="1300" b="0" kern="1200" dirty="0" smtClean="0"/>
            <a:t>Muestra por conveniencia, intencionada. Sílabos tecnologías afines latinoamericanas</a:t>
          </a:r>
          <a:endParaRPr lang="es-ES" sz="1300" b="0" kern="1200" dirty="0"/>
        </a:p>
      </dsp:txBody>
      <dsp:txXfrm>
        <a:off x="-179787" y="3149002"/>
        <a:ext cx="2431771" cy="1811840"/>
      </dsp:txXfrm>
    </dsp:sp>
    <dsp:sp modelId="{1C416C1E-09E3-49BF-B6C8-9E89FE20331A}">
      <dsp:nvSpPr>
        <dsp:cNvPr id="0" name=""/>
        <dsp:cNvSpPr/>
      </dsp:nvSpPr>
      <dsp:spPr>
        <a:xfrm rot="13633812">
          <a:off x="750110" y="1772670"/>
          <a:ext cx="2988806" cy="591503"/>
        </a:xfrm>
        <a:prstGeom prst="leftArrow">
          <a:avLst>
            <a:gd name="adj1" fmla="val 60000"/>
            <a:gd name="adj2" fmla="val 5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sp>
    <dsp:sp modelId="{44167702-9C7B-4FEC-89BB-18B4B1213D35}">
      <dsp:nvSpPr>
        <dsp:cNvPr id="0" name=""/>
        <dsp:cNvSpPr/>
      </dsp:nvSpPr>
      <dsp:spPr>
        <a:xfrm>
          <a:off x="72012" y="72006"/>
          <a:ext cx="2315440" cy="1798785"/>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s-EC" sz="1300" b="1" kern="1200" dirty="0" smtClean="0"/>
            <a:t>ENCUESTA A GRADUADOS</a:t>
          </a:r>
        </a:p>
        <a:p>
          <a:pPr lvl="0" algn="ctr" defTabSz="577850">
            <a:lnSpc>
              <a:spcPct val="90000"/>
            </a:lnSpc>
            <a:spcBef>
              <a:spcPct val="0"/>
            </a:spcBef>
            <a:spcAft>
              <a:spcPct val="35000"/>
            </a:spcAft>
          </a:pPr>
          <a:r>
            <a:rPr lang="es-EC" sz="1300" kern="1200" dirty="0" smtClean="0"/>
            <a:t>62 graduados</a:t>
          </a:r>
        </a:p>
        <a:p>
          <a:pPr lvl="0" algn="ctr" defTabSz="577850">
            <a:lnSpc>
              <a:spcPct val="90000"/>
            </a:lnSpc>
            <a:spcBef>
              <a:spcPct val="0"/>
            </a:spcBef>
            <a:spcAft>
              <a:spcPct val="35000"/>
            </a:spcAft>
          </a:pPr>
          <a:r>
            <a:rPr lang="es-EC" sz="1300" kern="1200" dirty="0" smtClean="0"/>
            <a:t>74% laborando</a:t>
          </a:r>
        </a:p>
        <a:p>
          <a:pPr lvl="0" algn="ctr" defTabSz="577850">
            <a:lnSpc>
              <a:spcPct val="90000"/>
            </a:lnSpc>
            <a:spcBef>
              <a:spcPct val="0"/>
            </a:spcBef>
            <a:spcAft>
              <a:spcPct val="35000"/>
            </a:spcAft>
          </a:pPr>
          <a:r>
            <a:rPr lang="es-EC" sz="1300" kern="1200" dirty="0" smtClean="0"/>
            <a:t>20 graduados, 27% graduados que trabajan en el sector de la construcción</a:t>
          </a:r>
        </a:p>
      </dsp:txBody>
      <dsp:txXfrm>
        <a:off x="124697" y="124691"/>
        <a:ext cx="2210070" cy="1693415"/>
      </dsp:txXfrm>
    </dsp:sp>
    <dsp:sp modelId="{5B90AF8D-D016-4A79-A71A-19EC686B4FD6}">
      <dsp:nvSpPr>
        <dsp:cNvPr id="0" name=""/>
        <dsp:cNvSpPr/>
      </dsp:nvSpPr>
      <dsp:spPr>
        <a:xfrm rot="16200000">
          <a:off x="3020028" y="1652151"/>
          <a:ext cx="1920033" cy="591503"/>
        </a:xfrm>
        <a:prstGeom prst="leftArrow">
          <a:avLst>
            <a:gd name="adj1" fmla="val 60000"/>
            <a:gd name="adj2" fmla="val 5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sp>
    <dsp:sp modelId="{9AD993E3-7B3F-4310-9759-A24B603E65AB}">
      <dsp:nvSpPr>
        <dsp:cNvPr id="0" name=""/>
        <dsp:cNvSpPr/>
      </dsp:nvSpPr>
      <dsp:spPr>
        <a:xfrm>
          <a:off x="2808319" y="72006"/>
          <a:ext cx="2250571" cy="1834007"/>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s-EC" sz="1300" b="1" kern="1200" dirty="0" smtClean="0"/>
            <a:t>ENTREVISTA A DOCENTES</a:t>
          </a:r>
        </a:p>
        <a:p>
          <a:pPr lvl="0" algn="ctr" defTabSz="577850">
            <a:lnSpc>
              <a:spcPct val="90000"/>
            </a:lnSpc>
            <a:spcBef>
              <a:spcPct val="0"/>
            </a:spcBef>
            <a:spcAft>
              <a:spcPct val="35000"/>
            </a:spcAft>
          </a:pPr>
          <a:r>
            <a:rPr lang="es-EC" sz="1300" kern="1200" dirty="0" smtClean="0"/>
            <a:t>12 docentes</a:t>
          </a:r>
        </a:p>
        <a:p>
          <a:pPr lvl="0" algn="ctr" defTabSz="577850">
            <a:lnSpc>
              <a:spcPct val="90000"/>
            </a:lnSpc>
            <a:spcBef>
              <a:spcPct val="0"/>
            </a:spcBef>
            <a:spcAft>
              <a:spcPct val="35000"/>
            </a:spcAft>
          </a:pPr>
          <a:r>
            <a:rPr lang="es-EC" sz="1300" kern="1200" dirty="0" smtClean="0"/>
            <a:t>2 imparten Dibujo para Construcciones</a:t>
          </a:r>
        </a:p>
        <a:p>
          <a:pPr lvl="0" algn="ctr" defTabSz="577850">
            <a:lnSpc>
              <a:spcPct val="90000"/>
            </a:lnSpc>
            <a:spcBef>
              <a:spcPct val="0"/>
            </a:spcBef>
            <a:spcAft>
              <a:spcPct val="35000"/>
            </a:spcAft>
          </a:pPr>
          <a:r>
            <a:rPr lang="es-EC" sz="1300" kern="1200" dirty="0" smtClean="0"/>
            <a:t>Muestreo intencionado dirigido</a:t>
          </a:r>
        </a:p>
      </dsp:txBody>
      <dsp:txXfrm>
        <a:off x="2862035" y="125722"/>
        <a:ext cx="2143139" cy="1726575"/>
      </dsp:txXfrm>
    </dsp:sp>
    <dsp:sp modelId="{8BCC96EB-1F4D-4D5D-AF19-B95C04695F8A}">
      <dsp:nvSpPr>
        <dsp:cNvPr id="0" name=""/>
        <dsp:cNvSpPr/>
      </dsp:nvSpPr>
      <dsp:spPr>
        <a:xfrm rot="18589133">
          <a:off x="4358412" y="1794551"/>
          <a:ext cx="2723268" cy="591503"/>
        </a:xfrm>
        <a:prstGeom prst="leftArrow">
          <a:avLst>
            <a:gd name="adj1" fmla="val 60000"/>
            <a:gd name="adj2" fmla="val 5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sp>
    <dsp:sp modelId="{15BB05CC-9AE6-460F-81D2-043A61B06CD3}">
      <dsp:nvSpPr>
        <dsp:cNvPr id="0" name=""/>
        <dsp:cNvSpPr/>
      </dsp:nvSpPr>
      <dsp:spPr>
        <a:xfrm>
          <a:off x="5400599" y="71990"/>
          <a:ext cx="2382772" cy="1944957"/>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s-EC" sz="1300" b="1" kern="1200" dirty="0" smtClean="0"/>
            <a:t>ENTREVISTA A EMPLEADORES</a:t>
          </a:r>
        </a:p>
        <a:p>
          <a:pPr lvl="0" algn="ctr" defTabSz="577850">
            <a:lnSpc>
              <a:spcPct val="90000"/>
            </a:lnSpc>
            <a:spcBef>
              <a:spcPct val="0"/>
            </a:spcBef>
            <a:spcAft>
              <a:spcPct val="35000"/>
            </a:spcAft>
          </a:pPr>
          <a:r>
            <a:rPr lang="es-EC" sz="1300" kern="1200" dirty="0" smtClean="0"/>
            <a:t>Feria de la Vivienda 300 proyectos, 90% en DMQ</a:t>
          </a:r>
        </a:p>
        <a:p>
          <a:pPr lvl="0" algn="ctr" defTabSz="577850">
            <a:lnSpc>
              <a:spcPct val="90000"/>
            </a:lnSpc>
            <a:spcBef>
              <a:spcPct val="0"/>
            </a:spcBef>
            <a:spcAft>
              <a:spcPct val="35000"/>
            </a:spcAft>
          </a:pPr>
          <a:r>
            <a:rPr lang="es-EC" sz="1300" kern="1200" dirty="0" smtClean="0"/>
            <a:t>78% Proyectos Inmobiliarios.</a:t>
          </a:r>
        </a:p>
        <a:p>
          <a:pPr lvl="0" algn="ctr" defTabSz="577850">
            <a:lnSpc>
              <a:spcPct val="90000"/>
            </a:lnSpc>
            <a:spcBef>
              <a:spcPct val="0"/>
            </a:spcBef>
            <a:spcAft>
              <a:spcPct val="35000"/>
            </a:spcAft>
          </a:pPr>
          <a:r>
            <a:rPr lang="es-EC" sz="1300" kern="1200" dirty="0" smtClean="0"/>
            <a:t>211 Proyectos, 32 empleadores</a:t>
          </a:r>
          <a:endParaRPr lang="es-ES" sz="1300" kern="1200" dirty="0"/>
        </a:p>
      </dsp:txBody>
      <dsp:txXfrm>
        <a:off x="5457565" y="128956"/>
        <a:ext cx="2268840" cy="1831025"/>
      </dsp:txXfrm>
    </dsp:sp>
    <dsp:sp modelId="{C2F9E527-A3E2-497C-80E7-30D59C79106B}">
      <dsp:nvSpPr>
        <dsp:cNvPr id="0" name=""/>
        <dsp:cNvSpPr/>
      </dsp:nvSpPr>
      <dsp:spPr>
        <a:xfrm>
          <a:off x="5230269" y="3759171"/>
          <a:ext cx="1897811" cy="591503"/>
        </a:xfrm>
        <a:prstGeom prst="leftArrow">
          <a:avLst>
            <a:gd name="adj1" fmla="val 60000"/>
            <a:gd name="adj2" fmla="val 5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sp>
    <dsp:sp modelId="{C75E8427-366F-41DB-AAD2-F7881CF47678}">
      <dsp:nvSpPr>
        <dsp:cNvPr id="0" name=""/>
        <dsp:cNvSpPr/>
      </dsp:nvSpPr>
      <dsp:spPr>
        <a:xfrm>
          <a:off x="5955110" y="3088501"/>
          <a:ext cx="2345941" cy="1932843"/>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s-EC" sz="1300" b="1" kern="1200" dirty="0" smtClean="0"/>
            <a:t>ENTREVISTA A ESPECIALISTAS</a:t>
          </a:r>
        </a:p>
        <a:p>
          <a:pPr lvl="0" algn="ctr" defTabSz="577850">
            <a:lnSpc>
              <a:spcPct val="90000"/>
            </a:lnSpc>
            <a:spcBef>
              <a:spcPct val="0"/>
            </a:spcBef>
            <a:spcAft>
              <a:spcPct val="35000"/>
            </a:spcAft>
          </a:pPr>
          <a:r>
            <a:rPr lang="es-EC" sz="1300" kern="1200" dirty="0" smtClean="0"/>
            <a:t>20 especialistas</a:t>
          </a:r>
          <a:endParaRPr lang="es-ES" sz="1300" kern="1200" dirty="0"/>
        </a:p>
      </dsp:txBody>
      <dsp:txXfrm>
        <a:off x="6011721" y="3145112"/>
        <a:ext cx="2232719" cy="18196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7D9C18-6D8C-47EA-ADB4-65F657E47BFA}">
      <dsp:nvSpPr>
        <dsp:cNvPr id="0" name=""/>
        <dsp:cNvSpPr/>
      </dsp:nvSpPr>
      <dsp:spPr>
        <a:xfrm>
          <a:off x="2411907" y="2278475"/>
          <a:ext cx="2521586" cy="2645885"/>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smtClean="0"/>
            <a:t>Universidad. Formación talento humano. Profesionales apoyo cumplimiento lineamientos para el  DMQ</a:t>
          </a:r>
          <a:endParaRPr lang="es-ES" sz="1700" kern="1200" dirty="0"/>
        </a:p>
      </dsp:txBody>
      <dsp:txXfrm>
        <a:off x="2781185" y="2665956"/>
        <a:ext cx="1783030" cy="1870923"/>
      </dsp:txXfrm>
    </dsp:sp>
    <dsp:sp modelId="{2BE20A92-52D8-41A0-A22B-249B365971F5}">
      <dsp:nvSpPr>
        <dsp:cNvPr id="0" name=""/>
        <dsp:cNvSpPr/>
      </dsp:nvSpPr>
      <dsp:spPr>
        <a:xfrm rot="13616122">
          <a:off x="1404298" y="1735689"/>
          <a:ext cx="1572504" cy="559815"/>
        </a:xfrm>
        <a:prstGeom prst="leftArrow">
          <a:avLst>
            <a:gd name="adj1" fmla="val 6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40CD79F2-3093-4930-B7F6-7D20DADEF925}">
      <dsp:nvSpPr>
        <dsp:cNvPr id="0" name=""/>
        <dsp:cNvSpPr/>
      </dsp:nvSpPr>
      <dsp:spPr>
        <a:xfrm>
          <a:off x="1008100" y="792086"/>
          <a:ext cx="1291159" cy="1298175"/>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2133600">
            <a:lnSpc>
              <a:spcPct val="90000"/>
            </a:lnSpc>
            <a:spcBef>
              <a:spcPct val="0"/>
            </a:spcBef>
            <a:spcAft>
              <a:spcPct val="35000"/>
            </a:spcAft>
          </a:pPr>
          <a:r>
            <a:rPr lang="es-ES" sz="4800" kern="1200" dirty="0" smtClean="0"/>
            <a:t>9</a:t>
          </a:r>
          <a:endParaRPr lang="es-ES" sz="4800" kern="1200" dirty="0"/>
        </a:p>
      </dsp:txBody>
      <dsp:txXfrm>
        <a:off x="1197186" y="982199"/>
        <a:ext cx="912987" cy="917949"/>
      </dsp:txXfrm>
    </dsp:sp>
    <dsp:sp modelId="{7D23D812-DAC7-44B6-8D76-0C2509D0A910}">
      <dsp:nvSpPr>
        <dsp:cNvPr id="0" name=""/>
        <dsp:cNvSpPr/>
      </dsp:nvSpPr>
      <dsp:spPr>
        <a:xfrm rot="10766455">
          <a:off x="1077022" y="3340683"/>
          <a:ext cx="1261549" cy="559815"/>
        </a:xfrm>
        <a:prstGeom prst="leftArrow">
          <a:avLst>
            <a:gd name="adj1" fmla="val 6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238D037F-F598-4A1A-98F3-6919554CE0BD}">
      <dsp:nvSpPr>
        <dsp:cNvPr id="0" name=""/>
        <dsp:cNvSpPr/>
      </dsp:nvSpPr>
      <dsp:spPr>
        <a:xfrm>
          <a:off x="144026" y="2880325"/>
          <a:ext cx="1866052" cy="1492841"/>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kern="1200" dirty="0" smtClean="0"/>
            <a:t>Agenda Zonal. Fomentar las dinámicas territoriales</a:t>
          </a:r>
          <a:endParaRPr lang="es-ES" sz="1400" kern="1200" dirty="0"/>
        </a:p>
      </dsp:txBody>
      <dsp:txXfrm>
        <a:off x="187750" y="2924049"/>
        <a:ext cx="1778604" cy="1405393"/>
      </dsp:txXfrm>
    </dsp:sp>
    <dsp:sp modelId="{658A65B7-5E83-4E22-BDC7-DD4974078200}">
      <dsp:nvSpPr>
        <dsp:cNvPr id="0" name=""/>
        <dsp:cNvSpPr/>
      </dsp:nvSpPr>
      <dsp:spPr>
        <a:xfrm rot="16200000">
          <a:off x="2935661" y="1175735"/>
          <a:ext cx="1474077" cy="559815"/>
        </a:xfrm>
        <a:prstGeom prst="leftArrow">
          <a:avLst>
            <a:gd name="adj1" fmla="val 6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133EAEDB-C745-4523-88AA-9543BC988E02}">
      <dsp:nvSpPr>
        <dsp:cNvPr id="0" name=""/>
        <dsp:cNvSpPr/>
      </dsp:nvSpPr>
      <dsp:spPr>
        <a:xfrm>
          <a:off x="2739674" y="-27816"/>
          <a:ext cx="1866052" cy="1492841"/>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kern="1200" dirty="0" smtClean="0"/>
            <a:t>Según datos INEC en la zona 9 se concentra el 20% de establecimientos productivos</a:t>
          </a:r>
          <a:endParaRPr lang="es-ES" sz="1400" kern="1200" dirty="0"/>
        </a:p>
      </dsp:txBody>
      <dsp:txXfrm>
        <a:off x="2783398" y="15908"/>
        <a:ext cx="1778604" cy="1405393"/>
      </dsp:txXfrm>
    </dsp:sp>
    <dsp:sp modelId="{EB6C4324-B2BC-493B-9CEF-27BD9B4A3235}">
      <dsp:nvSpPr>
        <dsp:cNvPr id="0" name=""/>
        <dsp:cNvSpPr/>
      </dsp:nvSpPr>
      <dsp:spPr>
        <a:xfrm rot="18900000">
          <a:off x="4426984" y="1814974"/>
          <a:ext cx="1504502" cy="559815"/>
        </a:xfrm>
        <a:prstGeom prst="leftArrow">
          <a:avLst>
            <a:gd name="adj1" fmla="val 6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BF346CF4-E813-49C0-825C-D1857BF14816}">
      <dsp:nvSpPr>
        <dsp:cNvPr id="0" name=""/>
        <dsp:cNvSpPr/>
      </dsp:nvSpPr>
      <dsp:spPr>
        <a:xfrm>
          <a:off x="4778131" y="816539"/>
          <a:ext cx="1866052" cy="1492841"/>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kern="1200" dirty="0" smtClean="0"/>
            <a:t>Problema de la vivienda crea gran demanda, existiendo un déficit de 104.000, 65% en el área urbana DMQ (INEC, 2010)</a:t>
          </a:r>
          <a:endParaRPr lang="es-ES" sz="1400" kern="1200" dirty="0"/>
        </a:p>
      </dsp:txBody>
      <dsp:txXfrm>
        <a:off x="4821855" y="860263"/>
        <a:ext cx="1778604" cy="1405393"/>
      </dsp:txXfrm>
    </dsp:sp>
    <dsp:sp modelId="{FF2ED003-C179-42DE-A925-894E7123B2CD}">
      <dsp:nvSpPr>
        <dsp:cNvPr id="0" name=""/>
        <dsp:cNvSpPr/>
      </dsp:nvSpPr>
      <dsp:spPr>
        <a:xfrm>
          <a:off x="5022705" y="3321509"/>
          <a:ext cx="1532808" cy="559815"/>
        </a:xfrm>
        <a:prstGeom prst="leftArrow">
          <a:avLst>
            <a:gd name="adj1" fmla="val 6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C970DBEB-36F5-406C-800E-8500B972ADE9}">
      <dsp:nvSpPr>
        <dsp:cNvPr id="0" name=""/>
        <dsp:cNvSpPr/>
      </dsp:nvSpPr>
      <dsp:spPr>
        <a:xfrm>
          <a:off x="5622487" y="2854996"/>
          <a:ext cx="1866052" cy="1492841"/>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s-ES" sz="1400" kern="1200" dirty="0" smtClean="0"/>
            <a:t>Impulsar el acceso a la vivienda de interés social y su financiamiento.</a:t>
          </a:r>
          <a:endParaRPr lang="es-ES" sz="1400" kern="1200" dirty="0"/>
        </a:p>
      </dsp:txBody>
      <dsp:txXfrm>
        <a:off x="5666211" y="2898720"/>
        <a:ext cx="1778604" cy="140539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9F971-6318-41B2-AF21-5D5FDE7D085F}">
      <dsp:nvSpPr>
        <dsp:cNvPr id="0" name=""/>
        <dsp:cNvSpPr/>
      </dsp:nvSpPr>
      <dsp:spPr>
        <a:xfrm>
          <a:off x="2376262" y="186669"/>
          <a:ext cx="2350921" cy="2197789"/>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kern="1200" dirty="0" smtClean="0"/>
            <a:t>Contexto</a:t>
          </a:r>
        </a:p>
        <a:p>
          <a:pPr lvl="0" algn="ctr" defTabSz="1244600">
            <a:lnSpc>
              <a:spcPct val="90000"/>
            </a:lnSpc>
            <a:spcBef>
              <a:spcPct val="0"/>
            </a:spcBef>
            <a:spcAft>
              <a:spcPct val="35000"/>
            </a:spcAft>
          </a:pPr>
          <a:r>
            <a:rPr lang="es-ES" sz="2000" kern="1200" dirty="0" smtClean="0"/>
            <a:t>Universidades pares en  Latinoamérica</a:t>
          </a:r>
          <a:endParaRPr lang="es-ES" sz="2000" kern="1200" dirty="0">
            <a:solidFill>
              <a:schemeClr val="tx1"/>
            </a:solidFill>
          </a:endParaRPr>
        </a:p>
      </dsp:txBody>
      <dsp:txXfrm>
        <a:off x="2720546" y="508528"/>
        <a:ext cx="1662353" cy="1554071"/>
      </dsp:txXfrm>
    </dsp:sp>
    <dsp:sp modelId="{3A1CDEBB-AF7A-4D2B-9087-92285430A555}">
      <dsp:nvSpPr>
        <dsp:cNvPr id="0" name=""/>
        <dsp:cNvSpPr/>
      </dsp:nvSpPr>
      <dsp:spPr>
        <a:xfrm rot="8660164">
          <a:off x="914844" y="2242317"/>
          <a:ext cx="1787557" cy="588256"/>
        </a:xfrm>
        <a:prstGeom prst="lef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F08BC9EC-8E63-4338-B527-C4AFA523879A}">
      <dsp:nvSpPr>
        <dsp:cNvPr id="0" name=""/>
        <dsp:cNvSpPr/>
      </dsp:nvSpPr>
      <dsp:spPr>
        <a:xfrm>
          <a:off x="360051" y="2888522"/>
          <a:ext cx="1444841" cy="338046"/>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ES" sz="1700" kern="1200" dirty="0" smtClean="0"/>
            <a:t>6 semestres</a:t>
          </a:r>
          <a:endParaRPr lang="es-ES" sz="1700" kern="1200" dirty="0"/>
        </a:p>
      </dsp:txBody>
      <dsp:txXfrm>
        <a:off x="369952" y="2898423"/>
        <a:ext cx="1425039" cy="318244"/>
      </dsp:txXfrm>
    </dsp:sp>
    <dsp:sp modelId="{C8EED271-DA66-4C6C-8CE3-1938C3D3D8FD}">
      <dsp:nvSpPr>
        <dsp:cNvPr id="0" name=""/>
        <dsp:cNvSpPr/>
      </dsp:nvSpPr>
      <dsp:spPr>
        <a:xfrm rot="10913162">
          <a:off x="933395" y="927683"/>
          <a:ext cx="1364588" cy="588256"/>
        </a:xfrm>
        <a:prstGeom prst="lef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A68D67CB-257B-4AD3-AABF-CE4A738A3BBA}">
      <dsp:nvSpPr>
        <dsp:cNvPr id="0" name=""/>
        <dsp:cNvSpPr/>
      </dsp:nvSpPr>
      <dsp:spPr>
        <a:xfrm>
          <a:off x="0" y="337144"/>
          <a:ext cx="1867529" cy="1724423"/>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s-ES" sz="1600" kern="1200" dirty="0" smtClean="0"/>
            <a:t>Se parte de conocimientos básicos manuales para luego implementarlos con herramientas digitales</a:t>
          </a:r>
          <a:endParaRPr lang="es-ES" sz="1600" kern="1200" dirty="0"/>
        </a:p>
      </dsp:txBody>
      <dsp:txXfrm>
        <a:off x="50507" y="387651"/>
        <a:ext cx="1766515" cy="1623409"/>
      </dsp:txXfrm>
    </dsp:sp>
    <dsp:sp modelId="{9A6E812B-1B0A-4F9F-BC1F-33AF2AF84702}">
      <dsp:nvSpPr>
        <dsp:cNvPr id="0" name=""/>
        <dsp:cNvSpPr/>
      </dsp:nvSpPr>
      <dsp:spPr>
        <a:xfrm rot="7216918">
          <a:off x="1416172" y="3144397"/>
          <a:ext cx="2283482" cy="588256"/>
        </a:xfrm>
        <a:prstGeom prst="lef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015B74EF-5556-47CB-AF0B-BBC135787404}">
      <dsp:nvSpPr>
        <dsp:cNvPr id="0" name=""/>
        <dsp:cNvSpPr/>
      </dsp:nvSpPr>
      <dsp:spPr>
        <a:xfrm>
          <a:off x="143994" y="3608601"/>
          <a:ext cx="3252062" cy="1456353"/>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s-ES" sz="1600" kern="1200" dirty="0" smtClean="0"/>
            <a:t>Enfoque hacia carreras.</a:t>
          </a:r>
        </a:p>
        <a:p>
          <a:pPr lvl="0" algn="ctr" defTabSz="711200">
            <a:lnSpc>
              <a:spcPct val="90000"/>
            </a:lnSpc>
            <a:spcBef>
              <a:spcPct val="0"/>
            </a:spcBef>
            <a:spcAft>
              <a:spcPct val="35000"/>
            </a:spcAft>
          </a:pPr>
          <a:r>
            <a:rPr lang="es-ES" sz="1600" kern="1200" dirty="0" smtClean="0"/>
            <a:t>Arquitectura</a:t>
          </a:r>
        </a:p>
        <a:p>
          <a:pPr lvl="0" algn="ctr" defTabSz="711200">
            <a:lnSpc>
              <a:spcPct val="90000"/>
            </a:lnSpc>
            <a:spcBef>
              <a:spcPct val="0"/>
            </a:spcBef>
            <a:spcAft>
              <a:spcPct val="35000"/>
            </a:spcAft>
          </a:pPr>
          <a:r>
            <a:rPr lang="es-ES" sz="1600" kern="1200" dirty="0" smtClean="0"/>
            <a:t>Topografía</a:t>
          </a:r>
        </a:p>
        <a:p>
          <a:pPr lvl="0" algn="ctr" defTabSz="711200">
            <a:lnSpc>
              <a:spcPct val="90000"/>
            </a:lnSpc>
            <a:spcBef>
              <a:spcPct val="0"/>
            </a:spcBef>
            <a:spcAft>
              <a:spcPct val="35000"/>
            </a:spcAft>
          </a:pPr>
          <a:r>
            <a:rPr lang="es-ES" sz="1600" kern="1200" dirty="0" smtClean="0"/>
            <a:t>Ingeniería</a:t>
          </a:r>
          <a:endParaRPr lang="es-ES" sz="1600" kern="1200" dirty="0"/>
        </a:p>
      </dsp:txBody>
      <dsp:txXfrm>
        <a:off x="186649" y="3651256"/>
        <a:ext cx="3166752" cy="1371043"/>
      </dsp:txXfrm>
    </dsp:sp>
    <dsp:sp modelId="{2469C509-8808-4C5E-98A0-C10402C2EAF5}">
      <dsp:nvSpPr>
        <dsp:cNvPr id="0" name=""/>
        <dsp:cNvSpPr/>
      </dsp:nvSpPr>
      <dsp:spPr>
        <a:xfrm rot="21025837">
          <a:off x="4782281" y="660703"/>
          <a:ext cx="1462450" cy="588256"/>
        </a:xfrm>
        <a:prstGeom prst="lef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D0DE2745-A21B-4BAB-BE3C-ECED234F2425}">
      <dsp:nvSpPr>
        <dsp:cNvPr id="0" name=""/>
        <dsp:cNvSpPr/>
      </dsp:nvSpPr>
      <dsp:spPr>
        <a:xfrm>
          <a:off x="5296104" y="109030"/>
          <a:ext cx="1876906" cy="1448482"/>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0480" tIns="30480" rIns="30480" bIns="30480" numCol="1" spcCol="1270" anchor="b" anchorCtr="0">
          <a:noAutofit/>
        </a:bodyPr>
        <a:lstStyle/>
        <a:p>
          <a:pPr lvl="0" algn="ctr" defTabSz="622300">
            <a:lnSpc>
              <a:spcPct val="90000"/>
            </a:lnSpc>
            <a:spcBef>
              <a:spcPct val="0"/>
            </a:spcBef>
            <a:spcAft>
              <a:spcPct val="35000"/>
            </a:spcAft>
          </a:pPr>
          <a:r>
            <a:rPr lang="es-ES" sz="1600" kern="1200" dirty="0" smtClean="0"/>
            <a:t>Gestión</a:t>
          </a:r>
        </a:p>
        <a:p>
          <a:pPr lvl="0" algn="ctr" defTabSz="622300">
            <a:lnSpc>
              <a:spcPct val="90000"/>
            </a:lnSpc>
            <a:spcBef>
              <a:spcPct val="0"/>
            </a:spcBef>
            <a:spcAft>
              <a:spcPct val="35000"/>
            </a:spcAft>
          </a:pPr>
          <a:r>
            <a:rPr lang="es-ES" sz="1600" kern="1200" dirty="0" smtClean="0"/>
            <a:t>Administración </a:t>
          </a:r>
        </a:p>
        <a:p>
          <a:pPr lvl="0" algn="ctr" defTabSz="622300">
            <a:lnSpc>
              <a:spcPct val="90000"/>
            </a:lnSpc>
            <a:spcBef>
              <a:spcPct val="0"/>
            </a:spcBef>
            <a:spcAft>
              <a:spcPct val="35000"/>
            </a:spcAft>
          </a:pPr>
          <a:r>
            <a:rPr lang="es-ES" sz="1600" kern="1200" dirty="0" smtClean="0"/>
            <a:t>Logística</a:t>
          </a:r>
        </a:p>
        <a:p>
          <a:pPr lvl="0" algn="ctr" defTabSz="622300">
            <a:lnSpc>
              <a:spcPct val="90000"/>
            </a:lnSpc>
            <a:spcBef>
              <a:spcPct val="0"/>
            </a:spcBef>
            <a:spcAft>
              <a:spcPct val="35000"/>
            </a:spcAft>
          </a:pPr>
          <a:endParaRPr lang="es-ES" sz="1100" kern="1200" dirty="0"/>
        </a:p>
      </dsp:txBody>
      <dsp:txXfrm>
        <a:off x="5338529" y="151455"/>
        <a:ext cx="1792056" cy="1363632"/>
      </dsp:txXfrm>
    </dsp:sp>
    <dsp:sp modelId="{9A6F8A95-8FB5-4FE4-A63D-D6429A861C45}">
      <dsp:nvSpPr>
        <dsp:cNvPr id="0" name=""/>
        <dsp:cNvSpPr/>
      </dsp:nvSpPr>
      <dsp:spPr>
        <a:xfrm rot="1644642">
          <a:off x="4572095" y="1957507"/>
          <a:ext cx="1685032" cy="588256"/>
        </a:xfrm>
        <a:prstGeom prst="lef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7D447D06-0322-4CA0-95EE-FE12EC6B7439}">
      <dsp:nvSpPr>
        <dsp:cNvPr id="0" name=""/>
        <dsp:cNvSpPr/>
      </dsp:nvSpPr>
      <dsp:spPr>
        <a:xfrm>
          <a:off x="5156762" y="1850426"/>
          <a:ext cx="2011551" cy="1578147"/>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s-ES" sz="1600" kern="1200" dirty="0" smtClean="0"/>
            <a:t>Dibujo, infografía</a:t>
          </a:r>
        </a:p>
        <a:p>
          <a:pPr lvl="0" algn="ctr" defTabSz="711200">
            <a:lnSpc>
              <a:spcPct val="90000"/>
            </a:lnSpc>
            <a:spcBef>
              <a:spcPct val="0"/>
            </a:spcBef>
            <a:spcAft>
              <a:spcPct val="35000"/>
            </a:spcAft>
          </a:pPr>
          <a:r>
            <a:rPr lang="es-ES" sz="1600" kern="1200" dirty="0" smtClean="0"/>
            <a:t>Visualización de proyectos constructivos.</a:t>
          </a:r>
          <a:endParaRPr lang="es-ES" sz="1600" kern="1200" dirty="0"/>
        </a:p>
      </dsp:txBody>
      <dsp:txXfrm>
        <a:off x="5202984" y="1896648"/>
        <a:ext cx="1919107" cy="1485703"/>
      </dsp:txXfrm>
    </dsp:sp>
    <dsp:sp modelId="{F94CF19B-A4C0-4376-93D1-CDF8A64F4BB5}">
      <dsp:nvSpPr>
        <dsp:cNvPr id="0" name=""/>
        <dsp:cNvSpPr/>
      </dsp:nvSpPr>
      <dsp:spPr>
        <a:xfrm rot="3855123">
          <a:off x="3474145" y="3088019"/>
          <a:ext cx="2177514" cy="588256"/>
        </a:xfrm>
        <a:prstGeom prst="leftArrow">
          <a:avLst>
            <a:gd name="adj1" fmla="val 60000"/>
            <a:gd name="adj2" fmla="val 5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B204703E-791E-4C8A-9236-9F7B72519A5B}">
      <dsp:nvSpPr>
        <dsp:cNvPr id="0" name=""/>
        <dsp:cNvSpPr/>
      </dsp:nvSpPr>
      <dsp:spPr>
        <a:xfrm>
          <a:off x="3816434" y="3572594"/>
          <a:ext cx="2438877" cy="1580424"/>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0480" tIns="30480" rIns="3048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1600" kern="1200" dirty="0" smtClean="0"/>
            <a:t>Aspectos netamente técnicos.</a:t>
          </a:r>
        </a:p>
        <a:p>
          <a:pPr marL="0" marR="0" lvl="0" indent="0" algn="ctr" defTabSz="914400" eaLnBrk="1" fontAlgn="auto" latinLnBrk="0" hangingPunct="1">
            <a:lnSpc>
              <a:spcPct val="100000"/>
            </a:lnSpc>
            <a:spcBef>
              <a:spcPct val="0"/>
            </a:spcBef>
            <a:spcAft>
              <a:spcPts val="0"/>
            </a:spcAft>
            <a:buClrTx/>
            <a:buSzTx/>
            <a:buFontTx/>
            <a:buNone/>
            <a:tabLst/>
            <a:defRPr/>
          </a:pPr>
          <a:r>
            <a:rPr lang="es-ES" sz="1600" kern="1200" dirty="0" smtClean="0"/>
            <a:t>Sistemas estructurales</a:t>
          </a:r>
        </a:p>
        <a:p>
          <a:pPr marL="0" marR="0" lvl="0" indent="0" algn="ctr" defTabSz="914400" eaLnBrk="1" fontAlgn="auto" latinLnBrk="0" hangingPunct="1">
            <a:lnSpc>
              <a:spcPct val="100000"/>
            </a:lnSpc>
            <a:spcBef>
              <a:spcPct val="0"/>
            </a:spcBef>
            <a:spcAft>
              <a:spcPts val="0"/>
            </a:spcAft>
            <a:buClrTx/>
            <a:buSzTx/>
            <a:buFontTx/>
            <a:buNone/>
            <a:tabLst/>
            <a:defRPr/>
          </a:pPr>
          <a:r>
            <a:rPr lang="es-ES" sz="1600" kern="1200" dirty="0" smtClean="0"/>
            <a:t>Instalaciones eléctricas sanitarias, electrónicas</a:t>
          </a:r>
          <a:endParaRPr lang="es-ES" sz="1600" kern="1200" dirty="0"/>
        </a:p>
      </dsp:txBody>
      <dsp:txXfrm>
        <a:off x="3862723" y="3618883"/>
        <a:ext cx="2346299" cy="148784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8AFF7F4-B629-4880-BC7B-2C3151A94539}" type="datetimeFigureOut">
              <a:rPr lang="es-EC" smtClean="0"/>
              <a:pPr/>
              <a:t>03/08/2017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0CBE620-4CE3-4756-9968-60EA4F1E31A7}" type="slidenum">
              <a:rPr lang="es-EC" smtClean="0"/>
              <a:pPr/>
              <a:t>‹Nº›</a:t>
            </a:fld>
            <a:endParaRPr lang="es-EC"/>
          </a:p>
        </p:txBody>
      </p:sp>
    </p:spTree>
    <p:extLst>
      <p:ext uri="{BB962C8B-B14F-4D97-AF65-F5344CB8AC3E}">
        <p14:creationId xmlns:p14="http://schemas.microsoft.com/office/powerpoint/2010/main" val="3460213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8AFF7F4-B629-4880-BC7B-2C3151A94539}" type="datetimeFigureOut">
              <a:rPr lang="es-EC" smtClean="0"/>
              <a:pPr/>
              <a:t>03/08/2017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0CBE620-4CE3-4756-9968-60EA4F1E31A7}" type="slidenum">
              <a:rPr lang="es-EC" smtClean="0"/>
              <a:pPr/>
              <a:t>‹Nº›</a:t>
            </a:fld>
            <a:endParaRPr lang="es-EC"/>
          </a:p>
        </p:txBody>
      </p:sp>
    </p:spTree>
    <p:extLst>
      <p:ext uri="{BB962C8B-B14F-4D97-AF65-F5344CB8AC3E}">
        <p14:creationId xmlns:p14="http://schemas.microsoft.com/office/powerpoint/2010/main" val="270097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8AFF7F4-B629-4880-BC7B-2C3151A94539}" type="datetimeFigureOut">
              <a:rPr lang="es-EC" smtClean="0"/>
              <a:pPr/>
              <a:t>03/08/2017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0CBE620-4CE3-4756-9968-60EA4F1E31A7}" type="slidenum">
              <a:rPr lang="es-EC" smtClean="0"/>
              <a:pPr/>
              <a:t>‹Nº›</a:t>
            </a:fld>
            <a:endParaRPr lang="es-EC"/>
          </a:p>
        </p:txBody>
      </p:sp>
    </p:spTree>
    <p:extLst>
      <p:ext uri="{BB962C8B-B14F-4D97-AF65-F5344CB8AC3E}">
        <p14:creationId xmlns:p14="http://schemas.microsoft.com/office/powerpoint/2010/main" val="2275652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8AFF7F4-B629-4880-BC7B-2C3151A94539}" type="datetimeFigureOut">
              <a:rPr lang="es-EC" smtClean="0"/>
              <a:pPr/>
              <a:t>03/08/2017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0CBE620-4CE3-4756-9968-60EA4F1E31A7}" type="slidenum">
              <a:rPr lang="es-EC" smtClean="0"/>
              <a:pPr/>
              <a:t>‹Nº›</a:t>
            </a:fld>
            <a:endParaRPr lang="es-EC"/>
          </a:p>
        </p:txBody>
      </p:sp>
    </p:spTree>
    <p:extLst>
      <p:ext uri="{BB962C8B-B14F-4D97-AF65-F5344CB8AC3E}">
        <p14:creationId xmlns:p14="http://schemas.microsoft.com/office/powerpoint/2010/main" val="1804141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8AFF7F4-B629-4880-BC7B-2C3151A94539}" type="datetimeFigureOut">
              <a:rPr lang="es-EC" smtClean="0"/>
              <a:pPr/>
              <a:t>03/08/2017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50CBE620-4CE3-4756-9968-60EA4F1E31A7}" type="slidenum">
              <a:rPr lang="es-EC" smtClean="0"/>
              <a:pPr/>
              <a:t>‹Nº›</a:t>
            </a:fld>
            <a:endParaRPr lang="es-EC"/>
          </a:p>
        </p:txBody>
      </p:sp>
    </p:spTree>
    <p:extLst>
      <p:ext uri="{BB962C8B-B14F-4D97-AF65-F5344CB8AC3E}">
        <p14:creationId xmlns:p14="http://schemas.microsoft.com/office/powerpoint/2010/main" val="207751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8AFF7F4-B629-4880-BC7B-2C3151A94539}" type="datetimeFigureOut">
              <a:rPr lang="es-EC" smtClean="0"/>
              <a:pPr/>
              <a:t>03/08/2017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50CBE620-4CE3-4756-9968-60EA4F1E31A7}" type="slidenum">
              <a:rPr lang="es-EC" smtClean="0"/>
              <a:pPr/>
              <a:t>‹Nº›</a:t>
            </a:fld>
            <a:endParaRPr lang="es-EC"/>
          </a:p>
        </p:txBody>
      </p:sp>
    </p:spTree>
    <p:extLst>
      <p:ext uri="{BB962C8B-B14F-4D97-AF65-F5344CB8AC3E}">
        <p14:creationId xmlns:p14="http://schemas.microsoft.com/office/powerpoint/2010/main" val="318588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8AFF7F4-B629-4880-BC7B-2C3151A94539}" type="datetimeFigureOut">
              <a:rPr lang="es-EC" smtClean="0"/>
              <a:pPr/>
              <a:t>03/08/2017</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50CBE620-4CE3-4756-9968-60EA4F1E31A7}" type="slidenum">
              <a:rPr lang="es-EC" smtClean="0"/>
              <a:pPr/>
              <a:t>‹Nº›</a:t>
            </a:fld>
            <a:endParaRPr lang="es-EC"/>
          </a:p>
        </p:txBody>
      </p:sp>
    </p:spTree>
    <p:extLst>
      <p:ext uri="{BB962C8B-B14F-4D97-AF65-F5344CB8AC3E}">
        <p14:creationId xmlns:p14="http://schemas.microsoft.com/office/powerpoint/2010/main" val="864816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8AFF7F4-B629-4880-BC7B-2C3151A94539}" type="datetimeFigureOut">
              <a:rPr lang="es-EC" smtClean="0"/>
              <a:pPr/>
              <a:t>03/08/2017</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50CBE620-4CE3-4756-9968-60EA4F1E31A7}" type="slidenum">
              <a:rPr lang="es-EC" smtClean="0"/>
              <a:pPr/>
              <a:t>‹Nº›</a:t>
            </a:fld>
            <a:endParaRPr lang="es-EC"/>
          </a:p>
        </p:txBody>
      </p:sp>
    </p:spTree>
    <p:extLst>
      <p:ext uri="{BB962C8B-B14F-4D97-AF65-F5344CB8AC3E}">
        <p14:creationId xmlns:p14="http://schemas.microsoft.com/office/powerpoint/2010/main" val="75902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8AFF7F4-B629-4880-BC7B-2C3151A94539}" type="datetimeFigureOut">
              <a:rPr lang="es-EC" smtClean="0"/>
              <a:pPr/>
              <a:t>03/08/2017</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50CBE620-4CE3-4756-9968-60EA4F1E31A7}" type="slidenum">
              <a:rPr lang="es-EC" smtClean="0"/>
              <a:pPr/>
              <a:t>‹Nº›</a:t>
            </a:fld>
            <a:endParaRPr lang="es-EC"/>
          </a:p>
        </p:txBody>
      </p:sp>
    </p:spTree>
    <p:extLst>
      <p:ext uri="{BB962C8B-B14F-4D97-AF65-F5344CB8AC3E}">
        <p14:creationId xmlns:p14="http://schemas.microsoft.com/office/powerpoint/2010/main" val="173968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8AFF7F4-B629-4880-BC7B-2C3151A94539}" type="datetimeFigureOut">
              <a:rPr lang="es-EC" smtClean="0"/>
              <a:pPr/>
              <a:t>03/08/2017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50CBE620-4CE3-4756-9968-60EA4F1E31A7}" type="slidenum">
              <a:rPr lang="es-EC" smtClean="0"/>
              <a:pPr/>
              <a:t>‹Nº›</a:t>
            </a:fld>
            <a:endParaRPr lang="es-EC"/>
          </a:p>
        </p:txBody>
      </p:sp>
    </p:spTree>
    <p:extLst>
      <p:ext uri="{BB962C8B-B14F-4D97-AF65-F5344CB8AC3E}">
        <p14:creationId xmlns:p14="http://schemas.microsoft.com/office/powerpoint/2010/main" val="376638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8AFF7F4-B629-4880-BC7B-2C3151A94539}" type="datetimeFigureOut">
              <a:rPr lang="es-EC" smtClean="0"/>
              <a:pPr/>
              <a:t>03/08/2017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50CBE620-4CE3-4756-9968-60EA4F1E31A7}" type="slidenum">
              <a:rPr lang="es-EC" smtClean="0"/>
              <a:pPr/>
              <a:t>‹Nº›</a:t>
            </a:fld>
            <a:endParaRPr lang="es-EC"/>
          </a:p>
        </p:txBody>
      </p:sp>
    </p:spTree>
    <p:extLst>
      <p:ext uri="{BB962C8B-B14F-4D97-AF65-F5344CB8AC3E}">
        <p14:creationId xmlns:p14="http://schemas.microsoft.com/office/powerpoint/2010/main" val="222526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F7F4-B629-4880-BC7B-2C3151A94539}" type="datetimeFigureOut">
              <a:rPr lang="es-EC" smtClean="0"/>
              <a:pPr/>
              <a:t>03/08/2017</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BE620-4CE3-4756-9968-60EA4F1E31A7}" type="slidenum">
              <a:rPr lang="es-EC" smtClean="0"/>
              <a:pPr/>
              <a:t>‹Nº›</a:t>
            </a:fld>
            <a:endParaRPr lang="es-EC"/>
          </a:p>
        </p:txBody>
      </p:sp>
    </p:spTree>
    <p:extLst>
      <p:ext uri="{BB962C8B-B14F-4D97-AF65-F5344CB8AC3E}">
        <p14:creationId xmlns:p14="http://schemas.microsoft.com/office/powerpoint/2010/main" val="3885663983"/>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12" Type="http://schemas.openxmlformats.org/officeDocument/2006/relationships/chart" Target="../charts/chart4.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15616" y="1988840"/>
            <a:ext cx="7406640" cy="2664296"/>
          </a:xfrm>
        </p:spPr>
        <p:txBody>
          <a:bodyPr>
            <a:noAutofit/>
          </a:bodyPr>
          <a:lstStyle/>
          <a:p>
            <a:r>
              <a:rPr lang="es-ES" sz="2800" dirty="0" smtClean="0">
                <a:effectLst/>
              </a:rPr>
              <a:t>“</a:t>
            </a:r>
            <a:r>
              <a:rPr lang="es-ES" sz="2800" dirty="0">
                <a:effectLst/>
              </a:rPr>
              <a:t>Análisis de pertinencia de los fundamentos epistemológicos para la asignatura de Dibujo para Construcciones de la carrera de </a:t>
            </a:r>
            <a:r>
              <a:rPr lang="es-ES" sz="2800" dirty="0" smtClean="0">
                <a:effectLst/>
              </a:rPr>
              <a:t>Tecnología </a:t>
            </a:r>
            <a:r>
              <a:rPr lang="es-ES" sz="2800" dirty="0">
                <a:effectLst/>
              </a:rPr>
              <a:t>en Construcciones y Domótica de la Universidad de las Américas en Quito, Ecuador. Propuesta alternativa</a:t>
            </a:r>
            <a:r>
              <a:rPr lang="es-ES" sz="2800" dirty="0" smtClean="0">
                <a:effectLst/>
              </a:rPr>
              <a:t>”. </a:t>
            </a:r>
            <a:endParaRPr lang="es-ES" sz="2800" dirty="0">
              <a:effectLst/>
            </a:endParaRPr>
          </a:p>
        </p:txBody>
      </p:sp>
      <p:sp>
        <p:nvSpPr>
          <p:cNvPr id="3" name="2 Subtítulo"/>
          <p:cNvSpPr>
            <a:spLocks noGrp="1"/>
          </p:cNvSpPr>
          <p:nvPr>
            <p:ph type="subTitle" idx="1"/>
          </p:nvPr>
        </p:nvSpPr>
        <p:spPr>
          <a:xfrm>
            <a:off x="2339752" y="5013176"/>
            <a:ext cx="4824536" cy="936104"/>
          </a:xfrm>
        </p:spPr>
        <p:txBody>
          <a:bodyPr>
            <a:noAutofit/>
          </a:bodyPr>
          <a:lstStyle/>
          <a:p>
            <a:pPr algn="ctr"/>
            <a:r>
              <a:rPr lang="es-EC" sz="2400" dirty="0" smtClean="0">
                <a:solidFill>
                  <a:srgbClr val="C00000"/>
                </a:solidFill>
              </a:rPr>
              <a:t>Daniel Antonio Puga Hermosa</a:t>
            </a:r>
          </a:p>
          <a:p>
            <a:pPr algn="ctr"/>
            <a:r>
              <a:rPr lang="es-ES" sz="2400" dirty="0" smtClean="0">
                <a:solidFill>
                  <a:srgbClr val="C00000"/>
                </a:solidFill>
              </a:rPr>
              <a:t>2017</a:t>
            </a:r>
            <a:endParaRPr lang="es-EC" sz="2400" dirty="0">
              <a:solidFill>
                <a:srgbClr val="C00000"/>
              </a:solidFill>
            </a:endParaRPr>
          </a:p>
        </p:txBody>
      </p:sp>
      <p:sp>
        <p:nvSpPr>
          <p:cNvPr id="4" name="2 Subtítulo"/>
          <p:cNvSpPr txBox="1">
            <a:spLocks/>
          </p:cNvSpPr>
          <p:nvPr/>
        </p:nvSpPr>
        <p:spPr>
          <a:xfrm>
            <a:off x="1907704" y="5949280"/>
            <a:ext cx="5904656" cy="570824"/>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r>
              <a:rPr lang="es-ES_tradnl" b="1" dirty="0">
                <a:solidFill>
                  <a:srgbClr val="C00000"/>
                </a:solidFill>
              </a:rPr>
              <a:t>DOCENCIA </a:t>
            </a:r>
            <a:r>
              <a:rPr lang="es-ES_tradnl" b="1" dirty="0" smtClean="0">
                <a:solidFill>
                  <a:srgbClr val="C00000"/>
                </a:solidFill>
              </a:rPr>
              <a:t>UNIVERSITARIA, </a:t>
            </a:r>
            <a:r>
              <a:rPr lang="es-ES_tradnl" b="1" dirty="0">
                <a:solidFill>
                  <a:srgbClr val="C00000"/>
                </a:solidFill>
              </a:rPr>
              <a:t>COHORTE XVI</a:t>
            </a:r>
            <a:endParaRPr lang="es-ES" dirty="0">
              <a:solidFill>
                <a:srgbClr val="C00000"/>
              </a:solidFill>
            </a:endParaRPr>
          </a:p>
        </p:txBody>
      </p:sp>
      <p:pic>
        <p:nvPicPr>
          <p:cNvPr id="5" name="4 Imagen" descr="LOGO-PRINCIPAL-ESPE-e144805011286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8002" y="404664"/>
            <a:ext cx="4032448" cy="1019304"/>
          </a:xfrm>
          <a:prstGeom prst="rect">
            <a:avLst/>
          </a:prstGeom>
          <a:noFill/>
          <a:ln>
            <a:noFill/>
          </a:ln>
        </p:spPr>
      </p:pic>
    </p:spTree>
    <p:extLst>
      <p:ext uri="{BB962C8B-B14F-4D97-AF65-F5344CB8AC3E}">
        <p14:creationId xmlns:p14="http://schemas.microsoft.com/office/powerpoint/2010/main" val="1840963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188640"/>
            <a:ext cx="7498080" cy="994122"/>
          </a:xfrm>
        </p:spPr>
        <p:txBody>
          <a:bodyPr>
            <a:normAutofit/>
          </a:bodyPr>
          <a:lstStyle/>
          <a:p>
            <a:pPr algn="ctr"/>
            <a:r>
              <a:rPr lang="es-EC" sz="3600" u="sng" dirty="0" smtClean="0"/>
              <a:t>METODOLOGÍA DE TRABAJO</a:t>
            </a:r>
            <a:endParaRPr lang="es-EC" sz="3600" u="sng" dirty="0"/>
          </a:p>
        </p:txBody>
      </p:sp>
      <p:graphicFrame>
        <p:nvGraphicFramePr>
          <p:cNvPr id="4" name="3 Diagrama"/>
          <p:cNvGraphicFramePr/>
          <p:nvPr>
            <p:extLst>
              <p:ext uri="{D42A27DB-BD31-4B8C-83A1-F6EECF244321}">
                <p14:modId xmlns:p14="http://schemas.microsoft.com/office/powerpoint/2010/main" val="1335508395"/>
              </p:ext>
            </p:extLst>
          </p:nvPr>
        </p:nvGraphicFramePr>
        <p:xfrm>
          <a:off x="899592" y="1052736"/>
          <a:ext cx="748883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234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60648"/>
            <a:ext cx="7498080" cy="994122"/>
          </a:xfrm>
        </p:spPr>
        <p:txBody>
          <a:bodyPr>
            <a:noAutofit/>
          </a:bodyPr>
          <a:lstStyle/>
          <a:p>
            <a:pPr algn="ctr"/>
            <a:r>
              <a:rPr lang="es-EC" sz="3600" u="sng" dirty="0" smtClean="0"/>
              <a:t>CRITERIOS DE SELECCIÓN DE LA MUESTRA</a:t>
            </a:r>
            <a:endParaRPr lang="es-EC" sz="3600" u="sng" dirty="0"/>
          </a:p>
        </p:txBody>
      </p:sp>
      <p:graphicFrame>
        <p:nvGraphicFramePr>
          <p:cNvPr id="4" name="3 Diagrama"/>
          <p:cNvGraphicFramePr/>
          <p:nvPr>
            <p:extLst>
              <p:ext uri="{D42A27DB-BD31-4B8C-83A1-F6EECF244321}">
                <p14:modId xmlns:p14="http://schemas.microsoft.com/office/powerpoint/2010/main" val="3854568314"/>
              </p:ext>
            </p:extLst>
          </p:nvPr>
        </p:nvGraphicFramePr>
        <p:xfrm>
          <a:off x="683568" y="1484784"/>
          <a:ext cx="806489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3905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600" u="sng" dirty="0" smtClean="0"/>
              <a:t>POBLACIÓN Y MUESTRA</a:t>
            </a:r>
            <a:endParaRPr lang="es-EC" sz="3600" u="sng"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41794881"/>
              </p:ext>
            </p:extLst>
          </p:nvPr>
        </p:nvGraphicFramePr>
        <p:xfrm>
          <a:off x="1907704" y="2060848"/>
          <a:ext cx="5616624" cy="2934970"/>
        </p:xfrm>
        <a:graphic>
          <a:graphicData uri="http://schemas.openxmlformats.org/drawingml/2006/table">
            <a:tbl>
              <a:tblPr firstRow="1" bandRow="1">
                <a:tableStyleId>{7DF18680-E054-41AD-8BC1-D1AEF772440D}</a:tableStyleId>
              </a:tblPr>
              <a:tblGrid>
                <a:gridCol w="3168352"/>
                <a:gridCol w="1224136"/>
                <a:gridCol w="1224136"/>
              </a:tblGrid>
              <a:tr h="811530">
                <a:tc>
                  <a:txBody>
                    <a:bodyPr/>
                    <a:lstStyle/>
                    <a:p>
                      <a:pPr algn="ctr"/>
                      <a:r>
                        <a:rPr lang="es-EC" sz="1600" dirty="0" smtClean="0"/>
                        <a:t>ACTORES DE LA INVESTIGACIÓN</a:t>
                      </a:r>
                      <a:endParaRPr lang="es-EC" sz="1600" dirty="0"/>
                    </a:p>
                  </a:txBody>
                  <a:tcPr/>
                </a:tc>
                <a:tc>
                  <a:txBody>
                    <a:bodyPr/>
                    <a:lstStyle/>
                    <a:p>
                      <a:pPr algn="ctr"/>
                      <a:r>
                        <a:rPr lang="es-EC" sz="1800" dirty="0" smtClean="0"/>
                        <a:t>Población</a:t>
                      </a:r>
                      <a:endParaRPr lang="es-EC" sz="1800" dirty="0"/>
                    </a:p>
                  </a:txBody>
                  <a:tcPr anchor="ctr"/>
                </a:tc>
                <a:tc>
                  <a:txBody>
                    <a:bodyPr/>
                    <a:lstStyle/>
                    <a:p>
                      <a:pPr algn="ctr"/>
                      <a:r>
                        <a:rPr lang="es-EC" sz="1800" dirty="0" smtClean="0"/>
                        <a:t>Muestra</a:t>
                      </a:r>
                      <a:endParaRPr lang="es-EC" sz="1800" dirty="0"/>
                    </a:p>
                  </a:txBody>
                  <a:tcPr anchor="ctr"/>
                </a:tc>
              </a:tr>
              <a:tr h="370840">
                <a:tc>
                  <a:txBody>
                    <a:bodyPr/>
                    <a:lstStyle/>
                    <a:p>
                      <a:r>
                        <a:rPr lang="es-EC" sz="1800" dirty="0" smtClean="0"/>
                        <a:t>EMPLEADORES</a:t>
                      </a:r>
                      <a:endParaRPr lang="es-EC" sz="1800" dirty="0"/>
                    </a:p>
                  </a:txBody>
                  <a:tcPr/>
                </a:tc>
                <a:tc>
                  <a:txBody>
                    <a:bodyPr/>
                    <a:lstStyle/>
                    <a:p>
                      <a:pPr algn="ctr"/>
                      <a:r>
                        <a:rPr lang="es-EC" sz="1800" dirty="0" smtClean="0"/>
                        <a:t>211</a:t>
                      </a:r>
                      <a:endParaRPr lang="es-EC" sz="1800" dirty="0"/>
                    </a:p>
                  </a:txBody>
                  <a:tcPr anchor="ctr"/>
                </a:tc>
                <a:tc>
                  <a:txBody>
                    <a:bodyPr/>
                    <a:lstStyle/>
                    <a:p>
                      <a:pPr algn="ctr"/>
                      <a:r>
                        <a:rPr lang="es-EC" sz="1800" dirty="0" smtClean="0"/>
                        <a:t>32</a:t>
                      </a:r>
                      <a:endParaRPr lang="es-EC" sz="1800" dirty="0"/>
                    </a:p>
                  </a:txBody>
                  <a:tcPr anchor="ctr"/>
                </a:tc>
              </a:tr>
              <a:tr h="370840">
                <a:tc>
                  <a:txBody>
                    <a:bodyPr/>
                    <a:lstStyle/>
                    <a:p>
                      <a:r>
                        <a:rPr lang="es-EC" sz="1800" dirty="0" smtClean="0"/>
                        <a:t>ESPECIALISTAS</a:t>
                      </a:r>
                      <a:endParaRPr lang="es-EC" sz="1800" dirty="0"/>
                    </a:p>
                  </a:txBody>
                  <a:tcPr/>
                </a:tc>
                <a:tc>
                  <a:txBody>
                    <a:bodyPr/>
                    <a:lstStyle/>
                    <a:p>
                      <a:pPr algn="ctr"/>
                      <a:r>
                        <a:rPr lang="es-EC" sz="1800" dirty="0" smtClean="0"/>
                        <a:t>300</a:t>
                      </a:r>
                      <a:endParaRPr lang="es-EC" sz="1800" dirty="0"/>
                    </a:p>
                  </a:txBody>
                  <a:tcPr anchor="ctr"/>
                </a:tc>
                <a:tc>
                  <a:txBody>
                    <a:bodyPr/>
                    <a:lstStyle/>
                    <a:p>
                      <a:pPr algn="ctr"/>
                      <a:r>
                        <a:rPr lang="es-EC" sz="1800" dirty="0" smtClean="0"/>
                        <a:t>20</a:t>
                      </a:r>
                      <a:endParaRPr lang="es-EC" sz="1800" dirty="0"/>
                    </a:p>
                  </a:txBody>
                  <a:tcPr anchor="ctr"/>
                </a:tc>
              </a:tr>
              <a:tr h="370840">
                <a:tc>
                  <a:txBody>
                    <a:bodyPr/>
                    <a:lstStyle/>
                    <a:p>
                      <a:r>
                        <a:rPr lang="es-EC" sz="1800" dirty="0" smtClean="0"/>
                        <a:t>GRADUADOS</a:t>
                      </a:r>
                      <a:endParaRPr lang="es-EC" sz="1800" dirty="0"/>
                    </a:p>
                  </a:txBody>
                  <a:tcPr/>
                </a:tc>
                <a:tc>
                  <a:txBody>
                    <a:bodyPr/>
                    <a:lstStyle/>
                    <a:p>
                      <a:pPr algn="ctr"/>
                      <a:r>
                        <a:rPr lang="es-EC" sz="1800" dirty="0" smtClean="0"/>
                        <a:t>46</a:t>
                      </a:r>
                      <a:endParaRPr lang="es-EC" sz="1800" dirty="0"/>
                    </a:p>
                  </a:txBody>
                  <a:tcPr anchor="ctr"/>
                </a:tc>
                <a:tc>
                  <a:txBody>
                    <a:bodyPr/>
                    <a:lstStyle/>
                    <a:p>
                      <a:pPr algn="ctr"/>
                      <a:r>
                        <a:rPr lang="es-EC" sz="1800" dirty="0" smtClean="0"/>
                        <a:t>20</a:t>
                      </a:r>
                      <a:endParaRPr lang="es-EC" sz="1800" dirty="0"/>
                    </a:p>
                  </a:txBody>
                  <a:tcPr anchor="ctr"/>
                </a:tc>
              </a:tr>
              <a:tr h="640080">
                <a:tc>
                  <a:txBody>
                    <a:bodyPr/>
                    <a:lstStyle/>
                    <a:p>
                      <a:r>
                        <a:rPr lang="es-EC" sz="1800" dirty="0" smtClean="0"/>
                        <a:t>DOCENTES DE LA CARRERA</a:t>
                      </a:r>
                      <a:endParaRPr lang="es-EC" sz="1800" dirty="0"/>
                    </a:p>
                  </a:txBody>
                  <a:tcPr/>
                </a:tc>
                <a:tc>
                  <a:txBody>
                    <a:bodyPr/>
                    <a:lstStyle/>
                    <a:p>
                      <a:pPr algn="ctr"/>
                      <a:r>
                        <a:rPr lang="es-EC" sz="1800" dirty="0" smtClean="0"/>
                        <a:t>12</a:t>
                      </a:r>
                      <a:endParaRPr lang="es-EC" sz="1800" dirty="0"/>
                    </a:p>
                  </a:txBody>
                  <a:tcPr anchor="ctr"/>
                </a:tc>
                <a:tc>
                  <a:txBody>
                    <a:bodyPr/>
                    <a:lstStyle/>
                    <a:p>
                      <a:pPr algn="ctr"/>
                      <a:r>
                        <a:rPr lang="es-EC" sz="1800" dirty="0" smtClean="0"/>
                        <a:t>2</a:t>
                      </a:r>
                      <a:endParaRPr lang="es-EC" sz="1800" dirty="0"/>
                    </a:p>
                  </a:txBody>
                  <a:tcPr anchor="ctr"/>
                </a:tc>
              </a:tr>
              <a:tr h="370840">
                <a:tc>
                  <a:txBody>
                    <a:bodyPr/>
                    <a:lstStyle/>
                    <a:p>
                      <a:pPr algn="r"/>
                      <a:r>
                        <a:rPr lang="es-EC" sz="1800" b="1" dirty="0" smtClean="0"/>
                        <a:t>TOTAL</a:t>
                      </a:r>
                      <a:endParaRPr lang="es-EC" sz="1800" b="1" dirty="0"/>
                    </a:p>
                  </a:txBody>
                  <a:tcPr/>
                </a:tc>
                <a:tc>
                  <a:txBody>
                    <a:bodyPr/>
                    <a:lstStyle/>
                    <a:p>
                      <a:pPr algn="ctr"/>
                      <a:r>
                        <a:rPr lang="es-EC" sz="1800" b="1" dirty="0" smtClean="0"/>
                        <a:t>569</a:t>
                      </a:r>
                      <a:endParaRPr lang="es-EC" sz="1800" b="1" dirty="0"/>
                    </a:p>
                  </a:txBody>
                  <a:tcPr anchor="ctr"/>
                </a:tc>
                <a:tc>
                  <a:txBody>
                    <a:bodyPr/>
                    <a:lstStyle/>
                    <a:p>
                      <a:pPr algn="ctr"/>
                      <a:r>
                        <a:rPr lang="es-EC" sz="1800" b="1" dirty="0" smtClean="0"/>
                        <a:t>74</a:t>
                      </a:r>
                      <a:endParaRPr lang="es-EC" sz="1800" b="1" dirty="0"/>
                    </a:p>
                  </a:txBody>
                  <a:tcPr anchor="ctr"/>
                </a:tc>
              </a:tr>
            </a:tbl>
          </a:graphicData>
        </a:graphic>
      </p:graphicFrame>
    </p:spTree>
    <p:extLst>
      <p:ext uri="{BB962C8B-B14F-4D97-AF65-F5344CB8AC3E}">
        <p14:creationId xmlns:p14="http://schemas.microsoft.com/office/powerpoint/2010/main" val="1479872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55576" y="1916832"/>
            <a:ext cx="1800200"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sz="4000" dirty="0" smtClean="0"/>
              <a:t>PNBV</a:t>
            </a:r>
            <a:endParaRPr lang="es-ES" sz="4000" dirty="0"/>
          </a:p>
        </p:txBody>
      </p:sp>
      <p:sp>
        <p:nvSpPr>
          <p:cNvPr id="4" name="3 CuadroTexto"/>
          <p:cNvSpPr txBox="1"/>
          <p:nvPr/>
        </p:nvSpPr>
        <p:spPr>
          <a:xfrm>
            <a:off x="755576" y="3140968"/>
            <a:ext cx="576064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dirty="0" smtClean="0"/>
              <a:t>Objetivo 3. Mejoramiento de la calidad de vida de la población</a:t>
            </a:r>
            <a:endParaRPr lang="es-ES" dirty="0"/>
          </a:p>
        </p:txBody>
      </p:sp>
      <p:sp>
        <p:nvSpPr>
          <p:cNvPr id="5" name="4 CuadroTexto"/>
          <p:cNvSpPr txBox="1"/>
          <p:nvPr/>
        </p:nvSpPr>
        <p:spPr>
          <a:xfrm>
            <a:off x="755576" y="4584189"/>
            <a:ext cx="5040560" cy="92333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dirty="0" smtClean="0"/>
              <a:t>Objetivo 4. Fortalecer las capacidades de la ciudadanía mejorando la calidad de la educación en todos sus niveles</a:t>
            </a:r>
            <a:endParaRPr lang="es-ES" dirty="0"/>
          </a:p>
        </p:txBody>
      </p:sp>
      <p:sp>
        <p:nvSpPr>
          <p:cNvPr id="6" name="5 CuadroTexto"/>
          <p:cNvSpPr txBox="1"/>
          <p:nvPr/>
        </p:nvSpPr>
        <p:spPr>
          <a:xfrm>
            <a:off x="6273477" y="3933056"/>
            <a:ext cx="2619003"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s-ES" dirty="0" smtClean="0"/>
              <a:t>Fortaleciendo estándares calidad</a:t>
            </a:r>
            <a:endParaRPr lang="es-ES" dirty="0"/>
          </a:p>
        </p:txBody>
      </p:sp>
      <p:sp>
        <p:nvSpPr>
          <p:cNvPr id="7" name="6 CuadroTexto"/>
          <p:cNvSpPr txBox="1"/>
          <p:nvPr/>
        </p:nvSpPr>
        <p:spPr>
          <a:xfrm>
            <a:off x="6273477" y="4769568"/>
            <a:ext cx="2592288"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s-ES" dirty="0" smtClean="0"/>
              <a:t>Armonizando procesos educativos</a:t>
            </a:r>
            <a:endParaRPr lang="es-ES" dirty="0"/>
          </a:p>
        </p:txBody>
      </p:sp>
      <p:sp>
        <p:nvSpPr>
          <p:cNvPr id="8" name="7 CuadroTexto"/>
          <p:cNvSpPr txBox="1"/>
          <p:nvPr/>
        </p:nvSpPr>
        <p:spPr>
          <a:xfrm>
            <a:off x="6300192" y="5661248"/>
            <a:ext cx="2592288"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s-ES" dirty="0" smtClean="0"/>
              <a:t>Diseñando mallas, planes y programas pertinentes</a:t>
            </a:r>
            <a:endParaRPr lang="es-ES" dirty="0"/>
          </a:p>
        </p:txBody>
      </p:sp>
      <p:sp>
        <p:nvSpPr>
          <p:cNvPr id="9" name="8 CuadroTexto"/>
          <p:cNvSpPr txBox="1"/>
          <p:nvPr/>
        </p:nvSpPr>
        <p:spPr>
          <a:xfrm>
            <a:off x="827584" y="332656"/>
            <a:ext cx="7632848" cy="954107"/>
          </a:xfrm>
          <a:prstGeom prst="rect">
            <a:avLst/>
          </a:prstGeom>
          <a:noFill/>
        </p:spPr>
        <p:txBody>
          <a:bodyPr wrap="square" rtlCol="0">
            <a:spAutoFit/>
          </a:bodyPr>
          <a:lstStyle/>
          <a:p>
            <a:pPr algn="ctr"/>
            <a:r>
              <a:rPr lang="es-EC" sz="3200" u="sng" dirty="0" smtClean="0"/>
              <a:t>PERTINENCIA DESDE LO NORMATIVO </a:t>
            </a:r>
          </a:p>
          <a:p>
            <a:pPr algn="ctr"/>
            <a:r>
              <a:rPr lang="es-EC" sz="2400" u="sng" dirty="0" smtClean="0"/>
              <a:t>(ANÁLISIS DOCUMENTAL).</a:t>
            </a:r>
            <a:endParaRPr lang="es-ES" sz="3200" u="sng" dirty="0"/>
          </a:p>
        </p:txBody>
      </p:sp>
    </p:spTree>
    <p:extLst>
      <p:ext uri="{BB962C8B-B14F-4D97-AF65-F5344CB8AC3E}">
        <p14:creationId xmlns:p14="http://schemas.microsoft.com/office/powerpoint/2010/main" val="517607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Diagrama"/>
          <p:cNvGraphicFramePr/>
          <p:nvPr>
            <p:extLst>
              <p:ext uri="{D42A27DB-BD31-4B8C-83A1-F6EECF244321}">
                <p14:modId xmlns:p14="http://schemas.microsoft.com/office/powerpoint/2010/main" val="753628581"/>
              </p:ext>
            </p:extLst>
          </p:nvPr>
        </p:nvGraphicFramePr>
        <p:xfrm>
          <a:off x="899592" y="1556792"/>
          <a:ext cx="763284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827584" y="332656"/>
            <a:ext cx="7632848" cy="1077218"/>
          </a:xfrm>
          <a:prstGeom prst="rect">
            <a:avLst/>
          </a:prstGeom>
          <a:noFill/>
        </p:spPr>
        <p:txBody>
          <a:bodyPr wrap="square" rtlCol="0">
            <a:spAutoFit/>
          </a:bodyPr>
          <a:lstStyle/>
          <a:p>
            <a:pPr algn="ctr"/>
            <a:r>
              <a:rPr lang="es-EC" sz="3200" u="sng" dirty="0" smtClean="0"/>
              <a:t>PERTINENCIA DESDE LO NORMATIVO</a:t>
            </a:r>
          </a:p>
          <a:p>
            <a:pPr algn="ctr"/>
            <a:r>
              <a:rPr lang="es-EC" sz="3200" u="sng" dirty="0" smtClean="0"/>
              <a:t> </a:t>
            </a:r>
            <a:r>
              <a:rPr lang="es-EC" sz="2400" u="sng" dirty="0" smtClean="0"/>
              <a:t>(ANÁLISIS DOCUMENTAL).</a:t>
            </a:r>
            <a:endParaRPr lang="es-ES" sz="3200" u="sng" dirty="0"/>
          </a:p>
        </p:txBody>
      </p:sp>
    </p:spTree>
    <p:extLst>
      <p:ext uri="{BB962C8B-B14F-4D97-AF65-F5344CB8AC3E}">
        <p14:creationId xmlns:p14="http://schemas.microsoft.com/office/powerpoint/2010/main" val="172614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434184" cy="936104"/>
          </a:xfrm>
        </p:spPr>
        <p:txBody>
          <a:bodyPr>
            <a:normAutofit fontScale="90000"/>
          </a:bodyPr>
          <a:lstStyle/>
          <a:p>
            <a:pPr algn="ctr"/>
            <a:r>
              <a:rPr lang="es-EC" sz="3600" u="sng" dirty="0" smtClean="0"/>
              <a:t>PERTINENCIA DESDE EL CONTEXTO ACADÉMICO. </a:t>
            </a:r>
            <a:r>
              <a:rPr lang="es-EC" sz="4000" u="sng" dirty="0" smtClean="0"/>
              <a:t/>
            </a:r>
            <a:br>
              <a:rPr lang="es-EC" sz="4000" u="sng" dirty="0" smtClean="0"/>
            </a:br>
            <a:r>
              <a:rPr lang="es-EC" sz="2700" u="sng" dirty="0" smtClean="0"/>
              <a:t>TENDENCIAS DE LA CARRERA</a:t>
            </a:r>
            <a:endParaRPr lang="es-EC" sz="4000" u="sng" dirty="0"/>
          </a:p>
        </p:txBody>
      </p:sp>
      <p:graphicFrame>
        <p:nvGraphicFramePr>
          <p:cNvPr id="6" name="5 Diagrama"/>
          <p:cNvGraphicFramePr/>
          <p:nvPr>
            <p:extLst>
              <p:ext uri="{D42A27DB-BD31-4B8C-83A1-F6EECF244321}">
                <p14:modId xmlns:p14="http://schemas.microsoft.com/office/powerpoint/2010/main" val="2321713255"/>
              </p:ext>
            </p:extLst>
          </p:nvPr>
        </p:nvGraphicFramePr>
        <p:xfrm>
          <a:off x="899592" y="1412776"/>
          <a:ext cx="770485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7513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agrama"/>
          <p:cNvGraphicFramePr/>
          <p:nvPr>
            <p:extLst>
              <p:ext uri="{D42A27DB-BD31-4B8C-83A1-F6EECF244321}">
                <p14:modId xmlns:p14="http://schemas.microsoft.com/office/powerpoint/2010/main" val="3196389901"/>
              </p:ext>
            </p:extLst>
          </p:nvPr>
        </p:nvGraphicFramePr>
        <p:xfrm>
          <a:off x="395536" y="1340768"/>
          <a:ext cx="835292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1 Título"/>
          <p:cNvSpPr txBox="1">
            <a:spLocks/>
          </p:cNvSpPr>
          <p:nvPr/>
        </p:nvSpPr>
        <p:spPr>
          <a:xfrm>
            <a:off x="395536" y="332656"/>
            <a:ext cx="8434184" cy="93610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3600" u="sng" dirty="0" smtClean="0"/>
              <a:t>PERTINENCIA DESDE EL CONTEXTO ACADÉMICO. </a:t>
            </a:r>
            <a:r>
              <a:rPr lang="es-EC" sz="4000" u="sng" dirty="0" smtClean="0"/>
              <a:t/>
            </a:r>
            <a:br>
              <a:rPr lang="es-EC" sz="4000" u="sng" dirty="0" smtClean="0"/>
            </a:br>
            <a:r>
              <a:rPr lang="es-EC" sz="2700" u="sng" dirty="0" smtClean="0"/>
              <a:t>ENTREVISTA A DOCENTES EN LA UDLA</a:t>
            </a:r>
            <a:endParaRPr lang="es-EC" sz="4000" u="sng" dirty="0"/>
          </a:p>
        </p:txBody>
      </p:sp>
    </p:spTree>
    <p:extLst>
      <p:ext uri="{BB962C8B-B14F-4D97-AF65-F5344CB8AC3E}">
        <p14:creationId xmlns:p14="http://schemas.microsoft.com/office/powerpoint/2010/main" val="3280069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043608" y="476672"/>
            <a:ext cx="7498080"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000" u="sng" dirty="0" smtClean="0"/>
              <a:t>CONTEXTO REAL:  SECTOR CONSTRUCTIVO</a:t>
            </a:r>
          </a:p>
          <a:p>
            <a:r>
              <a:rPr lang="es-EC" sz="2900" u="sng" dirty="0" smtClean="0"/>
              <a:t>EMPLEADORES</a:t>
            </a:r>
            <a:endParaRPr lang="es-EC" sz="2900" u="sng" dirty="0"/>
          </a:p>
        </p:txBody>
      </p:sp>
      <p:graphicFrame>
        <p:nvGraphicFramePr>
          <p:cNvPr id="5" name="4 Gráfico"/>
          <p:cNvGraphicFramePr/>
          <p:nvPr>
            <p:extLst>
              <p:ext uri="{D42A27DB-BD31-4B8C-83A1-F6EECF244321}">
                <p14:modId xmlns:p14="http://schemas.microsoft.com/office/powerpoint/2010/main" val="1614849077"/>
              </p:ext>
            </p:extLst>
          </p:nvPr>
        </p:nvGraphicFramePr>
        <p:xfrm>
          <a:off x="683568" y="1628800"/>
          <a:ext cx="3867150" cy="1857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áfico"/>
          <p:cNvGraphicFramePr/>
          <p:nvPr>
            <p:extLst>
              <p:ext uri="{D42A27DB-BD31-4B8C-83A1-F6EECF244321}">
                <p14:modId xmlns:p14="http://schemas.microsoft.com/office/powerpoint/2010/main" val="3110450907"/>
              </p:ext>
            </p:extLst>
          </p:nvPr>
        </p:nvGraphicFramePr>
        <p:xfrm>
          <a:off x="539552" y="3717032"/>
          <a:ext cx="5132705" cy="28206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6 Gráfico"/>
          <p:cNvGraphicFramePr/>
          <p:nvPr>
            <p:extLst>
              <p:ext uri="{D42A27DB-BD31-4B8C-83A1-F6EECF244321}">
                <p14:modId xmlns:p14="http://schemas.microsoft.com/office/powerpoint/2010/main" val="4132553421"/>
              </p:ext>
            </p:extLst>
          </p:nvPr>
        </p:nvGraphicFramePr>
        <p:xfrm>
          <a:off x="5096078" y="1556792"/>
          <a:ext cx="3364354" cy="2160240"/>
        </p:xfrm>
        <a:graphic>
          <a:graphicData uri="http://schemas.openxmlformats.org/drawingml/2006/chart">
            <c:chart xmlns:c="http://schemas.openxmlformats.org/drawingml/2006/chart" xmlns:r="http://schemas.openxmlformats.org/officeDocument/2006/relationships" r:id="rId4"/>
          </a:graphicData>
        </a:graphic>
      </p:graphicFrame>
      <p:sp>
        <p:nvSpPr>
          <p:cNvPr id="2" name="1 CuadroTexto"/>
          <p:cNvSpPr txBox="1"/>
          <p:nvPr/>
        </p:nvSpPr>
        <p:spPr>
          <a:xfrm>
            <a:off x="6444208" y="4659844"/>
            <a:ext cx="1862818" cy="646331"/>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s-EC" dirty="0" smtClean="0"/>
              <a:t>EXISTE DEMANDA</a:t>
            </a:r>
          </a:p>
          <a:p>
            <a:r>
              <a:rPr lang="es-EC" dirty="0" smtClean="0"/>
              <a:t>DEL TECNÓLOGO</a:t>
            </a:r>
            <a:endParaRPr lang="es-EC" dirty="0"/>
          </a:p>
        </p:txBody>
      </p:sp>
    </p:spTree>
    <p:extLst>
      <p:ext uri="{BB962C8B-B14F-4D97-AF65-F5344CB8AC3E}">
        <p14:creationId xmlns:p14="http://schemas.microsoft.com/office/powerpoint/2010/main" val="2389121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agrama"/>
          <p:cNvGraphicFramePr/>
          <p:nvPr>
            <p:extLst>
              <p:ext uri="{D42A27DB-BD31-4B8C-83A1-F6EECF244321}">
                <p14:modId xmlns:p14="http://schemas.microsoft.com/office/powerpoint/2010/main" val="2838152792"/>
              </p:ext>
            </p:extLst>
          </p:nvPr>
        </p:nvGraphicFramePr>
        <p:xfrm>
          <a:off x="2161054" y="1703065"/>
          <a:ext cx="2324100" cy="208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9 Diagrama"/>
          <p:cNvGraphicFramePr/>
          <p:nvPr>
            <p:extLst>
              <p:ext uri="{D42A27DB-BD31-4B8C-83A1-F6EECF244321}">
                <p14:modId xmlns:p14="http://schemas.microsoft.com/office/powerpoint/2010/main" val="3144223800"/>
              </p:ext>
            </p:extLst>
          </p:nvPr>
        </p:nvGraphicFramePr>
        <p:xfrm>
          <a:off x="4952206" y="1703065"/>
          <a:ext cx="1924050" cy="20383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Cuadro de texto 2"/>
          <p:cNvSpPr txBox="1">
            <a:spLocks noChangeArrowheads="1"/>
          </p:cNvSpPr>
          <p:nvPr/>
        </p:nvSpPr>
        <p:spPr bwMode="auto">
          <a:xfrm>
            <a:off x="2270725" y="1396792"/>
            <a:ext cx="4821555" cy="335915"/>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s-ES" sz="1200" b="1" dirty="0">
                <a:effectLst/>
                <a:latin typeface="Times New Roman"/>
                <a:ea typeface="Calibri"/>
                <a:cs typeface="Times New Roman"/>
              </a:rPr>
              <a:t>Figura 4.</a:t>
            </a:r>
            <a:r>
              <a:rPr lang="es-ES" sz="1200" dirty="0">
                <a:effectLst/>
                <a:latin typeface="Times New Roman"/>
                <a:ea typeface="Calibri"/>
                <a:cs typeface="Times New Roman"/>
              </a:rPr>
              <a:t> Áreas en las cuales se ofrecen capacitaciones a los tecnólogos</a:t>
            </a:r>
            <a:endParaRPr lang="es-ES" sz="1100" dirty="0">
              <a:effectLst/>
              <a:latin typeface="Calibri"/>
              <a:ea typeface="Calibri"/>
              <a:cs typeface="Times New Roman"/>
            </a:endParaRPr>
          </a:p>
        </p:txBody>
      </p:sp>
      <p:graphicFrame>
        <p:nvGraphicFramePr>
          <p:cNvPr id="13" name="12 Gráfico"/>
          <p:cNvGraphicFramePr/>
          <p:nvPr>
            <p:extLst>
              <p:ext uri="{D42A27DB-BD31-4B8C-83A1-F6EECF244321}">
                <p14:modId xmlns:p14="http://schemas.microsoft.com/office/powerpoint/2010/main" val="985612858"/>
              </p:ext>
            </p:extLst>
          </p:nvPr>
        </p:nvGraphicFramePr>
        <p:xfrm>
          <a:off x="467544" y="4005064"/>
          <a:ext cx="5162550" cy="2647950"/>
        </p:xfrm>
        <a:graphic>
          <a:graphicData uri="http://schemas.openxmlformats.org/drawingml/2006/chart">
            <c:chart xmlns:c="http://schemas.openxmlformats.org/drawingml/2006/chart" xmlns:r="http://schemas.openxmlformats.org/officeDocument/2006/relationships" r:id="rId12"/>
          </a:graphicData>
        </a:graphic>
      </p:graphicFrame>
      <p:sp>
        <p:nvSpPr>
          <p:cNvPr id="14" name="1 Título"/>
          <p:cNvSpPr txBox="1">
            <a:spLocks/>
          </p:cNvSpPr>
          <p:nvPr/>
        </p:nvSpPr>
        <p:spPr>
          <a:xfrm>
            <a:off x="1043608" y="476672"/>
            <a:ext cx="7498080"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000" u="sng" dirty="0" smtClean="0"/>
              <a:t>CONTEXTO REAL:  SECTOR CONSTRUCTIVO</a:t>
            </a:r>
          </a:p>
          <a:p>
            <a:r>
              <a:rPr lang="es-EC" sz="2900" u="sng" dirty="0" smtClean="0"/>
              <a:t>EMPLEADORES</a:t>
            </a:r>
            <a:endParaRPr lang="es-EC" sz="2900" u="sng" dirty="0"/>
          </a:p>
        </p:txBody>
      </p:sp>
      <p:sp>
        <p:nvSpPr>
          <p:cNvPr id="2" name="1 CuadroTexto"/>
          <p:cNvSpPr txBox="1"/>
          <p:nvPr/>
        </p:nvSpPr>
        <p:spPr>
          <a:xfrm>
            <a:off x="6444208" y="4653136"/>
            <a:ext cx="2004844" cy="1200329"/>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s-EC" dirty="0" smtClean="0"/>
              <a:t>CONOCIMIENTOS</a:t>
            </a:r>
          </a:p>
          <a:p>
            <a:r>
              <a:rPr lang="es-EC" dirty="0" smtClean="0"/>
              <a:t>NECESARIOS.</a:t>
            </a:r>
          </a:p>
          <a:p>
            <a:r>
              <a:rPr lang="es-EC" dirty="0" smtClean="0"/>
              <a:t>CONOCIMIENTOS </a:t>
            </a:r>
          </a:p>
          <a:p>
            <a:r>
              <a:rPr lang="es-EC" dirty="0" smtClean="0"/>
              <a:t>COMPLEMENTARIO</a:t>
            </a:r>
            <a:endParaRPr lang="es-EC" dirty="0"/>
          </a:p>
        </p:txBody>
      </p:sp>
    </p:spTree>
    <p:extLst>
      <p:ext uri="{BB962C8B-B14F-4D97-AF65-F5344CB8AC3E}">
        <p14:creationId xmlns:p14="http://schemas.microsoft.com/office/powerpoint/2010/main" val="1368168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Diagrama"/>
          <p:cNvGraphicFramePr/>
          <p:nvPr>
            <p:extLst>
              <p:ext uri="{D42A27DB-BD31-4B8C-83A1-F6EECF244321}">
                <p14:modId xmlns:p14="http://schemas.microsoft.com/office/powerpoint/2010/main" val="4227822472"/>
              </p:ext>
            </p:extLst>
          </p:nvPr>
        </p:nvGraphicFramePr>
        <p:xfrm>
          <a:off x="1043608" y="2852936"/>
          <a:ext cx="3475261"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13 Diagrama"/>
          <p:cNvGraphicFramePr/>
          <p:nvPr>
            <p:extLst>
              <p:ext uri="{D42A27DB-BD31-4B8C-83A1-F6EECF244321}">
                <p14:modId xmlns:p14="http://schemas.microsoft.com/office/powerpoint/2010/main" val="3151942933"/>
              </p:ext>
            </p:extLst>
          </p:nvPr>
        </p:nvGraphicFramePr>
        <p:xfrm>
          <a:off x="4860032" y="2780928"/>
          <a:ext cx="3240360" cy="29523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 name="Cuadro de texto 2"/>
          <p:cNvSpPr txBox="1">
            <a:spLocks noChangeArrowheads="1"/>
          </p:cNvSpPr>
          <p:nvPr/>
        </p:nvSpPr>
        <p:spPr bwMode="auto">
          <a:xfrm>
            <a:off x="2287994" y="2132856"/>
            <a:ext cx="5020310" cy="28448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s-ES" sz="1200" b="1" dirty="0">
                <a:effectLst/>
                <a:latin typeface="Times New Roman"/>
                <a:ea typeface="Calibri"/>
                <a:cs typeface="Times New Roman"/>
              </a:rPr>
              <a:t>Figura 7. </a:t>
            </a:r>
            <a:r>
              <a:rPr lang="es-ES" sz="1200" dirty="0">
                <a:effectLst/>
                <a:latin typeface="Times New Roman"/>
                <a:ea typeface="Calibri"/>
                <a:cs typeface="Times New Roman"/>
              </a:rPr>
              <a:t>Cualidades que se esperan del tecnólogo y por el empleador</a:t>
            </a:r>
            <a:endParaRPr lang="es-ES" sz="1100" dirty="0">
              <a:effectLst/>
              <a:latin typeface="Calibri"/>
              <a:ea typeface="Calibri"/>
              <a:cs typeface="Times New Roman"/>
            </a:endParaRPr>
          </a:p>
          <a:p>
            <a:pPr>
              <a:lnSpc>
                <a:spcPct val="115000"/>
              </a:lnSpc>
              <a:spcAft>
                <a:spcPts val="1000"/>
              </a:spcAft>
            </a:pPr>
            <a:r>
              <a:rPr lang="es-ES" sz="1200" b="1" dirty="0">
                <a:effectLst/>
                <a:latin typeface="Times New Roman"/>
                <a:ea typeface="Calibri"/>
                <a:cs typeface="Times New Roman"/>
              </a:rPr>
              <a:t> </a:t>
            </a:r>
            <a:endParaRPr lang="es-ES" sz="1100" dirty="0">
              <a:effectLst/>
              <a:latin typeface="Calibri"/>
              <a:ea typeface="Calibri"/>
              <a:cs typeface="Times New Roman"/>
            </a:endParaRPr>
          </a:p>
        </p:txBody>
      </p:sp>
      <p:sp>
        <p:nvSpPr>
          <p:cNvPr id="16" name="1 Título"/>
          <p:cNvSpPr txBox="1">
            <a:spLocks/>
          </p:cNvSpPr>
          <p:nvPr/>
        </p:nvSpPr>
        <p:spPr>
          <a:xfrm>
            <a:off x="1043608" y="476672"/>
            <a:ext cx="7498080"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000" u="sng" dirty="0" smtClean="0"/>
              <a:t>CONTEXTO REAL:  SECTOR CONSTRUCTIVO</a:t>
            </a:r>
          </a:p>
          <a:p>
            <a:r>
              <a:rPr lang="es-EC" sz="2900" u="sng" dirty="0" smtClean="0"/>
              <a:t>EMPLEADORES</a:t>
            </a:r>
            <a:endParaRPr lang="es-EC" sz="2900" u="sng" dirty="0"/>
          </a:p>
        </p:txBody>
      </p:sp>
      <p:sp>
        <p:nvSpPr>
          <p:cNvPr id="2" name="1 CuadroTexto"/>
          <p:cNvSpPr txBox="1"/>
          <p:nvPr/>
        </p:nvSpPr>
        <p:spPr>
          <a:xfrm>
            <a:off x="3131840" y="6013789"/>
            <a:ext cx="2558649"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s-EC" dirty="0" smtClean="0"/>
              <a:t>VALORES ACTITUDINALES</a:t>
            </a:r>
            <a:endParaRPr lang="es-EC" dirty="0"/>
          </a:p>
        </p:txBody>
      </p:sp>
    </p:spTree>
    <p:extLst>
      <p:ext uri="{BB962C8B-B14F-4D97-AF65-F5344CB8AC3E}">
        <p14:creationId xmlns:p14="http://schemas.microsoft.com/office/powerpoint/2010/main" val="2285496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116632"/>
            <a:ext cx="7498080" cy="922114"/>
          </a:xfrm>
        </p:spPr>
        <p:txBody>
          <a:bodyPr>
            <a:normAutofit/>
          </a:bodyPr>
          <a:lstStyle/>
          <a:p>
            <a:pPr algn="ctr"/>
            <a:r>
              <a:rPr lang="es-EC" sz="3600" u="sng" dirty="0" smtClean="0"/>
              <a:t>EL PROBLEMA</a:t>
            </a:r>
            <a:endParaRPr lang="es-EC" sz="3600" u="sng"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06170331"/>
              </p:ext>
            </p:extLst>
          </p:nvPr>
        </p:nvGraphicFramePr>
        <p:xfrm>
          <a:off x="755576" y="2132856"/>
          <a:ext cx="7499351"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redondeado"/>
          <p:cNvSpPr/>
          <p:nvPr/>
        </p:nvSpPr>
        <p:spPr>
          <a:xfrm>
            <a:off x="2339752" y="1412776"/>
            <a:ext cx="4896544" cy="504056"/>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s-EC" sz="2800" b="1" dirty="0" smtClean="0"/>
              <a:t>CONTEXTUALIZACIÓN</a:t>
            </a:r>
            <a:endParaRPr lang="es-EC" sz="2800" b="1" dirty="0"/>
          </a:p>
        </p:txBody>
      </p:sp>
    </p:spTree>
    <p:extLst>
      <p:ext uri="{BB962C8B-B14F-4D97-AF65-F5344CB8AC3E}">
        <p14:creationId xmlns:p14="http://schemas.microsoft.com/office/powerpoint/2010/main" val="530528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1043608" y="476672"/>
            <a:ext cx="7498080"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000" u="sng" dirty="0" smtClean="0"/>
              <a:t>CONTEXTO REAL:  SECTOR CONSTRUCTIVO</a:t>
            </a:r>
          </a:p>
          <a:p>
            <a:r>
              <a:rPr lang="es-EC" sz="2900" u="sng" dirty="0" smtClean="0"/>
              <a:t>EMPLEADORES</a:t>
            </a:r>
            <a:endParaRPr lang="es-EC" sz="2900" u="sng" dirty="0"/>
          </a:p>
        </p:txBody>
      </p:sp>
      <p:sp>
        <p:nvSpPr>
          <p:cNvPr id="2" name="1 CuadroTexto"/>
          <p:cNvSpPr txBox="1"/>
          <p:nvPr/>
        </p:nvSpPr>
        <p:spPr>
          <a:xfrm>
            <a:off x="3779912" y="3894375"/>
            <a:ext cx="1368152" cy="76944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EC" sz="4400" dirty="0" smtClean="0"/>
              <a:t>45 %</a:t>
            </a:r>
            <a:endParaRPr lang="es-EC" sz="4400" dirty="0"/>
          </a:p>
        </p:txBody>
      </p:sp>
      <p:sp>
        <p:nvSpPr>
          <p:cNvPr id="5" name="4 CuadroTexto"/>
          <p:cNvSpPr txBox="1"/>
          <p:nvPr/>
        </p:nvSpPr>
        <p:spPr>
          <a:xfrm>
            <a:off x="1923026" y="2204864"/>
            <a:ext cx="6048672" cy="923330"/>
          </a:xfrm>
          <a:prstGeom prst="rect">
            <a:avLst/>
          </a:prstGeom>
          <a:noFill/>
        </p:spPr>
        <p:txBody>
          <a:bodyPr wrap="square" rtlCol="0">
            <a:spAutoFit/>
          </a:bodyPr>
          <a:lstStyle/>
          <a:p>
            <a:r>
              <a:rPr lang="es-EC" dirty="0" smtClean="0"/>
              <a:t>5 de las 11 funciones específicas determinadas para el ayudante de residencia tienen que ver con el uso de la </a:t>
            </a:r>
          </a:p>
          <a:p>
            <a:r>
              <a:rPr lang="es-EC" dirty="0" smtClean="0"/>
              <a:t>Información de los planos, su creación y modificación</a:t>
            </a:r>
            <a:endParaRPr lang="es-EC" dirty="0"/>
          </a:p>
        </p:txBody>
      </p:sp>
    </p:spTree>
    <p:extLst>
      <p:ext uri="{BB962C8B-B14F-4D97-AF65-F5344CB8AC3E}">
        <p14:creationId xmlns:p14="http://schemas.microsoft.com/office/powerpoint/2010/main" val="3782634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115616" y="332656"/>
            <a:ext cx="7498080"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000" b="1" u="sng" dirty="0" smtClean="0"/>
              <a:t>CONTEXTO REAL. SECTOR CONSTRUCTIVO</a:t>
            </a:r>
          </a:p>
          <a:p>
            <a:r>
              <a:rPr lang="es-EC" sz="2900" u="sng" dirty="0" smtClean="0"/>
              <a:t>GRADUADOS</a:t>
            </a:r>
            <a:endParaRPr lang="es-EC" sz="2900" u="sng" dirty="0"/>
          </a:p>
        </p:txBody>
      </p:sp>
      <p:graphicFrame>
        <p:nvGraphicFramePr>
          <p:cNvPr id="3" name="2 Gráfico"/>
          <p:cNvGraphicFramePr/>
          <p:nvPr>
            <p:extLst>
              <p:ext uri="{D42A27DB-BD31-4B8C-83A1-F6EECF244321}">
                <p14:modId xmlns:p14="http://schemas.microsoft.com/office/powerpoint/2010/main" val="325600869"/>
              </p:ext>
            </p:extLst>
          </p:nvPr>
        </p:nvGraphicFramePr>
        <p:xfrm>
          <a:off x="395536" y="1412776"/>
          <a:ext cx="5296535" cy="29584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extLst>
              <p:ext uri="{D42A27DB-BD31-4B8C-83A1-F6EECF244321}">
                <p14:modId xmlns:p14="http://schemas.microsoft.com/office/powerpoint/2010/main" val="3221840506"/>
              </p:ext>
            </p:extLst>
          </p:nvPr>
        </p:nvGraphicFramePr>
        <p:xfrm>
          <a:off x="4222398" y="4365104"/>
          <a:ext cx="4600575" cy="2257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94759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Gráfico"/>
          <p:cNvGraphicFramePr/>
          <p:nvPr>
            <p:extLst>
              <p:ext uri="{D42A27DB-BD31-4B8C-83A1-F6EECF244321}">
                <p14:modId xmlns:p14="http://schemas.microsoft.com/office/powerpoint/2010/main" val="3935601414"/>
              </p:ext>
            </p:extLst>
          </p:nvPr>
        </p:nvGraphicFramePr>
        <p:xfrm>
          <a:off x="467544" y="1427847"/>
          <a:ext cx="4683760" cy="25101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6 Gráfico"/>
          <p:cNvGraphicFramePr/>
          <p:nvPr>
            <p:extLst>
              <p:ext uri="{D42A27DB-BD31-4B8C-83A1-F6EECF244321}">
                <p14:modId xmlns:p14="http://schemas.microsoft.com/office/powerpoint/2010/main" val="3130267571"/>
              </p:ext>
            </p:extLst>
          </p:nvPr>
        </p:nvGraphicFramePr>
        <p:xfrm>
          <a:off x="3995936" y="4162425"/>
          <a:ext cx="5038725" cy="2695575"/>
        </p:xfrm>
        <a:graphic>
          <a:graphicData uri="http://schemas.openxmlformats.org/drawingml/2006/chart">
            <c:chart xmlns:c="http://schemas.openxmlformats.org/drawingml/2006/chart" xmlns:r="http://schemas.openxmlformats.org/officeDocument/2006/relationships" r:id="rId3"/>
          </a:graphicData>
        </a:graphic>
      </p:graphicFrame>
      <p:sp>
        <p:nvSpPr>
          <p:cNvPr id="9" name="1 Título"/>
          <p:cNvSpPr txBox="1">
            <a:spLocks/>
          </p:cNvSpPr>
          <p:nvPr/>
        </p:nvSpPr>
        <p:spPr>
          <a:xfrm>
            <a:off x="1115616" y="332656"/>
            <a:ext cx="7498080"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000" b="1" u="sng" dirty="0" smtClean="0"/>
              <a:t>CONTEXTO REAL. SECTOR CONSTRUCTIVO</a:t>
            </a:r>
          </a:p>
          <a:p>
            <a:r>
              <a:rPr lang="es-EC" sz="2900" u="sng" dirty="0" smtClean="0"/>
              <a:t>GRADUADOS</a:t>
            </a:r>
            <a:endParaRPr lang="es-EC" sz="2900" u="sng" dirty="0"/>
          </a:p>
        </p:txBody>
      </p:sp>
    </p:spTree>
    <p:extLst>
      <p:ext uri="{BB962C8B-B14F-4D97-AF65-F5344CB8AC3E}">
        <p14:creationId xmlns:p14="http://schemas.microsoft.com/office/powerpoint/2010/main" val="36108043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Gráfico"/>
          <p:cNvGraphicFramePr/>
          <p:nvPr>
            <p:extLst>
              <p:ext uri="{D42A27DB-BD31-4B8C-83A1-F6EECF244321}">
                <p14:modId xmlns:p14="http://schemas.microsoft.com/office/powerpoint/2010/main" val="1483713916"/>
              </p:ext>
            </p:extLst>
          </p:nvPr>
        </p:nvGraphicFramePr>
        <p:xfrm>
          <a:off x="395536" y="1412776"/>
          <a:ext cx="4270256" cy="28803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6 Gráfico"/>
          <p:cNvGraphicFramePr/>
          <p:nvPr>
            <p:extLst>
              <p:ext uri="{D42A27DB-BD31-4B8C-83A1-F6EECF244321}">
                <p14:modId xmlns:p14="http://schemas.microsoft.com/office/powerpoint/2010/main" val="97158591"/>
              </p:ext>
            </p:extLst>
          </p:nvPr>
        </p:nvGraphicFramePr>
        <p:xfrm>
          <a:off x="4211960" y="3356992"/>
          <a:ext cx="4608511" cy="3036356"/>
        </p:xfrm>
        <a:graphic>
          <a:graphicData uri="http://schemas.openxmlformats.org/drawingml/2006/chart">
            <c:chart xmlns:c="http://schemas.openxmlformats.org/drawingml/2006/chart" xmlns:r="http://schemas.openxmlformats.org/officeDocument/2006/relationships" r:id="rId3"/>
          </a:graphicData>
        </a:graphic>
      </p:graphicFrame>
      <p:sp>
        <p:nvSpPr>
          <p:cNvPr id="8" name="1 Título"/>
          <p:cNvSpPr txBox="1">
            <a:spLocks/>
          </p:cNvSpPr>
          <p:nvPr/>
        </p:nvSpPr>
        <p:spPr>
          <a:xfrm>
            <a:off x="1115616" y="332656"/>
            <a:ext cx="7498080"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000" b="1" u="sng" dirty="0" smtClean="0"/>
              <a:t>CONTEXTO REAL. SECTOR CONSTRUCTIVO</a:t>
            </a:r>
          </a:p>
          <a:p>
            <a:r>
              <a:rPr lang="es-EC" sz="2900" u="sng" dirty="0" smtClean="0"/>
              <a:t>GRADUADOS</a:t>
            </a:r>
            <a:endParaRPr lang="es-EC" sz="2900" u="sng" dirty="0"/>
          </a:p>
        </p:txBody>
      </p:sp>
    </p:spTree>
    <p:extLst>
      <p:ext uri="{BB962C8B-B14F-4D97-AF65-F5344CB8AC3E}">
        <p14:creationId xmlns:p14="http://schemas.microsoft.com/office/powerpoint/2010/main" val="138874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Gráfico"/>
          <p:cNvGraphicFramePr/>
          <p:nvPr>
            <p:extLst>
              <p:ext uri="{D42A27DB-BD31-4B8C-83A1-F6EECF244321}">
                <p14:modId xmlns:p14="http://schemas.microsoft.com/office/powerpoint/2010/main" val="2366634904"/>
              </p:ext>
            </p:extLst>
          </p:nvPr>
        </p:nvGraphicFramePr>
        <p:xfrm>
          <a:off x="467544" y="1412776"/>
          <a:ext cx="4829175" cy="23145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6 Gráfico"/>
          <p:cNvGraphicFramePr/>
          <p:nvPr>
            <p:extLst>
              <p:ext uri="{D42A27DB-BD31-4B8C-83A1-F6EECF244321}">
                <p14:modId xmlns:p14="http://schemas.microsoft.com/office/powerpoint/2010/main" val="1572800094"/>
              </p:ext>
            </p:extLst>
          </p:nvPr>
        </p:nvGraphicFramePr>
        <p:xfrm>
          <a:off x="3275856" y="4221088"/>
          <a:ext cx="5544616" cy="2520280"/>
        </p:xfrm>
        <a:graphic>
          <a:graphicData uri="http://schemas.openxmlformats.org/drawingml/2006/chart">
            <c:chart xmlns:c="http://schemas.openxmlformats.org/drawingml/2006/chart" xmlns:r="http://schemas.openxmlformats.org/officeDocument/2006/relationships" r:id="rId3"/>
          </a:graphicData>
        </a:graphic>
      </p:graphicFrame>
      <p:sp>
        <p:nvSpPr>
          <p:cNvPr id="8" name="1 Título"/>
          <p:cNvSpPr txBox="1">
            <a:spLocks/>
          </p:cNvSpPr>
          <p:nvPr/>
        </p:nvSpPr>
        <p:spPr>
          <a:xfrm>
            <a:off x="1115616" y="332656"/>
            <a:ext cx="7498080"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000" b="1" u="sng" dirty="0" smtClean="0"/>
              <a:t>CONTEXTO REAL. SECTOR CONSTRUCTIVO</a:t>
            </a:r>
          </a:p>
          <a:p>
            <a:r>
              <a:rPr lang="es-EC" sz="2900" u="sng" dirty="0" smtClean="0"/>
              <a:t>ESPECIALISTAS</a:t>
            </a:r>
            <a:endParaRPr lang="es-EC" sz="2900" u="sng" dirty="0"/>
          </a:p>
        </p:txBody>
      </p:sp>
    </p:spTree>
    <p:extLst>
      <p:ext uri="{BB962C8B-B14F-4D97-AF65-F5344CB8AC3E}">
        <p14:creationId xmlns:p14="http://schemas.microsoft.com/office/powerpoint/2010/main" val="39087775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1396747002"/>
              </p:ext>
            </p:extLst>
          </p:nvPr>
        </p:nvGraphicFramePr>
        <p:xfrm>
          <a:off x="648072" y="1412776"/>
          <a:ext cx="81724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1 Título"/>
          <p:cNvSpPr txBox="1">
            <a:spLocks/>
          </p:cNvSpPr>
          <p:nvPr/>
        </p:nvSpPr>
        <p:spPr>
          <a:xfrm>
            <a:off x="1115616" y="332656"/>
            <a:ext cx="7498080" cy="936104"/>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4000" b="1" u="sng" dirty="0" smtClean="0"/>
              <a:t>CONTEXTO REAL. SECTOR CONSTRUCTIVO</a:t>
            </a:r>
          </a:p>
          <a:p>
            <a:r>
              <a:rPr lang="es-EC" sz="2900" u="sng" dirty="0" smtClean="0"/>
              <a:t>ESPECIALISTAS</a:t>
            </a:r>
            <a:endParaRPr lang="es-EC" sz="2900" u="sng" dirty="0"/>
          </a:p>
        </p:txBody>
      </p:sp>
    </p:spTree>
    <p:extLst>
      <p:ext uri="{BB962C8B-B14F-4D97-AF65-F5344CB8AC3E}">
        <p14:creationId xmlns:p14="http://schemas.microsoft.com/office/powerpoint/2010/main" val="3783916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34360" y="188641"/>
            <a:ext cx="7498080" cy="936104"/>
          </a:xfrm>
        </p:spPr>
        <p:txBody>
          <a:bodyPr>
            <a:noAutofit/>
          </a:bodyPr>
          <a:lstStyle/>
          <a:p>
            <a:pPr algn="ctr"/>
            <a:r>
              <a:rPr lang="es-EC" sz="3600" b="1" u="sng" dirty="0" smtClean="0"/>
              <a:t>CONCLUSIONES </a:t>
            </a:r>
            <a:br>
              <a:rPr lang="es-EC" sz="3600" b="1" u="sng" dirty="0" smtClean="0"/>
            </a:br>
            <a:r>
              <a:rPr lang="es-EC" sz="2400" u="sng" dirty="0" smtClean="0"/>
              <a:t>SEGÚN EL CONTEXTO ACADÉMICO</a:t>
            </a:r>
            <a:endParaRPr lang="es-EC" sz="2800" u="sng" dirty="0"/>
          </a:p>
        </p:txBody>
      </p:sp>
      <p:graphicFrame>
        <p:nvGraphicFramePr>
          <p:cNvPr id="7" name="6 Diagrama"/>
          <p:cNvGraphicFramePr/>
          <p:nvPr>
            <p:extLst>
              <p:ext uri="{D42A27DB-BD31-4B8C-83A1-F6EECF244321}">
                <p14:modId xmlns:p14="http://schemas.microsoft.com/office/powerpoint/2010/main" val="1605258894"/>
              </p:ext>
            </p:extLst>
          </p:nvPr>
        </p:nvGraphicFramePr>
        <p:xfrm>
          <a:off x="467544" y="1412776"/>
          <a:ext cx="8496944"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92475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18160" cy="936104"/>
          </a:xfrm>
        </p:spPr>
        <p:txBody>
          <a:bodyPr>
            <a:noAutofit/>
          </a:bodyPr>
          <a:lstStyle/>
          <a:p>
            <a:pPr algn="ctr"/>
            <a:r>
              <a:rPr lang="es-EC" sz="3600" b="1" u="sng" dirty="0" smtClean="0"/>
              <a:t>CONCLUSIONES </a:t>
            </a:r>
            <a:br>
              <a:rPr lang="es-EC" sz="3600" b="1" u="sng" dirty="0" smtClean="0"/>
            </a:br>
            <a:r>
              <a:rPr lang="es-EC" sz="2400" u="sng" dirty="0" smtClean="0"/>
              <a:t>SEGÚN EL CONTEXTO PROFESIONAL</a:t>
            </a:r>
            <a:endParaRPr lang="es-EC" sz="2400" u="sng" dirty="0"/>
          </a:p>
        </p:txBody>
      </p:sp>
      <p:graphicFrame>
        <p:nvGraphicFramePr>
          <p:cNvPr id="7" name="6 Diagrama"/>
          <p:cNvGraphicFramePr/>
          <p:nvPr>
            <p:extLst>
              <p:ext uri="{D42A27DB-BD31-4B8C-83A1-F6EECF244321}">
                <p14:modId xmlns:p14="http://schemas.microsoft.com/office/powerpoint/2010/main" val="1829985754"/>
              </p:ext>
            </p:extLst>
          </p:nvPr>
        </p:nvGraphicFramePr>
        <p:xfrm>
          <a:off x="539552" y="1700808"/>
          <a:ext cx="842493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7745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600" u="sng" dirty="0" smtClean="0"/>
              <a:t>PROPUESTA  ALTERNATIVA</a:t>
            </a:r>
            <a:endParaRPr lang="es-EC" sz="3600" u="sng" dirty="0"/>
          </a:p>
        </p:txBody>
      </p:sp>
      <p:sp>
        <p:nvSpPr>
          <p:cNvPr id="3" name="2 Marcador de contenido"/>
          <p:cNvSpPr>
            <a:spLocks noGrp="1"/>
          </p:cNvSpPr>
          <p:nvPr>
            <p:ph idx="1"/>
          </p:nvPr>
        </p:nvSpPr>
        <p:spPr>
          <a:xfrm>
            <a:off x="611560" y="1412776"/>
            <a:ext cx="8002136" cy="2160240"/>
          </a:xfrm>
        </p:spPr>
        <p:txBody>
          <a:bodyPr anchor="b">
            <a:normAutofit lnSpcReduction="10000"/>
          </a:bodyPr>
          <a:lstStyle/>
          <a:p>
            <a:pPr algn="ctr">
              <a:buNone/>
            </a:pPr>
            <a:r>
              <a:rPr lang="es-EC" dirty="0" smtClean="0"/>
              <a:t>Itinerario de Dibujo para Construcciones</a:t>
            </a:r>
          </a:p>
          <a:p>
            <a:pPr algn="ctr">
              <a:buNone/>
            </a:pPr>
            <a:r>
              <a:rPr lang="es-EC" dirty="0" smtClean="0"/>
              <a:t>3 ASIGNATURAS</a:t>
            </a:r>
          </a:p>
          <a:p>
            <a:pPr marL="85725" indent="-85725">
              <a:buNone/>
            </a:pPr>
            <a:r>
              <a:rPr lang="es-EC" sz="2400" dirty="0" smtClean="0">
                <a:solidFill>
                  <a:srgbClr val="C00000"/>
                </a:solidFill>
              </a:rPr>
              <a:t>“trayectorias de aprendizaje que complementan la formación profesional mediante la agrupación secuencial de asignaturas, cursos o sus equivalentes” </a:t>
            </a:r>
            <a:r>
              <a:rPr lang="es-EC" sz="1600" dirty="0" smtClean="0"/>
              <a:t>(RRA, 2013, p. 24)</a:t>
            </a:r>
            <a:endParaRPr lang="es-ES" sz="1600" dirty="0"/>
          </a:p>
        </p:txBody>
      </p:sp>
      <p:sp>
        <p:nvSpPr>
          <p:cNvPr id="4" name="2 Marcador de contenido"/>
          <p:cNvSpPr txBox="1">
            <a:spLocks/>
          </p:cNvSpPr>
          <p:nvPr/>
        </p:nvSpPr>
        <p:spPr>
          <a:xfrm>
            <a:off x="1619672" y="4354984"/>
            <a:ext cx="2664296" cy="17281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s-ES" sz="2000" dirty="0" smtClean="0"/>
              <a:t>NÚCLEO PROBLÉMICO  </a:t>
            </a:r>
          </a:p>
          <a:p>
            <a:pPr algn="just"/>
            <a:r>
              <a:rPr lang="es-ES" sz="2000" dirty="0" smtClean="0"/>
              <a:t>El uso y aplicación del dibujo en la construcción</a:t>
            </a:r>
          </a:p>
          <a:p>
            <a:pPr algn="just"/>
            <a:endParaRPr lang="es-ES" sz="1800" dirty="0"/>
          </a:p>
        </p:txBody>
      </p:sp>
      <p:sp>
        <p:nvSpPr>
          <p:cNvPr id="5" name="2 Marcador de contenido"/>
          <p:cNvSpPr txBox="1">
            <a:spLocks/>
          </p:cNvSpPr>
          <p:nvPr/>
        </p:nvSpPr>
        <p:spPr>
          <a:xfrm>
            <a:off x="4788024" y="4365104"/>
            <a:ext cx="3384376" cy="20882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s-ES" sz="2000" dirty="0" smtClean="0"/>
              <a:t>NÚCLEO ESTRUCTURANTE</a:t>
            </a:r>
          </a:p>
          <a:p>
            <a:pPr algn="just"/>
            <a:r>
              <a:rPr lang="es-ES" sz="2000" dirty="0" smtClean="0"/>
              <a:t>Área : Ingeniería, industria y construcción. </a:t>
            </a:r>
          </a:p>
          <a:p>
            <a:pPr algn="just"/>
            <a:r>
              <a:rPr lang="es-ES" sz="2000" dirty="0" smtClean="0"/>
              <a:t>Sub-área: arquitectura y construcción.</a:t>
            </a:r>
          </a:p>
          <a:p>
            <a:pPr algn="just"/>
            <a:endParaRPr lang="es-ES" sz="1800" dirty="0"/>
          </a:p>
        </p:txBody>
      </p:sp>
    </p:spTree>
    <p:extLst>
      <p:ext uri="{BB962C8B-B14F-4D97-AF65-F5344CB8AC3E}">
        <p14:creationId xmlns:p14="http://schemas.microsoft.com/office/powerpoint/2010/main" val="36349577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C" sz="3600" u="sng" dirty="0" smtClean="0"/>
              <a:t>OBJETIVO DE LA PROPUESTA DE ITINERARIO</a:t>
            </a:r>
            <a:br>
              <a:rPr lang="es-EC" sz="3600" u="sng" dirty="0" smtClean="0"/>
            </a:br>
            <a:r>
              <a:rPr lang="es-EC" sz="2400" u="sng" dirty="0" smtClean="0"/>
              <a:t>DECONSTRUCCIÓN</a:t>
            </a:r>
            <a:endParaRPr lang="es-EC" sz="2400" u="sng" dirty="0"/>
          </a:p>
        </p:txBody>
      </p:sp>
      <p:sp>
        <p:nvSpPr>
          <p:cNvPr id="3" name="2 Marcador de contenido"/>
          <p:cNvSpPr>
            <a:spLocks noGrp="1"/>
          </p:cNvSpPr>
          <p:nvPr>
            <p:ph idx="1"/>
          </p:nvPr>
        </p:nvSpPr>
        <p:spPr>
          <a:xfrm>
            <a:off x="772842" y="1590499"/>
            <a:ext cx="7498080" cy="2520280"/>
          </a:xfrm>
        </p:spPr>
        <p:txBody>
          <a:bodyPr>
            <a:normAutofit/>
          </a:bodyPr>
          <a:lstStyle/>
          <a:p>
            <a:pPr lvl="0" algn="just"/>
            <a:r>
              <a:rPr lang="es-ES" sz="2800" dirty="0" smtClean="0"/>
              <a:t>Comprender, crear, editar y hacer uso de la información gráfica y digital contenida en los planos, para la gestión, administración y logística de las distintas situaciones de construcción de obras civiles.</a:t>
            </a:r>
            <a:endParaRPr lang="es-ES" sz="2800" dirty="0"/>
          </a:p>
        </p:txBody>
      </p:sp>
      <p:sp>
        <p:nvSpPr>
          <p:cNvPr id="4" name="2 Marcador de contenido"/>
          <p:cNvSpPr txBox="1">
            <a:spLocks/>
          </p:cNvSpPr>
          <p:nvPr/>
        </p:nvSpPr>
        <p:spPr>
          <a:xfrm>
            <a:off x="1043608" y="4221088"/>
            <a:ext cx="7818072" cy="9010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s-ES" sz="1800" b="1" dirty="0" smtClean="0">
                <a:solidFill>
                  <a:srgbClr val="C00000"/>
                </a:solidFill>
              </a:rPr>
              <a:t>ACCIÓN</a:t>
            </a:r>
          </a:p>
          <a:p>
            <a:pPr marL="0" indent="0">
              <a:buNone/>
            </a:pPr>
            <a:r>
              <a:rPr lang="es-ES" sz="1800" dirty="0" smtClean="0"/>
              <a:t>Comprender, crear, editar y hace uso.</a:t>
            </a:r>
          </a:p>
          <a:p>
            <a:pPr marL="0" indent="0">
              <a:buNone/>
            </a:pPr>
            <a:r>
              <a:rPr lang="es-ES" sz="1800" b="1" dirty="0" smtClean="0">
                <a:solidFill>
                  <a:srgbClr val="C00000"/>
                </a:solidFill>
              </a:rPr>
              <a:t>CONOCIMIENTO</a:t>
            </a:r>
          </a:p>
          <a:p>
            <a:pPr marL="0" indent="0">
              <a:buNone/>
            </a:pPr>
            <a:r>
              <a:rPr lang="es-ES" sz="1800" dirty="0" smtClean="0"/>
              <a:t>Información </a:t>
            </a:r>
            <a:r>
              <a:rPr lang="es-ES" sz="1800" dirty="0"/>
              <a:t>gráfica y digital contenida en los </a:t>
            </a:r>
            <a:r>
              <a:rPr lang="es-ES" sz="1800" dirty="0" smtClean="0"/>
              <a:t>planos</a:t>
            </a:r>
          </a:p>
          <a:p>
            <a:pPr marL="0" indent="0">
              <a:buNone/>
            </a:pPr>
            <a:r>
              <a:rPr lang="es-ES" sz="1800" b="1" dirty="0" smtClean="0">
                <a:solidFill>
                  <a:srgbClr val="C00000"/>
                </a:solidFill>
              </a:rPr>
              <a:t>CONTEXTO</a:t>
            </a:r>
          </a:p>
          <a:p>
            <a:pPr marL="0" indent="0">
              <a:buNone/>
            </a:pPr>
            <a:r>
              <a:rPr lang="es-ES" sz="1800" dirty="0" smtClean="0"/>
              <a:t>Gestión</a:t>
            </a:r>
            <a:r>
              <a:rPr lang="es-ES" sz="1800" dirty="0"/>
              <a:t>, administración y logística de las distintas situaciones de construcción de obras civiles.</a:t>
            </a:r>
          </a:p>
          <a:p>
            <a:pPr marL="82296" indent="0" algn="just">
              <a:buNone/>
            </a:pPr>
            <a:endParaRPr lang="es-ES" sz="1800" dirty="0"/>
          </a:p>
          <a:p>
            <a:pPr marL="82296" indent="0" algn="just">
              <a:buFont typeface="Arial" panose="020B0604020202020204" pitchFamily="34" charset="0"/>
              <a:buNone/>
            </a:pPr>
            <a:endParaRPr lang="es-ES" sz="1800" dirty="0"/>
          </a:p>
        </p:txBody>
      </p:sp>
      <p:sp>
        <p:nvSpPr>
          <p:cNvPr id="5" name="2 Marcador de contenido"/>
          <p:cNvSpPr txBox="1">
            <a:spLocks/>
          </p:cNvSpPr>
          <p:nvPr/>
        </p:nvSpPr>
        <p:spPr>
          <a:xfrm>
            <a:off x="-252536" y="5017957"/>
            <a:ext cx="7818072" cy="8640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es-ES" sz="1800" dirty="0"/>
          </a:p>
        </p:txBody>
      </p:sp>
      <p:sp>
        <p:nvSpPr>
          <p:cNvPr id="6" name="2 Marcador de contenido"/>
          <p:cNvSpPr txBox="1">
            <a:spLocks/>
          </p:cNvSpPr>
          <p:nvPr/>
        </p:nvSpPr>
        <p:spPr>
          <a:xfrm>
            <a:off x="796966" y="6021288"/>
            <a:ext cx="7818072" cy="12961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es-ES" sz="1800" dirty="0"/>
          </a:p>
        </p:txBody>
      </p:sp>
    </p:spTree>
    <p:extLst>
      <p:ext uri="{BB962C8B-B14F-4D97-AF65-F5344CB8AC3E}">
        <p14:creationId xmlns:p14="http://schemas.microsoft.com/office/powerpoint/2010/main" val="1092501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131850"/>
            <a:ext cx="7600888" cy="922114"/>
          </a:xfrm>
        </p:spPr>
        <p:txBody>
          <a:bodyPr>
            <a:normAutofit/>
          </a:bodyPr>
          <a:lstStyle/>
          <a:p>
            <a:pPr algn="ctr"/>
            <a:r>
              <a:rPr lang="es-EC" sz="3600" u="sng" dirty="0" smtClean="0"/>
              <a:t>ANÁLISIS CRÍTICO DEL PROBLEMA</a:t>
            </a:r>
            <a:endParaRPr lang="es-EC" sz="3600" u="sng" dirty="0"/>
          </a:p>
        </p:txBody>
      </p:sp>
      <p:grpSp>
        <p:nvGrpSpPr>
          <p:cNvPr id="3" name="2 Grupo"/>
          <p:cNvGrpSpPr/>
          <p:nvPr/>
        </p:nvGrpSpPr>
        <p:grpSpPr>
          <a:xfrm>
            <a:off x="1763688" y="1053964"/>
            <a:ext cx="5819266" cy="5363740"/>
            <a:chOff x="2182149" y="1053964"/>
            <a:chExt cx="5819266" cy="5363740"/>
          </a:xfrm>
        </p:grpSpPr>
        <p:sp>
          <p:nvSpPr>
            <p:cNvPr id="5" name="4 Forma libre"/>
            <p:cNvSpPr/>
            <p:nvPr/>
          </p:nvSpPr>
          <p:spPr>
            <a:xfrm>
              <a:off x="2182149" y="1053964"/>
              <a:ext cx="2771079" cy="1662647"/>
            </a:xfrm>
            <a:custGeom>
              <a:avLst/>
              <a:gdLst>
                <a:gd name="connsiteX0" fmla="*/ 0 w 2771079"/>
                <a:gd name="connsiteY0" fmla="*/ 0 h 1662647"/>
                <a:gd name="connsiteX1" fmla="*/ 2771079 w 2771079"/>
                <a:gd name="connsiteY1" fmla="*/ 0 h 1662647"/>
                <a:gd name="connsiteX2" fmla="*/ 2771079 w 2771079"/>
                <a:gd name="connsiteY2" fmla="*/ 1662647 h 1662647"/>
                <a:gd name="connsiteX3" fmla="*/ 0 w 2771079"/>
                <a:gd name="connsiteY3" fmla="*/ 1662647 h 1662647"/>
                <a:gd name="connsiteX4" fmla="*/ 0 w 2771079"/>
                <a:gd name="connsiteY4" fmla="*/ 0 h 1662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1079" h="1662647">
                  <a:moveTo>
                    <a:pt x="0" y="0"/>
                  </a:moveTo>
                  <a:lnTo>
                    <a:pt x="2771079" y="0"/>
                  </a:lnTo>
                  <a:lnTo>
                    <a:pt x="2771079" y="1662647"/>
                  </a:lnTo>
                  <a:lnTo>
                    <a:pt x="0" y="1662647"/>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Muchos estudiantes no manejan criterios y conceptos básicos de la geometría.</a:t>
              </a:r>
              <a:endParaRPr lang="es-ES" sz="1800" kern="1200" dirty="0"/>
            </a:p>
          </p:txBody>
        </p:sp>
        <p:sp>
          <p:nvSpPr>
            <p:cNvPr id="6" name="5 Forma libre"/>
            <p:cNvSpPr/>
            <p:nvPr/>
          </p:nvSpPr>
          <p:spPr>
            <a:xfrm>
              <a:off x="5230336" y="1053964"/>
              <a:ext cx="2771079" cy="1662647"/>
            </a:xfrm>
            <a:custGeom>
              <a:avLst/>
              <a:gdLst>
                <a:gd name="connsiteX0" fmla="*/ 0 w 2771079"/>
                <a:gd name="connsiteY0" fmla="*/ 0 h 1662647"/>
                <a:gd name="connsiteX1" fmla="*/ 2771079 w 2771079"/>
                <a:gd name="connsiteY1" fmla="*/ 0 h 1662647"/>
                <a:gd name="connsiteX2" fmla="*/ 2771079 w 2771079"/>
                <a:gd name="connsiteY2" fmla="*/ 1662647 h 1662647"/>
                <a:gd name="connsiteX3" fmla="*/ 0 w 2771079"/>
                <a:gd name="connsiteY3" fmla="*/ 1662647 h 1662647"/>
                <a:gd name="connsiteX4" fmla="*/ 0 w 2771079"/>
                <a:gd name="connsiteY4" fmla="*/ 0 h 1662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1079" h="1662647">
                  <a:moveTo>
                    <a:pt x="0" y="0"/>
                  </a:moveTo>
                  <a:lnTo>
                    <a:pt x="2771079" y="0"/>
                  </a:lnTo>
                  <a:lnTo>
                    <a:pt x="2771079" y="1662647"/>
                  </a:lnTo>
                  <a:lnTo>
                    <a:pt x="0" y="1662647"/>
                  </a:lnTo>
                  <a:lnTo>
                    <a:pt x="0" y="0"/>
                  </a:lnTo>
                  <a:close/>
                </a:path>
              </a:pathLst>
            </a:custGeom>
          </p:spPr>
          <p:style>
            <a:lnRef idx="0">
              <a:schemeClr val="accent2"/>
            </a:lnRef>
            <a:fillRef idx="3">
              <a:schemeClr val="accent2"/>
            </a:fillRef>
            <a:effectRef idx="3">
              <a:schemeClr val="accent2"/>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Algunos estudiantes nunca han recibido siquiera dibujo técnico</a:t>
              </a:r>
              <a:endParaRPr lang="es-ES" sz="1800" kern="1200" dirty="0"/>
            </a:p>
          </p:txBody>
        </p:sp>
        <p:sp>
          <p:nvSpPr>
            <p:cNvPr id="7" name="6 Forma libre"/>
            <p:cNvSpPr/>
            <p:nvPr/>
          </p:nvSpPr>
          <p:spPr>
            <a:xfrm>
              <a:off x="2182149" y="2993720"/>
              <a:ext cx="2771079" cy="1662647"/>
            </a:xfrm>
            <a:custGeom>
              <a:avLst/>
              <a:gdLst>
                <a:gd name="connsiteX0" fmla="*/ 0 w 2771079"/>
                <a:gd name="connsiteY0" fmla="*/ 0 h 1662647"/>
                <a:gd name="connsiteX1" fmla="*/ 2771079 w 2771079"/>
                <a:gd name="connsiteY1" fmla="*/ 0 h 1662647"/>
                <a:gd name="connsiteX2" fmla="*/ 2771079 w 2771079"/>
                <a:gd name="connsiteY2" fmla="*/ 1662647 h 1662647"/>
                <a:gd name="connsiteX3" fmla="*/ 0 w 2771079"/>
                <a:gd name="connsiteY3" fmla="*/ 1662647 h 1662647"/>
                <a:gd name="connsiteX4" fmla="*/ 0 w 2771079"/>
                <a:gd name="connsiteY4" fmla="*/ 0 h 1662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1079" h="1662647">
                  <a:moveTo>
                    <a:pt x="0" y="0"/>
                  </a:moveTo>
                  <a:lnTo>
                    <a:pt x="2771079" y="0"/>
                  </a:lnTo>
                  <a:lnTo>
                    <a:pt x="2771079" y="1662647"/>
                  </a:lnTo>
                  <a:lnTo>
                    <a:pt x="0" y="1662647"/>
                  </a:lnTo>
                  <a:lnTo>
                    <a:pt x="0" y="0"/>
                  </a:lnTo>
                  <a:close/>
                </a:path>
              </a:pathLst>
            </a:custGeom>
          </p:spPr>
          <p:style>
            <a:lnRef idx="0">
              <a:schemeClr val="accent4"/>
            </a:lnRef>
            <a:fillRef idx="3">
              <a:schemeClr val="accent4"/>
            </a:fillRef>
            <a:effectRef idx="3">
              <a:schemeClr val="accent4"/>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Los contenidos, por la especificidad de la profesión, se vuelven muy diversos</a:t>
              </a:r>
            </a:p>
          </p:txBody>
        </p:sp>
        <p:sp>
          <p:nvSpPr>
            <p:cNvPr id="8" name="7 Forma libre"/>
            <p:cNvSpPr/>
            <p:nvPr/>
          </p:nvSpPr>
          <p:spPr>
            <a:xfrm>
              <a:off x="5220083" y="2996945"/>
              <a:ext cx="2771079" cy="1662647"/>
            </a:xfrm>
            <a:custGeom>
              <a:avLst/>
              <a:gdLst>
                <a:gd name="connsiteX0" fmla="*/ 0 w 2771079"/>
                <a:gd name="connsiteY0" fmla="*/ 0 h 1662647"/>
                <a:gd name="connsiteX1" fmla="*/ 2771079 w 2771079"/>
                <a:gd name="connsiteY1" fmla="*/ 0 h 1662647"/>
                <a:gd name="connsiteX2" fmla="*/ 2771079 w 2771079"/>
                <a:gd name="connsiteY2" fmla="*/ 1662647 h 1662647"/>
                <a:gd name="connsiteX3" fmla="*/ 0 w 2771079"/>
                <a:gd name="connsiteY3" fmla="*/ 1662647 h 1662647"/>
                <a:gd name="connsiteX4" fmla="*/ 0 w 2771079"/>
                <a:gd name="connsiteY4" fmla="*/ 0 h 1662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1079" h="1662647">
                  <a:moveTo>
                    <a:pt x="0" y="0"/>
                  </a:moveTo>
                  <a:lnTo>
                    <a:pt x="2771079" y="0"/>
                  </a:lnTo>
                  <a:lnTo>
                    <a:pt x="2771079" y="1662647"/>
                  </a:lnTo>
                  <a:lnTo>
                    <a:pt x="0" y="1662647"/>
                  </a:lnTo>
                  <a:lnTo>
                    <a:pt x="0" y="0"/>
                  </a:lnTo>
                  <a:close/>
                </a:path>
              </a:pathLst>
            </a:custGeom>
          </p:spPr>
          <p:style>
            <a:lnRef idx="0">
              <a:schemeClr val="accent5"/>
            </a:lnRef>
            <a:fillRef idx="3">
              <a:schemeClr val="accent5"/>
            </a:fillRef>
            <a:effectRef idx="3">
              <a:schemeClr val="accent5"/>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Se requiere el aporte de varios sectores de la construcción para decantar lo necesario</a:t>
              </a:r>
            </a:p>
          </p:txBody>
        </p:sp>
        <p:sp>
          <p:nvSpPr>
            <p:cNvPr id="9" name="8 Forma libre"/>
            <p:cNvSpPr/>
            <p:nvPr/>
          </p:nvSpPr>
          <p:spPr>
            <a:xfrm>
              <a:off x="3077970" y="4755057"/>
              <a:ext cx="4027625" cy="1662647"/>
            </a:xfrm>
            <a:custGeom>
              <a:avLst/>
              <a:gdLst>
                <a:gd name="connsiteX0" fmla="*/ 0 w 4027625"/>
                <a:gd name="connsiteY0" fmla="*/ 0 h 1662647"/>
                <a:gd name="connsiteX1" fmla="*/ 4027625 w 4027625"/>
                <a:gd name="connsiteY1" fmla="*/ 0 h 1662647"/>
                <a:gd name="connsiteX2" fmla="*/ 4027625 w 4027625"/>
                <a:gd name="connsiteY2" fmla="*/ 1662647 h 1662647"/>
                <a:gd name="connsiteX3" fmla="*/ 0 w 4027625"/>
                <a:gd name="connsiteY3" fmla="*/ 1662647 h 1662647"/>
                <a:gd name="connsiteX4" fmla="*/ 0 w 4027625"/>
                <a:gd name="connsiteY4" fmla="*/ 0 h 1662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27625" h="1662647">
                  <a:moveTo>
                    <a:pt x="0" y="0"/>
                  </a:moveTo>
                  <a:lnTo>
                    <a:pt x="4027625" y="0"/>
                  </a:lnTo>
                  <a:lnTo>
                    <a:pt x="4027625" y="1662647"/>
                  </a:lnTo>
                  <a:lnTo>
                    <a:pt x="0" y="1662647"/>
                  </a:lnTo>
                  <a:lnTo>
                    <a:pt x="0" y="0"/>
                  </a:lnTo>
                  <a:close/>
                </a:path>
              </a:pathLst>
            </a:custGeom>
          </p:spPr>
          <p:style>
            <a:lnRef idx="0">
              <a:schemeClr val="accent6"/>
            </a:lnRef>
            <a:fillRef idx="3">
              <a:schemeClr val="accent6"/>
            </a:fillRef>
            <a:effectRef idx="3">
              <a:schemeClr val="accent6"/>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tx1"/>
                  </a:solidFill>
                </a:rPr>
                <a:t>El éxito en el aprendizaje no depende solamente de la buena disposición del docente, sino de cómo el contexto puede aportar con criterios y directrices en la construcción microcurricular</a:t>
              </a:r>
            </a:p>
          </p:txBody>
        </p:sp>
      </p:grpSp>
    </p:spTree>
    <p:extLst>
      <p:ext uri="{BB962C8B-B14F-4D97-AF65-F5344CB8AC3E}">
        <p14:creationId xmlns:p14="http://schemas.microsoft.com/office/powerpoint/2010/main" val="10192678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600" u="sng" dirty="0" err="1" smtClean="0"/>
              <a:t>RdA</a:t>
            </a:r>
            <a:r>
              <a:rPr lang="es-EC" sz="3600" u="sng" dirty="0" smtClean="0"/>
              <a:t> Itinerario</a:t>
            </a:r>
            <a:endParaRPr lang="es-EC" sz="3600" u="sng" dirty="0"/>
          </a:p>
        </p:txBody>
      </p:sp>
      <p:sp>
        <p:nvSpPr>
          <p:cNvPr id="3" name="2 Marcador de contenido"/>
          <p:cNvSpPr>
            <a:spLocks noGrp="1"/>
          </p:cNvSpPr>
          <p:nvPr>
            <p:ph idx="1"/>
          </p:nvPr>
        </p:nvSpPr>
        <p:spPr>
          <a:xfrm>
            <a:off x="755576" y="1340768"/>
            <a:ext cx="7890080" cy="5184576"/>
          </a:xfrm>
        </p:spPr>
        <p:txBody>
          <a:bodyPr>
            <a:noAutofit/>
          </a:bodyPr>
          <a:lstStyle/>
          <a:p>
            <a:pPr lvl="0" algn="just"/>
            <a:r>
              <a:rPr lang="es-ES" sz="1800" dirty="0" smtClean="0"/>
              <a:t>COMPRENSIÓN</a:t>
            </a:r>
          </a:p>
          <a:p>
            <a:pPr lvl="1" algn="just"/>
            <a:r>
              <a:rPr lang="es-ES" sz="1600" dirty="0" smtClean="0">
                <a:solidFill>
                  <a:srgbClr val="C00000"/>
                </a:solidFill>
              </a:rPr>
              <a:t>Identificar</a:t>
            </a:r>
            <a:r>
              <a:rPr lang="es-ES" sz="1600" dirty="0" smtClean="0"/>
              <a:t> e interpretar los planos arquitectónicos, estructurales para comprender espacialmente las características formales y estructurales de la obra.</a:t>
            </a:r>
          </a:p>
          <a:p>
            <a:pPr lvl="1" algn="just"/>
            <a:r>
              <a:rPr lang="es-ES" sz="1600" dirty="0" smtClean="0">
                <a:solidFill>
                  <a:srgbClr val="C00000"/>
                </a:solidFill>
              </a:rPr>
              <a:t>Distinguir</a:t>
            </a:r>
            <a:r>
              <a:rPr lang="es-ES" sz="1600" dirty="0" smtClean="0"/>
              <a:t> tipos de información gráfica presente en los planos para gestionar y dar seguimiento a las tareas vinculadas con la ejecución de los trabajos constructivos.</a:t>
            </a:r>
            <a:endParaRPr lang="es-ES" sz="1800" dirty="0"/>
          </a:p>
          <a:p>
            <a:pPr lvl="0" algn="just"/>
            <a:r>
              <a:rPr lang="es-EC" sz="1800" dirty="0" smtClean="0"/>
              <a:t>CREACIÓN Y EDICIÓN</a:t>
            </a:r>
          </a:p>
          <a:p>
            <a:pPr lvl="1" algn="just"/>
            <a:r>
              <a:rPr lang="es-EC" sz="1600" dirty="0" smtClean="0">
                <a:solidFill>
                  <a:srgbClr val="C00000"/>
                </a:solidFill>
              </a:rPr>
              <a:t>Construir</a:t>
            </a:r>
            <a:r>
              <a:rPr lang="es-EC" sz="1600" dirty="0" smtClean="0"/>
              <a:t> a nivel documental, el proceso de ejecución de la obra para avalar el cumplimiento de las tareas contractuales y dar continuidad financiera a los proyectos mediante informes y planillas</a:t>
            </a:r>
          </a:p>
          <a:p>
            <a:pPr lvl="1" algn="just"/>
            <a:r>
              <a:rPr lang="es-EC" sz="1600" dirty="0" smtClean="0">
                <a:solidFill>
                  <a:srgbClr val="C00000"/>
                </a:solidFill>
              </a:rPr>
              <a:t>Asistir</a:t>
            </a:r>
            <a:r>
              <a:rPr lang="es-EC" sz="1600" dirty="0" smtClean="0"/>
              <a:t> con información gráfica para dar instrucciones puntuales al personal de obra respecto de la ejecución de los trabajos.</a:t>
            </a:r>
          </a:p>
          <a:p>
            <a:pPr lvl="1" algn="just"/>
            <a:r>
              <a:rPr lang="es-EC" sz="1600" dirty="0" smtClean="0">
                <a:solidFill>
                  <a:srgbClr val="C00000"/>
                </a:solidFill>
              </a:rPr>
              <a:t>Actualizar</a:t>
            </a:r>
            <a:r>
              <a:rPr lang="es-EC" sz="1600" dirty="0" smtClean="0"/>
              <a:t> los planos con las modificaciones, y control de procesos constructivos.</a:t>
            </a:r>
            <a:endParaRPr lang="es-EC" sz="1600" dirty="0"/>
          </a:p>
          <a:p>
            <a:pPr algn="just"/>
            <a:r>
              <a:rPr lang="es-ES" sz="1800" dirty="0" smtClean="0"/>
              <a:t>USO Y APLICACIÓN</a:t>
            </a:r>
          </a:p>
          <a:p>
            <a:pPr lvl="1" algn="just"/>
            <a:r>
              <a:rPr lang="es-ES" sz="1600" dirty="0" smtClean="0">
                <a:solidFill>
                  <a:srgbClr val="C00000"/>
                </a:solidFill>
              </a:rPr>
              <a:t>Calcular</a:t>
            </a:r>
            <a:r>
              <a:rPr lang="es-ES" sz="1600" dirty="0" smtClean="0"/>
              <a:t> rubros y cantidades de acuerdo a planos para abastecimiento, logística, gestión, decisión y control del hecho constructivo.</a:t>
            </a:r>
          </a:p>
          <a:p>
            <a:pPr lvl="1" algn="just"/>
            <a:r>
              <a:rPr lang="es-ES" sz="1600" dirty="0" smtClean="0">
                <a:solidFill>
                  <a:srgbClr val="C00000"/>
                </a:solidFill>
              </a:rPr>
              <a:t>Comparar</a:t>
            </a:r>
            <a:r>
              <a:rPr lang="es-ES" sz="1600" dirty="0" smtClean="0"/>
              <a:t> los avances de obra en campo con respecto a la declaración de la información establecida en planos y cronogramas, para valorar avance y rendimiento de la construcción.</a:t>
            </a:r>
            <a:endParaRPr lang="es-ES" sz="1600" dirty="0"/>
          </a:p>
          <a:p>
            <a:pPr lvl="0" algn="just"/>
            <a:endParaRPr lang="es-ES" sz="1800" dirty="0"/>
          </a:p>
        </p:txBody>
      </p:sp>
    </p:spTree>
    <p:extLst>
      <p:ext uri="{BB962C8B-B14F-4D97-AF65-F5344CB8AC3E}">
        <p14:creationId xmlns:p14="http://schemas.microsoft.com/office/powerpoint/2010/main" val="24815163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600" u="sng" dirty="0" smtClean="0"/>
              <a:t>PLANIFICACIÓN DEL ITINERARIO</a:t>
            </a:r>
            <a:endParaRPr lang="es-EC" sz="4000" u="sng" dirty="0"/>
          </a:p>
        </p:txBody>
      </p:sp>
      <p:sp>
        <p:nvSpPr>
          <p:cNvPr id="3" name="2 CuadroTexto"/>
          <p:cNvSpPr txBox="1"/>
          <p:nvPr/>
        </p:nvSpPr>
        <p:spPr>
          <a:xfrm>
            <a:off x="755576" y="1426706"/>
            <a:ext cx="7992888" cy="5170646"/>
          </a:xfrm>
          <a:prstGeom prst="rect">
            <a:avLst/>
          </a:prstGeom>
          <a:noFill/>
        </p:spPr>
        <p:txBody>
          <a:bodyPr wrap="square" rtlCol="0">
            <a:spAutoFit/>
          </a:bodyPr>
          <a:lstStyle/>
          <a:p>
            <a:pPr marL="342900" indent="-342900">
              <a:buFont typeface="+mj-lt"/>
              <a:buAutoNum type="arabicPeriod"/>
            </a:pPr>
            <a:r>
              <a:rPr lang="es-ES" sz="2000" dirty="0" smtClean="0">
                <a:solidFill>
                  <a:srgbClr val="C00000"/>
                </a:solidFill>
              </a:rPr>
              <a:t>Tiempos:</a:t>
            </a:r>
          </a:p>
          <a:p>
            <a:pPr marL="446088"/>
            <a:r>
              <a:rPr lang="es-ES" sz="2000" dirty="0" smtClean="0"/>
              <a:t>Por cada hora docente se establecen de 1,5 a 2 horas del componente de aplicación, práctica, aprendizaje autónomo.</a:t>
            </a:r>
          </a:p>
          <a:p>
            <a:pPr marL="457200" indent="-457200">
              <a:buFont typeface="+mj-lt"/>
              <a:buAutoNum type="arabicPeriod" startAt="2"/>
            </a:pPr>
            <a:r>
              <a:rPr lang="es-ES" sz="2000" dirty="0" smtClean="0">
                <a:solidFill>
                  <a:srgbClr val="C00000"/>
                </a:solidFill>
              </a:rPr>
              <a:t>Campos de formación:</a:t>
            </a:r>
          </a:p>
          <a:p>
            <a:pPr marL="800100" lvl="1" indent="-342900">
              <a:buFont typeface="+mj-lt"/>
              <a:buAutoNum type="alphaLcPeriod"/>
            </a:pPr>
            <a:r>
              <a:rPr lang="es-ES" sz="2000" dirty="0" smtClean="0"/>
              <a:t>Fundamentos teóricos.</a:t>
            </a:r>
          </a:p>
          <a:p>
            <a:pPr marL="800100" lvl="1" indent="-342900">
              <a:buFont typeface="+mj-lt"/>
              <a:buAutoNum type="alphaLcPeriod"/>
            </a:pPr>
            <a:r>
              <a:rPr lang="es-ES" sz="2000" dirty="0" smtClean="0"/>
              <a:t>Adaptación e innovación tecnológica.</a:t>
            </a:r>
          </a:p>
          <a:p>
            <a:pPr marL="800100" lvl="1" indent="-342900">
              <a:buFont typeface="+mj-lt"/>
              <a:buAutoNum type="alphaLcPeriod"/>
            </a:pPr>
            <a:r>
              <a:rPr lang="es-ES" sz="2000" dirty="0" smtClean="0"/>
              <a:t>Integración de saberes contextos y cultura.</a:t>
            </a:r>
            <a:endParaRPr lang="es-ES" sz="2000" b="1" dirty="0" smtClean="0"/>
          </a:p>
          <a:p>
            <a:pPr marL="800100" lvl="1" indent="-342900">
              <a:buFont typeface="+mj-lt"/>
              <a:buAutoNum type="alphaLcPeriod"/>
            </a:pPr>
            <a:r>
              <a:rPr lang="es-ES" sz="2000" dirty="0" smtClean="0"/>
              <a:t>Comunicación y lenguaje.</a:t>
            </a:r>
          </a:p>
          <a:p>
            <a:pPr marL="342900" indent="-342900">
              <a:buFont typeface="+mj-lt"/>
              <a:buAutoNum type="arabicPeriod" startAt="2"/>
            </a:pPr>
            <a:r>
              <a:rPr lang="es-ES" sz="2000" dirty="0" smtClean="0">
                <a:solidFill>
                  <a:srgbClr val="C00000"/>
                </a:solidFill>
              </a:rPr>
              <a:t>Unidades de organización curricular</a:t>
            </a:r>
          </a:p>
          <a:p>
            <a:pPr marL="800100" lvl="1" indent="-342900">
              <a:buFont typeface="+mj-lt"/>
              <a:buAutoNum type="alphaLcPeriod"/>
            </a:pPr>
            <a:r>
              <a:rPr lang="es-ES" sz="2000" dirty="0" smtClean="0"/>
              <a:t>Unidad básica.</a:t>
            </a:r>
          </a:p>
          <a:p>
            <a:pPr marL="800100" lvl="1" indent="-342900">
              <a:buFont typeface="+mj-lt"/>
              <a:buAutoNum type="alphaLcPeriod"/>
            </a:pPr>
            <a:r>
              <a:rPr lang="es-ES" sz="2000" dirty="0" smtClean="0"/>
              <a:t>Unidad profesional.</a:t>
            </a:r>
          </a:p>
          <a:p>
            <a:pPr marL="800100" lvl="1" indent="-342900">
              <a:buFont typeface="+mj-lt"/>
              <a:buAutoNum type="alphaLcPeriod"/>
            </a:pPr>
            <a:r>
              <a:rPr lang="es-ES" sz="2000" dirty="0" smtClean="0"/>
              <a:t>Unidad de titulación.</a:t>
            </a:r>
          </a:p>
          <a:p>
            <a:pPr marL="800100" lvl="1" indent="-342900">
              <a:buFont typeface="+mj-lt"/>
              <a:buAutoNum type="alphaLcPeriod"/>
            </a:pPr>
            <a:endParaRPr lang="es-ES" dirty="0"/>
          </a:p>
          <a:p>
            <a:pPr marL="800100" lvl="1" indent="-342900">
              <a:buFont typeface="+mj-lt"/>
              <a:buAutoNum type="alphaLcPeriod"/>
            </a:pPr>
            <a:endParaRPr lang="es-ES" dirty="0" smtClean="0"/>
          </a:p>
          <a:p>
            <a:pPr lvl="1"/>
            <a:r>
              <a:rPr lang="es-ES" sz="1600" dirty="0" smtClean="0"/>
              <a:t>Malla del CES. Guía metodológica para la presentación de proyectos de carreras de nivel Técnico Superior y equivalentes (2016)</a:t>
            </a:r>
          </a:p>
          <a:p>
            <a:pPr marL="342900" indent="-342900">
              <a:buFont typeface="+mj-lt"/>
              <a:buAutoNum type="arabicPeriod" startAt="2"/>
            </a:pPr>
            <a:endParaRPr lang="es-ES" dirty="0"/>
          </a:p>
        </p:txBody>
      </p:sp>
    </p:spTree>
    <p:extLst>
      <p:ext uri="{BB962C8B-B14F-4D97-AF65-F5344CB8AC3E}">
        <p14:creationId xmlns:p14="http://schemas.microsoft.com/office/powerpoint/2010/main" val="22924215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4000" u="sng" dirty="0" smtClean="0"/>
              <a:t>DISEÑO </a:t>
            </a:r>
            <a:br>
              <a:rPr lang="es-EC" sz="4000" u="sng" dirty="0" smtClean="0"/>
            </a:br>
            <a:r>
              <a:rPr lang="es-EC" sz="2700" u="sng" dirty="0" smtClean="0"/>
              <a:t>ESTRUCTURA MICROCURRICULAR</a:t>
            </a:r>
            <a:endParaRPr lang="es-EC" u="sng" dirty="0"/>
          </a:p>
        </p:txBody>
      </p:sp>
      <p:sp>
        <p:nvSpPr>
          <p:cNvPr id="3" name="2 CuadroTexto"/>
          <p:cNvSpPr txBox="1"/>
          <p:nvPr/>
        </p:nvSpPr>
        <p:spPr>
          <a:xfrm>
            <a:off x="1592635" y="3573016"/>
            <a:ext cx="6637684" cy="2923877"/>
          </a:xfrm>
          <a:prstGeom prst="rect">
            <a:avLst/>
          </a:prstGeom>
          <a:noFill/>
        </p:spPr>
        <p:txBody>
          <a:bodyPr wrap="square" rtlCol="0">
            <a:spAutoFit/>
          </a:bodyPr>
          <a:lstStyle/>
          <a:p>
            <a:r>
              <a:rPr lang="es-ES" sz="2400" dirty="0" smtClean="0">
                <a:solidFill>
                  <a:srgbClr val="C00000"/>
                </a:solidFill>
              </a:rPr>
              <a:t>Dibujo para construcciones I</a:t>
            </a:r>
          </a:p>
          <a:p>
            <a:pPr marL="342900" indent="-342900">
              <a:buFont typeface="+mj-lt"/>
              <a:buAutoNum type="arabicPeriod"/>
            </a:pPr>
            <a:endParaRPr lang="es-ES" sz="2000" dirty="0" smtClean="0">
              <a:solidFill>
                <a:srgbClr val="C00000"/>
              </a:solidFill>
            </a:endParaRPr>
          </a:p>
          <a:p>
            <a:pPr marL="800100" lvl="1" indent="-342900">
              <a:buFont typeface="+mj-lt"/>
              <a:buAutoNum type="alphaLcPeriod"/>
            </a:pPr>
            <a:r>
              <a:rPr lang="es-ES" sz="2000" dirty="0" smtClean="0"/>
              <a:t>Campo de formación: </a:t>
            </a:r>
            <a:r>
              <a:rPr lang="es-ES" sz="2000" b="1" dirty="0" smtClean="0"/>
              <a:t>Fundamentos teóricos</a:t>
            </a:r>
          </a:p>
          <a:p>
            <a:pPr marL="800100" lvl="1" indent="-342900">
              <a:buFont typeface="+mj-lt"/>
              <a:buAutoNum type="alphaLcPeriod"/>
            </a:pPr>
            <a:r>
              <a:rPr lang="es-ES" sz="2000" dirty="0" smtClean="0"/>
              <a:t>Unidad de organización curricular: </a:t>
            </a:r>
            <a:r>
              <a:rPr lang="es-ES" sz="2000" b="1" dirty="0" smtClean="0"/>
              <a:t>Básica</a:t>
            </a:r>
          </a:p>
          <a:p>
            <a:pPr marL="800100" lvl="1" indent="-342900">
              <a:buFont typeface="+mj-lt"/>
              <a:buAutoNum type="alphaLcPeriod"/>
            </a:pPr>
            <a:r>
              <a:rPr lang="es-ES" sz="2000" dirty="0" smtClean="0"/>
              <a:t>Número de período académico: </a:t>
            </a:r>
            <a:r>
              <a:rPr lang="es-ES" sz="2000" b="1" dirty="0" smtClean="0"/>
              <a:t>Tercero</a:t>
            </a:r>
          </a:p>
          <a:p>
            <a:pPr marL="800100" lvl="1" indent="-342900">
              <a:buFont typeface="+mj-lt"/>
              <a:buAutoNum type="alphaLcPeriod"/>
            </a:pPr>
            <a:r>
              <a:rPr lang="es-ES" sz="2000" dirty="0" smtClean="0"/>
              <a:t>Total de horas : </a:t>
            </a:r>
            <a:r>
              <a:rPr lang="es-ES" sz="2000" b="1" dirty="0" smtClean="0"/>
              <a:t>110</a:t>
            </a:r>
          </a:p>
          <a:p>
            <a:pPr marL="1714500" lvl="3" indent="-342900">
              <a:buFont typeface="+mj-lt"/>
              <a:buAutoNum type="alphaLcPeriod"/>
            </a:pPr>
            <a:r>
              <a:rPr lang="es-ES" sz="2000" dirty="0" smtClean="0"/>
              <a:t>CD	44</a:t>
            </a:r>
          </a:p>
          <a:p>
            <a:pPr marL="1714500" lvl="3" indent="-342900">
              <a:buFont typeface="+mj-lt"/>
              <a:buAutoNum type="alphaLcPeriod"/>
            </a:pPr>
            <a:r>
              <a:rPr lang="es-ES" sz="2000" dirty="0" smtClean="0"/>
              <a:t>CPA	50</a:t>
            </a:r>
          </a:p>
          <a:p>
            <a:pPr marL="1714500" lvl="3" indent="-342900">
              <a:buFont typeface="+mj-lt"/>
              <a:buAutoNum type="alphaLcPeriod"/>
            </a:pPr>
            <a:r>
              <a:rPr lang="es-ES" sz="2000" dirty="0" smtClean="0"/>
              <a:t>CAA	16</a:t>
            </a:r>
            <a:endParaRPr lang="es-ES" sz="2000" dirty="0"/>
          </a:p>
        </p:txBody>
      </p:sp>
      <p:sp>
        <p:nvSpPr>
          <p:cNvPr id="4" name="3 CuadroTexto"/>
          <p:cNvSpPr txBox="1"/>
          <p:nvPr/>
        </p:nvSpPr>
        <p:spPr>
          <a:xfrm>
            <a:off x="683568" y="1772816"/>
            <a:ext cx="7992888"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s-ES" dirty="0" smtClean="0"/>
              <a:t>Identifica e interpreta los planos arquitectónicos y estructurales para comprender espacialmente a nivel general las características formales y constructivas de la obra.</a:t>
            </a:r>
          </a:p>
          <a:p>
            <a:r>
              <a:rPr lang="es-ES" dirty="0" smtClean="0"/>
              <a:t>Distingue tipos de información gráfica presente en los planos para gestionar y dar seguimiento a las tareas vinculadas con la ejecución de los trabajos constructivos</a:t>
            </a:r>
            <a:endParaRPr lang="es-ES" dirty="0"/>
          </a:p>
        </p:txBody>
      </p:sp>
    </p:spTree>
    <p:extLst>
      <p:ext uri="{BB962C8B-B14F-4D97-AF65-F5344CB8AC3E}">
        <p14:creationId xmlns:p14="http://schemas.microsoft.com/office/powerpoint/2010/main" val="10896108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187624" y="2852936"/>
            <a:ext cx="7169918" cy="2923877"/>
          </a:xfrm>
          <a:prstGeom prst="rect">
            <a:avLst/>
          </a:prstGeom>
          <a:noFill/>
        </p:spPr>
        <p:txBody>
          <a:bodyPr wrap="square" rtlCol="0">
            <a:spAutoFit/>
          </a:bodyPr>
          <a:lstStyle/>
          <a:p>
            <a:r>
              <a:rPr lang="es-ES" sz="2400" dirty="0" smtClean="0">
                <a:solidFill>
                  <a:srgbClr val="C00000"/>
                </a:solidFill>
              </a:rPr>
              <a:t>Dibujo para construcciones II</a:t>
            </a:r>
          </a:p>
          <a:p>
            <a:pPr marL="342900" indent="-342900">
              <a:buFont typeface="+mj-lt"/>
              <a:buAutoNum type="arabicPeriod" startAt="2"/>
            </a:pPr>
            <a:endParaRPr lang="es-ES" sz="2000" dirty="0" smtClean="0"/>
          </a:p>
          <a:p>
            <a:pPr marL="800100" lvl="1" indent="-342900">
              <a:buFont typeface="+mj-lt"/>
              <a:buAutoNum type="alphaLcPeriod"/>
            </a:pPr>
            <a:r>
              <a:rPr lang="es-ES" sz="2000" dirty="0" smtClean="0"/>
              <a:t>Campo de formación: </a:t>
            </a:r>
            <a:r>
              <a:rPr lang="es-ES" sz="2000" b="1" dirty="0" smtClean="0"/>
              <a:t>Adaptación e innovación tecnológica</a:t>
            </a:r>
          </a:p>
          <a:p>
            <a:pPr marL="800100" lvl="1" indent="-342900">
              <a:buFont typeface="+mj-lt"/>
              <a:buAutoNum type="alphaLcPeriod"/>
            </a:pPr>
            <a:r>
              <a:rPr lang="es-ES" sz="2000" dirty="0" smtClean="0"/>
              <a:t>Unidad de organización curricular: </a:t>
            </a:r>
            <a:r>
              <a:rPr lang="es-ES" sz="2000" b="1" dirty="0" smtClean="0"/>
              <a:t>Profesional</a:t>
            </a:r>
          </a:p>
          <a:p>
            <a:pPr marL="800100" lvl="1" indent="-342900">
              <a:buFont typeface="+mj-lt"/>
              <a:buAutoNum type="alphaLcPeriod"/>
            </a:pPr>
            <a:r>
              <a:rPr lang="es-ES" sz="2000" dirty="0" smtClean="0"/>
              <a:t>Número de período académico: </a:t>
            </a:r>
            <a:r>
              <a:rPr lang="es-ES" sz="2000" b="1" dirty="0" smtClean="0"/>
              <a:t>Cuarto</a:t>
            </a:r>
          </a:p>
          <a:p>
            <a:pPr marL="800100" lvl="1" indent="-342900">
              <a:buFont typeface="+mj-lt"/>
              <a:buAutoNum type="alphaLcPeriod"/>
            </a:pPr>
            <a:r>
              <a:rPr lang="es-ES" sz="2000" dirty="0" smtClean="0"/>
              <a:t>Total de horas: </a:t>
            </a:r>
            <a:r>
              <a:rPr lang="es-ES" sz="2000" b="1" dirty="0" smtClean="0"/>
              <a:t>110</a:t>
            </a:r>
          </a:p>
          <a:p>
            <a:pPr marL="1714500" lvl="3" indent="-342900">
              <a:buFont typeface="+mj-lt"/>
              <a:buAutoNum type="alphaLcPeriod"/>
            </a:pPr>
            <a:r>
              <a:rPr lang="es-ES" sz="2000" dirty="0" smtClean="0"/>
              <a:t>CD	44</a:t>
            </a:r>
          </a:p>
          <a:p>
            <a:pPr marL="1714500" lvl="3" indent="-342900">
              <a:buFont typeface="+mj-lt"/>
              <a:buAutoNum type="alphaLcPeriod"/>
            </a:pPr>
            <a:r>
              <a:rPr lang="es-ES" sz="2000" dirty="0" smtClean="0"/>
              <a:t>CPA	54</a:t>
            </a:r>
          </a:p>
          <a:p>
            <a:pPr marL="1714500" lvl="3" indent="-342900">
              <a:buFont typeface="+mj-lt"/>
              <a:buAutoNum type="alphaLcPeriod"/>
            </a:pPr>
            <a:r>
              <a:rPr lang="es-ES" sz="2000" dirty="0" smtClean="0"/>
              <a:t>CAA	12</a:t>
            </a:r>
            <a:endParaRPr lang="es-ES" sz="2000" dirty="0"/>
          </a:p>
        </p:txBody>
      </p:sp>
      <p:sp>
        <p:nvSpPr>
          <p:cNvPr id="4" name="3 CuadroTexto"/>
          <p:cNvSpPr txBox="1"/>
          <p:nvPr/>
        </p:nvSpPr>
        <p:spPr>
          <a:xfrm>
            <a:off x="755576" y="1700808"/>
            <a:ext cx="7798593"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s-ES" dirty="0" smtClean="0"/>
              <a:t>Desarrolla la capacidad de representación de planos y detalles constructivos a través de programas especializados asistidos por computador</a:t>
            </a:r>
            <a:endParaRPr lang="es-ES" dirty="0"/>
          </a:p>
        </p:txBody>
      </p:sp>
      <p:sp>
        <p:nvSpPr>
          <p:cNvPr id="7" name="1 Título"/>
          <p:cNvSpPr>
            <a:spLocks noGrp="1"/>
          </p:cNvSpPr>
          <p:nvPr>
            <p:ph type="title"/>
          </p:nvPr>
        </p:nvSpPr>
        <p:spPr>
          <a:xfrm>
            <a:off x="457200" y="274638"/>
            <a:ext cx="8229600" cy="1143000"/>
          </a:xfrm>
        </p:spPr>
        <p:txBody>
          <a:bodyPr>
            <a:normAutofit/>
          </a:bodyPr>
          <a:lstStyle/>
          <a:p>
            <a:pPr algn="ctr"/>
            <a:r>
              <a:rPr lang="es-EC" sz="4000" u="sng" dirty="0" smtClean="0"/>
              <a:t>DISEÑO </a:t>
            </a:r>
            <a:br>
              <a:rPr lang="es-EC" sz="4000" u="sng" dirty="0" smtClean="0"/>
            </a:br>
            <a:r>
              <a:rPr lang="es-EC" sz="2700" u="sng" dirty="0" smtClean="0"/>
              <a:t>ESTRUCTURA MICROCURRICULAR</a:t>
            </a:r>
            <a:endParaRPr lang="es-EC" u="sng" dirty="0"/>
          </a:p>
        </p:txBody>
      </p:sp>
    </p:spTree>
    <p:extLst>
      <p:ext uri="{BB962C8B-B14F-4D97-AF65-F5344CB8AC3E}">
        <p14:creationId xmlns:p14="http://schemas.microsoft.com/office/powerpoint/2010/main" val="35053947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449401" y="2872095"/>
            <a:ext cx="6689898" cy="3293209"/>
          </a:xfrm>
          <a:prstGeom prst="rect">
            <a:avLst/>
          </a:prstGeom>
          <a:noFill/>
        </p:spPr>
        <p:txBody>
          <a:bodyPr wrap="square" rtlCol="0">
            <a:spAutoFit/>
          </a:bodyPr>
          <a:lstStyle/>
          <a:p>
            <a:r>
              <a:rPr lang="es-ES" sz="2400" dirty="0" smtClean="0">
                <a:solidFill>
                  <a:srgbClr val="C00000"/>
                </a:solidFill>
              </a:rPr>
              <a:t>Dibujo para construcciones III</a:t>
            </a:r>
          </a:p>
          <a:p>
            <a:pPr marL="457200" indent="-457200">
              <a:buFont typeface="+mj-lt"/>
              <a:buAutoNum type="arabicPeriod" startAt="3"/>
            </a:pPr>
            <a:endParaRPr lang="es-ES" sz="2400" dirty="0" smtClean="0"/>
          </a:p>
          <a:p>
            <a:pPr marL="800100" lvl="1" indent="-342900">
              <a:buFont typeface="+mj-lt"/>
              <a:buAutoNum type="alphaLcPeriod"/>
            </a:pPr>
            <a:r>
              <a:rPr lang="es-ES" sz="2000" dirty="0" smtClean="0"/>
              <a:t>Campo de formación: </a:t>
            </a:r>
            <a:r>
              <a:rPr lang="es-ES" sz="2000" b="1" dirty="0" smtClean="0"/>
              <a:t>Integración de saberes, contextos y cultura</a:t>
            </a:r>
          </a:p>
          <a:p>
            <a:pPr marL="800100" lvl="1" indent="-342900">
              <a:buFont typeface="+mj-lt"/>
              <a:buAutoNum type="alphaLcPeriod"/>
            </a:pPr>
            <a:r>
              <a:rPr lang="es-ES" sz="2000" dirty="0" smtClean="0"/>
              <a:t>Unidad de organización curricular: </a:t>
            </a:r>
            <a:r>
              <a:rPr lang="es-ES" sz="2000" b="1" dirty="0" smtClean="0"/>
              <a:t>Profesional</a:t>
            </a:r>
          </a:p>
          <a:p>
            <a:pPr marL="800100" lvl="1" indent="-342900">
              <a:buFont typeface="+mj-lt"/>
              <a:buAutoNum type="alphaLcPeriod"/>
            </a:pPr>
            <a:r>
              <a:rPr lang="es-ES" sz="2000" dirty="0" smtClean="0"/>
              <a:t>Número de período académico: </a:t>
            </a:r>
            <a:r>
              <a:rPr lang="es-ES" sz="2000" b="1" dirty="0" smtClean="0"/>
              <a:t>Quinto</a:t>
            </a:r>
          </a:p>
          <a:p>
            <a:pPr marL="800100" lvl="1" indent="-342900">
              <a:buFont typeface="+mj-lt"/>
              <a:buAutoNum type="alphaLcPeriod"/>
            </a:pPr>
            <a:r>
              <a:rPr lang="es-ES" sz="2000" dirty="0" smtClean="0"/>
              <a:t>Total de horas : </a:t>
            </a:r>
            <a:r>
              <a:rPr lang="es-ES" sz="2000" b="1" dirty="0" smtClean="0"/>
              <a:t>110</a:t>
            </a:r>
          </a:p>
          <a:p>
            <a:pPr marL="1714500" lvl="3" indent="-342900">
              <a:buFont typeface="+mj-lt"/>
              <a:buAutoNum type="alphaLcPeriod"/>
            </a:pPr>
            <a:r>
              <a:rPr lang="es-ES" sz="2000" dirty="0" smtClean="0"/>
              <a:t>CD	44</a:t>
            </a:r>
          </a:p>
          <a:p>
            <a:pPr marL="1714500" lvl="3" indent="-342900">
              <a:buFont typeface="+mj-lt"/>
              <a:buAutoNum type="alphaLcPeriod"/>
            </a:pPr>
            <a:r>
              <a:rPr lang="es-ES" sz="2000" dirty="0" smtClean="0"/>
              <a:t>CPA	58</a:t>
            </a:r>
          </a:p>
          <a:p>
            <a:pPr marL="1714500" lvl="3" indent="-342900">
              <a:buFont typeface="+mj-lt"/>
              <a:buAutoNum type="alphaLcPeriod"/>
            </a:pPr>
            <a:r>
              <a:rPr lang="es-ES" sz="2000" dirty="0" smtClean="0"/>
              <a:t>CAA	8</a:t>
            </a:r>
            <a:endParaRPr lang="es-ES" sz="2000" dirty="0"/>
          </a:p>
        </p:txBody>
      </p:sp>
      <p:sp>
        <p:nvSpPr>
          <p:cNvPr id="4" name="3 CuadroTexto"/>
          <p:cNvSpPr txBox="1"/>
          <p:nvPr/>
        </p:nvSpPr>
        <p:spPr>
          <a:xfrm>
            <a:off x="683568" y="1556792"/>
            <a:ext cx="7920880"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s-ES" dirty="0" smtClean="0"/>
              <a:t>Aplica y procesa numéricamente la información gráfica de los planos para la gestión y administración de la construcción a través de programas especializados asistidos por computador.</a:t>
            </a:r>
            <a:endParaRPr lang="es-ES" dirty="0"/>
          </a:p>
        </p:txBody>
      </p:sp>
      <p:sp>
        <p:nvSpPr>
          <p:cNvPr id="8" name="1 Título"/>
          <p:cNvSpPr>
            <a:spLocks noGrp="1"/>
          </p:cNvSpPr>
          <p:nvPr>
            <p:ph type="title"/>
          </p:nvPr>
        </p:nvSpPr>
        <p:spPr>
          <a:xfrm>
            <a:off x="457200" y="274638"/>
            <a:ext cx="8229600" cy="1143000"/>
          </a:xfrm>
        </p:spPr>
        <p:txBody>
          <a:bodyPr>
            <a:normAutofit/>
          </a:bodyPr>
          <a:lstStyle/>
          <a:p>
            <a:pPr algn="ctr"/>
            <a:r>
              <a:rPr lang="es-EC" sz="4000" u="sng" dirty="0" smtClean="0"/>
              <a:t>DISEÑO </a:t>
            </a:r>
            <a:br>
              <a:rPr lang="es-EC" sz="4000" u="sng" dirty="0" smtClean="0"/>
            </a:br>
            <a:r>
              <a:rPr lang="es-EC" sz="2700" u="sng" dirty="0" smtClean="0"/>
              <a:t>ESTRUCTURA MICROCURRICULAR</a:t>
            </a:r>
            <a:endParaRPr lang="es-EC" u="sng" dirty="0"/>
          </a:p>
        </p:txBody>
      </p:sp>
    </p:spTree>
    <p:extLst>
      <p:ext uri="{BB962C8B-B14F-4D97-AF65-F5344CB8AC3E}">
        <p14:creationId xmlns:p14="http://schemas.microsoft.com/office/powerpoint/2010/main" val="9199163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600" u="sng" dirty="0" smtClean="0"/>
              <a:t>RECOMENDACIONES</a:t>
            </a:r>
            <a:endParaRPr lang="es-EC" sz="3600" u="sng" dirty="0"/>
          </a:p>
        </p:txBody>
      </p:sp>
      <p:sp>
        <p:nvSpPr>
          <p:cNvPr id="4" name="3 CuadroTexto"/>
          <p:cNvSpPr txBox="1"/>
          <p:nvPr/>
        </p:nvSpPr>
        <p:spPr>
          <a:xfrm>
            <a:off x="1331640" y="1552798"/>
            <a:ext cx="6768752" cy="95410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sz="2800" dirty="0" smtClean="0"/>
              <a:t>Realizar estudios de pertinencia integrados a </a:t>
            </a:r>
          </a:p>
          <a:p>
            <a:r>
              <a:rPr lang="es-ES" sz="2800" dirty="0" smtClean="0"/>
              <a:t>diferentes áreas dentro de la carrera</a:t>
            </a:r>
            <a:endParaRPr lang="es-ES" sz="2800" dirty="0"/>
          </a:p>
        </p:txBody>
      </p:sp>
      <p:sp>
        <p:nvSpPr>
          <p:cNvPr id="5" name="4 CuadroTexto"/>
          <p:cNvSpPr txBox="1"/>
          <p:nvPr/>
        </p:nvSpPr>
        <p:spPr>
          <a:xfrm>
            <a:off x="1331640" y="2852936"/>
            <a:ext cx="6768752" cy="95410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sz="2800" dirty="0" smtClean="0"/>
              <a:t>Motivar y facilitar las salidas de campo para aprender en el contexto profesional</a:t>
            </a:r>
            <a:endParaRPr lang="es-ES" sz="2800" dirty="0"/>
          </a:p>
        </p:txBody>
      </p:sp>
      <p:sp>
        <p:nvSpPr>
          <p:cNvPr id="6" name="5 CuadroTexto"/>
          <p:cNvSpPr txBox="1"/>
          <p:nvPr/>
        </p:nvSpPr>
        <p:spPr>
          <a:xfrm>
            <a:off x="1332004" y="4221088"/>
            <a:ext cx="6768752" cy="138499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sz="2800" dirty="0" smtClean="0"/>
              <a:t>El aprendizaje no puede ser reproductivo de protocolos rígidos que obedecen a circunstancias particulares.</a:t>
            </a:r>
            <a:endParaRPr lang="es-ES" sz="2800" dirty="0"/>
          </a:p>
        </p:txBody>
      </p:sp>
    </p:spTree>
    <p:extLst>
      <p:ext uri="{BB962C8B-B14F-4D97-AF65-F5344CB8AC3E}">
        <p14:creationId xmlns:p14="http://schemas.microsoft.com/office/powerpoint/2010/main" val="24721319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858000"/>
          </a:xfrm>
        </p:spPr>
        <p:style>
          <a:lnRef idx="0">
            <a:schemeClr val="accent5"/>
          </a:lnRef>
          <a:fillRef idx="3">
            <a:schemeClr val="accent5"/>
          </a:fillRef>
          <a:effectRef idx="3">
            <a:schemeClr val="accent5"/>
          </a:effectRef>
          <a:fontRef idx="minor">
            <a:schemeClr val="lt1"/>
          </a:fontRef>
        </p:style>
        <p:txBody>
          <a:bodyPr>
            <a:noAutofit/>
          </a:bodyPr>
          <a:lstStyle/>
          <a:p>
            <a:pPr algn="ctr"/>
            <a:r>
              <a:rPr lang="es-EC" sz="4000" dirty="0" smtClean="0"/>
              <a:t>GRACIAS</a:t>
            </a:r>
            <a:endParaRPr lang="es-EC" sz="4000" dirty="0"/>
          </a:p>
        </p:txBody>
      </p:sp>
    </p:spTree>
    <p:extLst>
      <p:ext uri="{BB962C8B-B14F-4D97-AF65-F5344CB8AC3E}">
        <p14:creationId xmlns:p14="http://schemas.microsoft.com/office/powerpoint/2010/main" val="430386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60648"/>
            <a:ext cx="7674056" cy="1143000"/>
          </a:xfrm>
        </p:spPr>
        <p:txBody>
          <a:bodyPr>
            <a:normAutofit/>
          </a:bodyPr>
          <a:lstStyle/>
          <a:p>
            <a:pPr algn="ctr"/>
            <a:r>
              <a:rPr lang="es-EC" sz="3600" u="sng" dirty="0" smtClean="0"/>
              <a:t>PLANTEAMIENTO DEL PROBLEMA</a:t>
            </a:r>
            <a:endParaRPr lang="es-EC" sz="3600" u="sng"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218165759"/>
              </p:ext>
            </p:extLst>
          </p:nvPr>
        </p:nvGraphicFramePr>
        <p:xfrm>
          <a:off x="467544" y="1412776"/>
          <a:ext cx="814615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0784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Elipse"/>
          <p:cNvSpPr/>
          <p:nvPr/>
        </p:nvSpPr>
        <p:spPr>
          <a:xfrm>
            <a:off x="2051720" y="1844824"/>
            <a:ext cx="4608512" cy="453650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normAutofit/>
          </a:bodyPr>
          <a:lstStyle/>
          <a:p>
            <a:pPr algn="ctr"/>
            <a:r>
              <a:rPr lang="es-EC" sz="3600" u="sng" dirty="0" smtClean="0"/>
              <a:t>DETERMINACIÓN DE  VARIABLES</a:t>
            </a:r>
            <a:endParaRPr lang="es-EC" sz="3600" u="sng" dirty="0"/>
          </a:p>
        </p:txBody>
      </p:sp>
      <p:graphicFrame>
        <p:nvGraphicFramePr>
          <p:cNvPr id="6" name="5 Diagrama"/>
          <p:cNvGraphicFramePr/>
          <p:nvPr>
            <p:extLst>
              <p:ext uri="{D42A27DB-BD31-4B8C-83A1-F6EECF244321}">
                <p14:modId xmlns:p14="http://schemas.microsoft.com/office/powerpoint/2010/main" val="330717468"/>
              </p:ext>
            </p:extLst>
          </p:nvPr>
        </p:nvGraphicFramePr>
        <p:xfrm>
          <a:off x="971600" y="1340768"/>
          <a:ext cx="7080448"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412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600" u="sng" dirty="0" smtClean="0"/>
              <a:t>OBJETIVO GENERAL</a:t>
            </a:r>
            <a:endParaRPr lang="es-EC" sz="3600" u="sng"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059466797"/>
              </p:ext>
            </p:extLst>
          </p:nvPr>
        </p:nvGraphicFramePr>
        <p:xfrm>
          <a:off x="1043608" y="2527920"/>
          <a:ext cx="7498080" cy="3061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5677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6581328" y="4005064"/>
            <a:ext cx="2304256" cy="223224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7" name="6 Elipse"/>
          <p:cNvSpPr/>
          <p:nvPr/>
        </p:nvSpPr>
        <p:spPr>
          <a:xfrm>
            <a:off x="7193396" y="4581128"/>
            <a:ext cx="1080120" cy="108012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ES"/>
          </a:p>
        </p:txBody>
      </p:sp>
      <p:sp>
        <p:nvSpPr>
          <p:cNvPr id="8" name="1 Título"/>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3600" u="sng" dirty="0" smtClean="0"/>
              <a:t>OBJETIVOS ESPECÍFICOS</a:t>
            </a:r>
            <a:endParaRPr lang="es-EC" sz="3600" u="sng" dirty="0"/>
          </a:p>
        </p:txBody>
      </p:sp>
      <p:sp>
        <p:nvSpPr>
          <p:cNvPr id="2" name="1 Rectángulo"/>
          <p:cNvSpPr/>
          <p:nvPr/>
        </p:nvSpPr>
        <p:spPr>
          <a:xfrm>
            <a:off x="1187624" y="1700808"/>
            <a:ext cx="4572000" cy="3693319"/>
          </a:xfrm>
          <a:prstGeom prst="rect">
            <a:avLst/>
          </a:prstGeom>
        </p:spPr>
        <p:txBody>
          <a:bodyPr>
            <a:spAutoFit/>
          </a:bodyPr>
          <a:lstStyle/>
          <a:p>
            <a:pPr lvl="0"/>
            <a:r>
              <a:rPr lang="es-ES" dirty="0"/>
              <a:t>1- Reconocer las necesidades epistemológicas de la asignatura de Dibujo para Construcciones a partir del contexto académico</a:t>
            </a:r>
            <a:r>
              <a:rPr lang="es-ES" dirty="0" smtClean="0"/>
              <a:t>.</a:t>
            </a:r>
          </a:p>
          <a:p>
            <a:r>
              <a:rPr lang="es-ES" dirty="0" smtClean="0"/>
              <a:t>2-Identificar </a:t>
            </a:r>
            <a:r>
              <a:rPr lang="es-ES" dirty="0"/>
              <a:t>las demandas contextuales propias a la asignatura desde los roles y funciones de los actores en el sector constructivo</a:t>
            </a:r>
            <a:r>
              <a:rPr lang="es-ES" dirty="0" smtClean="0"/>
              <a:t>.</a:t>
            </a:r>
          </a:p>
          <a:p>
            <a:pPr lvl="0"/>
            <a:r>
              <a:rPr lang="es-ES" dirty="0"/>
              <a:t>3- Establecer una propuesta alternativa de contenidos de la asignatura de Dibujo para Construcciones a partir de los fundamentos epistemológicos pertinentes a la misma.</a:t>
            </a:r>
          </a:p>
          <a:p>
            <a:endParaRPr lang="es-ES" dirty="0"/>
          </a:p>
          <a:p>
            <a:pPr lvl="0"/>
            <a:endParaRPr lang="es-ES" dirty="0"/>
          </a:p>
        </p:txBody>
      </p:sp>
    </p:spTree>
    <p:extLst>
      <p:ext uri="{BB962C8B-B14F-4D97-AF65-F5344CB8AC3E}">
        <p14:creationId xmlns:p14="http://schemas.microsoft.com/office/powerpoint/2010/main" val="1602633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88640"/>
            <a:ext cx="7498080" cy="994122"/>
          </a:xfrm>
        </p:spPr>
        <p:txBody>
          <a:bodyPr>
            <a:normAutofit/>
          </a:bodyPr>
          <a:lstStyle/>
          <a:p>
            <a:pPr algn="ctr"/>
            <a:r>
              <a:rPr lang="es-EC" sz="3600" u="sng" dirty="0" smtClean="0"/>
              <a:t>FUNDAMENTACIÓN TEÓRICA</a:t>
            </a:r>
            <a:endParaRPr lang="es-EC" sz="3600" u="sng" dirty="0"/>
          </a:p>
        </p:txBody>
      </p:sp>
      <p:graphicFrame>
        <p:nvGraphicFramePr>
          <p:cNvPr id="5" name="4 Diagrama"/>
          <p:cNvGraphicFramePr/>
          <p:nvPr>
            <p:extLst>
              <p:ext uri="{D42A27DB-BD31-4B8C-83A1-F6EECF244321}">
                <p14:modId xmlns:p14="http://schemas.microsoft.com/office/powerpoint/2010/main" val="2504392719"/>
              </p:ext>
            </p:extLst>
          </p:nvPr>
        </p:nvGraphicFramePr>
        <p:xfrm>
          <a:off x="1043608" y="1340768"/>
          <a:ext cx="7200800"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09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476672"/>
            <a:ext cx="7498080" cy="1143000"/>
          </a:xfrm>
        </p:spPr>
        <p:txBody>
          <a:bodyPr>
            <a:noAutofit/>
          </a:bodyPr>
          <a:lstStyle/>
          <a:p>
            <a:pPr algn="ctr"/>
            <a:r>
              <a:rPr lang="es-EC" sz="3600" u="sng" dirty="0" smtClean="0"/>
              <a:t>DECLARACIÓN DE LA HIPÓTESIS</a:t>
            </a:r>
            <a:endParaRPr lang="es-EC" sz="3600" u="sng" dirty="0"/>
          </a:p>
        </p:txBody>
      </p:sp>
      <p:sp>
        <p:nvSpPr>
          <p:cNvPr id="3" name="2 Marcador de contenido"/>
          <p:cNvSpPr>
            <a:spLocks noGrp="1"/>
          </p:cNvSpPr>
          <p:nvPr>
            <p:ph idx="1"/>
          </p:nvPr>
        </p:nvSpPr>
        <p:spPr>
          <a:xfrm>
            <a:off x="971600" y="2132856"/>
            <a:ext cx="7498080" cy="3133328"/>
          </a:xfrm>
        </p:spPr>
        <p:txBody>
          <a:bodyPr/>
          <a:lstStyle/>
          <a:p>
            <a:pPr marL="0" indent="0">
              <a:buNone/>
            </a:pPr>
            <a:r>
              <a:rPr lang="es-ES" dirty="0" smtClean="0"/>
              <a:t>No existe pertinencia de los fundamentos epistemológicos para la asignatura Dibujo para Construcciones de la carrera de Tecnología en Construcción y Domótica de la Universidad de las Américas en Quito.</a:t>
            </a:r>
            <a:endParaRPr lang="es-ES" dirty="0"/>
          </a:p>
        </p:txBody>
      </p:sp>
    </p:spTree>
    <p:extLst>
      <p:ext uri="{BB962C8B-B14F-4D97-AF65-F5344CB8AC3E}">
        <p14:creationId xmlns:p14="http://schemas.microsoft.com/office/powerpoint/2010/main" val="3460208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4507</TotalTime>
  <Words>2074</Words>
  <Application>Microsoft Office PowerPoint</Application>
  <PresentationFormat>Presentación en pantalla (4:3)</PresentationFormat>
  <Paragraphs>361</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Tema de Office</vt:lpstr>
      <vt:lpstr>“Análisis de pertinencia de los fundamentos epistemológicos para la asignatura de Dibujo para Construcciones de la carrera de Tecnología en Construcciones y Domótica de la Universidad de las Américas en Quito, Ecuador. Propuesta alternativa”. </vt:lpstr>
      <vt:lpstr>EL PROBLEMA</vt:lpstr>
      <vt:lpstr>ANÁLISIS CRÍTICO DEL PROBLEMA</vt:lpstr>
      <vt:lpstr>PLANTEAMIENTO DEL PROBLEMA</vt:lpstr>
      <vt:lpstr>DETERMINACIÓN DE  VARIABLES</vt:lpstr>
      <vt:lpstr>OBJETIVO GENERAL</vt:lpstr>
      <vt:lpstr>Presentación de PowerPoint</vt:lpstr>
      <vt:lpstr>FUNDAMENTACIÓN TEÓRICA</vt:lpstr>
      <vt:lpstr>DECLARACIÓN DE LA HIPÓTESIS</vt:lpstr>
      <vt:lpstr>METODOLOGÍA DE TRABAJO</vt:lpstr>
      <vt:lpstr>CRITERIOS DE SELECCIÓN DE LA MUESTRA</vt:lpstr>
      <vt:lpstr>POBLACIÓN Y MUESTRA</vt:lpstr>
      <vt:lpstr>Presentación de PowerPoint</vt:lpstr>
      <vt:lpstr>Presentación de PowerPoint</vt:lpstr>
      <vt:lpstr>PERTINENCIA DESDE EL CONTEXTO ACADÉMICO.  TENDENCIAS DE LA CARRERA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  SEGÚN EL CONTEXTO ACADÉMICO</vt:lpstr>
      <vt:lpstr>CONCLUSIONES  SEGÚN EL CONTEXTO PROFESIONAL</vt:lpstr>
      <vt:lpstr>PROPUESTA  ALTERNATIVA</vt:lpstr>
      <vt:lpstr>OBJETIVO DE LA PROPUESTA DE ITINERARIO DECONSTRUCCIÓN</vt:lpstr>
      <vt:lpstr>RdA Itinerario</vt:lpstr>
      <vt:lpstr>PLANIFICACIÓN DEL ITINERARIO</vt:lpstr>
      <vt:lpstr>DISEÑO  ESTRUCTURA MICROCURRICULAR</vt:lpstr>
      <vt:lpstr>DISEÑO  ESTRUCTURA MICROCURRICULAR</vt:lpstr>
      <vt:lpstr>DISEÑO  ESTRUCTURA MICROCURRICULAR</vt:lpstr>
      <vt:lpstr>RECOMENDACIONES</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EFECTOS DE LAS TEORÍAS DEL APRENDIZAJE SIGNIFICATIVO EN LOS PROCESOS DE ENSEÑANZA – APRENDIZAJE DE LOS NIÑOS Y NIÑAS DEL PRIMER AÑO BÁSICO DE LA ESCUELA FISCAL MIXTA «CIUDAD DE PEDERNALES» EN EL AÑO LECTIVO 2010 - 2011</dc:title>
  <dc:creator>Anita</dc:creator>
  <cp:lastModifiedBy>apser</cp:lastModifiedBy>
  <cp:revision>123</cp:revision>
  <dcterms:created xsi:type="dcterms:W3CDTF">2012-01-07T22:43:57Z</dcterms:created>
  <dcterms:modified xsi:type="dcterms:W3CDTF">2017-08-04T04:10:31Z</dcterms:modified>
</cp:coreProperties>
</file>