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10" r:id="rId26"/>
    <p:sldId id="308" r:id="rId27"/>
    <p:sldId id="309" r:id="rId28"/>
    <p:sldId id="311" r:id="rId29"/>
    <p:sldId id="312" r:id="rId30"/>
    <p:sldId id="313" r:id="rId31"/>
    <p:sldId id="315" r:id="rId32"/>
    <p:sldId id="316" r:id="rId33"/>
    <p:sldId id="317" r:id="rId34"/>
    <p:sldId id="319" r:id="rId35"/>
    <p:sldId id="320" r:id="rId36"/>
    <p:sldId id="321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B4"/>
    <a:srgbClr val="007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PRINCIPALES PRODUCTOS IMPORTADOS POR CHILE DESDE ECUADOR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94543297746143E-2"/>
          <c:y val="0.53176666666666672"/>
          <c:w val="0.9478054567022538"/>
          <c:h val="0.366563517060367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.14258800152821272"/>
                  <c:y val="-0.14735273192527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422637561763853"/>
                  <c:y val="0.166481364829396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819252575634452"/>
                  <c:y val="6.98514435695537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231710524925494"/>
                  <c:y val="-0.130185253300171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684583681602371E-2"/>
                  <c:y val="-0.24998331877896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198193283315998E-2"/>
                  <c:y val="-0.176034631882984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0560708381203239"/>
                  <c:y val="-0.15247217847769029"/>
                </c:manualLayout>
              </c:layout>
              <c:tx>
                <c:rich>
                  <a:bodyPr/>
                  <a:lstStyle/>
                  <a:p>
                    <a:fld id="{64EABDF1-C7B4-451C-A8D9-2A967F6A5734}" type="CATEGORYNAME">
                      <a:rPr lang="es-E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s-ES" baseline="0"/>
                      <a:t>
</a:t>
                    </a:r>
                    <a:fld id="{49890494-AB3F-4D0E-B44F-1AA5EB765E0C}" type="PERCENTAGE">
                      <a:rPr lang="es-E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[PORCENTAJE]</a:t>
                    </a:fld>
                    <a:endParaRPr lang="es-E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31191847418972196"/>
                  <c:y val="2.58358751343880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'Trade_Map_-_Comercio_bilateral_'!$A$2:$A$9</c:f>
              <c:strCache>
                <c:ptCount val="8"/>
                <c:pt idx="0">
                  <c:v>Combustibles minerales</c:v>
                </c:pt>
                <c:pt idx="1">
                  <c:v>Frutas y frutos comestibles</c:v>
                </c:pt>
                <c:pt idx="2">
                  <c:v>Preparaciones de carne, pescado o de crustáceos, moluscos</c:v>
                </c:pt>
                <c:pt idx="3">
                  <c:v>Pescados y crustáceos, moluscos</c:v>
                </c:pt>
                <c:pt idx="4">
                  <c:v>Preparaciones de hortalizas, de frutas u otros frutos </c:v>
                </c:pt>
                <c:pt idx="5">
                  <c:v>Plástico y sus manufacturas</c:v>
                </c:pt>
                <c:pt idx="6">
                  <c:v>Grasas y aceites animales o vegetales</c:v>
                </c:pt>
                <c:pt idx="7">
                  <c:v>Plantas vivas y productos de la floricultura</c:v>
                </c:pt>
              </c:strCache>
            </c:strRef>
          </c:cat>
          <c:val>
            <c:numRef>
              <c:f>'Trade_Map_-_Comercio_bilateral_'!$B$2:$B$9</c:f>
              <c:numCache>
                <c:formatCode>General</c:formatCode>
                <c:ptCount val="8"/>
                <c:pt idx="0">
                  <c:v>762611</c:v>
                </c:pt>
                <c:pt idx="1">
                  <c:v>81715</c:v>
                </c:pt>
                <c:pt idx="2">
                  <c:v>30678</c:v>
                </c:pt>
                <c:pt idx="3">
                  <c:v>18841</c:v>
                </c:pt>
                <c:pt idx="4">
                  <c:v>14606</c:v>
                </c:pt>
                <c:pt idx="5">
                  <c:v>14537</c:v>
                </c:pt>
                <c:pt idx="6">
                  <c:v>13545</c:v>
                </c:pt>
                <c:pt idx="7">
                  <c:v>9836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/>
              <a:t>PRODUCTOS EXPORTADOS POR CHILE HACIA ECUADOR</a:t>
            </a:r>
          </a:p>
        </c:rich>
      </c:tx>
      <c:layout>
        <c:manualLayout>
          <c:xMode val="edge"/>
          <c:yMode val="edge"/>
          <c:x val="0.28013788600657774"/>
          <c:y val="3.291769667418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0462047490093"/>
          <c:y val="0.43738090996543982"/>
          <c:w val="0.41253774546080718"/>
          <c:h val="0.350598924003277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795132073095754"/>
                  <c:y val="-2.12991023180925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98436753874098E-2"/>
                  <c:y val="-5.53470874585678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60601631382894E-2"/>
                  <c:y val="-8.961770050236933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317086470673855E-2"/>
                  <c:y val="-2.6971176114297933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29487749243235944"/>
                  <c:y val="-0.138882220887360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Hoja2!$A$2:$A$16</c:f>
              <c:strCache>
                <c:ptCount val="15"/>
                <c:pt idx="0">
                  <c:v>Preparaciones alimenticias diversas</c:v>
                </c:pt>
                <c:pt idx="1">
                  <c:v>Frutas y frutos comestibles</c:v>
                </c:pt>
                <c:pt idx="2">
                  <c:v>Papel y cartón; manufacturas de pasta de celulosa</c:v>
                </c:pt>
                <c:pt idx="3">
                  <c:v>Plástico y sus manufacturas</c:v>
                </c:pt>
                <c:pt idx="4">
                  <c:v>Productos farmacéuticos</c:v>
                </c:pt>
                <c:pt idx="5">
                  <c:v>Máquinas, aparatos y material eléctrico</c:v>
                </c:pt>
                <c:pt idx="6">
                  <c:v>Barcos y demás artefactos flotantes</c:v>
                </c:pt>
                <c:pt idx="7">
                  <c:v>Preparaciones de hortalizas</c:v>
                </c:pt>
                <c:pt idx="8">
                  <c:v>Abonos</c:v>
                </c:pt>
                <c:pt idx="9">
                  <c:v>Preparaciones a base de cereales</c:v>
                </c:pt>
                <c:pt idx="10">
                  <c:v>Máquinas, aparatos y artefactos mecánicos</c:v>
                </c:pt>
                <c:pt idx="11">
                  <c:v>Vehículos y material para vías férreas o similares</c:v>
                </c:pt>
                <c:pt idx="12">
                  <c:v>Fundición, hierro y acero</c:v>
                </c:pt>
                <c:pt idx="13">
                  <c:v>Productos de la molinería</c:v>
                </c:pt>
                <c:pt idx="14">
                  <c:v>Cobre y sus manufacturas</c:v>
                </c:pt>
              </c:strCache>
            </c:strRef>
          </c:cat>
          <c:val>
            <c:numRef>
              <c:f>Hoja2!$B$2:$B$16</c:f>
              <c:numCache>
                <c:formatCode>General</c:formatCode>
                <c:ptCount val="15"/>
                <c:pt idx="0">
                  <c:v>63102</c:v>
                </c:pt>
                <c:pt idx="1">
                  <c:v>52502</c:v>
                </c:pt>
                <c:pt idx="2">
                  <c:v>32943</c:v>
                </c:pt>
                <c:pt idx="3">
                  <c:v>31337</c:v>
                </c:pt>
                <c:pt idx="4">
                  <c:v>29926</c:v>
                </c:pt>
                <c:pt idx="5">
                  <c:v>20840</c:v>
                </c:pt>
                <c:pt idx="6">
                  <c:v>19578</c:v>
                </c:pt>
                <c:pt idx="7">
                  <c:v>16188</c:v>
                </c:pt>
                <c:pt idx="8">
                  <c:v>13948</c:v>
                </c:pt>
                <c:pt idx="9">
                  <c:v>12520</c:v>
                </c:pt>
                <c:pt idx="10">
                  <c:v>12285</c:v>
                </c:pt>
                <c:pt idx="11">
                  <c:v>10497</c:v>
                </c:pt>
                <c:pt idx="12">
                  <c:v>10287</c:v>
                </c:pt>
                <c:pt idx="13">
                  <c:v>8721</c:v>
                </c:pt>
                <c:pt idx="14">
                  <c:v>8021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PAISES PROVEEDORES DE GRASAS Y ACEITES VEGETALES  2009-2016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Hoja3!$A$2</c:f>
              <c:strCache>
                <c:ptCount val="1"/>
                <c:pt idx="0">
                  <c:v>Ecuador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Hoja3!$B$1:$I$1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Hoja3!$B$2:$I$2</c:f>
              <c:numCache>
                <c:formatCode>General</c:formatCode>
                <c:ptCount val="8"/>
                <c:pt idx="0">
                  <c:v>11754</c:v>
                </c:pt>
                <c:pt idx="1">
                  <c:v>11034</c:v>
                </c:pt>
                <c:pt idx="2">
                  <c:v>10432</c:v>
                </c:pt>
                <c:pt idx="3">
                  <c:v>15907</c:v>
                </c:pt>
                <c:pt idx="4">
                  <c:v>11495</c:v>
                </c:pt>
                <c:pt idx="5">
                  <c:v>11088</c:v>
                </c:pt>
                <c:pt idx="6">
                  <c:v>12737</c:v>
                </c:pt>
                <c:pt idx="7">
                  <c:v>12146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Hoja3!$A$3</c:f>
              <c:strCache>
                <c:ptCount val="1"/>
                <c:pt idx="0">
                  <c:v>Malasia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Hoja3!$B$1:$I$1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Hoja3!$B$3:$I$3</c:f>
              <c:numCache>
                <c:formatCode>General</c:formatCode>
                <c:ptCount val="8"/>
                <c:pt idx="0">
                  <c:v>5859</c:v>
                </c:pt>
                <c:pt idx="1">
                  <c:v>5216</c:v>
                </c:pt>
                <c:pt idx="2">
                  <c:v>4624</c:v>
                </c:pt>
                <c:pt idx="3">
                  <c:v>7249</c:v>
                </c:pt>
                <c:pt idx="4">
                  <c:v>9167</c:v>
                </c:pt>
                <c:pt idx="5">
                  <c:v>8903</c:v>
                </c:pt>
                <c:pt idx="6">
                  <c:v>9462</c:v>
                </c:pt>
                <c:pt idx="7">
                  <c:v>8472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Hoja3!$A$4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Hoja3!$B$4:$I$4</c:f>
              <c:numCache>
                <c:formatCode>General</c:formatCode>
                <c:ptCount val="8"/>
                <c:pt idx="0">
                  <c:v>7712</c:v>
                </c:pt>
                <c:pt idx="1">
                  <c:v>9988</c:v>
                </c:pt>
                <c:pt idx="2">
                  <c:v>9045</c:v>
                </c:pt>
                <c:pt idx="3">
                  <c:v>10251</c:v>
                </c:pt>
                <c:pt idx="4">
                  <c:v>10182</c:v>
                </c:pt>
                <c:pt idx="5">
                  <c:v>10419</c:v>
                </c:pt>
                <c:pt idx="6">
                  <c:v>8439</c:v>
                </c:pt>
                <c:pt idx="7">
                  <c:v>7753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Hoja3!$A$5</c:f>
              <c:strCache>
                <c:ptCount val="1"/>
                <c:pt idx="0">
                  <c:v>Perú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Hoja3!$B$5:$I$5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345</c:v>
                </c:pt>
                <c:pt idx="3">
                  <c:v>1249</c:v>
                </c:pt>
                <c:pt idx="4">
                  <c:v>2671</c:v>
                </c:pt>
                <c:pt idx="5">
                  <c:v>4907</c:v>
                </c:pt>
                <c:pt idx="6">
                  <c:v>4655</c:v>
                </c:pt>
                <c:pt idx="7">
                  <c:v>4447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Hoja3!$A$6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Hoja3!$B$6:$I$6</c:f>
              <c:numCache>
                <c:formatCode>General</c:formatCode>
                <c:ptCount val="8"/>
                <c:pt idx="0">
                  <c:v>0</c:v>
                </c:pt>
                <c:pt idx="1">
                  <c:v>182</c:v>
                </c:pt>
                <c:pt idx="2">
                  <c:v>643</c:v>
                </c:pt>
                <c:pt idx="3">
                  <c:v>1974</c:v>
                </c:pt>
                <c:pt idx="4">
                  <c:v>1030</c:v>
                </c:pt>
                <c:pt idx="5">
                  <c:v>1382</c:v>
                </c:pt>
                <c:pt idx="6">
                  <c:v>1370</c:v>
                </c:pt>
                <c:pt idx="7">
                  <c:v>838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Hoja3!$A$9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Hoja3!$B$9:$I$9</c:f>
              <c:numCache>
                <c:formatCode>General</c:formatCode>
                <c:ptCount val="8"/>
                <c:pt idx="0">
                  <c:v>3077</c:v>
                </c:pt>
                <c:pt idx="1">
                  <c:v>3176</c:v>
                </c:pt>
                <c:pt idx="2">
                  <c:v>1650</c:v>
                </c:pt>
                <c:pt idx="3">
                  <c:v>1083</c:v>
                </c:pt>
                <c:pt idx="4">
                  <c:v>1024</c:v>
                </c:pt>
                <c:pt idx="5">
                  <c:v>346</c:v>
                </c:pt>
                <c:pt idx="6">
                  <c:v>156</c:v>
                </c:pt>
                <c:pt idx="7">
                  <c:v>194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481448"/>
        <c:axId val="3974798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Hoja3!$A$1</c15:sqref>
                        </c15:formulaRef>
                      </c:ext>
                    </c:extLst>
                    <c:strCache>
                      <c:ptCount val="1"/>
                      <c:pt idx="0">
                        <c:v>Exportadores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Hoja3!$B$1:$I$1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Hoja3!$B$1:$I$1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9748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79880"/>
        <c:crosses val="autoZero"/>
        <c:auto val="1"/>
        <c:lblAlgn val="ctr"/>
        <c:lblOffset val="100"/>
        <c:noMultiLvlLbl val="0"/>
      </c:catAx>
      <c:valAx>
        <c:axId val="397479880"/>
        <c:scaling>
          <c:orientation val="minMax"/>
          <c:max val="3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81448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EXPORTACIONES CHILENAS DE GRASAS Y ACEITES VEGETALES</a:t>
            </a:r>
          </a:p>
        </c:rich>
      </c:tx>
      <c:layout>
        <c:manualLayout>
          <c:xMode val="edge"/>
          <c:yMode val="edge"/>
          <c:x val="0.178557796635668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63834793393397"/>
          <c:y val="0.26213744941564526"/>
          <c:w val="0.8378674138942005"/>
          <c:h val="0.7273678923602855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4334760854335365E-2"/>
                  <c:y val="-0.383961522092064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867465480047719"/>
                  <c:y val="5.65987890621858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5142169728784E-2"/>
                  <c:y val="3.1581729367162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72412713558158E-2"/>
                  <c:y val="-8.2072920150716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003622362328876E-2"/>
                  <c:y val="-3.78578153261755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939797196012556E-3"/>
                  <c:y val="-6.14523093088647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090034754708323E-2"/>
                  <c:y val="-5.31060772351851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Hoja1!$C$5:$C$11</c:f>
              <c:strCache>
                <c:ptCount val="7"/>
                <c:pt idx="0">
                  <c:v>Estados Unidos de América</c:v>
                </c:pt>
                <c:pt idx="1">
                  <c:v>Alemania</c:v>
                </c:pt>
                <c:pt idx="2">
                  <c:v>Reino Unido</c:v>
                </c:pt>
                <c:pt idx="3">
                  <c:v>Corea, República de</c:v>
                </c:pt>
                <c:pt idx="4">
                  <c:v>México</c:v>
                </c:pt>
                <c:pt idx="5">
                  <c:v>Bélgica</c:v>
                </c:pt>
                <c:pt idx="6">
                  <c:v>Japón</c:v>
                </c:pt>
              </c:strCache>
            </c:strRef>
          </c:cat>
          <c:val>
            <c:numRef>
              <c:f>Hoja1!$D$5:$D$11</c:f>
              <c:numCache>
                <c:formatCode>General</c:formatCode>
                <c:ptCount val="7"/>
                <c:pt idx="0">
                  <c:v>9436</c:v>
                </c:pt>
                <c:pt idx="1">
                  <c:v>7809</c:v>
                </c:pt>
                <c:pt idx="2">
                  <c:v>2963</c:v>
                </c:pt>
                <c:pt idx="3">
                  <c:v>1515</c:v>
                </c:pt>
                <c:pt idx="4">
                  <c:v>1398</c:v>
                </c:pt>
                <c:pt idx="5">
                  <c:v>872</c:v>
                </c:pt>
                <c:pt idx="6">
                  <c:v>318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71356591374984"/>
          <c:y val="0.35637563003739575"/>
          <c:w val="0.48908730386803839"/>
          <c:h val="0.42143652397432624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8807600317789117"/>
                  <c:y val="8.57917873641793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59988121922716"/>
                  <c:y val="-7.5256079715843463E-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858612563940459E-2"/>
                  <c:y val="0.10287939671257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3876429679866659"/>
                  <c:y val="4.917969324630845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4279385788455275"/>
                  <c:y val="-0.194793394188558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6727053278924073"/>
                  <c:y val="-0.253470838269110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052077483975359E-2"/>
                  <c:y val="-0.243077805497050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495110456676275"/>
                  <c:y val="-0.33521225708296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0160874502414614"/>
                  <c:y val="-0.25893236351077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4875375979462332E-2"/>
                  <c:y val="-3.72198607917373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4027923530901454"/>
                  <c:y val="0.110471969909559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8574439144012109E-2"/>
                  <c:y val="0.34999094139781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4811176887560595"/>
                  <c:y val="1.1307922792836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1948962584056558E-2"/>
                  <c:y val="4.2512562035940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Hoja1!$E$5:$E$18</c:f>
              <c:strCache>
                <c:ptCount val="14"/>
                <c:pt idx="0">
                  <c:v>TEAM FOODS CHILE SPA</c:v>
                </c:pt>
                <c:pt idx="1">
                  <c:v>CAMILO FERRON CHILE S.A.</c:v>
                </c:pt>
                <c:pt idx="2">
                  <c:v>EMPRESAS CAROZZI S.A.</c:v>
                </c:pt>
                <c:pt idx="3">
                  <c:v>ALIMENTOS FRUNA LTDA</c:v>
                </c:pt>
                <c:pt idx="4">
                  <c:v>AGROCOMMERCE S.A.</c:v>
                </c:pt>
                <c:pt idx="5">
                  <c:v>NESTLE CHILE S.A.</c:v>
                </c:pt>
                <c:pt idx="6">
                  <c:v>INCO ALIMENTOS S.A.</c:v>
                </c:pt>
                <c:pt idx="7">
                  <c:v>BAGLEY CHILE S.A.</c:v>
                </c:pt>
                <c:pt idx="8">
                  <c:v>SURLAT INDUSTRIAL S.A.</c:v>
                </c:pt>
                <c:pt idx="9">
                  <c:v>INVERSIONES BEJOS LTDA.</c:v>
                </c:pt>
                <c:pt idx="10">
                  <c:v>INDUSTRIAS NEUCHATEL S.A.</c:v>
                </c:pt>
                <c:pt idx="11">
                  <c:v>MASTER MARTINI CHILE</c:v>
                </c:pt>
                <c:pt idx="12">
                  <c:v>IDEAL S.A.</c:v>
                </c:pt>
                <c:pt idx="13">
                  <c:v>FAGASE S.A.</c:v>
                </c:pt>
              </c:strCache>
            </c:strRef>
          </c:cat>
          <c:val>
            <c:numRef>
              <c:f>Hoja1!$F$5:$F$18</c:f>
              <c:numCache>
                <c:formatCode>General</c:formatCode>
                <c:ptCount val="14"/>
                <c:pt idx="0">
                  <c:v>3397909.3099999987</c:v>
                </c:pt>
                <c:pt idx="1">
                  <c:v>3040669.0599999996</c:v>
                </c:pt>
                <c:pt idx="2">
                  <c:v>2061741.6000000006</c:v>
                </c:pt>
                <c:pt idx="3">
                  <c:v>1563312.47</c:v>
                </c:pt>
                <c:pt idx="4">
                  <c:v>806059.71</c:v>
                </c:pt>
                <c:pt idx="5">
                  <c:v>538100</c:v>
                </c:pt>
                <c:pt idx="6">
                  <c:v>391297.89</c:v>
                </c:pt>
                <c:pt idx="7">
                  <c:v>374118.40000000002</c:v>
                </c:pt>
                <c:pt idx="8">
                  <c:v>265200</c:v>
                </c:pt>
                <c:pt idx="9">
                  <c:v>123480</c:v>
                </c:pt>
                <c:pt idx="10">
                  <c:v>103946.76000000001</c:v>
                </c:pt>
                <c:pt idx="11">
                  <c:v>98581.75</c:v>
                </c:pt>
                <c:pt idx="12">
                  <c:v>96237</c:v>
                </c:pt>
                <c:pt idx="13">
                  <c:v>95497.799999999988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PRINCIPALES EMPRESAS EXPORTADORAS ECUATORIANAS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673605245711"/>
          <c:y val="0.37420843698794182"/>
          <c:w val="0.64662652462559822"/>
          <c:h val="0.53662755837483633"/>
        </c:manualLayout>
      </c:layout>
      <c:pie3DChart>
        <c:varyColors val="1"/>
        <c:ser>
          <c:idx val="0"/>
          <c:order val="0"/>
          <c:tx>
            <c:strRef>
              <c:f>Hoja4!$H$5</c:f>
              <c:strCache>
                <c:ptCount val="1"/>
                <c:pt idx="0">
                  <c:v>VALOR FOB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6112397714991512E-2"/>
                  <c:y val="-0.106531830796123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16920512673053E-2"/>
                  <c:y val="2.93450953870333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896211935445796E-2"/>
                  <c:y val="-2.52479387470074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012261241067499"/>
                  <c:y val="-1.62410919655136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01285514493171"/>
                      <c:h val="0.212342158930288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8839495409094618"/>
                  <c:y val="-5.03439184919601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2958395771462817"/>
                  <c:y val="-2.1442041485137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Hoja4!$G$6:$G$11</c:f>
              <c:strCache>
                <c:ptCount val="4"/>
                <c:pt idx="0">
                  <c:v>ALES</c:v>
                </c:pt>
                <c:pt idx="1">
                  <c:v>DANEC</c:v>
                </c:pt>
                <c:pt idx="2">
                  <c:v>LA FABRIL</c:v>
                </c:pt>
                <c:pt idx="3">
                  <c:v>OLEO DAVILA</c:v>
                </c:pt>
              </c:strCache>
            </c:strRef>
          </c:cat>
          <c:val>
            <c:numRef>
              <c:f>Hoja4!$H$6:$H$11</c:f>
              <c:numCache>
                <c:formatCode>General</c:formatCode>
                <c:ptCount val="6"/>
                <c:pt idx="0">
                  <c:v>1223.04</c:v>
                </c:pt>
                <c:pt idx="1">
                  <c:v>6295.59</c:v>
                </c:pt>
                <c:pt idx="2">
                  <c:v>6485.44</c:v>
                </c:pt>
                <c:pt idx="3">
                  <c:v>141.93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DFEF5-CD16-4C0F-94D0-ABA2F04867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6C7982-0B24-4142-B573-1BA6DD144203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1"/>
              </a:solidFill>
            </a:rPr>
            <a:t>Marco Metodológico</a:t>
          </a:r>
          <a:endParaRPr lang="es-ES" sz="2000" b="1" dirty="0">
            <a:solidFill>
              <a:schemeClr val="tx1"/>
            </a:solidFill>
          </a:endParaRPr>
        </a:p>
      </dgm:t>
    </dgm:pt>
    <dgm:pt modelId="{533E6DB2-8F46-4FDB-B649-987279A6C177}" type="parTrans" cxnId="{F0329C59-F145-40CD-8C09-8ECC410D08C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5D4B5FE-5CCE-4029-8B9D-4FF96F7E23E1}" type="sibTrans" cxnId="{F0329C59-F145-40CD-8C09-8ECC410D08C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D54987A-03E0-4723-A6D5-AF5B86071C4A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Enfoque de investigación</a:t>
          </a:r>
        </a:p>
        <a:p>
          <a:r>
            <a:rPr lang="es-ES" sz="1800" b="0" dirty="0" smtClean="0">
              <a:solidFill>
                <a:schemeClr val="tx1"/>
              </a:solidFill>
            </a:rPr>
            <a:t>cualitativo</a:t>
          </a:r>
          <a:endParaRPr lang="es-ES" sz="1800" b="0" dirty="0">
            <a:solidFill>
              <a:schemeClr val="tx1"/>
            </a:solidFill>
          </a:endParaRPr>
        </a:p>
      </dgm:t>
    </dgm:pt>
    <dgm:pt modelId="{DCA18C2C-669B-435A-A88F-F7B3F3A6B5BB}" type="parTrans" cxnId="{439C9E96-B026-4827-B73E-582B722B220D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827A998D-B699-45CF-9BC9-86779B15BD3A}" type="sibTrans" cxnId="{439C9E96-B026-4827-B73E-582B722B22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6D4FF7E-6755-48A9-B7A9-0A741743EB6A}">
      <dgm:prSet phldrT="[Texto]" custT="1"/>
      <dgm:spPr/>
      <dgm:t>
        <a:bodyPr/>
        <a:lstStyle/>
        <a:p>
          <a:r>
            <a:rPr lang="es-ES" sz="1800" b="1" smtClean="0">
              <a:solidFill>
                <a:schemeClr val="tx1"/>
              </a:solidFill>
            </a:rPr>
            <a:t>Tipología de investigación</a:t>
          </a:r>
          <a:endParaRPr lang="es-ES" sz="1800" dirty="0">
            <a:solidFill>
              <a:schemeClr val="tx1"/>
            </a:solidFill>
          </a:endParaRPr>
        </a:p>
      </dgm:t>
    </dgm:pt>
    <dgm:pt modelId="{9E50CD62-8D53-45CD-929F-375D58948AD7}" type="parTrans" cxnId="{27505DF0-3456-4E98-BAD6-32005E318F0E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8B4C8549-7E48-4588-BF3E-C3D5F7DF4D36}" type="sibTrans" cxnId="{27505DF0-3456-4E98-BAD6-32005E318F0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06EBA7A-8437-4B7B-89D8-42506D47B0E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smtClean="0">
              <a:solidFill>
                <a:schemeClr val="tx1"/>
              </a:solidFill>
            </a:rPr>
            <a:t>Por su finalidad </a:t>
          </a:r>
        </a:p>
        <a:p>
          <a:r>
            <a:rPr lang="es-ES" sz="1800" b="1" smtClean="0">
              <a:solidFill>
                <a:schemeClr val="tx1"/>
              </a:solidFill>
            </a:rPr>
            <a:t>BÁSICA</a:t>
          </a:r>
          <a:endParaRPr lang="es-ES" sz="1800" dirty="0">
            <a:solidFill>
              <a:schemeClr val="tx1"/>
            </a:solidFill>
          </a:endParaRPr>
        </a:p>
      </dgm:t>
    </dgm:pt>
    <dgm:pt modelId="{B896731F-E613-4B0D-95F7-EA793233BB24}" type="parTrans" cxnId="{5C50C5F7-2EF0-4817-8ED8-8ACFF0F0D2BB}">
      <dgm:prSet custT="1"/>
      <dgm:spPr/>
      <dgm:t>
        <a:bodyPr/>
        <a:lstStyle/>
        <a:p>
          <a:endParaRPr lang="es-ES" sz="800" dirty="0">
            <a:solidFill>
              <a:schemeClr val="tx1"/>
            </a:solidFill>
          </a:endParaRPr>
        </a:p>
      </dgm:t>
    </dgm:pt>
    <dgm:pt modelId="{872726B4-B99C-4001-82C4-92E0BAEE0AF3}" type="sibTrans" cxnId="{5C50C5F7-2EF0-4817-8ED8-8ACFF0F0D2B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6B3A8A2-0961-459A-9378-A4547FA00B4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0" i="0" smtClean="0">
              <a:solidFill>
                <a:schemeClr val="tx1"/>
              </a:solidFill>
            </a:rPr>
            <a:t>Por las fuentes de información </a:t>
          </a:r>
        </a:p>
        <a:p>
          <a:r>
            <a:rPr lang="es-ES" sz="1800" b="1" smtClean="0">
              <a:solidFill>
                <a:schemeClr val="tx1"/>
              </a:solidFill>
            </a:rPr>
            <a:t>DOCUMENTAL</a:t>
          </a:r>
          <a:endParaRPr lang="es-ES" sz="1800" dirty="0">
            <a:solidFill>
              <a:schemeClr val="tx1"/>
            </a:solidFill>
          </a:endParaRPr>
        </a:p>
      </dgm:t>
    </dgm:pt>
    <dgm:pt modelId="{064CCDCF-A071-480C-AEA9-8B76C0418C65}" type="parTrans" cxnId="{47FC42A2-E92F-4F60-855C-13B99D8873B5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97655C5B-521C-473B-97A8-0F56B97B9D14}" type="sibTrans" cxnId="{47FC42A2-E92F-4F60-855C-13B99D8873B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2F29FB-4619-45AE-9D91-E2B70DB9A57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smtClean="0">
              <a:solidFill>
                <a:schemeClr val="tx1"/>
              </a:solidFill>
            </a:rPr>
            <a:t>Por las unidades de análisis </a:t>
          </a:r>
        </a:p>
        <a:p>
          <a:r>
            <a:rPr lang="es-ES" sz="1800" b="1" smtClean="0">
              <a:solidFill>
                <a:schemeClr val="tx1"/>
              </a:solidFill>
            </a:rPr>
            <a:t>DE LABORATORIO</a:t>
          </a:r>
          <a:endParaRPr lang="es-ES" sz="1800" b="1" dirty="0">
            <a:solidFill>
              <a:schemeClr val="tx1"/>
            </a:solidFill>
          </a:endParaRPr>
        </a:p>
      </dgm:t>
    </dgm:pt>
    <dgm:pt modelId="{348D54C4-7C66-471B-8EB3-4F5C989B69EF}" type="parTrans" cxnId="{E9F3577C-906F-444D-BC92-DC90732E3D83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FB79F5AF-69D7-4B03-9AD8-86BDFDA5409C}" type="sibTrans" cxnId="{E9F3577C-906F-444D-BC92-DC90732E3D8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AB3991-4B48-45EA-9409-704EEC63AE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smtClean="0">
              <a:solidFill>
                <a:schemeClr val="tx1"/>
              </a:solidFill>
            </a:rPr>
            <a:t>Por el control de las variables </a:t>
          </a:r>
        </a:p>
        <a:p>
          <a:r>
            <a:rPr lang="es-ES" sz="1800" b="1" smtClean="0">
              <a:solidFill>
                <a:schemeClr val="tx1"/>
              </a:solidFill>
            </a:rPr>
            <a:t>NO EXPERIMENTAL</a:t>
          </a:r>
          <a:endParaRPr lang="es-ES" sz="1800" b="1" dirty="0">
            <a:solidFill>
              <a:schemeClr val="tx1"/>
            </a:solidFill>
          </a:endParaRPr>
        </a:p>
      </dgm:t>
    </dgm:pt>
    <dgm:pt modelId="{926FA25C-4C2B-423B-998B-77674B31F3CF}" type="parTrans" cxnId="{E45E25BA-93E0-4E65-A254-4676110D9DF7}">
      <dgm:prSet custT="1"/>
      <dgm:spPr/>
      <dgm:t>
        <a:bodyPr/>
        <a:lstStyle/>
        <a:p>
          <a:endParaRPr lang="es-ES" sz="600" dirty="0">
            <a:solidFill>
              <a:schemeClr val="tx1"/>
            </a:solidFill>
          </a:endParaRPr>
        </a:p>
      </dgm:t>
    </dgm:pt>
    <dgm:pt modelId="{51041317-364D-4B80-B060-243195DABA43}" type="sibTrans" cxnId="{E45E25BA-93E0-4E65-A254-4676110D9DF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7114AFD-C706-4BFB-A397-DF58636822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b="0" smtClean="0">
              <a:solidFill>
                <a:schemeClr val="tx1"/>
              </a:solidFill>
            </a:rPr>
            <a:t>Por el alcance </a:t>
          </a:r>
        </a:p>
        <a:p>
          <a:r>
            <a:rPr lang="es-ES" sz="1800" b="1" i="0" smtClean="0">
              <a:solidFill>
                <a:schemeClr val="tx1"/>
              </a:solidFill>
            </a:rPr>
            <a:t>EXPLICATIVO</a:t>
          </a:r>
          <a:endParaRPr lang="es-ES" sz="1800" dirty="0">
            <a:solidFill>
              <a:schemeClr val="tx1"/>
            </a:solidFill>
          </a:endParaRPr>
        </a:p>
      </dgm:t>
    </dgm:pt>
    <dgm:pt modelId="{64EA4675-3FE0-432A-B517-9EF8C6696823}" type="parTrans" cxnId="{DAD94A03-D356-4484-BA47-33167FF0EED8}">
      <dgm:prSet custT="1"/>
      <dgm:spPr/>
      <dgm:t>
        <a:bodyPr/>
        <a:lstStyle/>
        <a:p>
          <a:endParaRPr lang="es-ES" sz="800" dirty="0">
            <a:solidFill>
              <a:schemeClr val="tx1"/>
            </a:solidFill>
          </a:endParaRPr>
        </a:p>
      </dgm:t>
    </dgm:pt>
    <dgm:pt modelId="{DC92C803-CF5D-42A4-B4F6-6486DD6B8408}" type="sibTrans" cxnId="{DAD94A03-D356-4484-BA47-33167FF0EED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339B8F-E3BB-4312-8537-05F4D0D37BA1}" type="pres">
      <dgm:prSet presAssocID="{77EDFEF5-CD16-4C0F-94D0-ABA2F04867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C7A8C5-3722-4DCE-8AA8-EDCDEF75B897}" type="pres">
      <dgm:prSet presAssocID="{036C7982-0B24-4142-B573-1BA6DD144203}" presName="root1" presStyleCnt="0"/>
      <dgm:spPr/>
      <dgm:t>
        <a:bodyPr/>
        <a:lstStyle/>
        <a:p>
          <a:endParaRPr lang="es-ES"/>
        </a:p>
      </dgm:t>
    </dgm:pt>
    <dgm:pt modelId="{6112294D-02A4-4BE1-B601-0C69C15F8CD8}" type="pres">
      <dgm:prSet presAssocID="{036C7982-0B24-4142-B573-1BA6DD144203}" presName="LevelOneTextNode" presStyleLbl="node0" presStyleIdx="0" presStyleCnt="1" custScaleX="116215" custScaleY="107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C3411-11D8-4462-9C73-465AE39C2A0B}" type="pres">
      <dgm:prSet presAssocID="{036C7982-0B24-4142-B573-1BA6DD144203}" presName="level2hierChild" presStyleCnt="0"/>
      <dgm:spPr/>
      <dgm:t>
        <a:bodyPr/>
        <a:lstStyle/>
        <a:p>
          <a:endParaRPr lang="es-ES"/>
        </a:p>
      </dgm:t>
    </dgm:pt>
    <dgm:pt modelId="{08955375-B113-44FE-8C6E-6E734838F422}" type="pres">
      <dgm:prSet presAssocID="{DCA18C2C-669B-435A-A88F-F7B3F3A6B5BB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26B5130-5C33-48CD-AE9A-B40566C0C2CF}" type="pres">
      <dgm:prSet presAssocID="{DCA18C2C-669B-435A-A88F-F7B3F3A6B5BB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D3AD7AC-AB75-4B9A-9C40-D72916E3665F}" type="pres">
      <dgm:prSet presAssocID="{ED54987A-03E0-4723-A6D5-AF5B86071C4A}" presName="root2" presStyleCnt="0"/>
      <dgm:spPr/>
      <dgm:t>
        <a:bodyPr/>
        <a:lstStyle/>
        <a:p>
          <a:endParaRPr lang="es-ES"/>
        </a:p>
      </dgm:t>
    </dgm:pt>
    <dgm:pt modelId="{3BBE85D2-3242-45BE-8814-F0A848AF818C}" type="pres">
      <dgm:prSet presAssocID="{ED54987A-03E0-4723-A6D5-AF5B86071C4A}" presName="LevelTwoTextNode" presStyleLbl="node2" presStyleIdx="0" presStyleCnt="2" custScaleY="17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D71EC9-49B6-4093-A589-6539F7C01589}" type="pres">
      <dgm:prSet presAssocID="{ED54987A-03E0-4723-A6D5-AF5B86071C4A}" presName="level3hierChild" presStyleCnt="0"/>
      <dgm:spPr/>
      <dgm:t>
        <a:bodyPr/>
        <a:lstStyle/>
        <a:p>
          <a:endParaRPr lang="es-ES"/>
        </a:p>
      </dgm:t>
    </dgm:pt>
    <dgm:pt modelId="{F68269AF-D891-4679-AC69-ADC7A79889E3}" type="pres">
      <dgm:prSet presAssocID="{9E50CD62-8D53-45CD-929F-375D58948AD7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DE172DF-9CCB-405C-BA2D-EF22DECD904E}" type="pres">
      <dgm:prSet presAssocID="{9E50CD62-8D53-45CD-929F-375D58948AD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2A16EFE-017B-4D75-AC76-A2CE20B423B3}" type="pres">
      <dgm:prSet presAssocID="{36D4FF7E-6755-48A9-B7A9-0A741743EB6A}" presName="root2" presStyleCnt="0"/>
      <dgm:spPr/>
      <dgm:t>
        <a:bodyPr/>
        <a:lstStyle/>
        <a:p>
          <a:endParaRPr lang="es-ES"/>
        </a:p>
      </dgm:t>
    </dgm:pt>
    <dgm:pt modelId="{488F25B0-1660-4EE9-BD4E-502AF008B3DF}" type="pres">
      <dgm:prSet presAssocID="{36D4FF7E-6755-48A9-B7A9-0A741743EB6A}" presName="LevelTwoTextNode" presStyleLbl="node2" presStyleIdx="1" presStyleCnt="2" custScaleY="171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64B545-DE8F-49B6-A64A-5E6D209638A3}" type="pres">
      <dgm:prSet presAssocID="{36D4FF7E-6755-48A9-B7A9-0A741743EB6A}" presName="level3hierChild" presStyleCnt="0"/>
      <dgm:spPr/>
      <dgm:t>
        <a:bodyPr/>
        <a:lstStyle/>
        <a:p>
          <a:endParaRPr lang="es-ES"/>
        </a:p>
      </dgm:t>
    </dgm:pt>
    <dgm:pt modelId="{EEC720A8-DF08-41C1-9F38-8606ECBF1B39}" type="pres">
      <dgm:prSet presAssocID="{B896731F-E613-4B0D-95F7-EA793233BB24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FBE27BF7-A007-4E31-A1DB-0A3E7A18AC1D}" type="pres">
      <dgm:prSet presAssocID="{B896731F-E613-4B0D-95F7-EA793233BB24}" presName="connTx" presStyleLbl="parChTrans1D3" presStyleIdx="0" presStyleCnt="5"/>
      <dgm:spPr/>
      <dgm:t>
        <a:bodyPr/>
        <a:lstStyle/>
        <a:p>
          <a:endParaRPr lang="es-ES"/>
        </a:p>
      </dgm:t>
    </dgm:pt>
    <dgm:pt modelId="{E1EDA686-F97B-4821-9340-4686118A6676}" type="pres">
      <dgm:prSet presAssocID="{806EBA7A-8437-4B7B-89D8-42506D47B0E8}" presName="root2" presStyleCnt="0"/>
      <dgm:spPr/>
      <dgm:t>
        <a:bodyPr/>
        <a:lstStyle/>
        <a:p>
          <a:endParaRPr lang="es-ES"/>
        </a:p>
      </dgm:t>
    </dgm:pt>
    <dgm:pt modelId="{E6BB8606-6162-4777-9726-2FD9D1879DC3}" type="pres">
      <dgm:prSet presAssocID="{806EBA7A-8437-4B7B-89D8-42506D47B0E8}" presName="LevelTwoTextNode" presStyleLbl="node3" presStyleIdx="0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04111A-35D4-4287-A7A5-D6D116D22DEC}" type="pres">
      <dgm:prSet presAssocID="{806EBA7A-8437-4B7B-89D8-42506D47B0E8}" presName="level3hierChild" presStyleCnt="0"/>
      <dgm:spPr/>
      <dgm:t>
        <a:bodyPr/>
        <a:lstStyle/>
        <a:p>
          <a:endParaRPr lang="es-ES"/>
        </a:p>
      </dgm:t>
    </dgm:pt>
    <dgm:pt modelId="{2C2D43C6-6363-4B17-BF7F-0D54E8ECB476}" type="pres">
      <dgm:prSet presAssocID="{064CCDCF-A071-480C-AEA9-8B76C0418C65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5318283D-DF2B-4486-A0A3-9CD260C66B5E}" type="pres">
      <dgm:prSet presAssocID="{064CCDCF-A071-480C-AEA9-8B76C0418C65}" presName="connTx" presStyleLbl="parChTrans1D3" presStyleIdx="1" presStyleCnt="5"/>
      <dgm:spPr/>
      <dgm:t>
        <a:bodyPr/>
        <a:lstStyle/>
        <a:p>
          <a:endParaRPr lang="es-ES"/>
        </a:p>
      </dgm:t>
    </dgm:pt>
    <dgm:pt modelId="{2898F19C-2690-4E39-9FEC-E5CEE0966FF5}" type="pres">
      <dgm:prSet presAssocID="{C6B3A8A2-0961-459A-9378-A4547FA00B4F}" presName="root2" presStyleCnt="0"/>
      <dgm:spPr/>
      <dgm:t>
        <a:bodyPr/>
        <a:lstStyle/>
        <a:p>
          <a:endParaRPr lang="es-ES"/>
        </a:p>
      </dgm:t>
    </dgm:pt>
    <dgm:pt modelId="{909997A4-0376-4F93-9491-3D0535F4EDDC}" type="pres">
      <dgm:prSet presAssocID="{C6B3A8A2-0961-459A-9378-A4547FA00B4F}" presName="LevelTwoTextNode" presStyleLbl="node3" presStyleIdx="1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DFECB4-B035-4039-B99B-CF9935967741}" type="pres">
      <dgm:prSet presAssocID="{C6B3A8A2-0961-459A-9378-A4547FA00B4F}" presName="level3hierChild" presStyleCnt="0"/>
      <dgm:spPr/>
      <dgm:t>
        <a:bodyPr/>
        <a:lstStyle/>
        <a:p>
          <a:endParaRPr lang="es-ES"/>
        </a:p>
      </dgm:t>
    </dgm:pt>
    <dgm:pt modelId="{C5A133C6-971D-4A9F-94AC-1657CBE6C10F}" type="pres">
      <dgm:prSet presAssocID="{348D54C4-7C66-471B-8EB3-4F5C989B69EF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C432791F-E33B-4AA3-ABD7-D7BE78C42DBA}" type="pres">
      <dgm:prSet presAssocID="{348D54C4-7C66-471B-8EB3-4F5C989B69EF}" presName="connTx" presStyleLbl="parChTrans1D3" presStyleIdx="2" presStyleCnt="5"/>
      <dgm:spPr/>
      <dgm:t>
        <a:bodyPr/>
        <a:lstStyle/>
        <a:p>
          <a:endParaRPr lang="es-ES"/>
        </a:p>
      </dgm:t>
    </dgm:pt>
    <dgm:pt modelId="{09ABB10E-643F-477D-8809-C7065C641807}" type="pres">
      <dgm:prSet presAssocID="{D32F29FB-4619-45AE-9D91-E2B70DB9A572}" presName="root2" presStyleCnt="0"/>
      <dgm:spPr/>
      <dgm:t>
        <a:bodyPr/>
        <a:lstStyle/>
        <a:p>
          <a:endParaRPr lang="es-ES"/>
        </a:p>
      </dgm:t>
    </dgm:pt>
    <dgm:pt modelId="{AB5D011F-BE29-4724-9565-01C8EA2F0DDF}" type="pres">
      <dgm:prSet presAssocID="{D32F29FB-4619-45AE-9D91-E2B70DB9A572}" presName="LevelTwoTextNode" presStyleLbl="node3" presStyleIdx="2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2147CC-77E1-402C-9332-0151A521AB6D}" type="pres">
      <dgm:prSet presAssocID="{D32F29FB-4619-45AE-9D91-E2B70DB9A572}" presName="level3hierChild" presStyleCnt="0"/>
      <dgm:spPr/>
      <dgm:t>
        <a:bodyPr/>
        <a:lstStyle/>
        <a:p>
          <a:endParaRPr lang="es-ES"/>
        </a:p>
      </dgm:t>
    </dgm:pt>
    <dgm:pt modelId="{2B23CA57-B867-41CD-9AE2-F43484ECA258}" type="pres">
      <dgm:prSet presAssocID="{926FA25C-4C2B-423B-998B-77674B31F3CF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8A5B8425-4F9A-4952-9A16-82DEF33298E6}" type="pres">
      <dgm:prSet presAssocID="{926FA25C-4C2B-423B-998B-77674B31F3CF}" presName="connTx" presStyleLbl="parChTrans1D3" presStyleIdx="3" presStyleCnt="5"/>
      <dgm:spPr/>
      <dgm:t>
        <a:bodyPr/>
        <a:lstStyle/>
        <a:p>
          <a:endParaRPr lang="es-ES"/>
        </a:p>
      </dgm:t>
    </dgm:pt>
    <dgm:pt modelId="{AA0E2475-C628-4F38-9D94-48EEE57F7D6A}" type="pres">
      <dgm:prSet presAssocID="{0AAB3991-4B48-45EA-9409-704EEC63AE95}" presName="root2" presStyleCnt="0"/>
      <dgm:spPr/>
      <dgm:t>
        <a:bodyPr/>
        <a:lstStyle/>
        <a:p>
          <a:endParaRPr lang="es-ES"/>
        </a:p>
      </dgm:t>
    </dgm:pt>
    <dgm:pt modelId="{A194B237-5186-479D-BD8E-2B6D1CDD4F30}" type="pres">
      <dgm:prSet presAssocID="{0AAB3991-4B48-45EA-9409-704EEC63AE95}" presName="LevelTwoTextNode" presStyleLbl="node3" presStyleIdx="3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E7504D-6112-4914-B01D-0EB35A9C3609}" type="pres">
      <dgm:prSet presAssocID="{0AAB3991-4B48-45EA-9409-704EEC63AE95}" presName="level3hierChild" presStyleCnt="0"/>
      <dgm:spPr/>
      <dgm:t>
        <a:bodyPr/>
        <a:lstStyle/>
        <a:p>
          <a:endParaRPr lang="es-ES"/>
        </a:p>
      </dgm:t>
    </dgm:pt>
    <dgm:pt modelId="{528E9DEA-CC5C-477B-9D1F-D88285C53E2E}" type="pres">
      <dgm:prSet presAssocID="{64EA4675-3FE0-432A-B517-9EF8C6696823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FF7112B6-4AB0-4368-B355-3F73FD817822}" type="pres">
      <dgm:prSet presAssocID="{64EA4675-3FE0-432A-B517-9EF8C6696823}" presName="connTx" presStyleLbl="parChTrans1D3" presStyleIdx="4" presStyleCnt="5"/>
      <dgm:spPr/>
      <dgm:t>
        <a:bodyPr/>
        <a:lstStyle/>
        <a:p>
          <a:endParaRPr lang="es-ES"/>
        </a:p>
      </dgm:t>
    </dgm:pt>
    <dgm:pt modelId="{0E20A47B-8EA2-4476-96A4-E8D51498A6B3}" type="pres">
      <dgm:prSet presAssocID="{67114AFD-C706-4BFB-A397-DF58636822EA}" presName="root2" presStyleCnt="0"/>
      <dgm:spPr/>
      <dgm:t>
        <a:bodyPr/>
        <a:lstStyle/>
        <a:p>
          <a:endParaRPr lang="es-ES"/>
        </a:p>
      </dgm:t>
    </dgm:pt>
    <dgm:pt modelId="{6A7E2B08-F103-4B86-AC91-3AD28BFAFF57}" type="pres">
      <dgm:prSet presAssocID="{67114AFD-C706-4BFB-A397-DF58636822EA}" presName="LevelTwoTextNode" presStyleLbl="node3" presStyleIdx="4" presStyleCnt="5" custScaleX="151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0D366-DC2A-43EB-B5BD-D8489EC22CD5}" type="pres">
      <dgm:prSet presAssocID="{67114AFD-C706-4BFB-A397-DF58636822EA}" presName="level3hierChild" presStyleCnt="0"/>
      <dgm:spPr/>
      <dgm:t>
        <a:bodyPr/>
        <a:lstStyle/>
        <a:p>
          <a:endParaRPr lang="es-ES"/>
        </a:p>
      </dgm:t>
    </dgm:pt>
  </dgm:ptLst>
  <dgm:cxnLst>
    <dgm:cxn modelId="{27505DF0-3456-4E98-BAD6-32005E318F0E}" srcId="{036C7982-0B24-4142-B573-1BA6DD144203}" destId="{36D4FF7E-6755-48A9-B7A9-0A741743EB6A}" srcOrd="1" destOrd="0" parTransId="{9E50CD62-8D53-45CD-929F-375D58948AD7}" sibTransId="{8B4C8549-7E48-4588-BF3E-C3D5F7DF4D36}"/>
    <dgm:cxn modelId="{CEC5A272-5814-4191-A35E-97D860309BC2}" type="presOf" srcId="{77EDFEF5-CD16-4C0F-94D0-ABA2F04867C4}" destId="{1D339B8F-E3BB-4312-8537-05F4D0D37BA1}" srcOrd="0" destOrd="0" presId="urn:microsoft.com/office/officeart/2005/8/layout/hierarchy2"/>
    <dgm:cxn modelId="{AE9BA1A0-7999-446A-8DC9-8D5E5263004A}" type="presOf" srcId="{9E50CD62-8D53-45CD-929F-375D58948AD7}" destId="{1DE172DF-9CCB-405C-BA2D-EF22DECD904E}" srcOrd="1" destOrd="0" presId="urn:microsoft.com/office/officeart/2005/8/layout/hierarchy2"/>
    <dgm:cxn modelId="{F17800CB-11E3-4964-8800-9038CEC9AA0A}" type="presOf" srcId="{C6B3A8A2-0961-459A-9378-A4547FA00B4F}" destId="{909997A4-0376-4F93-9491-3D0535F4EDDC}" srcOrd="0" destOrd="0" presId="urn:microsoft.com/office/officeart/2005/8/layout/hierarchy2"/>
    <dgm:cxn modelId="{E558E7A7-AA3E-4AAA-8784-32095EDB17A9}" type="presOf" srcId="{B896731F-E613-4B0D-95F7-EA793233BB24}" destId="{FBE27BF7-A007-4E31-A1DB-0A3E7A18AC1D}" srcOrd="1" destOrd="0" presId="urn:microsoft.com/office/officeart/2005/8/layout/hierarchy2"/>
    <dgm:cxn modelId="{DA5A63DC-2309-4FCF-9883-ECE9205CB3BB}" type="presOf" srcId="{348D54C4-7C66-471B-8EB3-4F5C989B69EF}" destId="{C5A133C6-971D-4A9F-94AC-1657CBE6C10F}" srcOrd="0" destOrd="0" presId="urn:microsoft.com/office/officeart/2005/8/layout/hierarchy2"/>
    <dgm:cxn modelId="{54AD38A7-CF28-48C5-8B0F-3F85D5EFE335}" type="presOf" srcId="{67114AFD-C706-4BFB-A397-DF58636822EA}" destId="{6A7E2B08-F103-4B86-AC91-3AD28BFAFF57}" srcOrd="0" destOrd="0" presId="urn:microsoft.com/office/officeart/2005/8/layout/hierarchy2"/>
    <dgm:cxn modelId="{81492B5F-3008-4F35-BA6A-F6227992F9D5}" type="presOf" srcId="{926FA25C-4C2B-423B-998B-77674B31F3CF}" destId="{8A5B8425-4F9A-4952-9A16-82DEF33298E6}" srcOrd="1" destOrd="0" presId="urn:microsoft.com/office/officeart/2005/8/layout/hierarchy2"/>
    <dgm:cxn modelId="{01DCE72E-2637-4932-87D7-1E7E9804F17E}" type="presOf" srcId="{D32F29FB-4619-45AE-9D91-E2B70DB9A572}" destId="{AB5D011F-BE29-4724-9565-01C8EA2F0DDF}" srcOrd="0" destOrd="0" presId="urn:microsoft.com/office/officeart/2005/8/layout/hierarchy2"/>
    <dgm:cxn modelId="{1A0801AA-256B-4B8A-B0ED-D88FCF23B647}" type="presOf" srcId="{064CCDCF-A071-480C-AEA9-8B76C0418C65}" destId="{2C2D43C6-6363-4B17-BF7F-0D54E8ECB476}" srcOrd="0" destOrd="0" presId="urn:microsoft.com/office/officeart/2005/8/layout/hierarchy2"/>
    <dgm:cxn modelId="{7771A924-6EC8-4A6E-9BD5-05F9640B6B5F}" type="presOf" srcId="{926FA25C-4C2B-423B-998B-77674B31F3CF}" destId="{2B23CA57-B867-41CD-9AE2-F43484ECA258}" srcOrd="0" destOrd="0" presId="urn:microsoft.com/office/officeart/2005/8/layout/hierarchy2"/>
    <dgm:cxn modelId="{E45E25BA-93E0-4E65-A254-4676110D9DF7}" srcId="{36D4FF7E-6755-48A9-B7A9-0A741743EB6A}" destId="{0AAB3991-4B48-45EA-9409-704EEC63AE95}" srcOrd="3" destOrd="0" parTransId="{926FA25C-4C2B-423B-998B-77674B31F3CF}" sibTransId="{51041317-364D-4B80-B060-243195DABA43}"/>
    <dgm:cxn modelId="{8CCE254F-D7E1-42FF-AEE2-A12E49F8AB54}" type="presOf" srcId="{064CCDCF-A071-480C-AEA9-8B76C0418C65}" destId="{5318283D-DF2B-4486-A0A3-9CD260C66B5E}" srcOrd="1" destOrd="0" presId="urn:microsoft.com/office/officeart/2005/8/layout/hierarchy2"/>
    <dgm:cxn modelId="{31EB4F16-346B-4864-936D-D39254E411C0}" type="presOf" srcId="{DCA18C2C-669B-435A-A88F-F7B3F3A6B5BB}" destId="{F26B5130-5C33-48CD-AE9A-B40566C0C2CF}" srcOrd="1" destOrd="0" presId="urn:microsoft.com/office/officeart/2005/8/layout/hierarchy2"/>
    <dgm:cxn modelId="{5C1EA412-6D9F-4C4D-BBC8-17497439AF6D}" type="presOf" srcId="{806EBA7A-8437-4B7B-89D8-42506D47B0E8}" destId="{E6BB8606-6162-4777-9726-2FD9D1879DC3}" srcOrd="0" destOrd="0" presId="urn:microsoft.com/office/officeart/2005/8/layout/hierarchy2"/>
    <dgm:cxn modelId="{E8B7F60F-1485-4DB2-B65E-1FAAF64E160D}" type="presOf" srcId="{348D54C4-7C66-471B-8EB3-4F5C989B69EF}" destId="{C432791F-E33B-4AA3-ABD7-D7BE78C42DBA}" srcOrd="1" destOrd="0" presId="urn:microsoft.com/office/officeart/2005/8/layout/hierarchy2"/>
    <dgm:cxn modelId="{8D9E2F10-C30E-4B6F-8BB2-3C9FC2176DFC}" type="presOf" srcId="{DCA18C2C-669B-435A-A88F-F7B3F3A6B5BB}" destId="{08955375-B113-44FE-8C6E-6E734838F422}" srcOrd="0" destOrd="0" presId="urn:microsoft.com/office/officeart/2005/8/layout/hierarchy2"/>
    <dgm:cxn modelId="{F9D92647-C9CC-431F-91A5-9D0548B83362}" type="presOf" srcId="{64EA4675-3FE0-432A-B517-9EF8C6696823}" destId="{528E9DEA-CC5C-477B-9D1F-D88285C53E2E}" srcOrd="0" destOrd="0" presId="urn:microsoft.com/office/officeart/2005/8/layout/hierarchy2"/>
    <dgm:cxn modelId="{82D863DA-3F45-4613-80AE-0B0FDFFA84A6}" type="presOf" srcId="{36D4FF7E-6755-48A9-B7A9-0A741743EB6A}" destId="{488F25B0-1660-4EE9-BD4E-502AF008B3DF}" srcOrd="0" destOrd="0" presId="urn:microsoft.com/office/officeart/2005/8/layout/hierarchy2"/>
    <dgm:cxn modelId="{F0329C59-F145-40CD-8C09-8ECC410D08C1}" srcId="{77EDFEF5-CD16-4C0F-94D0-ABA2F04867C4}" destId="{036C7982-0B24-4142-B573-1BA6DD144203}" srcOrd="0" destOrd="0" parTransId="{533E6DB2-8F46-4FDB-B649-987279A6C177}" sibTransId="{65D4B5FE-5CCE-4029-8B9D-4FF96F7E23E1}"/>
    <dgm:cxn modelId="{E9F3577C-906F-444D-BC92-DC90732E3D83}" srcId="{36D4FF7E-6755-48A9-B7A9-0A741743EB6A}" destId="{D32F29FB-4619-45AE-9D91-E2B70DB9A572}" srcOrd="2" destOrd="0" parTransId="{348D54C4-7C66-471B-8EB3-4F5C989B69EF}" sibTransId="{FB79F5AF-69D7-4B03-9AD8-86BDFDA5409C}"/>
    <dgm:cxn modelId="{798D40BC-E76E-41A4-936A-9E0B6E77672F}" type="presOf" srcId="{9E50CD62-8D53-45CD-929F-375D58948AD7}" destId="{F68269AF-D891-4679-AC69-ADC7A79889E3}" srcOrd="0" destOrd="0" presId="urn:microsoft.com/office/officeart/2005/8/layout/hierarchy2"/>
    <dgm:cxn modelId="{34095E0B-6945-4792-9348-2EED4535CBE3}" type="presOf" srcId="{ED54987A-03E0-4723-A6D5-AF5B86071C4A}" destId="{3BBE85D2-3242-45BE-8814-F0A848AF818C}" srcOrd="0" destOrd="0" presId="urn:microsoft.com/office/officeart/2005/8/layout/hierarchy2"/>
    <dgm:cxn modelId="{AF394A72-981A-4709-AC0A-CDDC25A2DD41}" type="presOf" srcId="{64EA4675-3FE0-432A-B517-9EF8C6696823}" destId="{FF7112B6-4AB0-4368-B355-3F73FD817822}" srcOrd="1" destOrd="0" presId="urn:microsoft.com/office/officeart/2005/8/layout/hierarchy2"/>
    <dgm:cxn modelId="{20BDF456-CC99-41C8-BC01-B2DEDD9CE186}" type="presOf" srcId="{0AAB3991-4B48-45EA-9409-704EEC63AE95}" destId="{A194B237-5186-479D-BD8E-2B6D1CDD4F30}" srcOrd="0" destOrd="0" presId="urn:microsoft.com/office/officeart/2005/8/layout/hierarchy2"/>
    <dgm:cxn modelId="{5C50C5F7-2EF0-4817-8ED8-8ACFF0F0D2BB}" srcId="{36D4FF7E-6755-48A9-B7A9-0A741743EB6A}" destId="{806EBA7A-8437-4B7B-89D8-42506D47B0E8}" srcOrd="0" destOrd="0" parTransId="{B896731F-E613-4B0D-95F7-EA793233BB24}" sibTransId="{872726B4-B99C-4001-82C4-92E0BAEE0AF3}"/>
    <dgm:cxn modelId="{DAD94A03-D356-4484-BA47-33167FF0EED8}" srcId="{36D4FF7E-6755-48A9-B7A9-0A741743EB6A}" destId="{67114AFD-C706-4BFB-A397-DF58636822EA}" srcOrd="4" destOrd="0" parTransId="{64EA4675-3FE0-432A-B517-9EF8C6696823}" sibTransId="{DC92C803-CF5D-42A4-B4F6-6486DD6B8408}"/>
    <dgm:cxn modelId="{47FC42A2-E92F-4F60-855C-13B99D8873B5}" srcId="{36D4FF7E-6755-48A9-B7A9-0A741743EB6A}" destId="{C6B3A8A2-0961-459A-9378-A4547FA00B4F}" srcOrd="1" destOrd="0" parTransId="{064CCDCF-A071-480C-AEA9-8B76C0418C65}" sibTransId="{97655C5B-521C-473B-97A8-0F56B97B9D14}"/>
    <dgm:cxn modelId="{439C9E96-B026-4827-B73E-582B722B220D}" srcId="{036C7982-0B24-4142-B573-1BA6DD144203}" destId="{ED54987A-03E0-4723-A6D5-AF5B86071C4A}" srcOrd="0" destOrd="0" parTransId="{DCA18C2C-669B-435A-A88F-F7B3F3A6B5BB}" sibTransId="{827A998D-B699-45CF-9BC9-86779B15BD3A}"/>
    <dgm:cxn modelId="{B444F64B-6300-447F-B817-BB9CA7E7733B}" type="presOf" srcId="{036C7982-0B24-4142-B573-1BA6DD144203}" destId="{6112294D-02A4-4BE1-B601-0C69C15F8CD8}" srcOrd="0" destOrd="0" presId="urn:microsoft.com/office/officeart/2005/8/layout/hierarchy2"/>
    <dgm:cxn modelId="{2C2B0555-E721-45E5-A4D8-0FCECB7B7C80}" type="presOf" srcId="{B896731F-E613-4B0D-95F7-EA793233BB24}" destId="{EEC720A8-DF08-41C1-9F38-8606ECBF1B39}" srcOrd="0" destOrd="0" presId="urn:microsoft.com/office/officeart/2005/8/layout/hierarchy2"/>
    <dgm:cxn modelId="{104BF3BD-8CD7-4B67-B0EC-4484DB3BDAFF}" type="presParOf" srcId="{1D339B8F-E3BB-4312-8537-05F4D0D37BA1}" destId="{D0C7A8C5-3722-4DCE-8AA8-EDCDEF75B897}" srcOrd="0" destOrd="0" presId="urn:microsoft.com/office/officeart/2005/8/layout/hierarchy2"/>
    <dgm:cxn modelId="{D565EA10-0380-4708-9148-EA54CE6C07ED}" type="presParOf" srcId="{D0C7A8C5-3722-4DCE-8AA8-EDCDEF75B897}" destId="{6112294D-02A4-4BE1-B601-0C69C15F8CD8}" srcOrd="0" destOrd="0" presId="urn:microsoft.com/office/officeart/2005/8/layout/hierarchy2"/>
    <dgm:cxn modelId="{625AECA7-1C0D-4EC9-B813-5D1EBB3B7169}" type="presParOf" srcId="{D0C7A8C5-3722-4DCE-8AA8-EDCDEF75B897}" destId="{2E5C3411-11D8-4462-9C73-465AE39C2A0B}" srcOrd="1" destOrd="0" presId="urn:microsoft.com/office/officeart/2005/8/layout/hierarchy2"/>
    <dgm:cxn modelId="{CAABABB1-B2FF-4468-83FF-4BED9C9C2640}" type="presParOf" srcId="{2E5C3411-11D8-4462-9C73-465AE39C2A0B}" destId="{08955375-B113-44FE-8C6E-6E734838F422}" srcOrd="0" destOrd="0" presId="urn:microsoft.com/office/officeart/2005/8/layout/hierarchy2"/>
    <dgm:cxn modelId="{5F6F37AD-6E83-46D0-A29A-518A00924672}" type="presParOf" srcId="{08955375-B113-44FE-8C6E-6E734838F422}" destId="{F26B5130-5C33-48CD-AE9A-B40566C0C2CF}" srcOrd="0" destOrd="0" presId="urn:microsoft.com/office/officeart/2005/8/layout/hierarchy2"/>
    <dgm:cxn modelId="{C7E4EBF1-DE3A-4F51-861D-D1E79CDBD7F3}" type="presParOf" srcId="{2E5C3411-11D8-4462-9C73-465AE39C2A0B}" destId="{6D3AD7AC-AB75-4B9A-9C40-D72916E3665F}" srcOrd="1" destOrd="0" presId="urn:microsoft.com/office/officeart/2005/8/layout/hierarchy2"/>
    <dgm:cxn modelId="{7AF41C28-FCC5-41D8-9DE8-5AB1A75A5B0C}" type="presParOf" srcId="{6D3AD7AC-AB75-4B9A-9C40-D72916E3665F}" destId="{3BBE85D2-3242-45BE-8814-F0A848AF818C}" srcOrd="0" destOrd="0" presId="urn:microsoft.com/office/officeart/2005/8/layout/hierarchy2"/>
    <dgm:cxn modelId="{1A3E848B-E98E-4535-ADC4-0516989336B3}" type="presParOf" srcId="{6D3AD7AC-AB75-4B9A-9C40-D72916E3665F}" destId="{82D71EC9-49B6-4093-A589-6539F7C01589}" srcOrd="1" destOrd="0" presId="urn:microsoft.com/office/officeart/2005/8/layout/hierarchy2"/>
    <dgm:cxn modelId="{732D017D-1686-4EEC-AC3F-6B88DA34AAC9}" type="presParOf" srcId="{2E5C3411-11D8-4462-9C73-465AE39C2A0B}" destId="{F68269AF-D891-4679-AC69-ADC7A79889E3}" srcOrd="2" destOrd="0" presId="urn:microsoft.com/office/officeart/2005/8/layout/hierarchy2"/>
    <dgm:cxn modelId="{7DD79970-9C01-4B99-B746-28CE595AE000}" type="presParOf" srcId="{F68269AF-D891-4679-AC69-ADC7A79889E3}" destId="{1DE172DF-9CCB-405C-BA2D-EF22DECD904E}" srcOrd="0" destOrd="0" presId="urn:microsoft.com/office/officeart/2005/8/layout/hierarchy2"/>
    <dgm:cxn modelId="{C9E3E8E1-B4AF-4C9E-9C8E-552B04B52DF5}" type="presParOf" srcId="{2E5C3411-11D8-4462-9C73-465AE39C2A0B}" destId="{92A16EFE-017B-4D75-AC76-A2CE20B423B3}" srcOrd="3" destOrd="0" presId="urn:microsoft.com/office/officeart/2005/8/layout/hierarchy2"/>
    <dgm:cxn modelId="{451B5DC8-4F8A-49AB-BBAD-54EC452D898C}" type="presParOf" srcId="{92A16EFE-017B-4D75-AC76-A2CE20B423B3}" destId="{488F25B0-1660-4EE9-BD4E-502AF008B3DF}" srcOrd="0" destOrd="0" presId="urn:microsoft.com/office/officeart/2005/8/layout/hierarchy2"/>
    <dgm:cxn modelId="{7C8E97BC-11EA-4F42-85C3-14B510ED8BEC}" type="presParOf" srcId="{92A16EFE-017B-4D75-AC76-A2CE20B423B3}" destId="{3A64B545-DE8F-49B6-A64A-5E6D209638A3}" srcOrd="1" destOrd="0" presId="urn:microsoft.com/office/officeart/2005/8/layout/hierarchy2"/>
    <dgm:cxn modelId="{751461C2-8971-45A4-A84A-73D831AF6C57}" type="presParOf" srcId="{3A64B545-DE8F-49B6-A64A-5E6D209638A3}" destId="{EEC720A8-DF08-41C1-9F38-8606ECBF1B39}" srcOrd="0" destOrd="0" presId="urn:microsoft.com/office/officeart/2005/8/layout/hierarchy2"/>
    <dgm:cxn modelId="{1540CE9B-3C9D-4660-9931-ECF5B8320AD1}" type="presParOf" srcId="{EEC720A8-DF08-41C1-9F38-8606ECBF1B39}" destId="{FBE27BF7-A007-4E31-A1DB-0A3E7A18AC1D}" srcOrd="0" destOrd="0" presId="urn:microsoft.com/office/officeart/2005/8/layout/hierarchy2"/>
    <dgm:cxn modelId="{CDFD5501-B0B2-47C6-864E-B4EAF6D79E5B}" type="presParOf" srcId="{3A64B545-DE8F-49B6-A64A-5E6D209638A3}" destId="{E1EDA686-F97B-4821-9340-4686118A6676}" srcOrd="1" destOrd="0" presId="urn:microsoft.com/office/officeart/2005/8/layout/hierarchy2"/>
    <dgm:cxn modelId="{1E375A11-99BA-4140-B18F-CB77798720EF}" type="presParOf" srcId="{E1EDA686-F97B-4821-9340-4686118A6676}" destId="{E6BB8606-6162-4777-9726-2FD9D1879DC3}" srcOrd="0" destOrd="0" presId="urn:microsoft.com/office/officeart/2005/8/layout/hierarchy2"/>
    <dgm:cxn modelId="{BBAC8ECD-9031-44C1-82AC-7311EBB30DD4}" type="presParOf" srcId="{E1EDA686-F97B-4821-9340-4686118A6676}" destId="{0404111A-35D4-4287-A7A5-D6D116D22DEC}" srcOrd="1" destOrd="0" presId="urn:microsoft.com/office/officeart/2005/8/layout/hierarchy2"/>
    <dgm:cxn modelId="{5392F837-7030-43C8-A399-685C8EF7B1BA}" type="presParOf" srcId="{3A64B545-DE8F-49B6-A64A-5E6D209638A3}" destId="{2C2D43C6-6363-4B17-BF7F-0D54E8ECB476}" srcOrd="2" destOrd="0" presId="urn:microsoft.com/office/officeart/2005/8/layout/hierarchy2"/>
    <dgm:cxn modelId="{3A299CE4-BB29-4982-BED9-FDE25F1B48B2}" type="presParOf" srcId="{2C2D43C6-6363-4B17-BF7F-0D54E8ECB476}" destId="{5318283D-DF2B-4486-A0A3-9CD260C66B5E}" srcOrd="0" destOrd="0" presId="urn:microsoft.com/office/officeart/2005/8/layout/hierarchy2"/>
    <dgm:cxn modelId="{0C396ED7-BCD8-4BCF-9089-7BCB4B0CE40C}" type="presParOf" srcId="{3A64B545-DE8F-49B6-A64A-5E6D209638A3}" destId="{2898F19C-2690-4E39-9FEC-E5CEE0966FF5}" srcOrd="3" destOrd="0" presId="urn:microsoft.com/office/officeart/2005/8/layout/hierarchy2"/>
    <dgm:cxn modelId="{22F9B285-9AB5-4CE8-9E60-694C958902EC}" type="presParOf" srcId="{2898F19C-2690-4E39-9FEC-E5CEE0966FF5}" destId="{909997A4-0376-4F93-9491-3D0535F4EDDC}" srcOrd="0" destOrd="0" presId="urn:microsoft.com/office/officeart/2005/8/layout/hierarchy2"/>
    <dgm:cxn modelId="{53A174E3-7C74-4EB4-878C-3184F105D78B}" type="presParOf" srcId="{2898F19C-2690-4E39-9FEC-E5CEE0966FF5}" destId="{6CDFECB4-B035-4039-B99B-CF9935967741}" srcOrd="1" destOrd="0" presId="urn:microsoft.com/office/officeart/2005/8/layout/hierarchy2"/>
    <dgm:cxn modelId="{8050EF01-C0D6-4863-80F0-84A9FF01826F}" type="presParOf" srcId="{3A64B545-DE8F-49B6-A64A-5E6D209638A3}" destId="{C5A133C6-971D-4A9F-94AC-1657CBE6C10F}" srcOrd="4" destOrd="0" presId="urn:microsoft.com/office/officeart/2005/8/layout/hierarchy2"/>
    <dgm:cxn modelId="{2500A382-D33C-4904-9E82-A70F2736D64D}" type="presParOf" srcId="{C5A133C6-971D-4A9F-94AC-1657CBE6C10F}" destId="{C432791F-E33B-4AA3-ABD7-D7BE78C42DBA}" srcOrd="0" destOrd="0" presId="urn:microsoft.com/office/officeart/2005/8/layout/hierarchy2"/>
    <dgm:cxn modelId="{71641B59-8810-4ACC-9DF1-981DD28285D4}" type="presParOf" srcId="{3A64B545-DE8F-49B6-A64A-5E6D209638A3}" destId="{09ABB10E-643F-477D-8809-C7065C641807}" srcOrd="5" destOrd="0" presId="urn:microsoft.com/office/officeart/2005/8/layout/hierarchy2"/>
    <dgm:cxn modelId="{A679869B-9DF1-4D34-8DC2-667D777D09CB}" type="presParOf" srcId="{09ABB10E-643F-477D-8809-C7065C641807}" destId="{AB5D011F-BE29-4724-9565-01C8EA2F0DDF}" srcOrd="0" destOrd="0" presId="urn:microsoft.com/office/officeart/2005/8/layout/hierarchy2"/>
    <dgm:cxn modelId="{E9594A5E-7E86-479E-AFC7-A0BC26E87B44}" type="presParOf" srcId="{09ABB10E-643F-477D-8809-C7065C641807}" destId="{D22147CC-77E1-402C-9332-0151A521AB6D}" srcOrd="1" destOrd="0" presId="urn:microsoft.com/office/officeart/2005/8/layout/hierarchy2"/>
    <dgm:cxn modelId="{CD572B41-A7F3-49FA-99B4-2A520C62606F}" type="presParOf" srcId="{3A64B545-DE8F-49B6-A64A-5E6D209638A3}" destId="{2B23CA57-B867-41CD-9AE2-F43484ECA258}" srcOrd="6" destOrd="0" presId="urn:microsoft.com/office/officeart/2005/8/layout/hierarchy2"/>
    <dgm:cxn modelId="{168D79D7-C6F9-4D18-A193-34B298975202}" type="presParOf" srcId="{2B23CA57-B867-41CD-9AE2-F43484ECA258}" destId="{8A5B8425-4F9A-4952-9A16-82DEF33298E6}" srcOrd="0" destOrd="0" presId="urn:microsoft.com/office/officeart/2005/8/layout/hierarchy2"/>
    <dgm:cxn modelId="{7255E826-A521-4453-8DFC-4B379562964F}" type="presParOf" srcId="{3A64B545-DE8F-49B6-A64A-5E6D209638A3}" destId="{AA0E2475-C628-4F38-9D94-48EEE57F7D6A}" srcOrd="7" destOrd="0" presId="urn:microsoft.com/office/officeart/2005/8/layout/hierarchy2"/>
    <dgm:cxn modelId="{35A1751A-579B-4587-A927-97857B779336}" type="presParOf" srcId="{AA0E2475-C628-4F38-9D94-48EEE57F7D6A}" destId="{A194B237-5186-479D-BD8E-2B6D1CDD4F30}" srcOrd="0" destOrd="0" presId="urn:microsoft.com/office/officeart/2005/8/layout/hierarchy2"/>
    <dgm:cxn modelId="{B083DFCF-080E-498F-B89D-3D890A903BA7}" type="presParOf" srcId="{AA0E2475-C628-4F38-9D94-48EEE57F7D6A}" destId="{97E7504D-6112-4914-B01D-0EB35A9C3609}" srcOrd="1" destOrd="0" presId="urn:microsoft.com/office/officeart/2005/8/layout/hierarchy2"/>
    <dgm:cxn modelId="{C161D780-C73D-445A-BDDB-08BECF229894}" type="presParOf" srcId="{3A64B545-DE8F-49B6-A64A-5E6D209638A3}" destId="{528E9DEA-CC5C-477B-9D1F-D88285C53E2E}" srcOrd="8" destOrd="0" presId="urn:microsoft.com/office/officeart/2005/8/layout/hierarchy2"/>
    <dgm:cxn modelId="{5ACC97F2-5085-4483-BDDA-46BE8809C9BC}" type="presParOf" srcId="{528E9DEA-CC5C-477B-9D1F-D88285C53E2E}" destId="{FF7112B6-4AB0-4368-B355-3F73FD817822}" srcOrd="0" destOrd="0" presId="urn:microsoft.com/office/officeart/2005/8/layout/hierarchy2"/>
    <dgm:cxn modelId="{22EF95F4-3DBD-434E-B451-5C108F59799B}" type="presParOf" srcId="{3A64B545-DE8F-49B6-A64A-5E6D209638A3}" destId="{0E20A47B-8EA2-4476-96A4-E8D51498A6B3}" srcOrd="9" destOrd="0" presId="urn:microsoft.com/office/officeart/2005/8/layout/hierarchy2"/>
    <dgm:cxn modelId="{985AAE10-0FE6-46BE-BEF0-854D929747CB}" type="presParOf" srcId="{0E20A47B-8EA2-4476-96A4-E8D51498A6B3}" destId="{6A7E2B08-F103-4B86-AC91-3AD28BFAFF57}" srcOrd="0" destOrd="0" presId="urn:microsoft.com/office/officeart/2005/8/layout/hierarchy2"/>
    <dgm:cxn modelId="{62A2BE3C-D5FD-4486-9C8E-7C64198F9593}" type="presParOf" srcId="{0E20A47B-8EA2-4476-96A4-E8D51498A6B3}" destId="{5F00D366-DC2A-43EB-B5BD-D8489EC22C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B9E05-B0E7-44C8-8B14-66EB826A905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852AC8-9CF5-40D4-A96B-218A88C13B21}">
      <dgm:prSet phldrT="[Texto]" custT="1"/>
      <dgm:spPr/>
      <dgm:t>
        <a:bodyPr/>
        <a:lstStyle/>
        <a:p>
          <a:r>
            <a:rPr lang="es-ES" sz="1200" dirty="0" smtClean="0"/>
            <a:t>Los recursos naturales y minerales de Chile en sus inicios son muy importantes dentro de la economía chilena predominando el oro, plata, cobre y trigo.</a:t>
          </a:r>
          <a:endParaRPr lang="es-ES" sz="1200" dirty="0"/>
        </a:p>
      </dgm:t>
    </dgm:pt>
    <dgm:pt modelId="{D4A19AD4-DFD0-42B8-B03C-34517C01E01E}" type="parTrans" cxnId="{54B3C7EB-CA73-46EA-844E-FD37BC9AA54B}">
      <dgm:prSet/>
      <dgm:spPr/>
      <dgm:t>
        <a:bodyPr/>
        <a:lstStyle/>
        <a:p>
          <a:endParaRPr lang="es-ES" sz="2800"/>
        </a:p>
      </dgm:t>
    </dgm:pt>
    <dgm:pt modelId="{E3D0A5DC-9873-414B-8822-539C10476E2C}" type="sibTrans" cxnId="{54B3C7EB-CA73-46EA-844E-FD37BC9AA54B}">
      <dgm:prSet/>
      <dgm:spPr/>
      <dgm:t>
        <a:bodyPr/>
        <a:lstStyle/>
        <a:p>
          <a:endParaRPr lang="es-ES" sz="2800"/>
        </a:p>
      </dgm:t>
    </dgm:pt>
    <dgm:pt modelId="{75F61816-F30E-409C-A316-E94A7020EAEC}">
      <dgm:prSet phldrT="[Texto]" custT="1"/>
      <dgm:spPr/>
      <dgm:t>
        <a:bodyPr/>
        <a:lstStyle/>
        <a:p>
          <a:r>
            <a:rPr lang="es-ES" sz="1200" dirty="0" smtClean="0"/>
            <a:t>En los periodos de 1880-1930 despunta el comercio y la explotación del salitre</a:t>
          </a:r>
          <a:endParaRPr lang="es-ES" sz="1200" dirty="0"/>
        </a:p>
      </dgm:t>
    </dgm:pt>
    <dgm:pt modelId="{F5A29173-0F49-416E-B26F-9C2D8033BB35}" type="parTrans" cxnId="{4EE78D6A-FB57-4065-B128-504CDB173BD2}">
      <dgm:prSet custT="1"/>
      <dgm:spPr/>
      <dgm:t>
        <a:bodyPr/>
        <a:lstStyle/>
        <a:p>
          <a:endParaRPr lang="es-ES" sz="800"/>
        </a:p>
      </dgm:t>
    </dgm:pt>
    <dgm:pt modelId="{13A2ED17-26D9-4C7A-A663-79F1B283BE09}" type="sibTrans" cxnId="{4EE78D6A-FB57-4065-B128-504CDB173BD2}">
      <dgm:prSet/>
      <dgm:spPr/>
      <dgm:t>
        <a:bodyPr/>
        <a:lstStyle/>
        <a:p>
          <a:endParaRPr lang="es-ES" sz="2800"/>
        </a:p>
      </dgm:t>
    </dgm:pt>
    <dgm:pt modelId="{35E13AA6-9B93-4967-9CEF-6D2B9E053583}">
      <dgm:prSet phldrT="[Texto]" custT="1"/>
      <dgm:spPr/>
      <dgm:t>
        <a:bodyPr/>
        <a:lstStyle/>
        <a:p>
          <a:r>
            <a:rPr lang="es-ES" sz="1200" dirty="0" smtClean="0"/>
            <a:t>A la década de los años 30 el estado es el eje motor del crecimiento económico.</a:t>
          </a:r>
          <a:endParaRPr lang="es-ES" sz="1200" dirty="0"/>
        </a:p>
      </dgm:t>
    </dgm:pt>
    <dgm:pt modelId="{21AC738B-D9BB-4AB4-B930-78E67BE44D97}" type="parTrans" cxnId="{5C1741BF-5AEC-4731-9BD9-01534F3C7660}">
      <dgm:prSet custT="1"/>
      <dgm:spPr/>
      <dgm:t>
        <a:bodyPr/>
        <a:lstStyle/>
        <a:p>
          <a:endParaRPr lang="es-ES" sz="800"/>
        </a:p>
      </dgm:t>
    </dgm:pt>
    <dgm:pt modelId="{51A2E6F1-AD5F-4F47-B1EC-5AB1CCED8195}" type="sibTrans" cxnId="{5C1741BF-5AEC-4731-9BD9-01534F3C7660}">
      <dgm:prSet/>
      <dgm:spPr/>
      <dgm:t>
        <a:bodyPr/>
        <a:lstStyle/>
        <a:p>
          <a:endParaRPr lang="es-ES" sz="2800"/>
        </a:p>
      </dgm:t>
    </dgm:pt>
    <dgm:pt modelId="{A43F8656-720F-44FB-8DF5-241670C9E227}">
      <dgm:prSet custT="1"/>
      <dgm:spPr/>
      <dgm:t>
        <a:bodyPr/>
        <a:lstStyle/>
        <a:p>
          <a:r>
            <a:rPr lang="es-ES" sz="1200" dirty="0" smtClean="0"/>
            <a:t>1940 y 1971, el principal producto de exportación fue el cobre.</a:t>
          </a:r>
        </a:p>
        <a:p>
          <a:r>
            <a:rPr lang="es-ES" sz="1200" dirty="0" smtClean="0"/>
            <a:t>El auge de las exportaciones tanto de salitre y cobre dio el impulso a los sectores comerciales chilenos, en 1925 de se crea el Banco Central de Chile</a:t>
          </a:r>
          <a:endParaRPr lang="es-ES" sz="1200" dirty="0"/>
        </a:p>
      </dgm:t>
    </dgm:pt>
    <dgm:pt modelId="{570DBD18-3C9C-4467-A863-E5580A97A71E}" type="parTrans" cxnId="{DC357B87-46FE-4179-90AA-F7D1EDC6E737}">
      <dgm:prSet custT="1"/>
      <dgm:spPr/>
      <dgm:t>
        <a:bodyPr/>
        <a:lstStyle/>
        <a:p>
          <a:endParaRPr lang="es-ES" sz="800"/>
        </a:p>
      </dgm:t>
    </dgm:pt>
    <dgm:pt modelId="{738A8E78-A11B-4366-B367-8CC4877D38F2}" type="sibTrans" cxnId="{DC357B87-46FE-4179-90AA-F7D1EDC6E737}">
      <dgm:prSet/>
      <dgm:spPr/>
      <dgm:t>
        <a:bodyPr/>
        <a:lstStyle/>
        <a:p>
          <a:endParaRPr lang="es-ES" sz="2800"/>
        </a:p>
      </dgm:t>
    </dgm:pt>
    <dgm:pt modelId="{E6B409B9-2D7E-4F20-8490-0DFBBE567899}">
      <dgm:prSet custT="1"/>
      <dgm:spPr/>
      <dgm:t>
        <a:bodyPr/>
        <a:lstStyle/>
        <a:p>
          <a:r>
            <a:rPr lang="es-ES" sz="1200" smtClean="0"/>
            <a:t>Estado promotor</a:t>
          </a:r>
          <a:endParaRPr lang="es-ES" sz="1200" dirty="0"/>
        </a:p>
      </dgm:t>
    </dgm:pt>
    <dgm:pt modelId="{D5223154-659A-4E02-A859-99D51FB7421E}" type="parTrans" cxnId="{4C02D3EB-38A8-4533-99B5-CBD630BF2EF4}">
      <dgm:prSet custT="1"/>
      <dgm:spPr/>
      <dgm:t>
        <a:bodyPr/>
        <a:lstStyle/>
        <a:p>
          <a:endParaRPr lang="es-ES" sz="800"/>
        </a:p>
      </dgm:t>
    </dgm:pt>
    <dgm:pt modelId="{3546BA8A-277F-49E9-B97C-28A5E9A778B9}" type="sibTrans" cxnId="{4C02D3EB-38A8-4533-99B5-CBD630BF2EF4}">
      <dgm:prSet/>
      <dgm:spPr/>
      <dgm:t>
        <a:bodyPr/>
        <a:lstStyle/>
        <a:p>
          <a:endParaRPr lang="es-ES" sz="2800"/>
        </a:p>
      </dgm:t>
    </dgm:pt>
    <dgm:pt modelId="{FAC6A9A9-B8FF-40B4-8637-D7832A49DE36}">
      <dgm:prSet custT="1"/>
      <dgm:spPr/>
      <dgm:t>
        <a:bodyPr/>
        <a:lstStyle/>
        <a:p>
          <a:r>
            <a:rPr lang="es-ES" sz="1200" smtClean="0"/>
            <a:t>Estado empresario</a:t>
          </a:r>
          <a:endParaRPr lang="es-ES" sz="1200" dirty="0"/>
        </a:p>
      </dgm:t>
    </dgm:pt>
    <dgm:pt modelId="{9AA1183B-365B-4D89-BADF-83512A3CAE56}" type="parTrans" cxnId="{F40B3261-87D9-4785-93D3-B820AEA6A243}">
      <dgm:prSet custT="1"/>
      <dgm:spPr/>
      <dgm:t>
        <a:bodyPr/>
        <a:lstStyle/>
        <a:p>
          <a:endParaRPr lang="es-ES" sz="800"/>
        </a:p>
      </dgm:t>
    </dgm:pt>
    <dgm:pt modelId="{ABAF3009-22F0-478A-AE2F-F110B1DF1BF8}" type="sibTrans" cxnId="{F40B3261-87D9-4785-93D3-B820AEA6A243}">
      <dgm:prSet/>
      <dgm:spPr/>
      <dgm:t>
        <a:bodyPr/>
        <a:lstStyle/>
        <a:p>
          <a:endParaRPr lang="es-ES" sz="2800"/>
        </a:p>
      </dgm:t>
    </dgm:pt>
    <dgm:pt modelId="{6BE06200-30AD-4F6B-8868-9607E63EBF67}">
      <dgm:prSet custT="1"/>
      <dgm:spPr/>
      <dgm:t>
        <a:bodyPr/>
        <a:lstStyle/>
        <a:p>
          <a:r>
            <a:rPr lang="es-ES" sz="1200" smtClean="0"/>
            <a:t>Estado programador</a:t>
          </a:r>
          <a:endParaRPr lang="es-ES" sz="1200" dirty="0"/>
        </a:p>
      </dgm:t>
    </dgm:pt>
    <dgm:pt modelId="{7BBEFAE0-8229-48AC-93E0-509205C5C1E2}" type="parTrans" cxnId="{667C7D7A-A971-48BE-A875-A3EC4DD131F4}">
      <dgm:prSet custT="1"/>
      <dgm:spPr/>
      <dgm:t>
        <a:bodyPr/>
        <a:lstStyle/>
        <a:p>
          <a:endParaRPr lang="es-ES" sz="800"/>
        </a:p>
      </dgm:t>
    </dgm:pt>
    <dgm:pt modelId="{99338CA6-8388-4D4C-8B22-1EF7715C1935}" type="sibTrans" cxnId="{667C7D7A-A971-48BE-A875-A3EC4DD131F4}">
      <dgm:prSet/>
      <dgm:spPr/>
      <dgm:t>
        <a:bodyPr/>
        <a:lstStyle/>
        <a:p>
          <a:endParaRPr lang="es-ES" sz="2800"/>
        </a:p>
      </dgm:t>
    </dgm:pt>
    <dgm:pt modelId="{6A68F918-C813-4B00-AE65-EC18CA3C6BDC}" type="pres">
      <dgm:prSet presAssocID="{B81B9E05-B0E7-44C8-8B14-66EB826A90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E31B6C-46B9-4DF6-B6B4-BC5DC91E4C2E}" type="pres">
      <dgm:prSet presAssocID="{D0852AC8-9CF5-40D4-A96B-218A88C13B21}" presName="root1" presStyleCnt="0"/>
      <dgm:spPr/>
    </dgm:pt>
    <dgm:pt modelId="{A11AAA22-E6AB-4CFA-AC34-FEC7D55D21A1}" type="pres">
      <dgm:prSet presAssocID="{D0852AC8-9CF5-40D4-A96B-218A88C13B21}" presName="LevelOneTextNode" presStyleLbl="node0" presStyleIdx="0" presStyleCnt="1" custScaleY="14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7C1CB-9B1E-4900-B271-99509EB118C3}" type="pres">
      <dgm:prSet presAssocID="{D0852AC8-9CF5-40D4-A96B-218A88C13B21}" presName="level2hierChild" presStyleCnt="0"/>
      <dgm:spPr/>
    </dgm:pt>
    <dgm:pt modelId="{6A4079A3-287E-4C2E-951E-EFF079E46617}" type="pres">
      <dgm:prSet presAssocID="{F5A29173-0F49-416E-B26F-9C2D8033BB35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9D2631A6-C7CD-445A-96B3-A63FA1C39198}" type="pres">
      <dgm:prSet presAssocID="{F5A29173-0F49-416E-B26F-9C2D8033BB35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28368C9-20F8-4EE9-8E19-9BD2A3C578F3}" type="pres">
      <dgm:prSet presAssocID="{75F61816-F30E-409C-A316-E94A7020EAEC}" presName="root2" presStyleCnt="0"/>
      <dgm:spPr/>
    </dgm:pt>
    <dgm:pt modelId="{38D99661-8232-4393-ADD8-64F7D22ACB23}" type="pres">
      <dgm:prSet presAssocID="{75F61816-F30E-409C-A316-E94A7020EAE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21D8A-D4B4-4AED-B79E-2644F1C96C40}" type="pres">
      <dgm:prSet presAssocID="{75F61816-F30E-409C-A316-E94A7020EAEC}" presName="level3hierChild" presStyleCnt="0"/>
      <dgm:spPr/>
    </dgm:pt>
    <dgm:pt modelId="{F30E2719-487C-4DC0-90DD-61B28E834CE8}" type="pres">
      <dgm:prSet presAssocID="{570DBD18-3C9C-4467-A863-E5580A97A71E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7066E291-4A51-4ABB-A31D-F91E6151F4BC}" type="pres">
      <dgm:prSet presAssocID="{570DBD18-3C9C-4467-A863-E5580A97A71E}" presName="connTx" presStyleLbl="parChTrans1D3" presStyleIdx="0" presStyleCnt="2"/>
      <dgm:spPr/>
      <dgm:t>
        <a:bodyPr/>
        <a:lstStyle/>
        <a:p>
          <a:endParaRPr lang="es-ES"/>
        </a:p>
      </dgm:t>
    </dgm:pt>
    <dgm:pt modelId="{E953B020-609C-416A-821D-B9DEDD66C4EB}" type="pres">
      <dgm:prSet presAssocID="{A43F8656-720F-44FB-8DF5-241670C9E227}" presName="root2" presStyleCnt="0"/>
      <dgm:spPr/>
    </dgm:pt>
    <dgm:pt modelId="{568BCD14-29C6-4CED-87BD-D5B8946CC847}" type="pres">
      <dgm:prSet presAssocID="{A43F8656-720F-44FB-8DF5-241670C9E227}" presName="LevelTwoTextNode" presStyleLbl="node3" presStyleIdx="0" presStyleCnt="2" custScaleY="181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1906A-E9C9-42CB-95DD-B932B8BA8CC8}" type="pres">
      <dgm:prSet presAssocID="{A43F8656-720F-44FB-8DF5-241670C9E227}" presName="level3hierChild" presStyleCnt="0"/>
      <dgm:spPr/>
    </dgm:pt>
    <dgm:pt modelId="{B495F6A3-A607-4822-863D-997C8C596B11}" type="pres">
      <dgm:prSet presAssocID="{21AC738B-D9BB-4AB4-B930-78E67BE44D97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893C30F9-C1BD-4997-87B6-7B4D30755C16}" type="pres">
      <dgm:prSet presAssocID="{21AC738B-D9BB-4AB4-B930-78E67BE44D97}" presName="connTx" presStyleLbl="parChTrans1D3" presStyleIdx="1" presStyleCnt="2"/>
      <dgm:spPr/>
      <dgm:t>
        <a:bodyPr/>
        <a:lstStyle/>
        <a:p>
          <a:endParaRPr lang="es-ES"/>
        </a:p>
      </dgm:t>
    </dgm:pt>
    <dgm:pt modelId="{CF173158-9837-4D20-BE01-ADAC0E4C420E}" type="pres">
      <dgm:prSet presAssocID="{35E13AA6-9B93-4967-9CEF-6D2B9E053583}" presName="root2" presStyleCnt="0"/>
      <dgm:spPr/>
    </dgm:pt>
    <dgm:pt modelId="{BB4DA875-2BA7-46A2-B0A9-17C1DA90B984}" type="pres">
      <dgm:prSet presAssocID="{35E13AA6-9B93-4967-9CEF-6D2B9E05358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E21484-3F0A-4E2D-8A35-77C9630F4774}" type="pres">
      <dgm:prSet presAssocID="{35E13AA6-9B93-4967-9CEF-6D2B9E053583}" presName="level3hierChild" presStyleCnt="0"/>
      <dgm:spPr/>
    </dgm:pt>
    <dgm:pt modelId="{59F45E3E-8D50-4BBA-993E-71CABDCC119F}" type="pres">
      <dgm:prSet presAssocID="{D5223154-659A-4E02-A859-99D51FB7421E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A7139FFA-5A73-439D-80AD-D1783C564D90}" type="pres">
      <dgm:prSet presAssocID="{D5223154-659A-4E02-A859-99D51FB7421E}" presName="connTx" presStyleLbl="parChTrans1D4" presStyleIdx="0" presStyleCnt="3"/>
      <dgm:spPr/>
      <dgm:t>
        <a:bodyPr/>
        <a:lstStyle/>
        <a:p>
          <a:endParaRPr lang="es-ES"/>
        </a:p>
      </dgm:t>
    </dgm:pt>
    <dgm:pt modelId="{424DA25C-6C6C-43F1-A726-995C7EBCEC4B}" type="pres">
      <dgm:prSet presAssocID="{E6B409B9-2D7E-4F20-8490-0DFBBE567899}" presName="root2" presStyleCnt="0"/>
      <dgm:spPr/>
    </dgm:pt>
    <dgm:pt modelId="{EB1C05E0-06B8-41FC-9A0A-AB958BDD2AFB}" type="pres">
      <dgm:prSet presAssocID="{E6B409B9-2D7E-4F20-8490-0DFBBE567899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2721FC-33BE-4910-B61A-A97DFDE118F4}" type="pres">
      <dgm:prSet presAssocID="{E6B409B9-2D7E-4F20-8490-0DFBBE567899}" presName="level3hierChild" presStyleCnt="0"/>
      <dgm:spPr/>
    </dgm:pt>
    <dgm:pt modelId="{01FCFB34-1B09-4B53-B42F-6E49BFE7E4CC}" type="pres">
      <dgm:prSet presAssocID="{7BBEFAE0-8229-48AC-93E0-509205C5C1E2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3A9B27B9-84E0-4BC3-A4D6-182ACE804E7A}" type="pres">
      <dgm:prSet presAssocID="{7BBEFAE0-8229-48AC-93E0-509205C5C1E2}" presName="connTx" presStyleLbl="parChTrans1D4" presStyleIdx="1" presStyleCnt="3"/>
      <dgm:spPr/>
      <dgm:t>
        <a:bodyPr/>
        <a:lstStyle/>
        <a:p>
          <a:endParaRPr lang="es-ES"/>
        </a:p>
      </dgm:t>
    </dgm:pt>
    <dgm:pt modelId="{6E34AF5B-A7F1-485D-9E2D-203C473EF372}" type="pres">
      <dgm:prSet presAssocID="{6BE06200-30AD-4F6B-8868-9607E63EBF67}" presName="root2" presStyleCnt="0"/>
      <dgm:spPr/>
    </dgm:pt>
    <dgm:pt modelId="{132C6AC9-BDE7-4750-BDA8-BDBBB83C53AD}" type="pres">
      <dgm:prSet presAssocID="{6BE06200-30AD-4F6B-8868-9607E63EBF6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A7801-0FEE-40F0-B9F0-243D4A1741EA}" type="pres">
      <dgm:prSet presAssocID="{6BE06200-30AD-4F6B-8868-9607E63EBF67}" presName="level3hierChild" presStyleCnt="0"/>
      <dgm:spPr/>
    </dgm:pt>
    <dgm:pt modelId="{4EBEE0EA-FD18-4F6B-BFB4-9DF276EBB72E}" type="pres">
      <dgm:prSet presAssocID="{9AA1183B-365B-4D89-BADF-83512A3CAE56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397DF6F5-E92E-4067-AC1C-FB8CCCFE330A}" type="pres">
      <dgm:prSet presAssocID="{9AA1183B-365B-4D89-BADF-83512A3CAE56}" presName="connTx" presStyleLbl="parChTrans1D4" presStyleIdx="2" presStyleCnt="3"/>
      <dgm:spPr/>
      <dgm:t>
        <a:bodyPr/>
        <a:lstStyle/>
        <a:p>
          <a:endParaRPr lang="es-ES"/>
        </a:p>
      </dgm:t>
    </dgm:pt>
    <dgm:pt modelId="{4B7ACC7E-4F40-46CB-ACE2-4985B29D171F}" type="pres">
      <dgm:prSet presAssocID="{FAC6A9A9-B8FF-40B4-8637-D7832A49DE36}" presName="root2" presStyleCnt="0"/>
      <dgm:spPr/>
    </dgm:pt>
    <dgm:pt modelId="{CA88FDC1-EF9E-44F8-87DE-6A71BD139657}" type="pres">
      <dgm:prSet presAssocID="{FAC6A9A9-B8FF-40B4-8637-D7832A49DE36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92E644-EA02-465D-BD28-E82E626E94FD}" type="pres">
      <dgm:prSet presAssocID="{FAC6A9A9-B8FF-40B4-8637-D7832A49DE36}" presName="level3hierChild" presStyleCnt="0"/>
      <dgm:spPr/>
    </dgm:pt>
  </dgm:ptLst>
  <dgm:cxnLst>
    <dgm:cxn modelId="{54B3C7EB-CA73-46EA-844E-FD37BC9AA54B}" srcId="{B81B9E05-B0E7-44C8-8B14-66EB826A905C}" destId="{D0852AC8-9CF5-40D4-A96B-218A88C13B21}" srcOrd="0" destOrd="0" parTransId="{D4A19AD4-DFD0-42B8-B03C-34517C01E01E}" sibTransId="{E3D0A5DC-9873-414B-8822-539C10476E2C}"/>
    <dgm:cxn modelId="{B076DF0F-40BC-4241-9666-DAE4F4C76B13}" type="presOf" srcId="{570DBD18-3C9C-4467-A863-E5580A97A71E}" destId="{F30E2719-487C-4DC0-90DD-61B28E834CE8}" srcOrd="0" destOrd="0" presId="urn:microsoft.com/office/officeart/2005/8/layout/hierarchy2"/>
    <dgm:cxn modelId="{61328053-0B2E-4D6B-BEBF-1CE92AC2C026}" type="presOf" srcId="{21AC738B-D9BB-4AB4-B930-78E67BE44D97}" destId="{B495F6A3-A607-4822-863D-997C8C596B11}" srcOrd="0" destOrd="0" presId="urn:microsoft.com/office/officeart/2005/8/layout/hierarchy2"/>
    <dgm:cxn modelId="{4F9766AB-E70E-44E2-869A-BA30D2132CA0}" type="presOf" srcId="{9AA1183B-365B-4D89-BADF-83512A3CAE56}" destId="{4EBEE0EA-FD18-4F6B-BFB4-9DF276EBB72E}" srcOrd="0" destOrd="0" presId="urn:microsoft.com/office/officeart/2005/8/layout/hierarchy2"/>
    <dgm:cxn modelId="{977AD8C5-8F4B-429D-9232-6ABDFF2FFBF7}" type="presOf" srcId="{D5223154-659A-4E02-A859-99D51FB7421E}" destId="{59F45E3E-8D50-4BBA-993E-71CABDCC119F}" srcOrd="0" destOrd="0" presId="urn:microsoft.com/office/officeart/2005/8/layout/hierarchy2"/>
    <dgm:cxn modelId="{2ACCB7F2-5BCF-4481-9B7E-AC080E25CC85}" type="presOf" srcId="{6BE06200-30AD-4F6B-8868-9607E63EBF67}" destId="{132C6AC9-BDE7-4750-BDA8-BDBBB83C53AD}" srcOrd="0" destOrd="0" presId="urn:microsoft.com/office/officeart/2005/8/layout/hierarchy2"/>
    <dgm:cxn modelId="{B2204103-02AF-4950-BFCF-7944F4165E36}" type="presOf" srcId="{21AC738B-D9BB-4AB4-B930-78E67BE44D97}" destId="{893C30F9-C1BD-4997-87B6-7B4D30755C16}" srcOrd="1" destOrd="0" presId="urn:microsoft.com/office/officeart/2005/8/layout/hierarchy2"/>
    <dgm:cxn modelId="{20E837CF-C347-4081-AD64-F59230A31D9E}" type="presOf" srcId="{F5A29173-0F49-416E-B26F-9C2D8033BB35}" destId="{6A4079A3-287E-4C2E-951E-EFF079E46617}" srcOrd="0" destOrd="0" presId="urn:microsoft.com/office/officeart/2005/8/layout/hierarchy2"/>
    <dgm:cxn modelId="{5C1741BF-5AEC-4731-9BD9-01534F3C7660}" srcId="{75F61816-F30E-409C-A316-E94A7020EAEC}" destId="{35E13AA6-9B93-4967-9CEF-6D2B9E053583}" srcOrd="1" destOrd="0" parTransId="{21AC738B-D9BB-4AB4-B930-78E67BE44D97}" sibTransId="{51A2E6F1-AD5F-4F47-B1EC-5AB1CCED8195}"/>
    <dgm:cxn modelId="{D373E0ED-9F06-4AA4-A263-2298FA992FD8}" type="presOf" srcId="{D0852AC8-9CF5-40D4-A96B-218A88C13B21}" destId="{A11AAA22-E6AB-4CFA-AC34-FEC7D55D21A1}" srcOrd="0" destOrd="0" presId="urn:microsoft.com/office/officeart/2005/8/layout/hierarchy2"/>
    <dgm:cxn modelId="{90C463EF-02D7-4034-BC1A-744369EF4390}" type="presOf" srcId="{7BBEFAE0-8229-48AC-93E0-509205C5C1E2}" destId="{01FCFB34-1B09-4B53-B42F-6E49BFE7E4CC}" srcOrd="0" destOrd="0" presId="urn:microsoft.com/office/officeart/2005/8/layout/hierarchy2"/>
    <dgm:cxn modelId="{C0B185AA-6899-4C18-8B91-410CA6286B20}" type="presOf" srcId="{E6B409B9-2D7E-4F20-8490-0DFBBE567899}" destId="{EB1C05E0-06B8-41FC-9A0A-AB958BDD2AFB}" srcOrd="0" destOrd="0" presId="urn:microsoft.com/office/officeart/2005/8/layout/hierarchy2"/>
    <dgm:cxn modelId="{4C02D3EB-38A8-4533-99B5-CBD630BF2EF4}" srcId="{35E13AA6-9B93-4967-9CEF-6D2B9E053583}" destId="{E6B409B9-2D7E-4F20-8490-0DFBBE567899}" srcOrd="0" destOrd="0" parTransId="{D5223154-659A-4E02-A859-99D51FB7421E}" sibTransId="{3546BA8A-277F-49E9-B97C-28A5E9A778B9}"/>
    <dgm:cxn modelId="{DC357B87-46FE-4179-90AA-F7D1EDC6E737}" srcId="{75F61816-F30E-409C-A316-E94A7020EAEC}" destId="{A43F8656-720F-44FB-8DF5-241670C9E227}" srcOrd="0" destOrd="0" parTransId="{570DBD18-3C9C-4467-A863-E5580A97A71E}" sibTransId="{738A8E78-A11B-4366-B367-8CC4877D38F2}"/>
    <dgm:cxn modelId="{4EE78D6A-FB57-4065-B128-504CDB173BD2}" srcId="{D0852AC8-9CF5-40D4-A96B-218A88C13B21}" destId="{75F61816-F30E-409C-A316-E94A7020EAEC}" srcOrd="0" destOrd="0" parTransId="{F5A29173-0F49-416E-B26F-9C2D8033BB35}" sibTransId="{13A2ED17-26D9-4C7A-A663-79F1B283BE09}"/>
    <dgm:cxn modelId="{F40B3261-87D9-4785-93D3-B820AEA6A243}" srcId="{35E13AA6-9B93-4967-9CEF-6D2B9E053583}" destId="{FAC6A9A9-B8FF-40B4-8637-D7832A49DE36}" srcOrd="2" destOrd="0" parTransId="{9AA1183B-365B-4D89-BADF-83512A3CAE56}" sibTransId="{ABAF3009-22F0-478A-AE2F-F110B1DF1BF8}"/>
    <dgm:cxn modelId="{4291F780-4D76-44E6-8B7C-47CD5A0CD2CA}" type="presOf" srcId="{D5223154-659A-4E02-A859-99D51FB7421E}" destId="{A7139FFA-5A73-439D-80AD-D1783C564D90}" srcOrd="1" destOrd="0" presId="urn:microsoft.com/office/officeart/2005/8/layout/hierarchy2"/>
    <dgm:cxn modelId="{7045092A-66F3-40D5-BA9A-EA36FC4CACEF}" type="presOf" srcId="{570DBD18-3C9C-4467-A863-E5580A97A71E}" destId="{7066E291-4A51-4ABB-A31D-F91E6151F4BC}" srcOrd="1" destOrd="0" presId="urn:microsoft.com/office/officeart/2005/8/layout/hierarchy2"/>
    <dgm:cxn modelId="{CFA24153-728F-42C6-9C74-C368BB870731}" type="presOf" srcId="{FAC6A9A9-B8FF-40B4-8637-D7832A49DE36}" destId="{CA88FDC1-EF9E-44F8-87DE-6A71BD139657}" srcOrd="0" destOrd="0" presId="urn:microsoft.com/office/officeart/2005/8/layout/hierarchy2"/>
    <dgm:cxn modelId="{043EF015-742D-459D-A625-52363BBA9865}" type="presOf" srcId="{F5A29173-0F49-416E-B26F-9C2D8033BB35}" destId="{9D2631A6-C7CD-445A-96B3-A63FA1C39198}" srcOrd="1" destOrd="0" presId="urn:microsoft.com/office/officeart/2005/8/layout/hierarchy2"/>
    <dgm:cxn modelId="{FC28C079-9DFB-440E-839C-C794B390D71D}" type="presOf" srcId="{9AA1183B-365B-4D89-BADF-83512A3CAE56}" destId="{397DF6F5-E92E-4067-AC1C-FB8CCCFE330A}" srcOrd="1" destOrd="0" presId="urn:microsoft.com/office/officeart/2005/8/layout/hierarchy2"/>
    <dgm:cxn modelId="{60319D0B-275D-476C-865F-142B443DBE5C}" type="presOf" srcId="{75F61816-F30E-409C-A316-E94A7020EAEC}" destId="{38D99661-8232-4393-ADD8-64F7D22ACB23}" srcOrd="0" destOrd="0" presId="urn:microsoft.com/office/officeart/2005/8/layout/hierarchy2"/>
    <dgm:cxn modelId="{1584C9A3-9FD9-4790-9005-1649F8D7CD82}" type="presOf" srcId="{B81B9E05-B0E7-44C8-8B14-66EB826A905C}" destId="{6A68F918-C813-4B00-AE65-EC18CA3C6BDC}" srcOrd="0" destOrd="0" presId="urn:microsoft.com/office/officeart/2005/8/layout/hierarchy2"/>
    <dgm:cxn modelId="{D97007FD-0BB8-477D-B0A4-8100FA740AE9}" type="presOf" srcId="{A43F8656-720F-44FB-8DF5-241670C9E227}" destId="{568BCD14-29C6-4CED-87BD-D5B8946CC847}" srcOrd="0" destOrd="0" presId="urn:microsoft.com/office/officeart/2005/8/layout/hierarchy2"/>
    <dgm:cxn modelId="{5B4391CB-127B-460D-8F5C-A4F6EAE260C5}" type="presOf" srcId="{35E13AA6-9B93-4967-9CEF-6D2B9E053583}" destId="{BB4DA875-2BA7-46A2-B0A9-17C1DA90B984}" srcOrd="0" destOrd="0" presId="urn:microsoft.com/office/officeart/2005/8/layout/hierarchy2"/>
    <dgm:cxn modelId="{C9DE3205-D8B1-4F97-B51A-CCF5672EE5FF}" type="presOf" srcId="{7BBEFAE0-8229-48AC-93E0-509205C5C1E2}" destId="{3A9B27B9-84E0-4BC3-A4D6-182ACE804E7A}" srcOrd="1" destOrd="0" presId="urn:microsoft.com/office/officeart/2005/8/layout/hierarchy2"/>
    <dgm:cxn modelId="{667C7D7A-A971-48BE-A875-A3EC4DD131F4}" srcId="{35E13AA6-9B93-4967-9CEF-6D2B9E053583}" destId="{6BE06200-30AD-4F6B-8868-9607E63EBF67}" srcOrd="1" destOrd="0" parTransId="{7BBEFAE0-8229-48AC-93E0-509205C5C1E2}" sibTransId="{99338CA6-8388-4D4C-8B22-1EF7715C1935}"/>
    <dgm:cxn modelId="{77FB75AE-A8F9-4556-82FC-6D08E3B5149E}" type="presParOf" srcId="{6A68F918-C813-4B00-AE65-EC18CA3C6BDC}" destId="{85E31B6C-46B9-4DF6-B6B4-BC5DC91E4C2E}" srcOrd="0" destOrd="0" presId="urn:microsoft.com/office/officeart/2005/8/layout/hierarchy2"/>
    <dgm:cxn modelId="{39A224E8-B711-4C02-8442-DD8AD3C7A805}" type="presParOf" srcId="{85E31B6C-46B9-4DF6-B6B4-BC5DC91E4C2E}" destId="{A11AAA22-E6AB-4CFA-AC34-FEC7D55D21A1}" srcOrd="0" destOrd="0" presId="urn:microsoft.com/office/officeart/2005/8/layout/hierarchy2"/>
    <dgm:cxn modelId="{04DDE0A3-7EC2-4AC6-9C03-A2B9ACB6E77C}" type="presParOf" srcId="{85E31B6C-46B9-4DF6-B6B4-BC5DC91E4C2E}" destId="{7907C1CB-9B1E-4900-B271-99509EB118C3}" srcOrd="1" destOrd="0" presId="urn:microsoft.com/office/officeart/2005/8/layout/hierarchy2"/>
    <dgm:cxn modelId="{4147D647-B9DC-450B-9D04-131B82E7C786}" type="presParOf" srcId="{7907C1CB-9B1E-4900-B271-99509EB118C3}" destId="{6A4079A3-287E-4C2E-951E-EFF079E46617}" srcOrd="0" destOrd="0" presId="urn:microsoft.com/office/officeart/2005/8/layout/hierarchy2"/>
    <dgm:cxn modelId="{7181FED5-DC55-47C4-9475-D471DA038A12}" type="presParOf" srcId="{6A4079A3-287E-4C2E-951E-EFF079E46617}" destId="{9D2631A6-C7CD-445A-96B3-A63FA1C39198}" srcOrd="0" destOrd="0" presId="urn:microsoft.com/office/officeart/2005/8/layout/hierarchy2"/>
    <dgm:cxn modelId="{11660C7A-D409-42D5-B86A-2934C39961C0}" type="presParOf" srcId="{7907C1CB-9B1E-4900-B271-99509EB118C3}" destId="{D28368C9-20F8-4EE9-8E19-9BD2A3C578F3}" srcOrd="1" destOrd="0" presId="urn:microsoft.com/office/officeart/2005/8/layout/hierarchy2"/>
    <dgm:cxn modelId="{FD5ED7DA-1133-47BA-B67E-F48D00E16F68}" type="presParOf" srcId="{D28368C9-20F8-4EE9-8E19-9BD2A3C578F3}" destId="{38D99661-8232-4393-ADD8-64F7D22ACB23}" srcOrd="0" destOrd="0" presId="urn:microsoft.com/office/officeart/2005/8/layout/hierarchy2"/>
    <dgm:cxn modelId="{2DF0EB79-ED8D-45EA-B1A1-AD99F6D72D6B}" type="presParOf" srcId="{D28368C9-20F8-4EE9-8E19-9BD2A3C578F3}" destId="{35821D8A-D4B4-4AED-B79E-2644F1C96C40}" srcOrd="1" destOrd="0" presId="urn:microsoft.com/office/officeart/2005/8/layout/hierarchy2"/>
    <dgm:cxn modelId="{1702398E-0293-4522-9B1C-06F5ED88F925}" type="presParOf" srcId="{35821D8A-D4B4-4AED-B79E-2644F1C96C40}" destId="{F30E2719-487C-4DC0-90DD-61B28E834CE8}" srcOrd="0" destOrd="0" presId="urn:microsoft.com/office/officeart/2005/8/layout/hierarchy2"/>
    <dgm:cxn modelId="{3F2E3EC6-9E12-4F9F-BD0F-688BCE4D65FF}" type="presParOf" srcId="{F30E2719-487C-4DC0-90DD-61B28E834CE8}" destId="{7066E291-4A51-4ABB-A31D-F91E6151F4BC}" srcOrd="0" destOrd="0" presId="urn:microsoft.com/office/officeart/2005/8/layout/hierarchy2"/>
    <dgm:cxn modelId="{C545728C-493C-494A-A507-EE65374A236C}" type="presParOf" srcId="{35821D8A-D4B4-4AED-B79E-2644F1C96C40}" destId="{E953B020-609C-416A-821D-B9DEDD66C4EB}" srcOrd="1" destOrd="0" presId="urn:microsoft.com/office/officeart/2005/8/layout/hierarchy2"/>
    <dgm:cxn modelId="{E182006D-68DD-46C3-BD5F-B1A4A978956F}" type="presParOf" srcId="{E953B020-609C-416A-821D-B9DEDD66C4EB}" destId="{568BCD14-29C6-4CED-87BD-D5B8946CC847}" srcOrd="0" destOrd="0" presId="urn:microsoft.com/office/officeart/2005/8/layout/hierarchy2"/>
    <dgm:cxn modelId="{06B11A09-9205-49A0-8436-43EB85774EA3}" type="presParOf" srcId="{E953B020-609C-416A-821D-B9DEDD66C4EB}" destId="{2C91906A-E9C9-42CB-95DD-B932B8BA8CC8}" srcOrd="1" destOrd="0" presId="urn:microsoft.com/office/officeart/2005/8/layout/hierarchy2"/>
    <dgm:cxn modelId="{6C58FE79-9EE8-4D69-AC16-2A5BC06831B6}" type="presParOf" srcId="{35821D8A-D4B4-4AED-B79E-2644F1C96C40}" destId="{B495F6A3-A607-4822-863D-997C8C596B11}" srcOrd="2" destOrd="0" presId="urn:microsoft.com/office/officeart/2005/8/layout/hierarchy2"/>
    <dgm:cxn modelId="{C5685E7C-E653-4978-AF40-9B0EF7A416DB}" type="presParOf" srcId="{B495F6A3-A607-4822-863D-997C8C596B11}" destId="{893C30F9-C1BD-4997-87B6-7B4D30755C16}" srcOrd="0" destOrd="0" presId="urn:microsoft.com/office/officeart/2005/8/layout/hierarchy2"/>
    <dgm:cxn modelId="{F59516BF-F78B-4634-9395-12B48B4D84A0}" type="presParOf" srcId="{35821D8A-D4B4-4AED-B79E-2644F1C96C40}" destId="{CF173158-9837-4D20-BE01-ADAC0E4C420E}" srcOrd="3" destOrd="0" presId="urn:microsoft.com/office/officeart/2005/8/layout/hierarchy2"/>
    <dgm:cxn modelId="{C1FA7748-DFF5-4E88-80F2-F8AE516F03B0}" type="presParOf" srcId="{CF173158-9837-4D20-BE01-ADAC0E4C420E}" destId="{BB4DA875-2BA7-46A2-B0A9-17C1DA90B984}" srcOrd="0" destOrd="0" presId="urn:microsoft.com/office/officeart/2005/8/layout/hierarchy2"/>
    <dgm:cxn modelId="{40A64431-9AA2-408C-A229-DCE10E3FA05A}" type="presParOf" srcId="{CF173158-9837-4D20-BE01-ADAC0E4C420E}" destId="{4BE21484-3F0A-4E2D-8A35-77C9630F4774}" srcOrd="1" destOrd="0" presId="urn:microsoft.com/office/officeart/2005/8/layout/hierarchy2"/>
    <dgm:cxn modelId="{7F3668DF-4EB1-4339-AFE0-A256963DFB73}" type="presParOf" srcId="{4BE21484-3F0A-4E2D-8A35-77C9630F4774}" destId="{59F45E3E-8D50-4BBA-993E-71CABDCC119F}" srcOrd="0" destOrd="0" presId="urn:microsoft.com/office/officeart/2005/8/layout/hierarchy2"/>
    <dgm:cxn modelId="{C0E2CD7A-7D6B-42A8-8D9B-0BE4E53983C9}" type="presParOf" srcId="{59F45E3E-8D50-4BBA-993E-71CABDCC119F}" destId="{A7139FFA-5A73-439D-80AD-D1783C564D90}" srcOrd="0" destOrd="0" presId="urn:microsoft.com/office/officeart/2005/8/layout/hierarchy2"/>
    <dgm:cxn modelId="{21D5E99C-2DDF-4C55-8438-021468DD1052}" type="presParOf" srcId="{4BE21484-3F0A-4E2D-8A35-77C9630F4774}" destId="{424DA25C-6C6C-43F1-A726-995C7EBCEC4B}" srcOrd="1" destOrd="0" presId="urn:microsoft.com/office/officeart/2005/8/layout/hierarchy2"/>
    <dgm:cxn modelId="{0622C840-F605-4D87-9641-BF2F75CBFC7F}" type="presParOf" srcId="{424DA25C-6C6C-43F1-A726-995C7EBCEC4B}" destId="{EB1C05E0-06B8-41FC-9A0A-AB958BDD2AFB}" srcOrd="0" destOrd="0" presId="urn:microsoft.com/office/officeart/2005/8/layout/hierarchy2"/>
    <dgm:cxn modelId="{44894E43-72F4-4608-B7E4-43E6408D61B4}" type="presParOf" srcId="{424DA25C-6C6C-43F1-A726-995C7EBCEC4B}" destId="{F22721FC-33BE-4910-B61A-A97DFDE118F4}" srcOrd="1" destOrd="0" presId="urn:microsoft.com/office/officeart/2005/8/layout/hierarchy2"/>
    <dgm:cxn modelId="{CFE01A3E-2073-43C0-A187-F990ABB6F6F9}" type="presParOf" srcId="{4BE21484-3F0A-4E2D-8A35-77C9630F4774}" destId="{01FCFB34-1B09-4B53-B42F-6E49BFE7E4CC}" srcOrd="2" destOrd="0" presId="urn:microsoft.com/office/officeart/2005/8/layout/hierarchy2"/>
    <dgm:cxn modelId="{89AA6B1C-30BE-482A-B680-ED638D861EDB}" type="presParOf" srcId="{01FCFB34-1B09-4B53-B42F-6E49BFE7E4CC}" destId="{3A9B27B9-84E0-4BC3-A4D6-182ACE804E7A}" srcOrd="0" destOrd="0" presId="urn:microsoft.com/office/officeart/2005/8/layout/hierarchy2"/>
    <dgm:cxn modelId="{78737983-84E2-426B-BC65-D0E5E6B2FD31}" type="presParOf" srcId="{4BE21484-3F0A-4E2D-8A35-77C9630F4774}" destId="{6E34AF5B-A7F1-485D-9E2D-203C473EF372}" srcOrd="3" destOrd="0" presId="urn:microsoft.com/office/officeart/2005/8/layout/hierarchy2"/>
    <dgm:cxn modelId="{04BC26CA-0A11-4D0F-87C5-5267C11F5854}" type="presParOf" srcId="{6E34AF5B-A7F1-485D-9E2D-203C473EF372}" destId="{132C6AC9-BDE7-4750-BDA8-BDBBB83C53AD}" srcOrd="0" destOrd="0" presId="urn:microsoft.com/office/officeart/2005/8/layout/hierarchy2"/>
    <dgm:cxn modelId="{F2E9AA92-CB7E-46BC-B052-101CA9EF1394}" type="presParOf" srcId="{6E34AF5B-A7F1-485D-9E2D-203C473EF372}" destId="{38FA7801-0FEE-40F0-B9F0-243D4A1741EA}" srcOrd="1" destOrd="0" presId="urn:microsoft.com/office/officeart/2005/8/layout/hierarchy2"/>
    <dgm:cxn modelId="{071627BF-261B-4D57-9E45-173D22A0FC75}" type="presParOf" srcId="{4BE21484-3F0A-4E2D-8A35-77C9630F4774}" destId="{4EBEE0EA-FD18-4F6B-BFB4-9DF276EBB72E}" srcOrd="4" destOrd="0" presId="urn:microsoft.com/office/officeart/2005/8/layout/hierarchy2"/>
    <dgm:cxn modelId="{135DA7FF-85AF-4040-A2CE-95EEF0427CFA}" type="presParOf" srcId="{4EBEE0EA-FD18-4F6B-BFB4-9DF276EBB72E}" destId="{397DF6F5-E92E-4067-AC1C-FB8CCCFE330A}" srcOrd="0" destOrd="0" presId="urn:microsoft.com/office/officeart/2005/8/layout/hierarchy2"/>
    <dgm:cxn modelId="{D2F014C2-6577-43E9-B5BA-AD321B22CFA3}" type="presParOf" srcId="{4BE21484-3F0A-4E2D-8A35-77C9630F4774}" destId="{4B7ACC7E-4F40-46CB-ACE2-4985B29D171F}" srcOrd="5" destOrd="0" presId="urn:microsoft.com/office/officeart/2005/8/layout/hierarchy2"/>
    <dgm:cxn modelId="{6ABA9CEE-E7E2-4A77-81C0-9A021C133C25}" type="presParOf" srcId="{4B7ACC7E-4F40-46CB-ACE2-4985B29D171F}" destId="{CA88FDC1-EF9E-44F8-87DE-6A71BD139657}" srcOrd="0" destOrd="0" presId="urn:microsoft.com/office/officeart/2005/8/layout/hierarchy2"/>
    <dgm:cxn modelId="{9D0E5C11-D052-489C-8005-DCC092E65B7E}" type="presParOf" srcId="{4B7ACC7E-4F40-46CB-ACE2-4985B29D171F}" destId="{B192E644-EA02-465D-BD28-E82E626E94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B9E05-B0E7-44C8-8B14-66EB826A905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852AC8-9CF5-40D4-A96B-218A88C13B21}">
      <dgm:prSet phldrT="[Texto]" custT="1"/>
      <dgm:spPr/>
      <dgm:t>
        <a:bodyPr/>
        <a:lstStyle/>
        <a:p>
          <a:r>
            <a:rPr lang="es-ES" sz="1200" dirty="0" smtClean="0"/>
            <a:t>La historia Económica ecuatoriana se ve profundamente fragmentada debido al desarrollo inequitativo de las regiones (Costa, Sierra y Oriente) </a:t>
          </a:r>
          <a:endParaRPr lang="es-ES" sz="1200" dirty="0"/>
        </a:p>
      </dgm:t>
    </dgm:pt>
    <dgm:pt modelId="{D4A19AD4-DFD0-42B8-B03C-34517C01E01E}" type="parTrans" cxnId="{54B3C7EB-CA73-46EA-844E-FD37BC9AA54B}">
      <dgm:prSet/>
      <dgm:spPr/>
      <dgm:t>
        <a:bodyPr/>
        <a:lstStyle/>
        <a:p>
          <a:endParaRPr lang="es-ES" sz="2800"/>
        </a:p>
      </dgm:t>
    </dgm:pt>
    <dgm:pt modelId="{E3D0A5DC-9873-414B-8822-539C10476E2C}" type="sibTrans" cxnId="{54B3C7EB-CA73-46EA-844E-FD37BC9AA54B}">
      <dgm:prSet/>
      <dgm:spPr/>
      <dgm:t>
        <a:bodyPr/>
        <a:lstStyle/>
        <a:p>
          <a:endParaRPr lang="es-ES" sz="2800"/>
        </a:p>
      </dgm:t>
    </dgm:pt>
    <dgm:pt modelId="{75F61816-F30E-409C-A316-E94A7020EAEC}">
      <dgm:prSet phldrT="[Texto]" custT="1"/>
      <dgm:spPr/>
      <dgm:t>
        <a:bodyPr/>
        <a:lstStyle/>
        <a:p>
          <a:r>
            <a:rPr lang="es-ES" sz="1200" dirty="0" smtClean="0"/>
            <a:t>En sus inicios Ecuador poseía bonanza en la explotación tanto de productos minerales, agrícolas e industriales pero éstos tuvieron un ciclo corto de existencia.</a:t>
          </a:r>
          <a:endParaRPr lang="es-ES" sz="1200" dirty="0"/>
        </a:p>
      </dgm:t>
    </dgm:pt>
    <dgm:pt modelId="{F5A29173-0F49-416E-B26F-9C2D8033BB35}" type="parTrans" cxnId="{4EE78D6A-FB57-4065-B128-504CDB173BD2}">
      <dgm:prSet custT="1"/>
      <dgm:spPr/>
      <dgm:t>
        <a:bodyPr/>
        <a:lstStyle/>
        <a:p>
          <a:endParaRPr lang="es-ES" sz="800"/>
        </a:p>
      </dgm:t>
    </dgm:pt>
    <dgm:pt modelId="{13A2ED17-26D9-4C7A-A663-79F1B283BE09}" type="sibTrans" cxnId="{4EE78D6A-FB57-4065-B128-504CDB173BD2}">
      <dgm:prSet/>
      <dgm:spPr/>
      <dgm:t>
        <a:bodyPr/>
        <a:lstStyle/>
        <a:p>
          <a:endParaRPr lang="es-ES" sz="2800"/>
        </a:p>
      </dgm:t>
    </dgm:pt>
    <dgm:pt modelId="{A43F8656-720F-44FB-8DF5-241670C9E227}">
      <dgm:prSet custT="1"/>
      <dgm:spPr/>
      <dgm:t>
        <a:bodyPr/>
        <a:lstStyle/>
        <a:p>
          <a:r>
            <a:rPr lang="es-ES" sz="1200" dirty="0" smtClean="0"/>
            <a:t>En los periodos de 1865-1875  se genera un modelo de economía </a:t>
          </a:r>
          <a:r>
            <a:rPr lang="es-ES" sz="1200" i="1" dirty="0" smtClean="0"/>
            <a:t>“agroexportadora” CON EL BOOM CACAOTERO</a:t>
          </a:r>
        </a:p>
        <a:p>
          <a:endParaRPr lang="es-ES" sz="1200" dirty="0"/>
        </a:p>
      </dgm:t>
    </dgm:pt>
    <dgm:pt modelId="{570DBD18-3C9C-4467-A863-E5580A97A71E}" type="parTrans" cxnId="{DC357B87-46FE-4179-90AA-F7D1EDC6E737}">
      <dgm:prSet custT="1"/>
      <dgm:spPr/>
      <dgm:t>
        <a:bodyPr/>
        <a:lstStyle/>
        <a:p>
          <a:endParaRPr lang="es-ES" sz="800"/>
        </a:p>
      </dgm:t>
    </dgm:pt>
    <dgm:pt modelId="{738A8E78-A11B-4366-B367-8CC4877D38F2}" type="sibTrans" cxnId="{DC357B87-46FE-4179-90AA-F7D1EDC6E737}">
      <dgm:prSet/>
      <dgm:spPr/>
      <dgm:t>
        <a:bodyPr/>
        <a:lstStyle/>
        <a:p>
          <a:endParaRPr lang="es-ES" sz="2800"/>
        </a:p>
      </dgm:t>
    </dgm:pt>
    <dgm:pt modelId="{FEC26194-7FD9-44EB-96BD-BF96FCB59A21}">
      <dgm:prSet/>
      <dgm:spPr/>
      <dgm:t>
        <a:bodyPr/>
        <a:lstStyle/>
        <a:p>
          <a:r>
            <a:rPr lang="es-ES" dirty="0" smtClean="0"/>
            <a:t>En la década de los años 30 el estado no vio la industrialización y la sustitución de importaciones como un objetivo primordial, lo cual generó un retraso de varias décadas a comparación de los países de Latinoamérica. </a:t>
          </a:r>
          <a:endParaRPr lang="es-ES" dirty="0"/>
        </a:p>
      </dgm:t>
    </dgm:pt>
    <dgm:pt modelId="{78F0A3B7-8BA1-486D-A10B-F07E2F52C7AC}" type="parTrans" cxnId="{7F64EB60-E59D-4A74-8F4F-CF13078B67DA}">
      <dgm:prSet/>
      <dgm:spPr/>
      <dgm:t>
        <a:bodyPr/>
        <a:lstStyle/>
        <a:p>
          <a:endParaRPr lang="es-ES"/>
        </a:p>
      </dgm:t>
    </dgm:pt>
    <dgm:pt modelId="{83083B2E-70AC-4FA1-8DCD-88FA344DCDA4}" type="sibTrans" cxnId="{7F64EB60-E59D-4A74-8F4F-CF13078B67DA}">
      <dgm:prSet/>
      <dgm:spPr/>
      <dgm:t>
        <a:bodyPr/>
        <a:lstStyle/>
        <a:p>
          <a:endParaRPr lang="es-ES"/>
        </a:p>
      </dgm:t>
    </dgm:pt>
    <dgm:pt modelId="{6A68F918-C813-4B00-AE65-EC18CA3C6BDC}" type="pres">
      <dgm:prSet presAssocID="{B81B9E05-B0E7-44C8-8B14-66EB826A90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E31B6C-46B9-4DF6-B6B4-BC5DC91E4C2E}" type="pres">
      <dgm:prSet presAssocID="{D0852AC8-9CF5-40D4-A96B-218A88C13B21}" presName="root1" presStyleCnt="0"/>
      <dgm:spPr/>
    </dgm:pt>
    <dgm:pt modelId="{A11AAA22-E6AB-4CFA-AC34-FEC7D55D21A1}" type="pres">
      <dgm:prSet presAssocID="{D0852AC8-9CF5-40D4-A96B-218A88C13B21}" presName="LevelOneTextNode" presStyleLbl="node0" presStyleIdx="0" presStyleCnt="1" custScaleY="14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7C1CB-9B1E-4900-B271-99509EB118C3}" type="pres">
      <dgm:prSet presAssocID="{D0852AC8-9CF5-40D4-A96B-218A88C13B21}" presName="level2hierChild" presStyleCnt="0"/>
      <dgm:spPr/>
    </dgm:pt>
    <dgm:pt modelId="{6A4079A3-287E-4C2E-951E-EFF079E46617}" type="pres">
      <dgm:prSet presAssocID="{F5A29173-0F49-416E-B26F-9C2D8033BB35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9D2631A6-C7CD-445A-96B3-A63FA1C39198}" type="pres">
      <dgm:prSet presAssocID="{F5A29173-0F49-416E-B26F-9C2D8033BB35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28368C9-20F8-4EE9-8E19-9BD2A3C578F3}" type="pres">
      <dgm:prSet presAssocID="{75F61816-F30E-409C-A316-E94A7020EAEC}" presName="root2" presStyleCnt="0"/>
      <dgm:spPr/>
    </dgm:pt>
    <dgm:pt modelId="{38D99661-8232-4393-ADD8-64F7D22ACB23}" type="pres">
      <dgm:prSet presAssocID="{75F61816-F30E-409C-A316-E94A7020EAEC}" presName="LevelTwoTextNode" presStyleLbl="node2" presStyleIdx="0" presStyleCnt="1" custScaleY="179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21D8A-D4B4-4AED-B79E-2644F1C96C40}" type="pres">
      <dgm:prSet presAssocID="{75F61816-F30E-409C-A316-E94A7020EAEC}" presName="level3hierChild" presStyleCnt="0"/>
      <dgm:spPr/>
    </dgm:pt>
    <dgm:pt modelId="{F30E2719-487C-4DC0-90DD-61B28E834CE8}" type="pres">
      <dgm:prSet presAssocID="{570DBD18-3C9C-4467-A863-E5580A97A71E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7066E291-4A51-4ABB-A31D-F91E6151F4BC}" type="pres">
      <dgm:prSet presAssocID="{570DBD18-3C9C-4467-A863-E5580A97A71E}" presName="connTx" presStyleLbl="parChTrans1D3" presStyleIdx="0" presStyleCnt="1"/>
      <dgm:spPr/>
      <dgm:t>
        <a:bodyPr/>
        <a:lstStyle/>
        <a:p>
          <a:endParaRPr lang="es-ES"/>
        </a:p>
      </dgm:t>
    </dgm:pt>
    <dgm:pt modelId="{E953B020-609C-416A-821D-B9DEDD66C4EB}" type="pres">
      <dgm:prSet presAssocID="{A43F8656-720F-44FB-8DF5-241670C9E227}" presName="root2" presStyleCnt="0"/>
      <dgm:spPr/>
    </dgm:pt>
    <dgm:pt modelId="{568BCD14-29C6-4CED-87BD-D5B8946CC847}" type="pres">
      <dgm:prSet presAssocID="{A43F8656-720F-44FB-8DF5-241670C9E227}" presName="LevelTwoTextNode" presStyleLbl="node3" presStyleIdx="0" presStyleCnt="1" custScaleY="181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1906A-E9C9-42CB-95DD-B932B8BA8CC8}" type="pres">
      <dgm:prSet presAssocID="{A43F8656-720F-44FB-8DF5-241670C9E227}" presName="level3hierChild" presStyleCnt="0"/>
      <dgm:spPr/>
    </dgm:pt>
    <dgm:pt modelId="{732CC400-0D8E-429E-AB6B-A312EF618767}" type="pres">
      <dgm:prSet presAssocID="{78F0A3B7-8BA1-486D-A10B-F07E2F52C7AC}" presName="conn2-1" presStyleLbl="parChTrans1D4" presStyleIdx="0" presStyleCnt="1"/>
      <dgm:spPr/>
      <dgm:t>
        <a:bodyPr/>
        <a:lstStyle/>
        <a:p>
          <a:endParaRPr lang="es-ES"/>
        </a:p>
      </dgm:t>
    </dgm:pt>
    <dgm:pt modelId="{A00CE987-42C5-488B-890D-C8A224EA781F}" type="pres">
      <dgm:prSet presAssocID="{78F0A3B7-8BA1-486D-A10B-F07E2F52C7AC}" presName="connTx" presStyleLbl="parChTrans1D4" presStyleIdx="0" presStyleCnt="1"/>
      <dgm:spPr/>
      <dgm:t>
        <a:bodyPr/>
        <a:lstStyle/>
        <a:p>
          <a:endParaRPr lang="es-ES"/>
        </a:p>
      </dgm:t>
    </dgm:pt>
    <dgm:pt modelId="{4A1F585F-F15D-4618-A6B2-2C2B10F12CA3}" type="pres">
      <dgm:prSet presAssocID="{FEC26194-7FD9-44EB-96BD-BF96FCB59A21}" presName="root2" presStyleCnt="0"/>
      <dgm:spPr/>
    </dgm:pt>
    <dgm:pt modelId="{8607314C-805C-455F-9396-8EFC2A58C264}" type="pres">
      <dgm:prSet presAssocID="{FEC26194-7FD9-44EB-96BD-BF96FCB59A21}" presName="LevelTwoTextNode" presStyleLbl="node4" presStyleIdx="0" presStyleCnt="1" custScaleY="205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30C462-A28A-40C1-8F8A-0F7B43FEE18F}" type="pres">
      <dgm:prSet presAssocID="{FEC26194-7FD9-44EB-96BD-BF96FCB59A21}" presName="level3hierChild" presStyleCnt="0"/>
      <dgm:spPr/>
    </dgm:pt>
  </dgm:ptLst>
  <dgm:cxnLst>
    <dgm:cxn modelId="{4EE78D6A-FB57-4065-B128-504CDB173BD2}" srcId="{D0852AC8-9CF5-40D4-A96B-218A88C13B21}" destId="{75F61816-F30E-409C-A316-E94A7020EAEC}" srcOrd="0" destOrd="0" parTransId="{F5A29173-0F49-416E-B26F-9C2D8033BB35}" sibTransId="{13A2ED17-26D9-4C7A-A663-79F1B283BE09}"/>
    <dgm:cxn modelId="{4639EDA1-1CBE-4E77-8096-D75EE875520D}" type="presOf" srcId="{D0852AC8-9CF5-40D4-A96B-218A88C13B21}" destId="{A11AAA22-E6AB-4CFA-AC34-FEC7D55D21A1}" srcOrd="0" destOrd="0" presId="urn:microsoft.com/office/officeart/2005/8/layout/hierarchy2"/>
    <dgm:cxn modelId="{1CFB269A-A449-4D48-94C2-90C1EB5295C2}" type="presOf" srcId="{78F0A3B7-8BA1-486D-A10B-F07E2F52C7AC}" destId="{732CC400-0D8E-429E-AB6B-A312EF618767}" srcOrd="0" destOrd="0" presId="urn:microsoft.com/office/officeart/2005/8/layout/hierarchy2"/>
    <dgm:cxn modelId="{95DE0AD6-FB37-437B-BE56-DF1C66EB6EE1}" type="presOf" srcId="{B81B9E05-B0E7-44C8-8B14-66EB826A905C}" destId="{6A68F918-C813-4B00-AE65-EC18CA3C6BDC}" srcOrd="0" destOrd="0" presId="urn:microsoft.com/office/officeart/2005/8/layout/hierarchy2"/>
    <dgm:cxn modelId="{7F64EB60-E59D-4A74-8F4F-CF13078B67DA}" srcId="{A43F8656-720F-44FB-8DF5-241670C9E227}" destId="{FEC26194-7FD9-44EB-96BD-BF96FCB59A21}" srcOrd="0" destOrd="0" parTransId="{78F0A3B7-8BA1-486D-A10B-F07E2F52C7AC}" sibTransId="{83083B2E-70AC-4FA1-8DCD-88FA344DCDA4}"/>
    <dgm:cxn modelId="{03BDA5BF-BAC7-43F4-A8B6-2E7A890C7D97}" type="presOf" srcId="{570DBD18-3C9C-4467-A863-E5580A97A71E}" destId="{7066E291-4A51-4ABB-A31D-F91E6151F4BC}" srcOrd="1" destOrd="0" presId="urn:microsoft.com/office/officeart/2005/8/layout/hierarchy2"/>
    <dgm:cxn modelId="{5357CEED-D8AF-4257-AE39-D54E80514FD0}" type="presOf" srcId="{FEC26194-7FD9-44EB-96BD-BF96FCB59A21}" destId="{8607314C-805C-455F-9396-8EFC2A58C264}" srcOrd="0" destOrd="0" presId="urn:microsoft.com/office/officeart/2005/8/layout/hierarchy2"/>
    <dgm:cxn modelId="{DC357B87-46FE-4179-90AA-F7D1EDC6E737}" srcId="{75F61816-F30E-409C-A316-E94A7020EAEC}" destId="{A43F8656-720F-44FB-8DF5-241670C9E227}" srcOrd="0" destOrd="0" parTransId="{570DBD18-3C9C-4467-A863-E5580A97A71E}" sibTransId="{738A8E78-A11B-4366-B367-8CC4877D38F2}"/>
    <dgm:cxn modelId="{6777FC73-F372-49E6-B2E1-60EA3271C774}" type="presOf" srcId="{F5A29173-0F49-416E-B26F-9C2D8033BB35}" destId="{6A4079A3-287E-4C2E-951E-EFF079E46617}" srcOrd="0" destOrd="0" presId="urn:microsoft.com/office/officeart/2005/8/layout/hierarchy2"/>
    <dgm:cxn modelId="{C9212EC1-6807-41F4-94C6-95EEC500BCB3}" type="presOf" srcId="{F5A29173-0F49-416E-B26F-9C2D8033BB35}" destId="{9D2631A6-C7CD-445A-96B3-A63FA1C39198}" srcOrd="1" destOrd="0" presId="urn:microsoft.com/office/officeart/2005/8/layout/hierarchy2"/>
    <dgm:cxn modelId="{E43CEE8D-CF38-4028-8565-00E9573D4D04}" type="presOf" srcId="{570DBD18-3C9C-4467-A863-E5580A97A71E}" destId="{F30E2719-487C-4DC0-90DD-61B28E834CE8}" srcOrd="0" destOrd="0" presId="urn:microsoft.com/office/officeart/2005/8/layout/hierarchy2"/>
    <dgm:cxn modelId="{0A00DF50-998D-413F-B653-4AA1072210E7}" type="presOf" srcId="{A43F8656-720F-44FB-8DF5-241670C9E227}" destId="{568BCD14-29C6-4CED-87BD-D5B8946CC847}" srcOrd="0" destOrd="0" presId="urn:microsoft.com/office/officeart/2005/8/layout/hierarchy2"/>
    <dgm:cxn modelId="{54B3C7EB-CA73-46EA-844E-FD37BC9AA54B}" srcId="{B81B9E05-B0E7-44C8-8B14-66EB826A905C}" destId="{D0852AC8-9CF5-40D4-A96B-218A88C13B21}" srcOrd="0" destOrd="0" parTransId="{D4A19AD4-DFD0-42B8-B03C-34517C01E01E}" sibTransId="{E3D0A5DC-9873-414B-8822-539C10476E2C}"/>
    <dgm:cxn modelId="{B6D2A7C0-6481-4270-B5D1-39C0FC3F01C0}" type="presOf" srcId="{78F0A3B7-8BA1-486D-A10B-F07E2F52C7AC}" destId="{A00CE987-42C5-488B-890D-C8A224EA781F}" srcOrd="1" destOrd="0" presId="urn:microsoft.com/office/officeart/2005/8/layout/hierarchy2"/>
    <dgm:cxn modelId="{13F89916-8CD3-450E-B496-B302B4D51B53}" type="presOf" srcId="{75F61816-F30E-409C-A316-E94A7020EAEC}" destId="{38D99661-8232-4393-ADD8-64F7D22ACB23}" srcOrd="0" destOrd="0" presId="urn:microsoft.com/office/officeart/2005/8/layout/hierarchy2"/>
    <dgm:cxn modelId="{F0041BF9-C4E8-4D78-BB24-7BD7E8661320}" type="presParOf" srcId="{6A68F918-C813-4B00-AE65-EC18CA3C6BDC}" destId="{85E31B6C-46B9-4DF6-B6B4-BC5DC91E4C2E}" srcOrd="0" destOrd="0" presId="urn:microsoft.com/office/officeart/2005/8/layout/hierarchy2"/>
    <dgm:cxn modelId="{0355C505-EDC5-4089-805E-7DF93994B8D8}" type="presParOf" srcId="{85E31B6C-46B9-4DF6-B6B4-BC5DC91E4C2E}" destId="{A11AAA22-E6AB-4CFA-AC34-FEC7D55D21A1}" srcOrd="0" destOrd="0" presId="urn:microsoft.com/office/officeart/2005/8/layout/hierarchy2"/>
    <dgm:cxn modelId="{360AA9AB-C458-4D65-9E20-E22F3B3BB939}" type="presParOf" srcId="{85E31B6C-46B9-4DF6-B6B4-BC5DC91E4C2E}" destId="{7907C1CB-9B1E-4900-B271-99509EB118C3}" srcOrd="1" destOrd="0" presId="urn:microsoft.com/office/officeart/2005/8/layout/hierarchy2"/>
    <dgm:cxn modelId="{49C9ADB3-1F7F-4AB5-ACE7-1CC502FF6BC8}" type="presParOf" srcId="{7907C1CB-9B1E-4900-B271-99509EB118C3}" destId="{6A4079A3-287E-4C2E-951E-EFF079E46617}" srcOrd="0" destOrd="0" presId="urn:microsoft.com/office/officeart/2005/8/layout/hierarchy2"/>
    <dgm:cxn modelId="{F1A03F9B-6697-45BF-9BE0-BB59C2255C8B}" type="presParOf" srcId="{6A4079A3-287E-4C2E-951E-EFF079E46617}" destId="{9D2631A6-C7CD-445A-96B3-A63FA1C39198}" srcOrd="0" destOrd="0" presId="urn:microsoft.com/office/officeart/2005/8/layout/hierarchy2"/>
    <dgm:cxn modelId="{0648A126-2000-4180-BF9C-94F84C6C7173}" type="presParOf" srcId="{7907C1CB-9B1E-4900-B271-99509EB118C3}" destId="{D28368C9-20F8-4EE9-8E19-9BD2A3C578F3}" srcOrd="1" destOrd="0" presId="urn:microsoft.com/office/officeart/2005/8/layout/hierarchy2"/>
    <dgm:cxn modelId="{49BC6322-93D9-45E2-BA1D-34B1FA94F175}" type="presParOf" srcId="{D28368C9-20F8-4EE9-8E19-9BD2A3C578F3}" destId="{38D99661-8232-4393-ADD8-64F7D22ACB23}" srcOrd="0" destOrd="0" presId="urn:microsoft.com/office/officeart/2005/8/layout/hierarchy2"/>
    <dgm:cxn modelId="{5730309D-65AF-4FB3-BE25-0BA89E829B23}" type="presParOf" srcId="{D28368C9-20F8-4EE9-8E19-9BD2A3C578F3}" destId="{35821D8A-D4B4-4AED-B79E-2644F1C96C40}" srcOrd="1" destOrd="0" presId="urn:microsoft.com/office/officeart/2005/8/layout/hierarchy2"/>
    <dgm:cxn modelId="{618387A7-88F1-4586-BFE5-1F64F1C0CD35}" type="presParOf" srcId="{35821D8A-D4B4-4AED-B79E-2644F1C96C40}" destId="{F30E2719-487C-4DC0-90DD-61B28E834CE8}" srcOrd="0" destOrd="0" presId="urn:microsoft.com/office/officeart/2005/8/layout/hierarchy2"/>
    <dgm:cxn modelId="{21B96AAD-DD47-4557-8D1D-CFF20D5F7588}" type="presParOf" srcId="{F30E2719-487C-4DC0-90DD-61B28E834CE8}" destId="{7066E291-4A51-4ABB-A31D-F91E6151F4BC}" srcOrd="0" destOrd="0" presId="urn:microsoft.com/office/officeart/2005/8/layout/hierarchy2"/>
    <dgm:cxn modelId="{A573E66A-347C-4616-9B93-02DF7C28DF6E}" type="presParOf" srcId="{35821D8A-D4B4-4AED-B79E-2644F1C96C40}" destId="{E953B020-609C-416A-821D-B9DEDD66C4EB}" srcOrd="1" destOrd="0" presId="urn:microsoft.com/office/officeart/2005/8/layout/hierarchy2"/>
    <dgm:cxn modelId="{71222104-3C70-4827-8D09-1E380A772A87}" type="presParOf" srcId="{E953B020-609C-416A-821D-B9DEDD66C4EB}" destId="{568BCD14-29C6-4CED-87BD-D5B8946CC847}" srcOrd="0" destOrd="0" presId="urn:microsoft.com/office/officeart/2005/8/layout/hierarchy2"/>
    <dgm:cxn modelId="{28303145-E6DD-4D4A-8F9E-9B98205D32F6}" type="presParOf" srcId="{E953B020-609C-416A-821D-B9DEDD66C4EB}" destId="{2C91906A-E9C9-42CB-95DD-B932B8BA8CC8}" srcOrd="1" destOrd="0" presId="urn:microsoft.com/office/officeart/2005/8/layout/hierarchy2"/>
    <dgm:cxn modelId="{498025CF-E099-4D4B-AD96-A8C43C7AF5EF}" type="presParOf" srcId="{2C91906A-E9C9-42CB-95DD-B932B8BA8CC8}" destId="{732CC400-0D8E-429E-AB6B-A312EF618767}" srcOrd="0" destOrd="0" presId="urn:microsoft.com/office/officeart/2005/8/layout/hierarchy2"/>
    <dgm:cxn modelId="{6EF3D780-155C-4B17-AA14-1D4CFA96B3C2}" type="presParOf" srcId="{732CC400-0D8E-429E-AB6B-A312EF618767}" destId="{A00CE987-42C5-488B-890D-C8A224EA781F}" srcOrd="0" destOrd="0" presId="urn:microsoft.com/office/officeart/2005/8/layout/hierarchy2"/>
    <dgm:cxn modelId="{D2DEA8DD-4770-41F5-B0D0-D53855E87C99}" type="presParOf" srcId="{2C91906A-E9C9-42CB-95DD-B932B8BA8CC8}" destId="{4A1F585F-F15D-4618-A6B2-2C2B10F12CA3}" srcOrd="1" destOrd="0" presId="urn:microsoft.com/office/officeart/2005/8/layout/hierarchy2"/>
    <dgm:cxn modelId="{A50FD1D7-317A-4163-8877-8C15C3D268D4}" type="presParOf" srcId="{4A1F585F-F15D-4618-A6B2-2C2B10F12CA3}" destId="{8607314C-805C-455F-9396-8EFC2A58C264}" srcOrd="0" destOrd="0" presId="urn:microsoft.com/office/officeart/2005/8/layout/hierarchy2"/>
    <dgm:cxn modelId="{3B3FD5B4-3408-4068-8F8E-D2E8EA60EDE1}" type="presParOf" srcId="{4A1F585F-F15D-4618-A6B2-2C2B10F12CA3}" destId="{C330C462-A28A-40C1-8F8A-0F7B43FEE1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72B54-37E1-4968-9F3E-672B50756B72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8910E6-615B-493C-B9DD-9CC9EF7F3334}">
      <dgm:prSet phldrT="[Texto]" custT="1"/>
      <dgm:spPr/>
      <dgm:t>
        <a:bodyPr/>
        <a:lstStyle/>
        <a:p>
          <a:r>
            <a:rPr lang="es-ES" sz="1800" dirty="0" smtClean="0"/>
            <a:t>ACUERDO DE COMPLEMENTACIÓN ECONÓMICA ACE Nº65</a:t>
          </a:r>
          <a:endParaRPr lang="es-ES" sz="1800" dirty="0"/>
        </a:p>
      </dgm:t>
    </dgm:pt>
    <dgm:pt modelId="{B56EB38F-3FE8-40F6-AF50-59B00B3E7E0A}" type="parTrans" cxnId="{F334C30A-9382-4D36-AF34-EAE2A194933E}">
      <dgm:prSet/>
      <dgm:spPr/>
      <dgm:t>
        <a:bodyPr/>
        <a:lstStyle/>
        <a:p>
          <a:endParaRPr lang="es-ES" sz="3200"/>
        </a:p>
      </dgm:t>
    </dgm:pt>
    <dgm:pt modelId="{05E7609D-B14E-4C62-877A-6000FC72EF32}" type="sibTrans" cxnId="{F334C30A-9382-4D36-AF34-EAE2A194933E}">
      <dgm:prSet/>
      <dgm:spPr/>
      <dgm:t>
        <a:bodyPr/>
        <a:lstStyle/>
        <a:p>
          <a:endParaRPr lang="es-ES" sz="3200"/>
        </a:p>
      </dgm:t>
    </dgm:pt>
    <dgm:pt modelId="{B110D5CB-D32A-4677-B1F7-9A0F00A13A62}">
      <dgm:prSet phldrT="[Texto]" custT="1"/>
      <dgm:spPr/>
      <dgm:t>
        <a:bodyPr/>
        <a:lstStyle/>
        <a:p>
          <a:r>
            <a:rPr lang="es-ES" sz="1200" dirty="0" smtClean="0"/>
            <a:t>OBJETIVOS</a:t>
          </a:r>
          <a:endParaRPr lang="es-ES" sz="1200" dirty="0"/>
        </a:p>
      </dgm:t>
    </dgm:pt>
    <dgm:pt modelId="{0A1BB99D-76DE-46F9-87FA-AD29FA3C7415}" type="parTrans" cxnId="{93A879FA-4834-425F-B419-6E4D32B69FDB}">
      <dgm:prSet custT="1"/>
      <dgm:spPr/>
      <dgm:t>
        <a:bodyPr/>
        <a:lstStyle/>
        <a:p>
          <a:endParaRPr lang="es-ES" sz="900"/>
        </a:p>
      </dgm:t>
    </dgm:pt>
    <dgm:pt modelId="{C3276458-ACA5-4B14-9874-170E3E8F2B43}" type="sibTrans" cxnId="{93A879FA-4834-425F-B419-6E4D32B69FDB}">
      <dgm:prSet/>
      <dgm:spPr/>
      <dgm:t>
        <a:bodyPr/>
        <a:lstStyle/>
        <a:p>
          <a:endParaRPr lang="es-ES" sz="3200"/>
        </a:p>
      </dgm:t>
    </dgm:pt>
    <dgm:pt modelId="{0081A113-6CBA-49B7-A90E-BD5445918451}">
      <dgm:prSet phldrT="[Texto]" custT="1"/>
      <dgm:spPr/>
      <dgm:t>
        <a:bodyPr/>
        <a:lstStyle/>
        <a:p>
          <a:r>
            <a:rPr lang="es-ES" sz="1200" dirty="0" smtClean="0"/>
            <a:t>LISTA DE EXCEPCIONES</a:t>
          </a:r>
          <a:endParaRPr lang="es-ES" sz="1200" dirty="0"/>
        </a:p>
      </dgm:t>
    </dgm:pt>
    <dgm:pt modelId="{5E4B7283-4F60-4A16-B116-2B032BDEABF0}" type="parTrans" cxnId="{454D7171-901F-4879-9809-437E42F9713F}">
      <dgm:prSet custT="1"/>
      <dgm:spPr/>
      <dgm:t>
        <a:bodyPr/>
        <a:lstStyle/>
        <a:p>
          <a:endParaRPr lang="es-ES" sz="900"/>
        </a:p>
      </dgm:t>
    </dgm:pt>
    <dgm:pt modelId="{DA84910D-E54C-4C42-B744-CE9AEE532A9C}" type="sibTrans" cxnId="{454D7171-901F-4879-9809-437E42F9713F}">
      <dgm:prSet/>
      <dgm:spPr/>
      <dgm:t>
        <a:bodyPr/>
        <a:lstStyle/>
        <a:p>
          <a:endParaRPr lang="es-ES" sz="3200"/>
        </a:p>
      </dgm:t>
    </dgm:pt>
    <dgm:pt modelId="{93E375C0-AA08-4142-9136-2AEB02D5126D}">
      <dgm:prSet phldrT="[Texto]" custT="1"/>
      <dgm:spPr/>
      <dgm:t>
        <a:bodyPr/>
        <a:lstStyle/>
        <a:p>
          <a:r>
            <a:rPr lang="es-ES" sz="1200" dirty="0" smtClean="0"/>
            <a:t>NORMATIVA DE ORIGEN </a:t>
          </a:r>
          <a:endParaRPr lang="es-ES" sz="1200" dirty="0"/>
        </a:p>
      </dgm:t>
    </dgm:pt>
    <dgm:pt modelId="{96A95A1F-EB2F-468D-804C-2B55B38011DE}" type="parTrans" cxnId="{7CDAD6F9-03E9-4DF8-9B11-16391BDD2D2D}">
      <dgm:prSet custT="1"/>
      <dgm:spPr/>
      <dgm:t>
        <a:bodyPr/>
        <a:lstStyle/>
        <a:p>
          <a:endParaRPr lang="es-ES" sz="900"/>
        </a:p>
      </dgm:t>
    </dgm:pt>
    <dgm:pt modelId="{CF9576E8-AC66-47E5-BF63-8390E123DFC6}" type="sibTrans" cxnId="{7CDAD6F9-03E9-4DF8-9B11-16391BDD2D2D}">
      <dgm:prSet/>
      <dgm:spPr/>
      <dgm:t>
        <a:bodyPr/>
        <a:lstStyle/>
        <a:p>
          <a:endParaRPr lang="es-ES" sz="3200"/>
        </a:p>
      </dgm:t>
    </dgm:pt>
    <dgm:pt modelId="{FE832F71-4878-417C-9CB6-039C5A2C9B5D}">
      <dgm:prSet phldrT="[Texto]" custT="1"/>
      <dgm:spPr/>
      <dgm:t>
        <a:bodyPr/>
        <a:lstStyle/>
        <a:p>
          <a:r>
            <a:rPr lang="es-ES" sz="1200" dirty="0" smtClean="0"/>
            <a:t>PROCEDIMIENTOS DE ORIGEN</a:t>
          </a:r>
          <a:endParaRPr lang="es-ES" sz="1200" dirty="0"/>
        </a:p>
      </dgm:t>
    </dgm:pt>
    <dgm:pt modelId="{800E7D98-4E74-43B8-8FEF-B0CD151CEF3A}" type="parTrans" cxnId="{39167BBD-7455-4B79-BB1E-7B5124871446}">
      <dgm:prSet custT="1"/>
      <dgm:spPr/>
      <dgm:t>
        <a:bodyPr/>
        <a:lstStyle/>
        <a:p>
          <a:endParaRPr lang="es-ES" sz="900"/>
        </a:p>
      </dgm:t>
    </dgm:pt>
    <dgm:pt modelId="{6F7FD0C6-993A-401B-9B74-15C5BD48D202}" type="sibTrans" cxnId="{39167BBD-7455-4B79-BB1E-7B5124871446}">
      <dgm:prSet/>
      <dgm:spPr/>
      <dgm:t>
        <a:bodyPr/>
        <a:lstStyle/>
        <a:p>
          <a:endParaRPr lang="es-ES" sz="3200"/>
        </a:p>
      </dgm:t>
    </dgm:pt>
    <dgm:pt modelId="{4D510762-8618-4E1C-AF4B-63740CE44E1D}">
      <dgm:prSet custT="1"/>
      <dgm:spPr/>
      <dgm:t>
        <a:bodyPr/>
        <a:lstStyle/>
        <a:p>
          <a:r>
            <a:rPr lang="es-ES" sz="1200" dirty="0" smtClean="0"/>
            <a:t>MEDIDAS DE SALVAGUARDIAS Y</a:t>
          </a:r>
        </a:p>
        <a:p>
          <a:r>
            <a:rPr lang="es-ES" sz="1200" dirty="0" smtClean="0"/>
            <a:t>DERECHOS ANTIDUMPING</a:t>
          </a:r>
          <a:endParaRPr lang="es-ES" sz="1200" dirty="0"/>
        </a:p>
      </dgm:t>
    </dgm:pt>
    <dgm:pt modelId="{AA14A585-18C8-41C4-8F99-F339548B7C40}" type="parTrans" cxnId="{BC8022D2-A7F2-477E-964B-A096DB8FB52D}">
      <dgm:prSet custT="1"/>
      <dgm:spPr/>
      <dgm:t>
        <a:bodyPr/>
        <a:lstStyle/>
        <a:p>
          <a:endParaRPr lang="es-ES" sz="900"/>
        </a:p>
      </dgm:t>
    </dgm:pt>
    <dgm:pt modelId="{D3D260EB-AE44-4A1C-9543-1BAF93E2CB3E}" type="sibTrans" cxnId="{BC8022D2-A7F2-477E-964B-A096DB8FB52D}">
      <dgm:prSet/>
      <dgm:spPr/>
      <dgm:t>
        <a:bodyPr/>
        <a:lstStyle/>
        <a:p>
          <a:endParaRPr lang="es-ES" sz="3200"/>
        </a:p>
      </dgm:t>
    </dgm:pt>
    <dgm:pt modelId="{495C1B39-6E80-4253-9C7F-68A459D1334E}">
      <dgm:prSet custT="1"/>
      <dgm:spPr/>
      <dgm:t>
        <a:bodyPr/>
        <a:lstStyle/>
        <a:p>
          <a:r>
            <a:rPr lang="es-ES" sz="1200" dirty="0" smtClean="0"/>
            <a:t>MEDIDAS SANITARIAS Y FITOSANITARIAS</a:t>
          </a:r>
          <a:endParaRPr lang="es-ES" sz="1200" dirty="0"/>
        </a:p>
      </dgm:t>
    </dgm:pt>
    <dgm:pt modelId="{2F4F7CAC-8AD1-4639-B160-8311CF0B5DA3}" type="parTrans" cxnId="{A9832666-07D7-4328-8CA6-475075ADDB42}">
      <dgm:prSet custT="1"/>
      <dgm:spPr/>
      <dgm:t>
        <a:bodyPr/>
        <a:lstStyle/>
        <a:p>
          <a:endParaRPr lang="es-ES" sz="900"/>
        </a:p>
      </dgm:t>
    </dgm:pt>
    <dgm:pt modelId="{3071544C-FA3C-4F37-B2DF-B83C841BC819}" type="sibTrans" cxnId="{A9832666-07D7-4328-8CA6-475075ADDB42}">
      <dgm:prSet/>
      <dgm:spPr/>
      <dgm:t>
        <a:bodyPr/>
        <a:lstStyle/>
        <a:p>
          <a:endParaRPr lang="es-ES" sz="3200"/>
        </a:p>
      </dgm:t>
    </dgm:pt>
    <dgm:pt modelId="{3945F8FA-CE9E-4D6C-9784-A6CE329778AB}" type="pres">
      <dgm:prSet presAssocID="{0F372B54-37E1-4968-9F3E-672B50756B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431152-455B-4ABA-ABA2-5ABE2DC40862}" type="pres">
      <dgm:prSet presAssocID="{8D8910E6-615B-493C-B9DD-9CC9EF7F3334}" presName="centerShape" presStyleLbl="node0" presStyleIdx="0" presStyleCnt="1" custScaleX="212454" custScaleY="140830"/>
      <dgm:spPr/>
      <dgm:t>
        <a:bodyPr/>
        <a:lstStyle/>
        <a:p>
          <a:endParaRPr lang="es-ES"/>
        </a:p>
      </dgm:t>
    </dgm:pt>
    <dgm:pt modelId="{CDD2EC36-DB79-44B7-B3D5-5E3F33E0D9E6}" type="pres">
      <dgm:prSet presAssocID="{0A1BB99D-76DE-46F9-87FA-AD29FA3C7415}" presName="Name9" presStyleLbl="parChTrans1D2" presStyleIdx="0" presStyleCnt="6"/>
      <dgm:spPr/>
      <dgm:t>
        <a:bodyPr/>
        <a:lstStyle/>
        <a:p>
          <a:endParaRPr lang="es-ES"/>
        </a:p>
      </dgm:t>
    </dgm:pt>
    <dgm:pt modelId="{4EA2001F-43A0-47B0-962C-4909C97A3309}" type="pres">
      <dgm:prSet presAssocID="{0A1BB99D-76DE-46F9-87FA-AD29FA3C7415}" presName="connTx" presStyleLbl="parChTrans1D2" presStyleIdx="0" presStyleCnt="6"/>
      <dgm:spPr/>
      <dgm:t>
        <a:bodyPr/>
        <a:lstStyle/>
        <a:p>
          <a:endParaRPr lang="es-ES"/>
        </a:p>
      </dgm:t>
    </dgm:pt>
    <dgm:pt modelId="{CBE73DB8-78CF-4ECB-8786-C0B8E5F8398A}" type="pres">
      <dgm:prSet presAssocID="{B110D5CB-D32A-4677-B1F7-9A0F00A13A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77E68-D9E7-4513-97DB-0DF54FC6D939}" type="pres">
      <dgm:prSet presAssocID="{5E4B7283-4F60-4A16-B116-2B032BDEABF0}" presName="Name9" presStyleLbl="parChTrans1D2" presStyleIdx="1" presStyleCnt="6"/>
      <dgm:spPr/>
      <dgm:t>
        <a:bodyPr/>
        <a:lstStyle/>
        <a:p>
          <a:endParaRPr lang="es-ES"/>
        </a:p>
      </dgm:t>
    </dgm:pt>
    <dgm:pt modelId="{9E4C1D38-71CD-42FB-97AD-617199AFFC52}" type="pres">
      <dgm:prSet presAssocID="{5E4B7283-4F60-4A16-B116-2B032BDEABF0}" presName="connTx" presStyleLbl="parChTrans1D2" presStyleIdx="1" presStyleCnt="6"/>
      <dgm:spPr/>
      <dgm:t>
        <a:bodyPr/>
        <a:lstStyle/>
        <a:p>
          <a:endParaRPr lang="es-ES"/>
        </a:p>
      </dgm:t>
    </dgm:pt>
    <dgm:pt modelId="{F04EF60F-13DC-40CC-A77C-23C63AF9907C}" type="pres">
      <dgm:prSet presAssocID="{0081A113-6CBA-49B7-A90E-BD5445918451}" presName="node" presStyleLbl="node1" presStyleIdx="1" presStyleCnt="6" custScaleX="106799" custScaleY="99480" custRadScaleRad="131088" custRadScaleInc="86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80EBC-6BAF-4E82-A0B5-B97000DD47F5}" type="pres">
      <dgm:prSet presAssocID="{96A95A1F-EB2F-468D-804C-2B55B38011DE}" presName="Name9" presStyleLbl="parChTrans1D2" presStyleIdx="2" presStyleCnt="6"/>
      <dgm:spPr/>
      <dgm:t>
        <a:bodyPr/>
        <a:lstStyle/>
        <a:p>
          <a:endParaRPr lang="es-ES"/>
        </a:p>
      </dgm:t>
    </dgm:pt>
    <dgm:pt modelId="{68CE35FC-D18E-4D1E-8F4E-EBFAE9EA167A}" type="pres">
      <dgm:prSet presAssocID="{96A95A1F-EB2F-468D-804C-2B55B38011DE}" presName="connTx" presStyleLbl="parChTrans1D2" presStyleIdx="2" presStyleCnt="6"/>
      <dgm:spPr/>
      <dgm:t>
        <a:bodyPr/>
        <a:lstStyle/>
        <a:p>
          <a:endParaRPr lang="es-ES"/>
        </a:p>
      </dgm:t>
    </dgm:pt>
    <dgm:pt modelId="{FBE8C36F-4B12-46C7-B13F-86B0B8E112AF}" type="pres">
      <dgm:prSet presAssocID="{93E375C0-AA08-4142-9136-2AEB02D5126D}" presName="node" presStyleLbl="node1" presStyleIdx="2" presStyleCnt="6" custRadScaleRad="124987" custRadScaleInc="-16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E2C34-EFF3-4FA3-A371-5BD47BF7CFCF}" type="pres">
      <dgm:prSet presAssocID="{800E7D98-4E74-43B8-8FEF-B0CD151CEF3A}" presName="Name9" presStyleLbl="parChTrans1D2" presStyleIdx="3" presStyleCnt="6"/>
      <dgm:spPr/>
      <dgm:t>
        <a:bodyPr/>
        <a:lstStyle/>
        <a:p>
          <a:endParaRPr lang="es-ES"/>
        </a:p>
      </dgm:t>
    </dgm:pt>
    <dgm:pt modelId="{638BEF70-6AD9-4607-A2FC-E580892CBE25}" type="pres">
      <dgm:prSet presAssocID="{800E7D98-4E74-43B8-8FEF-B0CD151CEF3A}" presName="connTx" presStyleLbl="parChTrans1D2" presStyleIdx="3" presStyleCnt="6"/>
      <dgm:spPr/>
      <dgm:t>
        <a:bodyPr/>
        <a:lstStyle/>
        <a:p>
          <a:endParaRPr lang="es-ES"/>
        </a:p>
      </dgm:t>
    </dgm:pt>
    <dgm:pt modelId="{851D7A5A-4862-45AD-878D-F4BBFA797C28}" type="pres">
      <dgm:prSet presAssocID="{FE832F71-4878-417C-9CB6-039C5A2C9B5D}" presName="node" presStyleLbl="node1" presStyleIdx="3" presStyleCnt="6" custScaleX="99673" custScaleY="88380" custRadScaleRad="98006" custRadScaleInc="-8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492060-A13F-4DF6-851E-2A1D9E64866A}" type="pres">
      <dgm:prSet presAssocID="{AA14A585-18C8-41C4-8F99-F339548B7C40}" presName="Name9" presStyleLbl="parChTrans1D2" presStyleIdx="4" presStyleCnt="6"/>
      <dgm:spPr/>
      <dgm:t>
        <a:bodyPr/>
        <a:lstStyle/>
        <a:p>
          <a:endParaRPr lang="es-ES"/>
        </a:p>
      </dgm:t>
    </dgm:pt>
    <dgm:pt modelId="{5A354188-6BAE-43FD-914F-86EF44176F48}" type="pres">
      <dgm:prSet presAssocID="{AA14A585-18C8-41C4-8F99-F339548B7C40}" presName="connTx" presStyleLbl="parChTrans1D2" presStyleIdx="4" presStyleCnt="6"/>
      <dgm:spPr/>
      <dgm:t>
        <a:bodyPr/>
        <a:lstStyle/>
        <a:p>
          <a:endParaRPr lang="es-ES"/>
        </a:p>
      </dgm:t>
    </dgm:pt>
    <dgm:pt modelId="{6FC1D913-6987-44EA-BAC1-0009EEADC8F4}" type="pres">
      <dgm:prSet presAssocID="{4D510762-8618-4E1C-AF4B-63740CE44E1D}" presName="node" presStyleLbl="node1" presStyleIdx="4" presStyleCnt="6" custRadScaleRad="125827" custRadScaleInc="-7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CD452-69F9-4A78-9C68-9C624768AD91}" type="pres">
      <dgm:prSet presAssocID="{2F4F7CAC-8AD1-4639-B160-8311CF0B5DA3}" presName="Name9" presStyleLbl="parChTrans1D2" presStyleIdx="5" presStyleCnt="6"/>
      <dgm:spPr/>
      <dgm:t>
        <a:bodyPr/>
        <a:lstStyle/>
        <a:p>
          <a:endParaRPr lang="es-ES"/>
        </a:p>
      </dgm:t>
    </dgm:pt>
    <dgm:pt modelId="{20382965-5D24-4456-B1E1-B4901AEE6FBB}" type="pres">
      <dgm:prSet presAssocID="{2F4F7CAC-8AD1-4639-B160-8311CF0B5DA3}" presName="connTx" presStyleLbl="parChTrans1D2" presStyleIdx="5" presStyleCnt="6"/>
      <dgm:spPr/>
      <dgm:t>
        <a:bodyPr/>
        <a:lstStyle/>
        <a:p>
          <a:endParaRPr lang="es-ES"/>
        </a:p>
      </dgm:t>
    </dgm:pt>
    <dgm:pt modelId="{5870804D-66C1-4F7C-970B-49C8B306D6CC}" type="pres">
      <dgm:prSet presAssocID="{495C1B39-6E80-4253-9C7F-68A459D1334E}" presName="node" presStyleLbl="node1" presStyleIdx="5" presStyleCnt="6" custScaleX="95611" custScaleY="90387" custRadScaleRad="128026" custRadScaleInc="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D46AFA-559D-4013-89AA-FB548B40DD89}" type="presOf" srcId="{96A95A1F-EB2F-468D-804C-2B55B38011DE}" destId="{68CE35FC-D18E-4D1E-8F4E-EBFAE9EA167A}" srcOrd="1" destOrd="0" presId="urn:microsoft.com/office/officeart/2005/8/layout/radial1"/>
    <dgm:cxn modelId="{A9832666-07D7-4328-8CA6-475075ADDB42}" srcId="{8D8910E6-615B-493C-B9DD-9CC9EF7F3334}" destId="{495C1B39-6E80-4253-9C7F-68A459D1334E}" srcOrd="5" destOrd="0" parTransId="{2F4F7CAC-8AD1-4639-B160-8311CF0B5DA3}" sibTransId="{3071544C-FA3C-4F37-B2DF-B83C841BC819}"/>
    <dgm:cxn modelId="{E803947F-25BD-4E6E-B4BA-096C5B7B6EC6}" type="presOf" srcId="{800E7D98-4E74-43B8-8FEF-B0CD151CEF3A}" destId="{053E2C34-EFF3-4FA3-A371-5BD47BF7CFCF}" srcOrd="0" destOrd="0" presId="urn:microsoft.com/office/officeart/2005/8/layout/radial1"/>
    <dgm:cxn modelId="{AF8D312A-5744-4E60-BE50-9674F73400B2}" type="presOf" srcId="{AA14A585-18C8-41C4-8F99-F339548B7C40}" destId="{7A492060-A13F-4DF6-851E-2A1D9E64866A}" srcOrd="0" destOrd="0" presId="urn:microsoft.com/office/officeart/2005/8/layout/radial1"/>
    <dgm:cxn modelId="{5FBBECCA-5621-4718-B666-60A0652FE92B}" type="presOf" srcId="{4D510762-8618-4E1C-AF4B-63740CE44E1D}" destId="{6FC1D913-6987-44EA-BAC1-0009EEADC8F4}" srcOrd="0" destOrd="0" presId="urn:microsoft.com/office/officeart/2005/8/layout/radial1"/>
    <dgm:cxn modelId="{12E2DEBE-7BF4-4797-954E-FF030BB1117A}" type="presOf" srcId="{5E4B7283-4F60-4A16-B116-2B032BDEABF0}" destId="{9E4C1D38-71CD-42FB-97AD-617199AFFC52}" srcOrd="1" destOrd="0" presId="urn:microsoft.com/office/officeart/2005/8/layout/radial1"/>
    <dgm:cxn modelId="{711350C9-65DD-4C99-8F5C-90118A3FFF7D}" type="presOf" srcId="{0F372B54-37E1-4968-9F3E-672B50756B72}" destId="{3945F8FA-CE9E-4D6C-9784-A6CE329778AB}" srcOrd="0" destOrd="0" presId="urn:microsoft.com/office/officeart/2005/8/layout/radial1"/>
    <dgm:cxn modelId="{08F8CA93-C478-409E-B6DA-FC0BB34188F3}" type="presOf" srcId="{8D8910E6-615B-493C-B9DD-9CC9EF7F3334}" destId="{A2431152-455B-4ABA-ABA2-5ABE2DC40862}" srcOrd="0" destOrd="0" presId="urn:microsoft.com/office/officeart/2005/8/layout/radial1"/>
    <dgm:cxn modelId="{D5182EFD-E633-4FFA-A10C-48D8D07753F0}" type="presOf" srcId="{AA14A585-18C8-41C4-8F99-F339548B7C40}" destId="{5A354188-6BAE-43FD-914F-86EF44176F48}" srcOrd="1" destOrd="0" presId="urn:microsoft.com/office/officeart/2005/8/layout/radial1"/>
    <dgm:cxn modelId="{97D27B7B-1E7A-45AB-B891-B06C448BC3E4}" type="presOf" srcId="{FE832F71-4878-417C-9CB6-039C5A2C9B5D}" destId="{851D7A5A-4862-45AD-878D-F4BBFA797C28}" srcOrd="0" destOrd="0" presId="urn:microsoft.com/office/officeart/2005/8/layout/radial1"/>
    <dgm:cxn modelId="{3C42E472-F2C9-4E06-97C9-B5116B417AEC}" type="presOf" srcId="{96A95A1F-EB2F-468D-804C-2B55B38011DE}" destId="{6CB80EBC-6BAF-4E82-A0B5-B97000DD47F5}" srcOrd="0" destOrd="0" presId="urn:microsoft.com/office/officeart/2005/8/layout/radial1"/>
    <dgm:cxn modelId="{BC8022D2-A7F2-477E-964B-A096DB8FB52D}" srcId="{8D8910E6-615B-493C-B9DD-9CC9EF7F3334}" destId="{4D510762-8618-4E1C-AF4B-63740CE44E1D}" srcOrd="4" destOrd="0" parTransId="{AA14A585-18C8-41C4-8F99-F339548B7C40}" sibTransId="{D3D260EB-AE44-4A1C-9543-1BAF93E2CB3E}"/>
    <dgm:cxn modelId="{7CDAD6F9-03E9-4DF8-9B11-16391BDD2D2D}" srcId="{8D8910E6-615B-493C-B9DD-9CC9EF7F3334}" destId="{93E375C0-AA08-4142-9136-2AEB02D5126D}" srcOrd="2" destOrd="0" parTransId="{96A95A1F-EB2F-468D-804C-2B55B38011DE}" sibTransId="{CF9576E8-AC66-47E5-BF63-8390E123DFC6}"/>
    <dgm:cxn modelId="{39167BBD-7455-4B79-BB1E-7B5124871446}" srcId="{8D8910E6-615B-493C-B9DD-9CC9EF7F3334}" destId="{FE832F71-4878-417C-9CB6-039C5A2C9B5D}" srcOrd="3" destOrd="0" parTransId="{800E7D98-4E74-43B8-8FEF-B0CD151CEF3A}" sibTransId="{6F7FD0C6-993A-401B-9B74-15C5BD48D202}"/>
    <dgm:cxn modelId="{454D7171-901F-4879-9809-437E42F9713F}" srcId="{8D8910E6-615B-493C-B9DD-9CC9EF7F3334}" destId="{0081A113-6CBA-49B7-A90E-BD5445918451}" srcOrd="1" destOrd="0" parTransId="{5E4B7283-4F60-4A16-B116-2B032BDEABF0}" sibTransId="{DA84910D-E54C-4C42-B744-CE9AEE532A9C}"/>
    <dgm:cxn modelId="{90A3A4CD-32DB-4B6F-8BC1-194B7FDC702F}" type="presOf" srcId="{800E7D98-4E74-43B8-8FEF-B0CD151CEF3A}" destId="{638BEF70-6AD9-4607-A2FC-E580892CBE25}" srcOrd="1" destOrd="0" presId="urn:microsoft.com/office/officeart/2005/8/layout/radial1"/>
    <dgm:cxn modelId="{B1A3EC19-C1F1-4509-9B90-5A88BFDB3475}" type="presOf" srcId="{2F4F7CAC-8AD1-4639-B160-8311CF0B5DA3}" destId="{0FFCD452-69F9-4A78-9C68-9C624768AD91}" srcOrd="0" destOrd="0" presId="urn:microsoft.com/office/officeart/2005/8/layout/radial1"/>
    <dgm:cxn modelId="{E592AC1B-548C-42C3-BC16-567257814636}" type="presOf" srcId="{93E375C0-AA08-4142-9136-2AEB02D5126D}" destId="{FBE8C36F-4B12-46C7-B13F-86B0B8E112AF}" srcOrd="0" destOrd="0" presId="urn:microsoft.com/office/officeart/2005/8/layout/radial1"/>
    <dgm:cxn modelId="{52D36CF8-4D8E-4C1F-AD5F-325CACCB4B5D}" type="presOf" srcId="{B110D5CB-D32A-4677-B1F7-9A0F00A13A62}" destId="{CBE73DB8-78CF-4ECB-8786-C0B8E5F8398A}" srcOrd="0" destOrd="0" presId="urn:microsoft.com/office/officeart/2005/8/layout/radial1"/>
    <dgm:cxn modelId="{03C884D2-0652-425B-9127-F794CD89E758}" type="presOf" srcId="{0A1BB99D-76DE-46F9-87FA-AD29FA3C7415}" destId="{CDD2EC36-DB79-44B7-B3D5-5E3F33E0D9E6}" srcOrd="0" destOrd="0" presId="urn:microsoft.com/office/officeart/2005/8/layout/radial1"/>
    <dgm:cxn modelId="{F1C8A18D-9787-46AD-820B-41534751734C}" type="presOf" srcId="{0A1BB99D-76DE-46F9-87FA-AD29FA3C7415}" destId="{4EA2001F-43A0-47B0-962C-4909C97A3309}" srcOrd="1" destOrd="0" presId="urn:microsoft.com/office/officeart/2005/8/layout/radial1"/>
    <dgm:cxn modelId="{38367A49-622C-42E4-8705-E3A5A9DB8A63}" type="presOf" srcId="{5E4B7283-4F60-4A16-B116-2B032BDEABF0}" destId="{A8077E68-D9E7-4513-97DB-0DF54FC6D939}" srcOrd="0" destOrd="0" presId="urn:microsoft.com/office/officeart/2005/8/layout/radial1"/>
    <dgm:cxn modelId="{F334C30A-9382-4D36-AF34-EAE2A194933E}" srcId="{0F372B54-37E1-4968-9F3E-672B50756B72}" destId="{8D8910E6-615B-493C-B9DD-9CC9EF7F3334}" srcOrd="0" destOrd="0" parTransId="{B56EB38F-3FE8-40F6-AF50-59B00B3E7E0A}" sibTransId="{05E7609D-B14E-4C62-877A-6000FC72EF32}"/>
    <dgm:cxn modelId="{02A5FD0B-FB1A-464D-8670-74A8136CCB6E}" type="presOf" srcId="{2F4F7CAC-8AD1-4639-B160-8311CF0B5DA3}" destId="{20382965-5D24-4456-B1E1-B4901AEE6FBB}" srcOrd="1" destOrd="0" presId="urn:microsoft.com/office/officeart/2005/8/layout/radial1"/>
    <dgm:cxn modelId="{E7E7DDBE-6665-4C7C-824B-EB31C8DB1342}" type="presOf" srcId="{0081A113-6CBA-49B7-A90E-BD5445918451}" destId="{F04EF60F-13DC-40CC-A77C-23C63AF9907C}" srcOrd="0" destOrd="0" presId="urn:microsoft.com/office/officeart/2005/8/layout/radial1"/>
    <dgm:cxn modelId="{E9F312B0-E27C-43D7-AF35-618FB84E26F8}" type="presOf" srcId="{495C1B39-6E80-4253-9C7F-68A459D1334E}" destId="{5870804D-66C1-4F7C-970B-49C8B306D6CC}" srcOrd="0" destOrd="0" presId="urn:microsoft.com/office/officeart/2005/8/layout/radial1"/>
    <dgm:cxn modelId="{93A879FA-4834-425F-B419-6E4D32B69FDB}" srcId="{8D8910E6-615B-493C-B9DD-9CC9EF7F3334}" destId="{B110D5CB-D32A-4677-B1F7-9A0F00A13A62}" srcOrd="0" destOrd="0" parTransId="{0A1BB99D-76DE-46F9-87FA-AD29FA3C7415}" sibTransId="{C3276458-ACA5-4B14-9874-170E3E8F2B43}"/>
    <dgm:cxn modelId="{79777CFD-7AA0-44BB-85A6-27A338D972DA}" type="presParOf" srcId="{3945F8FA-CE9E-4D6C-9784-A6CE329778AB}" destId="{A2431152-455B-4ABA-ABA2-5ABE2DC40862}" srcOrd="0" destOrd="0" presId="urn:microsoft.com/office/officeart/2005/8/layout/radial1"/>
    <dgm:cxn modelId="{B8AF6EDD-01C4-4419-8245-07C09060E959}" type="presParOf" srcId="{3945F8FA-CE9E-4D6C-9784-A6CE329778AB}" destId="{CDD2EC36-DB79-44B7-B3D5-5E3F33E0D9E6}" srcOrd="1" destOrd="0" presId="urn:microsoft.com/office/officeart/2005/8/layout/radial1"/>
    <dgm:cxn modelId="{A8B1238A-6312-46F6-8FFC-DDC3B92BAD1D}" type="presParOf" srcId="{CDD2EC36-DB79-44B7-B3D5-5E3F33E0D9E6}" destId="{4EA2001F-43A0-47B0-962C-4909C97A3309}" srcOrd="0" destOrd="0" presId="urn:microsoft.com/office/officeart/2005/8/layout/radial1"/>
    <dgm:cxn modelId="{CA99401C-4765-4318-8712-52F094496543}" type="presParOf" srcId="{3945F8FA-CE9E-4D6C-9784-A6CE329778AB}" destId="{CBE73DB8-78CF-4ECB-8786-C0B8E5F8398A}" srcOrd="2" destOrd="0" presId="urn:microsoft.com/office/officeart/2005/8/layout/radial1"/>
    <dgm:cxn modelId="{0D028277-B787-4B29-AA3A-C716E414CEB0}" type="presParOf" srcId="{3945F8FA-CE9E-4D6C-9784-A6CE329778AB}" destId="{A8077E68-D9E7-4513-97DB-0DF54FC6D939}" srcOrd="3" destOrd="0" presId="urn:microsoft.com/office/officeart/2005/8/layout/radial1"/>
    <dgm:cxn modelId="{A604F1DA-A79B-479E-B173-D470F9C70ACB}" type="presParOf" srcId="{A8077E68-D9E7-4513-97DB-0DF54FC6D939}" destId="{9E4C1D38-71CD-42FB-97AD-617199AFFC52}" srcOrd="0" destOrd="0" presId="urn:microsoft.com/office/officeart/2005/8/layout/radial1"/>
    <dgm:cxn modelId="{EA3304E5-D6F4-4F04-AA36-850845BC83C1}" type="presParOf" srcId="{3945F8FA-CE9E-4D6C-9784-A6CE329778AB}" destId="{F04EF60F-13DC-40CC-A77C-23C63AF9907C}" srcOrd="4" destOrd="0" presId="urn:microsoft.com/office/officeart/2005/8/layout/radial1"/>
    <dgm:cxn modelId="{6863F732-528E-4BE1-AAFB-34FA3A22E328}" type="presParOf" srcId="{3945F8FA-CE9E-4D6C-9784-A6CE329778AB}" destId="{6CB80EBC-6BAF-4E82-A0B5-B97000DD47F5}" srcOrd="5" destOrd="0" presId="urn:microsoft.com/office/officeart/2005/8/layout/radial1"/>
    <dgm:cxn modelId="{90E93EEA-A4B4-4F88-8311-DDCAA08DC6C5}" type="presParOf" srcId="{6CB80EBC-6BAF-4E82-A0B5-B97000DD47F5}" destId="{68CE35FC-D18E-4D1E-8F4E-EBFAE9EA167A}" srcOrd="0" destOrd="0" presId="urn:microsoft.com/office/officeart/2005/8/layout/radial1"/>
    <dgm:cxn modelId="{65347DDA-9DF0-46E8-A9A4-73FAF875F430}" type="presParOf" srcId="{3945F8FA-CE9E-4D6C-9784-A6CE329778AB}" destId="{FBE8C36F-4B12-46C7-B13F-86B0B8E112AF}" srcOrd="6" destOrd="0" presId="urn:microsoft.com/office/officeart/2005/8/layout/radial1"/>
    <dgm:cxn modelId="{C421D9CB-2096-4959-B0E3-EAE66E09E203}" type="presParOf" srcId="{3945F8FA-CE9E-4D6C-9784-A6CE329778AB}" destId="{053E2C34-EFF3-4FA3-A371-5BD47BF7CFCF}" srcOrd="7" destOrd="0" presId="urn:microsoft.com/office/officeart/2005/8/layout/radial1"/>
    <dgm:cxn modelId="{A4FB4DCA-517E-4C12-902F-3F8DE1906620}" type="presParOf" srcId="{053E2C34-EFF3-4FA3-A371-5BD47BF7CFCF}" destId="{638BEF70-6AD9-4607-A2FC-E580892CBE25}" srcOrd="0" destOrd="0" presId="urn:microsoft.com/office/officeart/2005/8/layout/radial1"/>
    <dgm:cxn modelId="{112F902E-ABA2-4654-9581-CCAD6816A645}" type="presParOf" srcId="{3945F8FA-CE9E-4D6C-9784-A6CE329778AB}" destId="{851D7A5A-4862-45AD-878D-F4BBFA797C28}" srcOrd="8" destOrd="0" presId="urn:microsoft.com/office/officeart/2005/8/layout/radial1"/>
    <dgm:cxn modelId="{424F7438-124F-47B2-A77B-97FB9686911A}" type="presParOf" srcId="{3945F8FA-CE9E-4D6C-9784-A6CE329778AB}" destId="{7A492060-A13F-4DF6-851E-2A1D9E64866A}" srcOrd="9" destOrd="0" presId="urn:microsoft.com/office/officeart/2005/8/layout/radial1"/>
    <dgm:cxn modelId="{C217BB1A-F274-4B14-A6D9-1D8BEE588733}" type="presParOf" srcId="{7A492060-A13F-4DF6-851E-2A1D9E64866A}" destId="{5A354188-6BAE-43FD-914F-86EF44176F48}" srcOrd="0" destOrd="0" presId="urn:microsoft.com/office/officeart/2005/8/layout/radial1"/>
    <dgm:cxn modelId="{864FA7EB-6430-4C04-B84F-AB2039DBD59B}" type="presParOf" srcId="{3945F8FA-CE9E-4D6C-9784-A6CE329778AB}" destId="{6FC1D913-6987-44EA-BAC1-0009EEADC8F4}" srcOrd="10" destOrd="0" presId="urn:microsoft.com/office/officeart/2005/8/layout/radial1"/>
    <dgm:cxn modelId="{A6BFAA9D-0879-41C3-881E-75EA0FE97F29}" type="presParOf" srcId="{3945F8FA-CE9E-4D6C-9784-A6CE329778AB}" destId="{0FFCD452-69F9-4A78-9C68-9C624768AD91}" srcOrd="11" destOrd="0" presId="urn:microsoft.com/office/officeart/2005/8/layout/radial1"/>
    <dgm:cxn modelId="{4ECC1AED-E53E-4293-B62A-73E3E9D45A77}" type="presParOf" srcId="{0FFCD452-69F9-4A78-9C68-9C624768AD91}" destId="{20382965-5D24-4456-B1E1-B4901AEE6FBB}" srcOrd="0" destOrd="0" presId="urn:microsoft.com/office/officeart/2005/8/layout/radial1"/>
    <dgm:cxn modelId="{5B79C7E1-66EC-4D7B-A851-A26AEC40ABA1}" type="presParOf" srcId="{3945F8FA-CE9E-4D6C-9784-A6CE329778AB}" destId="{5870804D-66C1-4F7C-970B-49C8B306D6C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8C824-EA47-4AF5-B252-93B5335EB02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A1DC2B-FDA9-4BA8-9293-BF3B07D797F1}">
      <dgm:prSet phldrT="[Texto]" custT="1"/>
      <dgm:spPr/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NORMATIVA DE ORIGEN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1AFD76-96D4-4292-86D0-17D797D4ABF4}" type="parTrans" cxnId="{9AAB2371-2A72-4086-9787-414A003F8A5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89B6E-3272-421B-9D4E-8AC2DA66251A}" type="sibTrans" cxnId="{9AAB2371-2A72-4086-9787-414A003F8A5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94818-F33B-4A4D-B643-D0600D448D42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Acumulación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960FA-2E2E-4840-8CBC-41612EB24B2A}" type="parTrans" cxnId="{BC39F25D-5D5A-418F-A43F-146E68621D7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57902-3448-4683-93DD-3DABDC44574B}" type="sibTrans" cxnId="{BC39F25D-5D5A-418F-A43F-146E68621D7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9BA93-1330-4841-9BB2-B11C073D3494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Accesorios repuestos  y herramientas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8F5B9-76D6-46BE-8B4B-7ED6E296D982}" type="parTrans" cxnId="{B51F0065-8E1B-4E41-A9BD-00767DF48C8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41944-5E5F-4A13-AFA8-20F1C4C09CAF}" type="sibTrans" cxnId="{B51F0065-8E1B-4E41-A9BD-00767DF48C8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04784-1CB6-4451-912B-5172CEEF7DCF}">
      <dgm:prSet/>
      <dgm:spPr/>
      <dgm:t>
        <a:bodyPr/>
        <a:lstStyle/>
        <a:p>
          <a:r>
            <a:rPr lang="es-ES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Valor de contenido regional</a:t>
          </a:r>
        </a:p>
      </dgm:t>
    </dgm:pt>
    <dgm:pt modelId="{6CEFB0C0-70B3-4AF0-B9A2-81EAE38D3B80}" type="parTrans" cxnId="{E1C60E1E-2CCD-4D2B-8AFA-1E981567888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C73CF-D2B2-4A58-B2BC-3E7D59E7EDE9}" type="sibTrans" cxnId="{E1C60E1E-2CCD-4D2B-8AFA-1E981567888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FF9B3-B758-4D80-AD5D-E70A981BAFF9}">
      <dgm:prSet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Operaciones que no confieren origen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B2AD6-A584-4A7C-8B37-8E0F604F6C26}" type="parTrans" cxnId="{48ADFFB2-22D9-465D-92FC-C7210864D1E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5C2A6-96F5-4862-94AF-82F005B59E49}" type="sibTrans" cxnId="{48ADFFB2-22D9-465D-92FC-C7210864D1E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09F38-D5C5-4072-8715-D4217BE43BA8}">
      <dgm:prSet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Envases y materiales de empaque para la venta por menor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5B19B-F029-4079-ADE7-3FDD7836EFDF}" type="parTrans" cxnId="{801EA0F2-4BC6-45EF-A758-635449B4A8A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9D0B7-434E-4E2F-A526-B2FA23F5E16F}" type="sibTrans" cxnId="{801EA0F2-4BC6-45EF-A758-635449B4A8A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6E0C3-1C3F-494F-A005-6A11E2B97E02}">
      <dgm:prSet/>
      <dgm:spPr/>
      <dgm:t>
        <a:bodyPr/>
        <a:lstStyle/>
        <a:p>
          <a:r>
            <a:rPr lang="es-ES" b="1" smtClean="0"/>
            <a:t>Contenedores y materiales de embalaje para embarque </a:t>
          </a:r>
          <a:endParaRPr lang="es-ES"/>
        </a:p>
      </dgm:t>
    </dgm:pt>
    <dgm:pt modelId="{6B29A322-CB33-48BD-B566-EFD443DB2B24}" type="parTrans" cxnId="{9C711A5D-751E-4283-AC59-D1E84C416F8C}">
      <dgm:prSet/>
      <dgm:spPr/>
      <dgm:t>
        <a:bodyPr/>
        <a:lstStyle/>
        <a:p>
          <a:endParaRPr lang="es-ES"/>
        </a:p>
      </dgm:t>
    </dgm:pt>
    <dgm:pt modelId="{E04A7810-8911-4517-AA93-26C17526F90A}" type="sibTrans" cxnId="{9C711A5D-751E-4283-AC59-D1E84C416F8C}">
      <dgm:prSet/>
      <dgm:spPr/>
      <dgm:t>
        <a:bodyPr/>
        <a:lstStyle/>
        <a:p>
          <a:endParaRPr lang="es-ES"/>
        </a:p>
      </dgm:t>
    </dgm:pt>
    <dgm:pt modelId="{35537F6C-596D-4FAA-B24C-FDAD39B96D7F}" type="pres">
      <dgm:prSet presAssocID="{74D8C824-EA47-4AF5-B252-93B5335EB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745973F-5816-4C2B-B4AD-93F3E382E35B}" type="pres">
      <dgm:prSet presAssocID="{BFA1DC2B-FDA9-4BA8-9293-BF3B07D797F1}" presName="hierRoot1" presStyleCnt="0">
        <dgm:presLayoutVars>
          <dgm:hierBranch val="init"/>
        </dgm:presLayoutVars>
      </dgm:prSet>
      <dgm:spPr/>
    </dgm:pt>
    <dgm:pt modelId="{59C0457B-808D-4D9A-9350-B5313601B068}" type="pres">
      <dgm:prSet presAssocID="{BFA1DC2B-FDA9-4BA8-9293-BF3B07D797F1}" presName="rootComposite1" presStyleCnt="0"/>
      <dgm:spPr/>
    </dgm:pt>
    <dgm:pt modelId="{09A60E03-146F-46BC-AC59-52D506E6FE99}" type="pres">
      <dgm:prSet presAssocID="{BFA1DC2B-FDA9-4BA8-9293-BF3B07D797F1}" presName="rootText1" presStyleLbl="node0" presStyleIdx="0" presStyleCnt="1" custScaleX="142296" custScaleY="2080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DD8017-9A0A-4290-9EFC-B8A9656A966F}" type="pres">
      <dgm:prSet presAssocID="{BFA1DC2B-FDA9-4BA8-9293-BF3B07D797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EDB569-352B-400E-B19B-45EC6EA7E46D}" type="pres">
      <dgm:prSet presAssocID="{BFA1DC2B-FDA9-4BA8-9293-BF3B07D797F1}" presName="hierChild2" presStyleCnt="0"/>
      <dgm:spPr/>
    </dgm:pt>
    <dgm:pt modelId="{CB7AD78A-65C2-42CB-BD9C-DED632975610}" type="pres">
      <dgm:prSet presAssocID="{6CEFB0C0-70B3-4AF0-B9A2-81EAE38D3B80}" presName="Name64" presStyleLbl="parChTrans1D2" presStyleIdx="0" presStyleCnt="6"/>
      <dgm:spPr/>
      <dgm:t>
        <a:bodyPr/>
        <a:lstStyle/>
        <a:p>
          <a:endParaRPr lang="es-ES"/>
        </a:p>
      </dgm:t>
    </dgm:pt>
    <dgm:pt modelId="{24E83C7E-FB99-42A4-A546-1B2F49D2BADB}" type="pres">
      <dgm:prSet presAssocID="{53604784-1CB6-4451-912B-5172CEEF7DCF}" presName="hierRoot2" presStyleCnt="0">
        <dgm:presLayoutVars>
          <dgm:hierBranch val="init"/>
        </dgm:presLayoutVars>
      </dgm:prSet>
      <dgm:spPr/>
    </dgm:pt>
    <dgm:pt modelId="{025D49B4-B877-46B2-ADD3-65DC70AFB5C3}" type="pres">
      <dgm:prSet presAssocID="{53604784-1CB6-4451-912B-5172CEEF7DCF}" presName="rootComposite" presStyleCnt="0"/>
      <dgm:spPr/>
    </dgm:pt>
    <dgm:pt modelId="{1F269857-71AE-4B5B-83EB-F41A72E3A667}" type="pres">
      <dgm:prSet presAssocID="{53604784-1CB6-4451-912B-5172CEEF7DC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CF52B-CBB0-4CB2-BBB6-B112B33E4F59}" type="pres">
      <dgm:prSet presAssocID="{53604784-1CB6-4451-912B-5172CEEF7D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262ED3A8-D0EC-4575-91EC-240E61770D59}" type="pres">
      <dgm:prSet presAssocID="{53604784-1CB6-4451-912B-5172CEEF7DCF}" presName="hierChild4" presStyleCnt="0"/>
      <dgm:spPr/>
    </dgm:pt>
    <dgm:pt modelId="{EFB9DB88-4C8B-4769-A6C6-07659E710B00}" type="pres">
      <dgm:prSet presAssocID="{53604784-1CB6-4451-912B-5172CEEF7DCF}" presName="hierChild5" presStyleCnt="0"/>
      <dgm:spPr/>
    </dgm:pt>
    <dgm:pt modelId="{C65D8760-D75B-475F-81BB-DE0D4BBFE96E}" type="pres">
      <dgm:prSet presAssocID="{C89B2AD6-A584-4A7C-8B37-8E0F604F6C26}" presName="Name64" presStyleLbl="parChTrans1D2" presStyleIdx="1" presStyleCnt="6"/>
      <dgm:spPr/>
      <dgm:t>
        <a:bodyPr/>
        <a:lstStyle/>
        <a:p>
          <a:endParaRPr lang="es-ES"/>
        </a:p>
      </dgm:t>
    </dgm:pt>
    <dgm:pt modelId="{BA61CED0-FD82-4829-9F06-B397D3B62F6E}" type="pres">
      <dgm:prSet presAssocID="{CC8FF9B3-B758-4D80-AD5D-E70A981BAFF9}" presName="hierRoot2" presStyleCnt="0">
        <dgm:presLayoutVars>
          <dgm:hierBranch val="init"/>
        </dgm:presLayoutVars>
      </dgm:prSet>
      <dgm:spPr/>
    </dgm:pt>
    <dgm:pt modelId="{EB07D578-7D95-4AB6-8435-9B19BC6891BE}" type="pres">
      <dgm:prSet presAssocID="{CC8FF9B3-B758-4D80-AD5D-E70A981BAFF9}" presName="rootComposite" presStyleCnt="0"/>
      <dgm:spPr/>
    </dgm:pt>
    <dgm:pt modelId="{20D83206-3DD0-43CE-B78D-3966F6130F6B}" type="pres">
      <dgm:prSet presAssocID="{CC8FF9B3-B758-4D80-AD5D-E70A981BAFF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D7FF3A-C61E-4789-B92C-DDA3B0DAA1EA}" type="pres">
      <dgm:prSet presAssocID="{CC8FF9B3-B758-4D80-AD5D-E70A981BAFF9}" presName="rootConnector" presStyleLbl="node2" presStyleIdx="1" presStyleCnt="6"/>
      <dgm:spPr/>
      <dgm:t>
        <a:bodyPr/>
        <a:lstStyle/>
        <a:p>
          <a:endParaRPr lang="es-ES"/>
        </a:p>
      </dgm:t>
    </dgm:pt>
    <dgm:pt modelId="{2564AE18-E169-4B7C-80C8-1EB44892565A}" type="pres">
      <dgm:prSet presAssocID="{CC8FF9B3-B758-4D80-AD5D-E70A981BAFF9}" presName="hierChild4" presStyleCnt="0"/>
      <dgm:spPr/>
    </dgm:pt>
    <dgm:pt modelId="{7B1BF1EE-16D2-4F9F-A910-EA092F602631}" type="pres">
      <dgm:prSet presAssocID="{CC8FF9B3-B758-4D80-AD5D-E70A981BAFF9}" presName="hierChild5" presStyleCnt="0"/>
      <dgm:spPr/>
    </dgm:pt>
    <dgm:pt modelId="{166DC502-2993-49D2-A807-34D74672DBCA}" type="pres">
      <dgm:prSet presAssocID="{2F7960FA-2E2E-4840-8CBC-41612EB24B2A}" presName="Name64" presStyleLbl="parChTrans1D2" presStyleIdx="2" presStyleCnt="6"/>
      <dgm:spPr/>
      <dgm:t>
        <a:bodyPr/>
        <a:lstStyle/>
        <a:p>
          <a:endParaRPr lang="es-ES"/>
        </a:p>
      </dgm:t>
    </dgm:pt>
    <dgm:pt modelId="{D01BCF7C-A539-4425-BF59-4DD83334BB11}" type="pres">
      <dgm:prSet presAssocID="{76194818-F33B-4A4D-B643-D0600D448D42}" presName="hierRoot2" presStyleCnt="0">
        <dgm:presLayoutVars>
          <dgm:hierBranch val="init"/>
        </dgm:presLayoutVars>
      </dgm:prSet>
      <dgm:spPr/>
    </dgm:pt>
    <dgm:pt modelId="{E9AD50D5-0615-47A5-A301-18AE3F6388DF}" type="pres">
      <dgm:prSet presAssocID="{76194818-F33B-4A4D-B643-D0600D448D42}" presName="rootComposite" presStyleCnt="0"/>
      <dgm:spPr/>
    </dgm:pt>
    <dgm:pt modelId="{B2A4ADF7-931D-4B46-A40A-8FF2F143B708}" type="pres">
      <dgm:prSet presAssocID="{76194818-F33B-4A4D-B643-D0600D448D4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3E198-77BB-4336-931A-566431D4374C}" type="pres">
      <dgm:prSet presAssocID="{76194818-F33B-4A4D-B643-D0600D448D42}" presName="rootConnector" presStyleLbl="node2" presStyleIdx="2" presStyleCnt="6"/>
      <dgm:spPr/>
      <dgm:t>
        <a:bodyPr/>
        <a:lstStyle/>
        <a:p>
          <a:endParaRPr lang="es-ES"/>
        </a:p>
      </dgm:t>
    </dgm:pt>
    <dgm:pt modelId="{140BAFAE-7132-4143-9F50-91FA5895E88E}" type="pres">
      <dgm:prSet presAssocID="{76194818-F33B-4A4D-B643-D0600D448D42}" presName="hierChild4" presStyleCnt="0"/>
      <dgm:spPr/>
    </dgm:pt>
    <dgm:pt modelId="{4FABCBD6-F763-4383-A9DB-E04D562D0FF4}" type="pres">
      <dgm:prSet presAssocID="{76194818-F33B-4A4D-B643-D0600D448D42}" presName="hierChild5" presStyleCnt="0"/>
      <dgm:spPr/>
    </dgm:pt>
    <dgm:pt modelId="{52B00822-F794-4E5D-9CB2-24D66831A461}" type="pres">
      <dgm:prSet presAssocID="{4A88F5B9-76D6-46BE-8B4B-7ED6E296D982}" presName="Name64" presStyleLbl="parChTrans1D2" presStyleIdx="3" presStyleCnt="6"/>
      <dgm:spPr/>
      <dgm:t>
        <a:bodyPr/>
        <a:lstStyle/>
        <a:p>
          <a:endParaRPr lang="es-ES"/>
        </a:p>
      </dgm:t>
    </dgm:pt>
    <dgm:pt modelId="{30854EA7-BA16-4AC6-A766-2D4460C96D7F}" type="pres">
      <dgm:prSet presAssocID="{ECA9BA93-1330-4841-9BB2-B11C073D3494}" presName="hierRoot2" presStyleCnt="0">
        <dgm:presLayoutVars>
          <dgm:hierBranch val="init"/>
        </dgm:presLayoutVars>
      </dgm:prSet>
      <dgm:spPr/>
    </dgm:pt>
    <dgm:pt modelId="{FAC99A6C-503A-41DA-9C16-A6F6AF79C245}" type="pres">
      <dgm:prSet presAssocID="{ECA9BA93-1330-4841-9BB2-B11C073D3494}" presName="rootComposite" presStyleCnt="0"/>
      <dgm:spPr/>
    </dgm:pt>
    <dgm:pt modelId="{A42CB52E-2303-4AB2-BF42-1B4A6A42C162}" type="pres">
      <dgm:prSet presAssocID="{ECA9BA93-1330-4841-9BB2-B11C073D3494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78CDB0-4B67-4CC5-AC71-8DFB4B7CB32A}" type="pres">
      <dgm:prSet presAssocID="{ECA9BA93-1330-4841-9BB2-B11C073D3494}" presName="rootConnector" presStyleLbl="node2" presStyleIdx="3" presStyleCnt="6"/>
      <dgm:spPr/>
      <dgm:t>
        <a:bodyPr/>
        <a:lstStyle/>
        <a:p>
          <a:endParaRPr lang="es-ES"/>
        </a:p>
      </dgm:t>
    </dgm:pt>
    <dgm:pt modelId="{508CD549-92F2-4429-84FC-B01CCF4ABFAF}" type="pres">
      <dgm:prSet presAssocID="{ECA9BA93-1330-4841-9BB2-B11C073D3494}" presName="hierChild4" presStyleCnt="0"/>
      <dgm:spPr/>
    </dgm:pt>
    <dgm:pt modelId="{6E85C222-302D-4E32-B1BD-2D857970E314}" type="pres">
      <dgm:prSet presAssocID="{ECA9BA93-1330-4841-9BB2-B11C073D3494}" presName="hierChild5" presStyleCnt="0"/>
      <dgm:spPr/>
    </dgm:pt>
    <dgm:pt modelId="{0BA3CA24-30A8-440C-9EDD-A3B8B9829154}" type="pres">
      <dgm:prSet presAssocID="{F525B19B-F029-4079-ADE7-3FDD7836EFDF}" presName="Name64" presStyleLbl="parChTrans1D2" presStyleIdx="4" presStyleCnt="6"/>
      <dgm:spPr/>
      <dgm:t>
        <a:bodyPr/>
        <a:lstStyle/>
        <a:p>
          <a:endParaRPr lang="es-ES"/>
        </a:p>
      </dgm:t>
    </dgm:pt>
    <dgm:pt modelId="{49A17488-5EC8-46DE-B9C6-684FE0F4190F}" type="pres">
      <dgm:prSet presAssocID="{50609F38-D5C5-4072-8715-D4217BE43BA8}" presName="hierRoot2" presStyleCnt="0">
        <dgm:presLayoutVars>
          <dgm:hierBranch val="init"/>
        </dgm:presLayoutVars>
      </dgm:prSet>
      <dgm:spPr/>
    </dgm:pt>
    <dgm:pt modelId="{05AB476A-36CE-4B88-9F2C-AE0A69182039}" type="pres">
      <dgm:prSet presAssocID="{50609F38-D5C5-4072-8715-D4217BE43BA8}" presName="rootComposite" presStyleCnt="0"/>
      <dgm:spPr/>
    </dgm:pt>
    <dgm:pt modelId="{1EB720A1-2D87-4414-813E-0DCBD81285BB}" type="pres">
      <dgm:prSet presAssocID="{50609F38-D5C5-4072-8715-D4217BE43BA8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2FAAB-AC41-44EB-A67E-868922B29678}" type="pres">
      <dgm:prSet presAssocID="{50609F38-D5C5-4072-8715-D4217BE43BA8}" presName="rootConnector" presStyleLbl="node2" presStyleIdx="4" presStyleCnt="6"/>
      <dgm:spPr/>
      <dgm:t>
        <a:bodyPr/>
        <a:lstStyle/>
        <a:p>
          <a:endParaRPr lang="es-ES"/>
        </a:p>
      </dgm:t>
    </dgm:pt>
    <dgm:pt modelId="{7CF66817-4139-488C-B12E-4B8FED9D102E}" type="pres">
      <dgm:prSet presAssocID="{50609F38-D5C5-4072-8715-D4217BE43BA8}" presName="hierChild4" presStyleCnt="0"/>
      <dgm:spPr/>
    </dgm:pt>
    <dgm:pt modelId="{7C8EFED4-5893-4DFF-98E8-B3FA4D410E34}" type="pres">
      <dgm:prSet presAssocID="{50609F38-D5C5-4072-8715-D4217BE43BA8}" presName="hierChild5" presStyleCnt="0"/>
      <dgm:spPr/>
    </dgm:pt>
    <dgm:pt modelId="{E3433678-AD85-4680-AFF5-894DA6FD86D7}" type="pres">
      <dgm:prSet presAssocID="{6B29A322-CB33-48BD-B566-EFD443DB2B24}" presName="Name64" presStyleLbl="parChTrans1D2" presStyleIdx="5" presStyleCnt="6"/>
      <dgm:spPr/>
      <dgm:t>
        <a:bodyPr/>
        <a:lstStyle/>
        <a:p>
          <a:endParaRPr lang="es-ES"/>
        </a:p>
      </dgm:t>
    </dgm:pt>
    <dgm:pt modelId="{64D1AF2D-70BC-4194-A8D8-95A7462C30A7}" type="pres">
      <dgm:prSet presAssocID="{A516E0C3-1C3F-494F-A005-6A11E2B97E02}" presName="hierRoot2" presStyleCnt="0">
        <dgm:presLayoutVars>
          <dgm:hierBranch val="init"/>
        </dgm:presLayoutVars>
      </dgm:prSet>
      <dgm:spPr/>
    </dgm:pt>
    <dgm:pt modelId="{BE0676E9-BE6D-4DD6-8E85-4FFF74AE70F7}" type="pres">
      <dgm:prSet presAssocID="{A516E0C3-1C3F-494F-A005-6A11E2B97E02}" presName="rootComposite" presStyleCnt="0"/>
      <dgm:spPr/>
    </dgm:pt>
    <dgm:pt modelId="{A3B29E73-77BB-44CB-BDAC-756F10864824}" type="pres">
      <dgm:prSet presAssocID="{A516E0C3-1C3F-494F-A005-6A11E2B97E0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FC8738-E53F-4233-8DA4-AB721E495ED5}" type="pres">
      <dgm:prSet presAssocID="{A516E0C3-1C3F-494F-A005-6A11E2B97E02}" presName="rootConnector" presStyleLbl="node2" presStyleIdx="5" presStyleCnt="6"/>
      <dgm:spPr/>
      <dgm:t>
        <a:bodyPr/>
        <a:lstStyle/>
        <a:p>
          <a:endParaRPr lang="es-ES"/>
        </a:p>
      </dgm:t>
    </dgm:pt>
    <dgm:pt modelId="{53E4999A-A48F-442E-A356-A71CBFF9FC4C}" type="pres">
      <dgm:prSet presAssocID="{A516E0C3-1C3F-494F-A005-6A11E2B97E02}" presName="hierChild4" presStyleCnt="0"/>
      <dgm:spPr/>
    </dgm:pt>
    <dgm:pt modelId="{7ADBF5DC-96D3-4E1C-B30B-56C14F282D1E}" type="pres">
      <dgm:prSet presAssocID="{A516E0C3-1C3F-494F-A005-6A11E2B97E02}" presName="hierChild5" presStyleCnt="0"/>
      <dgm:spPr/>
    </dgm:pt>
    <dgm:pt modelId="{1458C275-4B17-4FD1-B5B8-D88C6360E13A}" type="pres">
      <dgm:prSet presAssocID="{BFA1DC2B-FDA9-4BA8-9293-BF3B07D797F1}" presName="hierChild3" presStyleCnt="0"/>
      <dgm:spPr/>
    </dgm:pt>
  </dgm:ptLst>
  <dgm:cxnLst>
    <dgm:cxn modelId="{9C554679-3737-48F5-A1E3-E16CB4F815A0}" type="presOf" srcId="{ECA9BA93-1330-4841-9BB2-B11C073D3494}" destId="{A42CB52E-2303-4AB2-BF42-1B4A6A42C162}" srcOrd="0" destOrd="0" presId="urn:microsoft.com/office/officeart/2009/3/layout/HorizontalOrganizationChart"/>
    <dgm:cxn modelId="{E85257B6-5E2F-4DFC-93B9-E2F0148310C7}" type="presOf" srcId="{53604784-1CB6-4451-912B-5172CEEF7DCF}" destId="{12CCF52B-CBB0-4CB2-BBB6-B112B33E4F59}" srcOrd="1" destOrd="0" presId="urn:microsoft.com/office/officeart/2009/3/layout/HorizontalOrganizationChart"/>
    <dgm:cxn modelId="{7DD69C9E-A77E-4D7A-9B16-8731E4009305}" type="presOf" srcId="{CC8FF9B3-B758-4D80-AD5D-E70A981BAFF9}" destId="{70D7FF3A-C61E-4789-B92C-DDA3B0DAA1EA}" srcOrd="1" destOrd="0" presId="urn:microsoft.com/office/officeart/2009/3/layout/HorizontalOrganizationChart"/>
    <dgm:cxn modelId="{9C711A5D-751E-4283-AC59-D1E84C416F8C}" srcId="{BFA1DC2B-FDA9-4BA8-9293-BF3B07D797F1}" destId="{A516E0C3-1C3F-494F-A005-6A11E2B97E02}" srcOrd="5" destOrd="0" parTransId="{6B29A322-CB33-48BD-B566-EFD443DB2B24}" sibTransId="{E04A7810-8911-4517-AA93-26C17526F90A}"/>
    <dgm:cxn modelId="{9AAB2371-2A72-4086-9787-414A003F8A5B}" srcId="{74D8C824-EA47-4AF5-B252-93B5335EB02A}" destId="{BFA1DC2B-FDA9-4BA8-9293-BF3B07D797F1}" srcOrd="0" destOrd="0" parTransId="{C51AFD76-96D4-4292-86D0-17D797D4ABF4}" sibTransId="{6C889B6E-3272-421B-9D4E-8AC2DA66251A}"/>
    <dgm:cxn modelId="{DC3F7587-2F03-4ED3-B4DA-21B5C748075E}" type="presOf" srcId="{BFA1DC2B-FDA9-4BA8-9293-BF3B07D797F1}" destId="{09A60E03-146F-46BC-AC59-52D506E6FE99}" srcOrd="0" destOrd="0" presId="urn:microsoft.com/office/officeart/2009/3/layout/HorizontalOrganizationChart"/>
    <dgm:cxn modelId="{801EA0F2-4BC6-45EF-A758-635449B4A8AC}" srcId="{BFA1DC2B-FDA9-4BA8-9293-BF3B07D797F1}" destId="{50609F38-D5C5-4072-8715-D4217BE43BA8}" srcOrd="4" destOrd="0" parTransId="{F525B19B-F029-4079-ADE7-3FDD7836EFDF}" sibTransId="{4359D0B7-434E-4E2F-A526-B2FA23F5E16F}"/>
    <dgm:cxn modelId="{6E148654-2B74-416A-8A3D-D994EBC669A6}" type="presOf" srcId="{74D8C824-EA47-4AF5-B252-93B5335EB02A}" destId="{35537F6C-596D-4FAA-B24C-FDAD39B96D7F}" srcOrd="0" destOrd="0" presId="urn:microsoft.com/office/officeart/2009/3/layout/HorizontalOrganizationChart"/>
    <dgm:cxn modelId="{C4D79B2F-DDB4-4FD7-8724-C55C041651D4}" type="presOf" srcId="{CC8FF9B3-B758-4D80-AD5D-E70A981BAFF9}" destId="{20D83206-3DD0-43CE-B78D-3966F6130F6B}" srcOrd="0" destOrd="0" presId="urn:microsoft.com/office/officeart/2009/3/layout/HorizontalOrganizationChart"/>
    <dgm:cxn modelId="{1869D271-F8A1-4C06-B072-473F195FA563}" type="presOf" srcId="{ECA9BA93-1330-4841-9BB2-B11C073D3494}" destId="{3178CDB0-4B67-4CC5-AC71-8DFB4B7CB32A}" srcOrd="1" destOrd="0" presId="urn:microsoft.com/office/officeart/2009/3/layout/HorizontalOrganizationChart"/>
    <dgm:cxn modelId="{182CD035-1968-433F-B6D0-D8631F0F5051}" type="presOf" srcId="{2F7960FA-2E2E-4840-8CBC-41612EB24B2A}" destId="{166DC502-2993-49D2-A807-34D74672DBCA}" srcOrd="0" destOrd="0" presId="urn:microsoft.com/office/officeart/2009/3/layout/HorizontalOrganizationChart"/>
    <dgm:cxn modelId="{3039960B-BF8D-4859-9BCC-9FA1DA939280}" type="presOf" srcId="{A516E0C3-1C3F-494F-A005-6A11E2B97E02}" destId="{4CFC8738-E53F-4233-8DA4-AB721E495ED5}" srcOrd="1" destOrd="0" presId="urn:microsoft.com/office/officeart/2009/3/layout/HorizontalOrganizationChart"/>
    <dgm:cxn modelId="{48ADFFB2-22D9-465D-92FC-C7210864D1EA}" srcId="{BFA1DC2B-FDA9-4BA8-9293-BF3B07D797F1}" destId="{CC8FF9B3-B758-4D80-AD5D-E70A981BAFF9}" srcOrd="1" destOrd="0" parTransId="{C89B2AD6-A584-4A7C-8B37-8E0F604F6C26}" sibTransId="{1675C2A6-96F5-4862-94AF-82F005B59E49}"/>
    <dgm:cxn modelId="{B51F0065-8E1B-4E41-A9BD-00767DF48C82}" srcId="{BFA1DC2B-FDA9-4BA8-9293-BF3B07D797F1}" destId="{ECA9BA93-1330-4841-9BB2-B11C073D3494}" srcOrd="3" destOrd="0" parTransId="{4A88F5B9-76D6-46BE-8B4B-7ED6E296D982}" sibTransId="{73841944-5E5F-4A13-AFA8-20F1C4C09CAF}"/>
    <dgm:cxn modelId="{E23944E7-C2C0-49A8-AFD3-617D380640A8}" type="presOf" srcId="{50609F38-D5C5-4072-8715-D4217BE43BA8}" destId="{AAA2FAAB-AC41-44EB-A67E-868922B29678}" srcOrd="1" destOrd="0" presId="urn:microsoft.com/office/officeart/2009/3/layout/HorizontalOrganizationChart"/>
    <dgm:cxn modelId="{E1C60E1E-2CCD-4D2B-8AFA-1E9815678881}" srcId="{BFA1DC2B-FDA9-4BA8-9293-BF3B07D797F1}" destId="{53604784-1CB6-4451-912B-5172CEEF7DCF}" srcOrd="0" destOrd="0" parTransId="{6CEFB0C0-70B3-4AF0-B9A2-81EAE38D3B80}" sibTransId="{7EAC73CF-D2B2-4A58-B2BC-3E7D59E7EDE9}"/>
    <dgm:cxn modelId="{EEC080E3-61C9-4157-9C36-09269CFCB408}" type="presOf" srcId="{4A88F5B9-76D6-46BE-8B4B-7ED6E296D982}" destId="{52B00822-F794-4E5D-9CB2-24D66831A461}" srcOrd="0" destOrd="0" presId="urn:microsoft.com/office/officeart/2009/3/layout/HorizontalOrganizationChart"/>
    <dgm:cxn modelId="{A35AE1A5-0D56-48BA-9722-6DD413850BA0}" type="presOf" srcId="{76194818-F33B-4A4D-B643-D0600D448D42}" destId="{B2A4ADF7-931D-4B46-A40A-8FF2F143B708}" srcOrd="0" destOrd="0" presId="urn:microsoft.com/office/officeart/2009/3/layout/HorizontalOrganizationChart"/>
    <dgm:cxn modelId="{0C987E9E-E36D-466D-8F63-1E8643775609}" type="presOf" srcId="{BFA1DC2B-FDA9-4BA8-9293-BF3B07D797F1}" destId="{37DD8017-9A0A-4290-9EFC-B8A9656A966F}" srcOrd="1" destOrd="0" presId="urn:microsoft.com/office/officeart/2009/3/layout/HorizontalOrganizationChart"/>
    <dgm:cxn modelId="{1851AEED-23F4-42BC-91B8-A3BA7840DAA0}" type="presOf" srcId="{C89B2AD6-A584-4A7C-8B37-8E0F604F6C26}" destId="{C65D8760-D75B-475F-81BB-DE0D4BBFE96E}" srcOrd="0" destOrd="0" presId="urn:microsoft.com/office/officeart/2009/3/layout/HorizontalOrganizationChart"/>
    <dgm:cxn modelId="{46246FCB-9FF8-4E6B-8530-135F4E98D2EE}" type="presOf" srcId="{6B29A322-CB33-48BD-B566-EFD443DB2B24}" destId="{E3433678-AD85-4680-AFF5-894DA6FD86D7}" srcOrd="0" destOrd="0" presId="urn:microsoft.com/office/officeart/2009/3/layout/HorizontalOrganizationChart"/>
    <dgm:cxn modelId="{9BF02E8F-E8C0-4271-8649-8D38AD31F4B9}" type="presOf" srcId="{F525B19B-F029-4079-ADE7-3FDD7836EFDF}" destId="{0BA3CA24-30A8-440C-9EDD-A3B8B9829154}" srcOrd="0" destOrd="0" presId="urn:microsoft.com/office/officeart/2009/3/layout/HorizontalOrganizationChart"/>
    <dgm:cxn modelId="{FC88B6AE-E18D-4B89-AD6F-A3488BA21EBD}" type="presOf" srcId="{76194818-F33B-4A4D-B643-D0600D448D42}" destId="{7483E198-77BB-4336-931A-566431D4374C}" srcOrd="1" destOrd="0" presId="urn:microsoft.com/office/officeart/2009/3/layout/HorizontalOrganizationChart"/>
    <dgm:cxn modelId="{6F380DC3-2153-40FB-B881-C296815A3979}" type="presOf" srcId="{A516E0C3-1C3F-494F-A005-6A11E2B97E02}" destId="{A3B29E73-77BB-44CB-BDAC-756F10864824}" srcOrd="0" destOrd="0" presId="urn:microsoft.com/office/officeart/2009/3/layout/HorizontalOrganizationChart"/>
    <dgm:cxn modelId="{82A3B726-3B15-46EB-856E-FE54854F3281}" type="presOf" srcId="{50609F38-D5C5-4072-8715-D4217BE43BA8}" destId="{1EB720A1-2D87-4414-813E-0DCBD81285BB}" srcOrd="0" destOrd="0" presId="urn:microsoft.com/office/officeart/2009/3/layout/HorizontalOrganizationChart"/>
    <dgm:cxn modelId="{BC39F25D-5D5A-418F-A43F-146E68621D73}" srcId="{BFA1DC2B-FDA9-4BA8-9293-BF3B07D797F1}" destId="{76194818-F33B-4A4D-B643-D0600D448D42}" srcOrd="2" destOrd="0" parTransId="{2F7960FA-2E2E-4840-8CBC-41612EB24B2A}" sibTransId="{6D757902-3448-4683-93DD-3DABDC44574B}"/>
    <dgm:cxn modelId="{459DAF3A-B588-4BB0-B710-F69FCB3264E6}" type="presOf" srcId="{6CEFB0C0-70B3-4AF0-B9A2-81EAE38D3B80}" destId="{CB7AD78A-65C2-42CB-BD9C-DED632975610}" srcOrd="0" destOrd="0" presId="urn:microsoft.com/office/officeart/2009/3/layout/HorizontalOrganizationChart"/>
    <dgm:cxn modelId="{66779DA6-0705-4559-AF53-A0BB928F02C0}" type="presOf" srcId="{53604784-1CB6-4451-912B-5172CEEF7DCF}" destId="{1F269857-71AE-4B5B-83EB-F41A72E3A667}" srcOrd="0" destOrd="0" presId="urn:microsoft.com/office/officeart/2009/3/layout/HorizontalOrganizationChart"/>
    <dgm:cxn modelId="{DFC4E86E-CCDD-4EE1-A891-520F110F96FA}" type="presParOf" srcId="{35537F6C-596D-4FAA-B24C-FDAD39B96D7F}" destId="{7745973F-5816-4C2B-B4AD-93F3E382E35B}" srcOrd="0" destOrd="0" presId="urn:microsoft.com/office/officeart/2009/3/layout/HorizontalOrganizationChart"/>
    <dgm:cxn modelId="{4CBC8197-01E9-4291-9A04-59F617F32728}" type="presParOf" srcId="{7745973F-5816-4C2B-B4AD-93F3E382E35B}" destId="{59C0457B-808D-4D9A-9350-B5313601B068}" srcOrd="0" destOrd="0" presId="urn:microsoft.com/office/officeart/2009/3/layout/HorizontalOrganizationChart"/>
    <dgm:cxn modelId="{2CE13E26-FFA6-48DF-90AC-B0B0D96D4F09}" type="presParOf" srcId="{59C0457B-808D-4D9A-9350-B5313601B068}" destId="{09A60E03-146F-46BC-AC59-52D506E6FE99}" srcOrd="0" destOrd="0" presId="urn:microsoft.com/office/officeart/2009/3/layout/HorizontalOrganizationChart"/>
    <dgm:cxn modelId="{E216BB12-A4B3-47AB-BFFA-20409C05D39E}" type="presParOf" srcId="{59C0457B-808D-4D9A-9350-B5313601B068}" destId="{37DD8017-9A0A-4290-9EFC-B8A9656A966F}" srcOrd="1" destOrd="0" presId="urn:microsoft.com/office/officeart/2009/3/layout/HorizontalOrganizationChart"/>
    <dgm:cxn modelId="{CC151F89-8E33-4262-A9F5-26B0DB3D29B0}" type="presParOf" srcId="{7745973F-5816-4C2B-B4AD-93F3E382E35B}" destId="{B3EDB569-352B-400E-B19B-45EC6EA7E46D}" srcOrd="1" destOrd="0" presId="urn:microsoft.com/office/officeart/2009/3/layout/HorizontalOrganizationChart"/>
    <dgm:cxn modelId="{847EDD59-4C1F-48B7-A820-7EA35D34B0BF}" type="presParOf" srcId="{B3EDB569-352B-400E-B19B-45EC6EA7E46D}" destId="{CB7AD78A-65C2-42CB-BD9C-DED632975610}" srcOrd="0" destOrd="0" presId="urn:microsoft.com/office/officeart/2009/3/layout/HorizontalOrganizationChart"/>
    <dgm:cxn modelId="{14F6C06F-C229-49DC-AEB0-738D141E652C}" type="presParOf" srcId="{B3EDB569-352B-400E-B19B-45EC6EA7E46D}" destId="{24E83C7E-FB99-42A4-A546-1B2F49D2BADB}" srcOrd="1" destOrd="0" presId="urn:microsoft.com/office/officeart/2009/3/layout/HorizontalOrganizationChart"/>
    <dgm:cxn modelId="{A98766C3-9311-49F9-944F-60857ABC114E}" type="presParOf" srcId="{24E83C7E-FB99-42A4-A546-1B2F49D2BADB}" destId="{025D49B4-B877-46B2-ADD3-65DC70AFB5C3}" srcOrd="0" destOrd="0" presId="urn:microsoft.com/office/officeart/2009/3/layout/HorizontalOrganizationChart"/>
    <dgm:cxn modelId="{9AC45AA2-00E7-4BD4-B670-D395441264D0}" type="presParOf" srcId="{025D49B4-B877-46B2-ADD3-65DC70AFB5C3}" destId="{1F269857-71AE-4B5B-83EB-F41A72E3A667}" srcOrd="0" destOrd="0" presId="urn:microsoft.com/office/officeart/2009/3/layout/HorizontalOrganizationChart"/>
    <dgm:cxn modelId="{053F7A1A-F359-4309-9F26-276CD1A90266}" type="presParOf" srcId="{025D49B4-B877-46B2-ADD3-65DC70AFB5C3}" destId="{12CCF52B-CBB0-4CB2-BBB6-B112B33E4F59}" srcOrd="1" destOrd="0" presId="urn:microsoft.com/office/officeart/2009/3/layout/HorizontalOrganizationChart"/>
    <dgm:cxn modelId="{3B98829D-44E5-4D7D-8420-C6B1A63BACD9}" type="presParOf" srcId="{24E83C7E-FB99-42A4-A546-1B2F49D2BADB}" destId="{262ED3A8-D0EC-4575-91EC-240E61770D59}" srcOrd="1" destOrd="0" presId="urn:microsoft.com/office/officeart/2009/3/layout/HorizontalOrganizationChart"/>
    <dgm:cxn modelId="{6A316AF0-AACD-4639-883C-E7E097C42997}" type="presParOf" srcId="{24E83C7E-FB99-42A4-A546-1B2F49D2BADB}" destId="{EFB9DB88-4C8B-4769-A6C6-07659E710B00}" srcOrd="2" destOrd="0" presId="urn:microsoft.com/office/officeart/2009/3/layout/HorizontalOrganizationChart"/>
    <dgm:cxn modelId="{B05A6239-AF02-4E50-84CE-7480CC562259}" type="presParOf" srcId="{B3EDB569-352B-400E-B19B-45EC6EA7E46D}" destId="{C65D8760-D75B-475F-81BB-DE0D4BBFE96E}" srcOrd="2" destOrd="0" presId="urn:microsoft.com/office/officeart/2009/3/layout/HorizontalOrganizationChart"/>
    <dgm:cxn modelId="{792A378F-AD90-418B-8607-4CE48A22BAEB}" type="presParOf" srcId="{B3EDB569-352B-400E-B19B-45EC6EA7E46D}" destId="{BA61CED0-FD82-4829-9F06-B397D3B62F6E}" srcOrd="3" destOrd="0" presId="urn:microsoft.com/office/officeart/2009/3/layout/HorizontalOrganizationChart"/>
    <dgm:cxn modelId="{4C2BEAC4-0CF8-4A5D-9540-9D48C06384EF}" type="presParOf" srcId="{BA61CED0-FD82-4829-9F06-B397D3B62F6E}" destId="{EB07D578-7D95-4AB6-8435-9B19BC6891BE}" srcOrd="0" destOrd="0" presId="urn:microsoft.com/office/officeart/2009/3/layout/HorizontalOrganizationChart"/>
    <dgm:cxn modelId="{E44C19F0-92C3-4FBB-B413-606425CE4162}" type="presParOf" srcId="{EB07D578-7D95-4AB6-8435-9B19BC6891BE}" destId="{20D83206-3DD0-43CE-B78D-3966F6130F6B}" srcOrd="0" destOrd="0" presId="urn:microsoft.com/office/officeart/2009/3/layout/HorizontalOrganizationChart"/>
    <dgm:cxn modelId="{E12C27EB-13B2-4C0D-8830-6EA4C78B44C6}" type="presParOf" srcId="{EB07D578-7D95-4AB6-8435-9B19BC6891BE}" destId="{70D7FF3A-C61E-4789-B92C-DDA3B0DAA1EA}" srcOrd="1" destOrd="0" presId="urn:microsoft.com/office/officeart/2009/3/layout/HorizontalOrganizationChart"/>
    <dgm:cxn modelId="{1922BD45-F3DD-42CA-86D7-2260CB82EB8C}" type="presParOf" srcId="{BA61CED0-FD82-4829-9F06-B397D3B62F6E}" destId="{2564AE18-E169-4B7C-80C8-1EB44892565A}" srcOrd="1" destOrd="0" presId="urn:microsoft.com/office/officeart/2009/3/layout/HorizontalOrganizationChart"/>
    <dgm:cxn modelId="{CB4E51CD-1FA1-4B91-9522-7F020E682501}" type="presParOf" srcId="{BA61CED0-FD82-4829-9F06-B397D3B62F6E}" destId="{7B1BF1EE-16D2-4F9F-A910-EA092F602631}" srcOrd="2" destOrd="0" presId="urn:microsoft.com/office/officeart/2009/3/layout/HorizontalOrganizationChart"/>
    <dgm:cxn modelId="{C18DF82B-3AE5-4B8E-864A-ED8288FCACA1}" type="presParOf" srcId="{B3EDB569-352B-400E-B19B-45EC6EA7E46D}" destId="{166DC502-2993-49D2-A807-34D74672DBCA}" srcOrd="4" destOrd="0" presId="urn:microsoft.com/office/officeart/2009/3/layout/HorizontalOrganizationChart"/>
    <dgm:cxn modelId="{E5874D36-914F-4F07-860A-F96D4604B04E}" type="presParOf" srcId="{B3EDB569-352B-400E-B19B-45EC6EA7E46D}" destId="{D01BCF7C-A539-4425-BF59-4DD83334BB11}" srcOrd="5" destOrd="0" presId="urn:microsoft.com/office/officeart/2009/3/layout/HorizontalOrganizationChart"/>
    <dgm:cxn modelId="{CF81B7F1-D348-48CD-B65D-566DB239D731}" type="presParOf" srcId="{D01BCF7C-A539-4425-BF59-4DD83334BB11}" destId="{E9AD50D5-0615-47A5-A301-18AE3F6388DF}" srcOrd="0" destOrd="0" presId="urn:microsoft.com/office/officeart/2009/3/layout/HorizontalOrganizationChart"/>
    <dgm:cxn modelId="{802E42E1-FAEF-49D2-B371-5EF78FF5F52E}" type="presParOf" srcId="{E9AD50D5-0615-47A5-A301-18AE3F6388DF}" destId="{B2A4ADF7-931D-4B46-A40A-8FF2F143B708}" srcOrd="0" destOrd="0" presId="urn:microsoft.com/office/officeart/2009/3/layout/HorizontalOrganizationChart"/>
    <dgm:cxn modelId="{645AA566-A620-4676-8F03-FC64AB9DB0D2}" type="presParOf" srcId="{E9AD50D5-0615-47A5-A301-18AE3F6388DF}" destId="{7483E198-77BB-4336-931A-566431D4374C}" srcOrd="1" destOrd="0" presId="urn:microsoft.com/office/officeart/2009/3/layout/HorizontalOrganizationChart"/>
    <dgm:cxn modelId="{0EBC0CA4-63B1-4B31-ABB8-5DBA1C0280D7}" type="presParOf" srcId="{D01BCF7C-A539-4425-BF59-4DD83334BB11}" destId="{140BAFAE-7132-4143-9F50-91FA5895E88E}" srcOrd="1" destOrd="0" presId="urn:microsoft.com/office/officeart/2009/3/layout/HorizontalOrganizationChart"/>
    <dgm:cxn modelId="{8FE7C7A0-2C2D-4304-A0D1-A3ED305EA98C}" type="presParOf" srcId="{D01BCF7C-A539-4425-BF59-4DD83334BB11}" destId="{4FABCBD6-F763-4383-A9DB-E04D562D0FF4}" srcOrd="2" destOrd="0" presId="urn:microsoft.com/office/officeart/2009/3/layout/HorizontalOrganizationChart"/>
    <dgm:cxn modelId="{6C5B63CC-E55B-4290-864E-CDE82E4BCD6D}" type="presParOf" srcId="{B3EDB569-352B-400E-B19B-45EC6EA7E46D}" destId="{52B00822-F794-4E5D-9CB2-24D66831A461}" srcOrd="6" destOrd="0" presId="urn:microsoft.com/office/officeart/2009/3/layout/HorizontalOrganizationChart"/>
    <dgm:cxn modelId="{FFE3C9DD-8FA0-4EA3-8316-AE74496DE65D}" type="presParOf" srcId="{B3EDB569-352B-400E-B19B-45EC6EA7E46D}" destId="{30854EA7-BA16-4AC6-A766-2D4460C96D7F}" srcOrd="7" destOrd="0" presId="urn:microsoft.com/office/officeart/2009/3/layout/HorizontalOrganizationChart"/>
    <dgm:cxn modelId="{3560FC53-CE19-4658-B37E-3E8AF9764B26}" type="presParOf" srcId="{30854EA7-BA16-4AC6-A766-2D4460C96D7F}" destId="{FAC99A6C-503A-41DA-9C16-A6F6AF79C245}" srcOrd="0" destOrd="0" presId="urn:microsoft.com/office/officeart/2009/3/layout/HorizontalOrganizationChart"/>
    <dgm:cxn modelId="{620EE62D-E6E4-405D-BA69-DE21991FC8E1}" type="presParOf" srcId="{FAC99A6C-503A-41DA-9C16-A6F6AF79C245}" destId="{A42CB52E-2303-4AB2-BF42-1B4A6A42C162}" srcOrd="0" destOrd="0" presId="urn:microsoft.com/office/officeart/2009/3/layout/HorizontalOrganizationChart"/>
    <dgm:cxn modelId="{AEEF2BC9-A5FD-4E9E-9DE6-6D87638F734C}" type="presParOf" srcId="{FAC99A6C-503A-41DA-9C16-A6F6AF79C245}" destId="{3178CDB0-4B67-4CC5-AC71-8DFB4B7CB32A}" srcOrd="1" destOrd="0" presId="urn:microsoft.com/office/officeart/2009/3/layout/HorizontalOrganizationChart"/>
    <dgm:cxn modelId="{47323313-1733-4AB3-8A2F-001E6DDFB633}" type="presParOf" srcId="{30854EA7-BA16-4AC6-A766-2D4460C96D7F}" destId="{508CD549-92F2-4429-84FC-B01CCF4ABFAF}" srcOrd="1" destOrd="0" presId="urn:microsoft.com/office/officeart/2009/3/layout/HorizontalOrganizationChart"/>
    <dgm:cxn modelId="{2F834454-DC5E-4026-94AD-485C678065CE}" type="presParOf" srcId="{30854EA7-BA16-4AC6-A766-2D4460C96D7F}" destId="{6E85C222-302D-4E32-B1BD-2D857970E314}" srcOrd="2" destOrd="0" presId="urn:microsoft.com/office/officeart/2009/3/layout/HorizontalOrganizationChart"/>
    <dgm:cxn modelId="{B57D6D24-876B-4EE4-AD06-47C2CD69BF29}" type="presParOf" srcId="{B3EDB569-352B-400E-B19B-45EC6EA7E46D}" destId="{0BA3CA24-30A8-440C-9EDD-A3B8B9829154}" srcOrd="8" destOrd="0" presId="urn:microsoft.com/office/officeart/2009/3/layout/HorizontalOrganizationChart"/>
    <dgm:cxn modelId="{E53CBBBB-D682-4DAC-9FD9-CA1278DD4C2C}" type="presParOf" srcId="{B3EDB569-352B-400E-B19B-45EC6EA7E46D}" destId="{49A17488-5EC8-46DE-B9C6-684FE0F4190F}" srcOrd="9" destOrd="0" presId="urn:microsoft.com/office/officeart/2009/3/layout/HorizontalOrganizationChart"/>
    <dgm:cxn modelId="{5A2B2ADD-5B9D-4E08-800C-815F9EA6DD3A}" type="presParOf" srcId="{49A17488-5EC8-46DE-B9C6-684FE0F4190F}" destId="{05AB476A-36CE-4B88-9F2C-AE0A69182039}" srcOrd="0" destOrd="0" presId="urn:microsoft.com/office/officeart/2009/3/layout/HorizontalOrganizationChart"/>
    <dgm:cxn modelId="{9D4564A9-30EA-485A-9494-8C689D2C0BE5}" type="presParOf" srcId="{05AB476A-36CE-4B88-9F2C-AE0A69182039}" destId="{1EB720A1-2D87-4414-813E-0DCBD81285BB}" srcOrd="0" destOrd="0" presId="urn:microsoft.com/office/officeart/2009/3/layout/HorizontalOrganizationChart"/>
    <dgm:cxn modelId="{16F46165-2DB6-48FE-B5F2-4C4BFB061F3C}" type="presParOf" srcId="{05AB476A-36CE-4B88-9F2C-AE0A69182039}" destId="{AAA2FAAB-AC41-44EB-A67E-868922B29678}" srcOrd="1" destOrd="0" presId="urn:microsoft.com/office/officeart/2009/3/layout/HorizontalOrganizationChart"/>
    <dgm:cxn modelId="{ADBB5783-AE62-41A3-AADA-18A50ED292C9}" type="presParOf" srcId="{49A17488-5EC8-46DE-B9C6-684FE0F4190F}" destId="{7CF66817-4139-488C-B12E-4B8FED9D102E}" srcOrd="1" destOrd="0" presId="urn:microsoft.com/office/officeart/2009/3/layout/HorizontalOrganizationChart"/>
    <dgm:cxn modelId="{10C11419-E23C-4C17-A664-C275AE2FB2ED}" type="presParOf" srcId="{49A17488-5EC8-46DE-B9C6-684FE0F4190F}" destId="{7C8EFED4-5893-4DFF-98E8-B3FA4D410E34}" srcOrd="2" destOrd="0" presId="urn:microsoft.com/office/officeart/2009/3/layout/HorizontalOrganizationChart"/>
    <dgm:cxn modelId="{DD0344F5-E96B-4A2F-B7B7-DC4C16093E35}" type="presParOf" srcId="{B3EDB569-352B-400E-B19B-45EC6EA7E46D}" destId="{E3433678-AD85-4680-AFF5-894DA6FD86D7}" srcOrd="10" destOrd="0" presId="urn:microsoft.com/office/officeart/2009/3/layout/HorizontalOrganizationChart"/>
    <dgm:cxn modelId="{E3A56390-4D64-4850-A7A4-59CFDB3F7D9F}" type="presParOf" srcId="{B3EDB569-352B-400E-B19B-45EC6EA7E46D}" destId="{64D1AF2D-70BC-4194-A8D8-95A7462C30A7}" srcOrd="11" destOrd="0" presId="urn:microsoft.com/office/officeart/2009/3/layout/HorizontalOrganizationChart"/>
    <dgm:cxn modelId="{E8C39818-5F07-43AC-8E04-DE10B540F044}" type="presParOf" srcId="{64D1AF2D-70BC-4194-A8D8-95A7462C30A7}" destId="{BE0676E9-BE6D-4DD6-8E85-4FFF74AE70F7}" srcOrd="0" destOrd="0" presId="urn:microsoft.com/office/officeart/2009/3/layout/HorizontalOrganizationChart"/>
    <dgm:cxn modelId="{D7B56F45-B84C-4FE7-AC66-4E4A0A7727D1}" type="presParOf" srcId="{BE0676E9-BE6D-4DD6-8E85-4FFF74AE70F7}" destId="{A3B29E73-77BB-44CB-BDAC-756F10864824}" srcOrd="0" destOrd="0" presId="urn:microsoft.com/office/officeart/2009/3/layout/HorizontalOrganizationChart"/>
    <dgm:cxn modelId="{038D961A-6B5E-4021-9016-223B4E8031FF}" type="presParOf" srcId="{BE0676E9-BE6D-4DD6-8E85-4FFF74AE70F7}" destId="{4CFC8738-E53F-4233-8DA4-AB721E495ED5}" srcOrd="1" destOrd="0" presId="urn:microsoft.com/office/officeart/2009/3/layout/HorizontalOrganizationChart"/>
    <dgm:cxn modelId="{956A98CE-459D-423F-BAEA-785C1CA3BA54}" type="presParOf" srcId="{64D1AF2D-70BC-4194-A8D8-95A7462C30A7}" destId="{53E4999A-A48F-442E-A356-A71CBFF9FC4C}" srcOrd="1" destOrd="0" presId="urn:microsoft.com/office/officeart/2009/3/layout/HorizontalOrganizationChart"/>
    <dgm:cxn modelId="{F387D5F1-E4F2-4A0F-816F-9E926488BF36}" type="presParOf" srcId="{64D1AF2D-70BC-4194-A8D8-95A7462C30A7}" destId="{7ADBF5DC-96D3-4E1C-B30B-56C14F282D1E}" srcOrd="2" destOrd="0" presId="urn:microsoft.com/office/officeart/2009/3/layout/HorizontalOrganizationChart"/>
    <dgm:cxn modelId="{42DFA244-B6F3-4947-9FA6-27683D6B6967}" type="presParOf" srcId="{7745973F-5816-4C2B-B4AD-93F3E382E35B}" destId="{1458C275-4B17-4FD1-B5B8-D88C6360E1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6F36A9-6105-4FB8-9ACA-714F736B8EE5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86B82C-AD3F-4625-829F-B6EB89F978BA}">
      <dgm:prSet phldrT="[Texto]"/>
      <dgm:spPr/>
      <dgm:t>
        <a:bodyPr/>
        <a:lstStyle/>
        <a:p>
          <a:r>
            <a:rPr lang="es-ES" b="1" dirty="0" smtClean="0"/>
            <a:t>Certificación de origen</a:t>
          </a:r>
          <a:endParaRPr lang="es-ES" dirty="0"/>
        </a:p>
      </dgm:t>
    </dgm:pt>
    <dgm:pt modelId="{755666F5-9FA7-4BF5-8958-49E710766264}" type="parTrans" cxnId="{68DE64B2-E068-4252-8983-5B35FBF1FD48}">
      <dgm:prSet/>
      <dgm:spPr/>
      <dgm:t>
        <a:bodyPr/>
        <a:lstStyle/>
        <a:p>
          <a:endParaRPr lang="es-ES"/>
        </a:p>
      </dgm:t>
    </dgm:pt>
    <dgm:pt modelId="{8378E544-5BB2-4496-9104-339FA0BED7C6}" type="sibTrans" cxnId="{68DE64B2-E068-4252-8983-5B35FBF1FD48}">
      <dgm:prSet/>
      <dgm:spPr/>
      <dgm:t>
        <a:bodyPr/>
        <a:lstStyle/>
        <a:p>
          <a:endParaRPr lang="es-ES"/>
        </a:p>
      </dgm:t>
    </dgm:pt>
    <dgm:pt modelId="{01B478E5-F124-4AF2-99FF-48272D2AB518}">
      <dgm:prSet phldrT="[Texto]" custT="1"/>
      <dgm:spPr/>
      <dgm:t>
        <a:bodyPr/>
        <a:lstStyle/>
        <a:p>
          <a:r>
            <a:rPr lang="es-ES" sz="2400" dirty="0" smtClean="0"/>
            <a:t>Procedimientos de origen</a:t>
          </a:r>
          <a:endParaRPr lang="es-ES" sz="2400" dirty="0"/>
        </a:p>
      </dgm:t>
    </dgm:pt>
    <dgm:pt modelId="{C5D7FB56-EB46-4139-A965-726B2CD434CA}" type="sibTrans" cxnId="{144F1A08-6B34-4572-9380-60454541DBF7}">
      <dgm:prSet/>
      <dgm:spPr/>
      <dgm:t>
        <a:bodyPr/>
        <a:lstStyle/>
        <a:p>
          <a:endParaRPr lang="es-ES"/>
        </a:p>
      </dgm:t>
    </dgm:pt>
    <dgm:pt modelId="{09004E06-76E1-4FB4-A1A8-57D3386A646D}" type="parTrans" cxnId="{144F1A08-6B34-4572-9380-60454541DBF7}">
      <dgm:prSet/>
      <dgm:spPr/>
      <dgm:t>
        <a:bodyPr/>
        <a:lstStyle/>
        <a:p>
          <a:endParaRPr lang="es-ES"/>
        </a:p>
      </dgm:t>
    </dgm:pt>
    <dgm:pt modelId="{09EE254B-BB51-480A-AE8C-672A68B62FD2}">
      <dgm:prSet/>
      <dgm:spPr/>
      <dgm:t>
        <a:bodyPr/>
        <a:lstStyle/>
        <a:p>
          <a:r>
            <a:rPr lang="es-ES" b="1" dirty="0" smtClean="0"/>
            <a:t>Facturación por un operador de un país no parte</a:t>
          </a:r>
          <a:endParaRPr lang="es-ES" dirty="0"/>
        </a:p>
      </dgm:t>
    </dgm:pt>
    <dgm:pt modelId="{3729C45F-F850-43B1-8E5B-443D6BF7CF75}" type="parTrans" cxnId="{69A1167A-4FEE-4401-8E68-D9A5A5D85A80}">
      <dgm:prSet/>
      <dgm:spPr/>
      <dgm:t>
        <a:bodyPr/>
        <a:lstStyle/>
        <a:p>
          <a:endParaRPr lang="es-ES"/>
        </a:p>
      </dgm:t>
    </dgm:pt>
    <dgm:pt modelId="{F2F72B3F-0843-4110-8800-A97CEA6B3B1E}" type="sibTrans" cxnId="{69A1167A-4FEE-4401-8E68-D9A5A5D85A80}">
      <dgm:prSet/>
      <dgm:spPr/>
      <dgm:t>
        <a:bodyPr/>
        <a:lstStyle/>
        <a:p>
          <a:endParaRPr lang="es-ES"/>
        </a:p>
      </dgm:t>
    </dgm:pt>
    <dgm:pt modelId="{73C4F1FE-B6B7-40DE-AD04-4856EF0511F7}">
      <dgm:prSet/>
      <dgm:spPr/>
      <dgm:t>
        <a:bodyPr/>
        <a:lstStyle/>
        <a:p>
          <a:r>
            <a:rPr lang="es-ES" b="1" dirty="0" smtClean="0"/>
            <a:t>Excepciones en la certificación de origen</a:t>
          </a:r>
          <a:endParaRPr lang="es-ES" dirty="0"/>
        </a:p>
      </dgm:t>
    </dgm:pt>
    <dgm:pt modelId="{C79D2CB0-0D28-4EBD-8900-F7DAE3904555}" type="parTrans" cxnId="{178A1A9E-3C65-46DB-8FDF-D3C3DBAD2948}">
      <dgm:prSet/>
      <dgm:spPr/>
      <dgm:t>
        <a:bodyPr/>
        <a:lstStyle/>
        <a:p>
          <a:endParaRPr lang="es-ES"/>
        </a:p>
      </dgm:t>
    </dgm:pt>
    <dgm:pt modelId="{521DBDE6-F678-48A6-AEE1-9A27720E9DD2}" type="sibTrans" cxnId="{178A1A9E-3C65-46DB-8FDF-D3C3DBAD2948}">
      <dgm:prSet/>
      <dgm:spPr/>
      <dgm:t>
        <a:bodyPr/>
        <a:lstStyle/>
        <a:p>
          <a:endParaRPr lang="es-ES"/>
        </a:p>
      </dgm:t>
    </dgm:pt>
    <dgm:pt modelId="{63183F10-EE54-4C6A-8C99-2DDC6E8A2861}">
      <dgm:prSet/>
      <dgm:spPr/>
      <dgm:t>
        <a:bodyPr/>
        <a:lstStyle/>
        <a:p>
          <a:r>
            <a:rPr lang="es-ES" b="1" dirty="0" smtClean="0"/>
            <a:t>Obligaciones relativas a las importaciones</a:t>
          </a:r>
          <a:endParaRPr lang="es-ES" dirty="0"/>
        </a:p>
      </dgm:t>
    </dgm:pt>
    <dgm:pt modelId="{26A89B25-4068-421C-AFF6-827B53290F72}" type="parTrans" cxnId="{5A15D1DF-9538-48D5-B901-4D106B0AA9C6}">
      <dgm:prSet/>
      <dgm:spPr/>
      <dgm:t>
        <a:bodyPr/>
        <a:lstStyle/>
        <a:p>
          <a:endParaRPr lang="es-ES"/>
        </a:p>
      </dgm:t>
    </dgm:pt>
    <dgm:pt modelId="{980AD240-F8BE-4B51-A432-AFD0770C9685}" type="sibTrans" cxnId="{5A15D1DF-9538-48D5-B901-4D106B0AA9C6}">
      <dgm:prSet/>
      <dgm:spPr/>
      <dgm:t>
        <a:bodyPr/>
        <a:lstStyle/>
        <a:p>
          <a:endParaRPr lang="es-ES"/>
        </a:p>
      </dgm:t>
    </dgm:pt>
    <dgm:pt modelId="{6B41E8D2-2039-493C-A8CD-17446921D6BE}">
      <dgm:prSet/>
      <dgm:spPr/>
      <dgm:t>
        <a:bodyPr/>
        <a:lstStyle/>
        <a:p>
          <a:r>
            <a:rPr lang="es-ES" b="1" dirty="0" smtClean="0"/>
            <a:t>Devolución de derechos</a:t>
          </a:r>
          <a:endParaRPr lang="es-ES" dirty="0"/>
        </a:p>
      </dgm:t>
    </dgm:pt>
    <dgm:pt modelId="{995C9910-6E28-4C93-B49F-E4CA5339720A}" type="parTrans" cxnId="{F6AC8200-CB80-4E08-859B-DF67B04CB21A}">
      <dgm:prSet/>
      <dgm:spPr/>
      <dgm:t>
        <a:bodyPr/>
        <a:lstStyle/>
        <a:p>
          <a:endParaRPr lang="es-ES"/>
        </a:p>
      </dgm:t>
    </dgm:pt>
    <dgm:pt modelId="{8F579664-87FA-46C0-A869-D17C786D2A97}" type="sibTrans" cxnId="{F6AC8200-CB80-4E08-859B-DF67B04CB21A}">
      <dgm:prSet/>
      <dgm:spPr/>
      <dgm:t>
        <a:bodyPr/>
        <a:lstStyle/>
        <a:p>
          <a:endParaRPr lang="es-ES"/>
        </a:p>
      </dgm:t>
    </dgm:pt>
    <dgm:pt modelId="{B409962F-B593-48F2-AB39-42F073904581}">
      <dgm:prSet/>
      <dgm:spPr/>
      <dgm:t>
        <a:bodyPr/>
        <a:lstStyle/>
        <a:p>
          <a:r>
            <a:rPr lang="es-ES" b="1" smtClean="0"/>
            <a:t>Obligaciones relativas a las exportaciones</a:t>
          </a:r>
          <a:endParaRPr lang="es-ES"/>
        </a:p>
      </dgm:t>
    </dgm:pt>
    <dgm:pt modelId="{43FE56F7-F810-414B-890D-3DF0330D8A1A}" type="parTrans" cxnId="{5AE2BE5D-4688-4294-813A-BF7AB2AAB47B}">
      <dgm:prSet/>
      <dgm:spPr/>
      <dgm:t>
        <a:bodyPr/>
        <a:lstStyle/>
        <a:p>
          <a:endParaRPr lang="es-ES"/>
        </a:p>
      </dgm:t>
    </dgm:pt>
    <dgm:pt modelId="{28B29895-EB8A-4627-B3F0-079B70880A49}" type="sibTrans" cxnId="{5AE2BE5D-4688-4294-813A-BF7AB2AAB47B}">
      <dgm:prSet/>
      <dgm:spPr/>
      <dgm:t>
        <a:bodyPr/>
        <a:lstStyle/>
        <a:p>
          <a:endParaRPr lang="es-ES"/>
        </a:p>
      </dgm:t>
    </dgm:pt>
    <dgm:pt modelId="{7198CD90-380E-4F3E-B09E-77177B09F5AC}">
      <dgm:prSet/>
      <dgm:spPr/>
      <dgm:t>
        <a:bodyPr/>
        <a:lstStyle/>
        <a:p>
          <a:r>
            <a:rPr lang="es-ES" b="1" smtClean="0"/>
            <a:t>Requisitos para mantener registros</a:t>
          </a:r>
          <a:endParaRPr lang="es-ES"/>
        </a:p>
      </dgm:t>
    </dgm:pt>
    <dgm:pt modelId="{7C41FAFB-BF97-4C8A-9AED-D6496622654E}" type="parTrans" cxnId="{3A25662E-A6FA-465D-BF22-6F7C50AC1D27}">
      <dgm:prSet/>
      <dgm:spPr/>
      <dgm:t>
        <a:bodyPr/>
        <a:lstStyle/>
        <a:p>
          <a:endParaRPr lang="es-ES"/>
        </a:p>
      </dgm:t>
    </dgm:pt>
    <dgm:pt modelId="{90567581-CBE6-4722-89B0-8E13A336F791}" type="sibTrans" cxnId="{3A25662E-A6FA-465D-BF22-6F7C50AC1D27}">
      <dgm:prSet/>
      <dgm:spPr/>
      <dgm:t>
        <a:bodyPr/>
        <a:lstStyle/>
        <a:p>
          <a:endParaRPr lang="es-ES"/>
        </a:p>
      </dgm:t>
    </dgm:pt>
    <dgm:pt modelId="{FDBE1531-A3C0-45A2-A5BD-02DF42BD7C02}" type="pres">
      <dgm:prSet presAssocID="{5F6F36A9-6105-4FB8-9ACA-714F736B8E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C68B2DE-24B5-4340-89F4-7BF8EC98C303}" type="pres">
      <dgm:prSet presAssocID="{01B478E5-F124-4AF2-99FF-48272D2AB518}" presName="hierRoot1" presStyleCnt="0">
        <dgm:presLayoutVars>
          <dgm:hierBranch val="init"/>
        </dgm:presLayoutVars>
      </dgm:prSet>
      <dgm:spPr/>
    </dgm:pt>
    <dgm:pt modelId="{3638D3C4-1F46-4B41-86B5-291DD1CBD924}" type="pres">
      <dgm:prSet presAssocID="{01B478E5-F124-4AF2-99FF-48272D2AB518}" presName="rootComposite1" presStyleCnt="0"/>
      <dgm:spPr/>
    </dgm:pt>
    <dgm:pt modelId="{3554830C-DA6F-44AD-A970-BCDDDCA5EEDB}" type="pres">
      <dgm:prSet presAssocID="{01B478E5-F124-4AF2-99FF-48272D2AB518}" presName="rootText1" presStyleLbl="node0" presStyleIdx="0" presStyleCnt="1" custScaleX="161952" custScaleY="166856" custLinFactNeighborX="-975" custLinFactNeighborY="-31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EDCA56-6D24-419B-A877-BE4BCCB861A9}" type="pres">
      <dgm:prSet presAssocID="{01B478E5-F124-4AF2-99FF-48272D2AB5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BD89C3F-0A16-4127-9678-82C8B4F1F104}" type="pres">
      <dgm:prSet presAssocID="{01B478E5-F124-4AF2-99FF-48272D2AB518}" presName="hierChild2" presStyleCnt="0"/>
      <dgm:spPr/>
    </dgm:pt>
    <dgm:pt modelId="{BD22B603-6CA2-4D62-88E0-00E41E1C2E3C}" type="pres">
      <dgm:prSet presAssocID="{755666F5-9FA7-4BF5-8958-49E71076626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EFC0416B-0D48-4D81-AF16-206E6D4FAB38}" type="pres">
      <dgm:prSet presAssocID="{D086B82C-AD3F-4625-829F-B6EB89F978BA}" presName="hierRoot2" presStyleCnt="0">
        <dgm:presLayoutVars>
          <dgm:hierBranch val="init"/>
        </dgm:presLayoutVars>
      </dgm:prSet>
      <dgm:spPr/>
    </dgm:pt>
    <dgm:pt modelId="{50F4B598-718B-47DE-BB81-8E4F03906D77}" type="pres">
      <dgm:prSet presAssocID="{D086B82C-AD3F-4625-829F-B6EB89F978BA}" presName="rootComposite" presStyleCnt="0"/>
      <dgm:spPr/>
    </dgm:pt>
    <dgm:pt modelId="{FD9528BD-F363-4629-BFC6-014C93C6771B}" type="pres">
      <dgm:prSet presAssocID="{D086B82C-AD3F-4625-829F-B6EB89F978BA}" presName="rootText" presStyleLbl="node2" presStyleIdx="0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CF0D8-D9D3-4893-B7AE-19300E6B7E01}" type="pres">
      <dgm:prSet presAssocID="{D086B82C-AD3F-4625-829F-B6EB89F978BA}" presName="rootConnector" presStyleLbl="node2" presStyleIdx="0" presStyleCnt="7"/>
      <dgm:spPr/>
      <dgm:t>
        <a:bodyPr/>
        <a:lstStyle/>
        <a:p>
          <a:endParaRPr lang="es-ES"/>
        </a:p>
      </dgm:t>
    </dgm:pt>
    <dgm:pt modelId="{69E51019-F206-4937-8B16-072130F74444}" type="pres">
      <dgm:prSet presAssocID="{D086B82C-AD3F-4625-829F-B6EB89F978BA}" presName="hierChild4" presStyleCnt="0"/>
      <dgm:spPr/>
    </dgm:pt>
    <dgm:pt modelId="{E5F917DE-385D-46A6-B029-030B077C8EE1}" type="pres">
      <dgm:prSet presAssocID="{D086B82C-AD3F-4625-829F-B6EB89F978BA}" presName="hierChild5" presStyleCnt="0"/>
      <dgm:spPr/>
    </dgm:pt>
    <dgm:pt modelId="{3E076CDA-0E6F-4295-BDC1-5FC07240C411}" type="pres">
      <dgm:prSet presAssocID="{3729C45F-F850-43B1-8E5B-443D6BF7CF75}" presName="Name37" presStyleLbl="parChTrans1D2" presStyleIdx="1" presStyleCnt="7"/>
      <dgm:spPr/>
      <dgm:t>
        <a:bodyPr/>
        <a:lstStyle/>
        <a:p>
          <a:endParaRPr lang="es-ES"/>
        </a:p>
      </dgm:t>
    </dgm:pt>
    <dgm:pt modelId="{354BF633-75BB-4368-8EAD-6233D960ADE5}" type="pres">
      <dgm:prSet presAssocID="{09EE254B-BB51-480A-AE8C-672A68B62FD2}" presName="hierRoot2" presStyleCnt="0">
        <dgm:presLayoutVars>
          <dgm:hierBranch val="init"/>
        </dgm:presLayoutVars>
      </dgm:prSet>
      <dgm:spPr/>
    </dgm:pt>
    <dgm:pt modelId="{E3B44531-C89A-46F0-971B-D2ED4FA68E24}" type="pres">
      <dgm:prSet presAssocID="{09EE254B-BB51-480A-AE8C-672A68B62FD2}" presName="rootComposite" presStyleCnt="0"/>
      <dgm:spPr/>
    </dgm:pt>
    <dgm:pt modelId="{0882F53A-077B-4169-B4BA-24A06B0213F2}" type="pres">
      <dgm:prSet presAssocID="{09EE254B-BB51-480A-AE8C-672A68B62FD2}" presName="rootText" presStyleLbl="node2" presStyleIdx="1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146B68-D1E3-4FCE-A8D1-00741E7CE10A}" type="pres">
      <dgm:prSet presAssocID="{09EE254B-BB51-480A-AE8C-672A68B62FD2}" presName="rootConnector" presStyleLbl="node2" presStyleIdx="1" presStyleCnt="7"/>
      <dgm:spPr/>
      <dgm:t>
        <a:bodyPr/>
        <a:lstStyle/>
        <a:p>
          <a:endParaRPr lang="es-ES"/>
        </a:p>
      </dgm:t>
    </dgm:pt>
    <dgm:pt modelId="{26D48E3A-C180-4FDD-A0C8-F096A3B0F86D}" type="pres">
      <dgm:prSet presAssocID="{09EE254B-BB51-480A-AE8C-672A68B62FD2}" presName="hierChild4" presStyleCnt="0"/>
      <dgm:spPr/>
    </dgm:pt>
    <dgm:pt modelId="{60BCE5B9-9257-41B4-83DB-5B068192C742}" type="pres">
      <dgm:prSet presAssocID="{09EE254B-BB51-480A-AE8C-672A68B62FD2}" presName="hierChild5" presStyleCnt="0"/>
      <dgm:spPr/>
    </dgm:pt>
    <dgm:pt modelId="{FBF04963-CAAF-45B2-AC94-FBD6A12C76B7}" type="pres">
      <dgm:prSet presAssocID="{C79D2CB0-0D28-4EBD-8900-F7DAE390455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F9D397-69BF-4BFF-971C-C894BE4674E5}" type="pres">
      <dgm:prSet presAssocID="{73C4F1FE-B6B7-40DE-AD04-4856EF0511F7}" presName="hierRoot2" presStyleCnt="0">
        <dgm:presLayoutVars>
          <dgm:hierBranch val="init"/>
        </dgm:presLayoutVars>
      </dgm:prSet>
      <dgm:spPr/>
    </dgm:pt>
    <dgm:pt modelId="{008D3014-97EF-469B-A50A-53C78F6C7748}" type="pres">
      <dgm:prSet presAssocID="{73C4F1FE-B6B7-40DE-AD04-4856EF0511F7}" presName="rootComposite" presStyleCnt="0"/>
      <dgm:spPr/>
    </dgm:pt>
    <dgm:pt modelId="{34271365-A9C6-4296-ACD8-FEBA02E057CC}" type="pres">
      <dgm:prSet presAssocID="{73C4F1FE-B6B7-40DE-AD04-4856EF0511F7}" presName="rootText" presStyleLbl="node2" presStyleIdx="2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1937C0-34CE-4203-907E-D6553C20FF40}" type="pres">
      <dgm:prSet presAssocID="{73C4F1FE-B6B7-40DE-AD04-4856EF0511F7}" presName="rootConnector" presStyleLbl="node2" presStyleIdx="2" presStyleCnt="7"/>
      <dgm:spPr/>
      <dgm:t>
        <a:bodyPr/>
        <a:lstStyle/>
        <a:p>
          <a:endParaRPr lang="es-ES"/>
        </a:p>
      </dgm:t>
    </dgm:pt>
    <dgm:pt modelId="{3FEDFB05-D98D-4AA9-8837-956B1615FD54}" type="pres">
      <dgm:prSet presAssocID="{73C4F1FE-B6B7-40DE-AD04-4856EF0511F7}" presName="hierChild4" presStyleCnt="0"/>
      <dgm:spPr/>
    </dgm:pt>
    <dgm:pt modelId="{5A328E93-DEFC-4D75-97A6-A9252FE22FA8}" type="pres">
      <dgm:prSet presAssocID="{73C4F1FE-B6B7-40DE-AD04-4856EF0511F7}" presName="hierChild5" presStyleCnt="0"/>
      <dgm:spPr/>
    </dgm:pt>
    <dgm:pt modelId="{2860B232-1E47-493A-B5B8-BED9AAF8E8D8}" type="pres">
      <dgm:prSet presAssocID="{26A89B25-4068-421C-AFF6-827B53290F7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1923F6D-D1B4-45E0-BF1B-C8B586B3486A}" type="pres">
      <dgm:prSet presAssocID="{63183F10-EE54-4C6A-8C99-2DDC6E8A2861}" presName="hierRoot2" presStyleCnt="0">
        <dgm:presLayoutVars>
          <dgm:hierBranch val="init"/>
        </dgm:presLayoutVars>
      </dgm:prSet>
      <dgm:spPr/>
    </dgm:pt>
    <dgm:pt modelId="{47C6DD45-117B-46B3-92A4-9A4A189F53FA}" type="pres">
      <dgm:prSet presAssocID="{63183F10-EE54-4C6A-8C99-2DDC6E8A2861}" presName="rootComposite" presStyleCnt="0"/>
      <dgm:spPr/>
    </dgm:pt>
    <dgm:pt modelId="{9A380C3D-D1AE-49AF-B58B-D32FECFC19A1}" type="pres">
      <dgm:prSet presAssocID="{63183F10-EE54-4C6A-8C99-2DDC6E8A2861}" presName="rootText" presStyleLbl="node2" presStyleIdx="3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A3E835-01AE-4641-ABB0-3209C4F1435B}" type="pres">
      <dgm:prSet presAssocID="{63183F10-EE54-4C6A-8C99-2DDC6E8A2861}" presName="rootConnector" presStyleLbl="node2" presStyleIdx="3" presStyleCnt="7"/>
      <dgm:spPr/>
      <dgm:t>
        <a:bodyPr/>
        <a:lstStyle/>
        <a:p>
          <a:endParaRPr lang="es-ES"/>
        </a:p>
      </dgm:t>
    </dgm:pt>
    <dgm:pt modelId="{2C5760BA-320D-440C-A076-971C609E602E}" type="pres">
      <dgm:prSet presAssocID="{63183F10-EE54-4C6A-8C99-2DDC6E8A2861}" presName="hierChild4" presStyleCnt="0"/>
      <dgm:spPr/>
    </dgm:pt>
    <dgm:pt modelId="{059EAE3C-92F0-4EAA-92CF-80A41AD16CEB}" type="pres">
      <dgm:prSet presAssocID="{63183F10-EE54-4C6A-8C99-2DDC6E8A2861}" presName="hierChild5" presStyleCnt="0"/>
      <dgm:spPr/>
    </dgm:pt>
    <dgm:pt modelId="{3614CBB8-CF11-4C30-B175-94D390EFEB36}" type="pres">
      <dgm:prSet presAssocID="{995C9910-6E28-4C93-B49F-E4CA5339720A}" presName="Name37" presStyleLbl="parChTrans1D2" presStyleIdx="4" presStyleCnt="7"/>
      <dgm:spPr/>
      <dgm:t>
        <a:bodyPr/>
        <a:lstStyle/>
        <a:p>
          <a:endParaRPr lang="es-ES"/>
        </a:p>
      </dgm:t>
    </dgm:pt>
    <dgm:pt modelId="{35F8717B-1E2F-4745-8CE6-7544B9BFA80D}" type="pres">
      <dgm:prSet presAssocID="{6B41E8D2-2039-493C-A8CD-17446921D6BE}" presName="hierRoot2" presStyleCnt="0">
        <dgm:presLayoutVars>
          <dgm:hierBranch val="init"/>
        </dgm:presLayoutVars>
      </dgm:prSet>
      <dgm:spPr/>
    </dgm:pt>
    <dgm:pt modelId="{7DE33DDE-A79B-4305-B8C0-3D5F77E2388B}" type="pres">
      <dgm:prSet presAssocID="{6B41E8D2-2039-493C-A8CD-17446921D6BE}" presName="rootComposite" presStyleCnt="0"/>
      <dgm:spPr/>
    </dgm:pt>
    <dgm:pt modelId="{5F4A7230-84C4-4622-87A9-78FAC04384FA}" type="pres">
      <dgm:prSet presAssocID="{6B41E8D2-2039-493C-A8CD-17446921D6BE}" presName="rootText" presStyleLbl="node2" presStyleIdx="4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DE99C-8B8B-4C5C-BC35-043212F26105}" type="pres">
      <dgm:prSet presAssocID="{6B41E8D2-2039-493C-A8CD-17446921D6BE}" presName="rootConnector" presStyleLbl="node2" presStyleIdx="4" presStyleCnt="7"/>
      <dgm:spPr/>
      <dgm:t>
        <a:bodyPr/>
        <a:lstStyle/>
        <a:p>
          <a:endParaRPr lang="es-ES"/>
        </a:p>
      </dgm:t>
    </dgm:pt>
    <dgm:pt modelId="{285A404C-EA83-4F60-944E-ECCA490A9AC7}" type="pres">
      <dgm:prSet presAssocID="{6B41E8D2-2039-493C-A8CD-17446921D6BE}" presName="hierChild4" presStyleCnt="0"/>
      <dgm:spPr/>
    </dgm:pt>
    <dgm:pt modelId="{BED74ABD-07B4-4928-A517-536B696C22E1}" type="pres">
      <dgm:prSet presAssocID="{6B41E8D2-2039-493C-A8CD-17446921D6BE}" presName="hierChild5" presStyleCnt="0"/>
      <dgm:spPr/>
    </dgm:pt>
    <dgm:pt modelId="{8C13A17E-566B-496F-8142-980475A2F0DE}" type="pres">
      <dgm:prSet presAssocID="{43FE56F7-F810-414B-890D-3DF0330D8A1A}" presName="Name37" presStyleLbl="parChTrans1D2" presStyleIdx="5" presStyleCnt="7"/>
      <dgm:spPr/>
      <dgm:t>
        <a:bodyPr/>
        <a:lstStyle/>
        <a:p>
          <a:endParaRPr lang="es-ES"/>
        </a:p>
      </dgm:t>
    </dgm:pt>
    <dgm:pt modelId="{C8F8B7E0-1AC2-45A5-8D46-9D5C3F4F90A7}" type="pres">
      <dgm:prSet presAssocID="{B409962F-B593-48F2-AB39-42F073904581}" presName="hierRoot2" presStyleCnt="0">
        <dgm:presLayoutVars>
          <dgm:hierBranch val="init"/>
        </dgm:presLayoutVars>
      </dgm:prSet>
      <dgm:spPr/>
    </dgm:pt>
    <dgm:pt modelId="{6C38CF04-F2B7-4C98-B19F-25FFEFC6EBAA}" type="pres">
      <dgm:prSet presAssocID="{B409962F-B593-48F2-AB39-42F073904581}" presName="rootComposite" presStyleCnt="0"/>
      <dgm:spPr/>
    </dgm:pt>
    <dgm:pt modelId="{A0BD162D-E05B-45F3-8937-1F5AE33BA7A8}" type="pres">
      <dgm:prSet presAssocID="{B409962F-B593-48F2-AB39-42F073904581}" presName="rootText" presStyleLbl="node2" presStyleIdx="5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EEBC80-91DC-4640-9025-46F6243075AB}" type="pres">
      <dgm:prSet presAssocID="{B409962F-B593-48F2-AB39-42F073904581}" presName="rootConnector" presStyleLbl="node2" presStyleIdx="5" presStyleCnt="7"/>
      <dgm:spPr/>
      <dgm:t>
        <a:bodyPr/>
        <a:lstStyle/>
        <a:p>
          <a:endParaRPr lang="es-ES"/>
        </a:p>
      </dgm:t>
    </dgm:pt>
    <dgm:pt modelId="{1E5698C5-4AE8-4C9D-9A04-F4766771C23D}" type="pres">
      <dgm:prSet presAssocID="{B409962F-B593-48F2-AB39-42F073904581}" presName="hierChild4" presStyleCnt="0"/>
      <dgm:spPr/>
    </dgm:pt>
    <dgm:pt modelId="{AE09428A-BCF4-4746-90EF-80921CA7ECAE}" type="pres">
      <dgm:prSet presAssocID="{B409962F-B593-48F2-AB39-42F073904581}" presName="hierChild5" presStyleCnt="0"/>
      <dgm:spPr/>
    </dgm:pt>
    <dgm:pt modelId="{55FB7D72-F7BC-4961-8E3D-30606BFD7C38}" type="pres">
      <dgm:prSet presAssocID="{7C41FAFB-BF97-4C8A-9AED-D6496622654E}" presName="Name37" presStyleLbl="parChTrans1D2" presStyleIdx="6" presStyleCnt="7"/>
      <dgm:spPr/>
      <dgm:t>
        <a:bodyPr/>
        <a:lstStyle/>
        <a:p>
          <a:endParaRPr lang="es-ES"/>
        </a:p>
      </dgm:t>
    </dgm:pt>
    <dgm:pt modelId="{0EB64F7E-5C83-4FB6-879D-8239AE98CD91}" type="pres">
      <dgm:prSet presAssocID="{7198CD90-380E-4F3E-B09E-77177B09F5AC}" presName="hierRoot2" presStyleCnt="0">
        <dgm:presLayoutVars>
          <dgm:hierBranch val="init"/>
        </dgm:presLayoutVars>
      </dgm:prSet>
      <dgm:spPr/>
    </dgm:pt>
    <dgm:pt modelId="{2B5786D2-2B8C-4992-BCA9-E99EF8C2139F}" type="pres">
      <dgm:prSet presAssocID="{7198CD90-380E-4F3E-B09E-77177B09F5AC}" presName="rootComposite" presStyleCnt="0"/>
      <dgm:spPr/>
    </dgm:pt>
    <dgm:pt modelId="{9BD4CD5B-F8CB-4C74-BA71-93C009EE3F54}" type="pres">
      <dgm:prSet presAssocID="{7198CD90-380E-4F3E-B09E-77177B09F5AC}" presName="rootText" presStyleLbl="node2" presStyleIdx="6" presStyleCnt="7" custScaleY="156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629A69-0FFD-4458-A13F-D21326AEB2FD}" type="pres">
      <dgm:prSet presAssocID="{7198CD90-380E-4F3E-B09E-77177B09F5AC}" presName="rootConnector" presStyleLbl="node2" presStyleIdx="6" presStyleCnt="7"/>
      <dgm:spPr/>
      <dgm:t>
        <a:bodyPr/>
        <a:lstStyle/>
        <a:p>
          <a:endParaRPr lang="es-ES"/>
        </a:p>
      </dgm:t>
    </dgm:pt>
    <dgm:pt modelId="{6E58E413-661E-4BDC-8CCB-5C6E31A7A9C7}" type="pres">
      <dgm:prSet presAssocID="{7198CD90-380E-4F3E-B09E-77177B09F5AC}" presName="hierChild4" presStyleCnt="0"/>
      <dgm:spPr/>
    </dgm:pt>
    <dgm:pt modelId="{DCFF10E7-CC8F-4BE3-8C24-EF4919E4D938}" type="pres">
      <dgm:prSet presAssocID="{7198CD90-380E-4F3E-B09E-77177B09F5AC}" presName="hierChild5" presStyleCnt="0"/>
      <dgm:spPr/>
    </dgm:pt>
    <dgm:pt modelId="{B243EB9A-37EE-45C0-ADDA-81A5F2D97BB0}" type="pres">
      <dgm:prSet presAssocID="{01B478E5-F124-4AF2-99FF-48272D2AB518}" presName="hierChild3" presStyleCnt="0"/>
      <dgm:spPr/>
    </dgm:pt>
  </dgm:ptLst>
  <dgm:cxnLst>
    <dgm:cxn modelId="{B7A115F3-6F0C-4667-95CE-0F8B87B86001}" type="presOf" srcId="{26A89B25-4068-421C-AFF6-827B53290F72}" destId="{2860B232-1E47-493A-B5B8-BED9AAF8E8D8}" srcOrd="0" destOrd="0" presId="urn:microsoft.com/office/officeart/2005/8/layout/orgChart1"/>
    <dgm:cxn modelId="{65E1CE8E-8545-4003-B774-ADB435D8D41E}" type="presOf" srcId="{3729C45F-F850-43B1-8E5B-443D6BF7CF75}" destId="{3E076CDA-0E6F-4295-BDC1-5FC07240C411}" srcOrd="0" destOrd="0" presId="urn:microsoft.com/office/officeart/2005/8/layout/orgChart1"/>
    <dgm:cxn modelId="{FCDCF310-19A9-401B-AAAD-3F0357471502}" type="presOf" srcId="{B409962F-B593-48F2-AB39-42F073904581}" destId="{ECEEBC80-91DC-4640-9025-46F6243075AB}" srcOrd="1" destOrd="0" presId="urn:microsoft.com/office/officeart/2005/8/layout/orgChart1"/>
    <dgm:cxn modelId="{1714378D-B749-4FC9-8B6D-A671E8EB6336}" type="presOf" srcId="{995C9910-6E28-4C93-B49F-E4CA5339720A}" destId="{3614CBB8-CF11-4C30-B175-94D390EFEB36}" srcOrd="0" destOrd="0" presId="urn:microsoft.com/office/officeart/2005/8/layout/orgChart1"/>
    <dgm:cxn modelId="{DB8DA702-CD04-4315-A55D-DAA6D1B537F4}" type="presOf" srcId="{43FE56F7-F810-414B-890D-3DF0330D8A1A}" destId="{8C13A17E-566B-496F-8142-980475A2F0DE}" srcOrd="0" destOrd="0" presId="urn:microsoft.com/office/officeart/2005/8/layout/orgChart1"/>
    <dgm:cxn modelId="{06B93714-36CE-4EC8-A201-DE0BCB518929}" type="presOf" srcId="{01B478E5-F124-4AF2-99FF-48272D2AB518}" destId="{8EEDCA56-6D24-419B-A877-BE4BCCB861A9}" srcOrd="1" destOrd="0" presId="urn:microsoft.com/office/officeart/2005/8/layout/orgChart1"/>
    <dgm:cxn modelId="{69A1167A-4FEE-4401-8E68-D9A5A5D85A80}" srcId="{01B478E5-F124-4AF2-99FF-48272D2AB518}" destId="{09EE254B-BB51-480A-AE8C-672A68B62FD2}" srcOrd="1" destOrd="0" parTransId="{3729C45F-F850-43B1-8E5B-443D6BF7CF75}" sibTransId="{F2F72B3F-0843-4110-8800-A97CEA6B3B1E}"/>
    <dgm:cxn modelId="{178A1A9E-3C65-46DB-8FDF-D3C3DBAD2948}" srcId="{01B478E5-F124-4AF2-99FF-48272D2AB518}" destId="{73C4F1FE-B6B7-40DE-AD04-4856EF0511F7}" srcOrd="2" destOrd="0" parTransId="{C79D2CB0-0D28-4EBD-8900-F7DAE3904555}" sibTransId="{521DBDE6-F678-48A6-AEE1-9A27720E9DD2}"/>
    <dgm:cxn modelId="{61E85EBA-3379-4C06-A4AF-5B4F6B343A41}" type="presOf" srcId="{63183F10-EE54-4C6A-8C99-2DDC6E8A2861}" destId="{01A3E835-01AE-4641-ABB0-3209C4F1435B}" srcOrd="1" destOrd="0" presId="urn:microsoft.com/office/officeart/2005/8/layout/orgChart1"/>
    <dgm:cxn modelId="{5AE2BE5D-4688-4294-813A-BF7AB2AAB47B}" srcId="{01B478E5-F124-4AF2-99FF-48272D2AB518}" destId="{B409962F-B593-48F2-AB39-42F073904581}" srcOrd="5" destOrd="0" parTransId="{43FE56F7-F810-414B-890D-3DF0330D8A1A}" sibTransId="{28B29895-EB8A-4627-B3F0-079B70880A49}"/>
    <dgm:cxn modelId="{3A25662E-A6FA-465D-BF22-6F7C50AC1D27}" srcId="{01B478E5-F124-4AF2-99FF-48272D2AB518}" destId="{7198CD90-380E-4F3E-B09E-77177B09F5AC}" srcOrd="6" destOrd="0" parTransId="{7C41FAFB-BF97-4C8A-9AED-D6496622654E}" sibTransId="{90567581-CBE6-4722-89B0-8E13A336F791}"/>
    <dgm:cxn modelId="{5A15D1DF-9538-48D5-B901-4D106B0AA9C6}" srcId="{01B478E5-F124-4AF2-99FF-48272D2AB518}" destId="{63183F10-EE54-4C6A-8C99-2DDC6E8A2861}" srcOrd="3" destOrd="0" parTransId="{26A89B25-4068-421C-AFF6-827B53290F72}" sibTransId="{980AD240-F8BE-4B51-A432-AFD0770C9685}"/>
    <dgm:cxn modelId="{AD2DB9B8-07B2-42AB-ADA0-8A92E215D3E8}" type="presOf" srcId="{7198CD90-380E-4F3E-B09E-77177B09F5AC}" destId="{9BD4CD5B-F8CB-4C74-BA71-93C009EE3F54}" srcOrd="0" destOrd="0" presId="urn:microsoft.com/office/officeart/2005/8/layout/orgChart1"/>
    <dgm:cxn modelId="{E1F2A098-4C5C-483C-8535-000C5B280EC8}" type="presOf" srcId="{09EE254B-BB51-480A-AE8C-672A68B62FD2}" destId="{15146B68-D1E3-4FCE-A8D1-00741E7CE10A}" srcOrd="1" destOrd="0" presId="urn:microsoft.com/office/officeart/2005/8/layout/orgChart1"/>
    <dgm:cxn modelId="{3908EC95-B08B-4582-A264-B35B80A330F8}" type="presOf" srcId="{755666F5-9FA7-4BF5-8958-49E710766264}" destId="{BD22B603-6CA2-4D62-88E0-00E41E1C2E3C}" srcOrd="0" destOrd="0" presId="urn:microsoft.com/office/officeart/2005/8/layout/orgChart1"/>
    <dgm:cxn modelId="{3D76B208-0F3D-43DC-81AF-27DE930DF876}" type="presOf" srcId="{7C41FAFB-BF97-4C8A-9AED-D6496622654E}" destId="{55FB7D72-F7BC-4961-8E3D-30606BFD7C38}" srcOrd="0" destOrd="0" presId="urn:microsoft.com/office/officeart/2005/8/layout/orgChart1"/>
    <dgm:cxn modelId="{F09D0AA0-46E2-491A-8F92-530CA9158ADE}" type="presOf" srcId="{B409962F-B593-48F2-AB39-42F073904581}" destId="{A0BD162D-E05B-45F3-8937-1F5AE33BA7A8}" srcOrd="0" destOrd="0" presId="urn:microsoft.com/office/officeart/2005/8/layout/orgChart1"/>
    <dgm:cxn modelId="{900CB8E6-DA5C-4908-BDC7-8595A0F0DFC5}" type="presOf" srcId="{73C4F1FE-B6B7-40DE-AD04-4856EF0511F7}" destId="{CD1937C0-34CE-4203-907E-D6553C20FF40}" srcOrd="1" destOrd="0" presId="urn:microsoft.com/office/officeart/2005/8/layout/orgChart1"/>
    <dgm:cxn modelId="{ECEE6722-7CB0-4B94-BB17-CF4E29E3C597}" type="presOf" srcId="{C79D2CB0-0D28-4EBD-8900-F7DAE3904555}" destId="{FBF04963-CAAF-45B2-AC94-FBD6A12C76B7}" srcOrd="0" destOrd="0" presId="urn:microsoft.com/office/officeart/2005/8/layout/orgChart1"/>
    <dgm:cxn modelId="{D575AF24-B74A-4B11-9323-8F1213BE500D}" type="presOf" srcId="{01B478E5-F124-4AF2-99FF-48272D2AB518}" destId="{3554830C-DA6F-44AD-A970-BCDDDCA5EEDB}" srcOrd="0" destOrd="0" presId="urn:microsoft.com/office/officeart/2005/8/layout/orgChart1"/>
    <dgm:cxn modelId="{89547B6F-52E1-4EB6-86CD-8A5DA75DDDE7}" type="presOf" srcId="{6B41E8D2-2039-493C-A8CD-17446921D6BE}" destId="{333DE99C-8B8B-4C5C-BC35-043212F26105}" srcOrd="1" destOrd="0" presId="urn:microsoft.com/office/officeart/2005/8/layout/orgChart1"/>
    <dgm:cxn modelId="{7894094B-791B-40B6-8A0B-B91A328C39F7}" type="presOf" srcId="{09EE254B-BB51-480A-AE8C-672A68B62FD2}" destId="{0882F53A-077B-4169-B4BA-24A06B0213F2}" srcOrd="0" destOrd="0" presId="urn:microsoft.com/office/officeart/2005/8/layout/orgChart1"/>
    <dgm:cxn modelId="{68DE64B2-E068-4252-8983-5B35FBF1FD48}" srcId="{01B478E5-F124-4AF2-99FF-48272D2AB518}" destId="{D086B82C-AD3F-4625-829F-B6EB89F978BA}" srcOrd="0" destOrd="0" parTransId="{755666F5-9FA7-4BF5-8958-49E710766264}" sibTransId="{8378E544-5BB2-4496-9104-339FA0BED7C6}"/>
    <dgm:cxn modelId="{B8BCD852-86B4-4355-9417-547D47D18422}" type="presOf" srcId="{63183F10-EE54-4C6A-8C99-2DDC6E8A2861}" destId="{9A380C3D-D1AE-49AF-B58B-D32FECFC19A1}" srcOrd="0" destOrd="0" presId="urn:microsoft.com/office/officeart/2005/8/layout/orgChart1"/>
    <dgm:cxn modelId="{0BD954B7-3809-47D4-A37F-5A9FD663BCFE}" type="presOf" srcId="{73C4F1FE-B6B7-40DE-AD04-4856EF0511F7}" destId="{34271365-A9C6-4296-ACD8-FEBA02E057CC}" srcOrd="0" destOrd="0" presId="urn:microsoft.com/office/officeart/2005/8/layout/orgChart1"/>
    <dgm:cxn modelId="{F6AC8200-CB80-4E08-859B-DF67B04CB21A}" srcId="{01B478E5-F124-4AF2-99FF-48272D2AB518}" destId="{6B41E8D2-2039-493C-A8CD-17446921D6BE}" srcOrd="4" destOrd="0" parTransId="{995C9910-6E28-4C93-B49F-E4CA5339720A}" sibTransId="{8F579664-87FA-46C0-A869-D17C786D2A97}"/>
    <dgm:cxn modelId="{144F1A08-6B34-4572-9380-60454541DBF7}" srcId="{5F6F36A9-6105-4FB8-9ACA-714F736B8EE5}" destId="{01B478E5-F124-4AF2-99FF-48272D2AB518}" srcOrd="0" destOrd="0" parTransId="{09004E06-76E1-4FB4-A1A8-57D3386A646D}" sibTransId="{C5D7FB56-EB46-4139-A965-726B2CD434CA}"/>
    <dgm:cxn modelId="{27D8D309-FDB4-4BB9-89D2-EB8AE0BA5599}" type="presOf" srcId="{D086B82C-AD3F-4625-829F-B6EB89F978BA}" destId="{FD9528BD-F363-4629-BFC6-014C93C6771B}" srcOrd="0" destOrd="0" presId="urn:microsoft.com/office/officeart/2005/8/layout/orgChart1"/>
    <dgm:cxn modelId="{3D2AE24D-58FF-468B-9542-B66877F701E9}" type="presOf" srcId="{6B41E8D2-2039-493C-A8CD-17446921D6BE}" destId="{5F4A7230-84C4-4622-87A9-78FAC04384FA}" srcOrd="0" destOrd="0" presId="urn:microsoft.com/office/officeart/2005/8/layout/orgChart1"/>
    <dgm:cxn modelId="{444DE9E1-C8D8-4045-A85B-D0F1A1E97F96}" type="presOf" srcId="{5F6F36A9-6105-4FB8-9ACA-714F736B8EE5}" destId="{FDBE1531-A3C0-45A2-A5BD-02DF42BD7C02}" srcOrd="0" destOrd="0" presId="urn:microsoft.com/office/officeart/2005/8/layout/orgChart1"/>
    <dgm:cxn modelId="{1507B489-40DC-4AF3-BB04-EBEEA1D9C8F7}" type="presOf" srcId="{7198CD90-380E-4F3E-B09E-77177B09F5AC}" destId="{3E629A69-0FFD-4458-A13F-D21326AEB2FD}" srcOrd="1" destOrd="0" presId="urn:microsoft.com/office/officeart/2005/8/layout/orgChart1"/>
    <dgm:cxn modelId="{B48153B5-314E-4DC8-BE48-90DF3FBC40FB}" type="presOf" srcId="{D086B82C-AD3F-4625-829F-B6EB89F978BA}" destId="{772CF0D8-D9D3-4893-B7AE-19300E6B7E01}" srcOrd="1" destOrd="0" presId="urn:microsoft.com/office/officeart/2005/8/layout/orgChart1"/>
    <dgm:cxn modelId="{2FF64D76-E9FF-4640-8DD1-B3F9D9A822BF}" type="presParOf" srcId="{FDBE1531-A3C0-45A2-A5BD-02DF42BD7C02}" destId="{1C68B2DE-24B5-4340-89F4-7BF8EC98C303}" srcOrd="0" destOrd="0" presId="urn:microsoft.com/office/officeart/2005/8/layout/orgChart1"/>
    <dgm:cxn modelId="{03967C2D-B599-44B2-B348-282CC702C48A}" type="presParOf" srcId="{1C68B2DE-24B5-4340-89F4-7BF8EC98C303}" destId="{3638D3C4-1F46-4B41-86B5-291DD1CBD924}" srcOrd="0" destOrd="0" presId="urn:microsoft.com/office/officeart/2005/8/layout/orgChart1"/>
    <dgm:cxn modelId="{F6F0A499-86F8-42A6-98EB-47BDAA1F756E}" type="presParOf" srcId="{3638D3C4-1F46-4B41-86B5-291DD1CBD924}" destId="{3554830C-DA6F-44AD-A970-BCDDDCA5EEDB}" srcOrd="0" destOrd="0" presId="urn:microsoft.com/office/officeart/2005/8/layout/orgChart1"/>
    <dgm:cxn modelId="{7A5F76FE-C3FC-465C-8E1D-629406FA9E08}" type="presParOf" srcId="{3638D3C4-1F46-4B41-86B5-291DD1CBD924}" destId="{8EEDCA56-6D24-419B-A877-BE4BCCB861A9}" srcOrd="1" destOrd="0" presId="urn:microsoft.com/office/officeart/2005/8/layout/orgChart1"/>
    <dgm:cxn modelId="{CFDB79A8-D70D-44C0-A090-694AA7B54E00}" type="presParOf" srcId="{1C68B2DE-24B5-4340-89F4-7BF8EC98C303}" destId="{7BD89C3F-0A16-4127-9678-82C8B4F1F104}" srcOrd="1" destOrd="0" presId="urn:microsoft.com/office/officeart/2005/8/layout/orgChart1"/>
    <dgm:cxn modelId="{17D66965-068B-4569-810D-14CD8448EBFB}" type="presParOf" srcId="{7BD89C3F-0A16-4127-9678-82C8B4F1F104}" destId="{BD22B603-6CA2-4D62-88E0-00E41E1C2E3C}" srcOrd="0" destOrd="0" presId="urn:microsoft.com/office/officeart/2005/8/layout/orgChart1"/>
    <dgm:cxn modelId="{2561B18C-730E-4DF5-8F95-8C9E0DD2A275}" type="presParOf" srcId="{7BD89C3F-0A16-4127-9678-82C8B4F1F104}" destId="{EFC0416B-0D48-4D81-AF16-206E6D4FAB38}" srcOrd="1" destOrd="0" presId="urn:microsoft.com/office/officeart/2005/8/layout/orgChart1"/>
    <dgm:cxn modelId="{B0930A2C-693D-4BDD-B082-3B6AA8D802D8}" type="presParOf" srcId="{EFC0416B-0D48-4D81-AF16-206E6D4FAB38}" destId="{50F4B598-718B-47DE-BB81-8E4F03906D77}" srcOrd="0" destOrd="0" presId="urn:microsoft.com/office/officeart/2005/8/layout/orgChart1"/>
    <dgm:cxn modelId="{1F7B37EA-D397-4614-A047-49D13F2AE335}" type="presParOf" srcId="{50F4B598-718B-47DE-BB81-8E4F03906D77}" destId="{FD9528BD-F363-4629-BFC6-014C93C6771B}" srcOrd="0" destOrd="0" presId="urn:microsoft.com/office/officeart/2005/8/layout/orgChart1"/>
    <dgm:cxn modelId="{4BB4F842-79A7-4D0D-A93D-573F4A558658}" type="presParOf" srcId="{50F4B598-718B-47DE-BB81-8E4F03906D77}" destId="{772CF0D8-D9D3-4893-B7AE-19300E6B7E01}" srcOrd="1" destOrd="0" presId="urn:microsoft.com/office/officeart/2005/8/layout/orgChart1"/>
    <dgm:cxn modelId="{03582C1D-9D2D-4D1E-8A6E-97CF59D22EB2}" type="presParOf" srcId="{EFC0416B-0D48-4D81-AF16-206E6D4FAB38}" destId="{69E51019-F206-4937-8B16-072130F74444}" srcOrd="1" destOrd="0" presId="urn:microsoft.com/office/officeart/2005/8/layout/orgChart1"/>
    <dgm:cxn modelId="{6D8F6475-E3E0-4750-8342-10D999B4D609}" type="presParOf" srcId="{EFC0416B-0D48-4D81-AF16-206E6D4FAB38}" destId="{E5F917DE-385D-46A6-B029-030B077C8EE1}" srcOrd="2" destOrd="0" presId="urn:microsoft.com/office/officeart/2005/8/layout/orgChart1"/>
    <dgm:cxn modelId="{E527C984-4C4E-4FE9-BB51-EF35ADFC7A6C}" type="presParOf" srcId="{7BD89C3F-0A16-4127-9678-82C8B4F1F104}" destId="{3E076CDA-0E6F-4295-BDC1-5FC07240C411}" srcOrd="2" destOrd="0" presId="urn:microsoft.com/office/officeart/2005/8/layout/orgChart1"/>
    <dgm:cxn modelId="{71BA24E5-5A42-4DD2-B275-0CD8B3EEF014}" type="presParOf" srcId="{7BD89C3F-0A16-4127-9678-82C8B4F1F104}" destId="{354BF633-75BB-4368-8EAD-6233D960ADE5}" srcOrd="3" destOrd="0" presId="urn:microsoft.com/office/officeart/2005/8/layout/orgChart1"/>
    <dgm:cxn modelId="{C4B668B0-4C94-4182-B8E5-CFECF48E4109}" type="presParOf" srcId="{354BF633-75BB-4368-8EAD-6233D960ADE5}" destId="{E3B44531-C89A-46F0-971B-D2ED4FA68E24}" srcOrd="0" destOrd="0" presId="urn:microsoft.com/office/officeart/2005/8/layout/orgChart1"/>
    <dgm:cxn modelId="{AE661138-4623-4DF7-8D03-6E1B4E1A075B}" type="presParOf" srcId="{E3B44531-C89A-46F0-971B-D2ED4FA68E24}" destId="{0882F53A-077B-4169-B4BA-24A06B0213F2}" srcOrd="0" destOrd="0" presId="urn:microsoft.com/office/officeart/2005/8/layout/orgChart1"/>
    <dgm:cxn modelId="{F1006D55-8C96-4475-A9D2-E58FBE5620E3}" type="presParOf" srcId="{E3B44531-C89A-46F0-971B-D2ED4FA68E24}" destId="{15146B68-D1E3-4FCE-A8D1-00741E7CE10A}" srcOrd="1" destOrd="0" presId="urn:microsoft.com/office/officeart/2005/8/layout/orgChart1"/>
    <dgm:cxn modelId="{51AB7FC7-F25C-4D77-9E93-6F18B33E84B0}" type="presParOf" srcId="{354BF633-75BB-4368-8EAD-6233D960ADE5}" destId="{26D48E3A-C180-4FDD-A0C8-F096A3B0F86D}" srcOrd="1" destOrd="0" presId="urn:microsoft.com/office/officeart/2005/8/layout/orgChart1"/>
    <dgm:cxn modelId="{6865BE76-93D2-49BA-AF5D-F16288643EEE}" type="presParOf" srcId="{354BF633-75BB-4368-8EAD-6233D960ADE5}" destId="{60BCE5B9-9257-41B4-83DB-5B068192C742}" srcOrd="2" destOrd="0" presId="urn:microsoft.com/office/officeart/2005/8/layout/orgChart1"/>
    <dgm:cxn modelId="{276AE3B3-A4FE-4259-AB33-EF521DA0E4D2}" type="presParOf" srcId="{7BD89C3F-0A16-4127-9678-82C8B4F1F104}" destId="{FBF04963-CAAF-45B2-AC94-FBD6A12C76B7}" srcOrd="4" destOrd="0" presId="urn:microsoft.com/office/officeart/2005/8/layout/orgChart1"/>
    <dgm:cxn modelId="{59328FFD-C2A2-4F93-B67A-C17261CA7EDE}" type="presParOf" srcId="{7BD89C3F-0A16-4127-9678-82C8B4F1F104}" destId="{54F9D397-69BF-4BFF-971C-C894BE4674E5}" srcOrd="5" destOrd="0" presId="urn:microsoft.com/office/officeart/2005/8/layout/orgChart1"/>
    <dgm:cxn modelId="{244211A7-B66B-42E0-9368-FD7F45383E56}" type="presParOf" srcId="{54F9D397-69BF-4BFF-971C-C894BE4674E5}" destId="{008D3014-97EF-469B-A50A-53C78F6C7748}" srcOrd="0" destOrd="0" presId="urn:microsoft.com/office/officeart/2005/8/layout/orgChart1"/>
    <dgm:cxn modelId="{9DF6C011-4D3C-4C20-8DA3-DAB835043185}" type="presParOf" srcId="{008D3014-97EF-469B-A50A-53C78F6C7748}" destId="{34271365-A9C6-4296-ACD8-FEBA02E057CC}" srcOrd="0" destOrd="0" presId="urn:microsoft.com/office/officeart/2005/8/layout/orgChart1"/>
    <dgm:cxn modelId="{7D5ABA98-DF63-4EED-BB69-0CA57399EA91}" type="presParOf" srcId="{008D3014-97EF-469B-A50A-53C78F6C7748}" destId="{CD1937C0-34CE-4203-907E-D6553C20FF40}" srcOrd="1" destOrd="0" presId="urn:microsoft.com/office/officeart/2005/8/layout/orgChart1"/>
    <dgm:cxn modelId="{2DEC8C07-A607-4D5B-B46E-2538A8863F49}" type="presParOf" srcId="{54F9D397-69BF-4BFF-971C-C894BE4674E5}" destId="{3FEDFB05-D98D-4AA9-8837-956B1615FD54}" srcOrd="1" destOrd="0" presId="urn:microsoft.com/office/officeart/2005/8/layout/orgChart1"/>
    <dgm:cxn modelId="{E4B4CBD6-14A3-481B-B8A5-7B6FC160445B}" type="presParOf" srcId="{54F9D397-69BF-4BFF-971C-C894BE4674E5}" destId="{5A328E93-DEFC-4D75-97A6-A9252FE22FA8}" srcOrd="2" destOrd="0" presId="urn:microsoft.com/office/officeart/2005/8/layout/orgChart1"/>
    <dgm:cxn modelId="{23B41E1A-8901-4858-9426-D8B5843066FD}" type="presParOf" srcId="{7BD89C3F-0A16-4127-9678-82C8B4F1F104}" destId="{2860B232-1E47-493A-B5B8-BED9AAF8E8D8}" srcOrd="6" destOrd="0" presId="urn:microsoft.com/office/officeart/2005/8/layout/orgChart1"/>
    <dgm:cxn modelId="{A2145310-A89B-48D4-B20A-86DA5C63CC8D}" type="presParOf" srcId="{7BD89C3F-0A16-4127-9678-82C8B4F1F104}" destId="{01923F6D-D1B4-45E0-BF1B-C8B586B3486A}" srcOrd="7" destOrd="0" presId="urn:microsoft.com/office/officeart/2005/8/layout/orgChart1"/>
    <dgm:cxn modelId="{3CC192FB-B420-4E11-83E8-D6FFDAC6BD41}" type="presParOf" srcId="{01923F6D-D1B4-45E0-BF1B-C8B586B3486A}" destId="{47C6DD45-117B-46B3-92A4-9A4A189F53FA}" srcOrd="0" destOrd="0" presId="urn:microsoft.com/office/officeart/2005/8/layout/orgChart1"/>
    <dgm:cxn modelId="{B02A06E8-13ED-41E9-9F08-FFA895D75868}" type="presParOf" srcId="{47C6DD45-117B-46B3-92A4-9A4A189F53FA}" destId="{9A380C3D-D1AE-49AF-B58B-D32FECFC19A1}" srcOrd="0" destOrd="0" presId="urn:microsoft.com/office/officeart/2005/8/layout/orgChart1"/>
    <dgm:cxn modelId="{02A0F3AB-81F2-4E1F-BA02-444F6DAB598D}" type="presParOf" srcId="{47C6DD45-117B-46B3-92A4-9A4A189F53FA}" destId="{01A3E835-01AE-4641-ABB0-3209C4F1435B}" srcOrd="1" destOrd="0" presId="urn:microsoft.com/office/officeart/2005/8/layout/orgChart1"/>
    <dgm:cxn modelId="{2E40E24A-37EA-473B-9C84-6A0233326331}" type="presParOf" srcId="{01923F6D-D1B4-45E0-BF1B-C8B586B3486A}" destId="{2C5760BA-320D-440C-A076-971C609E602E}" srcOrd="1" destOrd="0" presId="urn:microsoft.com/office/officeart/2005/8/layout/orgChart1"/>
    <dgm:cxn modelId="{ED5C1FB6-D1DB-4DD3-91CF-BCFEC05B4681}" type="presParOf" srcId="{01923F6D-D1B4-45E0-BF1B-C8B586B3486A}" destId="{059EAE3C-92F0-4EAA-92CF-80A41AD16CEB}" srcOrd="2" destOrd="0" presId="urn:microsoft.com/office/officeart/2005/8/layout/orgChart1"/>
    <dgm:cxn modelId="{0B15B8EA-65AE-4781-8358-27817DC0DA96}" type="presParOf" srcId="{7BD89C3F-0A16-4127-9678-82C8B4F1F104}" destId="{3614CBB8-CF11-4C30-B175-94D390EFEB36}" srcOrd="8" destOrd="0" presId="urn:microsoft.com/office/officeart/2005/8/layout/orgChart1"/>
    <dgm:cxn modelId="{CA24EDE4-5C32-4A00-BE81-D40D05C94C57}" type="presParOf" srcId="{7BD89C3F-0A16-4127-9678-82C8B4F1F104}" destId="{35F8717B-1E2F-4745-8CE6-7544B9BFA80D}" srcOrd="9" destOrd="0" presId="urn:microsoft.com/office/officeart/2005/8/layout/orgChart1"/>
    <dgm:cxn modelId="{B91F359E-48AD-4EF5-8B67-74AD449F14D0}" type="presParOf" srcId="{35F8717B-1E2F-4745-8CE6-7544B9BFA80D}" destId="{7DE33DDE-A79B-4305-B8C0-3D5F77E2388B}" srcOrd="0" destOrd="0" presId="urn:microsoft.com/office/officeart/2005/8/layout/orgChart1"/>
    <dgm:cxn modelId="{729569D7-62F9-4AB5-88CC-8B5121A9CC2B}" type="presParOf" srcId="{7DE33DDE-A79B-4305-B8C0-3D5F77E2388B}" destId="{5F4A7230-84C4-4622-87A9-78FAC04384FA}" srcOrd="0" destOrd="0" presId="urn:microsoft.com/office/officeart/2005/8/layout/orgChart1"/>
    <dgm:cxn modelId="{172759CF-2DB9-4B0C-B7CF-F45862EDC612}" type="presParOf" srcId="{7DE33DDE-A79B-4305-B8C0-3D5F77E2388B}" destId="{333DE99C-8B8B-4C5C-BC35-043212F26105}" srcOrd="1" destOrd="0" presId="urn:microsoft.com/office/officeart/2005/8/layout/orgChart1"/>
    <dgm:cxn modelId="{6D9393F4-DC51-4EAC-AB0A-50651CB95D5E}" type="presParOf" srcId="{35F8717B-1E2F-4745-8CE6-7544B9BFA80D}" destId="{285A404C-EA83-4F60-944E-ECCA490A9AC7}" srcOrd="1" destOrd="0" presId="urn:microsoft.com/office/officeart/2005/8/layout/orgChart1"/>
    <dgm:cxn modelId="{AD1CF720-FABD-43AE-A6ED-CE5E5B62DC4A}" type="presParOf" srcId="{35F8717B-1E2F-4745-8CE6-7544B9BFA80D}" destId="{BED74ABD-07B4-4928-A517-536B696C22E1}" srcOrd="2" destOrd="0" presId="urn:microsoft.com/office/officeart/2005/8/layout/orgChart1"/>
    <dgm:cxn modelId="{D489D047-E8CC-4ED6-B9EB-65253CA17073}" type="presParOf" srcId="{7BD89C3F-0A16-4127-9678-82C8B4F1F104}" destId="{8C13A17E-566B-496F-8142-980475A2F0DE}" srcOrd="10" destOrd="0" presId="urn:microsoft.com/office/officeart/2005/8/layout/orgChart1"/>
    <dgm:cxn modelId="{A91F626A-8361-4FEA-A5CF-5D46BA3DD210}" type="presParOf" srcId="{7BD89C3F-0A16-4127-9678-82C8B4F1F104}" destId="{C8F8B7E0-1AC2-45A5-8D46-9D5C3F4F90A7}" srcOrd="11" destOrd="0" presId="urn:microsoft.com/office/officeart/2005/8/layout/orgChart1"/>
    <dgm:cxn modelId="{E51B1F04-F60A-4467-8A44-061A04BABEB2}" type="presParOf" srcId="{C8F8B7E0-1AC2-45A5-8D46-9D5C3F4F90A7}" destId="{6C38CF04-F2B7-4C98-B19F-25FFEFC6EBAA}" srcOrd="0" destOrd="0" presId="urn:microsoft.com/office/officeart/2005/8/layout/orgChart1"/>
    <dgm:cxn modelId="{27ED2A83-FCF2-4888-946C-B941642D5859}" type="presParOf" srcId="{6C38CF04-F2B7-4C98-B19F-25FFEFC6EBAA}" destId="{A0BD162D-E05B-45F3-8937-1F5AE33BA7A8}" srcOrd="0" destOrd="0" presId="urn:microsoft.com/office/officeart/2005/8/layout/orgChart1"/>
    <dgm:cxn modelId="{185095EE-2813-43F1-8455-1BC05DE9CD33}" type="presParOf" srcId="{6C38CF04-F2B7-4C98-B19F-25FFEFC6EBAA}" destId="{ECEEBC80-91DC-4640-9025-46F6243075AB}" srcOrd="1" destOrd="0" presId="urn:microsoft.com/office/officeart/2005/8/layout/orgChart1"/>
    <dgm:cxn modelId="{A3F63F60-E905-4B5B-AC03-B18E7F403857}" type="presParOf" srcId="{C8F8B7E0-1AC2-45A5-8D46-9D5C3F4F90A7}" destId="{1E5698C5-4AE8-4C9D-9A04-F4766771C23D}" srcOrd="1" destOrd="0" presId="urn:microsoft.com/office/officeart/2005/8/layout/orgChart1"/>
    <dgm:cxn modelId="{70B71020-EBF9-4486-9ACB-86391475B2A3}" type="presParOf" srcId="{C8F8B7E0-1AC2-45A5-8D46-9D5C3F4F90A7}" destId="{AE09428A-BCF4-4746-90EF-80921CA7ECAE}" srcOrd="2" destOrd="0" presId="urn:microsoft.com/office/officeart/2005/8/layout/orgChart1"/>
    <dgm:cxn modelId="{03F3EA55-7D8B-4A64-81D1-B28A317A704D}" type="presParOf" srcId="{7BD89C3F-0A16-4127-9678-82C8B4F1F104}" destId="{55FB7D72-F7BC-4961-8E3D-30606BFD7C38}" srcOrd="12" destOrd="0" presId="urn:microsoft.com/office/officeart/2005/8/layout/orgChart1"/>
    <dgm:cxn modelId="{ED7D729A-E70A-4763-908F-134147068D47}" type="presParOf" srcId="{7BD89C3F-0A16-4127-9678-82C8B4F1F104}" destId="{0EB64F7E-5C83-4FB6-879D-8239AE98CD91}" srcOrd="13" destOrd="0" presId="urn:microsoft.com/office/officeart/2005/8/layout/orgChart1"/>
    <dgm:cxn modelId="{6EC548E9-D806-49B4-B3BB-C2921BFFAEC2}" type="presParOf" srcId="{0EB64F7E-5C83-4FB6-879D-8239AE98CD91}" destId="{2B5786D2-2B8C-4992-BCA9-E99EF8C2139F}" srcOrd="0" destOrd="0" presId="urn:microsoft.com/office/officeart/2005/8/layout/orgChart1"/>
    <dgm:cxn modelId="{C022C12B-7AE6-4C18-B921-A6B904287578}" type="presParOf" srcId="{2B5786D2-2B8C-4992-BCA9-E99EF8C2139F}" destId="{9BD4CD5B-F8CB-4C74-BA71-93C009EE3F54}" srcOrd="0" destOrd="0" presId="urn:microsoft.com/office/officeart/2005/8/layout/orgChart1"/>
    <dgm:cxn modelId="{7CDC76B8-CC2B-4B33-90B4-0E345C7EBD1C}" type="presParOf" srcId="{2B5786D2-2B8C-4992-BCA9-E99EF8C2139F}" destId="{3E629A69-0FFD-4458-A13F-D21326AEB2FD}" srcOrd="1" destOrd="0" presId="urn:microsoft.com/office/officeart/2005/8/layout/orgChart1"/>
    <dgm:cxn modelId="{5D269A40-F9B0-4BB9-8377-CE592D11296A}" type="presParOf" srcId="{0EB64F7E-5C83-4FB6-879D-8239AE98CD91}" destId="{6E58E413-661E-4BDC-8CCB-5C6E31A7A9C7}" srcOrd="1" destOrd="0" presId="urn:microsoft.com/office/officeart/2005/8/layout/orgChart1"/>
    <dgm:cxn modelId="{2066CB72-C55B-49ED-B8C7-69DA8C591C17}" type="presParOf" srcId="{0EB64F7E-5C83-4FB6-879D-8239AE98CD91}" destId="{DCFF10E7-CC8F-4BE3-8C24-EF4919E4D938}" srcOrd="2" destOrd="0" presId="urn:microsoft.com/office/officeart/2005/8/layout/orgChart1"/>
    <dgm:cxn modelId="{28B95621-199A-4BC5-B324-485309090D21}" type="presParOf" srcId="{1C68B2DE-24B5-4340-89F4-7BF8EC98C303}" destId="{B243EB9A-37EE-45C0-ADDA-81A5F2D97B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36440C-6DCF-4288-A77E-CC8E3203C1A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B3F31FA-412E-40EF-900A-477B96A09992}">
      <dgm:prSet phldrT="[Texto]" custT="1"/>
      <dgm:spPr/>
      <dgm:t>
        <a:bodyPr/>
        <a:lstStyle/>
        <a:p>
          <a:r>
            <a:rPr lang="es-ES" sz="1400" dirty="0" smtClean="0"/>
            <a:t>MEDIDAS DE SALVAGUARDIAS Y DERECHOS ANTIDUMPING</a:t>
          </a:r>
          <a:endParaRPr lang="es-ES" sz="1400" dirty="0"/>
        </a:p>
      </dgm:t>
    </dgm:pt>
    <dgm:pt modelId="{DF749089-AB9E-4C05-BEF6-DA427688DBCF}" type="parTrans" cxnId="{32886DC1-6A1C-45F6-8A7A-2BC2DEB441E4}">
      <dgm:prSet/>
      <dgm:spPr/>
      <dgm:t>
        <a:bodyPr/>
        <a:lstStyle/>
        <a:p>
          <a:endParaRPr lang="es-ES"/>
        </a:p>
      </dgm:t>
    </dgm:pt>
    <dgm:pt modelId="{DE7F3331-8815-45AE-BCB7-3EF77C25719C}" type="sibTrans" cxnId="{32886DC1-6A1C-45F6-8A7A-2BC2DEB441E4}">
      <dgm:prSet/>
      <dgm:spPr/>
      <dgm:t>
        <a:bodyPr/>
        <a:lstStyle/>
        <a:p>
          <a:endParaRPr lang="es-ES"/>
        </a:p>
      </dgm:t>
    </dgm:pt>
    <dgm:pt modelId="{6BE36373-D91C-4A8F-9686-378F8AD4D80A}">
      <dgm:prSet phldrT="[Texto]" custT="1"/>
      <dgm:spPr/>
      <dgm:t>
        <a:bodyPr/>
        <a:lstStyle/>
        <a:p>
          <a:r>
            <a:rPr lang="es-ES" sz="1400" dirty="0" smtClean="0"/>
            <a:t>CLÁUSULAS DE SALVAGUARDIA</a:t>
          </a:r>
          <a:endParaRPr lang="es-ES" sz="1400" dirty="0"/>
        </a:p>
      </dgm:t>
    </dgm:pt>
    <dgm:pt modelId="{7688BAB2-8AA9-43C7-B86E-63947FAC0CA3}" type="parTrans" cxnId="{2C550EF5-09D2-4BCE-ABA2-9BA9291DDFA6}">
      <dgm:prSet/>
      <dgm:spPr/>
      <dgm:t>
        <a:bodyPr/>
        <a:lstStyle/>
        <a:p>
          <a:endParaRPr lang="es-ES"/>
        </a:p>
      </dgm:t>
    </dgm:pt>
    <dgm:pt modelId="{F4202AA0-F148-4722-92FA-6D2CCD3022BB}" type="sibTrans" cxnId="{2C550EF5-09D2-4BCE-ABA2-9BA9291DDFA6}">
      <dgm:prSet/>
      <dgm:spPr/>
      <dgm:t>
        <a:bodyPr/>
        <a:lstStyle/>
        <a:p>
          <a:endParaRPr lang="es-ES"/>
        </a:p>
      </dgm:t>
    </dgm:pt>
    <dgm:pt modelId="{B4EC1A6A-4532-4A52-95B9-968136599008}">
      <dgm:prSet phldrT="[Texto]" custT="1"/>
      <dgm:spPr/>
      <dgm:t>
        <a:bodyPr/>
        <a:lstStyle/>
        <a:p>
          <a:r>
            <a:rPr lang="es-ES" sz="1400" dirty="0" smtClean="0"/>
            <a:t>DERECHOS ANTIDUMPING Y COMPENSATORIOS</a:t>
          </a:r>
          <a:endParaRPr lang="es-ES" sz="1400" dirty="0"/>
        </a:p>
      </dgm:t>
    </dgm:pt>
    <dgm:pt modelId="{BFDFF71F-CEE5-464E-9D6D-FA7EDCC769E8}" type="parTrans" cxnId="{931D6A89-93B2-4832-B7E2-2072F2DFE20D}">
      <dgm:prSet/>
      <dgm:spPr/>
      <dgm:t>
        <a:bodyPr/>
        <a:lstStyle/>
        <a:p>
          <a:endParaRPr lang="es-ES"/>
        </a:p>
      </dgm:t>
    </dgm:pt>
    <dgm:pt modelId="{DC9DAB05-BAD5-4833-BBA4-CCE3C3DC5C3B}" type="sibTrans" cxnId="{931D6A89-93B2-4832-B7E2-2072F2DFE20D}">
      <dgm:prSet/>
      <dgm:spPr/>
      <dgm:t>
        <a:bodyPr/>
        <a:lstStyle/>
        <a:p>
          <a:endParaRPr lang="es-ES"/>
        </a:p>
      </dgm:t>
    </dgm:pt>
    <dgm:pt modelId="{EBD707FA-4A30-4395-978E-B84A8078C403}">
      <dgm:prSet/>
      <dgm:spPr/>
      <dgm:t>
        <a:bodyPr/>
        <a:lstStyle/>
        <a:p>
          <a:r>
            <a:rPr lang="es-ES" smtClean="0"/>
            <a:t>En los casos que se invoquen razones de desequilibrio en la balanza de pagos </a:t>
          </a:r>
          <a:endParaRPr lang="es-ES"/>
        </a:p>
      </dgm:t>
    </dgm:pt>
    <dgm:pt modelId="{31C85315-EA54-4B2B-83AA-F269DB4FEC55}" type="parTrans" cxnId="{80534849-B344-4EF4-AD04-307A975EFB01}">
      <dgm:prSet/>
      <dgm:spPr/>
      <dgm:t>
        <a:bodyPr/>
        <a:lstStyle/>
        <a:p>
          <a:endParaRPr lang="es-ES"/>
        </a:p>
      </dgm:t>
    </dgm:pt>
    <dgm:pt modelId="{DA7F8FF7-ECD8-4DCB-B260-4BAD7E43D950}" type="sibTrans" cxnId="{80534849-B344-4EF4-AD04-307A975EFB01}">
      <dgm:prSet/>
      <dgm:spPr/>
      <dgm:t>
        <a:bodyPr/>
        <a:lstStyle/>
        <a:p>
          <a:endParaRPr lang="es-ES"/>
        </a:p>
      </dgm:t>
    </dgm:pt>
    <dgm:pt modelId="{BF2F7458-D9A7-48E6-AC37-DFE0544385A4}">
      <dgm:prSet/>
      <dgm:spPr/>
      <dgm:t>
        <a:bodyPr/>
        <a:lstStyle/>
        <a:p>
          <a:r>
            <a:rPr lang="es-ES" dirty="0" smtClean="0"/>
            <a:t>En los casos en los cuales la importación de uno o varios productos beneficiados por el presente Acuerdo cause o amenace causar daño significativo </a:t>
          </a:r>
          <a:endParaRPr lang="es-ES" dirty="0"/>
        </a:p>
      </dgm:t>
    </dgm:pt>
    <dgm:pt modelId="{8C24742C-1B76-4151-9ADB-4F9F362FB5BC}" type="parTrans" cxnId="{589A483C-7750-413F-877A-D0B56A92C968}">
      <dgm:prSet/>
      <dgm:spPr/>
      <dgm:t>
        <a:bodyPr/>
        <a:lstStyle/>
        <a:p>
          <a:endParaRPr lang="es-ES"/>
        </a:p>
      </dgm:t>
    </dgm:pt>
    <dgm:pt modelId="{C5F1AB47-FE17-476E-8A11-FD876797AEEF}" type="sibTrans" cxnId="{589A483C-7750-413F-877A-D0B56A92C968}">
      <dgm:prSet/>
      <dgm:spPr/>
      <dgm:t>
        <a:bodyPr/>
        <a:lstStyle/>
        <a:p>
          <a:endParaRPr lang="es-ES"/>
        </a:p>
      </dgm:t>
    </dgm:pt>
    <dgm:pt modelId="{0E8203F5-49BE-40E4-88A6-4250702FBB5A}">
      <dgm:prSet/>
      <dgm:spPr/>
      <dgm:t>
        <a:bodyPr/>
        <a:lstStyle/>
        <a:p>
          <a:r>
            <a:rPr lang="es-ES" dirty="0" smtClean="0"/>
            <a:t>Cada Parte conserva sus derechos y obligaciones  para la  aplicación de derechos antidumping</a:t>
          </a:r>
          <a:endParaRPr lang="es-ES" dirty="0"/>
        </a:p>
      </dgm:t>
    </dgm:pt>
    <dgm:pt modelId="{075BF30A-E77B-44D6-BA7C-81B2B23BE664}" type="parTrans" cxnId="{90003E25-BBEF-4491-BFF8-8FE8A4FA227F}">
      <dgm:prSet/>
      <dgm:spPr/>
      <dgm:t>
        <a:bodyPr/>
        <a:lstStyle/>
        <a:p>
          <a:endParaRPr lang="es-ES"/>
        </a:p>
      </dgm:t>
    </dgm:pt>
    <dgm:pt modelId="{A94B582E-5F07-4350-A306-5619D0A6FA99}" type="sibTrans" cxnId="{90003E25-BBEF-4491-BFF8-8FE8A4FA227F}">
      <dgm:prSet/>
      <dgm:spPr/>
      <dgm:t>
        <a:bodyPr/>
        <a:lstStyle/>
        <a:p>
          <a:endParaRPr lang="es-ES"/>
        </a:p>
      </dgm:t>
    </dgm:pt>
    <dgm:pt modelId="{2E070EDE-5196-490A-A763-93F96C11B5A6}">
      <dgm:prSet/>
      <dgm:spPr/>
      <dgm:t>
        <a:bodyPr/>
        <a:lstStyle/>
        <a:p>
          <a:r>
            <a:rPr lang="es-ES" smtClean="0"/>
            <a:t>Ninguna disposición de este Acuerdo, se interpretará en el sentido de imponer cualquier derecho u obligación</a:t>
          </a:r>
          <a:endParaRPr lang="es-ES"/>
        </a:p>
      </dgm:t>
    </dgm:pt>
    <dgm:pt modelId="{587D2CB3-2F6E-4D6E-B21B-1C2F82778720}" type="parTrans" cxnId="{B538AAE3-EFD5-4B3A-A0FC-29753F87BD73}">
      <dgm:prSet/>
      <dgm:spPr/>
      <dgm:t>
        <a:bodyPr/>
        <a:lstStyle/>
        <a:p>
          <a:endParaRPr lang="es-ES"/>
        </a:p>
      </dgm:t>
    </dgm:pt>
    <dgm:pt modelId="{7E9F2FA4-96C5-49C1-A48B-49C346C38DAC}" type="sibTrans" cxnId="{B538AAE3-EFD5-4B3A-A0FC-29753F87BD73}">
      <dgm:prSet/>
      <dgm:spPr/>
      <dgm:t>
        <a:bodyPr/>
        <a:lstStyle/>
        <a:p>
          <a:endParaRPr lang="es-ES"/>
        </a:p>
      </dgm:t>
    </dgm:pt>
    <dgm:pt modelId="{CA542AD8-FEC1-477F-AE00-222C5901E745}" type="pres">
      <dgm:prSet presAssocID="{CC36440C-6DCF-4288-A77E-CC8E3203C1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7208DA1-6151-43D6-9D76-F24E58C8A0F0}" type="pres">
      <dgm:prSet presAssocID="{5B3F31FA-412E-40EF-900A-477B96A09992}" presName="hierRoot1" presStyleCnt="0">
        <dgm:presLayoutVars>
          <dgm:hierBranch val="init"/>
        </dgm:presLayoutVars>
      </dgm:prSet>
      <dgm:spPr/>
    </dgm:pt>
    <dgm:pt modelId="{EA34217E-07E8-4662-8F82-5D85B532DD78}" type="pres">
      <dgm:prSet presAssocID="{5B3F31FA-412E-40EF-900A-477B96A09992}" presName="rootComposite1" presStyleCnt="0"/>
      <dgm:spPr/>
    </dgm:pt>
    <dgm:pt modelId="{222AAB53-2DF8-4065-86B6-1FD3BCCD7108}" type="pres">
      <dgm:prSet presAssocID="{5B3F31FA-412E-40EF-900A-477B96A09992}" presName="rootText1" presStyleLbl="node0" presStyleIdx="0" presStyleCnt="1" custScaleY="260818" custLinFactNeighborX="-73465" custLinFactNeighborY="7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E2FBA3-6494-4CC2-AA72-63852508E88F}" type="pres">
      <dgm:prSet presAssocID="{5B3F31FA-412E-40EF-900A-477B96A0999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31A02B-6DE6-47B8-9B8A-E59150F0EA10}" type="pres">
      <dgm:prSet presAssocID="{5B3F31FA-412E-40EF-900A-477B96A09992}" presName="hierChild2" presStyleCnt="0"/>
      <dgm:spPr/>
    </dgm:pt>
    <dgm:pt modelId="{0768218F-59E0-4A53-892A-8B65D4F7A228}" type="pres">
      <dgm:prSet presAssocID="{7688BAB2-8AA9-43C7-B86E-63947FAC0CA3}" presName="Name64" presStyleLbl="parChTrans1D2" presStyleIdx="0" presStyleCnt="2"/>
      <dgm:spPr/>
      <dgm:t>
        <a:bodyPr/>
        <a:lstStyle/>
        <a:p>
          <a:endParaRPr lang="es-ES"/>
        </a:p>
      </dgm:t>
    </dgm:pt>
    <dgm:pt modelId="{CFA92961-8FBA-4414-A00E-CB7F65EBCF75}" type="pres">
      <dgm:prSet presAssocID="{6BE36373-D91C-4A8F-9686-378F8AD4D80A}" presName="hierRoot2" presStyleCnt="0">
        <dgm:presLayoutVars>
          <dgm:hierBranch val="init"/>
        </dgm:presLayoutVars>
      </dgm:prSet>
      <dgm:spPr/>
    </dgm:pt>
    <dgm:pt modelId="{8F07743E-C077-4C41-9A00-26301A20E433}" type="pres">
      <dgm:prSet presAssocID="{6BE36373-D91C-4A8F-9686-378F8AD4D80A}" presName="rootComposite" presStyleCnt="0"/>
      <dgm:spPr/>
    </dgm:pt>
    <dgm:pt modelId="{AE54C176-103D-499B-98DB-F54F5FE57E73}" type="pres">
      <dgm:prSet presAssocID="{6BE36373-D91C-4A8F-9686-378F8AD4D80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34203C-ED02-4007-A80C-B824BB12F51F}" type="pres">
      <dgm:prSet presAssocID="{6BE36373-D91C-4A8F-9686-378F8AD4D8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05A677A-9130-4B61-A092-139F411EC7F2}" type="pres">
      <dgm:prSet presAssocID="{6BE36373-D91C-4A8F-9686-378F8AD4D80A}" presName="hierChild4" presStyleCnt="0"/>
      <dgm:spPr/>
    </dgm:pt>
    <dgm:pt modelId="{3854FFC7-CD24-49B0-B957-F01CB28EDA05}" type="pres">
      <dgm:prSet presAssocID="{8C24742C-1B76-4151-9ADB-4F9F362FB5BC}" presName="Name64" presStyleLbl="parChTrans1D3" presStyleIdx="0" presStyleCnt="4"/>
      <dgm:spPr/>
      <dgm:t>
        <a:bodyPr/>
        <a:lstStyle/>
        <a:p>
          <a:endParaRPr lang="es-ES"/>
        </a:p>
      </dgm:t>
    </dgm:pt>
    <dgm:pt modelId="{E5F03B63-FD0E-4E4B-9029-7D1879CF3EFC}" type="pres">
      <dgm:prSet presAssocID="{BF2F7458-D9A7-48E6-AC37-DFE0544385A4}" presName="hierRoot2" presStyleCnt="0">
        <dgm:presLayoutVars>
          <dgm:hierBranch val="init"/>
        </dgm:presLayoutVars>
      </dgm:prSet>
      <dgm:spPr/>
    </dgm:pt>
    <dgm:pt modelId="{C64F5786-E0DA-4337-85A9-DEBF3B0ED9BA}" type="pres">
      <dgm:prSet presAssocID="{BF2F7458-D9A7-48E6-AC37-DFE0544385A4}" presName="rootComposite" presStyleCnt="0"/>
      <dgm:spPr/>
    </dgm:pt>
    <dgm:pt modelId="{1B5ECB0B-0221-40A8-89AA-750FCF89D5DD}" type="pres">
      <dgm:prSet presAssocID="{BF2F7458-D9A7-48E6-AC37-DFE0544385A4}" presName="rootText" presStyleLbl="node3" presStyleIdx="0" presStyleCnt="4" custScaleY="269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52F31-922D-4BF8-9D51-F03C182530A8}" type="pres">
      <dgm:prSet presAssocID="{BF2F7458-D9A7-48E6-AC37-DFE0544385A4}" presName="rootConnector" presStyleLbl="node3" presStyleIdx="0" presStyleCnt="4"/>
      <dgm:spPr/>
      <dgm:t>
        <a:bodyPr/>
        <a:lstStyle/>
        <a:p>
          <a:endParaRPr lang="es-ES"/>
        </a:p>
      </dgm:t>
    </dgm:pt>
    <dgm:pt modelId="{BF8594A4-837A-41AF-A1D0-2D36793542FA}" type="pres">
      <dgm:prSet presAssocID="{BF2F7458-D9A7-48E6-AC37-DFE0544385A4}" presName="hierChild4" presStyleCnt="0"/>
      <dgm:spPr/>
    </dgm:pt>
    <dgm:pt modelId="{638E88D5-8F42-484E-9AA2-27280F0F809F}" type="pres">
      <dgm:prSet presAssocID="{BF2F7458-D9A7-48E6-AC37-DFE0544385A4}" presName="hierChild5" presStyleCnt="0"/>
      <dgm:spPr/>
    </dgm:pt>
    <dgm:pt modelId="{E5811FF9-11F2-42CD-996D-A9A603DCBF10}" type="pres">
      <dgm:prSet presAssocID="{31C85315-EA54-4B2B-83AA-F269DB4FEC55}" presName="Name64" presStyleLbl="parChTrans1D3" presStyleIdx="1" presStyleCnt="4"/>
      <dgm:spPr/>
      <dgm:t>
        <a:bodyPr/>
        <a:lstStyle/>
        <a:p>
          <a:endParaRPr lang="es-ES"/>
        </a:p>
      </dgm:t>
    </dgm:pt>
    <dgm:pt modelId="{422678E6-BFC8-4113-9A7F-0DF4F9080D74}" type="pres">
      <dgm:prSet presAssocID="{EBD707FA-4A30-4395-978E-B84A8078C403}" presName="hierRoot2" presStyleCnt="0">
        <dgm:presLayoutVars>
          <dgm:hierBranch val="init"/>
        </dgm:presLayoutVars>
      </dgm:prSet>
      <dgm:spPr/>
    </dgm:pt>
    <dgm:pt modelId="{F3DB3FD3-D9C4-48B8-B8EF-C69178F6A3DC}" type="pres">
      <dgm:prSet presAssocID="{EBD707FA-4A30-4395-978E-B84A8078C403}" presName="rootComposite" presStyleCnt="0"/>
      <dgm:spPr/>
    </dgm:pt>
    <dgm:pt modelId="{D35B317E-383F-40DC-9F7C-18CB48364468}" type="pres">
      <dgm:prSet presAssocID="{EBD707FA-4A30-4395-978E-B84A8078C403}" presName="rootText" presStyleLbl="node3" presStyleIdx="1" presStyleCnt="4" custScaleY="23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B10258-29AB-46B2-8258-F901E64AB9BC}" type="pres">
      <dgm:prSet presAssocID="{EBD707FA-4A30-4395-978E-B84A8078C403}" presName="rootConnector" presStyleLbl="node3" presStyleIdx="1" presStyleCnt="4"/>
      <dgm:spPr/>
      <dgm:t>
        <a:bodyPr/>
        <a:lstStyle/>
        <a:p>
          <a:endParaRPr lang="es-ES"/>
        </a:p>
      </dgm:t>
    </dgm:pt>
    <dgm:pt modelId="{6767805A-B96E-42D4-8023-E5D6A5E0F495}" type="pres">
      <dgm:prSet presAssocID="{EBD707FA-4A30-4395-978E-B84A8078C403}" presName="hierChild4" presStyleCnt="0"/>
      <dgm:spPr/>
    </dgm:pt>
    <dgm:pt modelId="{69E262E0-73E5-4E75-B618-C9F7749FCE41}" type="pres">
      <dgm:prSet presAssocID="{EBD707FA-4A30-4395-978E-B84A8078C403}" presName="hierChild5" presStyleCnt="0"/>
      <dgm:spPr/>
    </dgm:pt>
    <dgm:pt modelId="{B84A0BD9-255F-406E-9532-FE7E2E2FF95A}" type="pres">
      <dgm:prSet presAssocID="{6BE36373-D91C-4A8F-9686-378F8AD4D80A}" presName="hierChild5" presStyleCnt="0"/>
      <dgm:spPr/>
    </dgm:pt>
    <dgm:pt modelId="{49BB13D7-4A8C-4A27-A2CD-6FF01A67AA45}" type="pres">
      <dgm:prSet presAssocID="{BFDFF71F-CEE5-464E-9D6D-FA7EDCC769E8}" presName="Name64" presStyleLbl="parChTrans1D2" presStyleIdx="1" presStyleCnt="2"/>
      <dgm:spPr/>
      <dgm:t>
        <a:bodyPr/>
        <a:lstStyle/>
        <a:p>
          <a:endParaRPr lang="es-ES"/>
        </a:p>
      </dgm:t>
    </dgm:pt>
    <dgm:pt modelId="{6582F155-C0B4-4DC9-89F5-8A2748BA1F97}" type="pres">
      <dgm:prSet presAssocID="{B4EC1A6A-4532-4A52-95B9-968136599008}" presName="hierRoot2" presStyleCnt="0">
        <dgm:presLayoutVars>
          <dgm:hierBranch val="init"/>
        </dgm:presLayoutVars>
      </dgm:prSet>
      <dgm:spPr/>
    </dgm:pt>
    <dgm:pt modelId="{DF44562E-AB36-4FD9-BFE7-88CD1A4D5F62}" type="pres">
      <dgm:prSet presAssocID="{B4EC1A6A-4532-4A52-95B9-968136599008}" presName="rootComposite" presStyleCnt="0"/>
      <dgm:spPr/>
    </dgm:pt>
    <dgm:pt modelId="{26BA0248-8FDF-4090-818D-473D5E6336BE}" type="pres">
      <dgm:prSet presAssocID="{B4EC1A6A-4532-4A52-95B9-968136599008}" presName="rootText" presStyleLbl="node2" presStyleIdx="1" presStyleCnt="2" custScaleY="1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995B77-341B-4DAA-B1D4-AEC2098218E6}" type="pres">
      <dgm:prSet presAssocID="{B4EC1A6A-4532-4A52-95B9-96813659900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04D844-A86B-4AEA-B190-5DB0FD2EF08E}" type="pres">
      <dgm:prSet presAssocID="{B4EC1A6A-4532-4A52-95B9-968136599008}" presName="hierChild4" presStyleCnt="0"/>
      <dgm:spPr/>
    </dgm:pt>
    <dgm:pt modelId="{D5751059-E56A-4640-A1A7-4C432654AD75}" type="pres">
      <dgm:prSet presAssocID="{587D2CB3-2F6E-4D6E-B21B-1C2F82778720}" presName="Name64" presStyleLbl="parChTrans1D3" presStyleIdx="2" presStyleCnt="4"/>
      <dgm:spPr/>
      <dgm:t>
        <a:bodyPr/>
        <a:lstStyle/>
        <a:p>
          <a:endParaRPr lang="es-ES"/>
        </a:p>
      </dgm:t>
    </dgm:pt>
    <dgm:pt modelId="{BFF8FB3C-BF6D-45AA-AA76-6C245591BC4B}" type="pres">
      <dgm:prSet presAssocID="{2E070EDE-5196-490A-A763-93F96C11B5A6}" presName="hierRoot2" presStyleCnt="0">
        <dgm:presLayoutVars>
          <dgm:hierBranch val="init"/>
        </dgm:presLayoutVars>
      </dgm:prSet>
      <dgm:spPr/>
    </dgm:pt>
    <dgm:pt modelId="{56EDD7E3-E83F-4219-85EB-E58E1F7A7BAE}" type="pres">
      <dgm:prSet presAssocID="{2E070EDE-5196-490A-A763-93F96C11B5A6}" presName="rootComposite" presStyleCnt="0"/>
      <dgm:spPr/>
    </dgm:pt>
    <dgm:pt modelId="{F7561A6F-1607-4470-96D8-464E9ADCFAA3}" type="pres">
      <dgm:prSet presAssocID="{2E070EDE-5196-490A-A763-93F96C11B5A6}" presName="rootText" presStyleLbl="node3" presStyleIdx="2" presStyleCnt="4" custScaleY="23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7A315C-0ECA-4F7E-B951-0D9930A5224B}" type="pres">
      <dgm:prSet presAssocID="{2E070EDE-5196-490A-A763-93F96C11B5A6}" presName="rootConnector" presStyleLbl="node3" presStyleIdx="2" presStyleCnt="4"/>
      <dgm:spPr/>
      <dgm:t>
        <a:bodyPr/>
        <a:lstStyle/>
        <a:p>
          <a:endParaRPr lang="es-ES"/>
        </a:p>
      </dgm:t>
    </dgm:pt>
    <dgm:pt modelId="{ADEF969D-1FA1-437A-9981-D2B3317D9A92}" type="pres">
      <dgm:prSet presAssocID="{2E070EDE-5196-490A-A763-93F96C11B5A6}" presName="hierChild4" presStyleCnt="0"/>
      <dgm:spPr/>
    </dgm:pt>
    <dgm:pt modelId="{D6D5BBAC-8536-4A66-8C39-5CEBBCEC930D}" type="pres">
      <dgm:prSet presAssocID="{2E070EDE-5196-490A-A763-93F96C11B5A6}" presName="hierChild5" presStyleCnt="0"/>
      <dgm:spPr/>
    </dgm:pt>
    <dgm:pt modelId="{6BFE8BE4-1FDD-42E0-A370-CDD6947884EC}" type="pres">
      <dgm:prSet presAssocID="{075BF30A-E77B-44D6-BA7C-81B2B23BE664}" presName="Name64" presStyleLbl="parChTrans1D3" presStyleIdx="3" presStyleCnt="4"/>
      <dgm:spPr/>
      <dgm:t>
        <a:bodyPr/>
        <a:lstStyle/>
        <a:p>
          <a:endParaRPr lang="es-ES"/>
        </a:p>
      </dgm:t>
    </dgm:pt>
    <dgm:pt modelId="{60C91A7A-55E3-49C8-B6D4-DACF01FC6751}" type="pres">
      <dgm:prSet presAssocID="{0E8203F5-49BE-40E4-88A6-4250702FBB5A}" presName="hierRoot2" presStyleCnt="0">
        <dgm:presLayoutVars>
          <dgm:hierBranch val="init"/>
        </dgm:presLayoutVars>
      </dgm:prSet>
      <dgm:spPr/>
    </dgm:pt>
    <dgm:pt modelId="{7B2741D9-EC5C-477F-997E-798DF081A1C7}" type="pres">
      <dgm:prSet presAssocID="{0E8203F5-49BE-40E4-88A6-4250702FBB5A}" presName="rootComposite" presStyleCnt="0"/>
      <dgm:spPr/>
    </dgm:pt>
    <dgm:pt modelId="{AB88F0A8-14E4-433C-97E5-EC90E5FE3405}" type="pres">
      <dgm:prSet presAssocID="{0E8203F5-49BE-40E4-88A6-4250702FBB5A}" presName="rootText" presStyleLbl="node3" presStyleIdx="3" presStyleCnt="4" custScaleY="23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2681-C664-40ED-B084-F25A17DDD6BF}" type="pres">
      <dgm:prSet presAssocID="{0E8203F5-49BE-40E4-88A6-4250702FBB5A}" presName="rootConnector" presStyleLbl="node3" presStyleIdx="3" presStyleCnt="4"/>
      <dgm:spPr/>
      <dgm:t>
        <a:bodyPr/>
        <a:lstStyle/>
        <a:p>
          <a:endParaRPr lang="es-ES"/>
        </a:p>
      </dgm:t>
    </dgm:pt>
    <dgm:pt modelId="{BFC975D1-5800-4205-A377-A5970987CA39}" type="pres">
      <dgm:prSet presAssocID="{0E8203F5-49BE-40E4-88A6-4250702FBB5A}" presName="hierChild4" presStyleCnt="0"/>
      <dgm:spPr/>
    </dgm:pt>
    <dgm:pt modelId="{6F80FB94-795D-43F5-BD0D-FC7D4108D2A2}" type="pres">
      <dgm:prSet presAssocID="{0E8203F5-49BE-40E4-88A6-4250702FBB5A}" presName="hierChild5" presStyleCnt="0"/>
      <dgm:spPr/>
    </dgm:pt>
    <dgm:pt modelId="{4CF49D94-759A-4463-A974-8E2F5D192E46}" type="pres">
      <dgm:prSet presAssocID="{B4EC1A6A-4532-4A52-95B9-968136599008}" presName="hierChild5" presStyleCnt="0"/>
      <dgm:spPr/>
    </dgm:pt>
    <dgm:pt modelId="{8F9C96B3-3D85-4E8E-8C54-E569882DD200}" type="pres">
      <dgm:prSet presAssocID="{5B3F31FA-412E-40EF-900A-477B96A09992}" presName="hierChild3" presStyleCnt="0"/>
      <dgm:spPr/>
    </dgm:pt>
  </dgm:ptLst>
  <dgm:cxnLst>
    <dgm:cxn modelId="{65EB885E-64D4-438C-8235-E2E764187DDE}" type="presOf" srcId="{8C24742C-1B76-4151-9ADB-4F9F362FB5BC}" destId="{3854FFC7-CD24-49B0-B957-F01CB28EDA05}" srcOrd="0" destOrd="0" presId="urn:microsoft.com/office/officeart/2009/3/layout/HorizontalOrganizationChart"/>
    <dgm:cxn modelId="{F7F48AB9-55FE-47CF-A52F-442FA7DC9791}" type="presOf" srcId="{BFDFF71F-CEE5-464E-9D6D-FA7EDCC769E8}" destId="{49BB13D7-4A8C-4A27-A2CD-6FF01A67AA45}" srcOrd="0" destOrd="0" presId="urn:microsoft.com/office/officeart/2009/3/layout/HorizontalOrganizationChart"/>
    <dgm:cxn modelId="{22F0B52A-05BE-48E4-B7D0-DC3F3098CDC1}" type="presOf" srcId="{31C85315-EA54-4B2B-83AA-F269DB4FEC55}" destId="{E5811FF9-11F2-42CD-996D-A9A603DCBF10}" srcOrd="0" destOrd="0" presId="urn:microsoft.com/office/officeart/2009/3/layout/HorizontalOrganizationChart"/>
    <dgm:cxn modelId="{067024D9-BAE6-43F0-A8FC-96383AF0101C}" type="presOf" srcId="{CC36440C-6DCF-4288-A77E-CC8E3203C1AF}" destId="{CA542AD8-FEC1-477F-AE00-222C5901E745}" srcOrd="0" destOrd="0" presId="urn:microsoft.com/office/officeart/2009/3/layout/HorizontalOrganizationChart"/>
    <dgm:cxn modelId="{8321A314-E4C9-4BC8-90F5-A7381951DC08}" type="presOf" srcId="{BF2F7458-D9A7-48E6-AC37-DFE0544385A4}" destId="{1B5ECB0B-0221-40A8-89AA-750FCF89D5DD}" srcOrd="0" destOrd="0" presId="urn:microsoft.com/office/officeart/2009/3/layout/HorizontalOrganizationChart"/>
    <dgm:cxn modelId="{A82A70B8-EE24-49A9-8155-181833FED8C8}" type="presOf" srcId="{6BE36373-D91C-4A8F-9686-378F8AD4D80A}" destId="{AE54C176-103D-499B-98DB-F54F5FE57E73}" srcOrd="0" destOrd="0" presId="urn:microsoft.com/office/officeart/2009/3/layout/HorizontalOrganizationChart"/>
    <dgm:cxn modelId="{2C550EF5-09D2-4BCE-ABA2-9BA9291DDFA6}" srcId="{5B3F31FA-412E-40EF-900A-477B96A09992}" destId="{6BE36373-D91C-4A8F-9686-378F8AD4D80A}" srcOrd="0" destOrd="0" parTransId="{7688BAB2-8AA9-43C7-B86E-63947FAC0CA3}" sibTransId="{F4202AA0-F148-4722-92FA-6D2CCD3022BB}"/>
    <dgm:cxn modelId="{12D35ACF-99BF-47B6-8C58-E5C9A258D658}" type="presOf" srcId="{0E8203F5-49BE-40E4-88A6-4250702FBB5A}" destId="{23EE2681-C664-40ED-B084-F25A17DDD6BF}" srcOrd="1" destOrd="0" presId="urn:microsoft.com/office/officeart/2009/3/layout/HorizontalOrganizationChart"/>
    <dgm:cxn modelId="{4DB59D67-9A7B-43B4-9726-10C513924B1E}" type="presOf" srcId="{6BE36373-D91C-4A8F-9686-378F8AD4D80A}" destId="{7434203C-ED02-4007-A80C-B824BB12F51F}" srcOrd="1" destOrd="0" presId="urn:microsoft.com/office/officeart/2009/3/layout/HorizontalOrganizationChart"/>
    <dgm:cxn modelId="{32886DC1-6A1C-45F6-8A7A-2BC2DEB441E4}" srcId="{CC36440C-6DCF-4288-A77E-CC8E3203C1AF}" destId="{5B3F31FA-412E-40EF-900A-477B96A09992}" srcOrd="0" destOrd="0" parTransId="{DF749089-AB9E-4C05-BEF6-DA427688DBCF}" sibTransId="{DE7F3331-8815-45AE-BCB7-3EF77C25719C}"/>
    <dgm:cxn modelId="{C59F89F3-14DE-444B-8724-4D66C7C648B7}" type="presOf" srcId="{B4EC1A6A-4532-4A52-95B9-968136599008}" destId="{26BA0248-8FDF-4090-818D-473D5E6336BE}" srcOrd="0" destOrd="0" presId="urn:microsoft.com/office/officeart/2009/3/layout/HorizontalOrganizationChart"/>
    <dgm:cxn modelId="{F20FBD99-1E6E-43BE-A1CD-64C2F142B955}" type="presOf" srcId="{EBD707FA-4A30-4395-978E-B84A8078C403}" destId="{9BB10258-29AB-46B2-8258-F901E64AB9BC}" srcOrd="1" destOrd="0" presId="urn:microsoft.com/office/officeart/2009/3/layout/HorizontalOrganizationChart"/>
    <dgm:cxn modelId="{931D6A89-93B2-4832-B7E2-2072F2DFE20D}" srcId="{5B3F31FA-412E-40EF-900A-477B96A09992}" destId="{B4EC1A6A-4532-4A52-95B9-968136599008}" srcOrd="1" destOrd="0" parTransId="{BFDFF71F-CEE5-464E-9D6D-FA7EDCC769E8}" sibTransId="{DC9DAB05-BAD5-4833-BBA4-CCE3C3DC5C3B}"/>
    <dgm:cxn modelId="{B8CE78A8-EF2C-477C-B11B-D824D4A40F75}" type="presOf" srcId="{5B3F31FA-412E-40EF-900A-477B96A09992}" destId="{222AAB53-2DF8-4065-86B6-1FD3BCCD7108}" srcOrd="0" destOrd="0" presId="urn:microsoft.com/office/officeart/2009/3/layout/HorizontalOrganizationChart"/>
    <dgm:cxn modelId="{0625A79D-55EA-4930-997C-BFA53462964B}" type="presOf" srcId="{B4EC1A6A-4532-4A52-95B9-968136599008}" destId="{ED995B77-341B-4DAA-B1D4-AEC2098218E6}" srcOrd="1" destOrd="0" presId="urn:microsoft.com/office/officeart/2009/3/layout/HorizontalOrganizationChart"/>
    <dgm:cxn modelId="{C6A45F72-42E4-4DD7-A728-AB2F3F2277B4}" type="presOf" srcId="{5B3F31FA-412E-40EF-900A-477B96A09992}" destId="{0FE2FBA3-6494-4CC2-AA72-63852508E88F}" srcOrd="1" destOrd="0" presId="urn:microsoft.com/office/officeart/2009/3/layout/HorizontalOrganizationChart"/>
    <dgm:cxn modelId="{B538AAE3-EFD5-4B3A-A0FC-29753F87BD73}" srcId="{B4EC1A6A-4532-4A52-95B9-968136599008}" destId="{2E070EDE-5196-490A-A763-93F96C11B5A6}" srcOrd="0" destOrd="0" parTransId="{587D2CB3-2F6E-4D6E-B21B-1C2F82778720}" sibTransId="{7E9F2FA4-96C5-49C1-A48B-49C346C38DAC}"/>
    <dgm:cxn modelId="{20A0FECB-37EA-4532-ADDA-92983FC08A84}" type="presOf" srcId="{2E070EDE-5196-490A-A763-93F96C11B5A6}" destId="{F7561A6F-1607-4470-96D8-464E9ADCFAA3}" srcOrd="0" destOrd="0" presId="urn:microsoft.com/office/officeart/2009/3/layout/HorizontalOrganizationChart"/>
    <dgm:cxn modelId="{9AEFB355-75B8-4DD3-A2AF-4A0406711BE3}" type="presOf" srcId="{075BF30A-E77B-44D6-BA7C-81B2B23BE664}" destId="{6BFE8BE4-1FDD-42E0-A370-CDD6947884EC}" srcOrd="0" destOrd="0" presId="urn:microsoft.com/office/officeart/2009/3/layout/HorizontalOrganizationChart"/>
    <dgm:cxn modelId="{3586E692-2378-44DE-821B-A2AD393699A6}" type="presOf" srcId="{7688BAB2-8AA9-43C7-B86E-63947FAC0CA3}" destId="{0768218F-59E0-4A53-892A-8B65D4F7A228}" srcOrd="0" destOrd="0" presId="urn:microsoft.com/office/officeart/2009/3/layout/HorizontalOrganizationChart"/>
    <dgm:cxn modelId="{2622C3D0-DDC0-4D86-ABF3-63BA125D23F9}" type="presOf" srcId="{EBD707FA-4A30-4395-978E-B84A8078C403}" destId="{D35B317E-383F-40DC-9F7C-18CB48364468}" srcOrd="0" destOrd="0" presId="urn:microsoft.com/office/officeart/2009/3/layout/HorizontalOrganizationChart"/>
    <dgm:cxn modelId="{E7472699-26B8-4575-B711-74B3D6706975}" type="presOf" srcId="{2E070EDE-5196-490A-A763-93F96C11B5A6}" destId="{5D7A315C-0ECA-4F7E-B951-0D9930A5224B}" srcOrd="1" destOrd="0" presId="urn:microsoft.com/office/officeart/2009/3/layout/HorizontalOrganizationChart"/>
    <dgm:cxn modelId="{589A483C-7750-413F-877A-D0B56A92C968}" srcId="{6BE36373-D91C-4A8F-9686-378F8AD4D80A}" destId="{BF2F7458-D9A7-48E6-AC37-DFE0544385A4}" srcOrd="0" destOrd="0" parTransId="{8C24742C-1B76-4151-9ADB-4F9F362FB5BC}" sibTransId="{C5F1AB47-FE17-476E-8A11-FD876797AEEF}"/>
    <dgm:cxn modelId="{90003E25-BBEF-4491-BFF8-8FE8A4FA227F}" srcId="{B4EC1A6A-4532-4A52-95B9-968136599008}" destId="{0E8203F5-49BE-40E4-88A6-4250702FBB5A}" srcOrd="1" destOrd="0" parTransId="{075BF30A-E77B-44D6-BA7C-81B2B23BE664}" sibTransId="{A94B582E-5F07-4350-A306-5619D0A6FA99}"/>
    <dgm:cxn modelId="{618A0E32-AFB7-4EA9-A3EA-092E0EA08A02}" type="presOf" srcId="{587D2CB3-2F6E-4D6E-B21B-1C2F82778720}" destId="{D5751059-E56A-4640-A1A7-4C432654AD75}" srcOrd="0" destOrd="0" presId="urn:microsoft.com/office/officeart/2009/3/layout/HorizontalOrganizationChart"/>
    <dgm:cxn modelId="{010138DA-C7F7-46A0-970D-D90B1F181262}" type="presOf" srcId="{0E8203F5-49BE-40E4-88A6-4250702FBB5A}" destId="{AB88F0A8-14E4-433C-97E5-EC90E5FE3405}" srcOrd="0" destOrd="0" presId="urn:microsoft.com/office/officeart/2009/3/layout/HorizontalOrganizationChart"/>
    <dgm:cxn modelId="{80534849-B344-4EF4-AD04-307A975EFB01}" srcId="{6BE36373-D91C-4A8F-9686-378F8AD4D80A}" destId="{EBD707FA-4A30-4395-978E-B84A8078C403}" srcOrd="1" destOrd="0" parTransId="{31C85315-EA54-4B2B-83AA-F269DB4FEC55}" sibTransId="{DA7F8FF7-ECD8-4DCB-B260-4BAD7E43D950}"/>
    <dgm:cxn modelId="{D578F84D-09A1-4E8D-912D-1F5F4FB6331E}" type="presOf" srcId="{BF2F7458-D9A7-48E6-AC37-DFE0544385A4}" destId="{F3C52F31-922D-4BF8-9D51-F03C182530A8}" srcOrd="1" destOrd="0" presId="urn:microsoft.com/office/officeart/2009/3/layout/HorizontalOrganizationChart"/>
    <dgm:cxn modelId="{7D6322A5-1289-4B08-889B-732B11E717FC}" type="presParOf" srcId="{CA542AD8-FEC1-477F-AE00-222C5901E745}" destId="{D7208DA1-6151-43D6-9D76-F24E58C8A0F0}" srcOrd="0" destOrd="0" presId="urn:microsoft.com/office/officeart/2009/3/layout/HorizontalOrganizationChart"/>
    <dgm:cxn modelId="{EBF4A7C5-50D4-4F22-BD92-02762F1DD5C0}" type="presParOf" srcId="{D7208DA1-6151-43D6-9D76-F24E58C8A0F0}" destId="{EA34217E-07E8-4662-8F82-5D85B532DD78}" srcOrd="0" destOrd="0" presId="urn:microsoft.com/office/officeart/2009/3/layout/HorizontalOrganizationChart"/>
    <dgm:cxn modelId="{EAC84573-E3BA-4E14-939C-51D5C95DBE65}" type="presParOf" srcId="{EA34217E-07E8-4662-8F82-5D85B532DD78}" destId="{222AAB53-2DF8-4065-86B6-1FD3BCCD7108}" srcOrd="0" destOrd="0" presId="urn:microsoft.com/office/officeart/2009/3/layout/HorizontalOrganizationChart"/>
    <dgm:cxn modelId="{F0B9B4D3-C393-4CD9-9F84-69E764D55F20}" type="presParOf" srcId="{EA34217E-07E8-4662-8F82-5D85B532DD78}" destId="{0FE2FBA3-6494-4CC2-AA72-63852508E88F}" srcOrd="1" destOrd="0" presId="urn:microsoft.com/office/officeart/2009/3/layout/HorizontalOrganizationChart"/>
    <dgm:cxn modelId="{EEA8BE06-EA45-461D-B405-C59EC53B0E2F}" type="presParOf" srcId="{D7208DA1-6151-43D6-9D76-F24E58C8A0F0}" destId="{8431A02B-6DE6-47B8-9B8A-E59150F0EA10}" srcOrd="1" destOrd="0" presId="urn:microsoft.com/office/officeart/2009/3/layout/HorizontalOrganizationChart"/>
    <dgm:cxn modelId="{B6D8A5EA-BB8D-4F06-9F79-0AD8AF24BCFD}" type="presParOf" srcId="{8431A02B-6DE6-47B8-9B8A-E59150F0EA10}" destId="{0768218F-59E0-4A53-892A-8B65D4F7A228}" srcOrd="0" destOrd="0" presId="urn:microsoft.com/office/officeart/2009/3/layout/HorizontalOrganizationChart"/>
    <dgm:cxn modelId="{D5308D50-54D6-45C3-A535-19FA022E398C}" type="presParOf" srcId="{8431A02B-6DE6-47B8-9B8A-E59150F0EA10}" destId="{CFA92961-8FBA-4414-A00E-CB7F65EBCF75}" srcOrd="1" destOrd="0" presId="urn:microsoft.com/office/officeart/2009/3/layout/HorizontalOrganizationChart"/>
    <dgm:cxn modelId="{CD42AD89-50E7-4D61-8379-BC41B0B1A939}" type="presParOf" srcId="{CFA92961-8FBA-4414-A00E-CB7F65EBCF75}" destId="{8F07743E-C077-4C41-9A00-26301A20E433}" srcOrd="0" destOrd="0" presId="urn:microsoft.com/office/officeart/2009/3/layout/HorizontalOrganizationChart"/>
    <dgm:cxn modelId="{E9E10EAE-2E63-4100-860B-AD0F60E0486C}" type="presParOf" srcId="{8F07743E-C077-4C41-9A00-26301A20E433}" destId="{AE54C176-103D-499B-98DB-F54F5FE57E73}" srcOrd="0" destOrd="0" presId="urn:microsoft.com/office/officeart/2009/3/layout/HorizontalOrganizationChart"/>
    <dgm:cxn modelId="{72FB25BD-B5E7-4083-982E-BBF49C8492D6}" type="presParOf" srcId="{8F07743E-C077-4C41-9A00-26301A20E433}" destId="{7434203C-ED02-4007-A80C-B824BB12F51F}" srcOrd="1" destOrd="0" presId="urn:microsoft.com/office/officeart/2009/3/layout/HorizontalOrganizationChart"/>
    <dgm:cxn modelId="{092DBF23-AC74-4347-AE0C-DC435358DB93}" type="presParOf" srcId="{CFA92961-8FBA-4414-A00E-CB7F65EBCF75}" destId="{B05A677A-9130-4B61-A092-139F411EC7F2}" srcOrd="1" destOrd="0" presId="urn:microsoft.com/office/officeart/2009/3/layout/HorizontalOrganizationChart"/>
    <dgm:cxn modelId="{261EE646-F572-4373-9FF5-43265C3DE38B}" type="presParOf" srcId="{B05A677A-9130-4B61-A092-139F411EC7F2}" destId="{3854FFC7-CD24-49B0-B957-F01CB28EDA05}" srcOrd="0" destOrd="0" presId="urn:microsoft.com/office/officeart/2009/3/layout/HorizontalOrganizationChart"/>
    <dgm:cxn modelId="{54C4098A-1A7F-43D7-92C0-A0A5B630569E}" type="presParOf" srcId="{B05A677A-9130-4B61-A092-139F411EC7F2}" destId="{E5F03B63-FD0E-4E4B-9029-7D1879CF3EFC}" srcOrd="1" destOrd="0" presId="urn:microsoft.com/office/officeart/2009/3/layout/HorizontalOrganizationChart"/>
    <dgm:cxn modelId="{4B08137D-5FA5-425A-BC1B-F7BEDF1E20A9}" type="presParOf" srcId="{E5F03B63-FD0E-4E4B-9029-7D1879CF3EFC}" destId="{C64F5786-E0DA-4337-85A9-DEBF3B0ED9BA}" srcOrd="0" destOrd="0" presId="urn:microsoft.com/office/officeart/2009/3/layout/HorizontalOrganizationChart"/>
    <dgm:cxn modelId="{BBF7FC53-6C79-413E-B511-76967E4DB2D5}" type="presParOf" srcId="{C64F5786-E0DA-4337-85A9-DEBF3B0ED9BA}" destId="{1B5ECB0B-0221-40A8-89AA-750FCF89D5DD}" srcOrd="0" destOrd="0" presId="urn:microsoft.com/office/officeart/2009/3/layout/HorizontalOrganizationChart"/>
    <dgm:cxn modelId="{DB071B76-8569-4C8E-BC67-874F3FBE3152}" type="presParOf" srcId="{C64F5786-E0DA-4337-85A9-DEBF3B0ED9BA}" destId="{F3C52F31-922D-4BF8-9D51-F03C182530A8}" srcOrd="1" destOrd="0" presId="urn:microsoft.com/office/officeart/2009/3/layout/HorizontalOrganizationChart"/>
    <dgm:cxn modelId="{B5F756DA-EE02-41D2-9E8A-7AF572F1E07D}" type="presParOf" srcId="{E5F03B63-FD0E-4E4B-9029-7D1879CF3EFC}" destId="{BF8594A4-837A-41AF-A1D0-2D36793542FA}" srcOrd="1" destOrd="0" presId="urn:microsoft.com/office/officeart/2009/3/layout/HorizontalOrganizationChart"/>
    <dgm:cxn modelId="{373EF129-A190-4010-AB54-A0E26991814C}" type="presParOf" srcId="{E5F03B63-FD0E-4E4B-9029-7D1879CF3EFC}" destId="{638E88D5-8F42-484E-9AA2-27280F0F809F}" srcOrd="2" destOrd="0" presId="urn:microsoft.com/office/officeart/2009/3/layout/HorizontalOrganizationChart"/>
    <dgm:cxn modelId="{927F4EAE-F308-454E-9B90-24AEB392B93D}" type="presParOf" srcId="{B05A677A-9130-4B61-A092-139F411EC7F2}" destId="{E5811FF9-11F2-42CD-996D-A9A603DCBF10}" srcOrd="2" destOrd="0" presId="urn:microsoft.com/office/officeart/2009/3/layout/HorizontalOrganizationChart"/>
    <dgm:cxn modelId="{7270456C-7E01-4D51-A867-839D463D87E1}" type="presParOf" srcId="{B05A677A-9130-4B61-A092-139F411EC7F2}" destId="{422678E6-BFC8-4113-9A7F-0DF4F9080D74}" srcOrd="3" destOrd="0" presId="urn:microsoft.com/office/officeart/2009/3/layout/HorizontalOrganizationChart"/>
    <dgm:cxn modelId="{68D8D75D-7D6E-4568-9C05-49F830D261B5}" type="presParOf" srcId="{422678E6-BFC8-4113-9A7F-0DF4F9080D74}" destId="{F3DB3FD3-D9C4-48B8-B8EF-C69178F6A3DC}" srcOrd="0" destOrd="0" presId="urn:microsoft.com/office/officeart/2009/3/layout/HorizontalOrganizationChart"/>
    <dgm:cxn modelId="{C28DB712-A8CE-4746-9666-79F4E602742D}" type="presParOf" srcId="{F3DB3FD3-D9C4-48B8-B8EF-C69178F6A3DC}" destId="{D35B317E-383F-40DC-9F7C-18CB48364468}" srcOrd="0" destOrd="0" presId="urn:microsoft.com/office/officeart/2009/3/layout/HorizontalOrganizationChart"/>
    <dgm:cxn modelId="{9846B7B8-9006-4969-A620-87E2E60D55E9}" type="presParOf" srcId="{F3DB3FD3-D9C4-48B8-B8EF-C69178F6A3DC}" destId="{9BB10258-29AB-46B2-8258-F901E64AB9BC}" srcOrd="1" destOrd="0" presId="urn:microsoft.com/office/officeart/2009/3/layout/HorizontalOrganizationChart"/>
    <dgm:cxn modelId="{15198302-62C9-4C81-A7B1-564BB17B5D18}" type="presParOf" srcId="{422678E6-BFC8-4113-9A7F-0DF4F9080D74}" destId="{6767805A-B96E-42D4-8023-E5D6A5E0F495}" srcOrd="1" destOrd="0" presId="urn:microsoft.com/office/officeart/2009/3/layout/HorizontalOrganizationChart"/>
    <dgm:cxn modelId="{C5517075-8AB4-46A1-9EC9-6E37D838DD96}" type="presParOf" srcId="{422678E6-BFC8-4113-9A7F-0DF4F9080D74}" destId="{69E262E0-73E5-4E75-B618-C9F7749FCE41}" srcOrd="2" destOrd="0" presId="urn:microsoft.com/office/officeart/2009/3/layout/HorizontalOrganizationChart"/>
    <dgm:cxn modelId="{802A6942-5D6E-4C27-B36E-7EC5C853BD4D}" type="presParOf" srcId="{CFA92961-8FBA-4414-A00E-CB7F65EBCF75}" destId="{B84A0BD9-255F-406E-9532-FE7E2E2FF95A}" srcOrd="2" destOrd="0" presId="urn:microsoft.com/office/officeart/2009/3/layout/HorizontalOrganizationChart"/>
    <dgm:cxn modelId="{A23F16E7-2F13-4CFD-B271-2DA1C2F15ACE}" type="presParOf" srcId="{8431A02B-6DE6-47B8-9B8A-E59150F0EA10}" destId="{49BB13D7-4A8C-4A27-A2CD-6FF01A67AA45}" srcOrd="2" destOrd="0" presId="urn:microsoft.com/office/officeart/2009/3/layout/HorizontalOrganizationChart"/>
    <dgm:cxn modelId="{BF3478E2-3AA3-40E4-8F39-003B4367BA52}" type="presParOf" srcId="{8431A02B-6DE6-47B8-9B8A-E59150F0EA10}" destId="{6582F155-C0B4-4DC9-89F5-8A2748BA1F97}" srcOrd="3" destOrd="0" presId="urn:microsoft.com/office/officeart/2009/3/layout/HorizontalOrganizationChart"/>
    <dgm:cxn modelId="{8D5E60F8-A190-4E90-80A9-6E372B5FB261}" type="presParOf" srcId="{6582F155-C0B4-4DC9-89F5-8A2748BA1F97}" destId="{DF44562E-AB36-4FD9-BFE7-88CD1A4D5F62}" srcOrd="0" destOrd="0" presId="urn:microsoft.com/office/officeart/2009/3/layout/HorizontalOrganizationChart"/>
    <dgm:cxn modelId="{6E0B7C8C-3CE5-4407-823D-3AF787A6AFBA}" type="presParOf" srcId="{DF44562E-AB36-4FD9-BFE7-88CD1A4D5F62}" destId="{26BA0248-8FDF-4090-818D-473D5E6336BE}" srcOrd="0" destOrd="0" presId="urn:microsoft.com/office/officeart/2009/3/layout/HorizontalOrganizationChart"/>
    <dgm:cxn modelId="{551E1BAB-CCAB-4ABD-815F-BD6B74D2BACC}" type="presParOf" srcId="{DF44562E-AB36-4FD9-BFE7-88CD1A4D5F62}" destId="{ED995B77-341B-4DAA-B1D4-AEC2098218E6}" srcOrd="1" destOrd="0" presId="urn:microsoft.com/office/officeart/2009/3/layout/HorizontalOrganizationChart"/>
    <dgm:cxn modelId="{D8272B93-BF7E-4D8A-93DB-0851713619D3}" type="presParOf" srcId="{6582F155-C0B4-4DC9-89F5-8A2748BA1F97}" destId="{4504D844-A86B-4AEA-B190-5DB0FD2EF08E}" srcOrd="1" destOrd="0" presId="urn:microsoft.com/office/officeart/2009/3/layout/HorizontalOrganizationChart"/>
    <dgm:cxn modelId="{687C088D-CE60-4887-A920-91ECEFE2350D}" type="presParOf" srcId="{4504D844-A86B-4AEA-B190-5DB0FD2EF08E}" destId="{D5751059-E56A-4640-A1A7-4C432654AD75}" srcOrd="0" destOrd="0" presId="urn:microsoft.com/office/officeart/2009/3/layout/HorizontalOrganizationChart"/>
    <dgm:cxn modelId="{EDE6AC8B-097C-47ED-9FFA-F155D0B7DD14}" type="presParOf" srcId="{4504D844-A86B-4AEA-B190-5DB0FD2EF08E}" destId="{BFF8FB3C-BF6D-45AA-AA76-6C245591BC4B}" srcOrd="1" destOrd="0" presId="urn:microsoft.com/office/officeart/2009/3/layout/HorizontalOrganizationChart"/>
    <dgm:cxn modelId="{9B9864C1-3DAF-43FE-B7D1-65E9F4BB5CCD}" type="presParOf" srcId="{BFF8FB3C-BF6D-45AA-AA76-6C245591BC4B}" destId="{56EDD7E3-E83F-4219-85EB-E58E1F7A7BAE}" srcOrd="0" destOrd="0" presId="urn:microsoft.com/office/officeart/2009/3/layout/HorizontalOrganizationChart"/>
    <dgm:cxn modelId="{D4363754-7CF3-470A-8B69-2F659FD1A5E1}" type="presParOf" srcId="{56EDD7E3-E83F-4219-85EB-E58E1F7A7BAE}" destId="{F7561A6F-1607-4470-96D8-464E9ADCFAA3}" srcOrd="0" destOrd="0" presId="urn:microsoft.com/office/officeart/2009/3/layout/HorizontalOrganizationChart"/>
    <dgm:cxn modelId="{0641F7BB-CA7F-4454-9683-4BA58C1587DC}" type="presParOf" srcId="{56EDD7E3-E83F-4219-85EB-E58E1F7A7BAE}" destId="{5D7A315C-0ECA-4F7E-B951-0D9930A5224B}" srcOrd="1" destOrd="0" presId="urn:microsoft.com/office/officeart/2009/3/layout/HorizontalOrganizationChart"/>
    <dgm:cxn modelId="{89AD2097-6816-4640-8CF8-D4BEB2C3904B}" type="presParOf" srcId="{BFF8FB3C-BF6D-45AA-AA76-6C245591BC4B}" destId="{ADEF969D-1FA1-437A-9981-D2B3317D9A92}" srcOrd="1" destOrd="0" presId="urn:microsoft.com/office/officeart/2009/3/layout/HorizontalOrganizationChart"/>
    <dgm:cxn modelId="{3269A0B5-2F68-41D7-9BF4-9FF62DD9BF53}" type="presParOf" srcId="{BFF8FB3C-BF6D-45AA-AA76-6C245591BC4B}" destId="{D6D5BBAC-8536-4A66-8C39-5CEBBCEC930D}" srcOrd="2" destOrd="0" presId="urn:microsoft.com/office/officeart/2009/3/layout/HorizontalOrganizationChart"/>
    <dgm:cxn modelId="{13F7F80F-9DE9-4144-AAE5-41102453D99C}" type="presParOf" srcId="{4504D844-A86B-4AEA-B190-5DB0FD2EF08E}" destId="{6BFE8BE4-1FDD-42E0-A370-CDD6947884EC}" srcOrd="2" destOrd="0" presId="urn:microsoft.com/office/officeart/2009/3/layout/HorizontalOrganizationChart"/>
    <dgm:cxn modelId="{775A8829-5A0A-4667-A10E-9934F70CEF55}" type="presParOf" srcId="{4504D844-A86B-4AEA-B190-5DB0FD2EF08E}" destId="{60C91A7A-55E3-49C8-B6D4-DACF01FC6751}" srcOrd="3" destOrd="0" presId="urn:microsoft.com/office/officeart/2009/3/layout/HorizontalOrganizationChart"/>
    <dgm:cxn modelId="{8015BB74-F437-4D0E-8A9A-A01671970CF1}" type="presParOf" srcId="{60C91A7A-55E3-49C8-B6D4-DACF01FC6751}" destId="{7B2741D9-EC5C-477F-997E-798DF081A1C7}" srcOrd="0" destOrd="0" presId="urn:microsoft.com/office/officeart/2009/3/layout/HorizontalOrganizationChart"/>
    <dgm:cxn modelId="{D155B550-9F73-4C2C-B064-05C6B92F58AE}" type="presParOf" srcId="{7B2741D9-EC5C-477F-997E-798DF081A1C7}" destId="{AB88F0A8-14E4-433C-97E5-EC90E5FE3405}" srcOrd="0" destOrd="0" presId="urn:microsoft.com/office/officeart/2009/3/layout/HorizontalOrganizationChart"/>
    <dgm:cxn modelId="{5AB842DC-BE85-44F2-93B8-6FAB787E749A}" type="presParOf" srcId="{7B2741D9-EC5C-477F-997E-798DF081A1C7}" destId="{23EE2681-C664-40ED-B084-F25A17DDD6BF}" srcOrd="1" destOrd="0" presId="urn:microsoft.com/office/officeart/2009/3/layout/HorizontalOrganizationChart"/>
    <dgm:cxn modelId="{83096E25-26FD-432F-9B76-E093C40C560D}" type="presParOf" srcId="{60C91A7A-55E3-49C8-B6D4-DACF01FC6751}" destId="{BFC975D1-5800-4205-A377-A5970987CA39}" srcOrd="1" destOrd="0" presId="urn:microsoft.com/office/officeart/2009/3/layout/HorizontalOrganizationChart"/>
    <dgm:cxn modelId="{CADDC722-2CB3-47C5-BD56-BF2091626ED7}" type="presParOf" srcId="{60C91A7A-55E3-49C8-B6D4-DACF01FC6751}" destId="{6F80FB94-795D-43F5-BD0D-FC7D4108D2A2}" srcOrd="2" destOrd="0" presId="urn:microsoft.com/office/officeart/2009/3/layout/HorizontalOrganizationChart"/>
    <dgm:cxn modelId="{FD2E01D8-00B6-415D-A1B6-613AC2080BB1}" type="presParOf" srcId="{6582F155-C0B4-4DC9-89F5-8A2748BA1F97}" destId="{4CF49D94-759A-4463-A974-8E2F5D192E46}" srcOrd="2" destOrd="0" presId="urn:microsoft.com/office/officeart/2009/3/layout/HorizontalOrganizationChart"/>
    <dgm:cxn modelId="{3284BE60-6101-4718-9B52-5B031A550883}" type="presParOf" srcId="{D7208DA1-6151-43D6-9D76-F24E58C8A0F0}" destId="{8F9C96B3-3D85-4E8E-8C54-E569882DD20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02E99F-7248-4539-9D67-D0E0DB7D10E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C9FD7E8-0A9E-46E9-822A-AB70EF35A582}">
      <dgm:prSet phldrT="[Texto]" custT="1"/>
      <dgm:spPr/>
      <dgm:t>
        <a:bodyPr/>
        <a:lstStyle/>
        <a:p>
          <a:r>
            <a:rPr lang="es-ES" sz="2000" dirty="0" smtClean="0"/>
            <a:t>Medidas Sanitarias Y Fitosanitarias</a:t>
          </a:r>
          <a:endParaRPr lang="es-ES" sz="2000" dirty="0"/>
        </a:p>
      </dgm:t>
    </dgm:pt>
    <dgm:pt modelId="{E23DBC84-A4A6-4D99-810F-B9B4D21B0345}" type="parTrans" cxnId="{5EB76CA1-EEA1-4722-AFED-46363CDAA2A9}">
      <dgm:prSet/>
      <dgm:spPr/>
      <dgm:t>
        <a:bodyPr/>
        <a:lstStyle/>
        <a:p>
          <a:endParaRPr lang="es-ES"/>
        </a:p>
      </dgm:t>
    </dgm:pt>
    <dgm:pt modelId="{8C054515-72D0-4F25-9941-7ECB769F1B1C}" type="sibTrans" cxnId="{5EB76CA1-EEA1-4722-AFED-46363CDAA2A9}">
      <dgm:prSet/>
      <dgm:spPr/>
      <dgm:t>
        <a:bodyPr/>
        <a:lstStyle/>
        <a:p>
          <a:endParaRPr lang="es-ES"/>
        </a:p>
      </dgm:t>
    </dgm:pt>
    <dgm:pt modelId="{D6E59744-DB78-439C-A93C-6AC1299261DD}" type="asst">
      <dgm:prSet phldrT="[Texto]"/>
      <dgm:spPr/>
      <dgm:t>
        <a:bodyPr/>
        <a:lstStyle/>
        <a:p>
          <a:r>
            <a:rPr lang="es-ES" dirty="0" smtClean="0"/>
            <a:t>Permite que cada nación establezca normas con base científica fundamentada</a:t>
          </a:r>
          <a:endParaRPr lang="es-ES" dirty="0"/>
        </a:p>
      </dgm:t>
    </dgm:pt>
    <dgm:pt modelId="{74007473-5B50-40B4-B5EE-76B5608D5FC5}" type="parTrans" cxnId="{4C1B3944-F868-4470-A647-5F0C0E4EDA09}">
      <dgm:prSet/>
      <dgm:spPr/>
      <dgm:t>
        <a:bodyPr/>
        <a:lstStyle/>
        <a:p>
          <a:endParaRPr lang="es-ES"/>
        </a:p>
      </dgm:t>
    </dgm:pt>
    <dgm:pt modelId="{845F9F5F-3DE4-4781-9727-7C9DBFEEA273}" type="sibTrans" cxnId="{4C1B3944-F868-4470-A647-5F0C0E4EDA09}">
      <dgm:prSet/>
      <dgm:spPr/>
      <dgm:t>
        <a:bodyPr/>
        <a:lstStyle/>
        <a:p>
          <a:endParaRPr lang="es-ES"/>
        </a:p>
      </dgm:t>
    </dgm:pt>
    <dgm:pt modelId="{BE7231EE-DC03-4F05-87C6-DDE5CB54E0CD}">
      <dgm:prSet/>
      <dgm:spPr/>
      <dgm:t>
        <a:bodyPr/>
        <a:lstStyle/>
        <a:p>
          <a:r>
            <a:rPr lang="es-ES" smtClean="0"/>
            <a:t>Proteger la vida y la salud humana, la salud animal y la sanidad vegetal</a:t>
          </a:r>
          <a:endParaRPr lang="es-ES"/>
        </a:p>
      </dgm:t>
    </dgm:pt>
    <dgm:pt modelId="{A117C033-BBBF-49D5-88BD-6F4E3A069D05}" type="parTrans" cxnId="{9458F650-A1F7-4CE9-A927-68C79F0569A0}">
      <dgm:prSet/>
      <dgm:spPr/>
      <dgm:t>
        <a:bodyPr/>
        <a:lstStyle/>
        <a:p>
          <a:endParaRPr lang="es-ES"/>
        </a:p>
      </dgm:t>
    </dgm:pt>
    <dgm:pt modelId="{95F4F279-CEFE-4627-9366-B50D72D50341}" type="sibTrans" cxnId="{9458F650-A1F7-4CE9-A927-68C79F0569A0}">
      <dgm:prSet/>
      <dgm:spPr/>
      <dgm:t>
        <a:bodyPr/>
        <a:lstStyle/>
        <a:p>
          <a:endParaRPr lang="es-ES"/>
        </a:p>
      </dgm:t>
    </dgm:pt>
    <dgm:pt modelId="{875C2CE3-4881-4C4B-8BC5-24BFB4B49AB3}">
      <dgm:prSet/>
      <dgm:spPr/>
      <dgm:t>
        <a:bodyPr/>
        <a:lstStyle/>
        <a:p>
          <a:r>
            <a:rPr lang="es-ES" dirty="0" smtClean="0"/>
            <a:t>Evitar que las medidas sanitarias fitosanitarias que adopten las Partes, constituyan obstáculos injustificados al comercio</a:t>
          </a:r>
          <a:endParaRPr lang="es-ES" dirty="0"/>
        </a:p>
      </dgm:t>
    </dgm:pt>
    <dgm:pt modelId="{27A9CEFD-DC91-42C6-8433-891B863E67AB}" type="parTrans" cxnId="{22A93811-C41E-4987-82E4-286181C05AA3}">
      <dgm:prSet/>
      <dgm:spPr/>
      <dgm:t>
        <a:bodyPr/>
        <a:lstStyle/>
        <a:p>
          <a:endParaRPr lang="es-ES"/>
        </a:p>
      </dgm:t>
    </dgm:pt>
    <dgm:pt modelId="{28A9E06B-830A-4C22-ACD1-00FE25782E58}" type="sibTrans" cxnId="{22A93811-C41E-4987-82E4-286181C05AA3}">
      <dgm:prSet/>
      <dgm:spPr/>
      <dgm:t>
        <a:bodyPr/>
        <a:lstStyle/>
        <a:p>
          <a:endParaRPr lang="es-ES"/>
        </a:p>
      </dgm:t>
    </dgm:pt>
    <dgm:pt modelId="{86791B03-3820-4C19-956F-5F5503AD031F}" type="pres">
      <dgm:prSet presAssocID="{3C02E99F-7248-4539-9D67-D0E0DB7D10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E54E83-1E96-48A0-8914-671F3B130502}" type="pres">
      <dgm:prSet presAssocID="{3C02E99F-7248-4539-9D67-D0E0DB7D10E5}" presName="hierFlow" presStyleCnt="0"/>
      <dgm:spPr/>
    </dgm:pt>
    <dgm:pt modelId="{8956E16B-7F68-4916-BEF2-96D227830257}" type="pres">
      <dgm:prSet presAssocID="{3C02E99F-7248-4539-9D67-D0E0DB7D10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EA0A36A-BE4D-44B4-B6F4-638022064C86}" type="pres">
      <dgm:prSet presAssocID="{6C9FD7E8-0A9E-46E9-822A-AB70EF35A582}" presName="Name17" presStyleCnt="0"/>
      <dgm:spPr/>
    </dgm:pt>
    <dgm:pt modelId="{B84D5D7D-CFAF-4B27-8C4F-16074DA35FCE}" type="pres">
      <dgm:prSet presAssocID="{6C9FD7E8-0A9E-46E9-822A-AB70EF35A58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0059C5-CB74-4C1B-BA56-7C18AD50BAA5}" type="pres">
      <dgm:prSet presAssocID="{6C9FD7E8-0A9E-46E9-822A-AB70EF35A582}" presName="hierChild2" presStyleCnt="0"/>
      <dgm:spPr/>
    </dgm:pt>
    <dgm:pt modelId="{9310228A-7473-4C77-879D-F4D95B2E3AB5}" type="pres">
      <dgm:prSet presAssocID="{74007473-5B50-40B4-B5EE-76B5608D5FC5}" presName="Name25" presStyleLbl="parChTrans1D2" presStyleIdx="0" presStyleCnt="2"/>
      <dgm:spPr/>
      <dgm:t>
        <a:bodyPr/>
        <a:lstStyle/>
        <a:p>
          <a:endParaRPr lang="es-ES"/>
        </a:p>
      </dgm:t>
    </dgm:pt>
    <dgm:pt modelId="{0806DCB4-FC5C-4099-B110-C4DD036662A5}" type="pres">
      <dgm:prSet presAssocID="{74007473-5B50-40B4-B5EE-76B5608D5FC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6C4EACE-BA4D-45CD-B4EA-390261733394}" type="pres">
      <dgm:prSet presAssocID="{D6E59744-DB78-439C-A93C-6AC1299261DD}" presName="Name30" presStyleCnt="0"/>
      <dgm:spPr/>
    </dgm:pt>
    <dgm:pt modelId="{CDB79330-A542-4980-A676-E7495CB7A3A2}" type="pres">
      <dgm:prSet presAssocID="{D6E59744-DB78-439C-A93C-6AC1299261DD}" presName="level2Shape" presStyleLbl="asst1" presStyleIdx="0" presStyleCnt="1"/>
      <dgm:spPr/>
      <dgm:t>
        <a:bodyPr/>
        <a:lstStyle/>
        <a:p>
          <a:endParaRPr lang="es-ES"/>
        </a:p>
      </dgm:t>
    </dgm:pt>
    <dgm:pt modelId="{6FF051F5-2E41-4FD4-A114-98A5B36B22A8}" type="pres">
      <dgm:prSet presAssocID="{D6E59744-DB78-439C-A93C-6AC1299261DD}" presName="hierChild3" presStyleCnt="0"/>
      <dgm:spPr/>
    </dgm:pt>
    <dgm:pt modelId="{39CD6A55-6E24-4F4C-AA76-CBC5380AE0EB}" type="pres">
      <dgm:prSet presAssocID="{27A9CEFD-DC91-42C6-8433-891B863E67AB}" presName="Name25" presStyleLbl="parChTrans1D3" presStyleIdx="0" presStyleCnt="1"/>
      <dgm:spPr/>
      <dgm:t>
        <a:bodyPr/>
        <a:lstStyle/>
        <a:p>
          <a:endParaRPr lang="es-ES"/>
        </a:p>
      </dgm:t>
    </dgm:pt>
    <dgm:pt modelId="{49ACA959-9395-4CDA-AA4C-585FAB86340A}" type="pres">
      <dgm:prSet presAssocID="{27A9CEFD-DC91-42C6-8433-891B863E67AB}" presName="connTx" presStyleLbl="parChTrans1D3" presStyleIdx="0" presStyleCnt="1"/>
      <dgm:spPr/>
      <dgm:t>
        <a:bodyPr/>
        <a:lstStyle/>
        <a:p>
          <a:endParaRPr lang="es-ES"/>
        </a:p>
      </dgm:t>
    </dgm:pt>
    <dgm:pt modelId="{E532038D-5A80-4EE0-8BD3-EA7C9DD88094}" type="pres">
      <dgm:prSet presAssocID="{875C2CE3-4881-4C4B-8BC5-24BFB4B49AB3}" presName="Name30" presStyleCnt="0"/>
      <dgm:spPr/>
    </dgm:pt>
    <dgm:pt modelId="{820E240E-11C0-4A0F-B217-5DC9A4168D79}" type="pres">
      <dgm:prSet presAssocID="{875C2CE3-4881-4C4B-8BC5-24BFB4B49AB3}" presName="level2Shape" presStyleLbl="node3" presStyleIdx="0" presStyleCnt="1"/>
      <dgm:spPr/>
      <dgm:t>
        <a:bodyPr/>
        <a:lstStyle/>
        <a:p>
          <a:endParaRPr lang="es-ES"/>
        </a:p>
      </dgm:t>
    </dgm:pt>
    <dgm:pt modelId="{5282780D-5171-41C7-856B-F9D5CE349C52}" type="pres">
      <dgm:prSet presAssocID="{875C2CE3-4881-4C4B-8BC5-24BFB4B49AB3}" presName="hierChild3" presStyleCnt="0"/>
      <dgm:spPr/>
    </dgm:pt>
    <dgm:pt modelId="{EF8104FC-312E-4F8F-A5B1-710A67F493A8}" type="pres">
      <dgm:prSet presAssocID="{A117C033-BBBF-49D5-88BD-6F4E3A069D05}" presName="Name25" presStyleLbl="parChTrans1D2" presStyleIdx="1" presStyleCnt="2"/>
      <dgm:spPr/>
      <dgm:t>
        <a:bodyPr/>
        <a:lstStyle/>
        <a:p>
          <a:endParaRPr lang="es-ES"/>
        </a:p>
      </dgm:t>
    </dgm:pt>
    <dgm:pt modelId="{94394B35-6B3C-4263-A5A3-B5B6C7127DEE}" type="pres">
      <dgm:prSet presAssocID="{A117C033-BBBF-49D5-88BD-6F4E3A069D05}" presName="connTx" presStyleLbl="parChTrans1D2" presStyleIdx="1" presStyleCnt="2"/>
      <dgm:spPr/>
      <dgm:t>
        <a:bodyPr/>
        <a:lstStyle/>
        <a:p>
          <a:endParaRPr lang="es-ES"/>
        </a:p>
      </dgm:t>
    </dgm:pt>
    <dgm:pt modelId="{3E02CE69-EC82-4F61-8195-D8E1FF31279A}" type="pres">
      <dgm:prSet presAssocID="{BE7231EE-DC03-4F05-87C6-DDE5CB54E0CD}" presName="Name30" presStyleCnt="0"/>
      <dgm:spPr/>
    </dgm:pt>
    <dgm:pt modelId="{AB2C8D07-2E1D-4F15-A9ED-E080EC99885C}" type="pres">
      <dgm:prSet presAssocID="{BE7231EE-DC03-4F05-87C6-DDE5CB54E0CD}" presName="level2Shape" presStyleLbl="node2" presStyleIdx="0" presStyleCnt="1"/>
      <dgm:spPr/>
      <dgm:t>
        <a:bodyPr/>
        <a:lstStyle/>
        <a:p>
          <a:endParaRPr lang="es-ES"/>
        </a:p>
      </dgm:t>
    </dgm:pt>
    <dgm:pt modelId="{59FCAFFB-B66E-465B-BCFB-6F66D424B548}" type="pres">
      <dgm:prSet presAssocID="{BE7231EE-DC03-4F05-87C6-DDE5CB54E0CD}" presName="hierChild3" presStyleCnt="0"/>
      <dgm:spPr/>
    </dgm:pt>
    <dgm:pt modelId="{25E0BF05-5B84-4616-A466-1FDF13154961}" type="pres">
      <dgm:prSet presAssocID="{3C02E99F-7248-4539-9D67-D0E0DB7D10E5}" presName="bgShapesFlow" presStyleCnt="0"/>
      <dgm:spPr/>
    </dgm:pt>
  </dgm:ptLst>
  <dgm:cxnLst>
    <dgm:cxn modelId="{E8F2E5BA-EACD-4661-9B5E-DF27DFD808F7}" type="presOf" srcId="{A117C033-BBBF-49D5-88BD-6F4E3A069D05}" destId="{94394B35-6B3C-4263-A5A3-B5B6C7127DEE}" srcOrd="1" destOrd="0" presId="urn:microsoft.com/office/officeart/2005/8/layout/hierarchy5"/>
    <dgm:cxn modelId="{5066E401-3D44-4011-9437-649296B1B71E}" type="presOf" srcId="{D6E59744-DB78-439C-A93C-6AC1299261DD}" destId="{CDB79330-A542-4980-A676-E7495CB7A3A2}" srcOrd="0" destOrd="0" presId="urn:microsoft.com/office/officeart/2005/8/layout/hierarchy5"/>
    <dgm:cxn modelId="{9458F650-A1F7-4CE9-A927-68C79F0569A0}" srcId="{6C9FD7E8-0A9E-46E9-822A-AB70EF35A582}" destId="{BE7231EE-DC03-4F05-87C6-DDE5CB54E0CD}" srcOrd="1" destOrd="0" parTransId="{A117C033-BBBF-49D5-88BD-6F4E3A069D05}" sibTransId="{95F4F279-CEFE-4627-9366-B50D72D50341}"/>
    <dgm:cxn modelId="{D26F5071-4461-4C05-A5E6-75AE27306412}" type="presOf" srcId="{A117C033-BBBF-49D5-88BD-6F4E3A069D05}" destId="{EF8104FC-312E-4F8F-A5B1-710A67F493A8}" srcOrd="0" destOrd="0" presId="urn:microsoft.com/office/officeart/2005/8/layout/hierarchy5"/>
    <dgm:cxn modelId="{22A93811-C41E-4987-82E4-286181C05AA3}" srcId="{D6E59744-DB78-439C-A93C-6AC1299261DD}" destId="{875C2CE3-4881-4C4B-8BC5-24BFB4B49AB3}" srcOrd="0" destOrd="0" parTransId="{27A9CEFD-DC91-42C6-8433-891B863E67AB}" sibTransId="{28A9E06B-830A-4C22-ACD1-00FE25782E58}"/>
    <dgm:cxn modelId="{CB664B7F-EDCB-48E2-9A84-DCD95265320E}" type="presOf" srcId="{27A9CEFD-DC91-42C6-8433-891B863E67AB}" destId="{39CD6A55-6E24-4F4C-AA76-CBC5380AE0EB}" srcOrd="0" destOrd="0" presId="urn:microsoft.com/office/officeart/2005/8/layout/hierarchy5"/>
    <dgm:cxn modelId="{33F87D94-7750-4089-924A-218276E6813B}" type="presOf" srcId="{3C02E99F-7248-4539-9D67-D0E0DB7D10E5}" destId="{86791B03-3820-4C19-956F-5F5503AD031F}" srcOrd="0" destOrd="0" presId="urn:microsoft.com/office/officeart/2005/8/layout/hierarchy5"/>
    <dgm:cxn modelId="{5EB76CA1-EEA1-4722-AFED-46363CDAA2A9}" srcId="{3C02E99F-7248-4539-9D67-D0E0DB7D10E5}" destId="{6C9FD7E8-0A9E-46E9-822A-AB70EF35A582}" srcOrd="0" destOrd="0" parTransId="{E23DBC84-A4A6-4D99-810F-B9B4D21B0345}" sibTransId="{8C054515-72D0-4F25-9941-7ECB769F1B1C}"/>
    <dgm:cxn modelId="{513566DE-B0A2-476A-A9B0-5D9855503DA8}" type="presOf" srcId="{BE7231EE-DC03-4F05-87C6-DDE5CB54E0CD}" destId="{AB2C8D07-2E1D-4F15-A9ED-E080EC99885C}" srcOrd="0" destOrd="0" presId="urn:microsoft.com/office/officeart/2005/8/layout/hierarchy5"/>
    <dgm:cxn modelId="{81EBFDB5-D973-4E95-8127-B95B1C046E66}" type="presOf" srcId="{74007473-5B50-40B4-B5EE-76B5608D5FC5}" destId="{9310228A-7473-4C77-879D-F4D95B2E3AB5}" srcOrd="0" destOrd="0" presId="urn:microsoft.com/office/officeart/2005/8/layout/hierarchy5"/>
    <dgm:cxn modelId="{4C1B3944-F868-4470-A647-5F0C0E4EDA09}" srcId="{6C9FD7E8-0A9E-46E9-822A-AB70EF35A582}" destId="{D6E59744-DB78-439C-A93C-6AC1299261DD}" srcOrd="0" destOrd="0" parTransId="{74007473-5B50-40B4-B5EE-76B5608D5FC5}" sibTransId="{845F9F5F-3DE4-4781-9727-7C9DBFEEA273}"/>
    <dgm:cxn modelId="{56205CFD-66E0-4D2C-A5DD-E663512FEC0E}" type="presOf" srcId="{27A9CEFD-DC91-42C6-8433-891B863E67AB}" destId="{49ACA959-9395-4CDA-AA4C-585FAB86340A}" srcOrd="1" destOrd="0" presId="urn:microsoft.com/office/officeart/2005/8/layout/hierarchy5"/>
    <dgm:cxn modelId="{F4205E92-4561-49F5-A430-2DC6714CFB9F}" type="presOf" srcId="{875C2CE3-4881-4C4B-8BC5-24BFB4B49AB3}" destId="{820E240E-11C0-4A0F-B217-5DC9A4168D79}" srcOrd="0" destOrd="0" presId="urn:microsoft.com/office/officeart/2005/8/layout/hierarchy5"/>
    <dgm:cxn modelId="{A97993D0-7142-4FEC-8D3F-5AF84D8E0331}" type="presOf" srcId="{6C9FD7E8-0A9E-46E9-822A-AB70EF35A582}" destId="{B84D5D7D-CFAF-4B27-8C4F-16074DA35FCE}" srcOrd="0" destOrd="0" presId="urn:microsoft.com/office/officeart/2005/8/layout/hierarchy5"/>
    <dgm:cxn modelId="{901899C8-87D9-41DD-844A-1D16FED2FE5D}" type="presOf" srcId="{74007473-5B50-40B4-B5EE-76B5608D5FC5}" destId="{0806DCB4-FC5C-4099-B110-C4DD036662A5}" srcOrd="1" destOrd="0" presId="urn:microsoft.com/office/officeart/2005/8/layout/hierarchy5"/>
    <dgm:cxn modelId="{219344F0-CF27-4EDD-815B-A6875F290E65}" type="presParOf" srcId="{86791B03-3820-4C19-956F-5F5503AD031F}" destId="{5EE54E83-1E96-48A0-8914-671F3B130502}" srcOrd="0" destOrd="0" presId="urn:microsoft.com/office/officeart/2005/8/layout/hierarchy5"/>
    <dgm:cxn modelId="{C2C535CA-01CA-408D-9485-402D9F6FC766}" type="presParOf" srcId="{5EE54E83-1E96-48A0-8914-671F3B130502}" destId="{8956E16B-7F68-4916-BEF2-96D227830257}" srcOrd="0" destOrd="0" presId="urn:microsoft.com/office/officeart/2005/8/layout/hierarchy5"/>
    <dgm:cxn modelId="{6CE89106-D6DC-4C31-B768-1F19E8159348}" type="presParOf" srcId="{8956E16B-7F68-4916-BEF2-96D227830257}" destId="{4EA0A36A-BE4D-44B4-B6F4-638022064C86}" srcOrd="0" destOrd="0" presId="urn:microsoft.com/office/officeart/2005/8/layout/hierarchy5"/>
    <dgm:cxn modelId="{12CE7BB6-2AAF-410E-A4E3-E9871C947333}" type="presParOf" srcId="{4EA0A36A-BE4D-44B4-B6F4-638022064C86}" destId="{B84D5D7D-CFAF-4B27-8C4F-16074DA35FCE}" srcOrd="0" destOrd="0" presId="urn:microsoft.com/office/officeart/2005/8/layout/hierarchy5"/>
    <dgm:cxn modelId="{9CE91F6D-05DB-4790-B30A-23C0EF328B8E}" type="presParOf" srcId="{4EA0A36A-BE4D-44B4-B6F4-638022064C86}" destId="{2E0059C5-CB74-4C1B-BA56-7C18AD50BAA5}" srcOrd="1" destOrd="0" presId="urn:microsoft.com/office/officeart/2005/8/layout/hierarchy5"/>
    <dgm:cxn modelId="{AA7D95AE-07C4-4F92-91B4-D037D517BEA0}" type="presParOf" srcId="{2E0059C5-CB74-4C1B-BA56-7C18AD50BAA5}" destId="{9310228A-7473-4C77-879D-F4D95B2E3AB5}" srcOrd="0" destOrd="0" presId="urn:microsoft.com/office/officeart/2005/8/layout/hierarchy5"/>
    <dgm:cxn modelId="{4C56C1CE-D6F7-4D08-B3BE-6F65769198D6}" type="presParOf" srcId="{9310228A-7473-4C77-879D-F4D95B2E3AB5}" destId="{0806DCB4-FC5C-4099-B110-C4DD036662A5}" srcOrd="0" destOrd="0" presId="urn:microsoft.com/office/officeart/2005/8/layout/hierarchy5"/>
    <dgm:cxn modelId="{E6D9B730-3004-45DD-A655-99717E91687E}" type="presParOf" srcId="{2E0059C5-CB74-4C1B-BA56-7C18AD50BAA5}" destId="{46C4EACE-BA4D-45CD-B4EA-390261733394}" srcOrd="1" destOrd="0" presId="urn:microsoft.com/office/officeart/2005/8/layout/hierarchy5"/>
    <dgm:cxn modelId="{972D9134-0E77-4569-B757-76DC9570AB85}" type="presParOf" srcId="{46C4EACE-BA4D-45CD-B4EA-390261733394}" destId="{CDB79330-A542-4980-A676-E7495CB7A3A2}" srcOrd="0" destOrd="0" presId="urn:microsoft.com/office/officeart/2005/8/layout/hierarchy5"/>
    <dgm:cxn modelId="{6298D110-D358-4329-A347-3B6A7C67E793}" type="presParOf" srcId="{46C4EACE-BA4D-45CD-B4EA-390261733394}" destId="{6FF051F5-2E41-4FD4-A114-98A5B36B22A8}" srcOrd="1" destOrd="0" presId="urn:microsoft.com/office/officeart/2005/8/layout/hierarchy5"/>
    <dgm:cxn modelId="{8B81304A-E62E-4B7A-ADFD-DE3F70867D5A}" type="presParOf" srcId="{6FF051F5-2E41-4FD4-A114-98A5B36B22A8}" destId="{39CD6A55-6E24-4F4C-AA76-CBC5380AE0EB}" srcOrd="0" destOrd="0" presId="urn:microsoft.com/office/officeart/2005/8/layout/hierarchy5"/>
    <dgm:cxn modelId="{18A226F4-7286-425D-877F-0828E4720E73}" type="presParOf" srcId="{39CD6A55-6E24-4F4C-AA76-CBC5380AE0EB}" destId="{49ACA959-9395-4CDA-AA4C-585FAB86340A}" srcOrd="0" destOrd="0" presId="urn:microsoft.com/office/officeart/2005/8/layout/hierarchy5"/>
    <dgm:cxn modelId="{AF3F7ABF-69AE-450E-B348-3A3263BC0584}" type="presParOf" srcId="{6FF051F5-2E41-4FD4-A114-98A5B36B22A8}" destId="{E532038D-5A80-4EE0-8BD3-EA7C9DD88094}" srcOrd="1" destOrd="0" presId="urn:microsoft.com/office/officeart/2005/8/layout/hierarchy5"/>
    <dgm:cxn modelId="{179B3E6D-93B0-4DC3-879A-6235B787CC4B}" type="presParOf" srcId="{E532038D-5A80-4EE0-8BD3-EA7C9DD88094}" destId="{820E240E-11C0-4A0F-B217-5DC9A4168D79}" srcOrd="0" destOrd="0" presId="urn:microsoft.com/office/officeart/2005/8/layout/hierarchy5"/>
    <dgm:cxn modelId="{62B628D0-7435-4B36-9414-E97552E62D61}" type="presParOf" srcId="{E532038D-5A80-4EE0-8BD3-EA7C9DD88094}" destId="{5282780D-5171-41C7-856B-F9D5CE349C52}" srcOrd="1" destOrd="0" presId="urn:microsoft.com/office/officeart/2005/8/layout/hierarchy5"/>
    <dgm:cxn modelId="{1136DD1A-F138-4F85-AC4F-3626D7FA45EF}" type="presParOf" srcId="{2E0059C5-CB74-4C1B-BA56-7C18AD50BAA5}" destId="{EF8104FC-312E-4F8F-A5B1-710A67F493A8}" srcOrd="2" destOrd="0" presId="urn:microsoft.com/office/officeart/2005/8/layout/hierarchy5"/>
    <dgm:cxn modelId="{CFE7A4E2-C5B8-47C1-888C-4FB24264232B}" type="presParOf" srcId="{EF8104FC-312E-4F8F-A5B1-710A67F493A8}" destId="{94394B35-6B3C-4263-A5A3-B5B6C7127DEE}" srcOrd="0" destOrd="0" presId="urn:microsoft.com/office/officeart/2005/8/layout/hierarchy5"/>
    <dgm:cxn modelId="{5F022654-64F9-4701-AA1D-4E56EE91E834}" type="presParOf" srcId="{2E0059C5-CB74-4C1B-BA56-7C18AD50BAA5}" destId="{3E02CE69-EC82-4F61-8195-D8E1FF31279A}" srcOrd="3" destOrd="0" presId="urn:microsoft.com/office/officeart/2005/8/layout/hierarchy5"/>
    <dgm:cxn modelId="{35D1C5B3-ACF4-4A50-A7FF-5A6985EF5AAE}" type="presParOf" srcId="{3E02CE69-EC82-4F61-8195-D8E1FF31279A}" destId="{AB2C8D07-2E1D-4F15-A9ED-E080EC99885C}" srcOrd="0" destOrd="0" presId="urn:microsoft.com/office/officeart/2005/8/layout/hierarchy5"/>
    <dgm:cxn modelId="{9632A887-C70A-4AF9-AAB1-0E3E8F83D7AE}" type="presParOf" srcId="{3E02CE69-EC82-4F61-8195-D8E1FF31279A}" destId="{59FCAFFB-B66E-465B-BCFB-6F66D424B548}" srcOrd="1" destOrd="0" presId="urn:microsoft.com/office/officeart/2005/8/layout/hierarchy5"/>
    <dgm:cxn modelId="{4E6AAECF-8DB1-47EA-B436-45EDEE740268}" type="presParOf" srcId="{86791B03-3820-4C19-956F-5F5503AD031F}" destId="{25E0BF05-5B84-4616-A466-1FDF1315496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7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72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89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81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93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10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7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2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0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77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E28B-D230-4897-B87E-E3F675211D54}" type="datetimeFigureOut">
              <a:rPr lang="es-ES" smtClean="0"/>
              <a:t>10/08/2017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BD2D-7223-4454-979C-6E02F80EBB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8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9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9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9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9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23606" y="3993553"/>
            <a:ext cx="9144000" cy="1273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latin typeface="Arial Black" panose="020B0A04020102020204" pitchFamily="34" charset="0"/>
              </a:rPr>
              <a:t>COMERCIO BILATERAL ECUADOR-CHILE SEGÚN EL ACUERDO DE COMPLEMENTACIÓN ECONÓMICA EN LA INDUSTRIA DE GRASAS Y ACEITES VEGETALES</a:t>
            </a:r>
            <a:endParaRPr lang="es-ES" sz="2200" b="1" dirty="0">
              <a:latin typeface="Arial Black" panose="020B0A040201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547377" y="5585444"/>
            <a:ext cx="9140746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/>
              <a:t>Tutor: Ing. Patricio </a:t>
            </a:r>
            <a:r>
              <a:rPr lang="es-ES" sz="3200" b="1" dirty="0" err="1" smtClean="0"/>
              <a:t>Cangui</a:t>
            </a:r>
            <a:r>
              <a:rPr lang="es-ES" sz="3200" b="1" dirty="0" smtClean="0"/>
              <a:t> V.</a:t>
            </a:r>
          </a:p>
          <a:p>
            <a:r>
              <a:rPr lang="es-ES" sz="3200" b="1" dirty="0" smtClean="0"/>
              <a:t>Autor: Enrique Javier Espín.</a:t>
            </a:r>
            <a:endParaRPr lang="es-ES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08" y="311516"/>
            <a:ext cx="7019755" cy="13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123" y="5389450"/>
            <a:ext cx="1392260" cy="13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10821"/>
          <a:stretch/>
        </p:blipFill>
        <p:spPr bwMode="auto">
          <a:xfrm>
            <a:off x="10810029" y="4184419"/>
            <a:ext cx="1270354" cy="120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1923606" y="2755637"/>
            <a:ext cx="9144000" cy="12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</a:p>
          <a:p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 de Comercio Exterior y Negociación Internacional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0956" y="800188"/>
            <a:ext cx="10515600" cy="1325563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CHILE SUS INICIOS EN EL COMERCIO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31" y="361099"/>
            <a:ext cx="1134963" cy="1134963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2589145195"/>
              </p:ext>
            </p:extLst>
          </p:nvPr>
        </p:nvGraphicFramePr>
        <p:xfrm>
          <a:off x="515155" y="1620003"/>
          <a:ext cx="11153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26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7036" y="672909"/>
            <a:ext cx="10515600" cy="1325563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ECUADOR EL MODELO AGROEXPORTADOR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7" y="439095"/>
            <a:ext cx="1096249" cy="1096249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494311753"/>
              </p:ext>
            </p:extLst>
          </p:nvPr>
        </p:nvGraphicFramePr>
        <p:xfrm>
          <a:off x="605306" y="1535344"/>
          <a:ext cx="11153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60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2593227"/>
              </p:ext>
            </p:extLst>
          </p:nvPr>
        </p:nvGraphicFramePr>
        <p:xfrm>
          <a:off x="1197112" y="858814"/>
          <a:ext cx="9708000" cy="599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48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5788" y="1483403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3025285" y="2181552"/>
            <a:ext cx="7741453" cy="389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Intensificar las relaciones económicas y comerciales entre las partes y estimular la expansión y la diversificación del comercio entre ellas.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 los obstáculos al comercio y facilitar la circulación transfronteriza de mercancías y servicios entre las partes;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condiciones de competencia leal en el comercio entre las partes;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procedimientos eficaces para la aplicación y cumplimiento del presente acuerdo, para su administración conjunta, y para prevenir y resolver controversias;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Aumentar sustancialmente las oportunidades de inversión en los territorios de las partes, propiciando un intensivo aprovechamiento de sus mercados, y fortaleciendo su capacidad competitiva en los intercambios mundiales.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5788" y="1483403"/>
            <a:ext cx="382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LISTA DE EXCEPCIONES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3025285" y="2181552"/>
            <a:ext cx="774145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comprende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alrededor de 220 productos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industria de grasas y aceites vegetales se exceptúan de preferencias arancelarias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soya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maní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oliva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aceituna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palma en bruto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girasol o cártamo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Aceite de algodón 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96000" y="38704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coco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almendra de palma o de babasú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nabo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jojoba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sésamo ( ajonjolí 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Aceite de maíz.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544461182"/>
              </p:ext>
            </p:extLst>
          </p:nvPr>
        </p:nvGraphicFramePr>
        <p:xfrm>
          <a:off x="217500" y="1107584"/>
          <a:ext cx="100579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75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26373390"/>
              </p:ext>
            </p:extLst>
          </p:nvPr>
        </p:nvGraphicFramePr>
        <p:xfrm>
          <a:off x="692596" y="1312094"/>
          <a:ext cx="109241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6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59" y="156971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6" y="156971"/>
            <a:ext cx="1134963" cy="113496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54351954"/>
              </p:ext>
            </p:extLst>
          </p:nvPr>
        </p:nvGraphicFramePr>
        <p:xfrm>
          <a:off x="530425" y="1439333"/>
          <a:ext cx="113679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70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2" y="348440"/>
            <a:ext cx="1096249" cy="1096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4" y="348440"/>
            <a:ext cx="1134963" cy="113496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07109149"/>
              </p:ext>
            </p:extLst>
          </p:nvPr>
        </p:nvGraphicFramePr>
        <p:xfrm>
          <a:off x="460777" y="1003001"/>
          <a:ext cx="114393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94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312" y="554379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COMERCIO BILATERAL CHILE –ECUADOR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265556" y="2341614"/>
            <a:ext cx="27661" cy="2881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55312" y="59827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s-E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abla </a:t>
            </a:r>
            <a:r>
              <a:rPr kumimoji="0" lang="es-ES" sz="1200" b="1" i="0" u="none" strike="noStrike" cap="none" normalizeH="0" baseline="0" dirty="0" smtClean="0" bmk="_Toc48979174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s-ES" sz="1200" b="1" i="0" u="none" strike="noStrike" cap="none" normalizeH="0" baseline="0" dirty="0" smtClean="0" bmk="_Toc48979174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Comercio bilateral Chile-Ecuador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(Estadísticas del comercio para el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desarrolo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internacional de las empresas;TRADE MAP, 2016)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36" y="1977120"/>
            <a:ext cx="7715437" cy="38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994" y="2153724"/>
            <a:ext cx="10515600" cy="1325563"/>
          </a:xfrm>
        </p:spPr>
        <p:txBody>
          <a:bodyPr>
            <a:normAutofit/>
          </a:bodyPr>
          <a:lstStyle/>
          <a:p>
            <a:r>
              <a:rPr lang="es-E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endParaRPr lang="es-E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06" y="2162054"/>
            <a:ext cx="1513113" cy="1513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66" y="998688"/>
            <a:ext cx="723329" cy="723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65" y="182729"/>
            <a:ext cx="723329" cy="7233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09" y="1004230"/>
            <a:ext cx="723329" cy="7233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09" y="207274"/>
            <a:ext cx="723329" cy="7233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52" y="2153724"/>
            <a:ext cx="1415089" cy="14150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2" y="3288300"/>
            <a:ext cx="3949451" cy="3143956"/>
          </a:xfrm>
          <a:prstGeom prst="rect">
            <a:avLst/>
          </a:prstGeom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0" t="9727" r="31041" b="14661"/>
          <a:stretch/>
        </p:blipFill>
        <p:spPr bwMode="auto">
          <a:xfrm>
            <a:off x="8648678" y="4154060"/>
            <a:ext cx="979367" cy="20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31" y="4960046"/>
            <a:ext cx="723329" cy="7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188" y="736625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IMPORTACIONES DE CHILE DESDE ECUADOR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90487"/>
              </p:ext>
            </p:extLst>
          </p:nvPr>
        </p:nvGraphicFramePr>
        <p:xfrm>
          <a:off x="1313844" y="1769356"/>
          <a:ext cx="9633397" cy="416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7506"/>
                <a:gridCol w="3507506"/>
                <a:gridCol w="2618385"/>
              </a:tblGrid>
              <a:tr h="6340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DESCRIPCION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 FOB 2016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( expresado en miles de dólares)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CANTIDAD </a:t>
                      </a:r>
                      <a:r>
                        <a:rPr lang="es-ES" sz="1400" dirty="0">
                          <a:effectLst/>
                        </a:rPr>
                        <a:t>2016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( expresado en toneladas 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/>
                </a:tc>
              </a:tr>
              <a:tr h="27384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Combustibles minerales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762.611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2.926.232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3170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Frutas y frutos comestibles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81.448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233.982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5807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Preparaciones de carne, pescado o  de </a:t>
                      </a:r>
                      <a:r>
                        <a:rPr lang="es-ES" sz="1400" dirty="0" smtClean="0">
                          <a:effectLst/>
                        </a:rPr>
                        <a:t/>
                      </a:r>
                      <a:br>
                        <a:rPr lang="es-ES" sz="1400" dirty="0" smtClean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           crustáceos</a:t>
                      </a:r>
                      <a:r>
                        <a:rPr lang="es-ES" sz="1400" dirty="0">
                          <a:effectLst/>
                        </a:rPr>
                        <a:t>, moluscos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30.678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7.911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3170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Pescados y crustáceos, moluscos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18.841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2.539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5807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Preparaciones de hortalizas, de frutas  u </a:t>
                      </a:r>
                      <a:r>
                        <a:rPr lang="es-ES" sz="1400" dirty="0" smtClean="0">
                          <a:effectLst/>
                        </a:rPr>
                        <a:t/>
                      </a:r>
                      <a:br>
                        <a:rPr lang="es-ES" sz="1400" dirty="0" smtClean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           otros </a:t>
                      </a:r>
                      <a:r>
                        <a:rPr lang="es-ES" sz="1400" dirty="0">
                          <a:effectLst/>
                        </a:rPr>
                        <a:t>frutos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17.829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15.031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3170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Plástico y sus manufacturas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14.537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6.087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3170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Grasas y aceites animales o vegetales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14.309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12.018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  <a:tr h="5807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Plantas vivas y productos de la  </a:t>
                      </a:r>
                      <a:r>
                        <a:rPr lang="es-ES" sz="1400" dirty="0" smtClean="0">
                          <a:effectLst/>
                        </a:rPr>
                        <a:t/>
                      </a:r>
                      <a:br>
                        <a:rPr lang="es-ES" sz="1400" dirty="0" smtClean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           floricultura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9.836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2.775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b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721217" y="5934670"/>
            <a:ext cx="1101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Principales productos importados por Chile desde Ecuador según grupo de productos año 2016.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Fuente: </a:t>
            </a:r>
            <a:r>
              <a:rPr lang="es-ES" sz="140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(Banco Central de Chile, 2017)</a:t>
            </a:r>
            <a:endParaRPr lang="es-E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863392" y="6019077"/>
            <a:ext cx="1101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Porcentaje de participación de productos importados por Chile desde Ecuador.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Fuente: </a:t>
            </a:r>
            <a:r>
              <a:rPr lang="es-ES" sz="140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(Banco Central de Chile, 2017)</a:t>
            </a:r>
            <a:endParaRPr lang="es-ES" sz="1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42485653"/>
              </p:ext>
            </p:extLst>
          </p:nvPr>
        </p:nvGraphicFramePr>
        <p:xfrm>
          <a:off x="2499642" y="1400468"/>
          <a:ext cx="7192716" cy="47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3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26" y="526548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EXPORTACIONES DESDE CHILE A ECUADOR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91894"/>
              </p:ext>
            </p:extLst>
          </p:nvPr>
        </p:nvGraphicFramePr>
        <p:xfrm>
          <a:off x="942618" y="1544138"/>
          <a:ext cx="10306763" cy="54406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440666"/>
                <a:gridCol w="3024020"/>
                <a:gridCol w="2842077"/>
              </a:tblGrid>
              <a:tr h="1905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DESCRIPCION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2016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 expresado en miles de dólares)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CANTIDAD 2016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 expresado en toneladas )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Preparaciones alimenticias diversas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63.102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3.130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Frutas y frutos comestibles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52.502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58.156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Papel y cartón; manufacturas de pasta de celulosa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32.943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29.355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Plástico y sus manufacturas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31.337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17.588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Productos farmacéuticos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29.926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1.285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Máquinas, aparatos y material eléctrico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20.840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3.541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Barcos y demás artefactos flotantes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19.578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21.688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Preparaciones de hortalizas, de frutas u otros frutos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16.188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17.829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Abonos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13.948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42.661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Preparaciones a base de cereales, harina, almidón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12.520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2.230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Máquinas, aparatos y artefactos mecánicos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12.285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2.851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Fundición, hierro y acero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10.287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36.599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Productos de la molinería; malta; almidón y fécula; </a:t>
                      </a:r>
                      <a:r>
                        <a:rPr lang="es-ES" sz="1400" dirty="0" smtClean="0">
                          <a:effectLst/>
                        </a:rPr>
                        <a:t/>
                      </a:r>
                      <a:br>
                        <a:rPr lang="es-ES" sz="1400" dirty="0" smtClean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           inulina </a:t>
                      </a:r>
                      <a:r>
                        <a:rPr lang="es-ES" sz="1400" dirty="0">
                          <a:effectLst/>
                        </a:rPr>
                        <a:t>de trigo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8.721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28.254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Cobre y sus manufacturas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8.021</a:t>
                      </a:r>
                      <a:endParaRPr lang="es-E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1.394</a:t>
                      </a:r>
                      <a:endParaRPr lang="es-E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4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26" y="526548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EXPORTACIONES DESDE CHILE A ECUADOR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46669649"/>
              </p:ext>
            </p:extLst>
          </p:nvPr>
        </p:nvGraphicFramePr>
        <p:xfrm>
          <a:off x="1302835" y="1852111"/>
          <a:ext cx="9664505" cy="440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25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625" y="2505286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 A  INDUSTRIA DE GRASAS Y ACEITES VEGETALES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052" y="929704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 A  INDUSTRIA ACEITERA CHILENA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42494" y="2290967"/>
            <a:ext cx="6096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producción chilena está centrada en el cultivo de raps o canola con más de 50.000 hectáreas sembradas en la temporada 2016 con una producción de 200.000 toneladas. </a:t>
            </a:r>
          </a:p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producción de mencionado producto casi  su totalidad se ve consumida internamente por la industria salmonera.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 no es parte de la industria aceitera chilena, pero existe la palma chilena (</a:t>
            </a:r>
            <a:r>
              <a:rPr lang="es-ES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Jubaea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Chilensis</a:t>
            </a: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con una producción media de 4 toneladas por hectárea y un alto nivel de propagación en siembra </a:t>
            </a:r>
          </a:p>
          <a:p>
            <a:pPr marL="171450" indent="-1714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 aceite de producción chilena, es el de oliva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89" y="156971"/>
            <a:ext cx="1134963" cy="1134963"/>
          </a:xfrm>
          <a:prstGeom prst="rect">
            <a:avLst/>
          </a:prstGeom>
        </p:spPr>
      </p:pic>
      <p:pic>
        <p:nvPicPr>
          <p:cNvPr id="26626" name="Picture 2" descr="Resultado de imagen para RA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63" y="2036589"/>
            <a:ext cx="2705262" cy="16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Resultado de imagen para RA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63" y="3727377"/>
            <a:ext cx="2705262" cy="2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Resultado de imagen para JUBAEA CHILENS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r="31646"/>
          <a:stretch/>
        </p:blipFill>
        <p:spPr bwMode="auto">
          <a:xfrm>
            <a:off x="60704" y="2156793"/>
            <a:ext cx="2560321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593" y="893298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ACEITERA ECUATORIANA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03" y="152021"/>
            <a:ext cx="2147501" cy="21475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63392" y="2218861"/>
            <a:ext cx="6119446" cy="420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Aceite de palma en bruto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Aceite de coco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Aceites vegetales hidrogenados 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Margarinas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Aceites de jojoba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Glicerol 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Estearina de palma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Grasas y aceites deshidratados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Aceites de girasol, oliva y soya</a:t>
            </a:r>
            <a:endParaRPr lang="es-E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Aceites de SIOMA.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Resultado de imagen para aceite de pal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47" y="4322546"/>
            <a:ext cx="4014112" cy="22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sultado de imagen para aceite de pal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47" y="2471261"/>
            <a:ext cx="4014112" cy="22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15" y="306424"/>
            <a:ext cx="1096249" cy="10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864" y="715579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ACEITERA ECUATORIANA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09" y="84408"/>
            <a:ext cx="1725701" cy="1725701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53037"/>
              </p:ext>
            </p:extLst>
          </p:nvPr>
        </p:nvGraphicFramePr>
        <p:xfrm>
          <a:off x="717451" y="1806734"/>
          <a:ext cx="10747718" cy="438282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36622"/>
                <a:gridCol w="1713029"/>
                <a:gridCol w="2001409"/>
                <a:gridCol w="1462852"/>
                <a:gridCol w="1547889"/>
                <a:gridCol w="1685917"/>
              </a:tblGrid>
              <a:tr h="72522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PROVINCIA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effectLst/>
                        </a:rPr>
                        <a:t>Sup</a:t>
                      </a:r>
                      <a:r>
                        <a:rPr lang="es-ES" sz="1400" dirty="0">
                          <a:effectLst/>
                        </a:rPr>
                        <a:t>. Plantada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(ha)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Sup.cosechada 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(ha)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Sup</a:t>
                      </a:r>
                      <a:r>
                        <a:rPr lang="es-ES" sz="1400" dirty="0">
                          <a:effectLst/>
                        </a:rPr>
                        <a:t>. </a:t>
                      </a:r>
                      <a:r>
                        <a:rPr lang="es-ES" sz="1400" dirty="0" smtClean="0">
                          <a:effectLst/>
                        </a:rPr>
                        <a:t/>
                      </a:r>
                      <a:br>
                        <a:rPr lang="es-ES" sz="1400" dirty="0" smtClean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No </a:t>
                      </a:r>
                      <a:r>
                        <a:rPr lang="es-ES" sz="1400" dirty="0">
                          <a:effectLst/>
                        </a:rPr>
                        <a:t>cosechada (ha)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Producción</a:t>
                      </a:r>
                      <a:endParaRPr lang="es-ES" sz="1800">
                        <a:effectLst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(t)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Rendimiento (t/ha)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BOLÍVAR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1.132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1.062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6.231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COTOPAXI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5.056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5.056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62.462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12,4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ESMERALDAS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163.217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138.566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24.651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1.584.758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11,4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GUAYAS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17.853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12.151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5.702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165.479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13,6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LOS RÍOS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34.813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27.576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7.237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412.024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14,9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MANABÍ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22.617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16.743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5.874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117.765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ORELLANA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13.109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12.669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440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172.206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13,6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PICHINCHA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9.111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8.709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85.880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9,9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SANTO DOMIGO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25.049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21.399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3.650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272.519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12,7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  <a:tr h="3626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SUCUMBÍOS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24.665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17.040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7.625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228.638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13,4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17500" y="6216972"/>
            <a:ext cx="1022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Provincias productoras de Palma aceitera ecuatoriana.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Fuente: </a:t>
            </a:r>
            <a:r>
              <a:rPr lang="es-ES" sz="140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(Ministerio de Agricultura ( MAGAP ), 2017)</a:t>
            </a:r>
            <a:endParaRPr lang="es-ES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7" y="399133"/>
            <a:ext cx="1096249" cy="10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233" y="913410"/>
            <a:ext cx="10337576" cy="458190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IMPORTACIONES CHILENAS DE GRASAS Y ACEITES DESDE EL MUNDO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513143862"/>
              </p:ext>
            </p:extLst>
          </p:nvPr>
        </p:nvGraphicFramePr>
        <p:xfrm>
          <a:off x="1676233" y="1371600"/>
          <a:ext cx="9270609" cy="44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804203" y="6124639"/>
            <a:ext cx="10583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Principales mercados proveedores de grasas y aceites vegetales en toneladas 2009-2016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Fuente: </a:t>
            </a:r>
            <a:r>
              <a:rPr lang="es-ES" sz="105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(Estadísticas del comercio para el desarrollo internacional de las empresas;TRADE MAP, 2016)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08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233" y="913410"/>
            <a:ext cx="10337576" cy="458190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IMPORTACIONES CHILENAS DE GRASAS Y ACEITES DESDE ECUADOR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3854" t="20817" r="8843" b="17644"/>
          <a:stretch/>
        </p:blipFill>
        <p:spPr>
          <a:xfrm>
            <a:off x="2368061" y="1512277"/>
            <a:ext cx="7455877" cy="450166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97984" y="6013938"/>
            <a:ext cx="10724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Tipos de Grasas y aceites vegetales importados por Chile en el periodo 2009-2016</a:t>
            </a:r>
            <a:r>
              <a:rPr lang="es-ES" sz="10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Fuente: </a:t>
            </a:r>
            <a:r>
              <a:rPr lang="es-ES" sz="105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(Estadísticas del comercio para el desarrollo internacional de las empresas;TRADE MAP, 2016)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527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7423" y="-166432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9" y="1766706"/>
            <a:ext cx="2170091" cy="2170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8" y="1794435"/>
            <a:ext cx="2170091" cy="21700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42" y="1553201"/>
            <a:ext cx="2805962" cy="280596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34441" y="4746104"/>
            <a:ext cx="422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INTEGRACION LATINOAMERICANA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634440" y="5210205"/>
            <a:ext cx="766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ACUERDO DE COMPLEMENTACION ECONÓMICA 2008 ACE Nº 65 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34440" y="5674306"/>
            <a:ext cx="544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 FOMENTAR ESPACIO ECONÓMICO AMPLIADO</a:t>
            </a:r>
            <a:endParaRPr lang="es-ES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6" y="3544882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31408" y="5812275"/>
            <a:ext cx="95144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Principales destinos de Grasas y aceites vegetales producidas por Chile expresados en toneladas en el    </a:t>
            </a:r>
            <a:b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S" sz="1400" b="1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año 2016.</a:t>
            </a:r>
            <a:endParaRPr lang="es-ES" sz="1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s-ES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Fuente: </a:t>
            </a:r>
            <a:r>
              <a:rPr lang="es-ES" sz="1400" i="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(Banco Central de Chile, 2017)</a:t>
            </a:r>
            <a:r>
              <a:rPr lang="es-ES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83672"/>
              </p:ext>
            </p:extLst>
          </p:nvPr>
        </p:nvGraphicFramePr>
        <p:xfrm>
          <a:off x="2182360" y="1229933"/>
          <a:ext cx="7524348" cy="411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41660" y="959129"/>
            <a:ext cx="8536911" cy="54160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PRICIPALES IMPORTADORES CHILENOS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278955410"/>
              </p:ext>
            </p:extLst>
          </p:nvPr>
        </p:nvGraphicFramePr>
        <p:xfrm>
          <a:off x="2543614" y="1793483"/>
          <a:ext cx="6994281" cy="466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1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41660" y="959129"/>
            <a:ext cx="8536911" cy="54160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PRICIPALES EXPORTADORES ECUATORIANOS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96271203"/>
              </p:ext>
            </p:extLst>
          </p:nvPr>
        </p:nvGraphicFramePr>
        <p:xfrm>
          <a:off x="2307102" y="1991043"/>
          <a:ext cx="6398748" cy="402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278755" y="231126"/>
            <a:ext cx="8536911" cy="54160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PRECIOS REFERENCIALES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28324"/>
              </p:ext>
            </p:extLst>
          </p:nvPr>
        </p:nvGraphicFramePr>
        <p:xfrm>
          <a:off x="1060854" y="914400"/>
          <a:ext cx="10070291" cy="631205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607006"/>
                <a:gridCol w="4463285"/>
              </a:tblGrid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PAÍS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     PRECIO PROMEDIO (USD)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  <a:effectLst/>
                        </a:rPr>
                        <a:t>COLOMBIA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ACEITE REFINADO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0,99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 VEGETAL HIDROGENADA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1,01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1,33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ESTEARINA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0,52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OLEINA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0,68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  <a:effectLst/>
                        </a:rPr>
                        <a:t>ECUADOR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ACEITE REFINADO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0,99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HIDROGENADA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1,05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1,19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ACEITE EXTRAOLEICO DE PALMA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0,98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ACEITE VEGETAL HIDROGENADO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0,89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GALLETERA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0,98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PARA HELADERÍA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1,34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  <a:effectLst/>
                        </a:rPr>
                        <a:t>MALASIA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ACEITE REFINADO DE PALMA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0,85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HIDROGENADA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1,12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1,09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PARA HELADERIA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1,25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ESTEARINA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0,59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  <a:effectLst/>
                        </a:rPr>
                        <a:t>PERÚ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ACEITE DE PALMA REFINADO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1,14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DE PALMA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1,42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25021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MANTECA VEGETAL HIDROGENADA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1,49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  <a:tr h="1368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ESTEARINA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0,66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8" marR="304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278755" y="231126"/>
            <a:ext cx="8536911" cy="54160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EMPRESAS COMPETIDORAS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02405"/>
              </p:ext>
            </p:extLst>
          </p:nvPr>
        </p:nvGraphicFramePr>
        <p:xfrm>
          <a:off x="2335235" y="1237950"/>
          <a:ext cx="7976383" cy="539898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610463"/>
                <a:gridCol w="3365920"/>
              </a:tblGrid>
              <a:tr h="49480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PAÍS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VALOR FOB EXPORTADO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     </a:t>
                      </a:r>
                      <a:r>
                        <a:rPr lang="es-ES" sz="1100" dirty="0" smtClean="0">
                          <a:effectLst/>
                        </a:rPr>
                        <a:t>              </a:t>
                      </a:r>
                      <a:r>
                        <a:rPr lang="es-ES" sz="1100" dirty="0">
                          <a:effectLst/>
                        </a:rPr>
                        <a:t>(miles de dólares)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COLOMBIA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INDUTRADE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4504,70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TEAM FOODS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3248,30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ECUADOR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endParaRPr lang="es-E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ALES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1223,04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DANEC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6295,59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FABRIL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6485,44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OLEO DAVILA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141,93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MALASIA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endParaRPr lang="es-E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CARGILL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5509,19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FELDA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76,43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IOI LODER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2476,77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NATURAL OLEOCHEMICALS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392,77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SIME DARBY KEMPAS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16,84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effectLst/>
                        </a:rPr>
                        <a:t>PERU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/>
                      <a:endParaRPr lang="es-E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9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INDUSTRIAS DEL ESPINO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1433,12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EXPORT IMPORT GEMA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1299,41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LA GRANJA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1714,53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20293" y="3016530"/>
            <a:ext cx="8536911" cy="541607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n para GRA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37" y="591165"/>
            <a:ext cx="8100598" cy="54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111" y="1592560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FORMULACIÓN DEL PROBLEMA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18534" y="3239275"/>
            <a:ext cx="8300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¿Cuál es la situación comercial bilateral actual entre la República de Ecuador y la República de Chile en la industria de grasas y aceites vegetales mediante el Acuerdo de Complementación Económica?</a:t>
            </a:r>
          </a:p>
        </p:txBody>
      </p:sp>
    </p:spTree>
    <p:extLst>
      <p:ext uri="{BB962C8B-B14F-4D97-AF65-F5344CB8AC3E}">
        <p14:creationId xmlns:p14="http://schemas.microsoft.com/office/powerpoint/2010/main" val="15259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111" y="1592560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18534" y="3239275"/>
            <a:ext cx="8300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Analizar la situación comercial bilateral entre la República del Ecuador y la República de Chile según el Acuerdo de Complementación Económica en la industria de grasas y aceites vegetales.</a:t>
            </a:r>
          </a:p>
        </p:txBody>
      </p:sp>
    </p:spTree>
    <p:extLst>
      <p:ext uri="{BB962C8B-B14F-4D97-AF65-F5344CB8AC3E}">
        <p14:creationId xmlns:p14="http://schemas.microsoft.com/office/powerpoint/2010/main" val="33119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3841" y="1025890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63392" y="2492301"/>
            <a:ext cx="83004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Analizar los parámetros principales del Acuerdo de Complementación Económica firmado entre la República de Ecuador y la República de Chile.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Determinar la relación bilateral comercial entre la República de Ecuador y la República de Chile e identificar la situación actual industrial ecuatoriana y chilena en la producción de grasas y aceites vegetales.</a:t>
            </a:r>
          </a:p>
          <a:p>
            <a:pPr algn="just"/>
            <a:r>
              <a:rPr lang="es-ES" sz="2000" dirty="0"/>
              <a:t> </a:t>
            </a:r>
            <a:endParaRPr lang="es-E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identificar </a:t>
            </a:r>
            <a:r>
              <a:rPr lang="es-ES" sz="2000" dirty="0"/>
              <a:t>la competencia, la participación de las empresas y los volúmenes de comercialización en la industria de grasas y aceites vegetales hacia la República de Chile.</a:t>
            </a:r>
          </a:p>
        </p:txBody>
      </p:sp>
    </p:spTree>
    <p:extLst>
      <p:ext uri="{BB962C8B-B14F-4D97-AF65-F5344CB8AC3E}">
        <p14:creationId xmlns:p14="http://schemas.microsoft.com/office/powerpoint/2010/main" val="17267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4679" y="642563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TEORÍAS DE SOPORTE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47397" y="1699355"/>
            <a:ext cx="2529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 smtClean="0"/>
              <a:t>TEORÍA NEOCLÁSICA</a:t>
            </a:r>
            <a:endParaRPr lang="es-ES" sz="2000" dirty="0"/>
          </a:p>
        </p:txBody>
      </p:sp>
      <p:pic>
        <p:nvPicPr>
          <p:cNvPr id="8" name="Picture 6" descr="Resultado de imagen para ELI HESK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5" t="23458" r="11164" b="12077"/>
          <a:stretch/>
        </p:blipFill>
        <p:spPr bwMode="auto">
          <a:xfrm>
            <a:off x="8671526" y="2670564"/>
            <a:ext cx="1738648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DAVID RICAR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1" y="2674376"/>
            <a:ext cx="1905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ADAM SM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54" y="2674376"/>
            <a:ext cx="1956560" cy="24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ELI HESK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2136" r="54033" b="12077"/>
          <a:stretch/>
        </p:blipFill>
        <p:spPr bwMode="auto">
          <a:xfrm>
            <a:off x="6452315" y="2648618"/>
            <a:ext cx="1790164" cy="25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005809" y="225813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ADAM SMITH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870353" y="2269446"/>
            <a:ext cx="20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DAVID RICARDO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6398218" y="226944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ELI HECKSCHER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8660913" y="2269446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BERTIL OHLIN</a:t>
            </a:r>
            <a:endParaRPr lang="es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861393" y="4863548"/>
            <a:ext cx="1791254" cy="17890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VENTAJA ABSOLUTA</a:t>
            </a:r>
          </a:p>
          <a:p>
            <a:pPr algn="ctr"/>
            <a:r>
              <a:rPr lang="es-ES" sz="1400" dirty="0" smtClean="0"/>
              <a:t>(VOLUMEN DE PRODUCCION HORAS HOMBRE).</a:t>
            </a:r>
          </a:p>
          <a:p>
            <a:pPr algn="ctr"/>
            <a:endParaRPr lang="es-ES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2933709" y="4863547"/>
            <a:ext cx="1928440" cy="17890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PRODUCTIVIDAD DEL TRABAJO (DIFERENCIAS TECNOLÓGICAS).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DEMANDA JUEGA POCA IMPORTANCIA.</a:t>
            </a:r>
            <a:endParaRPr lang="es-ES" sz="12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6539014" y="4863547"/>
            <a:ext cx="3731421" cy="17890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ESPECIALIZACION DEL COMERCIO INTERNACIONAL  PROVENIENTES DE LOS FACTORES DE PRODUCCION DE LAS NACIONES.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TEORÍA ENFOCADA EN LAS GANACIAS DEL COMERCIO Y LOS EFECTOS DEL CRECIMIENTO ECONOMICO.</a:t>
            </a:r>
            <a:endParaRPr lang="es-ES" sz="1400" dirty="0"/>
          </a:p>
        </p:txBody>
      </p:sp>
      <p:sp>
        <p:nvSpPr>
          <p:cNvPr id="20" name="Rectángulo 19"/>
          <p:cNvSpPr/>
          <p:nvPr/>
        </p:nvSpPr>
        <p:spPr>
          <a:xfrm>
            <a:off x="1606790" y="1746221"/>
            <a:ext cx="2529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 smtClean="0"/>
              <a:t>TEORÍA CLÁSICA</a:t>
            </a:r>
            <a:endParaRPr lang="es-ES" sz="2000" dirty="0"/>
          </a:p>
        </p:txBody>
      </p:sp>
      <p:sp>
        <p:nvSpPr>
          <p:cNvPr id="4" name="Flecha derecha 3"/>
          <p:cNvSpPr/>
          <p:nvPr/>
        </p:nvSpPr>
        <p:spPr>
          <a:xfrm>
            <a:off x="5287617" y="3551583"/>
            <a:ext cx="768626" cy="47707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9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3392" y="613707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0492"/>
              </p:ext>
            </p:extLst>
          </p:nvPr>
        </p:nvGraphicFramePr>
        <p:xfrm>
          <a:off x="1570381" y="2009983"/>
          <a:ext cx="8547653" cy="475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0" y="156971"/>
            <a:ext cx="3291785" cy="6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465" y="2716061"/>
            <a:ext cx="10515600" cy="1325563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DEL ESTUDIO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1690</Words>
  <Application>Microsoft Office PowerPoint</Application>
  <PresentationFormat>Panorámica</PresentationFormat>
  <Paragraphs>397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INTRODUCCIÓN </vt:lpstr>
      <vt:lpstr>PLANTEAMIENTO DEL PROBLEMA </vt:lpstr>
      <vt:lpstr>FORMULACIÓN DEL PROBLEMA </vt:lpstr>
      <vt:lpstr>OBJETIVO GENERAL</vt:lpstr>
      <vt:lpstr>OBJETIVOS ESPECÍFICOS</vt:lpstr>
      <vt:lpstr>TEORÍAS DE SOPORTE</vt:lpstr>
      <vt:lpstr>METODOLOGÍA DE LA INVESTIGACIÓN</vt:lpstr>
      <vt:lpstr>DESARROLLO DEL ESTUDIO</vt:lpstr>
      <vt:lpstr>CHILE SUS INICIOS EN EL COMERCIO</vt:lpstr>
      <vt:lpstr>ECUADOR EL MODELO AGROEXPORTADOR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COMERCIO BILATERAL CHILE –ECUADOR</vt:lpstr>
      <vt:lpstr>PRINCIPALES IMPORTACIONES DE CHILE DESDE ECUADOR</vt:lpstr>
      <vt:lpstr>Presentación de PowerPoint</vt:lpstr>
      <vt:lpstr>EXPORTACIONES DESDE CHILE A ECUADOR</vt:lpstr>
      <vt:lpstr>EXPORTACIONES DESDE CHILE A ECUADOR</vt:lpstr>
      <vt:lpstr>L A  INDUSTRIA DE GRASAS Y ACEITES VEGETALES</vt:lpstr>
      <vt:lpstr>L A  INDUSTRIA ACEITERA CHILENA</vt:lpstr>
      <vt:lpstr>INDUSTRIA ACEITERA ECUATORIANA</vt:lpstr>
      <vt:lpstr>INDUSTRIA ACEITERA ECUATORIANA</vt:lpstr>
      <vt:lpstr>IMPORTACIONES CHILENAS DE GRASAS Y ACEITES DESDE EL MUNDO </vt:lpstr>
      <vt:lpstr>IMPORTACIONES CHILENAS DE GRASAS Y ACEITES DESDE ECUADOR</vt:lpstr>
      <vt:lpstr>Presentación de PowerPoint</vt:lpstr>
      <vt:lpstr>PRICIPALES IMPORTADORES CHILENOS</vt:lpstr>
      <vt:lpstr>PRICIPALES EXPORTADORES ECUATORIANOS</vt:lpstr>
      <vt:lpstr>PRECIOS REFERENCIALES</vt:lpstr>
      <vt:lpstr>EMPRESAS COMPETIDORAS</vt:lpstr>
      <vt:lpstr>CONCLUSIONES Y 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Espin</dc:creator>
  <cp:lastModifiedBy>Estudiante1</cp:lastModifiedBy>
  <cp:revision>58</cp:revision>
  <dcterms:created xsi:type="dcterms:W3CDTF">2017-08-06T22:17:35Z</dcterms:created>
  <dcterms:modified xsi:type="dcterms:W3CDTF">2017-08-10T15:43:54Z</dcterms:modified>
</cp:coreProperties>
</file>