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diagrams/data5.xml" ContentType="application/vnd.openxmlformats-officedocument.drawingml.diagramData+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3"/>
  </p:handoutMasterIdLst>
  <p:sldIdLst>
    <p:sldId id="256" r:id="rId2"/>
    <p:sldId id="261" r:id="rId3"/>
    <p:sldId id="259" r:id="rId4"/>
    <p:sldId id="263" r:id="rId5"/>
    <p:sldId id="262" r:id="rId6"/>
    <p:sldId id="264" r:id="rId7"/>
    <p:sldId id="258" r:id="rId8"/>
    <p:sldId id="265" r:id="rId9"/>
    <p:sldId id="267" r:id="rId10"/>
    <p:sldId id="266" r:id="rId11"/>
    <p:sldId id="268" r:id="rId12"/>
    <p:sldId id="269" r:id="rId13"/>
    <p:sldId id="271" r:id="rId14"/>
    <p:sldId id="273" r:id="rId15"/>
    <p:sldId id="270" r:id="rId16"/>
    <p:sldId id="274" r:id="rId17"/>
    <p:sldId id="276" r:id="rId18"/>
    <p:sldId id="277" r:id="rId19"/>
    <p:sldId id="278" r:id="rId20"/>
    <p:sldId id="279" r:id="rId21"/>
    <p:sldId id="275" r:id="rId22"/>
    <p:sldId id="280" r:id="rId23"/>
    <p:sldId id="281" r:id="rId24"/>
    <p:sldId id="284" r:id="rId25"/>
    <p:sldId id="285" r:id="rId26"/>
    <p:sldId id="282" r:id="rId27"/>
    <p:sldId id="286" r:id="rId28"/>
    <p:sldId id="287" r:id="rId29"/>
    <p:sldId id="288" r:id="rId30"/>
    <p:sldId id="289" r:id="rId31"/>
    <p:sldId id="290" r:id="rId32"/>
    <p:sldId id="292" r:id="rId33"/>
    <p:sldId id="291" r:id="rId34"/>
    <p:sldId id="293" r:id="rId35"/>
    <p:sldId id="294" r:id="rId36"/>
    <p:sldId id="295" r:id="rId37"/>
    <p:sldId id="296" r:id="rId38"/>
    <p:sldId id="297" r:id="rId39"/>
    <p:sldId id="298" r:id="rId40"/>
    <p:sldId id="299" r:id="rId41"/>
    <p:sldId id="303" r:id="rId42"/>
    <p:sldId id="300" r:id="rId43"/>
    <p:sldId id="301" r:id="rId44"/>
    <p:sldId id="302" r:id="rId45"/>
    <p:sldId id="304" r:id="rId46"/>
    <p:sldId id="305" r:id="rId47"/>
    <p:sldId id="307" r:id="rId48"/>
    <p:sldId id="308" r:id="rId49"/>
    <p:sldId id="309" r:id="rId50"/>
    <p:sldId id="311" r:id="rId51"/>
    <p:sldId id="313" r:id="rId52"/>
  </p:sldIdLst>
  <p:sldSz cx="12192000" cy="6858000"/>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tesis\datos%20Tecnosole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H:\tesis\datos%20Tecnosoles(maria).xlsx"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oleObject" Target="file:///H:\tesis\datos%20Tecnosoles(mari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H:\tesis\datos%20Tecnosoles(mari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H:\tesis\datos%20Tecnosoles(maria).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file:///H:\tesis\datos%20Tecnosoles(maria).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file:///H:\tesis\datos%20Tecnosoles(maria).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H:\tesis\datos%20Tecnosoles(maria).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oleObject" Target="file:///H:\tesis\datos%20Tecnoso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4418226985840811E-2"/>
          <c:y val="5.0925925925925923E-2"/>
          <c:w val="0.83785268480235975"/>
          <c:h val="0.69873432487605724"/>
        </c:manualLayout>
      </c:layout>
      <c:lineChart>
        <c:grouping val="standard"/>
        <c:varyColors val="0"/>
        <c:ser>
          <c:idx val="0"/>
          <c:order val="0"/>
          <c:tx>
            <c:strRef>
              <c:f>Hoja1!$D$1</c:f>
              <c:strCache>
                <c:ptCount val="1"/>
                <c:pt idx="0">
                  <c:v>T  °C   </c:v>
                </c:pt>
              </c:strCache>
            </c:strRef>
          </c:tx>
          <c:spPr>
            <a:ln w="15875" cap="rnd">
              <a:solidFill>
                <a:schemeClr val="dk1">
                  <a:tint val="88500"/>
                </a:schemeClr>
              </a:solidFill>
              <a:round/>
            </a:ln>
            <a:effectLst/>
          </c:spPr>
          <c:marker>
            <c:symbol val="circle"/>
            <c:size val="5"/>
            <c:spPr>
              <a:gradFill rotWithShape="1">
                <a:gsLst>
                  <a:gs pos="0">
                    <a:schemeClr val="dk1">
                      <a:tint val="88500"/>
                      <a:tint val="50000"/>
                      <a:satMod val="300000"/>
                    </a:schemeClr>
                  </a:gs>
                  <a:gs pos="35000">
                    <a:schemeClr val="dk1">
                      <a:tint val="88500"/>
                      <a:tint val="37000"/>
                      <a:satMod val="300000"/>
                    </a:schemeClr>
                  </a:gs>
                  <a:gs pos="100000">
                    <a:schemeClr val="dk1">
                      <a:tint val="88500"/>
                      <a:tint val="15000"/>
                      <a:satMod val="350000"/>
                    </a:schemeClr>
                  </a:gs>
                </a:gsLst>
                <a:lin ang="16200000" scaled="1"/>
              </a:gradFill>
              <a:ln w="9525" cap="flat" cmpd="sng" algn="ctr">
                <a:solidFill>
                  <a:schemeClr val="dk1">
                    <a:tint val="88500"/>
                    <a:shade val="95000"/>
                  </a:schemeClr>
                </a:solidFill>
                <a:round/>
              </a:ln>
              <a:effectLst/>
            </c:spPr>
          </c:marker>
          <c:cat>
            <c:strRef>
              <c:f>(Hoja1!$A$2:$A$27,Hoja1!$C$2:$C$27)</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sequía</c:v>
                </c:pt>
                <c:pt idx="27">
                  <c:v>sequía</c:v>
                </c:pt>
                <c:pt idx="28">
                  <c:v>sequía</c:v>
                </c:pt>
                <c:pt idx="29">
                  <c:v>sequía</c:v>
                </c:pt>
                <c:pt idx="30">
                  <c:v>sequía</c:v>
                </c:pt>
                <c:pt idx="31">
                  <c:v>sequía</c:v>
                </c:pt>
                <c:pt idx="32">
                  <c:v>sequía</c:v>
                </c:pt>
                <c:pt idx="33">
                  <c:v>sequía</c:v>
                </c:pt>
                <c:pt idx="34">
                  <c:v>sequía</c:v>
                </c:pt>
                <c:pt idx="35">
                  <c:v>lluvia</c:v>
                </c:pt>
                <c:pt idx="36">
                  <c:v>lluvia</c:v>
                </c:pt>
                <c:pt idx="37">
                  <c:v>lluvia</c:v>
                </c:pt>
                <c:pt idx="38">
                  <c:v>lluvia</c:v>
                </c:pt>
                <c:pt idx="39">
                  <c:v>lluvia</c:v>
                </c:pt>
                <c:pt idx="40">
                  <c:v>lluvia</c:v>
                </c:pt>
                <c:pt idx="41">
                  <c:v>lluvia</c:v>
                </c:pt>
                <c:pt idx="42">
                  <c:v>lluvia</c:v>
                </c:pt>
                <c:pt idx="43">
                  <c:v>lluvia</c:v>
                </c:pt>
                <c:pt idx="44">
                  <c:v>lluvia</c:v>
                </c:pt>
                <c:pt idx="45">
                  <c:v>lluvia</c:v>
                </c:pt>
                <c:pt idx="46">
                  <c:v>lluvia</c:v>
                </c:pt>
                <c:pt idx="47">
                  <c:v>lluvia</c:v>
                </c:pt>
                <c:pt idx="48">
                  <c:v>lluvia</c:v>
                </c:pt>
                <c:pt idx="49">
                  <c:v>lluvia</c:v>
                </c:pt>
                <c:pt idx="50">
                  <c:v>lluvia</c:v>
                </c:pt>
                <c:pt idx="51">
                  <c:v>lluvia</c:v>
                </c:pt>
              </c:strCache>
            </c:strRef>
          </c:cat>
          <c:val>
            <c:numRef>
              <c:f>Hoja1!$D$2:$D$27</c:f>
              <c:numCache>
                <c:formatCode>General</c:formatCode>
                <c:ptCount val="26"/>
                <c:pt idx="0">
                  <c:v>23</c:v>
                </c:pt>
                <c:pt idx="1">
                  <c:v>24</c:v>
                </c:pt>
                <c:pt idx="2">
                  <c:v>26</c:v>
                </c:pt>
                <c:pt idx="3">
                  <c:v>28</c:v>
                </c:pt>
                <c:pt idx="4">
                  <c:v>28</c:v>
                </c:pt>
                <c:pt idx="5">
                  <c:v>27</c:v>
                </c:pt>
                <c:pt idx="6">
                  <c:v>28</c:v>
                </c:pt>
                <c:pt idx="7">
                  <c:v>32</c:v>
                </c:pt>
                <c:pt idx="8">
                  <c:v>28</c:v>
                </c:pt>
                <c:pt idx="9">
                  <c:v>31</c:v>
                </c:pt>
                <c:pt idx="10">
                  <c:v>32</c:v>
                </c:pt>
                <c:pt idx="11">
                  <c:v>31</c:v>
                </c:pt>
                <c:pt idx="12">
                  <c:v>32</c:v>
                </c:pt>
                <c:pt idx="13">
                  <c:v>31</c:v>
                </c:pt>
                <c:pt idx="14">
                  <c:v>32</c:v>
                </c:pt>
                <c:pt idx="15">
                  <c:v>31</c:v>
                </c:pt>
                <c:pt idx="16">
                  <c:v>30</c:v>
                </c:pt>
                <c:pt idx="17">
                  <c:v>31</c:v>
                </c:pt>
                <c:pt idx="18">
                  <c:v>30</c:v>
                </c:pt>
                <c:pt idx="19">
                  <c:v>31</c:v>
                </c:pt>
                <c:pt idx="20">
                  <c:v>31</c:v>
                </c:pt>
                <c:pt idx="21">
                  <c:v>30</c:v>
                </c:pt>
                <c:pt idx="22">
                  <c:v>31</c:v>
                </c:pt>
                <c:pt idx="23">
                  <c:v>31</c:v>
                </c:pt>
                <c:pt idx="24">
                  <c:v>31</c:v>
                </c:pt>
                <c:pt idx="25">
                  <c:v>30</c:v>
                </c:pt>
              </c:numCache>
            </c:numRef>
          </c:val>
          <c:smooth val="0"/>
          <c:extLst xmlns:c16r2="http://schemas.microsoft.com/office/drawing/2015/06/chart">
            <c:ext xmlns:c16="http://schemas.microsoft.com/office/drawing/2014/chart" uri="{C3380CC4-5D6E-409C-BE32-E72D297353CC}">
              <c16:uniqueId val="{00000000-8E26-4CEE-9FEE-DE7838ED2D3C}"/>
            </c:ext>
          </c:extLst>
        </c:ser>
        <c:dLbls>
          <c:showLegendKey val="0"/>
          <c:showVal val="0"/>
          <c:showCatName val="0"/>
          <c:showSerName val="0"/>
          <c:showPercent val="0"/>
          <c:showBubbleSize val="0"/>
        </c:dLbls>
        <c:marker val="1"/>
        <c:smooth val="0"/>
        <c:axId val="306597592"/>
        <c:axId val="306597984"/>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Hoja1!$F$1</c15:sqref>
                        </c15:formulaRef>
                      </c:ext>
                    </c:extLst>
                    <c:strCache>
                      <c:ptCount val="1"/>
                      <c:pt idx="0">
                        <c:v>Eh                    mv</c:v>
                      </c:pt>
                    </c:strCache>
                  </c:strRef>
                </c:tx>
                <c:spPr>
                  <a:ln w="15875" cap="rnd">
                    <a:solidFill>
                      <a:schemeClr val="dk1">
                        <a:tint val="75000"/>
                      </a:schemeClr>
                    </a:solidFill>
                    <a:round/>
                  </a:ln>
                  <a:effectLst/>
                </c:spPr>
                <c:marker>
                  <c:symbol val="circle"/>
                  <c:size val="5"/>
                  <c:spPr>
                    <a:gradFill rotWithShape="1">
                      <a:gsLst>
                        <a:gs pos="0">
                          <a:schemeClr val="dk1">
                            <a:tint val="75000"/>
                            <a:tint val="50000"/>
                            <a:satMod val="300000"/>
                          </a:schemeClr>
                        </a:gs>
                        <a:gs pos="35000">
                          <a:schemeClr val="dk1">
                            <a:tint val="75000"/>
                            <a:tint val="37000"/>
                            <a:satMod val="300000"/>
                          </a:schemeClr>
                        </a:gs>
                        <a:gs pos="100000">
                          <a:schemeClr val="dk1">
                            <a:tint val="75000"/>
                            <a:tint val="15000"/>
                            <a:satMod val="350000"/>
                          </a:schemeClr>
                        </a:gs>
                      </a:gsLst>
                      <a:lin ang="16200000" scaled="1"/>
                    </a:gradFill>
                    <a:ln w="9525" cap="flat" cmpd="sng" algn="ctr">
                      <a:solidFill>
                        <a:schemeClr val="dk1">
                          <a:tint val="75000"/>
                          <a:shade val="95000"/>
                        </a:schemeClr>
                      </a:solidFill>
                      <a:round/>
                    </a:ln>
                    <a:effectLst/>
                  </c:spPr>
                </c:marker>
                <c:cat>
                  <c:strRef>
                    <c:extLst xmlns:c16r2="http://schemas.microsoft.com/office/drawing/2015/06/chart">
                      <c:ext uri="{02D57815-91ED-43cb-92C2-25804820EDAC}">
                        <c15:formulaRef>
                          <c15:sqref>(Hoja1!$A$2:$A$27,Hoja1!$C$2:$C$27)</c15:sqref>
                        </c15:formulaRef>
                      </c:ext>
                    </c:extLst>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sequía</c:v>
                      </c:pt>
                      <c:pt idx="27">
                        <c:v>sequía</c:v>
                      </c:pt>
                      <c:pt idx="28">
                        <c:v>sequía</c:v>
                      </c:pt>
                      <c:pt idx="29">
                        <c:v>sequía</c:v>
                      </c:pt>
                      <c:pt idx="30">
                        <c:v>sequía</c:v>
                      </c:pt>
                      <c:pt idx="31">
                        <c:v>sequía</c:v>
                      </c:pt>
                      <c:pt idx="32">
                        <c:v>sequía</c:v>
                      </c:pt>
                      <c:pt idx="33">
                        <c:v>sequía</c:v>
                      </c:pt>
                      <c:pt idx="34">
                        <c:v>sequía</c:v>
                      </c:pt>
                      <c:pt idx="35">
                        <c:v>lluvia</c:v>
                      </c:pt>
                      <c:pt idx="36">
                        <c:v>lluvia</c:v>
                      </c:pt>
                      <c:pt idx="37">
                        <c:v>lluvia</c:v>
                      </c:pt>
                      <c:pt idx="38">
                        <c:v>lluvia</c:v>
                      </c:pt>
                      <c:pt idx="39">
                        <c:v>lluvia</c:v>
                      </c:pt>
                      <c:pt idx="40">
                        <c:v>lluvia</c:v>
                      </c:pt>
                      <c:pt idx="41">
                        <c:v>lluvia</c:v>
                      </c:pt>
                      <c:pt idx="42">
                        <c:v>lluvia</c:v>
                      </c:pt>
                      <c:pt idx="43">
                        <c:v>lluvia</c:v>
                      </c:pt>
                      <c:pt idx="44">
                        <c:v>lluvia</c:v>
                      </c:pt>
                      <c:pt idx="45">
                        <c:v>lluvia</c:v>
                      </c:pt>
                      <c:pt idx="46">
                        <c:v>lluvia</c:v>
                      </c:pt>
                      <c:pt idx="47">
                        <c:v>lluvia</c:v>
                      </c:pt>
                      <c:pt idx="48">
                        <c:v>lluvia</c:v>
                      </c:pt>
                      <c:pt idx="49">
                        <c:v>lluvia</c:v>
                      </c:pt>
                      <c:pt idx="50">
                        <c:v>lluvia</c:v>
                      </c:pt>
                      <c:pt idx="51">
                        <c:v>lluvia</c:v>
                      </c:pt>
                    </c:strCache>
                  </c:strRef>
                </c:cat>
                <c:val>
                  <c:numRef>
                    <c:extLst xmlns:c16r2="http://schemas.microsoft.com/office/drawing/2015/06/chart">
                      <c:ext uri="{02D57815-91ED-43cb-92C2-25804820EDAC}">
                        <c15:formulaRef>
                          <c15:sqref>Hoja1!$F$2:$F$27</c15:sqref>
                        </c15:formulaRef>
                      </c:ext>
                    </c:extLst>
                    <c:numCache>
                      <c:formatCode>General</c:formatCode>
                      <c:ptCount val="26"/>
                      <c:pt idx="0">
                        <c:v>177.2</c:v>
                      </c:pt>
                      <c:pt idx="1">
                        <c:v>179.1</c:v>
                      </c:pt>
                      <c:pt idx="2">
                        <c:v>179.6</c:v>
                      </c:pt>
                      <c:pt idx="3">
                        <c:v>175.1</c:v>
                      </c:pt>
                      <c:pt idx="4">
                        <c:v>188.6</c:v>
                      </c:pt>
                      <c:pt idx="5">
                        <c:v>189.4</c:v>
                      </c:pt>
                      <c:pt idx="6">
                        <c:v>186.1</c:v>
                      </c:pt>
                      <c:pt idx="7">
                        <c:v>156.80000000000001</c:v>
                      </c:pt>
                      <c:pt idx="8">
                        <c:v>163.80000000000001</c:v>
                      </c:pt>
                      <c:pt idx="9">
                        <c:v>164.9</c:v>
                      </c:pt>
                      <c:pt idx="10">
                        <c:v>183.9</c:v>
                      </c:pt>
                      <c:pt idx="11">
                        <c:v>194.9</c:v>
                      </c:pt>
                      <c:pt idx="12">
                        <c:v>187.8</c:v>
                      </c:pt>
                      <c:pt idx="13">
                        <c:v>208.1</c:v>
                      </c:pt>
                      <c:pt idx="14">
                        <c:v>206.1</c:v>
                      </c:pt>
                      <c:pt idx="15">
                        <c:v>208.2</c:v>
                      </c:pt>
                      <c:pt idx="16">
                        <c:v>209.2</c:v>
                      </c:pt>
                      <c:pt idx="17">
                        <c:v>204.3</c:v>
                      </c:pt>
                      <c:pt idx="18">
                        <c:v>198.9</c:v>
                      </c:pt>
                      <c:pt idx="19">
                        <c:v>192.9</c:v>
                      </c:pt>
                      <c:pt idx="20">
                        <c:v>204.4</c:v>
                      </c:pt>
                      <c:pt idx="21">
                        <c:v>194.7</c:v>
                      </c:pt>
                      <c:pt idx="22">
                        <c:v>194.3</c:v>
                      </c:pt>
                      <c:pt idx="23">
                        <c:v>188.1</c:v>
                      </c:pt>
                      <c:pt idx="24">
                        <c:v>192.6</c:v>
                      </c:pt>
                      <c:pt idx="25">
                        <c:v>192.2</c:v>
                      </c:pt>
                    </c:numCache>
                  </c:numRef>
                </c:val>
                <c:smooth val="0"/>
                <c:extLst xmlns:c16r2="http://schemas.microsoft.com/office/drawing/2015/06/chart">
                  <c:ext xmlns:c16="http://schemas.microsoft.com/office/drawing/2014/chart" uri="{C3380CC4-5D6E-409C-BE32-E72D297353CC}">
                    <c16:uniqueId val="{00000002-8E26-4CEE-9FEE-DE7838ED2D3C}"/>
                  </c:ext>
                </c:extLst>
              </c15:ser>
            </c15:filteredLineSeries>
            <c15:filteredLin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Hoja1!$G$1</c15:sqref>
                        </c15:formulaRef>
                      </c:ext>
                    </c:extLst>
                    <c:strCache>
                      <c:ptCount val="1"/>
                      <c:pt idx="0">
                        <c:v>CE   µS/cm</c:v>
                      </c:pt>
                    </c:strCache>
                  </c:strRef>
                </c:tx>
                <c:spPr>
                  <a:ln w="15875" cap="rnd">
                    <a:solidFill>
                      <a:schemeClr val="dk1">
                        <a:tint val="98500"/>
                      </a:schemeClr>
                    </a:solidFill>
                    <a:round/>
                  </a:ln>
                  <a:effectLst/>
                </c:spPr>
                <c:marker>
                  <c:symbol val="circle"/>
                  <c:size val="5"/>
                  <c:spPr>
                    <a:gradFill rotWithShape="1">
                      <a:gsLst>
                        <a:gs pos="0">
                          <a:schemeClr val="dk1">
                            <a:tint val="98500"/>
                            <a:tint val="50000"/>
                            <a:satMod val="300000"/>
                          </a:schemeClr>
                        </a:gs>
                        <a:gs pos="35000">
                          <a:schemeClr val="dk1">
                            <a:tint val="98500"/>
                            <a:tint val="37000"/>
                            <a:satMod val="300000"/>
                          </a:schemeClr>
                        </a:gs>
                        <a:gs pos="100000">
                          <a:schemeClr val="dk1">
                            <a:tint val="98500"/>
                            <a:tint val="15000"/>
                            <a:satMod val="350000"/>
                          </a:schemeClr>
                        </a:gs>
                      </a:gsLst>
                      <a:lin ang="16200000" scaled="1"/>
                    </a:gradFill>
                    <a:ln w="9525" cap="flat" cmpd="sng" algn="ctr">
                      <a:solidFill>
                        <a:schemeClr val="dk1">
                          <a:tint val="98500"/>
                          <a:shade val="95000"/>
                        </a:schemeClr>
                      </a:solidFill>
                      <a:round/>
                    </a:ln>
                    <a:effectLst/>
                  </c:spPr>
                </c:marker>
                <c:cat>
                  <c:strRef>
                    <c:extLst xmlns:c16r2="http://schemas.microsoft.com/office/drawing/2015/06/chart" xmlns:c15="http://schemas.microsoft.com/office/drawing/2012/chart">
                      <c:ext xmlns:c15="http://schemas.microsoft.com/office/drawing/2012/chart" uri="{02D57815-91ED-43cb-92C2-25804820EDAC}">
                        <c15:formulaRef>
                          <c15:sqref>(Hoja1!$A$2:$A$27,Hoja1!$C$2:$C$27)</c15:sqref>
                        </c15:formulaRef>
                      </c:ext>
                    </c:extLst>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sequía</c:v>
                      </c:pt>
                      <c:pt idx="27">
                        <c:v>sequía</c:v>
                      </c:pt>
                      <c:pt idx="28">
                        <c:v>sequía</c:v>
                      </c:pt>
                      <c:pt idx="29">
                        <c:v>sequía</c:v>
                      </c:pt>
                      <c:pt idx="30">
                        <c:v>sequía</c:v>
                      </c:pt>
                      <c:pt idx="31">
                        <c:v>sequía</c:v>
                      </c:pt>
                      <c:pt idx="32">
                        <c:v>sequía</c:v>
                      </c:pt>
                      <c:pt idx="33">
                        <c:v>sequía</c:v>
                      </c:pt>
                      <c:pt idx="34">
                        <c:v>sequía</c:v>
                      </c:pt>
                      <c:pt idx="35">
                        <c:v>lluvia</c:v>
                      </c:pt>
                      <c:pt idx="36">
                        <c:v>lluvia</c:v>
                      </c:pt>
                      <c:pt idx="37">
                        <c:v>lluvia</c:v>
                      </c:pt>
                      <c:pt idx="38">
                        <c:v>lluvia</c:v>
                      </c:pt>
                      <c:pt idx="39">
                        <c:v>lluvia</c:v>
                      </c:pt>
                      <c:pt idx="40">
                        <c:v>lluvia</c:v>
                      </c:pt>
                      <c:pt idx="41">
                        <c:v>lluvia</c:v>
                      </c:pt>
                      <c:pt idx="42">
                        <c:v>lluvia</c:v>
                      </c:pt>
                      <c:pt idx="43">
                        <c:v>lluvia</c:v>
                      </c:pt>
                      <c:pt idx="44">
                        <c:v>lluvia</c:v>
                      </c:pt>
                      <c:pt idx="45">
                        <c:v>lluvia</c:v>
                      </c:pt>
                      <c:pt idx="46">
                        <c:v>lluvia</c:v>
                      </c:pt>
                      <c:pt idx="47">
                        <c:v>lluvia</c:v>
                      </c:pt>
                      <c:pt idx="48">
                        <c:v>lluvia</c:v>
                      </c:pt>
                      <c:pt idx="49">
                        <c:v>lluvia</c:v>
                      </c:pt>
                      <c:pt idx="50">
                        <c:v>lluvia</c:v>
                      </c:pt>
                      <c:pt idx="51">
                        <c:v>lluvia</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Hoja1!$G$2:$G$27</c15:sqref>
                        </c15:formulaRef>
                      </c:ext>
                    </c:extLst>
                    <c:numCache>
                      <c:formatCode>General</c:formatCode>
                      <c:ptCount val="26"/>
                      <c:pt idx="0">
                        <c:v>411</c:v>
                      </c:pt>
                      <c:pt idx="1">
                        <c:v>406</c:v>
                      </c:pt>
                      <c:pt idx="2">
                        <c:v>322</c:v>
                      </c:pt>
                      <c:pt idx="3">
                        <c:v>320</c:v>
                      </c:pt>
                      <c:pt idx="4">
                        <c:v>355</c:v>
                      </c:pt>
                      <c:pt idx="5">
                        <c:v>335</c:v>
                      </c:pt>
                      <c:pt idx="6">
                        <c:v>324</c:v>
                      </c:pt>
                      <c:pt idx="7">
                        <c:v>269</c:v>
                      </c:pt>
                      <c:pt idx="8">
                        <c:v>304</c:v>
                      </c:pt>
                      <c:pt idx="9">
                        <c:v>173.6</c:v>
                      </c:pt>
                      <c:pt idx="10">
                        <c:v>172.5</c:v>
                      </c:pt>
                      <c:pt idx="11">
                        <c:v>161.1</c:v>
                      </c:pt>
                      <c:pt idx="12">
                        <c:v>160.30000000000001</c:v>
                      </c:pt>
                      <c:pt idx="13">
                        <c:v>156.5</c:v>
                      </c:pt>
                      <c:pt idx="14">
                        <c:v>146.6</c:v>
                      </c:pt>
                      <c:pt idx="15">
                        <c:v>115.5</c:v>
                      </c:pt>
                      <c:pt idx="16">
                        <c:v>121.2</c:v>
                      </c:pt>
                      <c:pt idx="17">
                        <c:v>126.7</c:v>
                      </c:pt>
                      <c:pt idx="18">
                        <c:v>124.9</c:v>
                      </c:pt>
                      <c:pt idx="19">
                        <c:v>151.6</c:v>
                      </c:pt>
                      <c:pt idx="20">
                        <c:v>188.7</c:v>
                      </c:pt>
                      <c:pt idx="21">
                        <c:v>202.8</c:v>
                      </c:pt>
                      <c:pt idx="22">
                        <c:v>134.30000000000001</c:v>
                      </c:pt>
                      <c:pt idx="23">
                        <c:v>134.6</c:v>
                      </c:pt>
                      <c:pt idx="24">
                        <c:v>136.19999999999999</c:v>
                      </c:pt>
                      <c:pt idx="25">
                        <c:v>135.4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8E26-4CEE-9FEE-DE7838ED2D3C}"/>
                  </c:ext>
                </c:extLst>
              </c15:ser>
            </c15:filteredLineSeries>
            <c15:filteredLine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Hoja1!$H$1</c15:sqref>
                        </c15:formulaRef>
                      </c:ext>
                    </c:extLst>
                    <c:strCache>
                      <c:ptCount val="1"/>
                      <c:pt idx="0">
                        <c:v>S - SO4-  mg/l</c:v>
                      </c:pt>
                    </c:strCache>
                  </c:strRef>
                </c:tx>
                <c:spPr>
                  <a:ln w="15875" cap="rnd">
                    <a:solidFill>
                      <a:schemeClr val="dk1">
                        <a:tint val="30000"/>
                      </a:schemeClr>
                    </a:solidFill>
                    <a:round/>
                  </a:ln>
                  <a:effectLst/>
                </c:spPr>
                <c:marker>
                  <c:symbol val="circle"/>
                  <c:size val="5"/>
                  <c:spPr>
                    <a:gradFill rotWithShape="1">
                      <a:gsLst>
                        <a:gs pos="0">
                          <a:schemeClr val="dk1">
                            <a:tint val="30000"/>
                            <a:tint val="50000"/>
                            <a:satMod val="300000"/>
                          </a:schemeClr>
                        </a:gs>
                        <a:gs pos="35000">
                          <a:schemeClr val="dk1">
                            <a:tint val="30000"/>
                            <a:tint val="37000"/>
                            <a:satMod val="300000"/>
                          </a:schemeClr>
                        </a:gs>
                        <a:gs pos="100000">
                          <a:schemeClr val="dk1">
                            <a:tint val="30000"/>
                            <a:tint val="15000"/>
                            <a:satMod val="350000"/>
                          </a:schemeClr>
                        </a:gs>
                      </a:gsLst>
                      <a:lin ang="16200000" scaled="1"/>
                    </a:gradFill>
                    <a:ln w="9525" cap="flat" cmpd="sng" algn="ctr">
                      <a:solidFill>
                        <a:schemeClr val="dk1">
                          <a:tint val="30000"/>
                          <a:shade val="95000"/>
                        </a:schemeClr>
                      </a:solidFill>
                      <a:round/>
                    </a:ln>
                    <a:effectLst/>
                  </c:spPr>
                </c:marker>
                <c:cat>
                  <c:strRef>
                    <c:extLst xmlns:c16r2="http://schemas.microsoft.com/office/drawing/2015/06/chart" xmlns:c15="http://schemas.microsoft.com/office/drawing/2012/chart">
                      <c:ext xmlns:c15="http://schemas.microsoft.com/office/drawing/2012/chart" uri="{02D57815-91ED-43cb-92C2-25804820EDAC}">
                        <c15:formulaRef>
                          <c15:sqref>(Hoja1!$A$2:$A$27,Hoja1!$C$2:$C$27)</c15:sqref>
                        </c15:formulaRef>
                      </c:ext>
                    </c:extLst>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sequía</c:v>
                      </c:pt>
                      <c:pt idx="27">
                        <c:v>sequía</c:v>
                      </c:pt>
                      <c:pt idx="28">
                        <c:v>sequía</c:v>
                      </c:pt>
                      <c:pt idx="29">
                        <c:v>sequía</c:v>
                      </c:pt>
                      <c:pt idx="30">
                        <c:v>sequía</c:v>
                      </c:pt>
                      <c:pt idx="31">
                        <c:v>sequía</c:v>
                      </c:pt>
                      <c:pt idx="32">
                        <c:v>sequía</c:v>
                      </c:pt>
                      <c:pt idx="33">
                        <c:v>sequía</c:v>
                      </c:pt>
                      <c:pt idx="34">
                        <c:v>sequía</c:v>
                      </c:pt>
                      <c:pt idx="35">
                        <c:v>lluvia</c:v>
                      </c:pt>
                      <c:pt idx="36">
                        <c:v>lluvia</c:v>
                      </c:pt>
                      <c:pt idx="37">
                        <c:v>lluvia</c:v>
                      </c:pt>
                      <c:pt idx="38">
                        <c:v>lluvia</c:v>
                      </c:pt>
                      <c:pt idx="39">
                        <c:v>lluvia</c:v>
                      </c:pt>
                      <c:pt idx="40">
                        <c:v>lluvia</c:v>
                      </c:pt>
                      <c:pt idx="41">
                        <c:v>lluvia</c:v>
                      </c:pt>
                      <c:pt idx="42">
                        <c:v>lluvia</c:v>
                      </c:pt>
                      <c:pt idx="43">
                        <c:v>lluvia</c:v>
                      </c:pt>
                      <c:pt idx="44">
                        <c:v>lluvia</c:v>
                      </c:pt>
                      <c:pt idx="45">
                        <c:v>lluvia</c:v>
                      </c:pt>
                      <c:pt idx="46">
                        <c:v>lluvia</c:v>
                      </c:pt>
                      <c:pt idx="47">
                        <c:v>lluvia</c:v>
                      </c:pt>
                      <c:pt idx="48">
                        <c:v>lluvia</c:v>
                      </c:pt>
                      <c:pt idx="49">
                        <c:v>lluvia</c:v>
                      </c:pt>
                      <c:pt idx="50">
                        <c:v>lluvia</c:v>
                      </c:pt>
                      <c:pt idx="51">
                        <c:v>lluvia</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Hoja1!$H$2:$H$27</c15:sqref>
                        </c15:formulaRef>
                      </c:ext>
                    </c:extLst>
                    <c:numCache>
                      <c:formatCode>General</c:formatCode>
                      <c:ptCount val="26"/>
                      <c:pt idx="0">
                        <c:v>66</c:v>
                      </c:pt>
                      <c:pt idx="1">
                        <c:v>60</c:v>
                      </c:pt>
                      <c:pt idx="2">
                        <c:v>40</c:v>
                      </c:pt>
                      <c:pt idx="3">
                        <c:v>39</c:v>
                      </c:pt>
                      <c:pt idx="4">
                        <c:v>41</c:v>
                      </c:pt>
                      <c:pt idx="5">
                        <c:v>41</c:v>
                      </c:pt>
                      <c:pt idx="6">
                        <c:v>37</c:v>
                      </c:pt>
                      <c:pt idx="7">
                        <c:v>27</c:v>
                      </c:pt>
                      <c:pt idx="8">
                        <c:v>32</c:v>
                      </c:pt>
                      <c:pt idx="9">
                        <c:v>41</c:v>
                      </c:pt>
                      <c:pt idx="10">
                        <c:v>37</c:v>
                      </c:pt>
                      <c:pt idx="11">
                        <c:v>34</c:v>
                      </c:pt>
                      <c:pt idx="12">
                        <c:v>31</c:v>
                      </c:pt>
                      <c:pt idx="13">
                        <c:v>31</c:v>
                      </c:pt>
                      <c:pt idx="14">
                        <c:v>29</c:v>
                      </c:pt>
                      <c:pt idx="15">
                        <c:v>17</c:v>
                      </c:pt>
                      <c:pt idx="16">
                        <c:v>17</c:v>
                      </c:pt>
                      <c:pt idx="17">
                        <c:v>19</c:v>
                      </c:pt>
                      <c:pt idx="18">
                        <c:v>20</c:v>
                      </c:pt>
                      <c:pt idx="19">
                        <c:v>30</c:v>
                      </c:pt>
                      <c:pt idx="20">
                        <c:v>44</c:v>
                      </c:pt>
                      <c:pt idx="21">
                        <c:v>49</c:v>
                      </c:pt>
                      <c:pt idx="22">
                        <c:v>22</c:v>
                      </c:pt>
                      <c:pt idx="23">
                        <c:v>24</c:v>
                      </c:pt>
                      <c:pt idx="24">
                        <c:v>22</c:v>
                      </c:pt>
                      <c:pt idx="25">
                        <c:v>24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4-8E26-4CEE-9FEE-DE7838ED2D3C}"/>
                  </c:ext>
                </c:extLst>
              </c15:ser>
            </c15:filteredLineSeries>
          </c:ext>
        </c:extLst>
      </c:lineChart>
      <c:lineChart>
        <c:grouping val="standard"/>
        <c:varyColors val="0"/>
        <c:ser>
          <c:idx val="1"/>
          <c:order val="1"/>
          <c:tx>
            <c:strRef>
              <c:f>Hoja1!$E$1</c:f>
              <c:strCache>
                <c:ptCount val="1"/>
                <c:pt idx="0">
                  <c:v>pH</c:v>
                </c:pt>
              </c:strCache>
            </c:strRef>
          </c:tx>
          <c:spPr>
            <a:ln w="15875" cap="rnd">
              <a:solidFill>
                <a:schemeClr val="dk1">
                  <a:tint val="55000"/>
                </a:schemeClr>
              </a:solidFill>
              <a:round/>
            </a:ln>
            <a:effectLst/>
          </c:spPr>
          <c:marker>
            <c:symbol val="circle"/>
            <c:size val="5"/>
            <c:spPr>
              <a:gradFill rotWithShape="1">
                <a:gsLst>
                  <a:gs pos="0">
                    <a:schemeClr val="dk1">
                      <a:tint val="55000"/>
                      <a:tint val="50000"/>
                      <a:satMod val="300000"/>
                    </a:schemeClr>
                  </a:gs>
                  <a:gs pos="35000">
                    <a:schemeClr val="dk1">
                      <a:tint val="55000"/>
                      <a:tint val="37000"/>
                      <a:satMod val="300000"/>
                    </a:schemeClr>
                  </a:gs>
                  <a:gs pos="100000">
                    <a:schemeClr val="dk1">
                      <a:tint val="55000"/>
                      <a:tint val="15000"/>
                      <a:satMod val="350000"/>
                    </a:schemeClr>
                  </a:gs>
                </a:gsLst>
                <a:lin ang="16200000" scaled="1"/>
              </a:gradFill>
              <a:ln w="9525" cap="flat" cmpd="sng" algn="ctr">
                <a:solidFill>
                  <a:schemeClr val="dk1">
                    <a:tint val="55000"/>
                    <a:shade val="95000"/>
                  </a:schemeClr>
                </a:solidFill>
                <a:round/>
              </a:ln>
              <a:effectLst/>
            </c:spPr>
          </c:marker>
          <c:cat>
            <c:numRef>
              <c:f>Hoja1!$A$2:$A$27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Hoja1!$E$2:$E$27</c:f>
              <c:numCache>
                <c:formatCode>General</c:formatCode>
                <c:ptCount val="26"/>
                <c:pt idx="0">
                  <c:v>7.87</c:v>
                </c:pt>
                <c:pt idx="1">
                  <c:v>8.1</c:v>
                </c:pt>
                <c:pt idx="2">
                  <c:v>7.99</c:v>
                </c:pt>
                <c:pt idx="3">
                  <c:v>9.08</c:v>
                </c:pt>
                <c:pt idx="4">
                  <c:v>8.0299999999999994</c:v>
                </c:pt>
                <c:pt idx="5">
                  <c:v>7.92</c:v>
                </c:pt>
                <c:pt idx="6">
                  <c:v>7.66</c:v>
                </c:pt>
                <c:pt idx="7">
                  <c:v>9.43</c:v>
                </c:pt>
                <c:pt idx="8">
                  <c:v>9.9600000000000009</c:v>
                </c:pt>
                <c:pt idx="9">
                  <c:v>8.23</c:v>
                </c:pt>
                <c:pt idx="10">
                  <c:v>8.0399999999999991</c:v>
                </c:pt>
                <c:pt idx="11">
                  <c:v>7.36</c:v>
                </c:pt>
                <c:pt idx="12">
                  <c:v>7.18</c:v>
                </c:pt>
                <c:pt idx="13">
                  <c:v>6.71</c:v>
                </c:pt>
                <c:pt idx="14">
                  <c:v>6.77</c:v>
                </c:pt>
                <c:pt idx="15">
                  <c:v>6.35</c:v>
                </c:pt>
                <c:pt idx="16">
                  <c:v>6.5</c:v>
                </c:pt>
                <c:pt idx="17">
                  <c:v>6.61</c:v>
                </c:pt>
                <c:pt idx="18">
                  <c:v>6.62</c:v>
                </c:pt>
                <c:pt idx="19">
                  <c:v>6.89</c:v>
                </c:pt>
                <c:pt idx="20">
                  <c:v>7.24</c:v>
                </c:pt>
                <c:pt idx="21">
                  <c:v>7.35</c:v>
                </c:pt>
                <c:pt idx="22">
                  <c:v>7.2</c:v>
                </c:pt>
                <c:pt idx="23">
                  <c:v>7.08</c:v>
                </c:pt>
                <c:pt idx="24">
                  <c:v>7.03</c:v>
                </c:pt>
                <c:pt idx="25">
                  <c:v>6.91</c:v>
                </c:pt>
              </c:numCache>
            </c:numRef>
          </c:val>
          <c:smooth val="0"/>
          <c:extLst xmlns:c16r2="http://schemas.microsoft.com/office/drawing/2015/06/chart">
            <c:ext xmlns:c16="http://schemas.microsoft.com/office/drawing/2014/chart" uri="{C3380CC4-5D6E-409C-BE32-E72D297353CC}">
              <c16:uniqueId val="{00000001-8E26-4CEE-9FEE-DE7838ED2D3C}"/>
            </c:ext>
          </c:extLst>
        </c:ser>
        <c:dLbls>
          <c:showLegendKey val="0"/>
          <c:showVal val="0"/>
          <c:showCatName val="0"/>
          <c:showSerName val="0"/>
          <c:showPercent val="0"/>
          <c:showBubbleSize val="0"/>
        </c:dLbls>
        <c:marker val="1"/>
        <c:smooth val="0"/>
        <c:axId val="306598768"/>
        <c:axId val="306598376"/>
      </c:lineChart>
      <c:catAx>
        <c:axId val="306597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306597984"/>
        <c:crosses val="autoZero"/>
        <c:auto val="1"/>
        <c:lblAlgn val="ctr"/>
        <c:lblOffset val="100"/>
        <c:noMultiLvlLbl val="0"/>
      </c:catAx>
      <c:valAx>
        <c:axId val="30659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s-ES"/>
                  <a:t>T</a:t>
                </a:r>
                <a:r>
                  <a:rPr lang="es-ES" baseline="0"/>
                  <a:t> </a:t>
                </a:r>
                <a:r>
                  <a:rPr lang="es-ES" sz="900" b="0" i="0" u="none" strike="noStrike" cap="all" baseline="0">
                    <a:effectLst/>
                  </a:rPr>
                  <a:t>°C</a:t>
                </a:r>
                <a:endParaRPr lang="es-ES"/>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306597592"/>
        <c:crosses val="autoZero"/>
        <c:crossBetween val="between"/>
      </c:valAx>
      <c:valAx>
        <c:axId val="306598376"/>
        <c:scaling>
          <c:orientation val="minMax"/>
        </c:scaling>
        <c:delete val="0"/>
        <c:axPos val="r"/>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s-ES"/>
                  <a:t>PH</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306598768"/>
        <c:crosses val="max"/>
        <c:crossBetween val="between"/>
      </c:valAx>
      <c:catAx>
        <c:axId val="306598768"/>
        <c:scaling>
          <c:orientation val="minMax"/>
        </c:scaling>
        <c:delete val="1"/>
        <c:axPos val="b"/>
        <c:numFmt formatCode="General" sourceLinked="1"/>
        <c:majorTickMark val="none"/>
        <c:minorTickMark val="none"/>
        <c:tickLblPos val="nextTo"/>
        <c:crossAx val="306598376"/>
        <c:crosses val="autoZero"/>
        <c:auto val="1"/>
        <c:lblAlgn val="ctr"/>
        <c:lblOffset val="100"/>
        <c:noMultiLvlLbl val="0"/>
      </c:catAx>
      <c:spPr>
        <a:noFill/>
        <a:ln>
          <a:noFill/>
        </a:ln>
        <a:effectLst/>
      </c:spPr>
    </c:plotArea>
    <c:legend>
      <c:legendPos val="b"/>
      <c:layout>
        <c:manualLayout>
          <c:xMode val="edge"/>
          <c:yMode val="edge"/>
          <c:x val="0.28486898512685915"/>
          <c:y val="0.93113371245261012"/>
          <c:w val="0.41359536307961497"/>
          <c:h val="6.886628754738989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 </a:t>
            </a:r>
            <a:r>
              <a:rPr lang="es-EC" sz="1400" b="0" i="0" u="none" strike="noStrike" baseline="0">
                <a:effectLst/>
                <a:latin typeface="Times New Roman" panose="02020603050405020304" pitchFamily="18" charset="0"/>
                <a:cs typeface="Times New Roman" panose="02020603050405020304" pitchFamily="18" charset="0"/>
              </a:rPr>
              <a:t>Concentración de </a:t>
            </a:r>
            <a:r>
              <a:rPr lang="es-ES" sz="1400" b="0" i="0" u="none" strike="noStrike" baseline="0">
                <a:effectLst/>
                <a:latin typeface="Times New Roman" panose="02020603050405020304" pitchFamily="18" charset="0"/>
                <a:cs typeface="Times New Roman" panose="02020603050405020304" pitchFamily="18" charset="0"/>
              </a:rPr>
              <a:t>(PO</a:t>
            </a:r>
            <a:r>
              <a:rPr lang="es-ES" sz="1400" b="0" i="0" u="none" strike="noStrike" baseline="-25000">
                <a:effectLst/>
                <a:latin typeface="Times New Roman" panose="02020603050405020304" pitchFamily="18" charset="0"/>
                <a:cs typeface="Times New Roman" panose="02020603050405020304" pitchFamily="18" charset="0"/>
              </a:rPr>
              <a:t>4</a:t>
            </a:r>
            <a:r>
              <a:rPr lang="es-ES" sz="1400" b="0" i="0" u="none" strike="noStrike" baseline="0">
                <a:effectLst/>
                <a:latin typeface="Times New Roman" panose="02020603050405020304" pitchFamily="18" charset="0"/>
                <a:cs typeface="Times New Roman" panose="02020603050405020304" pitchFamily="18" charset="0"/>
              </a:rPr>
              <a:t>)</a:t>
            </a:r>
            <a:r>
              <a:rPr lang="es-ES" sz="1400" b="0" i="0" u="none" strike="noStrike" baseline="30000">
                <a:effectLst/>
                <a:latin typeface="Times New Roman" panose="02020603050405020304" pitchFamily="18" charset="0"/>
                <a:cs typeface="Times New Roman" panose="02020603050405020304" pitchFamily="18" charset="0"/>
              </a:rPr>
              <a:t>3-</a:t>
            </a:r>
            <a:r>
              <a:rPr lang="es-ES" sz="1400" b="0" i="0" u="none" strike="noStrike" baseline="0">
                <a:effectLst/>
                <a:latin typeface="Times New Roman" panose="02020603050405020304" pitchFamily="18" charset="0"/>
                <a:cs typeface="Times New Roman" panose="02020603050405020304" pitchFamily="18" charset="0"/>
              </a:rPr>
              <a:t> </a:t>
            </a:r>
            <a:r>
              <a:rPr lang="es-EC" sz="1400" b="0" i="0" u="none" strike="noStrike" baseline="0">
                <a:effectLst/>
                <a:latin typeface="Times New Roman" panose="02020603050405020304" pitchFamily="18" charset="0"/>
                <a:cs typeface="Times New Roman" panose="02020603050405020304" pitchFamily="18" charset="0"/>
              </a:rPr>
              <a:t>VS </a:t>
            </a:r>
            <a:r>
              <a:rPr lang="es-EC">
                <a:latin typeface="Times New Roman" panose="02020603050405020304" pitchFamily="18" charset="0"/>
                <a:cs typeface="Times New Roman" panose="02020603050405020304" pitchFamily="18" charset="0"/>
              </a:rPr>
              <a:t>Tiempo  </a:t>
            </a:r>
          </a:p>
        </c:rich>
      </c:tx>
      <c:layout/>
      <c:overlay val="0"/>
      <c:spPr>
        <a:noFill/>
        <a:ln>
          <a:noFill/>
        </a:ln>
        <a:effectLst/>
      </c:spPr>
    </c:title>
    <c:autoTitleDeleted val="0"/>
    <c:plotArea>
      <c:layout/>
      <c:scatterChart>
        <c:scatterStyle val="lineMarker"/>
        <c:varyColors val="0"/>
        <c:ser>
          <c:idx val="0"/>
          <c:order val="0"/>
          <c:tx>
            <c:v>Tiempo VS Concentración</c:v>
          </c:tx>
          <c:spPr>
            <a:ln w="19050" cap="rnd">
              <a:solidFill>
                <a:schemeClr val="accent4"/>
              </a:solidFill>
              <a:round/>
            </a:ln>
            <a:effectLst/>
          </c:spPr>
          <c:marker>
            <c:symbol val="none"/>
          </c:marker>
          <c:xVal>
            <c:numRef>
              <c:f>'cinética Tecnosol 5'!$A$5:$A$55</c:f>
              <c:numCache>
                <c:formatCode>General</c:formatCode>
                <c:ptCount val="51"/>
                <c:pt idx="0">
                  <c:v>0</c:v>
                </c:pt>
                <c:pt idx="1">
                  <c:v>1E-4</c:v>
                </c:pt>
                <c:pt idx="2">
                  <c:v>0.33</c:v>
                </c:pt>
                <c:pt idx="3">
                  <c:v>0.67</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31</c:v>
                </c:pt>
                <c:pt idx="35">
                  <c:v>32</c:v>
                </c:pt>
                <c:pt idx="36">
                  <c:v>33</c:v>
                </c:pt>
                <c:pt idx="37">
                  <c:v>34</c:v>
                </c:pt>
                <c:pt idx="38">
                  <c:v>35</c:v>
                </c:pt>
                <c:pt idx="39">
                  <c:v>36</c:v>
                </c:pt>
                <c:pt idx="40">
                  <c:v>37</c:v>
                </c:pt>
                <c:pt idx="41">
                  <c:v>38</c:v>
                </c:pt>
                <c:pt idx="42">
                  <c:v>39</c:v>
                </c:pt>
                <c:pt idx="43">
                  <c:v>40</c:v>
                </c:pt>
                <c:pt idx="44">
                  <c:v>41</c:v>
                </c:pt>
                <c:pt idx="45">
                  <c:v>42</c:v>
                </c:pt>
                <c:pt idx="46">
                  <c:v>43</c:v>
                </c:pt>
                <c:pt idx="47">
                  <c:v>44</c:v>
                </c:pt>
                <c:pt idx="48">
                  <c:v>45</c:v>
                </c:pt>
                <c:pt idx="49">
                  <c:v>46</c:v>
                </c:pt>
                <c:pt idx="50">
                  <c:v>47</c:v>
                </c:pt>
              </c:numCache>
            </c:numRef>
          </c:xVal>
          <c:yVal>
            <c:numRef>
              <c:f>'cinética Tecnosol 5'!$B$5:$B$55</c:f>
              <c:numCache>
                <c:formatCode>General</c:formatCode>
                <c:ptCount val="51"/>
                <c:pt idx="1">
                  <c:v>0.51</c:v>
                </c:pt>
                <c:pt idx="2">
                  <c:v>0.33</c:v>
                </c:pt>
                <c:pt idx="3">
                  <c:v>0.17</c:v>
                </c:pt>
                <c:pt idx="4">
                  <c:v>0.16</c:v>
                </c:pt>
                <c:pt idx="5">
                  <c:v>0.14000000000000001</c:v>
                </c:pt>
                <c:pt idx="6">
                  <c:v>0.12</c:v>
                </c:pt>
                <c:pt idx="7">
                  <c:v>0.14000000000000001</c:v>
                </c:pt>
                <c:pt idx="8">
                  <c:v>0.14000000000000001</c:v>
                </c:pt>
                <c:pt idx="9">
                  <c:v>0.15</c:v>
                </c:pt>
                <c:pt idx="10">
                  <c:v>0.19</c:v>
                </c:pt>
                <c:pt idx="11">
                  <c:v>0.21</c:v>
                </c:pt>
                <c:pt idx="12">
                  <c:v>0.21</c:v>
                </c:pt>
                <c:pt idx="13">
                  <c:v>0.25</c:v>
                </c:pt>
                <c:pt idx="14">
                  <c:v>0.23</c:v>
                </c:pt>
                <c:pt idx="15">
                  <c:v>0.24</c:v>
                </c:pt>
                <c:pt idx="16">
                  <c:v>0.26</c:v>
                </c:pt>
                <c:pt idx="17">
                  <c:v>0.27</c:v>
                </c:pt>
                <c:pt idx="18">
                  <c:v>0.27</c:v>
                </c:pt>
                <c:pt idx="19">
                  <c:v>0.27</c:v>
                </c:pt>
                <c:pt idx="20">
                  <c:v>0.28000000000000003</c:v>
                </c:pt>
                <c:pt idx="21">
                  <c:v>0.28999999999999998</c:v>
                </c:pt>
                <c:pt idx="22">
                  <c:v>0.28000000000000003</c:v>
                </c:pt>
                <c:pt idx="23">
                  <c:v>0.28999999999999998</c:v>
                </c:pt>
                <c:pt idx="24">
                  <c:v>0.3</c:v>
                </c:pt>
                <c:pt idx="25">
                  <c:v>0.28999999999999998</c:v>
                </c:pt>
                <c:pt idx="26">
                  <c:v>0.31</c:v>
                </c:pt>
                <c:pt idx="27">
                  <c:v>0.34</c:v>
                </c:pt>
                <c:pt idx="28">
                  <c:v>0.33</c:v>
                </c:pt>
                <c:pt idx="29">
                  <c:v>0.33</c:v>
                </c:pt>
                <c:pt idx="30">
                  <c:v>0.37</c:v>
                </c:pt>
                <c:pt idx="31">
                  <c:v>0.36</c:v>
                </c:pt>
                <c:pt idx="32">
                  <c:v>0.39</c:v>
                </c:pt>
                <c:pt idx="33">
                  <c:v>0.41</c:v>
                </c:pt>
                <c:pt idx="34">
                  <c:v>0.41</c:v>
                </c:pt>
                <c:pt idx="35">
                  <c:v>0.4</c:v>
                </c:pt>
                <c:pt idx="36">
                  <c:v>0.42</c:v>
                </c:pt>
                <c:pt idx="37">
                  <c:v>0.42</c:v>
                </c:pt>
                <c:pt idx="38">
                  <c:v>0.45</c:v>
                </c:pt>
                <c:pt idx="39">
                  <c:v>0.44</c:v>
                </c:pt>
                <c:pt idx="40">
                  <c:v>0.47</c:v>
                </c:pt>
                <c:pt idx="41">
                  <c:v>0.49</c:v>
                </c:pt>
                <c:pt idx="42">
                  <c:v>0.53</c:v>
                </c:pt>
                <c:pt idx="43">
                  <c:v>0.52</c:v>
                </c:pt>
                <c:pt idx="44">
                  <c:v>0.53</c:v>
                </c:pt>
                <c:pt idx="45">
                  <c:v>0.55000000000000004</c:v>
                </c:pt>
                <c:pt idx="46">
                  <c:v>0.57999999999999996</c:v>
                </c:pt>
                <c:pt idx="47">
                  <c:v>0.57999999999999996</c:v>
                </c:pt>
                <c:pt idx="48">
                  <c:v>0.6</c:v>
                </c:pt>
                <c:pt idx="49">
                  <c:v>0.59</c:v>
                </c:pt>
                <c:pt idx="50">
                  <c:v>0.6</c:v>
                </c:pt>
              </c:numCache>
            </c:numRef>
          </c:yVal>
          <c:smooth val="0"/>
          <c:extLst xmlns:c16r2="http://schemas.microsoft.com/office/drawing/2015/06/chart">
            <c:ext xmlns:c16="http://schemas.microsoft.com/office/drawing/2014/chart" uri="{C3380CC4-5D6E-409C-BE32-E72D297353CC}">
              <c16:uniqueId val="{00000000-0D8F-463D-835D-C40B09851761}"/>
            </c:ext>
          </c:extLst>
        </c:ser>
        <c:dLbls>
          <c:showLegendKey val="0"/>
          <c:showVal val="0"/>
          <c:showCatName val="0"/>
          <c:showSerName val="0"/>
          <c:showPercent val="0"/>
          <c:showBubbleSize val="0"/>
        </c:dLbls>
        <c:axId val="372396904"/>
        <c:axId val="372397296"/>
      </c:scatterChart>
      <c:valAx>
        <c:axId val="372396904"/>
        <c:scaling>
          <c:orientation val="minMax"/>
          <c:max val="48"/>
        </c:scaling>
        <c:delete val="0"/>
        <c:axPos val="b"/>
        <c:majorGridlines>
          <c:spPr>
            <a:ln w="9525" cap="flat" cmpd="sng" algn="ctr">
              <a:solidFill>
                <a:schemeClr val="tx1">
                  <a:lumMod val="15000"/>
                  <a:lumOff val="85000"/>
                  <a:alpha val="50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Tiempo (h)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2397296"/>
        <c:crosses val="autoZero"/>
        <c:crossBetween val="midCat"/>
        <c:majorUnit val="2"/>
      </c:valAx>
      <c:valAx>
        <c:axId val="372397296"/>
        <c:scaling>
          <c:orientation val="minMax"/>
          <c:max val="0.65000000000000013"/>
        </c:scaling>
        <c:delete val="0"/>
        <c:axPos val="l"/>
        <c:majorGridlines>
          <c:spPr>
            <a:ln w="9525" cap="flat" cmpd="sng" algn="ctr">
              <a:solidFill>
                <a:schemeClr val="tx1">
                  <a:lumMod val="15000"/>
                  <a:lumOff val="85000"/>
                  <a:alpha val="5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Concentración (mg/L)</a:t>
                </a:r>
              </a:p>
              <a:p>
                <a:pPr>
                  <a:defRPr sz="1000" b="0" i="0" u="none" strike="noStrike" kern="1200" baseline="0">
                    <a:solidFill>
                      <a:schemeClr val="tx1">
                        <a:lumMod val="65000"/>
                        <a:lumOff val="35000"/>
                      </a:schemeClr>
                    </a:solidFill>
                    <a:latin typeface="+mn-lt"/>
                    <a:ea typeface="+mn-ea"/>
                    <a:cs typeface="+mn-cs"/>
                  </a:defRPr>
                </a:pPr>
                <a:endParaRPr lang="es-EC"/>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2396904"/>
        <c:crosses val="autoZero"/>
        <c:crossBetween val="midCat"/>
        <c:majorUnit val="5.000000000000001E-2"/>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Ajuste cinética de retención</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6.0530403688213948E-2"/>
          <c:y val="0.11979075532225139"/>
          <c:w val="0.88812018726666808"/>
          <c:h val="0.67134761710265434"/>
        </c:manualLayout>
      </c:layout>
      <c:scatterChart>
        <c:scatterStyle val="lineMarker"/>
        <c:varyColors val="0"/>
        <c:ser>
          <c:idx val="0"/>
          <c:order val="0"/>
          <c:tx>
            <c:v>Ajuste de la Cinética de retención</c:v>
          </c:tx>
          <c:spPr>
            <a:ln w="25400" cap="rnd">
              <a:noFill/>
              <a:round/>
            </a:ln>
            <a:effectLst/>
          </c:spPr>
          <c:marker>
            <c:symbol val="circle"/>
            <c:size val="5"/>
            <c:spPr>
              <a:solidFill>
                <a:schemeClr val="dk1">
                  <a:tint val="88500"/>
                </a:schemeClr>
              </a:solidFill>
              <a:ln w="9525">
                <a:solidFill>
                  <a:schemeClr val="dk1">
                    <a:tint val="88500"/>
                  </a:schemeClr>
                </a:solidFill>
              </a:ln>
              <a:effectLst/>
            </c:spPr>
          </c:marker>
          <c:trendline>
            <c:spPr>
              <a:ln w="19050" cap="rnd">
                <a:solidFill>
                  <a:schemeClr val="dk1">
                    <a:tint val="88500"/>
                  </a:schemeClr>
                </a:solidFill>
                <a:prstDash val="sysDot"/>
              </a:ln>
              <a:effectLst/>
            </c:spPr>
            <c:trendlineType val="linear"/>
            <c:intercept val="0"/>
            <c:dispRSqr val="1"/>
            <c:dispEq val="1"/>
            <c:trendlineLbl>
              <c:layout>
                <c:manualLayout>
                  <c:x val="-0.15315973544019465"/>
                  <c:y val="-0.34234413587343149"/>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trendlineLbl>
          </c:trendline>
          <c:xVal>
            <c:numRef>
              <c:f>'cinética Tecnosol 5'!$A$5:$A$55</c:f>
              <c:numCache>
                <c:formatCode>General</c:formatCode>
                <c:ptCount val="51"/>
                <c:pt idx="0">
                  <c:v>0</c:v>
                </c:pt>
                <c:pt idx="1">
                  <c:v>1E-4</c:v>
                </c:pt>
                <c:pt idx="2">
                  <c:v>0.33</c:v>
                </c:pt>
                <c:pt idx="3">
                  <c:v>0.67</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31</c:v>
                </c:pt>
                <c:pt idx="35">
                  <c:v>32</c:v>
                </c:pt>
                <c:pt idx="36">
                  <c:v>33</c:v>
                </c:pt>
                <c:pt idx="37">
                  <c:v>34</c:v>
                </c:pt>
                <c:pt idx="38">
                  <c:v>35</c:v>
                </c:pt>
                <c:pt idx="39">
                  <c:v>36</c:v>
                </c:pt>
                <c:pt idx="40">
                  <c:v>37</c:v>
                </c:pt>
                <c:pt idx="41">
                  <c:v>38</c:v>
                </c:pt>
                <c:pt idx="42">
                  <c:v>39</c:v>
                </c:pt>
                <c:pt idx="43">
                  <c:v>40</c:v>
                </c:pt>
                <c:pt idx="44">
                  <c:v>41</c:v>
                </c:pt>
                <c:pt idx="45">
                  <c:v>42</c:v>
                </c:pt>
                <c:pt idx="46">
                  <c:v>43</c:v>
                </c:pt>
                <c:pt idx="47">
                  <c:v>44</c:v>
                </c:pt>
                <c:pt idx="48">
                  <c:v>45</c:v>
                </c:pt>
                <c:pt idx="49">
                  <c:v>46</c:v>
                </c:pt>
                <c:pt idx="50">
                  <c:v>47</c:v>
                </c:pt>
              </c:numCache>
            </c:numRef>
          </c:xVal>
          <c:yVal>
            <c:numRef>
              <c:f>'cinética Tecnosol 5'!$I$5:$I$13</c:f>
              <c:numCache>
                <c:formatCode>General</c:formatCode>
                <c:ptCount val="9"/>
                <c:pt idx="0">
                  <c:v>0</c:v>
                </c:pt>
                <c:pt idx="1">
                  <c:v>-1.0427046567298137</c:v>
                </c:pt>
                <c:pt idx="2">
                  <c:v>-1.6347557204183905</c:v>
                </c:pt>
                <c:pt idx="3">
                  <c:v>-2.9004220937496679</c:v>
                </c:pt>
                <c:pt idx="4">
                  <c:v>-3.0736938150237068</c:v>
                </c:pt>
              </c:numCache>
            </c:numRef>
          </c:yVal>
          <c:smooth val="0"/>
          <c:extLst xmlns:c16r2="http://schemas.microsoft.com/office/drawing/2015/06/chart">
            <c:ext xmlns:c16="http://schemas.microsoft.com/office/drawing/2014/chart" uri="{C3380CC4-5D6E-409C-BE32-E72D297353CC}">
              <c16:uniqueId val="{00000001-5DAD-4884-AE51-2DE9B28D5E76}"/>
            </c:ext>
          </c:extLst>
        </c:ser>
        <c:dLbls>
          <c:showLegendKey val="0"/>
          <c:showVal val="0"/>
          <c:showCatName val="0"/>
          <c:showSerName val="0"/>
          <c:showPercent val="0"/>
          <c:showBubbleSize val="0"/>
        </c:dLbls>
        <c:axId val="372399256"/>
        <c:axId val="372400432"/>
      </c:scatterChart>
      <c:valAx>
        <c:axId val="372399256"/>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C"/>
                  <a:t>Tiempo (h)</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72400432"/>
        <c:crosses val="autoZero"/>
        <c:crossBetween val="midCat"/>
        <c:majorUnit val="0.5"/>
      </c:valAx>
      <c:valAx>
        <c:axId val="37240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7239925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langmiur</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2700" cap="rnd">
                <a:solidFill>
                  <a:schemeClr val="tx1">
                    <a:lumMod val="65000"/>
                    <a:lumOff val="35000"/>
                  </a:schemeClr>
                </a:solidFill>
                <a:prstDash val="solid"/>
              </a:ln>
              <a:effectLst/>
            </c:spPr>
            <c:trendlineType val="linear"/>
            <c:dispRSqr val="1"/>
            <c:dispEq val="1"/>
            <c:trendlineLbl>
              <c:layout>
                <c:manualLayout>
                  <c:x val="9.8297074054975748E-3"/>
                  <c:y val="-0.165681091940477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rendlineLbl>
          </c:trendline>
          <c:xVal>
            <c:numRef>
              <c:f>'[datos suelos tesis final.xlsx]Hoja2'!$C$7:$C$12</c:f>
              <c:numCache>
                <c:formatCode>General</c:formatCode>
                <c:ptCount val="6"/>
                <c:pt idx="0">
                  <c:v>0.11</c:v>
                </c:pt>
                <c:pt idx="1">
                  <c:v>0.14000000000000001</c:v>
                </c:pt>
                <c:pt idx="2">
                  <c:v>0.18</c:v>
                </c:pt>
                <c:pt idx="3">
                  <c:v>0.2</c:v>
                </c:pt>
                <c:pt idx="4">
                  <c:v>0.21</c:v>
                </c:pt>
                <c:pt idx="5">
                  <c:v>0.24</c:v>
                </c:pt>
              </c:numCache>
            </c:numRef>
          </c:xVal>
          <c:yVal>
            <c:numRef>
              <c:f>'[datos suelos tesis final.xlsx]Hoja2'!$G$7:$G$12</c:f>
              <c:numCache>
                <c:formatCode>General</c:formatCode>
                <c:ptCount val="6"/>
                <c:pt idx="0">
                  <c:v>28.94736842105263</c:v>
                </c:pt>
                <c:pt idx="1">
                  <c:v>19.444444444444446</c:v>
                </c:pt>
                <c:pt idx="2">
                  <c:v>10.97560975609756</c:v>
                </c:pt>
                <c:pt idx="3">
                  <c:v>7.6923076923076916</c:v>
                </c:pt>
                <c:pt idx="4">
                  <c:v>5.8659217877094969</c:v>
                </c:pt>
                <c:pt idx="5">
                  <c:v>5.3097345132743365</c:v>
                </c:pt>
              </c:numCache>
            </c:numRef>
          </c:yVal>
          <c:smooth val="1"/>
          <c:extLst xmlns:c16r2="http://schemas.microsoft.com/office/drawing/2015/06/chart">
            <c:ext xmlns:c16="http://schemas.microsoft.com/office/drawing/2014/chart" uri="{C3380CC4-5D6E-409C-BE32-E72D297353CC}">
              <c16:uniqueId val="{00000001-7AA5-4F6F-B5E3-6DA02ED0F0F6}"/>
            </c:ext>
          </c:extLst>
        </c:ser>
        <c:dLbls>
          <c:showLegendKey val="0"/>
          <c:showVal val="0"/>
          <c:showCatName val="0"/>
          <c:showSerName val="0"/>
          <c:showPercent val="0"/>
          <c:showBubbleSize val="0"/>
        </c:dLbls>
        <c:axId val="372398472"/>
        <c:axId val="372403568"/>
      </c:scatterChart>
      <c:valAx>
        <c:axId val="372398472"/>
        <c:scaling>
          <c:orientation val="minMax"/>
          <c:max val="0.24000000000000002"/>
          <c:min val="0.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Ce (mg/L)</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72403568"/>
        <c:crosses val="autoZero"/>
        <c:crossBetween val="midCat"/>
        <c:majorUnit val="2.0000000000000004E-2"/>
      </c:valAx>
      <c:valAx>
        <c:axId val="372403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Ce/q (g/L)</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7239847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freundlich</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2700" cap="rnd">
                <a:solidFill>
                  <a:schemeClr val="tx1">
                    <a:lumMod val="75000"/>
                    <a:lumOff val="25000"/>
                  </a:schemeClr>
                </a:solidFill>
                <a:prstDash val="solid"/>
              </a:ln>
              <a:effectLst/>
            </c:spPr>
            <c:trendlineType val="linear"/>
            <c:dispRSqr val="1"/>
            <c:dispEq val="1"/>
            <c:trendlineLbl>
              <c:layout>
                <c:manualLayout>
                  <c:x val="-9.6913615725041664E-3"/>
                  <c:y val="-7.547600710742419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rendlineLbl>
          </c:trendline>
          <c:xVal>
            <c:numRef>
              <c:f>[1]Hoja1!$G$7:$G$12</c:f>
              <c:numCache>
                <c:formatCode>General</c:formatCode>
                <c:ptCount val="6"/>
                <c:pt idx="0">
                  <c:v>-0.95860731484177497</c:v>
                </c:pt>
                <c:pt idx="1">
                  <c:v>-0.85387196432176193</c:v>
                </c:pt>
                <c:pt idx="2">
                  <c:v>-0.74472749489669399</c:v>
                </c:pt>
                <c:pt idx="3">
                  <c:v>-0.69897000433601875</c:v>
                </c:pt>
                <c:pt idx="4">
                  <c:v>-0.6777807052660807</c:v>
                </c:pt>
                <c:pt idx="5">
                  <c:v>-0.6020599913279624</c:v>
                </c:pt>
              </c:numCache>
            </c:numRef>
          </c:xVal>
          <c:yVal>
            <c:numRef>
              <c:f>[1]Hoja1!$H$7:$H$12</c:f>
              <c:numCache>
                <c:formatCode>General</c:formatCode>
                <c:ptCount val="6"/>
                <c:pt idx="0">
                  <c:v>-2.4202164033831899</c:v>
                </c:pt>
                <c:pt idx="1">
                  <c:v>-2.1426675035687315</c:v>
                </c:pt>
                <c:pt idx="2">
                  <c:v>-1.785156151952302</c:v>
                </c:pt>
                <c:pt idx="3">
                  <c:v>-1.585026652029182</c:v>
                </c:pt>
                <c:pt idx="4">
                  <c:v>-1.4461169733561257</c:v>
                </c:pt>
                <c:pt idx="5">
                  <c:v>-1.3467874862246563</c:v>
                </c:pt>
              </c:numCache>
            </c:numRef>
          </c:yVal>
          <c:smooth val="1"/>
          <c:extLst xmlns:c16r2="http://schemas.microsoft.com/office/drawing/2015/06/chart">
            <c:ext xmlns:c16="http://schemas.microsoft.com/office/drawing/2014/chart" uri="{C3380CC4-5D6E-409C-BE32-E72D297353CC}">
              <c16:uniqueId val="{00000001-F27C-4001-9BE2-E1EA5AC4B3EA}"/>
            </c:ext>
          </c:extLst>
        </c:ser>
        <c:dLbls>
          <c:showLegendKey val="0"/>
          <c:showVal val="0"/>
          <c:showCatName val="0"/>
          <c:showSerName val="0"/>
          <c:showPercent val="0"/>
          <c:showBubbleSize val="0"/>
        </c:dLbls>
        <c:axId val="372398864"/>
        <c:axId val="372399648"/>
      </c:scatterChart>
      <c:valAx>
        <c:axId val="372398864"/>
        <c:scaling>
          <c:orientation val="minMax"/>
          <c:max val="-0.5"/>
          <c:min val="-0.97"/>
        </c:scaling>
        <c:delete val="0"/>
        <c:axPos val="b"/>
        <c:majorGridlines>
          <c:spPr>
            <a:ln w="9525" cap="flat" cmpd="sng" algn="ctr">
              <a:solidFill>
                <a:schemeClr val="tx1">
                  <a:lumMod val="15000"/>
                  <a:lumOff val="85000"/>
                  <a:alpha val="50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latin typeface="Times New Roman" panose="02020603050405020304" pitchFamily="18" charset="0"/>
                    <a:cs typeface="Times New Roman" panose="02020603050405020304" pitchFamily="18" charset="0"/>
                  </a:rPr>
                  <a:t>Log Ce </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72399648"/>
        <c:crosses val="autoZero"/>
        <c:crossBetween val="midCat"/>
      </c:valAx>
      <c:valAx>
        <c:axId val="372399648"/>
        <c:scaling>
          <c:orientation val="minMax"/>
          <c:max val="-0.5"/>
        </c:scaling>
        <c:delete val="0"/>
        <c:axPos val="l"/>
        <c:majorGridlines>
          <c:spPr>
            <a:ln w="9525" cap="flat" cmpd="sng" algn="ctr">
              <a:solidFill>
                <a:schemeClr val="tx1">
                  <a:lumMod val="15000"/>
                  <a:lumOff val="85000"/>
                  <a:alpha val="5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latin typeface="Times New Roman" panose="02020603050405020304" pitchFamily="18" charset="0"/>
                    <a:cs typeface="Times New Roman" panose="02020603050405020304" pitchFamily="18" charset="0"/>
                  </a:rPr>
                  <a:t>Log q</a:t>
                </a:r>
              </a:p>
            </c:rich>
          </c:tx>
          <c:layout>
            <c:manualLayout>
              <c:xMode val="edge"/>
              <c:yMode val="edge"/>
              <c:x val="2.6763990267639901E-2"/>
              <c:y val="0.4171442597233511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72398864"/>
        <c:crosses val="autoZero"/>
        <c:crossBetween val="midCat"/>
        <c:majorUnit val="0.30000000000000004"/>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15328296513544E-2"/>
          <c:y val="5.0925925925925923E-2"/>
          <c:w val="0.82165832509802672"/>
          <c:h val="0.7380078410805081"/>
        </c:manualLayout>
      </c:layout>
      <c:lineChart>
        <c:grouping val="standard"/>
        <c:varyColors val="0"/>
        <c:ser>
          <c:idx val="3"/>
          <c:order val="3"/>
          <c:tx>
            <c:strRef>
              <c:f>Hoja1!$G$1</c:f>
              <c:strCache>
                <c:ptCount val="1"/>
                <c:pt idx="0">
                  <c:v>CE   µS/cm</c:v>
                </c:pt>
              </c:strCache>
              <c:extLst xmlns:c16r2="http://schemas.microsoft.com/office/drawing/2015/06/chart" xmlns:c15="http://schemas.microsoft.com/office/drawing/2012/chart"/>
            </c:strRef>
          </c:tx>
          <c:spPr>
            <a:ln w="9525" cap="rnd">
              <a:solidFill>
                <a:schemeClr val="accent1">
                  <a:lumMod val="60000"/>
                </a:schemeClr>
              </a:solidFill>
              <a:round/>
            </a:ln>
            <a:effectLst/>
          </c:spPr>
          <c:marker>
            <c:symbol val="circle"/>
            <c:size val="5"/>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marker>
          <c:cat>
            <c:strRef>
              <c:f>(Hoja1!$A$2:$A$27,Hoja1!$C$2:$C$27)</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sequía</c:v>
                </c:pt>
                <c:pt idx="27">
                  <c:v>sequía</c:v>
                </c:pt>
                <c:pt idx="28">
                  <c:v>sequía</c:v>
                </c:pt>
                <c:pt idx="29">
                  <c:v>sequía</c:v>
                </c:pt>
                <c:pt idx="30">
                  <c:v>sequía</c:v>
                </c:pt>
                <c:pt idx="31">
                  <c:v>sequía</c:v>
                </c:pt>
                <c:pt idx="32">
                  <c:v>sequía</c:v>
                </c:pt>
                <c:pt idx="33">
                  <c:v>sequía</c:v>
                </c:pt>
                <c:pt idx="34">
                  <c:v>sequía</c:v>
                </c:pt>
                <c:pt idx="35">
                  <c:v>lluvia</c:v>
                </c:pt>
                <c:pt idx="36">
                  <c:v>lluvia</c:v>
                </c:pt>
                <c:pt idx="37">
                  <c:v>lluvia</c:v>
                </c:pt>
                <c:pt idx="38">
                  <c:v>lluvia</c:v>
                </c:pt>
                <c:pt idx="39">
                  <c:v>lluvia</c:v>
                </c:pt>
                <c:pt idx="40">
                  <c:v>lluvia</c:v>
                </c:pt>
                <c:pt idx="41">
                  <c:v>lluvia</c:v>
                </c:pt>
                <c:pt idx="42">
                  <c:v>lluvia</c:v>
                </c:pt>
                <c:pt idx="43">
                  <c:v>lluvia</c:v>
                </c:pt>
                <c:pt idx="44">
                  <c:v>lluvia</c:v>
                </c:pt>
                <c:pt idx="45">
                  <c:v>lluvia</c:v>
                </c:pt>
                <c:pt idx="46">
                  <c:v>lluvia</c:v>
                </c:pt>
                <c:pt idx="47">
                  <c:v>lluvia</c:v>
                </c:pt>
                <c:pt idx="48">
                  <c:v>lluvia</c:v>
                </c:pt>
                <c:pt idx="49">
                  <c:v>lluvia</c:v>
                </c:pt>
                <c:pt idx="50">
                  <c:v>lluvia</c:v>
                </c:pt>
                <c:pt idx="51">
                  <c:v>lluvia</c:v>
                </c:pt>
              </c:strCache>
              <c:extLst xmlns:c16r2="http://schemas.microsoft.com/office/drawing/2015/06/chart" xmlns:c15="http://schemas.microsoft.com/office/drawing/2012/chart"/>
            </c:strRef>
          </c:cat>
          <c:val>
            <c:numRef>
              <c:f>Hoja1!$G$2:$G$27</c:f>
              <c:numCache>
                <c:formatCode>General</c:formatCode>
                <c:ptCount val="26"/>
                <c:pt idx="0">
                  <c:v>411</c:v>
                </c:pt>
                <c:pt idx="1">
                  <c:v>406</c:v>
                </c:pt>
                <c:pt idx="2">
                  <c:v>322</c:v>
                </c:pt>
                <c:pt idx="3">
                  <c:v>320</c:v>
                </c:pt>
                <c:pt idx="4">
                  <c:v>355</c:v>
                </c:pt>
                <c:pt idx="5">
                  <c:v>335</c:v>
                </c:pt>
                <c:pt idx="6">
                  <c:v>324</c:v>
                </c:pt>
                <c:pt idx="7">
                  <c:v>269</c:v>
                </c:pt>
                <c:pt idx="8">
                  <c:v>304</c:v>
                </c:pt>
                <c:pt idx="9">
                  <c:v>173.6</c:v>
                </c:pt>
                <c:pt idx="10">
                  <c:v>172.5</c:v>
                </c:pt>
                <c:pt idx="11">
                  <c:v>161.1</c:v>
                </c:pt>
                <c:pt idx="12">
                  <c:v>160.30000000000001</c:v>
                </c:pt>
                <c:pt idx="13">
                  <c:v>156.5</c:v>
                </c:pt>
                <c:pt idx="14">
                  <c:v>146.6</c:v>
                </c:pt>
                <c:pt idx="15">
                  <c:v>115.5</c:v>
                </c:pt>
                <c:pt idx="16">
                  <c:v>121.2</c:v>
                </c:pt>
                <c:pt idx="17">
                  <c:v>126.7</c:v>
                </c:pt>
                <c:pt idx="18">
                  <c:v>124.9</c:v>
                </c:pt>
                <c:pt idx="19">
                  <c:v>151.6</c:v>
                </c:pt>
                <c:pt idx="20">
                  <c:v>188.7</c:v>
                </c:pt>
                <c:pt idx="21">
                  <c:v>202.8</c:v>
                </c:pt>
                <c:pt idx="22">
                  <c:v>134.30000000000001</c:v>
                </c:pt>
                <c:pt idx="23">
                  <c:v>134.6</c:v>
                </c:pt>
                <c:pt idx="24">
                  <c:v>136.19999999999999</c:v>
                </c:pt>
                <c:pt idx="25">
                  <c:v>135.4</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0-DA81-4A51-B3BE-AD788F25621B}"/>
            </c:ext>
          </c:extLst>
        </c:ser>
        <c:dLbls>
          <c:showLegendKey val="0"/>
          <c:showVal val="0"/>
          <c:showCatName val="0"/>
          <c:showSerName val="0"/>
          <c:showPercent val="0"/>
          <c:showBubbleSize val="0"/>
        </c:dLbls>
        <c:marker val="1"/>
        <c:smooth val="0"/>
        <c:axId val="256855640"/>
        <c:axId val="256852112"/>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Hoja1!$D$1</c15:sqref>
                        </c15:formulaRef>
                      </c:ext>
                    </c:extLst>
                    <c:strCache>
                      <c:ptCount val="1"/>
                      <c:pt idx="0">
                        <c:v>T  °C   </c:v>
                      </c:pt>
                    </c:strCache>
                  </c:strRef>
                </c:tx>
                <c:spPr>
                  <a:ln w="15875" cap="rnd">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cat>
                  <c:strRef>
                    <c:extLst xmlns:c16r2="http://schemas.microsoft.com/office/drawing/2015/06/chart">
                      <c:ext uri="{02D57815-91ED-43cb-92C2-25804820EDAC}">
                        <c15:formulaRef>
                          <c15:sqref>(Hoja1!$A$2:$A$27,Hoja1!$C$2:$C$27)</c15:sqref>
                        </c15:formulaRef>
                      </c:ext>
                    </c:extLst>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sequía</c:v>
                      </c:pt>
                      <c:pt idx="27">
                        <c:v>sequía</c:v>
                      </c:pt>
                      <c:pt idx="28">
                        <c:v>sequía</c:v>
                      </c:pt>
                      <c:pt idx="29">
                        <c:v>sequía</c:v>
                      </c:pt>
                      <c:pt idx="30">
                        <c:v>sequía</c:v>
                      </c:pt>
                      <c:pt idx="31">
                        <c:v>sequía</c:v>
                      </c:pt>
                      <c:pt idx="32">
                        <c:v>sequía</c:v>
                      </c:pt>
                      <c:pt idx="33">
                        <c:v>sequía</c:v>
                      </c:pt>
                      <c:pt idx="34">
                        <c:v>sequía</c:v>
                      </c:pt>
                      <c:pt idx="35">
                        <c:v>lluvia</c:v>
                      </c:pt>
                      <c:pt idx="36">
                        <c:v>lluvia</c:v>
                      </c:pt>
                      <c:pt idx="37">
                        <c:v>lluvia</c:v>
                      </c:pt>
                      <c:pt idx="38">
                        <c:v>lluvia</c:v>
                      </c:pt>
                      <c:pt idx="39">
                        <c:v>lluvia</c:v>
                      </c:pt>
                      <c:pt idx="40">
                        <c:v>lluvia</c:v>
                      </c:pt>
                      <c:pt idx="41">
                        <c:v>lluvia</c:v>
                      </c:pt>
                      <c:pt idx="42">
                        <c:v>lluvia</c:v>
                      </c:pt>
                      <c:pt idx="43">
                        <c:v>lluvia</c:v>
                      </c:pt>
                      <c:pt idx="44">
                        <c:v>lluvia</c:v>
                      </c:pt>
                      <c:pt idx="45">
                        <c:v>lluvia</c:v>
                      </c:pt>
                      <c:pt idx="46">
                        <c:v>lluvia</c:v>
                      </c:pt>
                      <c:pt idx="47">
                        <c:v>lluvia</c:v>
                      </c:pt>
                      <c:pt idx="48">
                        <c:v>lluvia</c:v>
                      </c:pt>
                      <c:pt idx="49">
                        <c:v>lluvia</c:v>
                      </c:pt>
                      <c:pt idx="50">
                        <c:v>lluvia</c:v>
                      </c:pt>
                      <c:pt idx="51">
                        <c:v>lluvia</c:v>
                      </c:pt>
                    </c:strCache>
                  </c:strRef>
                </c:cat>
                <c:val>
                  <c:numRef>
                    <c:extLst xmlns:c16r2="http://schemas.microsoft.com/office/drawing/2015/06/chart">
                      <c:ext uri="{02D57815-91ED-43cb-92C2-25804820EDAC}">
                        <c15:formulaRef>
                          <c15:sqref>Hoja1!$D$2:$D$27</c15:sqref>
                        </c15:formulaRef>
                      </c:ext>
                    </c:extLst>
                    <c:numCache>
                      <c:formatCode>General</c:formatCode>
                      <c:ptCount val="26"/>
                      <c:pt idx="0">
                        <c:v>23</c:v>
                      </c:pt>
                      <c:pt idx="1">
                        <c:v>24</c:v>
                      </c:pt>
                      <c:pt idx="2">
                        <c:v>26</c:v>
                      </c:pt>
                      <c:pt idx="3">
                        <c:v>28</c:v>
                      </c:pt>
                      <c:pt idx="4">
                        <c:v>28</c:v>
                      </c:pt>
                      <c:pt idx="5">
                        <c:v>27</c:v>
                      </c:pt>
                      <c:pt idx="6">
                        <c:v>28</c:v>
                      </c:pt>
                      <c:pt idx="7">
                        <c:v>32</c:v>
                      </c:pt>
                      <c:pt idx="8">
                        <c:v>28</c:v>
                      </c:pt>
                      <c:pt idx="9">
                        <c:v>31</c:v>
                      </c:pt>
                      <c:pt idx="10">
                        <c:v>32</c:v>
                      </c:pt>
                      <c:pt idx="11">
                        <c:v>31</c:v>
                      </c:pt>
                      <c:pt idx="12">
                        <c:v>32</c:v>
                      </c:pt>
                      <c:pt idx="13">
                        <c:v>31</c:v>
                      </c:pt>
                      <c:pt idx="14">
                        <c:v>32</c:v>
                      </c:pt>
                      <c:pt idx="15">
                        <c:v>31</c:v>
                      </c:pt>
                      <c:pt idx="16">
                        <c:v>30</c:v>
                      </c:pt>
                      <c:pt idx="17">
                        <c:v>31</c:v>
                      </c:pt>
                      <c:pt idx="18">
                        <c:v>30</c:v>
                      </c:pt>
                      <c:pt idx="19">
                        <c:v>31</c:v>
                      </c:pt>
                      <c:pt idx="20">
                        <c:v>31</c:v>
                      </c:pt>
                      <c:pt idx="21">
                        <c:v>30</c:v>
                      </c:pt>
                      <c:pt idx="22">
                        <c:v>31</c:v>
                      </c:pt>
                      <c:pt idx="23">
                        <c:v>31</c:v>
                      </c:pt>
                      <c:pt idx="24">
                        <c:v>31</c:v>
                      </c:pt>
                      <c:pt idx="25">
                        <c:v>30</c:v>
                      </c:pt>
                    </c:numCache>
                  </c:numRef>
                </c:val>
                <c:smooth val="0"/>
                <c:extLst xmlns:c16r2="http://schemas.microsoft.com/office/drawing/2015/06/chart">
                  <c:ext xmlns:c16="http://schemas.microsoft.com/office/drawing/2014/chart" uri="{C3380CC4-5D6E-409C-BE32-E72D297353CC}">
                    <c16:uniqueId val="{00000002-DA81-4A51-B3BE-AD788F25621B}"/>
                  </c:ext>
                </c:extLst>
              </c15:ser>
            </c15:filteredLineSeries>
            <c15:filteredLin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Hoja1!$F$1</c15:sqref>
                        </c15:formulaRef>
                      </c:ext>
                    </c:extLst>
                    <c:strCache>
                      <c:ptCount val="1"/>
                      <c:pt idx="0">
                        <c:v>Eh                    mv</c:v>
                      </c:pt>
                    </c:strCache>
                  </c:strRef>
                </c:tx>
                <c:spPr>
                  <a:ln w="15875" cap="rnd">
                    <a:solidFill>
                      <a:schemeClr val="accent5"/>
                    </a:solidFill>
                    <a:round/>
                  </a:ln>
                  <a:effectLst/>
                </c:spPr>
                <c:marker>
                  <c:symbol val="circle"/>
                  <c:size val="5"/>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marker>
                <c:cat>
                  <c:strRef>
                    <c:extLst xmlns:c16r2="http://schemas.microsoft.com/office/drawing/2015/06/chart" xmlns:c15="http://schemas.microsoft.com/office/drawing/2012/chart">
                      <c:ext xmlns:c15="http://schemas.microsoft.com/office/drawing/2012/chart" uri="{02D57815-91ED-43cb-92C2-25804820EDAC}">
                        <c15:formulaRef>
                          <c15:sqref>(Hoja1!$A$2:$A$27,Hoja1!$C$2:$C$27)</c15:sqref>
                        </c15:formulaRef>
                      </c:ext>
                    </c:extLst>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sequía</c:v>
                      </c:pt>
                      <c:pt idx="27">
                        <c:v>sequía</c:v>
                      </c:pt>
                      <c:pt idx="28">
                        <c:v>sequía</c:v>
                      </c:pt>
                      <c:pt idx="29">
                        <c:v>sequía</c:v>
                      </c:pt>
                      <c:pt idx="30">
                        <c:v>sequía</c:v>
                      </c:pt>
                      <c:pt idx="31">
                        <c:v>sequía</c:v>
                      </c:pt>
                      <c:pt idx="32">
                        <c:v>sequía</c:v>
                      </c:pt>
                      <c:pt idx="33">
                        <c:v>sequía</c:v>
                      </c:pt>
                      <c:pt idx="34">
                        <c:v>sequía</c:v>
                      </c:pt>
                      <c:pt idx="35">
                        <c:v>lluvia</c:v>
                      </c:pt>
                      <c:pt idx="36">
                        <c:v>lluvia</c:v>
                      </c:pt>
                      <c:pt idx="37">
                        <c:v>lluvia</c:v>
                      </c:pt>
                      <c:pt idx="38">
                        <c:v>lluvia</c:v>
                      </c:pt>
                      <c:pt idx="39">
                        <c:v>lluvia</c:v>
                      </c:pt>
                      <c:pt idx="40">
                        <c:v>lluvia</c:v>
                      </c:pt>
                      <c:pt idx="41">
                        <c:v>lluvia</c:v>
                      </c:pt>
                      <c:pt idx="42">
                        <c:v>lluvia</c:v>
                      </c:pt>
                      <c:pt idx="43">
                        <c:v>lluvia</c:v>
                      </c:pt>
                      <c:pt idx="44">
                        <c:v>lluvia</c:v>
                      </c:pt>
                      <c:pt idx="45">
                        <c:v>lluvia</c:v>
                      </c:pt>
                      <c:pt idx="46">
                        <c:v>lluvia</c:v>
                      </c:pt>
                      <c:pt idx="47">
                        <c:v>lluvia</c:v>
                      </c:pt>
                      <c:pt idx="48">
                        <c:v>lluvia</c:v>
                      </c:pt>
                      <c:pt idx="49">
                        <c:v>lluvia</c:v>
                      </c:pt>
                      <c:pt idx="50">
                        <c:v>lluvia</c:v>
                      </c:pt>
                      <c:pt idx="51">
                        <c:v>lluvia</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Hoja1!$F$2:$F$27</c15:sqref>
                        </c15:formulaRef>
                      </c:ext>
                    </c:extLst>
                    <c:numCache>
                      <c:formatCode>General</c:formatCode>
                      <c:ptCount val="26"/>
                      <c:pt idx="0">
                        <c:v>177.2</c:v>
                      </c:pt>
                      <c:pt idx="1">
                        <c:v>179.1</c:v>
                      </c:pt>
                      <c:pt idx="2">
                        <c:v>179.6</c:v>
                      </c:pt>
                      <c:pt idx="3">
                        <c:v>175.1</c:v>
                      </c:pt>
                      <c:pt idx="4">
                        <c:v>188.6</c:v>
                      </c:pt>
                      <c:pt idx="5">
                        <c:v>189.4</c:v>
                      </c:pt>
                      <c:pt idx="6">
                        <c:v>186.1</c:v>
                      </c:pt>
                      <c:pt idx="7">
                        <c:v>156.80000000000001</c:v>
                      </c:pt>
                      <c:pt idx="8">
                        <c:v>163.80000000000001</c:v>
                      </c:pt>
                      <c:pt idx="9">
                        <c:v>164.9</c:v>
                      </c:pt>
                      <c:pt idx="10">
                        <c:v>183.9</c:v>
                      </c:pt>
                      <c:pt idx="11">
                        <c:v>194.9</c:v>
                      </c:pt>
                      <c:pt idx="12">
                        <c:v>187.8</c:v>
                      </c:pt>
                      <c:pt idx="13">
                        <c:v>208.1</c:v>
                      </c:pt>
                      <c:pt idx="14">
                        <c:v>206.1</c:v>
                      </c:pt>
                      <c:pt idx="15">
                        <c:v>208.2</c:v>
                      </c:pt>
                      <c:pt idx="16">
                        <c:v>209.2</c:v>
                      </c:pt>
                      <c:pt idx="17">
                        <c:v>204.3</c:v>
                      </c:pt>
                      <c:pt idx="18">
                        <c:v>198.9</c:v>
                      </c:pt>
                      <c:pt idx="19">
                        <c:v>192.9</c:v>
                      </c:pt>
                      <c:pt idx="20">
                        <c:v>204.4</c:v>
                      </c:pt>
                      <c:pt idx="21">
                        <c:v>194.7</c:v>
                      </c:pt>
                      <c:pt idx="22">
                        <c:v>194.3</c:v>
                      </c:pt>
                      <c:pt idx="23">
                        <c:v>188.1</c:v>
                      </c:pt>
                      <c:pt idx="24">
                        <c:v>192.6</c:v>
                      </c:pt>
                      <c:pt idx="25">
                        <c:v>192.2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4-DA81-4A51-B3BE-AD788F25621B}"/>
                  </c:ext>
                </c:extLst>
              </c15:ser>
            </c15:filteredLineSeries>
          </c:ext>
        </c:extLst>
      </c:lineChart>
      <c:lineChart>
        <c:grouping val="standard"/>
        <c:varyColors val="0"/>
        <c:ser>
          <c:idx val="4"/>
          <c:order val="4"/>
          <c:tx>
            <c:strRef>
              <c:f>Hoja1!$H$1</c:f>
              <c:strCache>
                <c:ptCount val="1"/>
                <c:pt idx="0">
                  <c:v>S - SO4-  mg/l</c:v>
                </c:pt>
              </c:strCache>
              <c:extLst xmlns:c16r2="http://schemas.microsoft.com/office/drawing/2015/06/chart" xmlns:c15="http://schemas.microsoft.com/office/drawing/2012/chart"/>
            </c:strRef>
          </c:tx>
          <c:spPr>
            <a:ln w="9525" cap="rnd">
              <a:solidFill>
                <a:schemeClr val="accent3">
                  <a:lumMod val="60000"/>
                </a:schemeClr>
              </a:solidFill>
              <a:round/>
            </a:ln>
            <a:effectLst/>
          </c:spPr>
          <c:marker>
            <c:symbol val="circle"/>
            <c:size val="5"/>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marker>
          <c:cat>
            <c:strRef>
              <c:f>(Hoja1!$A$2:$A$27,Hoja1!$C$2:$C$27)</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sequía</c:v>
                </c:pt>
                <c:pt idx="27">
                  <c:v>sequía</c:v>
                </c:pt>
                <c:pt idx="28">
                  <c:v>sequía</c:v>
                </c:pt>
                <c:pt idx="29">
                  <c:v>sequía</c:v>
                </c:pt>
                <c:pt idx="30">
                  <c:v>sequía</c:v>
                </c:pt>
                <c:pt idx="31">
                  <c:v>sequía</c:v>
                </c:pt>
                <c:pt idx="32">
                  <c:v>sequía</c:v>
                </c:pt>
                <c:pt idx="33">
                  <c:v>sequía</c:v>
                </c:pt>
                <c:pt idx="34">
                  <c:v>sequía</c:v>
                </c:pt>
                <c:pt idx="35">
                  <c:v>lluvia</c:v>
                </c:pt>
                <c:pt idx="36">
                  <c:v>lluvia</c:v>
                </c:pt>
                <c:pt idx="37">
                  <c:v>lluvia</c:v>
                </c:pt>
                <c:pt idx="38">
                  <c:v>lluvia</c:v>
                </c:pt>
                <c:pt idx="39">
                  <c:v>lluvia</c:v>
                </c:pt>
                <c:pt idx="40">
                  <c:v>lluvia</c:v>
                </c:pt>
                <c:pt idx="41">
                  <c:v>lluvia</c:v>
                </c:pt>
                <c:pt idx="42">
                  <c:v>lluvia</c:v>
                </c:pt>
                <c:pt idx="43">
                  <c:v>lluvia</c:v>
                </c:pt>
                <c:pt idx="44">
                  <c:v>lluvia</c:v>
                </c:pt>
                <c:pt idx="45">
                  <c:v>lluvia</c:v>
                </c:pt>
                <c:pt idx="46">
                  <c:v>lluvia</c:v>
                </c:pt>
                <c:pt idx="47">
                  <c:v>lluvia</c:v>
                </c:pt>
                <c:pt idx="48">
                  <c:v>lluvia</c:v>
                </c:pt>
                <c:pt idx="49">
                  <c:v>lluvia</c:v>
                </c:pt>
                <c:pt idx="50">
                  <c:v>lluvia</c:v>
                </c:pt>
                <c:pt idx="51">
                  <c:v>lluvia</c:v>
                </c:pt>
              </c:strCache>
              <c:extLst xmlns:c16r2="http://schemas.microsoft.com/office/drawing/2015/06/chart" xmlns:c15="http://schemas.microsoft.com/office/drawing/2012/chart"/>
            </c:strRef>
          </c:cat>
          <c:val>
            <c:numRef>
              <c:f>Hoja1!$H$2:$H$27</c:f>
              <c:numCache>
                <c:formatCode>General</c:formatCode>
                <c:ptCount val="26"/>
                <c:pt idx="0">
                  <c:v>66</c:v>
                </c:pt>
                <c:pt idx="1">
                  <c:v>60</c:v>
                </c:pt>
                <c:pt idx="2">
                  <c:v>40</c:v>
                </c:pt>
                <c:pt idx="3">
                  <c:v>39</c:v>
                </c:pt>
                <c:pt idx="4">
                  <c:v>41</c:v>
                </c:pt>
                <c:pt idx="5">
                  <c:v>41</c:v>
                </c:pt>
                <c:pt idx="6">
                  <c:v>37</c:v>
                </c:pt>
                <c:pt idx="7">
                  <c:v>27</c:v>
                </c:pt>
                <c:pt idx="8">
                  <c:v>32</c:v>
                </c:pt>
                <c:pt idx="9">
                  <c:v>41</c:v>
                </c:pt>
                <c:pt idx="10">
                  <c:v>37</c:v>
                </c:pt>
                <c:pt idx="11">
                  <c:v>34</c:v>
                </c:pt>
                <c:pt idx="12">
                  <c:v>31</c:v>
                </c:pt>
                <c:pt idx="13">
                  <c:v>31</c:v>
                </c:pt>
                <c:pt idx="14">
                  <c:v>29</c:v>
                </c:pt>
                <c:pt idx="15">
                  <c:v>17</c:v>
                </c:pt>
                <c:pt idx="16">
                  <c:v>17</c:v>
                </c:pt>
                <c:pt idx="17">
                  <c:v>19</c:v>
                </c:pt>
                <c:pt idx="18">
                  <c:v>20</c:v>
                </c:pt>
                <c:pt idx="19">
                  <c:v>30</c:v>
                </c:pt>
                <c:pt idx="20">
                  <c:v>44</c:v>
                </c:pt>
                <c:pt idx="21">
                  <c:v>49</c:v>
                </c:pt>
                <c:pt idx="22">
                  <c:v>22</c:v>
                </c:pt>
                <c:pt idx="23">
                  <c:v>24</c:v>
                </c:pt>
                <c:pt idx="24">
                  <c:v>22</c:v>
                </c:pt>
                <c:pt idx="25">
                  <c:v>24</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1-DA81-4A51-B3BE-AD788F25621B}"/>
            </c:ext>
          </c:extLst>
        </c:ser>
        <c:dLbls>
          <c:showLegendKey val="0"/>
          <c:showVal val="0"/>
          <c:showCatName val="0"/>
          <c:showSerName val="0"/>
          <c:showPercent val="0"/>
          <c:showBubbleSize val="0"/>
        </c:dLbls>
        <c:marker val="1"/>
        <c:smooth val="0"/>
        <c:axId val="256852504"/>
        <c:axId val="256855248"/>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Hoja1!$E$1</c15:sqref>
                        </c15:formulaRef>
                      </c:ext>
                    </c:extLst>
                    <c:strCache>
                      <c:ptCount val="1"/>
                      <c:pt idx="0">
                        <c:v>pH</c:v>
                      </c:pt>
                    </c:strCache>
                  </c:strRef>
                </c:tx>
                <c:spPr>
                  <a:ln w="15875" cap="rnd">
                    <a:solidFill>
                      <a:schemeClr val="accent3"/>
                    </a:solidFill>
                    <a:round/>
                  </a:ln>
                  <a:effectLst/>
                </c:spPr>
                <c:marker>
                  <c:symbol val="circle"/>
                  <c:size val="5"/>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cat>
                  <c:numRef>
                    <c:extLst xmlns:c16r2="http://schemas.microsoft.com/office/drawing/2015/06/chart">
                      <c:ext uri="{02D57815-91ED-43cb-92C2-25804820EDAC}">
                        <c15:formulaRef>
                          <c15:sqref>Hoja1!$A$2:$A$27</c15:sqref>
                        </c15:formulaRef>
                      </c:ext>
                    </c:extLst>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extLst xmlns:c16r2="http://schemas.microsoft.com/office/drawing/2015/06/chart">
                      <c:ext uri="{02D57815-91ED-43cb-92C2-25804820EDAC}">
                        <c15:formulaRef>
                          <c15:sqref>Hoja1!$E$2:$E$27</c15:sqref>
                        </c15:formulaRef>
                      </c:ext>
                    </c:extLst>
                    <c:numCache>
                      <c:formatCode>General</c:formatCode>
                      <c:ptCount val="26"/>
                      <c:pt idx="0">
                        <c:v>7.87</c:v>
                      </c:pt>
                      <c:pt idx="1">
                        <c:v>8.1</c:v>
                      </c:pt>
                      <c:pt idx="2">
                        <c:v>7.99</c:v>
                      </c:pt>
                      <c:pt idx="3">
                        <c:v>9.08</c:v>
                      </c:pt>
                      <c:pt idx="4">
                        <c:v>8.0299999999999994</c:v>
                      </c:pt>
                      <c:pt idx="5">
                        <c:v>7.92</c:v>
                      </c:pt>
                      <c:pt idx="6">
                        <c:v>7.66</c:v>
                      </c:pt>
                      <c:pt idx="7">
                        <c:v>9.43</c:v>
                      </c:pt>
                      <c:pt idx="8">
                        <c:v>9.9600000000000009</c:v>
                      </c:pt>
                      <c:pt idx="9">
                        <c:v>8.23</c:v>
                      </c:pt>
                      <c:pt idx="10">
                        <c:v>8.0399999999999991</c:v>
                      </c:pt>
                      <c:pt idx="11">
                        <c:v>7.36</c:v>
                      </c:pt>
                      <c:pt idx="12">
                        <c:v>7.18</c:v>
                      </c:pt>
                      <c:pt idx="13">
                        <c:v>6.71</c:v>
                      </c:pt>
                      <c:pt idx="14">
                        <c:v>6.77</c:v>
                      </c:pt>
                      <c:pt idx="15">
                        <c:v>6.35</c:v>
                      </c:pt>
                      <c:pt idx="16">
                        <c:v>6.5</c:v>
                      </c:pt>
                      <c:pt idx="17">
                        <c:v>6.61</c:v>
                      </c:pt>
                      <c:pt idx="18">
                        <c:v>6.62</c:v>
                      </c:pt>
                      <c:pt idx="19">
                        <c:v>6.89</c:v>
                      </c:pt>
                      <c:pt idx="20">
                        <c:v>7.24</c:v>
                      </c:pt>
                      <c:pt idx="21">
                        <c:v>7.35</c:v>
                      </c:pt>
                      <c:pt idx="22">
                        <c:v>7.2</c:v>
                      </c:pt>
                      <c:pt idx="23">
                        <c:v>7.08</c:v>
                      </c:pt>
                      <c:pt idx="24">
                        <c:v>7.03</c:v>
                      </c:pt>
                      <c:pt idx="25">
                        <c:v>6.91</c:v>
                      </c:pt>
                    </c:numCache>
                  </c:numRef>
                </c:val>
                <c:smooth val="0"/>
                <c:extLst xmlns:c16r2="http://schemas.microsoft.com/office/drawing/2015/06/chart">
                  <c:ext xmlns:c16="http://schemas.microsoft.com/office/drawing/2014/chart" uri="{C3380CC4-5D6E-409C-BE32-E72D297353CC}">
                    <c16:uniqueId val="{00000003-DA81-4A51-B3BE-AD788F25621B}"/>
                  </c:ext>
                </c:extLst>
              </c15:ser>
            </c15:filteredLineSeries>
          </c:ext>
        </c:extLst>
      </c:lineChart>
      <c:catAx>
        <c:axId val="25685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256852112"/>
        <c:crosses val="autoZero"/>
        <c:auto val="1"/>
        <c:lblAlgn val="ctr"/>
        <c:lblOffset val="100"/>
        <c:noMultiLvlLbl val="0"/>
      </c:catAx>
      <c:valAx>
        <c:axId val="256852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s-ES"/>
                  <a:t>CE   </a:t>
                </a:r>
                <a:r>
                  <a:rPr lang="es-ES" baseline="0"/>
                  <a:t> </a:t>
                </a:r>
                <a:endParaRPr lang="es-ES"/>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256855640"/>
        <c:crosses val="autoZero"/>
        <c:crossBetween val="between"/>
      </c:valAx>
      <c:valAx>
        <c:axId val="256855248"/>
        <c:scaling>
          <c:orientation val="minMax"/>
        </c:scaling>
        <c:delete val="0"/>
        <c:axPos val="r"/>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s-ES"/>
                  <a:t>S - SO</a:t>
                </a:r>
                <a:r>
                  <a:rPr lang="es-ES" baseline="-25000"/>
                  <a:t>4</a:t>
                </a:r>
                <a:r>
                  <a:rPr lang="es-ES" baseline="30000"/>
                  <a:t>-2</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256852504"/>
        <c:crosses val="max"/>
        <c:crossBetween val="between"/>
      </c:valAx>
      <c:catAx>
        <c:axId val="256852504"/>
        <c:scaling>
          <c:orientation val="minMax"/>
        </c:scaling>
        <c:delete val="1"/>
        <c:axPos val="b"/>
        <c:numFmt formatCode="General" sourceLinked="1"/>
        <c:majorTickMark val="none"/>
        <c:minorTickMark val="none"/>
        <c:tickLblPos val="nextTo"/>
        <c:crossAx val="256855248"/>
        <c:crosses val="autoZero"/>
        <c:auto val="1"/>
        <c:lblAlgn val="ctr"/>
        <c:lblOffset val="100"/>
        <c:noMultiLvlLbl val="0"/>
      </c:catAx>
      <c:spPr>
        <a:noFill/>
        <a:ln>
          <a:noFill/>
        </a:ln>
        <a:effectLst/>
      </c:spPr>
    </c:plotArea>
    <c:legend>
      <c:legendPos val="b"/>
      <c:layout>
        <c:manualLayout>
          <c:xMode val="edge"/>
          <c:yMode val="edge"/>
          <c:x val="0.2179792659696802"/>
          <c:y val="0.92327888035456185"/>
          <c:w val="0.49163335352311732"/>
          <c:h val="6.10117455403004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Hoja2!$E$1</c:f>
              <c:strCache>
                <c:ptCount val="1"/>
                <c:pt idx="0">
                  <c:v>P-  PO43-  mg/l 2016-17</c:v>
                </c:pt>
              </c:strCache>
            </c:strRef>
          </c:tx>
          <c:spPr>
            <a:ln w="9525" cap="rnd">
              <a:solidFill>
                <a:srgbClr val="C00000"/>
              </a:solidFill>
              <a:round/>
            </a:ln>
            <a:effectLst/>
          </c:spPr>
          <c:marker>
            <c:symbol val="diamond"/>
            <c:size val="4"/>
            <c:spPr>
              <a:solidFill>
                <a:srgbClr val="C00000"/>
              </a:solidFill>
              <a:ln w="9525" cmpd="sng">
                <a:noFill/>
                <a:round/>
              </a:ln>
              <a:effectLst/>
            </c:spPr>
          </c:marker>
          <c:cat>
            <c:numRef>
              <c:f>Hoja2!$A$2:$A$27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Hoja2!$E$2:$E$27</c:f>
              <c:numCache>
                <c:formatCode>General</c:formatCode>
                <c:ptCount val="26"/>
                <c:pt idx="0">
                  <c:v>1.57</c:v>
                </c:pt>
                <c:pt idx="1">
                  <c:v>1.42</c:v>
                </c:pt>
                <c:pt idx="2">
                  <c:v>0.97</c:v>
                </c:pt>
                <c:pt idx="3">
                  <c:v>0.81</c:v>
                </c:pt>
                <c:pt idx="4">
                  <c:v>0.64</c:v>
                </c:pt>
                <c:pt idx="5">
                  <c:v>0.73</c:v>
                </c:pt>
                <c:pt idx="6">
                  <c:v>0.82</c:v>
                </c:pt>
                <c:pt idx="7">
                  <c:v>0.72</c:v>
                </c:pt>
                <c:pt idx="8">
                  <c:v>0.82</c:v>
                </c:pt>
                <c:pt idx="9">
                  <c:v>1.28</c:v>
                </c:pt>
                <c:pt idx="10">
                  <c:v>0.6</c:v>
                </c:pt>
                <c:pt idx="11">
                  <c:v>0.6</c:v>
                </c:pt>
                <c:pt idx="12">
                  <c:v>1.2</c:v>
                </c:pt>
                <c:pt idx="13">
                  <c:v>1.1299999999999999</c:v>
                </c:pt>
                <c:pt idx="14">
                  <c:v>0.72</c:v>
                </c:pt>
                <c:pt idx="15">
                  <c:v>1.75</c:v>
                </c:pt>
                <c:pt idx="16">
                  <c:v>0.75</c:v>
                </c:pt>
                <c:pt idx="17">
                  <c:v>1</c:v>
                </c:pt>
                <c:pt idx="18">
                  <c:v>0.63</c:v>
                </c:pt>
                <c:pt idx="19">
                  <c:v>0.65</c:v>
                </c:pt>
                <c:pt idx="20">
                  <c:v>0.68</c:v>
                </c:pt>
                <c:pt idx="21">
                  <c:v>1.05</c:v>
                </c:pt>
                <c:pt idx="22">
                  <c:v>0.38</c:v>
                </c:pt>
                <c:pt idx="23">
                  <c:v>1.73</c:v>
                </c:pt>
                <c:pt idx="24">
                  <c:v>1.6</c:v>
                </c:pt>
                <c:pt idx="25">
                  <c:v>1.4</c:v>
                </c:pt>
              </c:numCache>
            </c:numRef>
          </c:val>
          <c:smooth val="0"/>
          <c:extLst xmlns:c16r2="http://schemas.microsoft.com/office/drawing/2015/06/chart">
            <c:ext xmlns:c16="http://schemas.microsoft.com/office/drawing/2014/chart" uri="{C3380CC4-5D6E-409C-BE32-E72D297353CC}">
              <c16:uniqueId val="{00000000-BA5B-4953-941A-4B879F7B7E6E}"/>
            </c:ext>
          </c:extLst>
        </c:ser>
        <c:ser>
          <c:idx val="2"/>
          <c:order val="2"/>
          <c:tx>
            <c:strRef>
              <c:f>Hoja2!$I$1</c:f>
              <c:strCache>
                <c:ptCount val="1"/>
                <c:pt idx="0">
                  <c:v>P- PO43-  mg/l 2014</c:v>
                </c:pt>
              </c:strCache>
            </c:strRef>
          </c:tx>
          <c:spPr>
            <a:ln w="9525" cap="rnd">
              <a:solidFill>
                <a:schemeClr val="accent5"/>
              </a:solidFill>
              <a:round/>
            </a:ln>
            <a:effectLst/>
          </c:spPr>
          <c:marker>
            <c:symbol val="triangle"/>
            <c:size val="4"/>
            <c:spPr>
              <a:solidFill>
                <a:schemeClr val="accent5"/>
              </a:solidFill>
              <a:ln w="9525">
                <a:solidFill>
                  <a:schemeClr val="accent5"/>
                </a:solidFill>
                <a:round/>
              </a:ln>
              <a:effectLst/>
            </c:spPr>
          </c:marker>
          <c:val>
            <c:numRef>
              <c:f>Hoja2!$I$2:$I$27</c:f>
              <c:numCache>
                <c:formatCode>General</c:formatCode>
                <c:ptCount val="26"/>
                <c:pt idx="0">
                  <c:v>0.08</c:v>
                </c:pt>
                <c:pt idx="1">
                  <c:v>0.11</c:v>
                </c:pt>
                <c:pt idx="2">
                  <c:v>0.08</c:v>
                </c:pt>
                <c:pt idx="3">
                  <c:v>0.11</c:v>
                </c:pt>
                <c:pt idx="4">
                  <c:v>0.15</c:v>
                </c:pt>
                <c:pt idx="5">
                  <c:v>0.16</c:v>
                </c:pt>
                <c:pt idx="6">
                  <c:v>0.12</c:v>
                </c:pt>
                <c:pt idx="7">
                  <c:v>0.31</c:v>
                </c:pt>
                <c:pt idx="8">
                  <c:v>0.01</c:v>
                </c:pt>
                <c:pt idx="9">
                  <c:v>1.42</c:v>
                </c:pt>
                <c:pt idx="10">
                  <c:v>1.21</c:v>
                </c:pt>
                <c:pt idx="11">
                  <c:v>1.05</c:v>
                </c:pt>
                <c:pt idx="12">
                  <c:v>0.31</c:v>
                </c:pt>
                <c:pt idx="13">
                  <c:v>0.85</c:v>
                </c:pt>
                <c:pt idx="14">
                  <c:v>0.14000000000000001</c:v>
                </c:pt>
                <c:pt idx="15">
                  <c:v>0.14000000000000001</c:v>
                </c:pt>
                <c:pt idx="16">
                  <c:v>0.15</c:v>
                </c:pt>
                <c:pt idx="17">
                  <c:v>0.16</c:v>
                </c:pt>
                <c:pt idx="18">
                  <c:v>0.23</c:v>
                </c:pt>
                <c:pt idx="19">
                  <c:v>0.72</c:v>
                </c:pt>
                <c:pt idx="20">
                  <c:v>0.01</c:v>
                </c:pt>
                <c:pt idx="21">
                  <c:v>0.55000000000000004</c:v>
                </c:pt>
                <c:pt idx="22">
                  <c:v>0.15</c:v>
                </c:pt>
                <c:pt idx="23">
                  <c:v>0.16</c:v>
                </c:pt>
                <c:pt idx="24">
                  <c:v>1.2</c:v>
                </c:pt>
                <c:pt idx="25">
                  <c:v>0.11</c:v>
                </c:pt>
              </c:numCache>
            </c:numRef>
          </c:val>
          <c:smooth val="0"/>
          <c:extLst xmlns:c16r2="http://schemas.microsoft.com/office/drawing/2015/06/chart">
            <c:ext xmlns:c16="http://schemas.microsoft.com/office/drawing/2014/chart" uri="{C3380CC4-5D6E-409C-BE32-E72D297353CC}">
              <c16:uniqueId val="{00000001-BA5B-4953-941A-4B879F7B7E6E}"/>
            </c:ext>
          </c:extLst>
        </c:ser>
        <c:ser>
          <c:idx val="4"/>
          <c:order val="4"/>
          <c:tx>
            <c:strRef>
              <c:f>Hoja2!$M$1</c:f>
              <c:strCache>
                <c:ptCount val="1"/>
                <c:pt idx="0">
                  <c:v>P- PO43-  mg/l 2013</c:v>
                </c:pt>
              </c:strCache>
            </c:strRef>
          </c:tx>
          <c:spPr>
            <a:ln w="9525" cap="rnd">
              <a:solidFill>
                <a:schemeClr val="accent6">
                  <a:lumMod val="75000"/>
                </a:schemeClr>
              </a:solidFill>
              <a:round/>
            </a:ln>
            <a:effectLst/>
          </c:spPr>
          <c:marker>
            <c:symbol val="star"/>
            <c:size val="4"/>
            <c:spPr>
              <a:noFill/>
              <a:ln w="9525">
                <a:solidFill>
                  <a:schemeClr val="accent5">
                    <a:lumMod val="75000"/>
                  </a:schemeClr>
                </a:solidFill>
                <a:round/>
              </a:ln>
              <a:effectLst/>
            </c:spPr>
          </c:marker>
          <c:val>
            <c:numRef>
              <c:f>Hoja2!$M$2:$M$27</c:f>
              <c:numCache>
                <c:formatCode>General</c:formatCode>
                <c:ptCount val="26"/>
                <c:pt idx="0">
                  <c:v>0.26</c:v>
                </c:pt>
                <c:pt idx="1">
                  <c:v>0.38</c:v>
                </c:pt>
                <c:pt idx="2">
                  <c:v>0.48</c:v>
                </c:pt>
                <c:pt idx="3">
                  <c:v>0.28000000000000003</c:v>
                </c:pt>
                <c:pt idx="4">
                  <c:v>0.28000000000000003</c:v>
                </c:pt>
                <c:pt idx="5">
                  <c:v>0.16</c:v>
                </c:pt>
                <c:pt idx="6">
                  <c:v>0.34</c:v>
                </c:pt>
                <c:pt idx="7">
                  <c:v>1.31</c:v>
                </c:pt>
                <c:pt idx="8">
                  <c:v>0.05</c:v>
                </c:pt>
                <c:pt idx="9">
                  <c:v>0.25</c:v>
                </c:pt>
                <c:pt idx="10">
                  <c:v>0.25</c:v>
                </c:pt>
                <c:pt idx="11">
                  <c:v>0.2</c:v>
                </c:pt>
                <c:pt idx="12">
                  <c:v>0</c:v>
                </c:pt>
                <c:pt idx="13">
                  <c:v>0</c:v>
                </c:pt>
                <c:pt idx="14">
                  <c:v>0.39</c:v>
                </c:pt>
                <c:pt idx="15">
                  <c:v>0.1</c:v>
                </c:pt>
                <c:pt idx="16">
                  <c:v>0</c:v>
                </c:pt>
                <c:pt idx="17">
                  <c:v>0.32</c:v>
                </c:pt>
                <c:pt idx="18">
                  <c:v>0.39</c:v>
                </c:pt>
                <c:pt idx="19">
                  <c:v>0</c:v>
                </c:pt>
                <c:pt idx="20">
                  <c:v>0</c:v>
                </c:pt>
                <c:pt idx="21">
                  <c:v>0.3</c:v>
                </c:pt>
                <c:pt idx="22">
                  <c:v>0.34</c:v>
                </c:pt>
                <c:pt idx="23">
                  <c:v>0.3</c:v>
                </c:pt>
                <c:pt idx="24">
                  <c:v>0.32</c:v>
                </c:pt>
                <c:pt idx="25">
                  <c:v>0.38</c:v>
                </c:pt>
              </c:numCache>
            </c:numRef>
          </c:val>
          <c:smooth val="0"/>
          <c:extLst xmlns:c16r2="http://schemas.microsoft.com/office/drawing/2015/06/chart">
            <c:ext xmlns:c16="http://schemas.microsoft.com/office/drawing/2014/chart" uri="{C3380CC4-5D6E-409C-BE32-E72D297353CC}">
              <c16:uniqueId val="{00000002-BA5B-4953-941A-4B879F7B7E6E}"/>
            </c:ext>
          </c:extLst>
        </c:ser>
        <c:dLbls>
          <c:showLegendKey val="0"/>
          <c:showVal val="0"/>
          <c:showCatName val="0"/>
          <c:showSerName val="0"/>
          <c:showPercent val="0"/>
          <c:showBubbleSize val="0"/>
        </c:dLbls>
        <c:marker val="1"/>
        <c:smooth val="0"/>
        <c:axId val="308954416"/>
        <c:axId val="306774424"/>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Hoja2!$F$1</c15:sqref>
                        </c15:formulaRef>
                      </c:ext>
                    </c:extLst>
                    <c:strCache>
                      <c:ptCount val="1"/>
                      <c:pt idx="0">
                        <c:v>N- NO3-  mg/l 2016-17</c:v>
                      </c:pt>
                    </c:strCache>
                  </c:strRef>
                </c:tx>
                <c:spPr>
                  <a:ln w="22225" cap="rnd">
                    <a:solidFill>
                      <a:schemeClr val="accent3"/>
                    </a:solidFill>
                    <a:round/>
                  </a:ln>
                  <a:effectLst/>
                </c:spPr>
                <c:marker>
                  <c:symbol val="square"/>
                  <c:size val="6"/>
                  <c:spPr>
                    <a:solidFill>
                      <a:schemeClr val="accent3"/>
                    </a:solidFill>
                    <a:ln w="9525">
                      <a:solidFill>
                        <a:schemeClr val="accent3"/>
                      </a:solidFill>
                      <a:round/>
                    </a:ln>
                    <a:effectLst/>
                  </c:spPr>
                </c:marker>
                <c:cat>
                  <c:numRef>
                    <c:extLst xmlns:c16r2="http://schemas.microsoft.com/office/drawing/2015/06/chart">
                      <c:ext uri="{02D57815-91ED-43cb-92C2-25804820EDAC}">
                        <c15:formulaRef>
                          <c15:sqref>Hoja2!$A$2:$A$27</c15:sqref>
                        </c15:formulaRef>
                      </c:ext>
                    </c:extLst>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extLst xmlns:c16r2="http://schemas.microsoft.com/office/drawing/2015/06/chart">
                      <c:ext uri="{02D57815-91ED-43cb-92C2-25804820EDAC}">
                        <c15:formulaRef>
                          <c15:sqref>Hoja2!$F$2:$F$27</c15:sqref>
                        </c15:formulaRef>
                      </c:ext>
                    </c:extLst>
                    <c:numCache>
                      <c:formatCode>General</c:formatCode>
                      <c:ptCount val="26"/>
                      <c:pt idx="0">
                        <c:v>1.5</c:v>
                      </c:pt>
                      <c:pt idx="1">
                        <c:v>1.3</c:v>
                      </c:pt>
                      <c:pt idx="2">
                        <c:v>0.78</c:v>
                      </c:pt>
                      <c:pt idx="3">
                        <c:v>0.65</c:v>
                      </c:pt>
                      <c:pt idx="4">
                        <c:v>0.9</c:v>
                      </c:pt>
                      <c:pt idx="5">
                        <c:v>1.1000000000000001</c:v>
                      </c:pt>
                      <c:pt idx="6">
                        <c:v>0.67</c:v>
                      </c:pt>
                      <c:pt idx="7">
                        <c:v>1</c:v>
                      </c:pt>
                      <c:pt idx="8">
                        <c:v>0.87</c:v>
                      </c:pt>
                      <c:pt idx="9">
                        <c:v>1.1000000000000001</c:v>
                      </c:pt>
                      <c:pt idx="10">
                        <c:v>1</c:v>
                      </c:pt>
                      <c:pt idx="11">
                        <c:v>0.65</c:v>
                      </c:pt>
                      <c:pt idx="12">
                        <c:v>1</c:v>
                      </c:pt>
                      <c:pt idx="13">
                        <c:v>1.2</c:v>
                      </c:pt>
                      <c:pt idx="14">
                        <c:v>1.3</c:v>
                      </c:pt>
                      <c:pt idx="15">
                        <c:v>1.4</c:v>
                      </c:pt>
                      <c:pt idx="16">
                        <c:v>1.1000000000000001</c:v>
                      </c:pt>
                      <c:pt idx="17">
                        <c:v>1.1000000000000001</c:v>
                      </c:pt>
                      <c:pt idx="18">
                        <c:v>0.7</c:v>
                      </c:pt>
                      <c:pt idx="19">
                        <c:v>1.2</c:v>
                      </c:pt>
                      <c:pt idx="20">
                        <c:v>1</c:v>
                      </c:pt>
                      <c:pt idx="21">
                        <c:v>1.2</c:v>
                      </c:pt>
                      <c:pt idx="22">
                        <c:v>1.2</c:v>
                      </c:pt>
                      <c:pt idx="23">
                        <c:v>1</c:v>
                      </c:pt>
                      <c:pt idx="24">
                        <c:v>1.1000000000000001</c:v>
                      </c:pt>
                      <c:pt idx="25">
                        <c:v>1.1000000000000001</c:v>
                      </c:pt>
                    </c:numCache>
                  </c:numRef>
                </c:val>
                <c:smooth val="0"/>
                <c:extLst xmlns:c16r2="http://schemas.microsoft.com/office/drawing/2015/06/chart">
                  <c:ext xmlns:c16="http://schemas.microsoft.com/office/drawing/2014/chart" uri="{C3380CC4-5D6E-409C-BE32-E72D297353CC}">
                    <c16:uniqueId val="{00000003-BA5B-4953-941A-4B879F7B7E6E}"/>
                  </c:ext>
                </c:extLst>
              </c15:ser>
            </c15:filteredLineSeries>
            <c15:filteredLin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Hoja2!$J$1</c15:sqref>
                        </c15:formulaRef>
                      </c:ext>
                    </c:extLst>
                    <c:strCache>
                      <c:ptCount val="1"/>
                      <c:pt idx="0">
                        <c:v>N- NO3-  mg/l 2014</c:v>
                      </c:pt>
                    </c:strCache>
                  </c:strRef>
                </c:tx>
                <c:spPr>
                  <a:ln w="22225" cap="rnd">
                    <a:solidFill>
                      <a:schemeClr val="accent1">
                        <a:lumMod val="60000"/>
                      </a:schemeClr>
                    </a:solidFill>
                    <a:round/>
                  </a:ln>
                  <a:effectLst/>
                </c:spPr>
                <c:marker>
                  <c:symbol val="x"/>
                  <c:size val="6"/>
                  <c:spPr>
                    <a:noFill/>
                    <a:ln w="9525">
                      <a:solidFill>
                        <a:schemeClr val="accent1">
                          <a:lumMod val="60000"/>
                        </a:schemeClr>
                      </a:solidFill>
                      <a:round/>
                    </a:ln>
                    <a:effectLst/>
                  </c:spPr>
                </c:marker>
                <c:val>
                  <c:numRef>
                    <c:extLst xmlns:c16r2="http://schemas.microsoft.com/office/drawing/2015/06/chart" xmlns:c15="http://schemas.microsoft.com/office/drawing/2012/chart">
                      <c:ext xmlns:c15="http://schemas.microsoft.com/office/drawing/2012/chart" uri="{02D57815-91ED-43cb-92C2-25804820EDAC}">
                        <c15:formulaRef>
                          <c15:sqref>Hoja2!$J$2:$J$27</c15:sqref>
                        </c15:formulaRef>
                      </c:ext>
                    </c:extLst>
                    <c:numCache>
                      <c:formatCode>General</c:formatCode>
                      <c:ptCount val="26"/>
                      <c:pt idx="0">
                        <c:v>0.95</c:v>
                      </c:pt>
                      <c:pt idx="1">
                        <c:v>1.22</c:v>
                      </c:pt>
                      <c:pt idx="2">
                        <c:v>0.95</c:v>
                      </c:pt>
                      <c:pt idx="3">
                        <c:v>1.22</c:v>
                      </c:pt>
                      <c:pt idx="4">
                        <c:v>0</c:v>
                      </c:pt>
                      <c:pt idx="5">
                        <c:v>1.06</c:v>
                      </c:pt>
                      <c:pt idx="6">
                        <c:v>1.0900000000000001</c:v>
                      </c:pt>
                      <c:pt idx="7">
                        <c:v>1.37</c:v>
                      </c:pt>
                      <c:pt idx="8">
                        <c:v>0</c:v>
                      </c:pt>
                      <c:pt idx="9">
                        <c:v>0.98</c:v>
                      </c:pt>
                      <c:pt idx="10">
                        <c:v>2.52</c:v>
                      </c:pt>
                      <c:pt idx="11">
                        <c:v>2.21</c:v>
                      </c:pt>
                      <c:pt idx="12">
                        <c:v>1.37</c:v>
                      </c:pt>
                      <c:pt idx="13">
                        <c:v>0.13</c:v>
                      </c:pt>
                      <c:pt idx="14">
                        <c:v>1.06</c:v>
                      </c:pt>
                      <c:pt idx="15">
                        <c:v>1.06</c:v>
                      </c:pt>
                      <c:pt idx="16">
                        <c:v>0</c:v>
                      </c:pt>
                      <c:pt idx="17">
                        <c:v>1.06</c:v>
                      </c:pt>
                      <c:pt idx="18">
                        <c:v>1.1299999999999999</c:v>
                      </c:pt>
                      <c:pt idx="19">
                        <c:v>2.2000000000000002</c:v>
                      </c:pt>
                      <c:pt idx="20">
                        <c:v>1.5</c:v>
                      </c:pt>
                      <c:pt idx="21">
                        <c:v>1.69</c:v>
                      </c:pt>
                      <c:pt idx="22">
                        <c:v>1.05</c:v>
                      </c:pt>
                      <c:pt idx="23">
                        <c:v>0.95</c:v>
                      </c:pt>
                      <c:pt idx="24">
                        <c:v>1.56</c:v>
                      </c:pt>
                      <c:pt idx="25">
                        <c:v>1.22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4-BA5B-4953-941A-4B879F7B7E6E}"/>
                  </c:ext>
                </c:extLst>
              </c15:ser>
            </c15:filteredLineSeries>
            <c15:filteredLine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Hoja2!$N$1</c15:sqref>
                        </c15:formulaRef>
                      </c:ext>
                    </c:extLst>
                    <c:strCache>
                      <c:ptCount val="1"/>
                      <c:pt idx="0">
                        <c:v>N- NO3-  mg/l 2013</c:v>
                      </c:pt>
                    </c:strCache>
                  </c:strRef>
                </c:tx>
                <c:spPr>
                  <a:ln w="22225" cap="rnd">
                    <a:solidFill>
                      <a:schemeClr val="accent5">
                        <a:lumMod val="60000"/>
                      </a:schemeClr>
                    </a:solidFill>
                    <a:round/>
                  </a:ln>
                  <a:effectLst/>
                </c:spPr>
                <c:marker>
                  <c:symbol val="circle"/>
                  <c:size val="6"/>
                  <c:spPr>
                    <a:solidFill>
                      <a:schemeClr val="accent5">
                        <a:lumMod val="60000"/>
                      </a:schemeClr>
                    </a:solidFill>
                    <a:ln w="9525">
                      <a:solidFill>
                        <a:schemeClr val="accent5">
                          <a:lumMod val="60000"/>
                        </a:schemeClr>
                      </a:solidFill>
                      <a:round/>
                    </a:ln>
                    <a:effectLst/>
                  </c:spPr>
                </c:marker>
                <c:val>
                  <c:numRef>
                    <c:extLst xmlns:c16r2="http://schemas.microsoft.com/office/drawing/2015/06/chart" xmlns:c15="http://schemas.microsoft.com/office/drawing/2012/chart">
                      <c:ext xmlns:c15="http://schemas.microsoft.com/office/drawing/2012/chart" uri="{02D57815-91ED-43cb-92C2-25804820EDAC}">
                        <c15:formulaRef>
                          <c15:sqref>Hoja2!$N$2:$N$27</c15:sqref>
                        </c15:formulaRef>
                      </c:ext>
                    </c:extLst>
                    <c:numCache>
                      <c:formatCode>General</c:formatCode>
                      <c:ptCount val="26"/>
                      <c:pt idx="0">
                        <c:v>0</c:v>
                      </c:pt>
                      <c:pt idx="1">
                        <c:v>1.24</c:v>
                      </c:pt>
                      <c:pt idx="2">
                        <c:v>1.47</c:v>
                      </c:pt>
                      <c:pt idx="3">
                        <c:v>1.04</c:v>
                      </c:pt>
                      <c:pt idx="4">
                        <c:v>1.29</c:v>
                      </c:pt>
                      <c:pt idx="5">
                        <c:v>0</c:v>
                      </c:pt>
                      <c:pt idx="6">
                        <c:v>1.1299999999999999</c:v>
                      </c:pt>
                      <c:pt idx="7">
                        <c:v>2.61</c:v>
                      </c:pt>
                      <c:pt idx="8">
                        <c:v>0</c:v>
                      </c:pt>
                      <c:pt idx="9">
                        <c:v>1</c:v>
                      </c:pt>
                      <c:pt idx="10">
                        <c:v>1</c:v>
                      </c:pt>
                      <c:pt idx="11">
                        <c:v>0</c:v>
                      </c:pt>
                      <c:pt idx="12">
                        <c:v>0</c:v>
                      </c:pt>
                      <c:pt idx="13">
                        <c:v>0.1</c:v>
                      </c:pt>
                      <c:pt idx="14">
                        <c:v>1.04</c:v>
                      </c:pt>
                      <c:pt idx="15">
                        <c:v>0</c:v>
                      </c:pt>
                      <c:pt idx="16">
                        <c:v>1.04</c:v>
                      </c:pt>
                      <c:pt idx="17">
                        <c:v>1.04</c:v>
                      </c:pt>
                      <c:pt idx="18">
                        <c:v>0</c:v>
                      </c:pt>
                      <c:pt idx="19">
                        <c:v>1.04</c:v>
                      </c:pt>
                      <c:pt idx="20">
                        <c:v>0</c:v>
                      </c:pt>
                      <c:pt idx="21">
                        <c:v>1.1299999999999999</c:v>
                      </c:pt>
                      <c:pt idx="22">
                        <c:v>1.1299999999999999</c:v>
                      </c:pt>
                      <c:pt idx="23">
                        <c:v>1.04</c:v>
                      </c:pt>
                      <c:pt idx="24">
                        <c:v>0</c:v>
                      </c:pt>
                      <c:pt idx="25">
                        <c:v>1.24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5-BA5B-4953-941A-4B879F7B7E6E}"/>
                  </c:ext>
                </c:extLst>
              </c15:ser>
            </c15:filteredLineSeries>
          </c:ext>
        </c:extLst>
      </c:lineChart>
      <c:catAx>
        <c:axId val="308954416"/>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S"/>
                  <a:t>N</a:t>
                </a:r>
                <a:r>
                  <a:rPr lang="es-ES" sz="900" b="0" i="0" u="none" strike="noStrike" cap="all" baseline="0">
                    <a:effectLst/>
                  </a:rPr>
                  <a:t>°</a:t>
                </a:r>
                <a:r>
                  <a:rPr lang="es-ES" baseline="0"/>
                  <a:t> PUNTO</a:t>
                </a:r>
                <a:endParaRPr lang="es-E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S"/>
          </a:p>
        </c:txPr>
        <c:crossAx val="306774424"/>
        <c:crosses val="autoZero"/>
        <c:auto val="1"/>
        <c:lblAlgn val="ctr"/>
        <c:lblOffset val="100"/>
        <c:noMultiLvlLbl val="0"/>
      </c:catAx>
      <c:valAx>
        <c:axId val="306774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S"/>
                  <a:t>CONCENTRACIÓN</a:t>
                </a:r>
              </a:p>
              <a:p>
                <a:pPr>
                  <a:defRPr sz="900" b="0" i="0" u="none" strike="noStrike" kern="1200" cap="all" baseline="0">
                    <a:solidFill>
                      <a:schemeClr val="tx1">
                        <a:lumMod val="65000"/>
                        <a:lumOff val="35000"/>
                      </a:schemeClr>
                    </a:solidFill>
                    <a:latin typeface="+mn-lt"/>
                    <a:ea typeface="+mn-ea"/>
                    <a:cs typeface="+mn-cs"/>
                  </a:defRPr>
                </a:pPr>
                <a:endParaRPr lang="es-ES"/>
              </a:p>
            </c:rich>
          </c:tx>
          <c:layout/>
          <c:overlay val="0"/>
          <c:spPr>
            <a:noFill/>
            <a:ln>
              <a:noFill/>
            </a:ln>
            <a:effectLst/>
          </c:spPr>
        </c:title>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08954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Hoja2!$F$1</c:f>
              <c:strCache>
                <c:ptCount val="1"/>
                <c:pt idx="0">
                  <c:v>N- NO3-  mg/l 2016-17</c:v>
                </c:pt>
              </c:strCache>
              <c:extLst xmlns:c16r2="http://schemas.microsoft.com/office/drawing/2015/06/chart" xmlns:c15="http://schemas.microsoft.com/office/drawing/2012/chart"/>
            </c:strRef>
          </c:tx>
          <c:spPr>
            <a:ln w="9525" cap="rnd">
              <a:solidFill>
                <a:srgbClr val="C00000"/>
              </a:solidFill>
              <a:round/>
            </a:ln>
            <a:effectLst/>
          </c:spPr>
          <c:marker>
            <c:symbol val="square"/>
            <c:size val="4"/>
            <c:spPr>
              <a:solidFill>
                <a:srgbClr val="C00000"/>
              </a:solidFill>
              <a:ln w="9525">
                <a:noFill/>
                <a:round/>
              </a:ln>
              <a:effectLst/>
            </c:spPr>
          </c:marker>
          <c:cat>
            <c:numRef>
              <c:f>Hoja2!$A$2:$A$27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extLst xmlns:c16r2="http://schemas.microsoft.com/office/drawing/2015/06/chart" xmlns:c15="http://schemas.microsoft.com/office/drawing/2012/chart"/>
            </c:numRef>
          </c:cat>
          <c:val>
            <c:numRef>
              <c:f>Hoja2!$F$2:$F$27</c:f>
              <c:numCache>
                <c:formatCode>General</c:formatCode>
                <c:ptCount val="26"/>
                <c:pt idx="0">
                  <c:v>1.5</c:v>
                </c:pt>
                <c:pt idx="1">
                  <c:v>1.3</c:v>
                </c:pt>
                <c:pt idx="2">
                  <c:v>0.78</c:v>
                </c:pt>
                <c:pt idx="3">
                  <c:v>0.65</c:v>
                </c:pt>
                <c:pt idx="4">
                  <c:v>0.9</c:v>
                </c:pt>
                <c:pt idx="5">
                  <c:v>1.1000000000000001</c:v>
                </c:pt>
                <c:pt idx="6">
                  <c:v>0.67</c:v>
                </c:pt>
                <c:pt idx="7">
                  <c:v>1</c:v>
                </c:pt>
                <c:pt idx="8">
                  <c:v>0.87</c:v>
                </c:pt>
                <c:pt idx="9">
                  <c:v>1.1000000000000001</c:v>
                </c:pt>
                <c:pt idx="10">
                  <c:v>1</c:v>
                </c:pt>
                <c:pt idx="11">
                  <c:v>0.65</c:v>
                </c:pt>
                <c:pt idx="12">
                  <c:v>1</c:v>
                </c:pt>
                <c:pt idx="13">
                  <c:v>1.2</c:v>
                </c:pt>
                <c:pt idx="14">
                  <c:v>1.3</c:v>
                </c:pt>
                <c:pt idx="15">
                  <c:v>1.4</c:v>
                </c:pt>
                <c:pt idx="16">
                  <c:v>1.1000000000000001</c:v>
                </c:pt>
                <c:pt idx="17">
                  <c:v>1.1000000000000001</c:v>
                </c:pt>
                <c:pt idx="18">
                  <c:v>0.7</c:v>
                </c:pt>
                <c:pt idx="19">
                  <c:v>1.2</c:v>
                </c:pt>
                <c:pt idx="20">
                  <c:v>1</c:v>
                </c:pt>
                <c:pt idx="21">
                  <c:v>1.2</c:v>
                </c:pt>
                <c:pt idx="22">
                  <c:v>1.2</c:v>
                </c:pt>
                <c:pt idx="23">
                  <c:v>1</c:v>
                </c:pt>
                <c:pt idx="24">
                  <c:v>1.1000000000000001</c:v>
                </c:pt>
                <c:pt idx="25">
                  <c:v>1.1000000000000001</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0-8FCB-4A53-A8F9-E0AC07DC8241}"/>
            </c:ext>
          </c:extLst>
        </c:ser>
        <c:ser>
          <c:idx val="3"/>
          <c:order val="3"/>
          <c:tx>
            <c:strRef>
              <c:f>Hoja2!$J$1</c:f>
              <c:strCache>
                <c:ptCount val="1"/>
                <c:pt idx="0">
                  <c:v>N- NO3-  mg/l 2014</c:v>
                </c:pt>
              </c:strCache>
              <c:extLst xmlns:c16r2="http://schemas.microsoft.com/office/drawing/2015/06/chart" xmlns:c15="http://schemas.microsoft.com/office/drawing/2012/chart"/>
            </c:strRef>
          </c:tx>
          <c:spPr>
            <a:ln w="9525" cap="rnd">
              <a:solidFill>
                <a:srgbClr val="92D050"/>
              </a:solidFill>
              <a:round/>
            </a:ln>
            <a:effectLst/>
          </c:spPr>
          <c:marker>
            <c:symbol val="x"/>
            <c:size val="4"/>
            <c:spPr>
              <a:noFill/>
              <a:ln w="9525">
                <a:solidFill>
                  <a:srgbClr val="92D050"/>
                </a:solidFill>
                <a:round/>
              </a:ln>
              <a:effectLst/>
            </c:spPr>
          </c:marker>
          <c:val>
            <c:numRef>
              <c:f>Hoja2!$J$2:$J$27</c:f>
              <c:numCache>
                <c:formatCode>General</c:formatCode>
                <c:ptCount val="26"/>
                <c:pt idx="0">
                  <c:v>0.95</c:v>
                </c:pt>
                <c:pt idx="1">
                  <c:v>1.22</c:v>
                </c:pt>
                <c:pt idx="2">
                  <c:v>0.95</c:v>
                </c:pt>
                <c:pt idx="3">
                  <c:v>1.22</c:v>
                </c:pt>
                <c:pt idx="4">
                  <c:v>0</c:v>
                </c:pt>
                <c:pt idx="5">
                  <c:v>1.06</c:v>
                </c:pt>
                <c:pt idx="6">
                  <c:v>1.0900000000000001</c:v>
                </c:pt>
                <c:pt idx="7">
                  <c:v>1.37</c:v>
                </c:pt>
                <c:pt idx="8">
                  <c:v>0</c:v>
                </c:pt>
                <c:pt idx="9">
                  <c:v>0.98</c:v>
                </c:pt>
                <c:pt idx="10">
                  <c:v>2.52</c:v>
                </c:pt>
                <c:pt idx="11">
                  <c:v>2.21</c:v>
                </c:pt>
                <c:pt idx="12">
                  <c:v>1.37</c:v>
                </c:pt>
                <c:pt idx="13">
                  <c:v>0.13</c:v>
                </c:pt>
                <c:pt idx="14">
                  <c:v>1.06</c:v>
                </c:pt>
                <c:pt idx="15">
                  <c:v>1.06</c:v>
                </c:pt>
                <c:pt idx="16">
                  <c:v>0</c:v>
                </c:pt>
                <c:pt idx="17">
                  <c:v>1.06</c:v>
                </c:pt>
                <c:pt idx="18">
                  <c:v>1.1299999999999999</c:v>
                </c:pt>
                <c:pt idx="19">
                  <c:v>2.2000000000000002</c:v>
                </c:pt>
                <c:pt idx="20">
                  <c:v>1.5</c:v>
                </c:pt>
                <c:pt idx="21">
                  <c:v>1.69</c:v>
                </c:pt>
                <c:pt idx="22">
                  <c:v>1.05</c:v>
                </c:pt>
                <c:pt idx="23">
                  <c:v>0.95</c:v>
                </c:pt>
                <c:pt idx="24">
                  <c:v>1.56</c:v>
                </c:pt>
                <c:pt idx="25">
                  <c:v>1.22</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1-8FCB-4A53-A8F9-E0AC07DC8241}"/>
            </c:ext>
          </c:extLst>
        </c:ser>
        <c:ser>
          <c:idx val="5"/>
          <c:order val="5"/>
          <c:tx>
            <c:strRef>
              <c:f>Hoja2!$N$1</c:f>
              <c:strCache>
                <c:ptCount val="1"/>
                <c:pt idx="0">
                  <c:v>N- NO3-  mg/l 2013</c:v>
                </c:pt>
              </c:strCache>
              <c:extLst xmlns:c16r2="http://schemas.microsoft.com/office/drawing/2015/06/chart" xmlns:c15="http://schemas.microsoft.com/office/drawing/2012/chart"/>
            </c:strRef>
          </c:tx>
          <c:spPr>
            <a:ln w="9525" cap="rnd">
              <a:solidFill>
                <a:schemeClr val="accent4">
                  <a:lumMod val="60000"/>
                </a:schemeClr>
              </a:solidFill>
              <a:round/>
            </a:ln>
            <a:effectLst/>
          </c:spPr>
          <c:marker>
            <c:symbol val="circle"/>
            <c:size val="4"/>
            <c:spPr>
              <a:solidFill>
                <a:schemeClr val="accent4">
                  <a:lumMod val="60000"/>
                </a:schemeClr>
              </a:solidFill>
              <a:ln w="9525">
                <a:solidFill>
                  <a:schemeClr val="accent4">
                    <a:lumMod val="60000"/>
                  </a:schemeClr>
                </a:solidFill>
                <a:round/>
              </a:ln>
              <a:effectLst/>
            </c:spPr>
          </c:marker>
          <c:val>
            <c:numRef>
              <c:f>Hoja2!$N$2:$N$27</c:f>
              <c:numCache>
                <c:formatCode>General</c:formatCode>
                <c:ptCount val="26"/>
                <c:pt idx="0">
                  <c:v>0</c:v>
                </c:pt>
                <c:pt idx="1">
                  <c:v>1.24</c:v>
                </c:pt>
                <c:pt idx="2">
                  <c:v>1.47</c:v>
                </c:pt>
                <c:pt idx="3">
                  <c:v>1.04</c:v>
                </c:pt>
                <c:pt idx="4">
                  <c:v>1.29</c:v>
                </c:pt>
                <c:pt idx="5">
                  <c:v>0</c:v>
                </c:pt>
                <c:pt idx="6">
                  <c:v>1.1299999999999999</c:v>
                </c:pt>
                <c:pt idx="7">
                  <c:v>2.61</c:v>
                </c:pt>
                <c:pt idx="8">
                  <c:v>0</c:v>
                </c:pt>
                <c:pt idx="9">
                  <c:v>1</c:v>
                </c:pt>
                <c:pt idx="10">
                  <c:v>1</c:v>
                </c:pt>
                <c:pt idx="11">
                  <c:v>0</c:v>
                </c:pt>
                <c:pt idx="12">
                  <c:v>0</c:v>
                </c:pt>
                <c:pt idx="13">
                  <c:v>0.1</c:v>
                </c:pt>
                <c:pt idx="14">
                  <c:v>1.04</c:v>
                </c:pt>
                <c:pt idx="15">
                  <c:v>0</c:v>
                </c:pt>
                <c:pt idx="16">
                  <c:v>1.04</c:v>
                </c:pt>
                <c:pt idx="17">
                  <c:v>1.04</c:v>
                </c:pt>
                <c:pt idx="18">
                  <c:v>0</c:v>
                </c:pt>
                <c:pt idx="19">
                  <c:v>1.04</c:v>
                </c:pt>
                <c:pt idx="20">
                  <c:v>0</c:v>
                </c:pt>
                <c:pt idx="21">
                  <c:v>1.1299999999999999</c:v>
                </c:pt>
                <c:pt idx="22">
                  <c:v>1.1299999999999999</c:v>
                </c:pt>
                <c:pt idx="23">
                  <c:v>1.04</c:v>
                </c:pt>
                <c:pt idx="24">
                  <c:v>0</c:v>
                </c:pt>
                <c:pt idx="25">
                  <c:v>1.24</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2-8FCB-4A53-A8F9-E0AC07DC8241}"/>
            </c:ext>
          </c:extLst>
        </c:ser>
        <c:dLbls>
          <c:showLegendKey val="0"/>
          <c:showVal val="0"/>
          <c:showCatName val="0"/>
          <c:showSerName val="0"/>
          <c:showPercent val="0"/>
          <c:showBubbleSize val="0"/>
        </c:dLbls>
        <c:marker val="1"/>
        <c:smooth val="0"/>
        <c:axId val="369761064"/>
        <c:axId val="369756752"/>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Hoja2!$E$1</c15:sqref>
                        </c15:formulaRef>
                      </c:ext>
                    </c:extLst>
                    <c:strCache>
                      <c:ptCount val="1"/>
                      <c:pt idx="0">
                        <c:v>P-  PO43-  mg/l 2016-17</c:v>
                      </c:pt>
                    </c:strCache>
                  </c:strRef>
                </c:tx>
                <c:spPr>
                  <a:ln w="22225" cap="rnd">
                    <a:solidFill>
                      <a:schemeClr val="accent6"/>
                    </a:solidFill>
                    <a:round/>
                  </a:ln>
                  <a:effectLst/>
                </c:spPr>
                <c:marker>
                  <c:symbol val="diamond"/>
                  <c:size val="6"/>
                  <c:spPr>
                    <a:solidFill>
                      <a:schemeClr val="accent6"/>
                    </a:solidFill>
                    <a:ln w="9525">
                      <a:solidFill>
                        <a:schemeClr val="accent6"/>
                      </a:solidFill>
                      <a:round/>
                    </a:ln>
                    <a:effectLst/>
                  </c:spPr>
                </c:marker>
                <c:cat>
                  <c:numRef>
                    <c:extLst xmlns:c16r2="http://schemas.microsoft.com/office/drawing/2015/06/chart">
                      <c:ext uri="{02D57815-91ED-43cb-92C2-25804820EDAC}">
                        <c15:formulaRef>
                          <c15:sqref>Hoja2!$A$2:$A$27</c15:sqref>
                        </c15:formulaRef>
                      </c:ext>
                    </c:extLst>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extLst xmlns:c16r2="http://schemas.microsoft.com/office/drawing/2015/06/chart">
                      <c:ext uri="{02D57815-91ED-43cb-92C2-25804820EDAC}">
                        <c15:formulaRef>
                          <c15:sqref>Hoja2!$E$2:$E$27</c15:sqref>
                        </c15:formulaRef>
                      </c:ext>
                    </c:extLst>
                    <c:numCache>
                      <c:formatCode>General</c:formatCode>
                      <c:ptCount val="26"/>
                      <c:pt idx="0">
                        <c:v>1.57</c:v>
                      </c:pt>
                      <c:pt idx="1">
                        <c:v>1.42</c:v>
                      </c:pt>
                      <c:pt idx="2">
                        <c:v>0.97</c:v>
                      </c:pt>
                      <c:pt idx="3">
                        <c:v>0.81</c:v>
                      </c:pt>
                      <c:pt idx="4">
                        <c:v>0.64</c:v>
                      </c:pt>
                      <c:pt idx="5">
                        <c:v>0.73</c:v>
                      </c:pt>
                      <c:pt idx="6">
                        <c:v>0.82</c:v>
                      </c:pt>
                      <c:pt idx="7">
                        <c:v>0.72</c:v>
                      </c:pt>
                      <c:pt idx="8">
                        <c:v>0.82</c:v>
                      </c:pt>
                      <c:pt idx="9">
                        <c:v>1.28</c:v>
                      </c:pt>
                      <c:pt idx="10">
                        <c:v>0.6</c:v>
                      </c:pt>
                      <c:pt idx="11">
                        <c:v>0.6</c:v>
                      </c:pt>
                      <c:pt idx="12">
                        <c:v>1.2</c:v>
                      </c:pt>
                      <c:pt idx="13">
                        <c:v>1.1299999999999999</c:v>
                      </c:pt>
                      <c:pt idx="14">
                        <c:v>0.72</c:v>
                      </c:pt>
                      <c:pt idx="15">
                        <c:v>1.75</c:v>
                      </c:pt>
                      <c:pt idx="16">
                        <c:v>0.75</c:v>
                      </c:pt>
                      <c:pt idx="17">
                        <c:v>1</c:v>
                      </c:pt>
                      <c:pt idx="18">
                        <c:v>0.63</c:v>
                      </c:pt>
                      <c:pt idx="19">
                        <c:v>0.65</c:v>
                      </c:pt>
                      <c:pt idx="20">
                        <c:v>0.68</c:v>
                      </c:pt>
                      <c:pt idx="21">
                        <c:v>1.05</c:v>
                      </c:pt>
                      <c:pt idx="22">
                        <c:v>0.38</c:v>
                      </c:pt>
                      <c:pt idx="23">
                        <c:v>1.73</c:v>
                      </c:pt>
                      <c:pt idx="24">
                        <c:v>1.6</c:v>
                      </c:pt>
                      <c:pt idx="25">
                        <c:v>1.4</c:v>
                      </c:pt>
                    </c:numCache>
                  </c:numRef>
                </c:val>
                <c:smooth val="0"/>
                <c:extLst xmlns:c16r2="http://schemas.microsoft.com/office/drawing/2015/06/chart">
                  <c:ext xmlns:c16="http://schemas.microsoft.com/office/drawing/2014/chart" uri="{C3380CC4-5D6E-409C-BE32-E72D297353CC}">
                    <c16:uniqueId val="{00000003-8FCB-4A53-A8F9-E0AC07DC8241}"/>
                  </c:ext>
                </c:extLst>
              </c15:ser>
            </c15:filteredLineSeries>
            <c15:filteredLin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Hoja2!$I$1</c15:sqref>
                        </c15:formulaRef>
                      </c:ext>
                    </c:extLst>
                    <c:strCache>
                      <c:ptCount val="1"/>
                      <c:pt idx="0">
                        <c:v>P- PO43-  mg/l 2014</c:v>
                      </c:pt>
                    </c:strCache>
                  </c:strRef>
                </c:tx>
                <c:spPr>
                  <a:ln w="22225" cap="rnd">
                    <a:solidFill>
                      <a:schemeClr val="accent4"/>
                    </a:solidFill>
                    <a:round/>
                  </a:ln>
                  <a:effectLst/>
                </c:spPr>
                <c:marker>
                  <c:symbol val="triangle"/>
                  <c:size val="6"/>
                  <c:spPr>
                    <a:solidFill>
                      <a:schemeClr val="accent4"/>
                    </a:solidFill>
                    <a:ln w="9525">
                      <a:solidFill>
                        <a:schemeClr val="accent4"/>
                      </a:solidFill>
                      <a:round/>
                    </a:ln>
                    <a:effectLst/>
                  </c:spPr>
                </c:marker>
                <c:val>
                  <c:numRef>
                    <c:extLst xmlns:c16r2="http://schemas.microsoft.com/office/drawing/2015/06/chart" xmlns:c15="http://schemas.microsoft.com/office/drawing/2012/chart">
                      <c:ext xmlns:c15="http://schemas.microsoft.com/office/drawing/2012/chart" uri="{02D57815-91ED-43cb-92C2-25804820EDAC}">
                        <c15:formulaRef>
                          <c15:sqref>Hoja2!$I$2:$I$27</c15:sqref>
                        </c15:formulaRef>
                      </c:ext>
                    </c:extLst>
                    <c:numCache>
                      <c:formatCode>General</c:formatCode>
                      <c:ptCount val="26"/>
                      <c:pt idx="0">
                        <c:v>0.08</c:v>
                      </c:pt>
                      <c:pt idx="1">
                        <c:v>0.11</c:v>
                      </c:pt>
                      <c:pt idx="2">
                        <c:v>0.08</c:v>
                      </c:pt>
                      <c:pt idx="3">
                        <c:v>0.11</c:v>
                      </c:pt>
                      <c:pt idx="4">
                        <c:v>0.15</c:v>
                      </c:pt>
                      <c:pt idx="5">
                        <c:v>0.16</c:v>
                      </c:pt>
                      <c:pt idx="6">
                        <c:v>0.12</c:v>
                      </c:pt>
                      <c:pt idx="7">
                        <c:v>0.31</c:v>
                      </c:pt>
                      <c:pt idx="8">
                        <c:v>0.01</c:v>
                      </c:pt>
                      <c:pt idx="9">
                        <c:v>1.42</c:v>
                      </c:pt>
                      <c:pt idx="10">
                        <c:v>1.21</c:v>
                      </c:pt>
                      <c:pt idx="11">
                        <c:v>1.05</c:v>
                      </c:pt>
                      <c:pt idx="12">
                        <c:v>0.31</c:v>
                      </c:pt>
                      <c:pt idx="13">
                        <c:v>0.85</c:v>
                      </c:pt>
                      <c:pt idx="14">
                        <c:v>0.14000000000000001</c:v>
                      </c:pt>
                      <c:pt idx="15">
                        <c:v>0.14000000000000001</c:v>
                      </c:pt>
                      <c:pt idx="16">
                        <c:v>0.15</c:v>
                      </c:pt>
                      <c:pt idx="17">
                        <c:v>0.16</c:v>
                      </c:pt>
                      <c:pt idx="18">
                        <c:v>0.23</c:v>
                      </c:pt>
                      <c:pt idx="19">
                        <c:v>0.72</c:v>
                      </c:pt>
                      <c:pt idx="20">
                        <c:v>0.01</c:v>
                      </c:pt>
                      <c:pt idx="21">
                        <c:v>0.55000000000000004</c:v>
                      </c:pt>
                      <c:pt idx="22">
                        <c:v>0.15</c:v>
                      </c:pt>
                      <c:pt idx="23">
                        <c:v>0.16</c:v>
                      </c:pt>
                      <c:pt idx="24">
                        <c:v>1.2</c:v>
                      </c:pt>
                      <c:pt idx="25">
                        <c:v>0.11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4-8FCB-4A53-A8F9-E0AC07DC8241}"/>
                  </c:ext>
                </c:extLst>
              </c15:ser>
            </c15:filteredLineSeries>
            <c15:filteredLine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Hoja2!$M$1</c15:sqref>
                        </c15:formulaRef>
                      </c:ext>
                    </c:extLst>
                    <c:strCache>
                      <c:ptCount val="1"/>
                      <c:pt idx="0">
                        <c:v>P- PO43-  mg/l 2013</c:v>
                      </c:pt>
                    </c:strCache>
                  </c:strRef>
                </c:tx>
                <c:spPr>
                  <a:ln w="22225" cap="rnd">
                    <a:solidFill>
                      <a:schemeClr val="accent5">
                        <a:lumMod val="60000"/>
                      </a:schemeClr>
                    </a:solidFill>
                    <a:round/>
                  </a:ln>
                  <a:effectLst/>
                </c:spPr>
                <c:marker>
                  <c:symbol val="star"/>
                  <c:size val="6"/>
                  <c:spPr>
                    <a:noFill/>
                    <a:ln w="9525">
                      <a:solidFill>
                        <a:schemeClr val="accent5">
                          <a:lumMod val="60000"/>
                        </a:schemeClr>
                      </a:solidFill>
                      <a:round/>
                    </a:ln>
                    <a:effectLst/>
                  </c:spPr>
                </c:marker>
                <c:val>
                  <c:numRef>
                    <c:extLst xmlns:c16r2="http://schemas.microsoft.com/office/drawing/2015/06/chart" xmlns:c15="http://schemas.microsoft.com/office/drawing/2012/chart">
                      <c:ext xmlns:c15="http://schemas.microsoft.com/office/drawing/2012/chart" uri="{02D57815-91ED-43cb-92C2-25804820EDAC}">
                        <c15:formulaRef>
                          <c15:sqref>Hoja2!$M$2:$M$27</c15:sqref>
                        </c15:formulaRef>
                      </c:ext>
                    </c:extLst>
                    <c:numCache>
                      <c:formatCode>General</c:formatCode>
                      <c:ptCount val="26"/>
                      <c:pt idx="0">
                        <c:v>0.26</c:v>
                      </c:pt>
                      <c:pt idx="1">
                        <c:v>0.38</c:v>
                      </c:pt>
                      <c:pt idx="2">
                        <c:v>0.48</c:v>
                      </c:pt>
                      <c:pt idx="3">
                        <c:v>0.28000000000000003</c:v>
                      </c:pt>
                      <c:pt idx="4">
                        <c:v>0.28000000000000003</c:v>
                      </c:pt>
                      <c:pt idx="5">
                        <c:v>0.16</c:v>
                      </c:pt>
                      <c:pt idx="6">
                        <c:v>0.34</c:v>
                      </c:pt>
                      <c:pt idx="7">
                        <c:v>1.31</c:v>
                      </c:pt>
                      <c:pt idx="8">
                        <c:v>0.05</c:v>
                      </c:pt>
                      <c:pt idx="9">
                        <c:v>0.25</c:v>
                      </c:pt>
                      <c:pt idx="10">
                        <c:v>0.25</c:v>
                      </c:pt>
                      <c:pt idx="11">
                        <c:v>0.2</c:v>
                      </c:pt>
                      <c:pt idx="12">
                        <c:v>0</c:v>
                      </c:pt>
                      <c:pt idx="13">
                        <c:v>0</c:v>
                      </c:pt>
                      <c:pt idx="14">
                        <c:v>0.39</c:v>
                      </c:pt>
                      <c:pt idx="15">
                        <c:v>0.1</c:v>
                      </c:pt>
                      <c:pt idx="16">
                        <c:v>0</c:v>
                      </c:pt>
                      <c:pt idx="17">
                        <c:v>0.32</c:v>
                      </c:pt>
                      <c:pt idx="18">
                        <c:v>0.39</c:v>
                      </c:pt>
                      <c:pt idx="19">
                        <c:v>0</c:v>
                      </c:pt>
                      <c:pt idx="20">
                        <c:v>0</c:v>
                      </c:pt>
                      <c:pt idx="21">
                        <c:v>0.3</c:v>
                      </c:pt>
                      <c:pt idx="22">
                        <c:v>0.34</c:v>
                      </c:pt>
                      <c:pt idx="23">
                        <c:v>0.3</c:v>
                      </c:pt>
                      <c:pt idx="24">
                        <c:v>0.32</c:v>
                      </c:pt>
                      <c:pt idx="25">
                        <c:v>0.38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5-8FCB-4A53-A8F9-E0AC07DC8241}"/>
                  </c:ext>
                </c:extLst>
              </c15:ser>
            </c15:filteredLineSeries>
          </c:ext>
        </c:extLst>
      </c:lineChart>
      <c:catAx>
        <c:axId val="369761064"/>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S"/>
                  <a:t>N</a:t>
                </a:r>
                <a:r>
                  <a:rPr lang="es-ES" sz="900" b="0" i="0" u="none" strike="noStrike" cap="all" baseline="0">
                    <a:effectLst/>
                  </a:rPr>
                  <a:t>°</a:t>
                </a:r>
                <a:r>
                  <a:rPr lang="es-ES" baseline="0"/>
                  <a:t> PUNTO</a:t>
                </a:r>
                <a:endParaRPr lang="es-E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S"/>
          </a:p>
        </c:txPr>
        <c:crossAx val="369756752"/>
        <c:crosses val="autoZero"/>
        <c:auto val="1"/>
        <c:lblAlgn val="ctr"/>
        <c:lblOffset val="100"/>
        <c:noMultiLvlLbl val="0"/>
      </c:catAx>
      <c:valAx>
        <c:axId val="369756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S"/>
                  <a:t>CONCENTRACIÓN</a:t>
                </a:r>
              </a:p>
            </c:rich>
          </c:tx>
          <c:layout/>
          <c:overlay val="0"/>
          <c:spPr>
            <a:noFill/>
            <a:ln>
              <a:noFill/>
            </a:ln>
            <a:effectLst/>
          </c:spPr>
        </c:title>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9761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Cinética Tecnosol 4</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v>cinética</c:v>
          </c:tx>
          <c:spPr>
            <a:ln w="28575" cap="rnd" cmpd="sng" algn="ctr">
              <a:solidFill>
                <a:schemeClr val="accent4">
                  <a:shade val="90000"/>
                </a:schemeClr>
              </a:solidFill>
              <a:prstDash val="solid"/>
              <a:round/>
            </a:ln>
            <a:effectLst/>
          </c:spPr>
          <c:marker>
            <c:symbol val="circle"/>
            <c:size val="5"/>
            <c:spPr>
              <a:solidFill>
                <a:schemeClr val="accent4"/>
              </a:solidFill>
              <a:ln w="9525" cap="rnd" cmpd="sng" algn="ctr">
                <a:solidFill>
                  <a:schemeClr val="accent4">
                    <a:shade val="90000"/>
                  </a:schemeClr>
                </a:solidFill>
                <a:prstDash val="solid"/>
                <a:round/>
              </a:ln>
              <a:effectLst/>
            </c:spPr>
          </c:marker>
          <c:xVal>
            <c:numRef>
              <c:f>'cinética Tecnosoles'!$A$14:$A$19</c:f>
              <c:numCache>
                <c:formatCode>General</c:formatCode>
                <c:ptCount val="6"/>
                <c:pt idx="0">
                  <c:v>0</c:v>
                </c:pt>
                <c:pt idx="1">
                  <c:v>0.16600000000000001</c:v>
                </c:pt>
                <c:pt idx="2">
                  <c:v>1</c:v>
                </c:pt>
                <c:pt idx="3">
                  <c:v>2</c:v>
                </c:pt>
                <c:pt idx="4">
                  <c:v>3</c:v>
                </c:pt>
                <c:pt idx="5">
                  <c:v>4</c:v>
                </c:pt>
              </c:numCache>
            </c:numRef>
          </c:xVal>
          <c:yVal>
            <c:numRef>
              <c:f>'cinética Tecnosoles'!$E$14:$E$19</c:f>
              <c:numCache>
                <c:formatCode>0.00</c:formatCode>
                <c:ptCount val="6"/>
                <c:pt idx="0" formatCode="General">
                  <c:v>0</c:v>
                </c:pt>
                <c:pt idx="1">
                  <c:v>41.6</c:v>
                </c:pt>
                <c:pt idx="2">
                  <c:v>69.599999999999994</c:v>
                </c:pt>
                <c:pt idx="3">
                  <c:v>72</c:v>
                </c:pt>
                <c:pt idx="4">
                  <c:v>84</c:v>
                </c:pt>
                <c:pt idx="5">
                  <c:v>85.6</c:v>
                </c:pt>
              </c:numCache>
            </c:numRef>
          </c:yVal>
          <c:smooth val="1"/>
          <c:extLst xmlns:c16r2="http://schemas.microsoft.com/office/drawing/2015/06/chart">
            <c:ext xmlns:c16="http://schemas.microsoft.com/office/drawing/2014/chart" uri="{C3380CC4-5D6E-409C-BE32-E72D297353CC}">
              <c16:uniqueId val="{00000000-026B-460B-8F76-A25C78D67385}"/>
            </c:ext>
          </c:extLst>
        </c:ser>
        <c:dLbls>
          <c:showLegendKey val="0"/>
          <c:showVal val="0"/>
          <c:showCatName val="0"/>
          <c:showSerName val="0"/>
          <c:showPercent val="0"/>
          <c:showBubbleSize val="0"/>
        </c:dLbls>
        <c:axId val="370601728"/>
        <c:axId val="370599768"/>
      </c:scatterChart>
      <c:valAx>
        <c:axId val="370601728"/>
        <c:scaling>
          <c:orientation val="minMax"/>
          <c:max val="4"/>
        </c:scaling>
        <c:delete val="0"/>
        <c:axPos val="b"/>
        <c:majorGridlines>
          <c:spPr>
            <a:ln w="9525" cap="flat" cmpd="sng" algn="ctr">
              <a:solidFill>
                <a:schemeClr val="tx1">
                  <a:lumMod val="15000"/>
                  <a:lumOff val="85000"/>
                </a:schemeClr>
              </a:solidFill>
              <a:prstDash val="solid"/>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Tiempo (h)</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0599768"/>
        <c:crosses val="autoZero"/>
        <c:crossBetween val="midCat"/>
      </c:valAx>
      <c:valAx>
        <c:axId val="370599768"/>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Retención de Fosfatos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060172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Cinética Tecnosol 5</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v>cinética</c:v>
          </c:tx>
          <c:spPr>
            <a:ln w="28575" cap="rnd" cmpd="sng" algn="ctr">
              <a:solidFill>
                <a:schemeClr val="accent4">
                  <a:shade val="90000"/>
                </a:schemeClr>
              </a:solidFill>
              <a:prstDash val="solid"/>
              <a:round/>
            </a:ln>
            <a:effectLst/>
          </c:spPr>
          <c:marker>
            <c:symbol val="circle"/>
            <c:size val="5"/>
            <c:spPr>
              <a:solidFill>
                <a:schemeClr val="accent4"/>
              </a:solidFill>
              <a:ln w="9525" cap="rnd" cmpd="sng" algn="ctr">
                <a:solidFill>
                  <a:schemeClr val="accent4">
                    <a:shade val="90000"/>
                  </a:schemeClr>
                </a:solidFill>
                <a:prstDash val="solid"/>
                <a:round/>
              </a:ln>
              <a:effectLst/>
            </c:spPr>
          </c:marker>
          <c:xVal>
            <c:numRef>
              <c:f>'cinética Tecnosoles'!$A$28:$A$33</c:f>
              <c:numCache>
                <c:formatCode>General</c:formatCode>
                <c:ptCount val="6"/>
                <c:pt idx="0">
                  <c:v>0</c:v>
                </c:pt>
                <c:pt idx="1">
                  <c:v>0.16600000000000001</c:v>
                </c:pt>
                <c:pt idx="2">
                  <c:v>1</c:v>
                </c:pt>
                <c:pt idx="3">
                  <c:v>2</c:v>
                </c:pt>
                <c:pt idx="4">
                  <c:v>3</c:v>
                </c:pt>
                <c:pt idx="5">
                  <c:v>4</c:v>
                </c:pt>
              </c:numCache>
            </c:numRef>
          </c:xVal>
          <c:yVal>
            <c:numRef>
              <c:f>'cinética Tecnosoles'!$E$28:$E$33</c:f>
              <c:numCache>
                <c:formatCode>0.00</c:formatCode>
                <c:ptCount val="6"/>
                <c:pt idx="0" formatCode="General">
                  <c:v>0</c:v>
                </c:pt>
                <c:pt idx="1">
                  <c:v>56</c:v>
                </c:pt>
                <c:pt idx="2">
                  <c:v>85.6</c:v>
                </c:pt>
                <c:pt idx="3">
                  <c:v>87.200000000000017</c:v>
                </c:pt>
                <c:pt idx="4">
                  <c:v>88.799999999999983</c:v>
                </c:pt>
                <c:pt idx="5">
                  <c:v>90.399999999999991</c:v>
                </c:pt>
              </c:numCache>
            </c:numRef>
          </c:yVal>
          <c:smooth val="1"/>
          <c:extLst xmlns:c16r2="http://schemas.microsoft.com/office/drawing/2015/06/chart">
            <c:ext xmlns:c16="http://schemas.microsoft.com/office/drawing/2014/chart" uri="{C3380CC4-5D6E-409C-BE32-E72D297353CC}">
              <c16:uniqueId val="{00000000-088E-4998-A823-54CBE42D3E14}"/>
            </c:ext>
          </c:extLst>
        </c:ser>
        <c:dLbls>
          <c:showLegendKey val="0"/>
          <c:showVal val="0"/>
          <c:showCatName val="0"/>
          <c:showSerName val="0"/>
          <c:showPercent val="0"/>
          <c:showBubbleSize val="0"/>
        </c:dLbls>
        <c:axId val="370602120"/>
        <c:axId val="370603296"/>
      </c:scatterChart>
      <c:valAx>
        <c:axId val="370602120"/>
        <c:scaling>
          <c:orientation val="minMax"/>
          <c:max val="4"/>
        </c:scaling>
        <c:delete val="0"/>
        <c:axPos val="b"/>
        <c:majorGridlines>
          <c:spPr>
            <a:ln w="9525" cap="flat" cmpd="sng" algn="ctr">
              <a:solidFill>
                <a:schemeClr val="tx1">
                  <a:lumMod val="15000"/>
                  <a:lumOff val="85000"/>
                </a:schemeClr>
              </a:solidFill>
              <a:prstDash val="solid"/>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Tiempo (h)</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0603296"/>
        <c:crosses val="autoZero"/>
        <c:crossBetween val="midCat"/>
      </c:valAx>
      <c:valAx>
        <c:axId val="370603296"/>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Remoción de Fosfatos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060212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Cinética Tecnosol 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v>cinética</c:v>
          </c:tx>
          <c:spPr>
            <a:ln w="28575" cap="rnd" cmpd="sng" algn="ctr">
              <a:solidFill>
                <a:schemeClr val="accent4">
                  <a:shade val="90000"/>
                </a:schemeClr>
              </a:solidFill>
              <a:prstDash val="solid"/>
              <a:round/>
            </a:ln>
            <a:effectLst/>
          </c:spPr>
          <c:marker>
            <c:symbol val="circle"/>
            <c:size val="5"/>
            <c:spPr>
              <a:solidFill>
                <a:schemeClr val="accent4"/>
              </a:solidFill>
              <a:ln w="9525" cap="rnd" cmpd="sng" algn="ctr">
                <a:solidFill>
                  <a:schemeClr val="accent4">
                    <a:shade val="90000"/>
                  </a:schemeClr>
                </a:solidFill>
                <a:prstDash val="solid"/>
                <a:round/>
              </a:ln>
              <a:effectLst/>
            </c:spPr>
          </c:marker>
          <c:xVal>
            <c:numRef>
              <c:f>'cinética Tecnosoles'!$A$42:$A$47</c:f>
              <c:numCache>
                <c:formatCode>General</c:formatCode>
                <c:ptCount val="6"/>
                <c:pt idx="0">
                  <c:v>0</c:v>
                </c:pt>
                <c:pt idx="1">
                  <c:v>0.16600000000000001</c:v>
                </c:pt>
                <c:pt idx="2">
                  <c:v>1</c:v>
                </c:pt>
                <c:pt idx="3">
                  <c:v>2</c:v>
                </c:pt>
                <c:pt idx="4">
                  <c:v>3</c:v>
                </c:pt>
                <c:pt idx="5">
                  <c:v>4</c:v>
                </c:pt>
              </c:numCache>
            </c:numRef>
          </c:xVal>
          <c:yVal>
            <c:numRef>
              <c:f>'cinética Tecnosoles'!$E$42:$E$47</c:f>
              <c:numCache>
                <c:formatCode>0.00</c:formatCode>
                <c:ptCount val="6"/>
                <c:pt idx="0" formatCode="General">
                  <c:v>0</c:v>
                </c:pt>
                <c:pt idx="1">
                  <c:v>48</c:v>
                </c:pt>
                <c:pt idx="2">
                  <c:v>76</c:v>
                </c:pt>
                <c:pt idx="3">
                  <c:v>87.200000000000017</c:v>
                </c:pt>
                <c:pt idx="4">
                  <c:v>87.200000000000017</c:v>
                </c:pt>
                <c:pt idx="5">
                  <c:v>88.799999999999983</c:v>
                </c:pt>
              </c:numCache>
            </c:numRef>
          </c:yVal>
          <c:smooth val="1"/>
          <c:extLst xmlns:c16r2="http://schemas.microsoft.com/office/drawing/2015/06/chart">
            <c:ext xmlns:c16="http://schemas.microsoft.com/office/drawing/2014/chart" uri="{C3380CC4-5D6E-409C-BE32-E72D297353CC}">
              <c16:uniqueId val="{00000000-1032-4216-9DE3-721CA3067963}"/>
            </c:ext>
          </c:extLst>
        </c:ser>
        <c:dLbls>
          <c:showLegendKey val="0"/>
          <c:showVal val="0"/>
          <c:showCatName val="0"/>
          <c:showSerName val="0"/>
          <c:showPercent val="0"/>
          <c:showBubbleSize val="0"/>
        </c:dLbls>
        <c:axId val="370603688"/>
        <c:axId val="370605256"/>
      </c:scatterChart>
      <c:valAx>
        <c:axId val="370603688"/>
        <c:scaling>
          <c:orientation val="minMax"/>
          <c:max val="4"/>
        </c:scaling>
        <c:delete val="0"/>
        <c:axPos val="b"/>
        <c:majorGridlines>
          <c:spPr>
            <a:ln w="9525" cap="flat" cmpd="sng" algn="ctr">
              <a:solidFill>
                <a:schemeClr val="tx1">
                  <a:lumMod val="15000"/>
                  <a:lumOff val="85000"/>
                </a:schemeClr>
              </a:solidFill>
              <a:prstDash val="solid"/>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Tiempo (h)</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0605256"/>
        <c:crosses val="autoZero"/>
        <c:crossBetween val="midCat"/>
      </c:valAx>
      <c:valAx>
        <c:axId val="370605256"/>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Remoción de Fosfatos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060368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Cinética Tecnosol 7</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v>cinética</c:v>
          </c:tx>
          <c:spPr>
            <a:ln w="28575" cap="rnd" cmpd="sng" algn="ctr">
              <a:solidFill>
                <a:schemeClr val="accent4">
                  <a:shade val="90000"/>
                </a:schemeClr>
              </a:solidFill>
              <a:prstDash val="solid"/>
              <a:round/>
            </a:ln>
            <a:effectLst/>
          </c:spPr>
          <c:marker>
            <c:symbol val="circle"/>
            <c:size val="5"/>
            <c:spPr>
              <a:solidFill>
                <a:schemeClr val="accent4"/>
              </a:solidFill>
              <a:ln w="9525" cap="rnd" cmpd="sng" algn="ctr">
                <a:solidFill>
                  <a:schemeClr val="accent4">
                    <a:shade val="90000"/>
                  </a:schemeClr>
                </a:solidFill>
                <a:prstDash val="solid"/>
                <a:round/>
              </a:ln>
              <a:effectLst/>
            </c:spPr>
          </c:marker>
          <c:xVal>
            <c:numRef>
              <c:f>'cinética Tecnosoles'!$A$56:$A$61</c:f>
              <c:numCache>
                <c:formatCode>General</c:formatCode>
                <c:ptCount val="6"/>
                <c:pt idx="0">
                  <c:v>0</c:v>
                </c:pt>
                <c:pt idx="1">
                  <c:v>0.16600000000000001</c:v>
                </c:pt>
                <c:pt idx="2">
                  <c:v>1</c:v>
                </c:pt>
                <c:pt idx="3">
                  <c:v>2</c:v>
                </c:pt>
                <c:pt idx="4">
                  <c:v>3</c:v>
                </c:pt>
                <c:pt idx="5">
                  <c:v>4</c:v>
                </c:pt>
              </c:numCache>
            </c:numRef>
          </c:xVal>
          <c:yVal>
            <c:numRef>
              <c:f>'cinética Tecnosoles'!$E$56:$E$61</c:f>
              <c:numCache>
                <c:formatCode>0.00</c:formatCode>
                <c:ptCount val="6"/>
                <c:pt idx="0" formatCode="General">
                  <c:v>0</c:v>
                </c:pt>
                <c:pt idx="1">
                  <c:v>48</c:v>
                </c:pt>
                <c:pt idx="2">
                  <c:v>76</c:v>
                </c:pt>
                <c:pt idx="3">
                  <c:v>82.4</c:v>
                </c:pt>
                <c:pt idx="4">
                  <c:v>86.4</c:v>
                </c:pt>
                <c:pt idx="5">
                  <c:v>88.799999999999983</c:v>
                </c:pt>
              </c:numCache>
            </c:numRef>
          </c:yVal>
          <c:smooth val="1"/>
          <c:extLst xmlns:c16r2="http://schemas.microsoft.com/office/drawing/2015/06/chart">
            <c:ext xmlns:c16="http://schemas.microsoft.com/office/drawing/2014/chart" uri="{C3380CC4-5D6E-409C-BE32-E72D297353CC}">
              <c16:uniqueId val="{00000000-7346-42F5-A8DA-23747F631AEE}"/>
            </c:ext>
          </c:extLst>
        </c:ser>
        <c:dLbls>
          <c:showLegendKey val="0"/>
          <c:showVal val="0"/>
          <c:showCatName val="0"/>
          <c:showSerName val="0"/>
          <c:showPercent val="0"/>
          <c:showBubbleSize val="0"/>
        </c:dLbls>
        <c:axId val="370604080"/>
        <c:axId val="370605648"/>
      </c:scatterChart>
      <c:valAx>
        <c:axId val="370604080"/>
        <c:scaling>
          <c:orientation val="minMax"/>
          <c:max val="4"/>
        </c:scaling>
        <c:delete val="0"/>
        <c:axPos val="b"/>
        <c:majorGridlines>
          <c:spPr>
            <a:ln w="9525" cap="flat" cmpd="sng" algn="ctr">
              <a:solidFill>
                <a:schemeClr val="tx1">
                  <a:lumMod val="15000"/>
                  <a:lumOff val="85000"/>
                </a:schemeClr>
              </a:solidFill>
              <a:prstDash val="solid"/>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Tiempo (h</a:t>
                </a:r>
                <a:r>
                  <a:rPr lang="es-EC"/>
                  <a:t>)</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0605648"/>
        <c:crosses val="autoZero"/>
        <c:crossBetween val="midCat"/>
        <c:majorUnit val="0.5"/>
      </c:valAx>
      <c:valAx>
        <c:axId val="370605648"/>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Remoción de Fosfatos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060408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Retención de </a:t>
            </a:r>
            <a:r>
              <a:rPr lang="es-EC" sz="1400" b="0" i="0" u="none" strike="noStrike" baseline="0">
                <a:effectLst/>
                <a:latin typeface="Times New Roman" panose="02020603050405020304" pitchFamily="18" charset="0"/>
                <a:cs typeface="Times New Roman" panose="02020603050405020304" pitchFamily="18" charset="0"/>
              </a:rPr>
              <a:t>(PO</a:t>
            </a:r>
            <a:r>
              <a:rPr lang="es-EC" sz="1400" b="0" i="0" u="none" strike="noStrike" baseline="-25000">
                <a:effectLst/>
                <a:latin typeface="Times New Roman" panose="02020603050405020304" pitchFamily="18" charset="0"/>
                <a:cs typeface="Times New Roman" panose="02020603050405020304" pitchFamily="18" charset="0"/>
              </a:rPr>
              <a:t>4</a:t>
            </a:r>
            <a:r>
              <a:rPr lang="es-EC" sz="1400" b="0" i="0" u="none" strike="noStrike" baseline="0">
                <a:effectLst/>
                <a:latin typeface="Times New Roman" panose="02020603050405020304" pitchFamily="18" charset="0"/>
                <a:cs typeface="Times New Roman" panose="02020603050405020304" pitchFamily="18" charset="0"/>
              </a:rPr>
              <a:t>)</a:t>
            </a:r>
            <a:r>
              <a:rPr lang="es-EC" sz="1400" b="0" i="0" u="none" strike="noStrike" baseline="30000">
                <a:effectLst/>
                <a:latin typeface="Times New Roman" panose="02020603050405020304" pitchFamily="18" charset="0"/>
                <a:cs typeface="Times New Roman" panose="02020603050405020304" pitchFamily="18" charset="0"/>
              </a:rPr>
              <a:t>3-</a:t>
            </a:r>
            <a:r>
              <a:rPr lang="es-EC" sz="1400" b="0" i="0" u="none" strike="noStrike" baseline="0">
                <a:effectLst/>
                <a:latin typeface="Times New Roman" panose="02020603050405020304" pitchFamily="18" charset="0"/>
                <a:cs typeface="Times New Roman" panose="02020603050405020304" pitchFamily="18" charset="0"/>
              </a:rPr>
              <a:t> VS </a:t>
            </a:r>
            <a:r>
              <a:rPr lang="en-US" sz="1400" b="0" i="0" u="none" strike="noStrike" baseline="0">
                <a:effectLst/>
                <a:latin typeface="Times New Roman" panose="02020603050405020304" pitchFamily="18" charset="0"/>
                <a:cs typeface="Times New Roman" panose="02020603050405020304" pitchFamily="18" charset="0"/>
              </a:rPr>
              <a:t>Tiempo  </a:t>
            </a:r>
            <a:endParaRPr lang="en-US">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scatterChart>
        <c:scatterStyle val="lineMarker"/>
        <c:varyColors val="0"/>
        <c:ser>
          <c:idx val="0"/>
          <c:order val="0"/>
          <c:tx>
            <c:v>Tiempo VS Retención</c:v>
          </c:tx>
          <c:spPr>
            <a:ln w="19050" cap="rnd">
              <a:solidFill>
                <a:schemeClr val="accent4"/>
              </a:solidFill>
              <a:round/>
            </a:ln>
            <a:effectLst/>
          </c:spPr>
          <c:marker>
            <c:symbol val="none"/>
          </c:marker>
          <c:xVal>
            <c:numRef>
              <c:f>'cinética Tecnosol 5'!$A$5:$A$55</c:f>
              <c:numCache>
                <c:formatCode>General</c:formatCode>
                <c:ptCount val="51"/>
                <c:pt idx="0">
                  <c:v>0</c:v>
                </c:pt>
                <c:pt idx="1">
                  <c:v>1E-4</c:v>
                </c:pt>
                <c:pt idx="2">
                  <c:v>0.33</c:v>
                </c:pt>
                <c:pt idx="3">
                  <c:v>0.67</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31</c:v>
                </c:pt>
                <c:pt idx="35">
                  <c:v>32</c:v>
                </c:pt>
                <c:pt idx="36">
                  <c:v>33</c:v>
                </c:pt>
                <c:pt idx="37">
                  <c:v>34</c:v>
                </c:pt>
                <c:pt idx="38">
                  <c:v>35</c:v>
                </c:pt>
                <c:pt idx="39">
                  <c:v>36</c:v>
                </c:pt>
                <c:pt idx="40">
                  <c:v>37</c:v>
                </c:pt>
                <c:pt idx="41">
                  <c:v>38</c:v>
                </c:pt>
                <c:pt idx="42">
                  <c:v>39</c:v>
                </c:pt>
                <c:pt idx="43">
                  <c:v>40</c:v>
                </c:pt>
                <c:pt idx="44">
                  <c:v>41</c:v>
                </c:pt>
                <c:pt idx="45">
                  <c:v>42</c:v>
                </c:pt>
                <c:pt idx="46">
                  <c:v>43</c:v>
                </c:pt>
                <c:pt idx="47">
                  <c:v>44</c:v>
                </c:pt>
                <c:pt idx="48">
                  <c:v>45</c:v>
                </c:pt>
                <c:pt idx="49">
                  <c:v>46</c:v>
                </c:pt>
                <c:pt idx="50">
                  <c:v>47</c:v>
                </c:pt>
              </c:numCache>
            </c:numRef>
          </c:xVal>
          <c:yVal>
            <c:numRef>
              <c:f>'cinética Tecnosol 5'!$C$5:$C$55</c:f>
              <c:numCache>
                <c:formatCode>General</c:formatCode>
                <c:ptCount val="51"/>
                <c:pt idx="0">
                  <c:v>0</c:v>
                </c:pt>
                <c:pt idx="1">
                  <c:v>59.2</c:v>
                </c:pt>
                <c:pt idx="2">
                  <c:v>73.599999999999994</c:v>
                </c:pt>
                <c:pt idx="3">
                  <c:v>86.4</c:v>
                </c:pt>
                <c:pt idx="4">
                  <c:v>87.2</c:v>
                </c:pt>
                <c:pt idx="5">
                  <c:v>88.8</c:v>
                </c:pt>
                <c:pt idx="6">
                  <c:v>90.4</c:v>
                </c:pt>
                <c:pt idx="7">
                  <c:v>88.8</c:v>
                </c:pt>
                <c:pt idx="8">
                  <c:v>88.8</c:v>
                </c:pt>
                <c:pt idx="9">
                  <c:v>88</c:v>
                </c:pt>
                <c:pt idx="10">
                  <c:v>84.8</c:v>
                </c:pt>
                <c:pt idx="11">
                  <c:v>83.2</c:v>
                </c:pt>
                <c:pt idx="12">
                  <c:v>83.2</c:v>
                </c:pt>
                <c:pt idx="13">
                  <c:v>80</c:v>
                </c:pt>
                <c:pt idx="14">
                  <c:v>81.599999999999994</c:v>
                </c:pt>
                <c:pt idx="15">
                  <c:v>80.8</c:v>
                </c:pt>
                <c:pt idx="16">
                  <c:v>79.2</c:v>
                </c:pt>
                <c:pt idx="17">
                  <c:v>78.400000000000006</c:v>
                </c:pt>
                <c:pt idx="18">
                  <c:v>78.400000000000006</c:v>
                </c:pt>
                <c:pt idx="19">
                  <c:v>78.400000000000006</c:v>
                </c:pt>
                <c:pt idx="20">
                  <c:v>77.599999999999994</c:v>
                </c:pt>
                <c:pt idx="21">
                  <c:v>76.800000000000011</c:v>
                </c:pt>
                <c:pt idx="22">
                  <c:v>77.599999999999994</c:v>
                </c:pt>
                <c:pt idx="23">
                  <c:v>76.800000000000011</c:v>
                </c:pt>
                <c:pt idx="24">
                  <c:v>76</c:v>
                </c:pt>
                <c:pt idx="25">
                  <c:v>76.800000000000011</c:v>
                </c:pt>
                <c:pt idx="26">
                  <c:v>75.2</c:v>
                </c:pt>
                <c:pt idx="27">
                  <c:v>72.8</c:v>
                </c:pt>
                <c:pt idx="28">
                  <c:v>73.599999999999994</c:v>
                </c:pt>
                <c:pt idx="29">
                  <c:v>73.599999999999994</c:v>
                </c:pt>
                <c:pt idx="30">
                  <c:v>70.400000000000006</c:v>
                </c:pt>
                <c:pt idx="31">
                  <c:v>71.2</c:v>
                </c:pt>
                <c:pt idx="32">
                  <c:v>68.8</c:v>
                </c:pt>
                <c:pt idx="33">
                  <c:v>67.2</c:v>
                </c:pt>
                <c:pt idx="34">
                  <c:v>67.2</c:v>
                </c:pt>
                <c:pt idx="35">
                  <c:v>68</c:v>
                </c:pt>
                <c:pt idx="36">
                  <c:v>66.400000000000006</c:v>
                </c:pt>
                <c:pt idx="37">
                  <c:v>66.400000000000006</c:v>
                </c:pt>
                <c:pt idx="38">
                  <c:v>64</c:v>
                </c:pt>
                <c:pt idx="39">
                  <c:v>64.8</c:v>
                </c:pt>
                <c:pt idx="40">
                  <c:v>62.4</c:v>
                </c:pt>
                <c:pt idx="41">
                  <c:v>60.8</c:v>
                </c:pt>
                <c:pt idx="42">
                  <c:v>57.6</c:v>
                </c:pt>
                <c:pt idx="43">
                  <c:v>58.4</c:v>
                </c:pt>
                <c:pt idx="44">
                  <c:v>57.6</c:v>
                </c:pt>
                <c:pt idx="45">
                  <c:v>55.999999999999993</c:v>
                </c:pt>
                <c:pt idx="46">
                  <c:v>53.600000000000009</c:v>
                </c:pt>
                <c:pt idx="47">
                  <c:v>53.600000000000009</c:v>
                </c:pt>
                <c:pt idx="48">
                  <c:v>52</c:v>
                </c:pt>
                <c:pt idx="49">
                  <c:v>52.8</c:v>
                </c:pt>
                <c:pt idx="50">
                  <c:v>52</c:v>
                </c:pt>
              </c:numCache>
            </c:numRef>
          </c:yVal>
          <c:smooth val="0"/>
          <c:extLst xmlns:c16r2="http://schemas.microsoft.com/office/drawing/2015/06/chart">
            <c:ext xmlns:c16="http://schemas.microsoft.com/office/drawing/2014/chart" uri="{C3380CC4-5D6E-409C-BE32-E72D297353CC}">
              <c16:uniqueId val="{00000000-3913-4F53-B629-CA44AB7347DA}"/>
            </c:ext>
          </c:extLst>
        </c:ser>
        <c:dLbls>
          <c:showLegendKey val="0"/>
          <c:showVal val="0"/>
          <c:showCatName val="0"/>
          <c:showSerName val="0"/>
          <c:showPercent val="0"/>
          <c:showBubbleSize val="0"/>
        </c:dLbls>
        <c:axId val="370598984"/>
        <c:axId val="369758712"/>
      </c:scatterChart>
      <c:valAx>
        <c:axId val="370598984"/>
        <c:scaling>
          <c:orientation val="minMax"/>
          <c:max val="48"/>
          <c:min val="0"/>
        </c:scaling>
        <c:delete val="0"/>
        <c:axPos val="b"/>
        <c:majorGridlines>
          <c:spPr>
            <a:ln w="9525" cap="flat" cmpd="sng" algn="ctr">
              <a:solidFill>
                <a:schemeClr val="tx1">
                  <a:lumMod val="15000"/>
                  <a:lumOff val="85000"/>
                  <a:alpha val="50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Tiempo (h)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9758712"/>
        <c:crosses val="autoZero"/>
        <c:crossBetween val="midCat"/>
        <c:majorUnit val="2"/>
      </c:valAx>
      <c:valAx>
        <c:axId val="369758712"/>
        <c:scaling>
          <c:orientation val="minMax"/>
          <c:min val="30"/>
        </c:scaling>
        <c:delete val="0"/>
        <c:axPos val="l"/>
        <c:majorGridlines>
          <c:spPr>
            <a:ln w="9525" cap="flat" cmpd="sng" algn="ctr">
              <a:solidFill>
                <a:schemeClr val="bg1">
                  <a:lumMod val="85000"/>
                  <a:alpha val="48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latin typeface="Times New Roman" panose="02020603050405020304" pitchFamily="18" charset="0"/>
                    <a:cs typeface="Times New Roman" panose="02020603050405020304" pitchFamily="18" charset="0"/>
                  </a:rPr>
                  <a:t>Retención (%)</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70598984"/>
        <c:crosses val="autoZero"/>
        <c:crossBetween val="midCat"/>
        <c:majorUnit val="5"/>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40.png"/></Relationships>
</file>

<file path=ppt/diagrams/_rels/data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0.png"/><Relationship Id="rId1" Type="http://schemas.openxmlformats.org/officeDocument/2006/relationships/image" Target="../media/image41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6493C-EA04-41CA-85CC-B678B79FCCE9}"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s-ES"/>
        </a:p>
      </dgm:t>
    </dgm:pt>
    <dgm:pt modelId="{859310A7-A03A-4DB3-BCAC-C986168A4C07}">
      <dgm:prSet phldrT="[Texto]" custT="1"/>
      <dgm:spPr/>
      <dgm:t>
        <a:bodyPr/>
        <a:lstStyle/>
        <a:p>
          <a:r>
            <a:rPr lang="es-ES" sz="2000" b="1" dirty="0" smtClean="0"/>
            <a:t>Geología de la zona</a:t>
          </a:r>
          <a:endParaRPr lang="es-ES" sz="2000" b="1" dirty="0"/>
        </a:p>
      </dgm:t>
    </dgm:pt>
    <dgm:pt modelId="{C107F5F9-AC03-4A02-9E2E-90548A30784A}" type="parTrans" cxnId="{B7A5BFE9-C090-44A6-9CAE-B92A6F0D00CD}">
      <dgm:prSet/>
      <dgm:spPr/>
      <dgm:t>
        <a:bodyPr/>
        <a:lstStyle/>
        <a:p>
          <a:endParaRPr lang="es-ES"/>
        </a:p>
      </dgm:t>
    </dgm:pt>
    <dgm:pt modelId="{5D91F6B4-4BA3-4E2E-BE09-1A43C9A33B0B}" type="sibTrans" cxnId="{B7A5BFE9-C090-44A6-9CAE-B92A6F0D00CD}">
      <dgm:prSet/>
      <dgm:spPr/>
      <dgm:t>
        <a:bodyPr/>
        <a:lstStyle/>
        <a:p>
          <a:endParaRPr lang="es-ES"/>
        </a:p>
      </dgm:t>
    </dgm:pt>
    <dgm:pt modelId="{ED4BC01F-27CF-407D-B2F8-C164F10C7F5C}">
      <dgm:prSet phldrT="[Texto]" custT="1"/>
      <dgm:spPr/>
      <dgm:t>
        <a:bodyPr/>
        <a:lstStyle/>
        <a:p>
          <a:pPr algn="l"/>
          <a:r>
            <a:rPr lang="es-ES" sz="1800" dirty="0" smtClean="0"/>
            <a:t>Presencia de rocas fosfóricas que dan lugar a formaciones de fosfato de Calcio </a:t>
          </a:r>
          <a:endParaRPr lang="es-ES" sz="1800" dirty="0"/>
        </a:p>
      </dgm:t>
    </dgm:pt>
    <dgm:pt modelId="{68FB1C49-C156-4849-BADF-A470CB240544}" type="parTrans" cxnId="{16DF65EF-D95D-4218-A28E-47333EA718D4}">
      <dgm:prSet/>
      <dgm:spPr/>
      <dgm:t>
        <a:bodyPr/>
        <a:lstStyle/>
        <a:p>
          <a:endParaRPr lang="es-ES"/>
        </a:p>
      </dgm:t>
    </dgm:pt>
    <dgm:pt modelId="{2A0A1ED9-CF55-4BE4-BC68-422F053520BB}" type="sibTrans" cxnId="{16DF65EF-D95D-4218-A28E-47333EA718D4}">
      <dgm:prSet/>
      <dgm:spPr/>
      <dgm:t>
        <a:bodyPr/>
        <a:lstStyle/>
        <a:p>
          <a:endParaRPr lang="es-ES"/>
        </a:p>
      </dgm:t>
    </dgm:pt>
    <dgm:pt modelId="{04D4E66A-8816-43F4-8BB0-BAA1D6E7021F}">
      <dgm:prSet phldrT="[Texto]" custT="1"/>
      <dgm:spPr/>
      <dgm:t>
        <a:bodyPr/>
        <a:lstStyle/>
        <a:p>
          <a:r>
            <a:rPr lang="es-ES" sz="2000" b="1" dirty="0" smtClean="0"/>
            <a:t>Actividades antrópicas</a:t>
          </a:r>
          <a:endParaRPr lang="es-ES" sz="2000" b="1" dirty="0"/>
        </a:p>
      </dgm:t>
    </dgm:pt>
    <dgm:pt modelId="{0D5E3126-76A8-4952-A119-CA18BE64F134}" type="parTrans" cxnId="{4FBC327A-B887-4360-8CF5-D258F68EFF5A}">
      <dgm:prSet/>
      <dgm:spPr/>
      <dgm:t>
        <a:bodyPr/>
        <a:lstStyle/>
        <a:p>
          <a:endParaRPr lang="es-ES"/>
        </a:p>
      </dgm:t>
    </dgm:pt>
    <dgm:pt modelId="{3C5BB708-FC90-4056-8649-4402D19E3F97}" type="sibTrans" cxnId="{4FBC327A-B887-4360-8CF5-D258F68EFF5A}">
      <dgm:prSet/>
      <dgm:spPr/>
      <dgm:t>
        <a:bodyPr/>
        <a:lstStyle/>
        <a:p>
          <a:endParaRPr lang="es-ES"/>
        </a:p>
      </dgm:t>
    </dgm:pt>
    <dgm:pt modelId="{7CCE09D2-F9FE-4127-8689-64EF4D231ABF}">
      <dgm:prSet phldrT="[Texto]" custT="1"/>
      <dgm:spPr/>
      <dgm:t>
        <a:bodyPr/>
        <a:lstStyle/>
        <a:p>
          <a:r>
            <a:rPr lang="es-ES" sz="1800" dirty="0" smtClean="0"/>
            <a:t>Escurrimiento de aguas de riego producto de la agricultura y ganadería</a:t>
          </a:r>
          <a:endParaRPr lang="es-ES" sz="1800" dirty="0"/>
        </a:p>
      </dgm:t>
    </dgm:pt>
    <dgm:pt modelId="{ED033E3B-5C92-4A9D-AB48-BEA009DCA069}" type="parTrans" cxnId="{3B4B8F61-2F2E-40CC-B5AB-FF0C477F3733}">
      <dgm:prSet/>
      <dgm:spPr/>
      <dgm:t>
        <a:bodyPr/>
        <a:lstStyle/>
        <a:p>
          <a:endParaRPr lang="es-ES"/>
        </a:p>
      </dgm:t>
    </dgm:pt>
    <dgm:pt modelId="{274276B5-BC32-4973-A267-F1B5D2F3B782}" type="sibTrans" cxnId="{3B4B8F61-2F2E-40CC-B5AB-FF0C477F3733}">
      <dgm:prSet/>
      <dgm:spPr/>
      <dgm:t>
        <a:bodyPr/>
        <a:lstStyle/>
        <a:p>
          <a:endParaRPr lang="es-ES"/>
        </a:p>
      </dgm:t>
    </dgm:pt>
    <dgm:pt modelId="{3AC70907-E922-435B-B396-264716889269}">
      <dgm:prSet phldrT="[Texto]" custT="1"/>
      <dgm:spPr/>
      <dgm:t>
        <a:bodyPr/>
        <a:lstStyle/>
        <a:p>
          <a:r>
            <a:rPr lang="es-ES" sz="1800" dirty="0" smtClean="0"/>
            <a:t>Descargas domésticas e industriales </a:t>
          </a:r>
          <a:endParaRPr lang="es-ES" sz="1800" dirty="0"/>
        </a:p>
      </dgm:t>
    </dgm:pt>
    <dgm:pt modelId="{60692B0B-C2CC-4A91-8624-39AEAA862DE8}" type="parTrans" cxnId="{74A20E61-088D-4BC0-B79E-91D55C315BAB}">
      <dgm:prSet/>
      <dgm:spPr/>
      <dgm:t>
        <a:bodyPr/>
        <a:lstStyle/>
        <a:p>
          <a:endParaRPr lang="es-ES"/>
        </a:p>
      </dgm:t>
    </dgm:pt>
    <dgm:pt modelId="{3E849527-42E5-4A99-A554-50D82EDB0384}" type="sibTrans" cxnId="{74A20E61-088D-4BC0-B79E-91D55C315BAB}">
      <dgm:prSet/>
      <dgm:spPr/>
      <dgm:t>
        <a:bodyPr/>
        <a:lstStyle/>
        <a:p>
          <a:endParaRPr lang="es-ES"/>
        </a:p>
      </dgm:t>
    </dgm:pt>
    <dgm:pt modelId="{F7839121-4831-43B0-9A6A-985E98996653}" type="pres">
      <dgm:prSet presAssocID="{A4F6493C-EA04-41CA-85CC-B678B79FCCE9}" presName="rootnode" presStyleCnt="0">
        <dgm:presLayoutVars>
          <dgm:chMax/>
          <dgm:chPref/>
          <dgm:dir/>
          <dgm:animLvl val="lvl"/>
        </dgm:presLayoutVars>
      </dgm:prSet>
      <dgm:spPr/>
      <dgm:t>
        <a:bodyPr/>
        <a:lstStyle/>
        <a:p>
          <a:endParaRPr lang="es-EC"/>
        </a:p>
      </dgm:t>
    </dgm:pt>
    <dgm:pt modelId="{E45E7684-B912-4540-9C4A-B576A2447EF0}" type="pres">
      <dgm:prSet presAssocID="{859310A7-A03A-4DB3-BCAC-C986168A4C07}" presName="composite" presStyleCnt="0"/>
      <dgm:spPr/>
    </dgm:pt>
    <dgm:pt modelId="{F31A0FCF-A282-4720-8896-52E31AC4E801}" type="pres">
      <dgm:prSet presAssocID="{859310A7-A03A-4DB3-BCAC-C986168A4C07}" presName="bentUpArrow1" presStyleLbl="alignImgPlace1" presStyleIdx="0" presStyleCnt="1" custScaleX="68636" custScaleY="112731" custLinFactNeighborX="16285" custLinFactNeighborY="-8167"/>
      <dgm:spPr/>
    </dgm:pt>
    <dgm:pt modelId="{37364A8A-FE7B-49A9-8AD9-15B8A041E91E}" type="pres">
      <dgm:prSet presAssocID="{859310A7-A03A-4DB3-BCAC-C986168A4C07}" presName="ParentText" presStyleLbl="node1" presStyleIdx="0" presStyleCnt="2" custScaleX="78978" custScaleY="73389">
        <dgm:presLayoutVars>
          <dgm:chMax val="1"/>
          <dgm:chPref val="1"/>
          <dgm:bulletEnabled val="1"/>
        </dgm:presLayoutVars>
      </dgm:prSet>
      <dgm:spPr/>
      <dgm:t>
        <a:bodyPr/>
        <a:lstStyle/>
        <a:p>
          <a:endParaRPr lang="es-EC"/>
        </a:p>
      </dgm:t>
    </dgm:pt>
    <dgm:pt modelId="{53DD7183-81BC-47F3-9D78-41FDC44862E0}" type="pres">
      <dgm:prSet presAssocID="{859310A7-A03A-4DB3-BCAC-C986168A4C07}" presName="ChildText" presStyleLbl="revTx" presStyleIdx="0" presStyleCnt="2" custScaleX="143717" custLinFactNeighborX="18268" custLinFactNeighborY="0">
        <dgm:presLayoutVars>
          <dgm:chMax val="0"/>
          <dgm:chPref val="0"/>
          <dgm:bulletEnabled val="1"/>
        </dgm:presLayoutVars>
      </dgm:prSet>
      <dgm:spPr/>
      <dgm:t>
        <a:bodyPr/>
        <a:lstStyle/>
        <a:p>
          <a:endParaRPr lang="es-ES"/>
        </a:p>
      </dgm:t>
    </dgm:pt>
    <dgm:pt modelId="{09FFABE7-0DC9-45A9-A31D-2E9903AC5E62}" type="pres">
      <dgm:prSet presAssocID="{5D91F6B4-4BA3-4E2E-BE09-1A43C9A33B0B}" presName="sibTrans" presStyleCnt="0"/>
      <dgm:spPr/>
    </dgm:pt>
    <dgm:pt modelId="{A36BD61E-1CE2-42D2-95DB-FC88E75FCADF}" type="pres">
      <dgm:prSet presAssocID="{04D4E66A-8816-43F4-8BB0-BAA1D6E7021F}" presName="composite" presStyleCnt="0"/>
      <dgm:spPr/>
    </dgm:pt>
    <dgm:pt modelId="{8D90D17C-3B30-46A9-8DB2-18001A5C104E}" type="pres">
      <dgm:prSet presAssocID="{04D4E66A-8816-43F4-8BB0-BAA1D6E7021F}" presName="ParentText" presStyleLbl="node1" presStyleIdx="1" presStyleCnt="2" custScaleX="78978" custScaleY="73389">
        <dgm:presLayoutVars>
          <dgm:chMax val="1"/>
          <dgm:chPref val="1"/>
          <dgm:bulletEnabled val="1"/>
        </dgm:presLayoutVars>
      </dgm:prSet>
      <dgm:spPr/>
      <dgm:t>
        <a:bodyPr/>
        <a:lstStyle/>
        <a:p>
          <a:endParaRPr lang="es-ES"/>
        </a:p>
      </dgm:t>
    </dgm:pt>
    <dgm:pt modelId="{0512472A-DD86-44E6-9730-4FB8451989F3}" type="pres">
      <dgm:prSet presAssocID="{04D4E66A-8816-43F4-8BB0-BAA1D6E7021F}" presName="FinalChildText" presStyleLbl="revTx" presStyleIdx="1" presStyleCnt="2" custScaleX="150107" custLinFactNeighborX="23223" custLinFactNeighborY="757">
        <dgm:presLayoutVars>
          <dgm:chMax val="0"/>
          <dgm:chPref val="0"/>
          <dgm:bulletEnabled val="1"/>
        </dgm:presLayoutVars>
      </dgm:prSet>
      <dgm:spPr/>
      <dgm:t>
        <a:bodyPr/>
        <a:lstStyle/>
        <a:p>
          <a:endParaRPr lang="es-ES"/>
        </a:p>
      </dgm:t>
    </dgm:pt>
  </dgm:ptLst>
  <dgm:cxnLst>
    <dgm:cxn modelId="{3B4B8F61-2F2E-40CC-B5AB-FF0C477F3733}" srcId="{04D4E66A-8816-43F4-8BB0-BAA1D6E7021F}" destId="{7CCE09D2-F9FE-4127-8689-64EF4D231ABF}" srcOrd="0" destOrd="0" parTransId="{ED033E3B-5C92-4A9D-AB48-BEA009DCA069}" sibTransId="{274276B5-BC32-4973-A267-F1B5D2F3B782}"/>
    <dgm:cxn modelId="{4FBC327A-B887-4360-8CF5-D258F68EFF5A}" srcId="{A4F6493C-EA04-41CA-85CC-B678B79FCCE9}" destId="{04D4E66A-8816-43F4-8BB0-BAA1D6E7021F}" srcOrd="1" destOrd="0" parTransId="{0D5E3126-76A8-4952-A119-CA18BE64F134}" sibTransId="{3C5BB708-FC90-4056-8649-4402D19E3F97}"/>
    <dgm:cxn modelId="{16DF65EF-D95D-4218-A28E-47333EA718D4}" srcId="{859310A7-A03A-4DB3-BCAC-C986168A4C07}" destId="{ED4BC01F-27CF-407D-B2F8-C164F10C7F5C}" srcOrd="0" destOrd="0" parTransId="{68FB1C49-C156-4849-BADF-A470CB240544}" sibTransId="{2A0A1ED9-CF55-4BE4-BC68-422F053520BB}"/>
    <dgm:cxn modelId="{75823926-0C47-4D16-9F21-8DE4479C59F9}" type="presOf" srcId="{04D4E66A-8816-43F4-8BB0-BAA1D6E7021F}" destId="{8D90D17C-3B30-46A9-8DB2-18001A5C104E}" srcOrd="0" destOrd="0" presId="urn:microsoft.com/office/officeart/2005/8/layout/StepDownProcess"/>
    <dgm:cxn modelId="{80BB31D2-F184-4B30-AB7E-110FE72F5B65}" type="presOf" srcId="{A4F6493C-EA04-41CA-85CC-B678B79FCCE9}" destId="{F7839121-4831-43B0-9A6A-985E98996653}" srcOrd="0" destOrd="0" presId="urn:microsoft.com/office/officeart/2005/8/layout/StepDownProcess"/>
    <dgm:cxn modelId="{1B365161-DCB8-4E5F-A70D-96C0764A4EAA}" type="presOf" srcId="{7CCE09D2-F9FE-4127-8689-64EF4D231ABF}" destId="{0512472A-DD86-44E6-9730-4FB8451989F3}" srcOrd="0" destOrd="0" presId="urn:microsoft.com/office/officeart/2005/8/layout/StepDownProcess"/>
    <dgm:cxn modelId="{B7A5BFE9-C090-44A6-9CAE-B92A6F0D00CD}" srcId="{A4F6493C-EA04-41CA-85CC-B678B79FCCE9}" destId="{859310A7-A03A-4DB3-BCAC-C986168A4C07}" srcOrd="0" destOrd="0" parTransId="{C107F5F9-AC03-4A02-9E2E-90548A30784A}" sibTransId="{5D91F6B4-4BA3-4E2E-BE09-1A43C9A33B0B}"/>
    <dgm:cxn modelId="{74A20E61-088D-4BC0-B79E-91D55C315BAB}" srcId="{04D4E66A-8816-43F4-8BB0-BAA1D6E7021F}" destId="{3AC70907-E922-435B-B396-264716889269}" srcOrd="1" destOrd="0" parTransId="{60692B0B-C2CC-4A91-8624-39AEAA862DE8}" sibTransId="{3E849527-42E5-4A99-A554-50D82EDB0384}"/>
    <dgm:cxn modelId="{F8B9144B-1C62-4544-80C5-4899214182FF}" type="presOf" srcId="{3AC70907-E922-435B-B396-264716889269}" destId="{0512472A-DD86-44E6-9730-4FB8451989F3}" srcOrd="0" destOrd="1" presId="urn:microsoft.com/office/officeart/2005/8/layout/StepDownProcess"/>
    <dgm:cxn modelId="{C85972AC-8BFC-4DD1-9007-99F7F8AD9267}" type="presOf" srcId="{ED4BC01F-27CF-407D-B2F8-C164F10C7F5C}" destId="{53DD7183-81BC-47F3-9D78-41FDC44862E0}" srcOrd="0" destOrd="0" presId="urn:microsoft.com/office/officeart/2005/8/layout/StepDownProcess"/>
    <dgm:cxn modelId="{64A0AE59-A868-4C2C-BB4B-5998009958A7}" type="presOf" srcId="{859310A7-A03A-4DB3-BCAC-C986168A4C07}" destId="{37364A8A-FE7B-49A9-8AD9-15B8A041E91E}" srcOrd="0" destOrd="0" presId="urn:microsoft.com/office/officeart/2005/8/layout/StepDownProcess"/>
    <dgm:cxn modelId="{25226551-227C-49EF-9AE2-8D89D5ABF572}" type="presParOf" srcId="{F7839121-4831-43B0-9A6A-985E98996653}" destId="{E45E7684-B912-4540-9C4A-B576A2447EF0}" srcOrd="0" destOrd="0" presId="urn:microsoft.com/office/officeart/2005/8/layout/StepDownProcess"/>
    <dgm:cxn modelId="{7623113D-537A-46A1-87E1-5E4C288CD824}" type="presParOf" srcId="{E45E7684-B912-4540-9C4A-B576A2447EF0}" destId="{F31A0FCF-A282-4720-8896-52E31AC4E801}" srcOrd="0" destOrd="0" presId="urn:microsoft.com/office/officeart/2005/8/layout/StepDownProcess"/>
    <dgm:cxn modelId="{71F295A3-7479-46D7-90C0-55936F2A23B7}" type="presParOf" srcId="{E45E7684-B912-4540-9C4A-B576A2447EF0}" destId="{37364A8A-FE7B-49A9-8AD9-15B8A041E91E}" srcOrd="1" destOrd="0" presId="urn:microsoft.com/office/officeart/2005/8/layout/StepDownProcess"/>
    <dgm:cxn modelId="{F42CCECE-B619-4B78-9D38-000FA6A9C324}" type="presParOf" srcId="{E45E7684-B912-4540-9C4A-B576A2447EF0}" destId="{53DD7183-81BC-47F3-9D78-41FDC44862E0}" srcOrd="2" destOrd="0" presId="urn:microsoft.com/office/officeart/2005/8/layout/StepDownProcess"/>
    <dgm:cxn modelId="{ABAE6870-1119-446D-B686-3B2629D1CB52}" type="presParOf" srcId="{F7839121-4831-43B0-9A6A-985E98996653}" destId="{09FFABE7-0DC9-45A9-A31D-2E9903AC5E62}" srcOrd="1" destOrd="0" presId="urn:microsoft.com/office/officeart/2005/8/layout/StepDownProcess"/>
    <dgm:cxn modelId="{507876F2-A11D-4793-A305-80D7DCA7B4B1}" type="presParOf" srcId="{F7839121-4831-43B0-9A6A-985E98996653}" destId="{A36BD61E-1CE2-42D2-95DB-FC88E75FCADF}" srcOrd="2" destOrd="0" presId="urn:microsoft.com/office/officeart/2005/8/layout/StepDownProcess"/>
    <dgm:cxn modelId="{5C174923-EB43-43A9-AD54-9ABD87E3E29B}" type="presParOf" srcId="{A36BD61E-1CE2-42D2-95DB-FC88E75FCADF}" destId="{8D90D17C-3B30-46A9-8DB2-18001A5C104E}" srcOrd="0" destOrd="0" presId="urn:microsoft.com/office/officeart/2005/8/layout/StepDownProcess"/>
    <dgm:cxn modelId="{4E4EAFCB-B3D7-4D8E-86EE-DB2EF77C1F52}" type="presParOf" srcId="{A36BD61E-1CE2-42D2-95DB-FC88E75FCADF}" destId="{0512472A-DD86-44E6-9730-4FB8451989F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17D191-6C14-4D38-9F48-7E183E5F379D}"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s-ES"/>
        </a:p>
      </dgm:t>
    </dgm:pt>
    <dgm:pt modelId="{F6857DEA-DD4F-4BBE-9803-E21F98186434}">
      <dgm:prSet phldrT="[Texto]"/>
      <dgm:spPr/>
      <dgm:t>
        <a:bodyPr/>
        <a:lstStyle/>
        <a:p>
          <a:r>
            <a:rPr lang="es-ES" b="1" dirty="0" smtClean="0"/>
            <a:t>Tecnosol</a:t>
          </a:r>
          <a:endParaRPr lang="es-ES" b="1" dirty="0"/>
        </a:p>
      </dgm:t>
    </dgm:pt>
    <dgm:pt modelId="{C0BB1358-F8CB-4D37-90DD-9B817ABDBC34}" type="parTrans" cxnId="{5870DFA0-2D71-491E-BDD3-4F405F3C3E0B}">
      <dgm:prSet/>
      <dgm:spPr/>
      <dgm:t>
        <a:bodyPr/>
        <a:lstStyle/>
        <a:p>
          <a:endParaRPr lang="es-ES"/>
        </a:p>
      </dgm:t>
    </dgm:pt>
    <dgm:pt modelId="{039C81C4-0E7A-42BB-A451-540D7F34AC22}" type="sibTrans" cxnId="{5870DFA0-2D71-491E-BDD3-4F405F3C3E0B}">
      <dgm:prSet/>
      <dgm:spPr/>
      <dgm:t>
        <a:bodyPr/>
        <a:lstStyle/>
        <a:p>
          <a:endParaRPr lang="es-ES"/>
        </a:p>
      </dgm:t>
    </dgm:pt>
    <dgm:pt modelId="{B770C00A-DF6E-43B2-A932-9A797E950524}">
      <dgm:prSet phldrT="[Texto]" custT="1"/>
      <dgm:spPr/>
      <dgm:t>
        <a:bodyPr/>
        <a:lstStyle/>
        <a:p>
          <a:r>
            <a:rPr lang="es-ES" sz="1600" b="0" dirty="0" smtClean="0"/>
            <a:t>tecno: tecnología; sol: suelo </a:t>
          </a:r>
          <a:endParaRPr lang="es-ES" sz="1600" b="0" dirty="0"/>
        </a:p>
      </dgm:t>
    </dgm:pt>
    <dgm:pt modelId="{69A441BF-4549-47B5-B522-B4DAED55C77F}" type="parTrans" cxnId="{DD329C2D-82DB-48AA-B985-23F4C36499EB}">
      <dgm:prSet/>
      <dgm:spPr/>
      <dgm:t>
        <a:bodyPr/>
        <a:lstStyle/>
        <a:p>
          <a:endParaRPr lang="es-ES"/>
        </a:p>
      </dgm:t>
    </dgm:pt>
    <dgm:pt modelId="{10CF363B-E90C-4804-8B90-F4D4DC50B820}" type="sibTrans" cxnId="{DD329C2D-82DB-48AA-B985-23F4C36499EB}">
      <dgm:prSet/>
      <dgm:spPr/>
      <dgm:t>
        <a:bodyPr/>
        <a:lstStyle/>
        <a:p>
          <a:endParaRPr lang="es-ES"/>
        </a:p>
      </dgm:t>
    </dgm:pt>
    <dgm:pt modelId="{6863A41D-2E4F-476E-8930-4043868C76AE}">
      <dgm:prSet phldrT="[Texto]" custT="1"/>
      <dgm:spPr/>
      <dgm:t>
        <a:bodyPr/>
        <a:lstStyle/>
        <a:p>
          <a:r>
            <a:rPr lang="es-ES" sz="1600" dirty="0" smtClean="0"/>
            <a:t>Con un porcentaje de materiales aditivos o “artefactos” mayor al (20 o 30) %, </a:t>
          </a:r>
          <a:r>
            <a:rPr lang="es-EC" sz="1600" dirty="0" smtClean="0"/>
            <a:t>(WRB, 2007)</a:t>
          </a:r>
          <a:r>
            <a:rPr lang="es-ES" sz="1600" dirty="0" smtClean="0"/>
            <a:t> .</a:t>
          </a:r>
          <a:endParaRPr lang="es-ES" sz="1600" dirty="0"/>
        </a:p>
      </dgm:t>
    </dgm:pt>
    <dgm:pt modelId="{923E0A07-4639-497D-8CF1-6E2E896757C8}" type="parTrans" cxnId="{7BB588B0-7E22-4688-81FA-CB511205E122}">
      <dgm:prSet/>
      <dgm:spPr/>
      <dgm:t>
        <a:bodyPr/>
        <a:lstStyle/>
        <a:p>
          <a:endParaRPr lang="es-ES"/>
        </a:p>
      </dgm:t>
    </dgm:pt>
    <dgm:pt modelId="{11C55116-F799-4799-BC90-30515293AC1B}" type="sibTrans" cxnId="{7BB588B0-7E22-4688-81FA-CB511205E122}">
      <dgm:prSet/>
      <dgm:spPr/>
      <dgm:t>
        <a:bodyPr/>
        <a:lstStyle/>
        <a:p>
          <a:endParaRPr lang="es-ES"/>
        </a:p>
      </dgm:t>
    </dgm:pt>
    <dgm:pt modelId="{0A1B3215-C236-4E30-B184-37F1D476073E}">
      <dgm:prSet phldrT="[Texto]" custT="1"/>
      <dgm:spPr/>
      <dgm:t>
        <a:bodyPr/>
        <a:lstStyle/>
        <a:p>
          <a:r>
            <a:rPr lang="es-ES" sz="1600" dirty="0" smtClean="0"/>
            <a:t>Aplican conocimientos amplios sobre edafología o ciencia del suelo, además de la biogeoquímica (Macías, 2011)   </a:t>
          </a:r>
          <a:endParaRPr lang="es-ES" sz="1600" dirty="0"/>
        </a:p>
      </dgm:t>
    </dgm:pt>
    <dgm:pt modelId="{F776529A-D100-45AA-A239-1F63CCE43228}" type="parTrans" cxnId="{C5290C6A-EB46-4E6B-B6B4-64EF16635AE0}">
      <dgm:prSet/>
      <dgm:spPr/>
      <dgm:t>
        <a:bodyPr/>
        <a:lstStyle/>
        <a:p>
          <a:endParaRPr lang="es-ES"/>
        </a:p>
      </dgm:t>
    </dgm:pt>
    <dgm:pt modelId="{2FE19DF6-B9FC-4D37-9F1A-BC163388E052}" type="sibTrans" cxnId="{C5290C6A-EB46-4E6B-B6B4-64EF16635AE0}">
      <dgm:prSet/>
      <dgm:spPr/>
      <dgm:t>
        <a:bodyPr/>
        <a:lstStyle/>
        <a:p>
          <a:endParaRPr lang="es-ES"/>
        </a:p>
      </dgm:t>
    </dgm:pt>
    <dgm:pt modelId="{D5161E48-AB08-4CC6-8BA6-2640972FBF2E}" type="pres">
      <dgm:prSet presAssocID="{9617D191-6C14-4D38-9F48-7E183E5F379D}" presName="Name0" presStyleCnt="0">
        <dgm:presLayoutVars>
          <dgm:chMax val="1"/>
          <dgm:dir/>
          <dgm:animLvl val="ctr"/>
          <dgm:resizeHandles val="exact"/>
        </dgm:presLayoutVars>
      </dgm:prSet>
      <dgm:spPr/>
      <dgm:t>
        <a:bodyPr/>
        <a:lstStyle/>
        <a:p>
          <a:endParaRPr lang="es-EC"/>
        </a:p>
      </dgm:t>
    </dgm:pt>
    <dgm:pt modelId="{34C92D93-B9A9-4E41-A2FC-2E2D49229B11}" type="pres">
      <dgm:prSet presAssocID="{F6857DEA-DD4F-4BBE-9803-E21F98186434}" presName="centerShape" presStyleLbl="node0" presStyleIdx="0" presStyleCnt="1"/>
      <dgm:spPr/>
      <dgm:t>
        <a:bodyPr/>
        <a:lstStyle/>
        <a:p>
          <a:endParaRPr lang="es-EC"/>
        </a:p>
      </dgm:t>
    </dgm:pt>
    <dgm:pt modelId="{21860B04-F31D-49BE-AFBD-0B2F055CEC83}" type="pres">
      <dgm:prSet presAssocID="{69A441BF-4549-47B5-B522-B4DAED55C77F}" presName="parTrans" presStyleLbl="sibTrans2D1" presStyleIdx="0" presStyleCnt="3"/>
      <dgm:spPr/>
      <dgm:t>
        <a:bodyPr/>
        <a:lstStyle/>
        <a:p>
          <a:endParaRPr lang="es-EC"/>
        </a:p>
      </dgm:t>
    </dgm:pt>
    <dgm:pt modelId="{BD70A247-3D15-4520-82C3-5AC7E6A48F1E}" type="pres">
      <dgm:prSet presAssocID="{69A441BF-4549-47B5-B522-B4DAED55C77F}" presName="connectorText" presStyleLbl="sibTrans2D1" presStyleIdx="0" presStyleCnt="3"/>
      <dgm:spPr/>
      <dgm:t>
        <a:bodyPr/>
        <a:lstStyle/>
        <a:p>
          <a:endParaRPr lang="es-EC"/>
        </a:p>
      </dgm:t>
    </dgm:pt>
    <dgm:pt modelId="{D8BFD00B-B789-4B3E-87F5-FA889D484DBC}" type="pres">
      <dgm:prSet presAssocID="{B770C00A-DF6E-43B2-A932-9A797E950524}" presName="node" presStyleLbl="node1" presStyleIdx="0" presStyleCnt="3" custScaleX="134529" custScaleY="133943">
        <dgm:presLayoutVars>
          <dgm:bulletEnabled val="1"/>
        </dgm:presLayoutVars>
      </dgm:prSet>
      <dgm:spPr/>
      <dgm:t>
        <a:bodyPr/>
        <a:lstStyle/>
        <a:p>
          <a:endParaRPr lang="es-EC"/>
        </a:p>
      </dgm:t>
    </dgm:pt>
    <dgm:pt modelId="{AA76156C-1859-4170-8CF2-9DE0DBA20C1C}" type="pres">
      <dgm:prSet presAssocID="{923E0A07-4639-497D-8CF1-6E2E896757C8}" presName="parTrans" presStyleLbl="sibTrans2D1" presStyleIdx="1" presStyleCnt="3"/>
      <dgm:spPr/>
      <dgm:t>
        <a:bodyPr/>
        <a:lstStyle/>
        <a:p>
          <a:endParaRPr lang="es-EC"/>
        </a:p>
      </dgm:t>
    </dgm:pt>
    <dgm:pt modelId="{6A0A20B0-D014-4CA8-AAB5-13B6E4670D13}" type="pres">
      <dgm:prSet presAssocID="{923E0A07-4639-497D-8CF1-6E2E896757C8}" presName="connectorText" presStyleLbl="sibTrans2D1" presStyleIdx="1" presStyleCnt="3"/>
      <dgm:spPr/>
      <dgm:t>
        <a:bodyPr/>
        <a:lstStyle/>
        <a:p>
          <a:endParaRPr lang="es-EC"/>
        </a:p>
      </dgm:t>
    </dgm:pt>
    <dgm:pt modelId="{BD9E4A14-CE5B-4FB3-82F0-6B98CB489036}" type="pres">
      <dgm:prSet presAssocID="{6863A41D-2E4F-476E-8930-4043868C76AE}" presName="node" presStyleLbl="node1" presStyleIdx="1" presStyleCnt="3" custScaleX="134529" custScaleY="133943">
        <dgm:presLayoutVars>
          <dgm:bulletEnabled val="1"/>
        </dgm:presLayoutVars>
      </dgm:prSet>
      <dgm:spPr/>
      <dgm:t>
        <a:bodyPr/>
        <a:lstStyle/>
        <a:p>
          <a:endParaRPr lang="es-EC"/>
        </a:p>
      </dgm:t>
    </dgm:pt>
    <dgm:pt modelId="{1CBDE583-3424-46BE-8F91-D9BC8A87AC2C}" type="pres">
      <dgm:prSet presAssocID="{F776529A-D100-45AA-A239-1F63CCE43228}" presName="parTrans" presStyleLbl="sibTrans2D1" presStyleIdx="2" presStyleCnt="3"/>
      <dgm:spPr/>
      <dgm:t>
        <a:bodyPr/>
        <a:lstStyle/>
        <a:p>
          <a:endParaRPr lang="es-EC"/>
        </a:p>
      </dgm:t>
    </dgm:pt>
    <dgm:pt modelId="{777D59A3-EE7B-415F-A6CA-CF4112730ACE}" type="pres">
      <dgm:prSet presAssocID="{F776529A-D100-45AA-A239-1F63CCE43228}" presName="connectorText" presStyleLbl="sibTrans2D1" presStyleIdx="2" presStyleCnt="3"/>
      <dgm:spPr/>
      <dgm:t>
        <a:bodyPr/>
        <a:lstStyle/>
        <a:p>
          <a:endParaRPr lang="es-EC"/>
        </a:p>
      </dgm:t>
    </dgm:pt>
    <dgm:pt modelId="{B9F91DE4-4A6E-4929-ACB1-610A7C0D9CCE}" type="pres">
      <dgm:prSet presAssocID="{0A1B3215-C236-4E30-B184-37F1D476073E}" presName="node" presStyleLbl="node1" presStyleIdx="2" presStyleCnt="3" custScaleX="134529" custScaleY="133943">
        <dgm:presLayoutVars>
          <dgm:bulletEnabled val="1"/>
        </dgm:presLayoutVars>
      </dgm:prSet>
      <dgm:spPr/>
      <dgm:t>
        <a:bodyPr/>
        <a:lstStyle/>
        <a:p>
          <a:endParaRPr lang="es-EC"/>
        </a:p>
      </dgm:t>
    </dgm:pt>
  </dgm:ptLst>
  <dgm:cxnLst>
    <dgm:cxn modelId="{C5290C6A-EB46-4E6B-B6B4-64EF16635AE0}" srcId="{F6857DEA-DD4F-4BBE-9803-E21F98186434}" destId="{0A1B3215-C236-4E30-B184-37F1D476073E}" srcOrd="2" destOrd="0" parTransId="{F776529A-D100-45AA-A239-1F63CCE43228}" sibTransId="{2FE19DF6-B9FC-4D37-9F1A-BC163388E052}"/>
    <dgm:cxn modelId="{E7762BB8-11C3-4240-862F-12FD9C57B5FE}" type="presOf" srcId="{69A441BF-4549-47B5-B522-B4DAED55C77F}" destId="{BD70A247-3D15-4520-82C3-5AC7E6A48F1E}" srcOrd="1" destOrd="0" presId="urn:microsoft.com/office/officeart/2005/8/layout/radial5"/>
    <dgm:cxn modelId="{DD329C2D-82DB-48AA-B985-23F4C36499EB}" srcId="{F6857DEA-DD4F-4BBE-9803-E21F98186434}" destId="{B770C00A-DF6E-43B2-A932-9A797E950524}" srcOrd="0" destOrd="0" parTransId="{69A441BF-4549-47B5-B522-B4DAED55C77F}" sibTransId="{10CF363B-E90C-4804-8B90-F4D4DC50B820}"/>
    <dgm:cxn modelId="{5870DFA0-2D71-491E-BDD3-4F405F3C3E0B}" srcId="{9617D191-6C14-4D38-9F48-7E183E5F379D}" destId="{F6857DEA-DD4F-4BBE-9803-E21F98186434}" srcOrd="0" destOrd="0" parTransId="{C0BB1358-F8CB-4D37-90DD-9B817ABDBC34}" sibTransId="{039C81C4-0E7A-42BB-A451-540D7F34AC22}"/>
    <dgm:cxn modelId="{C340CD3A-F20C-4A38-BE64-7651154757A4}" type="presOf" srcId="{9617D191-6C14-4D38-9F48-7E183E5F379D}" destId="{D5161E48-AB08-4CC6-8BA6-2640972FBF2E}" srcOrd="0" destOrd="0" presId="urn:microsoft.com/office/officeart/2005/8/layout/radial5"/>
    <dgm:cxn modelId="{AA5F95E1-BDE3-4BA5-928E-5C89EA58F7AC}" type="presOf" srcId="{F6857DEA-DD4F-4BBE-9803-E21F98186434}" destId="{34C92D93-B9A9-4E41-A2FC-2E2D49229B11}" srcOrd="0" destOrd="0" presId="urn:microsoft.com/office/officeart/2005/8/layout/radial5"/>
    <dgm:cxn modelId="{13D98180-AA5C-4577-839B-9EC04E4863EA}" type="presOf" srcId="{923E0A07-4639-497D-8CF1-6E2E896757C8}" destId="{AA76156C-1859-4170-8CF2-9DE0DBA20C1C}" srcOrd="0" destOrd="0" presId="urn:microsoft.com/office/officeart/2005/8/layout/radial5"/>
    <dgm:cxn modelId="{5F384BF1-D62F-44A5-B0D1-2068468D68DB}" type="presOf" srcId="{0A1B3215-C236-4E30-B184-37F1D476073E}" destId="{B9F91DE4-4A6E-4929-ACB1-610A7C0D9CCE}" srcOrd="0" destOrd="0" presId="urn:microsoft.com/office/officeart/2005/8/layout/radial5"/>
    <dgm:cxn modelId="{E8BCED65-855F-487A-AF0C-973E16BA7211}" type="presOf" srcId="{69A441BF-4549-47B5-B522-B4DAED55C77F}" destId="{21860B04-F31D-49BE-AFBD-0B2F055CEC83}" srcOrd="0" destOrd="0" presId="urn:microsoft.com/office/officeart/2005/8/layout/radial5"/>
    <dgm:cxn modelId="{C3AF1242-C062-45B1-AEAF-7292E9BD5E7C}" type="presOf" srcId="{6863A41D-2E4F-476E-8930-4043868C76AE}" destId="{BD9E4A14-CE5B-4FB3-82F0-6B98CB489036}" srcOrd="0" destOrd="0" presId="urn:microsoft.com/office/officeart/2005/8/layout/radial5"/>
    <dgm:cxn modelId="{7BB588B0-7E22-4688-81FA-CB511205E122}" srcId="{F6857DEA-DD4F-4BBE-9803-E21F98186434}" destId="{6863A41D-2E4F-476E-8930-4043868C76AE}" srcOrd="1" destOrd="0" parTransId="{923E0A07-4639-497D-8CF1-6E2E896757C8}" sibTransId="{11C55116-F799-4799-BC90-30515293AC1B}"/>
    <dgm:cxn modelId="{1DB96877-6945-4E57-8666-EDB79B98B30A}" type="presOf" srcId="{923E0A07-4639-497D-8CF1-6E2E896757C8}" destId="{6A0A20B0-D014-4CA8-AAB5-13B6E4670D13}" srcOrd="1" destOrd="0" presId="urn:microsoft.com/office/officeart/2005/8/layout/radial5"/>
    <dgm:cxn modelId="{DAEA39B9-B96D-4D1E-99C8-CBA71278E874}" type="presOf" srcId="{F776529A-D100-45AA-A239-1F63CCE43228}" destId="{777D59A3-EE7B-415F-A6CA-CF4112730ACE}" srcOrd="1" destOrd="0" presId="urn:microsoft.com/office/officeart/2005/8/layout/radial5"/>
    <dgm:cxn modelId="{112C9F10-EF76-4AC5-8485-E3C4952CB347}" type="presOf" srcId="{B770C00A-DF6E-43B2-A932-9A797E950524}" destId="{D8BFD00B-B789-4B3E-87F5-FA889D484DBC}" srcOrd="0" destOrd="0" presId="urn:microsoft.com/office/officeart/2005/8/layout/radial5"/>
    <dgm:cxn modelId="{052D2034-5113-409F-82FE-D7B4064FD091}" type="presOf" srcId="{F776529A-D100-45AA-A239-1F63CCE43228}" destId="{1CBDE583-3424-46BE-8F91-D9BC8A87AC2C}" srcOrd="0" destOrd="0" presId="urn:microsoft.com/office/officeart/2005/8/layout/radial5"/>
    <dgm:cxn modelId="{7F4BC2CC-B660-4714-97C2-F97891B5A5C8}" type="presParOf" srcId="{D5161E48-AB08-4CC6-8BA6-2640972FBF2E}" destId="{34C92D93-B9A9-4E41-A2FC-2E2D49229B11}" srcOrd="0" destOrd="0" presId="urn:microsoft.com/office/officeart/2005/8/layout/radial5"/>
    <dgm:cxn modelId="{987E25F9-3C61-4383-B3FC-8E37591FDD40}" type="presParOf" srcId="{D5161E48-AB08-4CC6-8BA6-2640972FBF2E}" destId="{21860B04-F31D-49BE-AFBD-0B2F055CEC83}" srcOrd="1" destOrd="0" presId="urn:microsoft.com/office/officeart/2005/8/layout/radial5"/>
    <dgm:cxn modelId="{33134D60-C41D-485D-A861-EC7B2447ED94}" type="presParOf" srcId="{21860B04-F31D-49BE-AFBD-0B2F055CEC83}" destId="{BD70A247-3D15-4520-82C3-5AC7E6A48F1E}" srcOrd="0" destOrd="0" presId="urn:microsoft.com/office/officeart/2005/8/layout/radial5"/>
    <dgm:cxn modelId="{66A4FD3F-B7EB-4C36-ADD5-81CBFEA45CB7}" type="presParOf" srcId="{D5161E48-AB08-4CC6-8BA6-2640972FBF2E}" destId="{D8BFD00B-B789-4B3E-87F5-FA889D484DBC}" srcOrd="2" destOrd="0" presId="urn:microsoft.com/office/officeart/2005/8/layout/radial5"/>
    <dgm:cxn modelId="{05630195-E8F1-4BEE-BA82-9D9DF5F8FEE5}" type="presParOf" srcId="{D5161E48-AB08-4CC6-8BA6-2640972FBF2E}" destId="{AA76156C-1859-4170-8CF2-9DE0DBA20C1C}" srcOrd="3" destOrd="0" presId="urn:microsoft.com/office/officeart/2005/8/layout/radial5"/>
    <dgm:cxn modelId="{C332D54E-D3BD-4F77-88DF-06A705B6EC21}" type="presParOf" srcId="{AA76156C-1859-4170-8CF2-9DE0DBA20C1C}" destId="{6A0A20B0-D014-4CA8-AAB5-13B6E4670D13}" srcOrd="0" destOrd="0" presId="urn:microsoft.com/office/officeart/2005/8/layout/radial5"/>
    <dgm:cxn modelId="{0120F5C0-C6BA-43AD-874E-748970136739}" type="presParOf" srcId="{D5161E48-AB08-4CC6-8BA6-2640972FBF2E}" destId="{BD9E4A14-CE5B-4FB3-82F0-6B98CB489036}" srcOrd="4" destOrd="0" presId="urn:microsoft.com/office/officeart/2005/8/layout/radial5"/>
    <dgm:cxn modelId="{A545E307-1BF8-4494-9F28-5A91F7A39EA1}" type="presParOf" srcId="{D5161E48-AB08-4CC6-8BA6-2640972FBF2E}" destId="{1CBDE583-3424-46BE-8F91-D9BC8A87AC2C}" srcOrd="5" destOrd="0" presId="urn:microsoft.com/office/officeart/2005/8/layout/radial5"/>
    <dgm:cxn modelId="{77169FCA-B884-4D12-BEFB-63ADAD3900DF}" type="presParOf" srcId="{1CBDE583-3424-46BE-8F91-D9BC8A87AC2C}" destId="{777D59A3-EE7B-415F-A6CA-CF4112730ACE}" srcOrd="0" destOrd="0" presId="urn:microsoft.com/office/officeart/2005/8/layout/radial5"/>
    <dgm:cxn modelId="{6D5E42A1-3FAD-4784-9518-54C1E131AD70}" type="presParOf" srcId="{D5161E48-AB08-4CC6-8BA6-2640972FBF2E}" destId="{B9F91DE4-4A6E-4929-ACB1-610A7C0D9CCE}"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7FFC00-EB42-4BF3-84BC-277A46D32C8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EED5494D-7983-47FE-9316-9C0D6441049C}">
      <dgm:prSet phldrT="[Texto]"/>
      <dgm:spPr/>
      <dgm:t>
        <a:bodyPr/>
        <a:lstStyle/>
        <a:p>
          <a:r>
            <a:rPr lang="es-ES" dirty="0" smtClean="0"/>
            <a:t>Diseñados para que puedan realizar funciones ambientales y productivas como los suelos naturales</a:t>
          </a:r>
          <a:endParaRPr lang="es-ES" dirty="0"/>
        </a:p>
      </dgm:t>
    </dgm:pt>
    <dgm:pt modelId="{1459D5C6-4481-4431-9C46-D81BDC2AC630}" type="parTrans" cxnId="{898FA78E-D551-45E0-A79A-2032B74BDAF1}">
      <dgm:prSet/>
      <dgm:spPr/>
      <dgm:t>
        <a:bodyPr/>
        <a:lstStyle/>
        <a:p>
          <a:endParaRPr lang="es-ES"/>
        </a:p>
      </dgm:t>
    </dgm:pt>
    <dgm:pt modelId="{00BCD1AE-A331-4FFC-AAD2-A10E10DEF3D5}" type="sibTrans" cxnId="{898FA78E-D551-45E0-A79A-2032B74BDAF1}">
      <dgm:prSet/>
      <dgm:spPr/>
      <dgm:t>
        <a:bodyPr/>
        <a:lstStyle/>
        <a:p>
          <a:endParaRPr lang="es-ES"/>
        </a:p>
      </dgm:t>
    </dgm:pt>
    <dgm:pt modelId="{5987871E-4A6E-48AB-BE24-DDC4C2760003}">
      <dgm:prSet phldrT="[Texto]"/>
      <dgm:spPr/>
      <dgm:t>
        <a:bodyPr/>
        <a:lstStyle/>
        <a:p>
          <a:r>
            <a:rPr lang="es-ES" dirty="0" smtClean="0"/>
            <a:t>Disminuir en grandes cantidades las emisiones de gases de efecto invernadero que se producen en la gestión de residuos principalmente el CO</a:t>
          </a:r>
          <a:r>
            <a:rPr lang="es-ES" baseline="-25000" dirty="0" smtClean="0"/>
            <a:t>2</a:t>
          </a:r>
          <a:r>
            <a:rPr lang="es-ES" dirty="0" smtClean="0"/>
            <a:t>, el CH</a:t>
          </a:r>
          <a:r>
            <a:rPr lang="es-ES" baseline="-25000" dirty="0" smtClean="0"/>
            <a:t>4</a:t>
          </a:r>
          <a:r>
            <a:rPr lang="es-ES" dirty="0" smtClean="0"/>
            <a:t>, y el No</a:t>
          </a:r>
          <a:r>
            <a:rPr lang="es-ES" baseline="-25000" dirty="0" smtClean="0"/>
            <a:t>x</a:t>
          </a:r>
          <a:r>
            <a:rPr lang="es-ES" dirty="0" smtClean="0"/>
            <a:t>a.</a:t>
          </a:r>
          <a:endParaRPr lang="es-ES" dirty="0"/>
        </a:p>
      </dgm:t>
    </dgm:pt>
    <dgm:pt modelId="{BCD43FE0-F9B1-40C2-9BDB-60D62655B7A3}" type="parTrans" cxnId="{B6BC4320-AAC2-4068-AE61-22A676E9D505}">
      <dgm:prSet/>
      <dgm:spPr/>
      <dgm:t>
        <a:bodyPr/>
        <a:lstStyle/>
        <a:p>
          <a:endParaRPr lang="es-ES"/>
        </a:p>
      </dgm:t>
    </dgm:pt>
    <dgm:pt modelId="{B3133B38-3A88-4A5E-B573-BF013847E857}" type="sibTrans" cxnId="{B6BC4320-AAC2-4068-AE61-22A676E9D505}">
      <dgm:prSet/>
      <dgm:spPr/>
      <dgm:t>
        <a:bodyPr/>
        <a:lstStyle/>
        <a:p>
          <a:endParaRPr lang="es-ES"/>
        </a:p>
      </dgm:t>
    </dgm:pt>
    <dgm:pt modelId="{F594D5CC-BD9B-4D1E-A8CD-35579E7E4C50}">
      <dgm:prSet phldrT="[Texto]"/>
      <dgm:spPr/>
      <dgm:t>
        <a:bodyPr/>
        <a:lstStyle/>
        <a:p>
          <a:r>
            <a:rPr lang="es-ES" dirty="0" smtClean="0"/>
            <a:t>Valorización de residuos</a:t>
          </a:r>
          <a:endParaRPr lang="es-ES" dirty="0"/>
        </a:p>
      </dgm:t>
    </dgm:pt>
    <dgm:pt modelId="{AF1E318D-01BA-492D-88E9-AD5C7C40CCDF}" type="parTrans" cxnId="{517F0497-3852-463C-B692-4BD4243DDF22}">
      <dgm:prSet/>
      <dgm:spPr/>
      <dgm:t>
        <a:bodyPr/>
        <a:lstStyle/>
        <a:p>
          <a:endParaRPr lang="es-ES"/>
        </a:p>
      </dgm:t>
    </dgm:pt>
    <dgm:pt modelId="{0C137392-C638-440C-B0EA-932F4167CBFD}" type="sibTrans" cxnId="{517F0497-3852-463C-B692-4BD4243DDF22}">
      <dgm:prSet/>
      <dgm:spPr/>
      <dgm:t>
        <a:bodyPr/>
        <a:lstStyle/>
        <a:p>
          <a:endParaRPr lang="es-ES"/>
        </a:p>
      </dgm:t>
    </dgm:pt>
    <dgm:pt modelId="{2E3FB623-D9CC-485A-A0D0-73FE877D09F0}">
      <dgm:prSet/>
      <dgm:spPr/>
      <dgm:t>
        <a:bodyPr/>
        <a:lstStyle/>
        <a:p>
          <a:r>
            <a:rPr lang="es-ES" dirty="0" smtClean="0"/>
            <a:t>Para deterioro ambiental probablemente irreversible</a:t>
          </a:r>
          <a:endParaRPr lang="es-ES" dirty="0"/>
        </a:p>
      </dgm:t>
    </dgm:pt>
    <dgm:pt modelId="{6F479357-B02E-4581-9395-823BE86A6F14}" type="parTrans" cxnId="{B120EAB9-3B06-4EB7-A9E8-3E6EC2F42D61}">
      <dgm:prSet/>
      <dgm:spPr/>
      <dgm:t>
        <a:bodyPr/>
        <a:lstStyle/>
        <a:p>
          <a:endParaRPr lang="es-ES"/>
        </a:p>
      </dgm:t>
    </dgm:pt>
    <dgm:pt modelId="{E367C568-44D1-44F2-AACB-3C7333445711}" type="sibTrans" cxnId="{B120EAB9-3B06-4EB7-A9E8-3E6EC2F42D61}">
      <dgm:prSet/>
      <dgm:spPr/>
      <dgm:t>
        <a:bodyPr/>
        <a:lstStyle/>
        <a:p>
          <a:endParaRPr lang="es-ES"/>
        </a:p>
      </dgm:t>
    </dgm:pt>
    <dgm:pt modelId="{D6AB355D-2969-460E-83D3-DB26E0E935A4}" type="pres">
      <dgm:prSet presAssocID="{F07FFC00-EB42-4BF3-84BC-277A46D32C83}" presName="diagram" presStyleCnt="0">
        <dgm:presLayoutVars>
          <dgm:dir/>
          <dgm:resizeHandles val="exact"/>
        </dgm:presLayoutVars>
      </dgm:prSet>
      <dgm:spPr/>
      <dgm:t>
        <a:bodyPr/>
        <a:lstStyle/>
        <a:p>
          <a:endParaRPr lang="es-EC"/>
        </a:p>
      </dgm:t>
    </dgm:pt>
    <dgm:pt modelId="{0F3CBF22-21A3-49C0-85A2-374AD33EF3E4}" type="pres">
      <dgm:prSet presAssocID="{EED5494D-7983-47FE-9316-9C0D6441049C}" presName="node" presStyleLbl="node1" presStyleIdx="0" presStyleCnt="4">
        <dgm:presLayoutVars>
          <dgm:bulletEnabled val="1"/>
        </dgm:presLayoutVars>
      </dgm:prSet>
      <dgm:spPr/>
      <dgm:t>
        <a:bodyPr/>
        <a:lstStyle/>
        <a:p>
          <a:endParaRPr lang="es-ES"/>
        </a:p>
      </dgm:t>
    </dgm:pt>
    <dgm:pt modelId="{071381C4-1CE8-4E61-BC9F-3170CC4ADED6}" type="pres">
      <dgm:prSet presAssocID="{00BCD1AE-A331-4FFC-AAD2-A10E10DEF3D5}" presName="sibTrans" presStyleCnt="0"/>
      <dgm:spPr/>
    </dgm:pt>
    <dgm:pt modelId="{8C8F89E5-BB8A-4689-ABF9-97D189A88E16}" type="pres">
      <dgm:prSet presAssocID="{2E3FB623-D9CC-485A-A0D0-73FE877D09F0}" presName="node" presStyleLbl="node1" presStyleIdx="1" presStyleCnt="4">
        <dgm:presLayoutVars>
          <dgm:bulletEnabled val="1"/>
        </dgm:presLayoutVars>
      </dgm:prSet>
      <dgm:spPr/>
      <dgm:t>
        <a:bodyPr/>
        <a:lstStyle/>
        <a:p>
          <a:endParaRPr lang="es-ES"/>
        </a:p>
      </dgm:t>
    </dgm:pt>
    <dgm:pt modelId="{0FA2748F-61D4-438E-A07B-B33BAE790AC2}" type="pres">
      <dgm:prSet presAssocID="{E367C568-44D1-44F2-AACB-3C7333445711}" presName="sibTrans" presStyleCnt="0"/>
      <dgm:spPr/>
    </dgm:pt>
    <dgm:pt modelId="{E0D7CD09-BE60-4DBC-88F4-1D6F383F61E0}" type="pres">
      <dgm:prSet presAssocID="{5987871E-4A6E-48AB-BE24-DDC4C2760003}" presName="node" presStyleLbl="node1" presStyleIdx="2" presStyleCnt="4">
        <dgm:presLayoutVars>
          <dgm:bulletEnabled val="1"/>
        </dgm:presLayoutVars>
      </dgm:prSet>
      <dgm:spPr/>
      <dgm:t>
        <a:bodyPr/>
        <a:lstStyle/>
        <a:p>
          <a:endParaRPr lang="es-ES"/>
        </a:p>
      </dgm:t>
    </dgm:pt>
    <dgm:pt modelId="{DAC04C43-78B5-436B-82E5-D48D42A4D254}" type="pres">
      <dgm:prSet presAssocID="{B3133B38-3A88-4A5E-B573-BF013847E857}" presName="sibTrans" presStyleCnt="0"/>
      <dgm:spPr/>
    </dgm:pt>
    <dgm:pt modelId="{DEF4BB48-0F26-412C-A476-10E02F132E70}" type="pres">
      <dgm:prSet presAssocID="{F594D5CC-BD9B-4D1E-A8CD-35579E7E4C50}" presName="node" presStyleLbl="node1" presStyleIdx="3" presStyleCnt="4">
        <dgm:presLayoutVars>
          <dgm:bulletEnabled val="1"/>
        </dgm:presLayoutVars>
      </dgm:prSet>
      <dgm:spPr/>
      <dgm:t>
        <a:bodyPr/>
        <a:lstStyle/>
        <a:p>
          <a:endParaRPr lang="es-ES"/>
        </a:p>
      </dgm:t>
    </dgm:pt>
  </dgm:ptLst>
  <dgm:cxnLst>
    <dgm:cxn modelId="{2A713720-266D-4491-BB42-B0C5B0BA7A7F}" type="presOf" srcId="{5987871E-4A6E-48AB-BE24-DDC4C2760003}" destId="{E0D7CD09-BE60-4DBC-88F4-1D6F383F61E0}" srcOrd="0" destOrd="0" presId="urn:microsoft.com/office/officeart/2005/8/layout/default"/>
    <dgm:cxn modelId="{B6BC4320-AAC2-4068-AE61-22A676E9D505}" srcId="{F07FFC00-EB42-4BF3-84BC-277A46D32C83}" destId="{5987871E-4A6E-48AB-BE24-DDC4C2760003}" srcOrd="2" destOrd="0" parTransId="{BCD43FE0-F9B1-40C2-9BDB-60D62655B7A3}" sibTransId="{B3133B38-3A88-4A5E-B573-BF013847E857}"/>
    <dgm:cxn modelId="{FD13349B-E41D-41F1-8DA9-867086039346}" type="presOf" srcId="{F594D5CC-BD9B-4D1E-A8CD-35579E7E4C50}" destId="{DEF4BB48-0F26-412C-A476-10E02F132E70}" srcOrd="0" destOrd="0" presId="urn:microsoft.com/office/officeart/2005/8/layout/default"/>
    <dgm:cxn modelId="{8B445F09-1A61-40C2-99C1-7537151AF633}" type="presOf" srcId="{EED5494D-7983-47FE-9316-9C0D6441049C}" destId="{0F3CBF22-21A3-49C0-85A2-374AD33EF3E4}" srcOrd="0" destOrd="0" presId="urn:microsoft.com/office/officeart/2005/8/layout/default"/>
    <dgm:cxn modelId="{CBCBF58E-F51E-45C9-A21C-16C78096F5A1}" type="presOf" srcId="{F07FFC00-EB42-4BF3-84BC-277A46D32C83}" destId="{D6AB355D-2969-460E-83D3-DB26E0E935A4}" srcOrd="0" destOrd="0" presId="urn:microsoft.com/office/officeart/2005/8/layout/default"/>
    <dgm:cxn modelId="{B120EAB9-3B06-4EB7-A9E8-3E6EC2F42D61}" srcId="{F07FFC00-EB42-4BF3-84BC-277A46D32C83}" destId="{2E3FB623-D9CC-485A-A0D0-73FE877D09F0}" srcOrd="1" destOrd="0" parTransId="{6F479357-B02E-4581-9395-823BE86A6F14}" sibTransId="{E367C568-44D1-44F2-AACB-3C7333445711}"/>
    <dgm:cxn modelId="{898FA78E-D551-45E0-A79A-2032B74BDAF1}" srcId="{F07FFC00-EB42-4BF3-84BC-277A46D32C83}" destId="{EED5494D-7983-47FE-9316-9C0D6441049C}" srcOrd="0" destOrd="0" parTransId="{1459D5C6-4481-4431-9C46-D81BDC2AC630}" sibTransId="{00BCD1AE-A331-4FFC-AAD2-A10E10DEF3D5}"/>
    <dgm:cxn modelId="{517F0497-3852-463C-B692-4BD4243DDF22}" srcId="{F07FFC00-EB42-4BF3-84BC-277A46D32C83}" destId="{F594D5CC-BD9B-4D1E-A8CD-35579E7E4C50}" srcOrd="3" destOrd="0" parTransId="{AF1E318D-01BA-492D-88E9-AD5C7C40CCDF}" sibTransId="{0C137392-C638-440C-B0EA-932F4167CBFD}"/>
    <dgm:cxn modelId="{EEDCE40C-8277-419A-B08B-33FE557BC3FA}" type="presOf" srcId="{2E3FB623-D9CC-485A-A0D0-73FE877D09F0}" destId="{8C8F89E5-BB8A-4689-ABF9-97D189A88E16}" srcOrd="0" destOrd="0" presId="urn:microsoft.com/office/officeart/2005/8/layout/default"/>
    <dgm:cxn modelId="{902A491E-675E-40FB-A6DD-DF0DFBFECCD0}" type="presParOf" srcId="{D6AB355D-2969-460E-83D3-DB26E0E935A4}" destId="{0F3CBF22-21A3-49C0-85A2-374AD33EF3E4}" srcOrd="0" destOrd="0" presId="urn:microsoft.com/office/officeart/2005/8/layout/default"/>
    <dgm:cxn modelId="{9FD5EC74-A230-4757-92A1-2CB6C0EB56A9}" type="presParOf" srcId="{D6AB355D-2969-460E-83D3-DB26E0E935A4}" destId="{071381C4-1CE8-4E61-BC9F-3170CC4ADED6}" srcOrd="1" destOrd="0" presId="urn:microsoft.com/office/officeart/2005/8/layout/default"/>
    <dgm:cxn modelId="{A22402A9-E888-43E9-98A8-995D0C659CA2}" type="presParOf" srcId="{D6AB355D-2969-460E-83D3-DB26E0E935A4}" destId="{8C8F89E5-BB8A-4689-ABF9-97D189A88E16}" srcOrd="2" destOrd="0" presId="urn:microsoft.com/office/officeart/2005/8/layout/default"/>
    <dgm:cxn modelId="{3C149A57-5E7D-4DFE-A0B3-60D9E5B8A84F}" type="presParOf" srcId="{D6AB355D-2969-460E-83D3-DB26E0E935A4}" destId="{0FA2748F-61D4-438E-A07B-B33BAE790AC2}" srcOrd="3" destOrd="0" presId="urn:microsoft.com/office/officeart/2005/8/layout/default"/>
    <dgm:cxn modelId="{78D3F002-F71F-4F80-9C1F-BC000940A74F}" type="presParOf" srcId="{D6AB355D-2969-460E-83D3-DB26E0E935A4}" destId="{E0D7CD09-BE60-4DBC-88F4-1D6F383F61E0}" srcOrd="4" destOrd="0" presId="urn:microsoft.com/office/officeart/2005/8/layout/default"/>
    <dgm:cxn modelId="{2E243CC7-B45C-4DDB-8BA3-2782BBD4AAEC}" type="presParOf" srcId="{D6AB355D-2969-460E-83D3-DB26E0E935A4}" destId="{DAC04C43-78B5-436B-82E5-D48D42A4D254}" srcOrd="5" destOrd="0" presId="urn:microsoft.com/office/officeart/2005/8/layout/default"/>
    <dgm:cxn modelId="{A0CD9CF2-F3E4-4C20-B96B-E82CA0827B17}" type="presParOf" srcId="{D6AB355D-2969-460E-83D3-DB26E0E935A4}" destId="{DEF4BB48-0F26-412C-A476-10E02F132E7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0C0663-9F8E-4ADB-830D-3811FAE840C9}" type="doc">
      <dgm:prSet loTypeId="urn:microsoft.com/office/officeart/2008/layout/IncreasingCircleProcess" loCatId="process" qsTypeId="urn:microsoft.com/office/officeart/2005/8/quickstyle/3d3" qsCatId="3D" csTypeId="urn:microsoft.com/office/officeart/2005/8/colors/colorful4" csCatId="colorful" phldr="1"/>
      <dgm:spPr/>
      <dgm:t>
        <a:bodyPr/>
        <a:lstStyle/>
        <a:p>
          <a:endParaRPr lang="es-ES"/>
        </a:p>
      </dgm:t>
    </dgm:pt>
    <dgm:pt modelId="{5BC0B453-6110-4542-9E6A-D54D88C6F5F3}">
      <dgm:prSet phldrT="[Texto]" custT="1"/>
      <dgm:spPr/>
      <dgm:t>
        <a:bodyPr/>
        <a:lstStyle/>
        <a:p>
          <a:r>
            <a:rPr lang="es-ES" sz="1800" dirty="0" smtClean="0"/>
            <a:t>Agua</a:t>
          </a:r>
          <a:endParaRPr lang="es-ES" sz="1800" dirty="0"/>
        </a:p>
      </dgm:t>
    </dgm:pt>
    <dgm:pt modelId="{5781B296-E326-4656-8059-BE0CDFE16CF5}" type="parTrans" cxnId="{441047C7-B19A-4DC8-AA4E-BBF144213EE6}">
      <dgm:prSet/>
      <dgm:spPr/>
      <dgm:t>
        <a:bodyPr/>
        <a:lstStyle/>
        <a:p>
          <a:endParaRPr lang="es-ES" sz="2800"/>
        </a:p>
      </dgm:t>
    </dgm:pt>
    <dgm:pt modelId="{B9AC0E94-B46E-4535-AD5D-3F3A14ED6C82}" type="sibTrans" cxnId="{441047C7-B19A-4DC8-AA4E-BBF144213EE6}">
      <dgm:prSet/>
      <dgm:spPr/>
      <dgm:t>
        <a:bodyPr/>
        <a:lstStyle/>
        <a:p>
          <a:endParaRPr lang="es-ES" sz="2800"/>
        </a:p>
      </dgm:t>
    </dgm:pt>
    <dgm:pt modelId="{46882776-F3CF-4C80-8D04-21AA7DFA75CB}">
      <dgm:prSet phldrT="[Texto]" custT="1"/>
      <dgm:spPr/>
      <dgm:t>
        <a:bodyPr/>
        <a:lstStyle/>
        <a:p>
          <a:pPr algn="ctr"/>
          <a:r>
            <a:rPr lang="es-ES" sz="1800" b="1" dirty="0" smtClean="0"/>
            <a:t>Normas INEN </a:t>
          </a:r>
          <a:r>
            <a:rPr lang="es-ES" sz="1800" b="0" dirty="0" smtClean="0"/>
            <a:t>2169:98 y 2176:98 </a:t>
          </a:r>
        </a:p>
        <a:p>
          <a:pPr algn="ctr"/>
          <a:r>
            <a:rPr lang="es-ES" sz="1800" b="0" dirty="0" smtClean="0"/>
            <a:t> con 26 puntos</a:t>
          </a:r>
          <a:endParaRPr lang="es-ES" sz="1800" b="0" dirty="0"/>
        </a:p>
      </dgm:t>
    </dgm:pt>
    <dgm:pt modelId="{6CF71D97-DFB0-449C-94CA-0DB4FF704401}" type="parTrans" cxnId="{F6F07F1B-13B7-4B0B-9848-0B0F5BEB9492}">
      <dgm:prSet/>
      <dgm:spPr/>
      <dgm:t>
        <a:bodyPr/>
        <a:lstStyle/>
        <a:p>
          <a:endParaRPr lang="es-ES" sz="2800"/>
        </a:p>
      </dgm:t>
    </dgm:pt>
    <dgm:pt modelId="{7756B928-9C9E-4440-9BFB-CA5B7DBC9B88}" type="sibTrans" cxnId="{F6F07F1B-13B7-4B0B-9848-0B0F5BEB9492}">
      <dgm:prSet/>
      <dgm:spPr/>
      <dgm:t>
        <a:bodyPr/>
        <a:lstStyle/>
        <a:p>
          <a:endParaRPr lang="es-ES" sz="2800"/>
        </a:p>
      </dgm:t>
    </dgm:pt>
    <dgm:pt modelId="{0E01435D-E2C9-49E7-AFF4-557A62AF23FF}">
      <dgm:prSet phldrT="[Texto]" custT="1"/>
      <dgm:spPr/>
      <dgm:t>
        <a:bodyPr/>
        <a:lstStyle/>
        <a:p>
          <a:r>
            <a:rPr lang="es-ES" sz="1800" dirty="0" smtClean="0"/>
            <a:t>Suelo</a:t>
          </a:r>
          <a:endParaRPr lang="es-ES" sz="1800" dirty="0"/>
        </a:p>
      </dgm:t>
    </dgm:pt>
    <dgm:pt modelId="{3578A4F7-BF8E-449D-AC09-DE7FA8C71C7F}" type="parTrans" cxnId="{7488EEDB-2D23-4BB4-ADD0-5AD39C6BB3AD}">
      <dgm:prSet/>
      <dgm:spPr/>
      <dgm:t>
        <a:bodyPr/>
        <a:lstStyle/>
        <a:p>
          <a:endParaRPr lang="es-ES" sz="2800"/>
        </a:p>
      </dgm:t>
    </dgm:pt>
    <dgm:pt modelId="{15631A4A-DA6D-4FCE-B5AD-86D11349F6F8}" type="sibTrans" cxnId="{7488EEDB-2D23-4BB4-ADD0-5AD39C6BB3AD}">
      <dgm:prSet/>
      <dgm:spPr/>
      <dgm:t>
        <a:bodyPr/>
        <a:lstStyle/>
        <a:p>
          <a:endParaRPr lang="es-ES" sz="2800"/>
        </a:p>
      </dgm:t>
    </dgm:pt>
    <dgm:pt modelId="{209B5BCC-3221-4613-9221-AD07EFF7421B}">
      <dgm:prSet phldrT="[Texto]" custT="1"/>
      <dgm:spPr/>
      <dgm:t>
        <a:bodyPr/>
        <a:lstStyle/>
        <a:p>
          <a:pPr algn="ctr"/>
          <a:r>
            <a:rPr lang="es-ES" sz="1800" b="1" dirty="0" smtClean="0"/>
            <a:t>NOM-021-SEMARNAT-2000</a:t>
          </a:r>
        </a:p>
        <a:p>
          <a:pPr algn="ctr"/>
          <a:r>
            <a:rPr lang="es-ES" sz="1800" b="0" dirty="0" smtClean="0"/>
            <a:t>con 17 puntos </a:t>
          </a:r>
          <a:endParaRPr lang="es-ES" sz="1800" b="0" dirty="0"/>
        </a:p>
      </dgm:t>
    </dgm:pt>
    <dgm:pt modelId="{43C0D770-51FB-42AF-9C1B-834CAF9D620F}" type="parTrans" cxnId="{272F34C7-BB49-4F19-9F73-1DFB182D2DEA}">
      <dgm:prSet/>
      <dgm:spPr/>
      <dgm:t>
        <a:bodyPr/>
        <a:lstStyle/>
        <a:p>
          <a:endParaRPr lang="es-ES" sz="2800"/>
        </a:p>
      </dgm:t>
    </dgm:pt>
    <dgm:pt modelId="{FC797C67-89D9-4989-91E8-82080B84BAA9}" type="sibTrans" cxnId="{272F34C7-BB49-4F19-9F73-1DFB182D2DEA}">
      <dgm:prSet/>
      <dgm:spPr/>
      <dgm:t>
        <a:bodyPr/>
        <a:lstStyle/>
        <a:p>
          <a:endParaRPr lang="es-ES" sz="2800"/>
        </a:p>
      </dgm:t>
    </dgm:pt>
    <dgm:pt modelId="{71DC405E-6104-4F61-9269-A7C11C2DA369}">
      <dgm:prSet phldrT="[Texto]" custT="1"/>
      <dgm:spPr/>
      <dgm:t>
        <a:bodyPr/>
        <a:lstStyle/>
        <a:p>
          <a:r>
            <a:rPr lang="es-ES" sz="1800" dirty="0" smtClean="0"/>
            <a:t>Diseño y elaboración de Tecnosoles </a:t>
          </a:r>
          <a:endParaRPr lang="es-ES" sz="1800" dirty="0"/>
        </a:p>
      </dgm:t>
    </dgm:pt>
    <dgm:pt modelId="{4DE89DE0-2BF4-426E-84E2-962F69DBECD3}" type="parTrans" cxnId="{BC06BA19-0E35-4137-BC33-D34262A845F0}">
      <dgm:prSet/>
      <dgm:spPr/>
      <dgm:t>
        <a:bodyPr/>
        <a:lstStyle/>
        <a:p>
          <a:endParaRPr lang="es-ES" sz="2800"/>
        </a:p>
      </dgm:t>
    </dgm:pt>
    <dgm:pt modelId="{079816FE-C045-4E62-AF16-E796BC759A97}" type="sibTrans" cxnId="{BC06BA19-0E35-4137-BC33-D34262A845F0}">
      <dgm:prSet/>
      <dgm:spPr/>
      <dgm:t>
        <a:bodyPr/>
        <a:lstStyle/>
        <a:p>
          <a:endParaRPr lang="es-ES" sz="2800"/>
        </a:p>
      </dgm:t>
    </dgm:pt>
    <dgm:pt modelId="{EFAD0D23-93DF-4583-9B94-8BB067814FA9}">
      <dgm:prSet phldrT="[Texto]" custT="1"/>
      <dgm:spPr/>
      <dgm:t>
        <a:bodyPr/>
        <a:lstStyle/>
        <a:p>
          <a:pPr algn="ctr"/>
          <a:r>
            <a:rPr lang="es-ES" sz="1800" b="1" dirty="0" smtClean="0"/>
            <a:t>Experimental</a:t>
          </a:r>
        </a:p>
        <a:p>
          <a:pPr algn="ctr"/>
          <a:r>
            <a:rPr lang="es-ES" sz="1800" b="0" dirty="0" smtClean="0"/>
            <a:t>7 propuestas de Tecnosol </a:t>
          </a:r>
          <a:endParaRPr lang="es-ES" sz="1800" b="0" dirty="0"/>
        </a:p>
      </dgm:t>
    </dgm:pt>
    <dgm:pt modelId="{D9AAE68E-F19E-424E-9DCD-CEB288CF681E}" type="parTrans" cxnId="{F6FE5730-ADC5-4B0F-81E9-4A8F05CE7C9F}">
      <dgm:prSet/>
      <dgm:spPr/>
      <dgm:t>
        <a:bodyPr/>
        <a:lstStyle/>
        <a:p>
          <a:endParaRPr lang="es-ES" sz="2800"/>
        </a:p>
      </dgm:t>
    </dgm:pt>
    <dgm:pt modelId="{C239B0E7-E552-499A-A977-BA0EA3B147D9}" type="sibTrans" cxnId="{F6FE5730-ADC5-4B0F-81E9-4A8F05CE7C9F}">
      <dgm:prSet/>
      <dgm:spPr/>
      <dgm:t>
        <a:bodyPr/>
        <a:lstStyle/>
        <a:p>
          <a:endParaRPr lang="es-ES" sz="2800"/>
        </a:p>
      </dgm:t>
    </dgm:pt>
    <mc:AlternateContent xmlns:mc="http://schemas.openxmlformats.org/markup-compatibility/2006" xmlns:a14="http://schemas.microsoft.com/office/drawing/2010/main">
      <mc:Choice Requires="a14">
        <dgm:pt modelId="{00B24AD8-8C8A-4DA9-941F-CC582A49CDE3}">
          <dgm:prSet phldrT="[Texto]" custT="1"/>
          <dgm:spPr/>
          <dgm:t>
            <a:bodyPr/>
            <a:lstStyle/>
            <a:p>
              <a:r>
                <a:rPr lang="es-ES" sz="1800" dirty="0" smtClean="0"/>
                <a:t>Pruebas de Retención de fosfatos </a:t>
              </a:r>
              <a:r>
                <a:rPr lang="es-ES" sz="1800" i="0" dirty="0" smtClean="0"/>
                <a:t>(</a:t>
              </a:r>
              <a14:m>
                <m:oMath xmlns:m="http://schemas.openxmlformats.org/officeDocument/2006/math">
                  <m:sSubSup>
                    <m:sSubSupPr>
                      <m:ctrlPr>
                        <a:rPr lang="es-ES" sz="1800" i="1" smtClean="0">
                          <a:latin typeface="Cambria Math" panose="02040503050406030204" pitchFamily="18" charset="0"/>
                        </a:rPr>
                      </m:ctrlPr>
                    </m:sSubSupPr>
                    <m:e>
                      <m:r>
                        <m:rPr>
                          <m:sty m:val="p"/>
                        </m:rPr>
                        <a:rPr lang="es-ES" sz="1800" b="0" i="0" smtClean="0">
                          <a:latin typeface="Cambria Math" panose="02040503050406030204" pitchFamily="18" charset="0"/>
                        </a:rPr>
                        <m:t>PO</m:t>
                      </m:r>
                    </m:e>
                    <m:sub>
                      <m:r>
                        <a:rPr lang="es-ES" sz="1800" b="0" i="0" smtClean="0">
                          <a:latin typeface="Cambria Math" panose="02040503050406030204" pitchFamily="18" charset="0"/>
                        </a:rPr>
                        <m:t>4</m:t>
                      </m:r>
                    </m:sub>
                    <m:sup>
                      <m:r>
                        <a:rPr lang="es-ES" sz="1800" b="0" i="0" smtClean="0">
                          <a:latin typeface="Cambria Math" panose="02040503050406030204" pitchFamily="18" charset="0"/>
                        </a:rPr>
                        <m:t>−3</m:t>
                      </m:r>
                    </m:sup>
                  </m:sSubSup>
                  <m:r>
                    <a:rPr lang="es-ES" sz="1800" b="0" i="0" smtClean="0">
                      <a:latin typeface="Cambria Math" panose="02040503050406030204" pitchFamily="18" charset="0"/>
                    </a:rPr>
                    <m:t>)</m:t>
                  </m:r>
                </m:oMath>
              </a14:m>
              <a:endParaRPr lang="es-ES" sz="1800" i="0" dirty="0"/>
            </a:p>
          </dgm:t>
        </dgm:pt>
      </mc:Choice>
      <mc:Fallback xmlns="">
        <dgm:pt modelId="{00B24AD8-8C8A-4DA9-941F-CC582A49CDE3}">
          <dgm:prSet phldrT="[Texto]" custT="1"/>
          <dgm:spPr/>
          <dgm:t>
            <a:bodyPr/>
            <a:lstStyle/>
            <a:p>
              <a:r>
                <a:rPr lang="es-ES" sz="1800" dirty="0" smtClean="0"/>
                <a:t>Pruebas de Retención de fosfatos </a:t>
              </a:r>
              <a:r>
                <a:rPr lang="es-ES" sz="1800" i="0" dirty="0" smtClean="0"/>
                <a:t>(</a:t>
              </a:r>
              <a:r>
                <a:rPr lang="es-ES" sz="1800" b="0" i="0" smtClean="0">
                  <a:latin typeface="Cambria Math" panose="02040503050406030204" pitchFamily="18" charset="0"/>
                </a:rPr>
                <a:t>PO_4^(−3))</a:t>
              </a:r>
              <a:endParaRPr lang="es-ES" sz="1800" i="0" dirty="0"/>
            </a:p>
          </dgm:t>
        </dgm:pt>
      </mc:Fallback>
    </mc:AlternateContent>
    <dgm:pt modelId="{3DE122C5-E15B-4F29-A45F-2D783A2FBC1F}" type="parTrans" cxnId="{EB670DAF-EA70-4549-B216-2205110EC37E}">
      <dgm:prSet/>
      <dgm:spPr/>
      <dgm:t>
        <a:bodyPr/>
        <a:lstStyle/>
        <a:p>
          <a:endParaRPr lang="es-ES" sz="2800"/>
        </a:p>
      </dgm:t>
    </dgm:pt>
    <dgm:pt modelId="{AB0F3079-3243-49A5-9B03-2E68C90829DD}" type="sibTrans" cxnId="{EB670DAF-EA70-4549-B216-2205110EC37E}">
      <dgm:prSet/>
      <dgm:spPr/>
      <dgm:t>
        <a:bodyPr/>
        <a:lstStyle/>
        <a:p>
          <a:endParaRPr lang="es-ES" sz="2800"/>
        </a:p>
      </dgm:t>
    </dgm:pt>
    <dgm:pt modelId="{FEAD0336-A11B-4279-A415-C9D672298BD9}" type="pres">
      <dgm:prSet presAssocID="{240C0663-9F8E-4ADB-830D-3811FAE840C9}" presName="Name0" presStyleCnt="0">
        <dgm:presLayoutVars>
          <dgm:chMax val="7"/>
          <dgm:chPref val="7"/>
          <dgm:dir/>
          <dgm:animOne val="branch"/>
          <dgm:animLvl val="lvl"/>
        </dgm:presLayoutVars>
      </dgm:prSet>
      <dgm:spPr/>
      <dgm:t>
        <a:bodyPr/>
        <a:lstStyle/>
        <a:p>
          <a:endParaRPr lang="es-EC"/>
        </a:p>
      </dgm:t>
    </dgm:pt>
    <dgm:pt modelId="{22982145-8844-4BD4-85ED-23C7CB843DC6}" type="pres">
      <dgm:prSet presAssocID="{5BC0B453-6110-4542-9E6A-D54D88C6F5F3}" presName="composite" presStyleCnt="0"/>
      <dgm:spPr/>
    </dgm:pt>
    <dgm:pt modelId="{0D3CD6A1-0484-44E6-8781-5A33A85791EB}" type="pres">
      <dgm:prSet presAssocID="{5BC0B453-6110-4542-9E6A-D54D88C6F5F3}" presName="BackAccent" presStyleLbl="bgShp" presStyleIdx="0" presStyleCnt="4"/>
      <dgm:spPr>
        <a:blipFill rotWithShape="0">
          <a:blip xmlns:r="http://schemas.openxmlformats.org/officeDocument/2006/relationships" r:embed="rId1"/>
          <a:stretch>
            <a:fillRect/>
          </a:stretch>
        </a:blipFill>
      </dgm:spPr>
      <dgm:t>
        <a:bodyPr/>
        <a:lstStyle/>
        <a:p>
          <a:endParaRPr lang="es-ES"/>
        </a:p>
      </dgm:t>
    </dgm:pt>
    <dgm:pt modelId="{AE544E32-6FCD-4265-A607-0BB4F76C6F08}" type="pres">
      <dgm:prSet presAssocID="{5BC0B453-6110-4542-9E6A-D54D88C6F5F3}" presName="Accent" presStyleLbl="alignNode1" presStyleIdx="0" presStyleCnt="4"/>
      <dgm:spPr/>
    </dgm:pt>
    <dgm:pt modelId="{FADCBAEB-DD3B-4273-BAE3-1C806CFEC361}" type="pres">
      <dgm:prSet presAssocID="{5BC0B453-6110-4542-9E6A-D54D88C6F5F3}" presName="Child" presStyleLbl="revTx" presStyleIdx="0" presStyleCnt="7" custLinFactNeighborX="-15579" custLinFactNeighborY="13564">
        <dgm:presLayoutVars>
          <dgm:chMax val="0"/>
          <dgm:chPref val="0"/>
          <dgm:bulletEnabled val="1"/>
        </dgm:presLayoutVars>
      </dgm:prSet>
      <dgm:spPr/>
      <dgm:t>
        <a:bodyPr/>
        <a:lstStyle/>
        <a:p>
          <a:endParaRPr lang="es-ES"/>
        </a:p>
      </dgm:t>
    </dgm:pt>
    <dgm:pt modelId="{4C3ACFEA-37E3-4BF2-B5A9-C2CA1F4D22BB}" type="pres">
      <dgm:prSet presAssocID="{5BC0B453-6110-4542-9E6A-D54D88C6F5F3}" presName="Parent" presStyleLbl="revTx" presStyleIdx="1" presStyleCnt="7">
        <dgm:presLayoutVars>
          <dgm:chMax val="1"/>
          <dgm:chPref val="1"/>
          <dgm:bulletEnabled val="1"/>
        </dgm:presLayoutVars>
      </dgm:prSet>
      <dgm:spPr/>
      <dgm:t>
        <a:bodyPr/>
        <a:lstStyle/>
        <a:p>
          <a:endParaRPr lang="es-EC"/>
        </a:p>
      </dgm:t>
    </dgm:pt>
    <dgm:pt modelId="{E1248D44-B769-4C48-A271-A698C67C8B6C}" type="pres">
      <dgm:prSet presAssocID="{B9AC0E94-B46E-4535-AD5D-3F3A14ED6C82}" presName="sibTrans" presStyleCnt="0"/>
      <dgm:spPr/>
    </dgm:pt>
    <dgm:pt modelId="{392A84E8-CF95-4A87-82FE-C7D87796987E}" type="pres">
      <dgm:prSet presAssocID="{0E01435D-E2C9-49E7-AFF4-557A62AF23FF}" presName="composite" presStyleCnt="0"/>
      <dgm:spPr/>
    </dgm:pt>
    <dgm:pt modelId="{8C1DECCA-D5F7-42F7-B472-579E1D2D874E}" type="pres">
      <dgm:prSet presAssocID="{0E01435D-E2C9-49E7-AFF4-557A62AF23FF}" presName="BackAccent" presStyleLbl="bgShp" presStyleIdx="1" presStyleCnt="4"/>
      <dgm:spPr/>
    </dgm:pt>
    <dgm:pt modelId="{E3BA5453-C7CA-408A-808E-81AC8CC2BA93}" type="pres">
      <dgm:prSet presAssocID="{0E01435D-E2C9-49E7-AFF4-557A62AF23FF}" presName="Accent" presStyleLbl="alignNode1" presStyleIdx="1" presStyleCnt="4"/>
      <dgm:spPr/>
    </dgm:pt>
    <dgm:pt modelId="{4633BA5D-D35E-454D-838E-3051B842FA58}" type="pres">
      <dgm:prSet presAssocID="{0E01435D-E2C9-49E7-AFF4-557A62AF23FF}" presName="Child" presStyleLbl="revTx" presStyleIdx="2" presStyleCnt="7" custLinFactNeighborX="-23743" custLinFactNeighborY="12385">
        <dgm:presLayoutVars>
          <dgm:chMax val="0"/>
          <dgm:chPref val="0"/>
          <dgm:bulletEnabled val="1"/>
        </dgm:presLayoutVars>
      </dgm:prSet>
      <dgm:spPr/>
      <dgm:t>
        <a:bodyPr/>
        <a:lstStyle/>
        <a:p>
          <a:endParaRPr lang="es-ES"/>
        </a:p>
      </dgm:t>
    </dgm:pt>
    <dgm:pt modelId="{9E5A4D4D-0D0D-4DBD-B248-3A94895C5CE2}" type="pres">
      <dgm:prSet presAssocID="{0E01435D-E2C9-49E7-AFF4-557A62AF23FF}" presName="Parent" presStyleLbl="revTx" presStyleIdx="3" presStyleCnt="7">
        <dgm:presLayoutVars>
          <dgm:chMax val="1"/>
          <dgm:chPref val="1"/>
          <dgm:bulletEnabled val="1"/>
        </dgm:presLayoutVars>
      </dgm:prSet>
      <dgm:spPr/>
      <dgm:t>
        <a:bodyPr/>
        <a:lstStyle/>
        <a:p>
          <a:endParaRPr lang="es-ES"/>
        </a:p>
      </dgm:t>
    </dgm:pt>
    <dgm:pt modelId="{75EE8B3D-ECB7-406B-9987-CD724987A836}" type="pres">
      <dgm:prSet presAssocID="{15631A4A-DA6D-4FCE-B5AD-86D11349F6F8}" presName="sibTrans" presStyleCnt="0"/>
      <dgm:spPr/>
    </dgm:pt>
    <dgm:pt modelId="{E3E7DF40-5E9C-4BE5-B89E-B6A08E4248DB}" type="pres">
      <dgm:prSet presAssocID="{71DC405E-6104-4F61-9269-A7C11C2DA369}" presName="composite" presStyleCnt="0"/>
      <dgm:spPr/>
    </dgm:pt>
    <dgm:pt modelId="{7D1C607F-FD43-4B3E-9A0F-85C81726F455}" type="pres">
      <dgm:prSet presAssocID="{71DC405E-6104-4F61-9269-A7C11C2DA369}" presName="BackAccent" presStyleLbl="bgShp" presStyleIdx="2" presStyleCnt="4"/>
      <dgm:spPr/>
    </dgm:pt>
    <dgm:pt modelId="{350BDA8F-75EC-47A5-A09E-DC40B59D9228}" type="pres">
      <dgm:prSet presAssocID="{71DC405E-6104-4F61-9269-A7C11C2DA369}" presName="Accent" presStyleLbl="alignNode1" presStyleIdx="2" presStyleCnt="4"/>
      <dgm:spPr>
        <a:blipFill rotWithShape="0">
          <a:blip xmlns:r="http://schemas.openxmlformats.org/officeDocument/2006/relationships" r:embed="rId2"/>
          <a:stretch>
            <a:fillRect/>
          </a:stretch>
        </a:blipFill>
      </dgm:spPr>
      <dgm:t>
        <a:bodyPr/>
        <a:lstStyle/>
        <a:p>
          <a:endParaRPr lang="es-ES"/>
        </a:p>
      </dgm:t>
    </dgm:pt>
    <dgm:pt modelId="{5197DB9E-4E0C-4040-A70E-CD0BBA45507A}" type="pres">
      <dgm:prSet presAssocID="{71DC405E-6104-4F61-9269-A7C11C2DA369}" presName="Child" presStyleLbl="revTx" presStyleIdx="4" presStyleCnt="7" custLinFactNeighborX="-15940" custLinFactNeighborY="12468">
        <dgm:presLayoutVars>
          <dgm:chMax val="0"/>
          <dgm:chPref val="0"/>
          <dgm:bulletEnabled val="1"/>
        </dgm:presLayoutVars>
      </dgm:prSet>
      <dgm:spPr/>
      <dgm:t>
        <a:bodyPr/>
        <a:lstStyle/>
        <a:p>
          <a:endParaRPr lang="es-ES"/>
        </a:p>
      </dgm:t>
    </dgm:pt>
    <dgm:pt modelId="{F5DF9625-74B0-4A49-82B2-F5D1193162B3}" type="pres">
      <dgm:prSet presAssocID="{71DC405E-6104-4F61-9269-A7C11C2DA369}" presName="Parent" presStyleLbl="revTx" presStyleIdx="5" presStyleCnt="7">
        <dgm:presLayoutVars>
          <dgm:chMax val="1"/>
          <dgm:chPref val="1"/>
          <dgm:bulletEnabled val="1"/>
        </dgm:presLayoutVars>
      </dgm:prSet>
      <dgm:spPr/>
      <dgm:t>
        <a:bodyPr/>
        <a:lstStyle/>
        <a:p>
          <a:endParaRPr lang="es-ES"/>
        </a:p>
      </dgm:t>
    </dgm:pt>
    <dgm:pt modelId="{B6A991DD-7CD4-4D1D-BFB3-02FB6B0189D2}" type="pres">
      <dgm:prSet presAssocID="{079816FE-C045-4E62-AF16-E796BC759A97}" presName="sibTrans" presStyleCnt="0"/>
      <dgm:spPr/>
    </dgm:pt>
    <dgm:pt modelId="{F278B7E0-DCFF-4338-9A82-4DD7A9EE8280}" type="pres">
      <dgm:prSet presAssocID="{00B24AD8-8C8A-4DA9-941F-CC582A49CDE3}" presName="composite" presStyleCnt="0"/>
      <dgm:spPr/>
    </dgm:pt>
    <dgm:pt modelId="{9C6B3AC5-DF14-4D07-B1F8-A4CBF237818F}" type="pres">
      <dgm:prSet presAssocID="{00B24AD8-8C8A-4DA9-941F-CC582A49CDE3}" presName="BackAccent" presStyleLbl="bgShp" presStyleIdx="3" presStyleCnt="4"/>
      <dgm:spPr/>
    </dgm:pt>
    <dgm:pt modelId="{25BC6472-0327-4A0B-969A-716F231C7D9F}" type="pres">
      <dgm:prSet presAssocID="{00B24AD8-8C8A-4DA9-941F-CC582A49CDE3}" presName="Accent" presStyleLbl="alignNode1" presStyleIdx="3" presStyleCnt="4"/>
      <dgm:spPr/>
    </dgm:pt>
    <dgm:pt modelId="{EBA0C1E1-FCCB-4687-95AE-BAE797927EE2}" type="pres">
      <dgm:prSet presAssocID="{00B24AD8-8C8A-4DA9-941F-CC582A49CDE3}" presName="Child" presStyleLbl="revTx" presStyleIdx="5" presStyleCnt="7">
        <dgm:presLayoutVars>
          <dgm:chMax val="0"/>
          <dgm:chPref val="0"/>
          <dgm:bulletEnabled val="1"/>
        </dgm:presLayoutVars>
      </dgm:prSet>
      <dgm:spPr/>
    </dgm:pt>
    <dgm:pt modelId="{D18D4D3C-E545-4CEE-86A4-030F9DDB8D6B}" type="pres">
      <dgm:prSet presAssocID="{00B24AD8-8C8A-4DA9-941F-CC582A49CDE3}" presName="Parent" presStyleLbl="revTx" presStyleIdx="6" presStyleCnt="7">
        <dgm:presLayoutVars>
          <dgm:chMax val="1"/>
          <dgm:chPref val="1"/>
          <dgm:bulletEnabled val="1"/>
        </dgm:presLayoutVars>
      </dgm:prSet>
      <dgm:spPr/>
      <dgm:t>
        <a:bodyPr/>
        <a:lstStyle/>
        <a:p>
          <a:endParaRPr lang="es-EC"/>
        </a:p>
      </dgm:t>
    </dgm:pt>
  </dgm:ptLst>
  <dgm:cxnLst>
    <dgm:cxn modelId="{D608590C-D38C-4E80-89BC-49551C88DD8A}" type="presOf" srcId="{00B24AD8-8C8A-4DA9-941F-CC582A49CDE3}" destId="{D18D4D3C-E545-4CEE-86A4-030F9DDB8D6B}" srcOrd="0" destOrd="0" presId="urn:microsoft.com/office/officeart/2008/layout/IncreasingCircleProcess"/>
    <dgm:cxn modelId="{7488EEDB-2D23-4BB4-ADD0-5AD39C6BB3AD}" srcId="{240C0663-9F8E-4ADB-830D-3811FAE840C9}" destId="{0E01435D-E2C9-49E7-AFF4-557A62AF23FF}" srcOrd="1" destOrd="0" parTransId="{3578A4F7-BF8E-449D-AC09-DE7FA8C71C7F}" sibTransId="{15631A4A-DA6D-4FCE-B5AD-86D11349F6F8}"/>
    <dgm:cxn modelId="{441047C7-B19A-4DC8-AA4E-BBF144213EE6}" srcId="{240C0663-9F8E-4ADB-830D-3811FAE840C9}" destId="{5BC0B453-6110-4542-9E6A-D54D88C6F5F3}" srcOrd="0" destOrd="0" parTransId="{5781B296-E326-4656-8059-BE0CDFE16CF5}" sibTransId="{B9AC0E94-B46E-4535-AD5D-3F3A14ED6C82}"/>
    <dgm:cxn modelId="{9A1EA87D-AE84-4CD9-8235-A2605E6468B2}" type="presOf" srcId="{209B5BCC-3221-4613-9221-AD07EFF7421B}" destId="{4633BA5D-D35E-454D-838E-3051B842FA58}" srcOrd="0" destOrd="0" presId="urn:microsoft.com/office/officeart/2008/layout/IncreasingCircleProcess"/>
    <dgm:cxn modelId="{F6F07F1B-13B7-4B0B-9848-0B0F5BEB9492}" srcId="{5BC0B453-6110-4542-9E6A-D54D88C6F5F3}" destId="{46882776-F3CF-4C80-8D04-21AA7DFA75CB}" srcOrd="0" destOrd="0" parTransId="{6CF71D97-DFB0-449C-94CA-0DB4FF704401}" sibTransId="{7756B928-9C9E-4440-9BFB-CA5B7DBC9B88}"/>
    <dgm:cxn modelId="{272F34C7-BB49-4F19-9F73-1DFB182D2DEA}" srcId="{0E01435D-E2C9-49E7-AFF4-557A62AF23FF}" destId="{209B5BCC-3221-4613-9221-AD07EFF7421B}" srcOrd="0" destOrd="0" parTransId="{43C0D770-51FB-42AF-9C1B-834CAF9D620F}" sibTransId="{FC797C67-89D9-4989-91E8-82080B84BAA9}"/>
    <dgm:cxn modelId="{EB670DAF-EA70-4549-B216-2205110EC37E}" srcId="{240C0663-9F8E-4ADB-830D-3811FAE840C9}" destId="{00B24AD8-8C8A-4DA9-941F-CC582A49CDE3}" srcOrd="3" destOrd="0" parTransId="{3DE122C5-E15B-4F29-A45F-2D783A2FBC1F}" sibTransId="{AB0F3079-3243-49A5-9B03-2E68C90829DD}"/>
    <dgm:cxn modelId="{BC06BA19-0E35-4137-BC33-D34262A845F0}" srcId="{240C0663-9F8E-4ADB-830D-3811FAE840C9}" destId="{71DC405E-6104-4F61-9269-A7C11C2DA369}" srcOrd="2" destOrd="0" parTransId="{4DE89DE0-2BF4-426E-84E2-962F69DBECD3}" sibTransId="{079816FE-C045-4E62-AF16-E796BC759A97}"/>
    <dgm:cxn modelId="{A3B443E2-FAA2-4E0C-8BB5-178304DF62CC}" type="presOf" srcId="{71DC405E-6104-4F61-9269-A7C11C2DA369}" destId="{F5DF9625-74B0-4A49-82B2-F5D1193162B3}" srcOrd="0" destOrd="0" presId="urn:microsoft.com/office/officeart/2008/layout/IncreasingCircleProcess"/>
    <dgm:cxn modelId="{DC984545-ED7D-41E9-91E4-B5D766A1A85E}" type="presOf" srcId="{EFAD0D23-93DF-4583-9B94-8BB067814FA9}" destId="{5197DB9E-4E0C-4040-A70E-CD0BBA45507A}" srcOrd="0" destOrd="0" presId="urn:microsoft.com/office/officeart/2008/layout/IncreasingCircleProcess"/>
    <dgm:cxn modelId="{8FA5EED5-9BAF-4CD1-9DC6-AF7EA5801FE2}" type="presOf" srcId="{5BC0B453-6110-4542-9E6A-D54D88C6F5F3}" destId="{4C3ACFEA-37E3-4BF2-B5A9-C2CA1F4D22BB}" srcOrd="0" destOrd="0" presId="urn:microsoft.com/office/officeart/2008/layout/IncreasingCircleProcess"/>
    <dgm:cxn modelId="{8C153910-DEF6-430E-B732-82B1B559BF5A}" type="presOf" srcId="{0E01435D-E2C9-49E7-AFF4-557A62AF23FF}" destId="{9E5A4D4D-0D0D-4DBD-B248-3A94895C5CE2}" srcOrd="0" destOrd="0" presId="urn:microsoft.com/office/officeart/2008/layout/IncreasingCircleProcess"/>
    <dgm:cxn modelId="{B0E1B0FA-5DAA-4A63-9A1C-9285D6F48AC5}" type="presOf" srcId="{46882776-F3CF-4C80-8D04-21AA7DFA75CB}" destId="{FADCBAEB-DD3B-4273-BAE3-1C806CFEC361}" srcOrd="0" destOrd="0" presId="urn:microsoft.com/office/officeart/2008/layout/IncreasingCircleProcess"/>
    <dgm:cxn modelId="{BCB5C407-DB11-452A-8ECF-2B64A8F5A207}" type="presOf" srcId="{240C0663-9F8E-4ADB-830D-3811FAE840C9}" destId="{FEAD0336-A11B-4279-A415-C9D672298BD9}" srcOrd="0" destOrd="0" presId="urn:microsoft.com/office/officeart/2008/layout/IncreasingCircleProcess"/>
    <dgm:cxn modelId="{F6FE5730-ADC5-4B0F-81E9-4A8F05CE7C9F}" srcId="{71DC405E-6104-4F61-9269-A7C11C2DA369}" destId="{EFAD0D23-93DF-4583-9B94-8BB067814FA9}" srcOrd="0" destOrd="0" parTransId="{D9AAE68E-F19E-424E-9DCD-CEB288CF681E}" sibTransId="{C239B0E7-E552-499A-A977-BA0EA3B147D9}"/>
    <dgm:cxn modelId="{3F471F08-FB6A-48F7-B36D-A74FAC6CE62B}" type="presParOf" srcId="{FEAD0336-A11B-4279-A415-C9D672298BD9}" destId="{22982145-8844-4BD4-85ED-23C7CB843DC6}" srcOrd="0" destOrd="0" presId="urn:microsoft.com/office/officeart/2008/layout/IncreasingCircleProcess"/>
    <dgm:cxn modelId="{346F6FA7-5114-4787-84CA-D66C073FEA61}" type="presParOf" srcId="{22982145-8844-4BD4-85ED-23C7CB843DC6}" destId="{0D3CD6A1-0484-44E6-8781-5A33A85791EB}" srcOrd="0" destOrd="0" presId="urn:microsoft.com/office/officeart/2008/layout/IncreasingCircleProcess"/>
    <dgm:cxn modelId="{A9FBA81F-68E7-4EA4-B752-21B14DB52A29}" type="presParOf" srcId="{22982145-8844-4BD4-85ED-23C7CB843DC6}" destId="{AE544E32-6FCD-4265-A607-0BB4F76C6F08}" srcOrd="1" destOrd="0" presId="urn:microsoft.com/office/officeart/2008/layout/IncreasingCircleProcess"/>
    <dgm:cxn modelId="{BECC6983-977E-48C6-9D00-02770E7CF7B3}" type="presParOf" srcId="{22982145-8844-4BD4-85ED-23C7CB843DC6}" destId="{FADCBAEB-DD3B-4273-BAE3-1C806CFEC361}" srcOrd="2" destOrd="0" presId="urn:microsoft.com/office/officeart/2008/layout/IncreasingCircleProcess"/>
    <dgm:cxn modelId="{718135FA-5959-4FE9-8DD6-64AF775D9550}" type="presParOf" srcId="{22982145-8844-4BD4-85ED-23C7CB843DC6}" destId="{4C3ACFEA-37E3-4BF2-B5A9-C2CA1F4D22BB}" srcOrd="3" destOrd="0" presId="urn:microsoft.com/office/officeart/2008/layout/IncreasingCircleProcess"/>
    <dgm:cxn modelId="{82B46DE0-72A8-4E91-B4C8-255CEDF32223}" type="presParOf" srcId="{FEAD0336-A11B-4279-A415-C9D672298BD9}" destId="{E1248D44-B769-4C48-A271-A698C67C8B6C}" srcOrd="1" destOrd="0" presId="urn:microsoft.com/office/officeart/2008/layout/IncreasingCircleProcess"/>
    <dgm:cxn modelId="{EF223026-95BC-4500-B2AC-57E43C55DBFD}" type="presParOf" srcId="{FEAD0336-A11B-4279-A415-C9D672298BD9}" destId="{392A84E8-CF95-4A87-82FE-C7D87796987E}" srcOrd="2" destOrd="0" presId="urn:microsoft.com/office/officeart/2008/layout/IncreasingCircleProcess"/>
    <dgm:cxn modelId="{B8955458-0061-49D7-9D28-72894CB5EE64}" type="presParOf" srcId="{392A84E8-CF95-4A87-82FE-C7D87796987E}" destId="{8C1DECCA-D5F7-42F7-B472-579E1D2D874E}" srcOrd="0" destOrd="0" presId="urn:microsoft.com/office/officeart/2008/layout/IncreasingCircleProcess"/>
    <dgm:cxn modelId="{D9B33C08-AE11-42DD-866B-2761AC71DEC8}" type="presParOf" srcId="{392A84E8-CF95-4A87-82FE-C7D87796987E}" destId="{E3BA5453-C7CA-408A-808E-81AC8CC2BA93}" srcOrd="1" destOrd="0" presId="urn:microsoft.com/office/officeart/2008/layout/IncreasingCircleProcess"/>
    <dgm:cxn modelId="{EA534856-76FA-4939-998A-75217A481CA1}" type="presParOf" srcId="{392A84E8-CF95-4A87-82FE-C7D87796987E}" destId="{4633BA5D-D35E-454D-838E-3051B842FA58}" srcOrd="2" destOrd="0" presId="urn:microsoft.com/office/officeart/2008/layout/IncreasingCircleProcess"/>
    <dgm:cxn modelId="{D32910CA-44ED-4ECC-B5DA-AE026C5C7816}" type="presParOf" srcId="{392A84E8-CF95-4A87-82FE-C7D87796987E}" destId="{9E5A4D4D-0D0D-4DBD-B248-3A94895C5CE2}" srcOrd="3" destOrd="0" presId="urn:microsoft.com/office/officeart/2008/layout/IncreasingCircleProcess"/>
    <dgm:cxn modelId="{382FF351-0EC3-417D-9AEB-64E5EDB4A833}" type="presParOf" srcId="{FEAD0336-A11B-4279-A415-C9D672298BD9}" destId="{75EE8B3D-ECB7-406B-9987-CD724987A836}" srcOrd="3" destOrd="0" presId="urn:microsoft.com/office/officeart/2008/layout/IncreasingCircleProcess"/>
    <dgm:cxn modelId="{9A6DC905-0E0D-4A5D-829B-6022BF97991C}" type="presParOf" srcId="{FEAD0336-A11B-4279-A415-C9D672298BD9}" destId="{E3E7DF40-5E9C-4BE5-B89E-B6A08E4248DB}" srcOrd="4" destOrd="0" presId="urn:microsoft.com/office/officeart/2008/layout/IncreasingCircleProcess"/>
    <dgm:cxn modelId="{B3EB99E3-DA20-49CE-B8FA-8C441A2DE1F3}" type="presParOf" srcId="{E3E7DF40-5E9C-4BE5-B89E-B6A08E4248DB}" destId="{7D1C607F-FD43-4B3E-9A0F-85C81726F455}" srcOrd="0" destOrd="0" presId="urn:microsoft.com/office/officeart/2008/layout/IncreasingCircleProcess"/>
    <dgm:cxn modelId="{B139DF7C-8DB0-443E-9040-BD7CD7FA90BA}" type="presParOf" srcId="{E3E7DF40-5E9C-4BE5-B89E-B6A08E4248DB}" destId="{350BDA8F-75EC-47A5-A09E-DC40B59D9228}" srcOrd="1" destOrd="0" presId="urn:microsoft.com/office/officeart/2008/layout/IncreasingCircleProcess"/>
    <dgm:cxn modelId="{AB891859-F65C-4677-9D76-0C0DD96EC4C8}" type="presParOf" srcId="{E3E7DF40-5E9C-4BE5-B89E-B6A08E4248DB}" destId="{5197DB9E-4E0C-4040-A70E-CD0BBA45507A}" srcOrd="2" destOrd="0" presId="urn:microsoft.com/office/officeart/2008/layout/IncreasingCircleProcess"/>
    <dgm:cxn modelId="{571B3325-FD40-4015-BDC3-A65DC24A3BF7}" type="presParOf" srcId="{E3E7DF40-5E9C-4BE5-B89E-B6A08E4248DB}" destId="{F5DF9625-74B0-4A49-82B2-F5D1193162B3}" srcOrd="3" destOrd="0" presId="urn:microsoft.com/office/officeart/2008/layout/IncreasingCircleProcess"/>
    <dgm:cxn modelId="{839FDBDA-CDD1-47E7-A46E-0D736606B2A6}" type="presParOf" srcId="{FEAD0336-A11B-4279-A415-C9D672298BD9}" destId="{B6A991DD-7CD4-4D1D-BFB3-02FB6B0189D2}" srcOrd="5" destOrd="0" presId="urn:microsoft.com/office/officeart/2008/layout/IncreasingCircleProcess"/>
    <dgm:cxn modelId="{B6EEE55C-1457-4D6E-9697-82661AAF6E9D}" type="presParOf" srcId="{FEAD0336-A11B-4279-A415-C9D672298BD9}" destId="{F278B7E0-DCFF-4338-9A82-4DD7A9EE8280}" srcOrd="6" destOrd="0" presId="urn:microsoft.com/office/officeart/2008/layout/IncreasingCircleProcess"/>
    <dgm:cxn modelId="{06D4DD23-6EA3-4EEE-9211-0334C224A932}" type="presParOf" srcId="{F278B7E0-DCFF-4338-9A82-4DD7A9EE8280}" destId="{9C6B3AC5-DF14-4D07-B1F8-A4CBF237818F}" srcOrd="0" destOrd="0" presId="urn:microsoft.com/office/officeart/2008/layout/IncreasingCircleProcess"/>
    <dgm:cxn modelId="{A552E291-6BB4-4EED-89C5-1E687E91D938}" type="presParOf" srcId="{F278B7E0-DCFF-4338-9A82-4DD7A9EE8280}" destId="{25BC6472-0327-4A0B-969A-716F231C7D9F}" srcOrd="1" destOrd="0" presId="urn:microsoft.com/office/officeart/2008/layout/IncreasingCircleProcess"/>
    <dgm:cxn modelId="{C5FAD472-57C9-428D-8BCD-4231ED5B4126}" type="presParOf" srcId="{F278B7E0-DCFF-4338-9A82-4DD7A9EE8280}" destId="{EBA0C1E1-FCCB-4687-95AE-BAE797927EE2}" srcOrd="2" destOrd="0" presId="urn:microsoft.com/office/officeart/2008/layout/IncreasingCircleProcess"/>
    <dgm:cxn modelId="{B313BC99-37B6-42DD-BD93-58128B256D73}" type="presParOf" srcId="{F278B7E0-DCFF-4338-9A82-4DD7A9EE8280}" destId="{D18D4D3C-E545-4CEE-86A4-030F9DDB8D6B}"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0C0663-9F8E-4ADB-830D-3811FAE840C9}" type="doc">
      <dgm:prSet loTypeId="urn:microsoft.com/office/officeart/2008/layout/IncreasingCircleProcess" loCatId="process" qsTypeId="urn:microsoft.com/office/officeart/2005/8/quickstyle/3d3" qsCatId="3D" csTypeId="urn:microsoft.com/office/officeart/2005/8/colors/colorful4" csCatId="colorful" phldr="1"/>
      <dgm:spPr/>
      <dgm:t>
        <a:bodyPr/>
        <a:lstStyle/>
        <a:p>
          <a:endParaRPr lang="es-ES"/>
        </a:p>
      </dgm:t>
    </dgm:pt>
    <dgm:pt modelId="{5BC0B453-6110-4542-9E6A-D54D88C6F5F3}">
      <dgm:prSet phldrT="[Texto]" custT="1"/>
      <dgm:spPr/>
      <dgm:t>
        <a:bodyPr/>
        <a:lstStyle/>
        <a:p>
          <a:r>
            <a:rPr lang="es-ES" sz="1800" dirty="0" smtClean="0"/>
            <a:t>Agua</a:t>
          </a:r>
          <a:endParaRPr lang="es-ES" sz="1800" dirty="0"/>
        </a:p>
      </dgm:t>
    </dgm:pt>
    <dgm:pt modelId="{5781B296-E326-4656-8059-BE0CDFE16CF5}" type="parTrans" cxnId="{441047C7-B19A-4DC8-AA4E-BBF144213EE6}">
      <dgm:prSet/>
      <dgm:spPr/>
      <dgm:t>
        <a:bodyPr/>
        <a:lstStyle/>
        <a:p>
          <a:endParaRPr lang="es-ES" sz="2800"/>
        </a:p>
      </dgm:t>
    </dgm:pt>
    <dgm:pt modelId="{B9AC0E94-B46E-4535-AD5D-3F3A14ED6C82}" type="sibTrans" cxnId="{441047C7-B19A-4DC8-AA4E-BBF144213EE6}">
      <dgm:prSet/>
      <dgm:spPr/>
      <dgm:t>
        <a:bodyPr/>
        <a:lstStyle/>
        <a:p>
          <a:endParaRPr lang="es-ES" sz="2800"/>
        </a:p>
      </dgm:t>
    </dgm:pt>
    <dgm:pt modelId="{46882776-F3CF-4C80-8D04-21AA7DFA75CB}">
      <dgm:prSet phldrT="[Texto]" custT="1"/>
      <dgm:spPr/>
      <dgm:t>
        <a:bodyPr/>
        <a:lstStyle/>
        <a:p>
          <a:pPr algn="ctr"/>
          <a:r>
            <a:rPr lang="es-ES" sz="1800" b="1" dirty="0" smtClean="0"/>
            <a:t>Normas INEN </a:t>
          </a:r>
          <a:r>
            <a:rPr lang="es-ES" sz="1800" b="0" dirty="0" smtClean="0"/>
            <a:t>2169:98 y 2176:98 </a:t>
          </a:r>
        </a:p>
        <a:p>
          <a:pPr algn="ctr"/>
          <a:r>
            <a:rPr lang="es-ES" sz="1800" b="0" dirty="0" smtClean="0"/>
            <a:t> con 26 puntos</a:t>
          </a:r>
          <a:endParaRPr lang="es-ES" sz="1800" b="0" dirty="0"/>
        </a:p>
      </dgm:t>
    </dgm:pt>
    <dgm:pt modelId="{6CF71D97-DFB0-449C-94CA-0DB4FF704401}" type="parTrans" cxnId="{F6F07F1B-13B7-4B0B-9848-0B0F5BEB9492}">
      <dgm:prSet/>
      <dgm:spPr/>
      <dgm:t>
        <a:bodyPr/>
        <a:lstStyle/>
        <a:p>
          <a:endParaRPr lang="es-ES" sz="2800"/>
        </a:p>
      </dgm:t>
    </dgm:pt>
    <dgm:pt modelId="{7756B928-9C9E-4440-9BFB-CA5B7DBC9B88}" type="sibTrans" cxnId="{F6F07F1B-13B7-4B0B-9848-0B0F5BEB9492}">
      <dgm:prSet/>
      <dgm:spPr/>
      <dgm:t>
        <a:bodyPr/>
        <a:lstStyle/>
        <a:p>
          <a:endParaRPr lang="es-ES" sz="2800"/>
        </a:p>
      </dgm:t>
    </dgm:pt>
    <dgm:pt modelId="{0E01435D-E2C9-49E7-AFF4-557A62AF23FF}">
      <dgm:prSet phldrT="[Texto]" custT="1"/>
      <dgm:spPr/>
      <dgm:t>
        <a:bodyPr/>
        <a:lstStyle/>
        <a:p>
          <a:r>
            <a:rPr lang="es-ES" sz="1800" dirty="0" smtClean="0"/>
            <a:t>Suelo</a:t>
          </a:r>
          <a:endParaRPr lang="es-ES" sz="1800" dirty="0"/>
        </a:p>
      </dgm:t>
    </dgm:pt>
    <dgm:pt modelId="{3578A4F7-BF8E-449D-AC09-DE7FA8C71C7F}" type="parTrans" cxnId="{7488EEDB-2D23-4BB4-ADD0-5AD39C6BB3AD}">
      <dgm:prSet/>
      <dgm:spPr/>
      <dgm:t>
        <a:bodyPr/>
        <a:lstStyle/>
        <a:p>
          <a:endParaRPr lang="es-ES" sz="2800"/>
        </a:p>
      </dgm:t>
    </dgm:pt>
    <dgm:pt modelId="{15631A4A-DA6D-4FCE-B5AD-86D11349F6F8}" type="sibTrans" cxnId="{7488EEDB-2D23-4BB4-ADD0-5AD39C6BB3AD}">
      <dgm:prSet/>
      <dgm:spPr/>
      <dgm:t>
        <a:bodyPr/>
        <a:lstStyle/>
        <a:p>
          <a:endParaRPr lang="es-ES" sz="2800"/>
        </a:p>
      </dgm:t>
    </dgm:pt>
    <dgm:pt modelId="{209B5BCC-3221-4613-9221-AD07EFF7421B}">
      <dgm:prSet phldrT="[Texto]" custT="1"/>
      <dgm:spPr/>
      <dgm:t>
        <a:bodyPr/>
        <a:lstStyle/>
        <a:p>
          <a:pPr algn="ctr"/>
          <a:r>
            <a:rPr lang="es-ES" sz="1800" b="1" dirty="0" smtClean="0"/>
            <a:t>NOM-021-SEMARNAT-2000</a:t>
          </a:r>
        </a:p>
        <a:p>
          <a:pPr algn="ctr"/>
          <a:r>
            <a:rPr lang="es-ES" sz="1800" b="0" dirty="0" smtClean="0"/>
            <a:t>con 17 puntos </a:t>
          </a:r>
          <a:endParaRPr lang="es-ES" sz="1800" b="0" dirty="0"/>
        </a:p>
      </dgm:t>
    </dgm:pt>
    <dgm:pt modelId="{43C0D770-51FB-42AF-9C1B-834CAF9D620F}" type="parTrans" cxnId="{272F34C7-BB49-4F19-9F73-1DFB182D2DEA}">
      <dgm:prSet/>
      <dgm:spPr/>
      <dgm:t>
        <a:bodyPr/>
        <a:lstStyle/>
        <a:p>
          <a:endParaRPr lang="es-ES" sz="2800"/>
        </a:p>
      </dgm:t>
    </dgm:pt>
    <dgm:pt modelId="{FC797C67-89D9-4989-91E8-82080B84BAA9}" type="sibTrans" cxnId="{272F34C7-BB49-4F19-9F73-1DFB182D2DEA}">
      <dgm:prSet/>
      <dgm:spPr/>
      <dgm:t>
        <a:bodyPr/>
        <a:lstStyle/>
        <a:p>
          <a:endParaRPr lang="es-ES" sz="2800"/>
        </a:p>
      </dgm:t>
    </dgm:pt>
    <dgm:pt modelId="{71DC405E-6104-4F61-9269-A7C11C2DA369}">
      <dgm:prSet phldrT="[Texto]" custT="1"/>
      <dgm:spPr/>
      <dgm:t>
        <a:bodyPr/>
        <a:lstStyle/>
        <a:p>
          <a:r>
            <a:rPr lang="es-ES" sz="1800" dirty="0" smtClean="0"/>
            <a:t>Diseño y elaboración de Tecnosoles </a:t>
          </a:r>
          <a:endParaRPr lang="es-ES" sz="1800" dirty="0"/>
        </a:p>
      </dgm:t>
    </dgm:pt>
    <dgm:pt modelId="{4DE89DE0-2BF4-426E-84E2-962F69DBECD3}" type="parTrans" cxnId="{BC06BA19-0E35-4137-BC33-D34262A845F0}">
      <dgm:prSet/>
      <dgm:spPr/>
      <dgm:t>
        <a:bodyPr/>
        <a:lstStyle/>
        <a:p>
          <a:endParaRPr lang="es-ES" sz="2800"/>
        </a:p>
      </dgm:t>
    </dgm:pt>
    <dgm:pt modelId="{079816FE-C045-4E62-AF16-E796BC759A97}" type="sibTrans" cxnId="{BC06BA19-0E35-4137-BC33-D34262A845F0}">
      <dgm:prSet/>
      <dgm:spPr/>
      <dgm:t>
        <a:bodyPr/>
        <a:lstStyle/>
        <a:p>
          <a:endParaRPr lang="es-ES" sz="2800"/>
        </a:p>
      </dgm:t>
    </dgm:pt>
    <dgm:pt modelId="{EFAD0D23-93DF-4583-9B94-8BB067814FA9}">
      <dgm:prSet phldrT="[Texto]" custT="1"/>
      <dgm:spPr/>
      <dgm:t>
        <a:bodyPr/>
        <a:lstStyle/>
        <a:p>
          <a:pPr algn="ctr"/>
          <a:r>
            <a:rPr lang="es-ES" sz="1800" b="1" dirty="0" smtClean="0"/>
            <a:t>Experimental</a:t>
          </a:r>
        </a:p>
        <a:p>
          <a:pPr algn="ctr"/>
          <a:r>
            <a:rPr lang="es-ES" sz="1800" b="0" dirty="0" smtClean="0"/>
            <a:t>7 propuestas de Tecnosol </a:t>
          </a:r>
          <a:endParaRPr lang="es-ES" sz="1800" b="0" dirty="0"/>
        </a:p>
      </dgm:t>
    </dgm:pt>
    <dgm:pt modelId="{D9AAE68E-F19E-424E-9DCD-CEB288CF681E}" type="parTrans" cxnId="{F6FE5730-ADC5-4B0F-81E9-4A8F05CE7C9F}">
      <dgm:prSet/>
      <dgm:spPr/>
      <dgm:t>
        <a:bodyPr/>
        <a:lstStyle/>
        <a:p>
          <a:endParaRPr lang="es-ES" sz="2800"/>
        </a:p>
      </dgm:t>
    </dgm:pt>
    <dgm:pt modelId="{C239B0E7-E552-499A-A977-BA0EA3B147D9}" type="sibTrans" cxnId="{F6FE5730-ADC5-4B0F-81E9-4A8F05CE7C9F}">
      <dgm:prSet/>
      <dgm:spPr/>
      <dgm:t>
        <a:bodyPr/>
        <a:lstStyle/>
        <a:p>
          <a:endParaRPr lang="es-ES" sz="2800"/>
        </a:p>
      </dgm:t>
    </dgm:pt>
    <dgm:pt modelId="{00B24AD8-8C8A-4DA9-941F-CC582A49CDE3}">
      <dgm:prSet phldrT="[Texto]" custT="1"/>
      <dgm:spPr>
        <a:blipFill rotWithShape="0">
          <a:blip xmlns:r="http://schemas.openxmlformats.org/officeDocument/2006/relationships" r:embed="rId1"/>
          <a:stretch>
            <a:fillRect l="-4747" t="-38889" b="-13889"/>
          </a:stretch>
        </a:blipFill>
      </dgm:spPr>
      <dgm:t>
        <a:bodyPr/>
        <a:lstStyle/>
        <a:p>
          <a:r>
            <a:rPr lang="es-ES">
              <a:noFill/>
            </a:rPr>
            <a:t> </a:t>
          </a:r>
        </a:p>
      </dgm:t>
    </dgm:pt>
    <dgm:pt modelId="{3DE122C5-E15B-4F29-A45F-2D783A2FBC1F}" type="parTrans" cxnId="{EB670DAF-EA70-4549-B216-2205110EC37E}">
      <dgm:prSet/>
      <dgm:spPr/>
      <dgm:t>
        <a:bodyPr/>
        <a:lstStyle/>
        <a:p>
          <a:endParaRPr lang="es-ES" sz="2800"/>
        </a:p>
      </dgm:t>
    </dgm:pt>
    <dgm:pt modelId="{AB0F3079-3243-49A5-9B03-2E68C90829DD}" type="sibTrans" cxnId="{EB670DAF-EA70-4549-B216-2205110EC37E}">
      <dgm:prSet/>
      <dgm:spPr/>
      <dgm:t>
        <a:bodyPr/>
        <a:lstStyle/>
        <a:p>
          <a:endParaRPr lang="es-ES" sz="2800"/>
        </a:p>
      </dgm:t>
    </dgm:pt>
    <dgm:pt modelId="{FEAD0336-A11B-4279-A415-C9D672298BD9}" type="pres">
      <dgm:prSet presAssocID="{240C0663-9F8E-4ADB-830D-3811FAE840C9}" presName="Name0" presStyleCnt="0">
        <dgm:presLayoutVars>
          <dgm:chMax val="7"/>
          <dgm:chPref val="7"/>
          <dgm:dir/>
          <dgm:animOne val="branch"/>
          <dgm:animLvl val="lvl"/>
        </dgm:presLayoutVars>
      </dgm:prSet>
      <dgm:spPr/>
    </dgm:pt>
    <dgm:pt modelId="{22982145-8844-4BD4-85ED-23C7CB843DC6}" type="pres">
      <dgm:prSet presAssocID="{5BC0B453-6110-4542-9E6A-D54D88C6F5F3}" presName="composite" presStyleCnt="0"/>
      <dgm:spPr/>
    </dgm:pt>
    <dgm:pt modelId="{0D3CD6A1-0484-44E6-8781-5A33A85791EB}" type="pres">
      <dgm:prSet presAssocID="{5BC0B453-6110-4542-9E6A-D54D88C6F5F3}" presName="BackAccent" presStyleLbl="bgShp" presStyleIdx="0" presStyleCnt="4"/>
      <dgm:spPr>
        <a:blipFill rotWithShape="0">
          <a:blip xmlns:r="http://schemas.openxmlformats.org/officeDocument/2006/relationships" r:embed="rId2"/>
          <a:stretch>
            <a:fillRect/>
          </a:stretch>
        </a:blipFill>
      </dgm:spPr>
      <dgm:t>
        <a:bodyPr/>
        <a:lstStyle/>
        <a:p>
          <a:endParaRPr lang="es-ES"/>
        </a:p>
      </dgm:t>
    </dgm:pt>
    <dgm:pt modelId="{AE544E32-6FCD-4265-A607-0BB4F76C6F08}" type="pres">
      <dgm:prSet presAssocID="{5BC0B453-6110-4542-9E6A-D54D88C6F5F3}" presName="Accent" presStyleLbl="alignNode1" presStyleIdx="0" presStyleCnt="4"/>
      <dgm:spPr/>
    </dgm:pt>
    <dgm:pt modelId="{FADCBAEB-DD3B-4273-BAE3-1C806CFEC361}" type="pres">
      <dgm:prSet presAssocID="{5BC0B453-6110-4542-9E6A-D54D88C6F5F3}" presName="Child" presStyleLbl="revTx" presStyleIdx="0" presStyleCnt="7" custLinFactNeighborX="-15579" custLinFactNeighborY="13564">
        <dgm:presLayoutVars>
          <dgm:chMax val="0"/>
          <dgm:chPref val="0"/>
          <dgm:bulletEnabled val="1"/>
        </dgm:presLayoutVars>
      </dgm:prSet>
      <dgm:spPr/>
      <dgm:t>
        <a:bodyPr/>
        <a:lstStyle/>
        <a:p>
          <a:endParaRPr lang="es-ES"/>
        </a:p>
      </dgm:t>
    </dgm:pt>
    <dgm:pt modelId="{4C3ACFEA-37E3-4BF2-B5A9-C2CA1F4D22BB}" type="pres">
      <dgm:prSet presAssocID="{5BC0B453-6110-4542-9E6A-D54D88C6F5F3}" presName="Parent" presStyleLbl="revTx" presStyleIdx="1" presStyleCnt="7">
        <dgm:presLayoutVars>
          <dgm:chMax val="1"/>
          <dgm:chPref val="1"/>
          <dgm:bulletEnabled val="1"/>
        </dgm:presLayoutVars>
      </dgm:prSet>
      <dgm:spPr/>
    </dgm:pt>
    <dgm:pt modelId="{E1248D44-B769-4C48-A271-A698C67C8B6C}" type="pres">
      <dgm:prSet presAssocID="{B9AC0E94-B46E-4535-AD5D-3F3A14ED6C82}" presName="sibTrans" presStyleCnt="0"/>
      <dgm:spPr/>
    </dgm:pt>
    <dgm:pt modelId="{392A84E8-CF95-4A87-82FE-C7D87796987E}" type="pres">
      <dgm:prSet presAssocID="{0E01435D-E2C9-49E7-AFF4-557A62AF23FF}" presName="composite" presStyleCnt="0"/>
      <dgm:spPr/>
    </dgm:pt>
    <dgm:pt modelId="{8C1DECCA-D5F7-42F7-B472-579E1D2D874E}" type="pres">
      <dgm:prSet presAssocID="{0E01435D-E2C9-49E7-AFF4-557A62AF23FF}" presName="BackAccent" presStyleLbl="bgShp" presStyleIdx="1" presStyleCnt="4"/>
      <dgm:spPr/>
    </dgm:pt>
    <dgm:pt modelId="{E3BA5453-C7CA-408A-808E-81AC8CC2BA93}" type="pres">
      <dgm:prSet presAssocID="{0E01435D-E2C9-49E7-AFF4-557A62AF23FF}" presName="Accent" presStyleLbl="alignNode1" presStyleIdx="1" presStyleCnt="4"/>
      <dgm:spPr/>
    </dgm:pt>
    <dgm:pt modelId="{4633BA5D-D35E-454D-838E-3051B842FA58}" type="pres">
      <dgm:prSet presAssocID="{0E01435D-E2C9-49E7-AFF4-557A62AF23FF}" presName="Child" presStyleLbl="revTx" presStyleIdx="2" presStyleCnt="7" custLinFactNeighborX="-23743" custLinFactNeighborY="12385">
        <dgm:presLayoutVars>
          <dgm:chMax val="0"/>
          <dgm:chPref val="0"/>
          <dgm:bulletEnabled val="1"/>
        </dgm:presLayoutVars>
      </dgm:prSet>
      <dgm:spPr/>
      <dgm:t>
        <a:bodyPr/>
        <a:lstStyle/>
        <a:p>
          <a:endParaRPr lang="es-ES"/>
        </a:p>
      </dgm:t>
    </dgm:pt>
    <dgm:pt modelId="{9E5A4D4D-0D0D-4DBD-B248-3A94895C5CE2}" type="pres">
      <dgm:prSet presAssocID="{0E01435D-E2C9-49E7-AFF4-557A62AF23FF}" presName="Parent" presStyleLbl="revTx" presStyleIdx="3" presStyleCnt="7">
        <dgm:presLayoutVars>
          <dgm:chMax val="1"/>
          <dgm:chPref val="1"/>
          <dgm:bulletEnabled val="1"/>
        </dgm:presLayoutVars>
      </dgm:prSet>
      <dgm:spPr/>
      <dgm:t>
        <a:bodyPr/>
        <a:lstStyle/>
        <a:p>
          <a:endParaRPr lang="es-ES"/>
        </a:p>
      </dgm:t>
    </dgm:pt>
    <dgm:pt modelId="{75EE8B3D-ECB7-406B-9987-CD724987A836}" type="pres">
      <dgm:prSet presAssocID="{15631A4A-DA6D-4FCE-B5AD-86D11349F6F8}" presName="sibTrans" presStyleCnt="0"/>
      <dgm:spPr/>
    </dgm:pt>
    <dgm:pt modelId="{E3E7DF40-5E9C-4BE5-B89E-B6A08E4248DB}" type="pres">
      <dgm:prSet presAssocID="{71DC405E-6104-4F61-9269-A7C11C2DA369}" presName="composite" presStyleCnt="0"/>
      <dgm:spPr/>
    </dgm:pt>
    <dgm:pt modelId="{7D1C607F-FD43-4B3E-9A0F-85C81726F455}" type="pres">
      <dgm:prSet presAssocID="{71DC405E-6104-4F61-9269-A7C11C2DA369}" presName="BackAccent" presStyleLbl="bgShp" presStyleIdx="2" presStyleCnt="4"/>
      <dgm:spPr/>
    </dgm:pt>
    <dgm:pt modelId="{350BDA8F-75EC-47A5-A09E-DC40B59D9228}" type="pres">
      <dgm:prSet presAssocID="{71DC405E-6104-4F61-9269-A7C11C2DA369}" presName="Accent" presStyleLbl="alignNode1" presStyleIdx="2" presStyleCnt="4"/>
      <dgm:spPr>
        <a:blipFill rotWithShape="0">
          <a:blip xmlns:r="http://schemas.openxmlformats.org/officeDocument/2006/relationships" r:embed="rId3"/>
          <a:stretch>
            <a:fillRect/>
          </a:stretch>
        </a:blipFill>
      </dgm:spPr>
      <dgm:t>
        <a:bodyPr/>
        <a:lstStyle/>
        <a:p>
          <a:endParaRPr lang="es-ES"/>
        </a:p>
      </dgm:t>
    </dgm:pt>
    <dgm:pt modelId="{5197DB9E-4E0C-4040-A70E-CD0BBA45507A}" type="pres">
      <dgm:prSet presAssocID="{71DC405E-6104-4F61-9269-A7C11C2DA369}" presName="Child" presStyleLbl="revTx" presStyleIdx="4" presStyleCnt="7" custLinFactNeighborX="-15940" custLinFactNeighborY="12468">
        <dgm:presLayoutVars>
          <dgm:chMax val="0"/>
          <dgm:chPref val="0"/>
          <dgm:bulletEnabled val="1"/>
        </dgm:presLayoutVars>
      </dgm:prSet>
      <dgm:spPr/>
      <dgm:t>
        <a:bodyPr/>
        <a:lstStyle/>
        <a:p>
          <a:endParaRPr lang="es-ES"/>
        </a:p>
      </dgm:t>
    </dgm:pt>
    <dgm:pt modelId="{F5DF9625-74B0-4A49-82B2-F5D1193162B3}" type="pres">
      <dgm:prSet presAssocID="{71DC405E-6104-4F61-9269-A7C11C2DA369}" presName="Parent" presStyleLbl="revTx" presStyleIdx="5" presStyleCnt="7">
        <dgm:presLayoutVars>
          <dgm:chMax val="1"/>
          <dgm:chPref val="1"/>
          <dgm:bulletEnabled val="1"/>
        </dgm:presLayoutVars>
      </dgm:prSet>
      <dgm:spPr/>
      <dgm:t>
        <a:bodyPr/>
        <a:lstStyle/>
        <a:p>
          <a:endParaRPr lang="es-ES"/>
        </a:p>
      </dgm:t>
    </dgm:pt>
    <dgm:pt modelId="{B6A991DD-7CD4-4D1D-BFB3-02FB6B0189D2}" type="pres">
      <dgm:prSet presAssocID="{079816FE-C045-4E62-AF16-E796BC759A97}" presName="sibTrans" presStyleCnt="0"/>
      <dgm:spPr/>
    </dgm:pt>
    <dgm:pt modelId="{F278B7E0-DCFF-4338-9A82-4DD7A9EE8280}" type="pres">
      <dgm:prSet presAssocID="{00B24AD8-8C8A-4DA9-941F-CC582A49CDE3}" presName="composite" presStyleCnt="0"/>
      <dgm:spPr/>
    </dgm:pt>
    <dgm:pt modelId="{9C6B3AC5-DF14-4D07-B1F8-A4CBF237818F}" type="pres">
      <dgm:prSet presAssocID="{00B24AD8-8C8A-4DA9-941F-CC582A49CDE3}" presName="BackAccent" presStyleLbl="bgShp" presStyleIdx="3" presStyleCnt="4"/>
      <dgm:spPr/>
    </dgm:pt>
    <dgm:pt modelId="{25BC6472-0327-4A0B-969A-716F231C7D9F}" type="pres">
      <dgm:prSet presAssocID="{00B24AD8-8C8A-4DA9-941F-CC582A49CDE3}" presName="Accent" presStyleLbl="alignNode1" presStyleIdx="3" presStyleCnt="4"/>
      <dgm:spPr/>
    </dgm:pt>
    <dgm:pt modelId="{EBA0C1E1-FCCB-4687-95AE-BAE797927EE2}" type="pres">
      <dgm:prSet presAssocID="{00B24AD8-8C8A-4DA9-941F-CC582A49CDE3}" presName="Child" presStyleLbl="revTx" presStyleIdx="5" presStyleCnt="7">
        <dgm:presLayoutVars>
          <dgm:chMax val="0"/>
          <dgm:chPref val="0"/>
          <dgm:bulletEnabled val="1"/>
        </dgm:presLayoutVars>
      </dgm:prSet>
      <dgm:spPr/>
    </dgm:pt>
    <dgm:pt modelId="{D18D4D3C-E545-4CEE-86A4-030F9DDB8D6B}" type="pres">
      <dgm:prSet presAssocID="{00B24AD8-8C8A-4DA9-941F-CC582A49CDE3}" presName="Parent" presStyleLbl="revTx" presStyleIdx="6" presStyleCnt="7">
        <dgm:presLayoutVars>
          <dgm:chMax val="1"/>
          <dgm:chPref val="1"/>
          <dgm:bulletEnabled val="1"/>
        </dgm:presLayoutVars>
      </dgm:prSet>
      <dgm:spPr/>
    </dgm:pt>
  </dgm:ptLst>
  <dgm:cxnLst>
    <dgm:cxn modelId="{8C153910-DEF6-430E-B732-82B1B559BF5A}" type="presOf" srcId="{0E01435D-E2C9-49E7-AFF4-557A62AF23FF}" destId="{9E5A4D4D-0D0D-4DBD-B248-3A94895C5CE2}" srcOrd="0" destOrd="0" presId="urn:microsoft.com/office/officeart/2008/layout/IncreasingCircleProcess"/>
    <dgm:cxn modelId="{441047C7-B19A-4DC8-AA4E-BBF144213EE6}" srcId="{240C0663-9F8E-4ADB-830D-3811FAE840C9}" destId="{5BC0B453-6110-4542-9E6A-D54D88C6F5F3}" srcOrd="0" destOrd="0" parTransId="{5781B296-E326-4656-8059-BE0CDFE16CF5}" sibTransId="{B9AC0E94-B46E-4535-AD5D-3F3A14ED6C82}"/>
    <dgm:cxn modelId="{BCB5C407-DB11-452A-8ECF-2B64A8F5A207}" type="presOf" srcId="{240C0663-9F8E-4ADB-830D-3811FAE840C9}" destId="{FEAD0336-A11B-4279-A415-C9D672298BD9}" srcOrd="0" destOrd="0" presId="urn:microsoft.com/office/officeart/2008/layout/IncreasingCircleProcess"/>
    <dgm:cxn modelId="{F6FE5730-ADC5-4B0F-81E9-4A8F05CE7C9F}" srcId="{71DC405E-6104-4F61-9269-A7C11C2DA369}" destId="{EFAD0D23-93DF-4583-9B94-8BB067814FA9}" srcOrd="0" destOrd="0" parTransId="{D9AAE68E-F19E-424E-9DCD-CEB288CF681E}" sibTransId="{C239B0E7-E552-499A-A977-BA0EA3B147D9}"/>
    <dgm:cxn modelId="{272F34C7-BB49-4F19-9F73-1DFB182D2DEA}" srcId="{0E01435D-E2C9-49E7-AFF4-557A62AF23FF}" destId="{209B5BCC-3221-4613-9221-AD07EFF7421B}" srcOrd="0" destOrd="0" parTransId="{43C0D770-51FB-42AF-9C1B-834CAF9D620F}" sibTransId="{FC797C67-89D9-4989-91E8-82080B84BAA9}"/>
    <dgm:cxn modelId="{D608590C-D38C-4E80-89BC-49551C88DD8A}" type="presOf" srcId="{00B24AD8-8C8A-4DA9-941F-CC582A49CDE3}" destId="{D18D4D3C-E545-4CEE-86A4-030F9DDB8D6B}" srcOrd="0" destOrd="0" presId="urn:microsoft.com/office/officeart/2008/layout/IncreasingCircleProcess"/>
    <dgm:cxn modelId="{F6F07F1B-13B7-4B0B-9848-0B0F5BEB9492}" srcId="{5BC0B453-6110-4542-9E6A-D54D88C6F5F3}" destId="{46882776-F3CF-4C80-8D04-21AA7DFA75CB}" srcOrd="0" destOrd="0" parTransId="{6CF71D97-DFB0-449C-94CA-0DB4FF704401}" sibTransId="{7756B928-9C9E-4440-9BFB-CA5B7DBC9B88}"/>
    <dgm:cxn modelId="{B0E1B0FA-5DAA-4A63-9A1C-9285D6F48AC5}" type="presOf" srcId="{46882776-F3CF-4C80-8D04-21AA7DFA75CB}" destId="{FADCBAEB-DD3B-4273-BAE3-1C806CFEC361}" srcOrd="0" destOrd="0" presId="urn:microsoft.com/office/officeart/2008/layout/IncreasingCircleProcess"/>
    <dgm:cxn modelId="{A3B443E2-FAA2-4E0C-8BB5-178304DF62CC}" type="presOf" srcId="{71DC405E-6104-4F61-9269-A7C11C2DA369}" destId="{F5DF9625-74B0-4A49-82B2-F5D1193162B3}" srcOrd="0" destOrd="0" presId="urn:microsoft.com/office/officeart/2008/layout/IncreasingCircleProcess"/>
    <dgm:cxn modelId="{9A1EA87D-AE84-4CD9-8235-A2605E6468B2}" type="presOf" srcId="{209B5BCC-3221-4613-9221-AD07EFF7421B}" destId="{4633BA5D-D35E-454D-838E-3051B842FA58}" srcOrd="0" destOrd="0" presId="urn:microsoft.com/office/officeart/2008/layout/IncreasingCircleProcess"/>
    <dgm:cxn modelId="{EB670DAF-EA70-4549-B216-2205110EC37E}" srcId="{240C0663-9F8E-4ADB-830D-3811FAE840C9}" destId="{00B24AD8-8C8A-4DA9-941F-CC582A49CDE3}" srcOrd="3" destOrd="0" parTransId="{3DE122C5-E15B-4F29-A45F-2D783A2FBC1F}" sibTransId="{AB0F3079-3243-49A5-9B03-2E68C90829DD}"/>
    <dgm:cxn modelId="{7488EEDB-2D23-4BB4-ADD0-5AD39C6BB3AD}" srcId="{240C0663-9F8E-4ADB-830D-3811FAE840C9}" destId="{0E01435D-E2C9-49E7-AFF4-557A62AF23FF}" srcOrd="1" destOrd="0" parTransId="{3578A4F7-BF8E-449D-AC09-DE7FA8C71C7F}" sibTransId="{15631A4A-DA6D-4FCE-B5AD-86D11349F6F8}"/>
    <dgm:cxn modelId="{BC06BA19-0E35-4137-BC33-D34262A845F0}" srcId="{240C0663-9F8E-4ADB-830D-3811FAE840C9}" destId="{71DC405E-6104-4F61-9269-A7C11C2DA369}" srcOrd="2" destOrd="0" parTransId="{4DE89DE0-2BF4-426E-84E2-962F69DBECD3}" sibTransId="{079816FE-C045-4E62-AF16-E796BC759A97}"/>
    <dgm:cxn modelId="{DC984545-ED7D-41E9-91E4-B5D766A1A85E}" type="presOf" srcId="{EFAD0D23-93DF-4583-9B94-8BB067814FA9}" destId="{5197DB9E-4E0C-4040-A70E-CD0BBA45507A}" srcOrd="0" destOrd="0" presId="urn:microsoft.com/office/officeart/2008/layout/IncreasingCircleProcess"/>
    <dgm:cxn modelId="{8FA5EED5-9BAF-4CD1-9DC6-AF7EA5801FE2}" type="presOf" srcId="{5BC0B453-6110-4542-9E6A-D54D88C6F5F3}" destId="{4C3ACFEA-37E3-4BF2-B5A9-C2CA1F4D22BB}" srcOrd="0" destOrd="0" presId="urn:microsoft.com/office/officeart/2008/layout/IncreasingCircleProcess"/>
    <dgm:cxn modelId="{3F471F08-FB6A-48F7-B36D-A74FAC6CE62B}" type="presParOf" srcId="{FEAD0336-A11B-4279-A415-C9D672298BD9}" destId="{22982145-8844-4BD4-85ED-23C7CB843DC6}" srcOrd="0" destOrd="0" presId="urn:microsoft.com/office/officeart/2008/layout/IncreasingCircleProcess"/>
    <dgm:cxn modelId="{346F6FA7-5114-4787-84CA-D66C073FEA61}" type="presParOf" srcId="{22982145-8844-4BD4-85ED-23C7CB843DC6}" destId="{0D3CD6A1-0484-44E6-8781-5A33A85791EB}" srcOrd="0" destOrd="0" presId="urn:microsoft.com/office/officeart/2008/layout/IncreasingCircleProcess"/>
    <dgm:cxn modelId="{A9FBA81F-68E7-4EA4-B752-21B14DB52A29}" type="presParOf" srcId="{22982145-8844-4BD4-85ED-23C7CB843DC6}" destId="{AE544E32-6FCD-4265-A607-0BB4F76C6F08}" srcOrd="1" destOrd="0" presId="urn:microsoft.com/office/officeart/2008/layout/IncreasingCircleProcess"/>
    <dgm:cxn modelId="{BECC6983-977E-48C6-9D00-02770E7CF7B3}" type="presParOf" srcId="{22982145-8844-4BD4-85ED-23C7CB843DC6}" destId="{FADCBAEB-DD3B-4273-BAE3-1C806CFEC361}" srcOrd="2" destOrd="0" presId="urn:microsoft.com/office/officeart/2008/layout/IncreasingCircleProcess"/>
    <dgm:cxn modelId="{718135FA-5959-4FE9-8DD6-64AF775D9550}" type="presParOf" srcId="{22982145-8844-4BD4-85ED-23C7CB843DC6}" destId="{4C3ACFEA-37E3-4BF2-B5A9-C2CA1F4D22BB}" srcOrd="3" destOrd="0" presId="urn:microsoft.com/office/officeart/2008/layout/IncreasingCircleProcess"/>
    <dgm:cxn modelId="{82B46DE0-72A8-4E91-B4C8-255CEDF32223}" type="presParOf" srcId="{FEAD0336-A11B-4279-A415-C9D672298BD9}" destId="{E1248D44-B769-4C48-A271-A698C67C8B6C}" srcOrd="1" destOrd="0" presId="urn:microsoft.com/office/officeart/2008/layout/IncreasingCircleProcess"/>
    <dgm:cxn modelId="{EF223026-95BC-4500-B2AC-57E43C55DBFD}" type="presParOf" srcId="{FEAD0336-A11B-4279-A415-C9D672298BD9}" destId="{392A84E8-CF95-4A87-82FE-C7D87796987E}" srcOrd="2" destOrd="0" presId="urn:microsoft.com/office/officeart/2008/layout/IncreasingCircleProcess"/>
    <dgm:cxn modelId="{B8955458-0061-49D7-9D28-72894CB5EE64}" type="presParOf" srcId="{392A84E8-CF95-4A87-82FE-C7D87796987E}" destId="{8C1DECCA-D5F7-42F7-B472-579E1D2D874E}" srcOrd="0" destOrd="0" presId="urn:microsoft.com/office/officeart/2008/layout/IncreasingCircleProcess"/>
    <dgm:cxn modelId="{D9B33C08-AE11-42DD-866B-2761AC71DEC8}" type="presParOf" srcId="{392A84E8-CF95-4A87-82FE-C7D87796987E}" destId="{E3BA5453-C7CA-408A-808E-81AC8CC2BA93}" srcOrd="1" destOrd="0" presId="urn:microsoft.com/office/officeart/2008/layout/IncreasingCircleProcess"/>
    <dgm:cxn modelId="{EA534856-76FA-4939-998A-75217A481CA1}" type="presParOf" srcId="{392A84E8-CF95-4A87-82FE-C7D87796987E}" destId="{4633BA5D-D35E-454D-838E-3051B842FA58}" srcOrd="2" destOrd="0" presId="urn:microsoft.com/office/officeart/2008/layout/IncreasingCircleProcess"/>
    <dgm:cxn modelId="{D32910CA-44ED-4ECC-B5DA-AE026C5C7816}" type="presParOf" srcId="{392A84E8-CF95-4A87-82FE-C7D87796987E}" destId="{9E5A4D4D-0D0D-4DBD-B248-3A94895C5CE2}" srcOrd="3" destOrd="0" presId="urn:microsoft.com/office/officeart/2008/layout/IncreasingCircleProcess"/>
    <dgm:cxn modelId="{382FF351-0EC3-417D-9AEB-64E5EDB4A833}" type="presParOf" srcId="{FEAD0336-A11B-4279-A415-C9D672298BD9}" destId="{75EE8B3D-ECB7-406B-9987-CD724987A836}" srcOrd="3" destOrd="0" presId="urn:microsoft.com/office/officeart/2008/layout/IncreasingCircleProcess"/>
    <dgm:cxn modelId="{9A6DC905-0E0D-4A5D-829B-6022BF97991C}" type="presParOf" srcId="{FEAD0336-A11B-4279-A415-C9D672298BD9}" destId="{E3E7DF40-5E9C-4BE5-B89E-B6A08E4248DB}" srcOrd="4" destOrd="0" presId="urn:microsoft.com/office/officeart/2008/layout/IncreasingCircleProcess"/>
    <dgm:cxn modelId="{B3EB99E3-DA20-49CE-B8FA-8C441A2DE1F3}" type="presParOf" srcId="{E3E7DF40-5E9C-4BE5-B89E-B6A08E4248DB}" destId="{7D1C607F-FD43-4B3E-9A0F-85C81726F455}" srcOrd="0" destOrd="0" presId="urn:microsoft.com/office/officeart/2008/layout/IncreasingCircleProcess"/>
    <dgm:cxn modelId="{B139DF7C-8DB0-443E-9040-BD7CD7FA90BA}" type="presParOf" srcId="{E3E7DF40-5E9C-4BE5-B89E-B6A08E4248DB}" destId="{350BDA8F-75EC-47A5-A09E-DC40B59D9228}" srcOrd="1" destOrd="0" presId="urn:microsoft.com/office/officeart/2008/layout/IncreasingCircleProcess"/>
    <dgm:cxn modelId="{AB891859-F65C-4677-9D76-0C0DD96EC4C8}" type="presParOf" srcId="{E3E7DF40-5E9C-4BE5-B89E-B6A08E4248DB}" destId="{5197DB9E-4E0C-4040-A70E-CD0BBA45507A}" srcOrd="2" destOrd="0" presId="urn:microsoft.com/office/officeart/2008/layout/IncreasingCircleProcess"/>
    <dgm:cxn modelId="{571B3325-FD40-4015-BDC3-A65DC24A3BF7}" type="presParOf" srcId="{E3E7DF40-5E9C-4BE5-B89E-B6A08E4248DB}" destId="{F5DF9625-74B0-4A49-82B2-F5D1193162B3}" srcOrd="3" destOrd="0" presId="urn:microsoft.com/office/officeart/2008/layout/IncreasingCircleProcess"/>
    <dgm:cxn modelId="{839FDBDA-CDD1-47E7-A46E-0D736606B2A6}" type="presParOf" srcId="{FEAD0336-A11B-4279-A415-C9D672298BD9}" destId="{B6A991DD-7CD4-4D1D-BFB3-02FB6B0189D2}" srcOrd="5" destOrd="0" presId="urn:microsoft.com/office/officeart/2008/layout/IncreasingCircleProcess"/>
    <dgm:cxn modelId="{B6EEE55C-1457-4D6E-9697-82661AAF6E9D}" type="presParOf" srcId="{FEAD0336-A11B-4279-A415-C9D672298BD9}" destId="{F278B7E0-DCFF-4338-9A82-4DD7A9EE8280}" srcOrd="6" destOrd="0" presId="urn:microsoft.com/office/officeart/2008/layout/IncreasingCircleProcess"/>
    <dgm:cxn modelId="{06D4DD23-6EA3-4EEE-9211-0334C224A932}" type="presParOf" srcId="{F278B7E0-DCFF-4338-9A82-4DD7A9EE8280}" destId="{9C6B3AC5-DF14-4D07-B1F8-A4CBF237818F}" srcOrd="0" destOrd="0" presId="urn:microsoft.com/office/officeart/2008/layout/IncreasingCircleProcess"/>
    <dgm:cxn modelId="{A552E291-6BB4-4EED-89C5-1E687E91D938}" type="presParOf" srcId="{F278B7E0-DCFF-4338-9A82-4DD7A9EE8280}" destId="{25BC6472-0327-4A0B-969A-716F231C7D9F}" srcOrd="1" destOrd="0" presId="urn:microsoft.com/office/officeart/2008/layout/IncreasingCircleProcess"/>
    <dgm:cxn modelId="{C5FAD472-57C9-428D-8BCD-4231ED5B4126}" type="presParOf" srcId="{F278B7E0-DCFF-4338-9A82-4DD7A9EE8280}" destId="{EBA0C1E1-FCCB-4687-95AE-BAE797927EE2}" srcOrd="2" destOrd="0" presId="urn:microsoft.com/office/officeart/2008/layout/IncreasingCircleProcess"/>
    <dgm:cxn modelId="{B313BC99-37B6-42DD-BD93-58128B256D73}" type="presParOf" srcId="{F278B7E0-DCFF-4338-9A82-4DD7A9EE8280}" destId="{D18D4D3C-E545-4CEE-86A4-030F9DDB8D6B}"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A57257-BC23-4136-83E3-64887296FD97}" type="doc">
      <dgm:prSet loTypeId="urn:microsoft.com/office/officeart/2008/layout/NameandTitleOrganizationalChart" loCatId="hierarchy" qsTypeId="urn:microsoft.com/office/officeart/2005/8/quickstyle/simple1" qsCatId="simple" csTypeId="urn:microsoft.com/office/officeart/2005/8/colors/colorful3" csCatId="colorful" phldr="1"/>
      <dgm:spPr/>
      <dgm:t>
        <a:bodyPr/>
        <a:lstStyle/>
        <a:p>
          <a:endParaRPr lang="es-ES"/>
        </a:p>
      </dgm:t>
    </dgm:pt>
    <dgm:pt modelId="{D764BB9E-CCB4-4286-851E-A79E349E6EFE}">
      <dgm:prSet phldrT="[Texto]"/>
      <dgm:spPr/>
      <dgm:t>
        <a:bodyPr/>
        <a:lstStyle/>
        <a:p>
          <a:r>
            <a:rPr lang="es-ES" dirty="0" smtClean="0"/>
            <a:t>Regresión lineal múltiple </a:t>
          </a:r>
          <a:endParaRPr lang="es-ES" dirty="0"/>
        </a:p>
      </dgm:t>
    </dgm:pt>
    <dgm:pt modelId="{C6D9C590-FE5F-45D0-AE69-92050889FABA}" type="parTrans" cxnId="{B3FC640F-E4C0-4078-8967-CD86EC676721}">
      <dgm:prSet/>
      <dgm:spPr/>
      <dgm:t>
        <a:bodyPr/>
        <a:lstStyle/>
        <a:p>
          <a:endParaRPr lang="es-ES"/>
        </a:p>
      </dgm:t>
    </dgm:pt>
    <dgm:pt modelId="{AF8EA481-B6A7-4844-B940-92940D1DB560}" type="sibTrans" cxnId="{B3FC640F-E4C0-4078-8967-CD86EC676721}">
      <dgm:prSet/>
      <dgm:spPr/>
      <dgm:t>
        <a:bodyPr/>
        <a:lstStyle/>
        <a:p>
          <a:endParaRPr lang="es-ES"/>
        </a:p>
      </dgm:t>
    </dgm:pt>
    <dgm:pt modelId="{0DE3C6B0-37F5-42F6-B784-D0A8ED7880E0}" type="asst">
      <dgm:prSet phldrT="[Texto]" custT="1"/>
      <dgm:spPr/>
      <dgm:t>
        <a:bodyPr/>
        <a:lstStyle/>
        <a:p>
          <a:r>
            <a:rPr lang="es-ES" sz="1200" dirty="0" smtClean="0"/>
            <a:t>95 % </a:t>
          </a:r>
          <a:r>
            <a:rPr lang="es-ES" sz="1100" dirty="0" smtClean="0"/>
            <a:t>confianza</a:t>
          </a:r>
          <a:r>
            <a:rPr lang="es-ES" sz="1200" dirty="0" smtClean="0"/>
            <a:t> y </a:t>
          </a:r>
        </a:p>
        <a:p>
          <a:r>
            <a:rPr lang="es-ES" sz="1200" dirty="0" smtClean="0"/>
            <a:t>5 % de significancia</a:t>
          </a:r>
          <a:endParaRPr lang="es-ES" sz="1200" dirty="0"/>
        </a:p>
      </dgm:t>
    </dgm:pt>
    <dgm:pt modelId="{4F9B5ACE-3A57-41A7-B3AF-992EA5C5BA23}" type="parTrans" cxnId="{58E6C986-70C5-4CAD-9DD7-0251F14377C9}">
      <dgm:prSet/>
      <dgm:spPr/>
      <dgm:t>
        <a:bodyPr/>
        <a:lstStyle/>
        <a:p>
          <a:endParaRPr lang="es-ES"/>
        </a:p>
      </dgm:t>
    </dgm:pt>
    <dgm:pt modelId="{0C3706D6-576C-42FA-B9D1-F32AD2D63BB2}" type="sibTrans" cxnId="{58E6C986-70C5-4CAD-9DD7-0251F14377C9}">
      <dgm:prSet/>
      <dgm:spPr/>
      <dgm:t>
        <a:bodyPr/>
        <a:lstStyle/>
        <a:p>
          <a:endParaRPr lang="es-ES"/>
        </a:p>
      </dgm:t>
    </dgm:pt>
    <mc:AlternateContent xmlns:mc="http://schemas.openxmlformats.org/markup-compatibility/2006" xmlns:a14="http://schemas.microsoft.com/office/drawing/2010/main">
      <mc:Choice Requires="a14">
        <dgm:pt modelId="{7E2ABD6D-58FA-402C-9102-CAE97C54D61F}">
          <dgm:prSet phldrT="[Texto]" custT="1"/>
          <dgm:spPr/>
          <dgm:t>
            <a:bodyPr/>
            <a:lstStyle/>
            <a:p>
              <a14:m>
                <m:oMath xmlns:m="http://schemas.openxmlformats.org/officeDocument/2006/math">
                  <m:sSup>
                    <m:sSupPr>
                      <m:ctrlPr>
                        <a:rPr lang="es-ES" sz="1400" i="1" smtClean="0">
                          <a:latin typeface="Cambria Math" panose="02040503050406030204" pitchFamily="18" charset="0"/>
                        </a:rPr>
                      </m:ctrlPr>
                    </m:sSupPr>
                    <m:e>
                      <m:r>
                        <m:rPr>
                          <m:sty m:val="p"/>
                        </m:rPr>
                        <a:rPr lang="es-ES" sz="1400" b="0" i="0" smtClean="0">
                          <a:latin typeface="Cambria Math" panose="02040503050406030204" pitchFamily="18" charset="0"/>
                        </a:rPr>
                        <m:t>R</m:t>
                      </m:r>
                    </m:e>
                    <m:sup>
                      <m:r>
                        <a:rPr lang="es-ES" sz="1400" b="0" i="0" smtClean="0">
                          <a:latin typeface="Cambria Math" panose="02040503050406030204" pitchFamily="18" charset="0"/>
                        </a:rPr>
                        <m:t>2</m:t>
                      </m:r>
                    </m:sup>
                  </m:sSup>
                </m:oMath>
              </a14:m>
              <a:r>
                <a:rPr lang="es-ES" sz="1400" i="0" dirty="0" smtClean="0"/>
                <a:t> de 0,775 </a:t>
              </a:r>
              <a:endParaRPr lang="es-ES" sz="1400" i="0" dirty="0"/>
            </a:p>
          </dgm:t>
        </dgm:pt>
      </mc:Choice>
      <mc:Fallback xmlns="">
        <dgm:pt modelId="{7E2ABD6D-58FA-402C-9102-CAE97C54D61F}">
          <dgm:prSet phldrT="[Texto]" custT="1"/>
          <dgm:spPr/>
          <dgm:t>
            <a:bodyPr/>
            <a:lstStyle/>
            <a:p>
              <a:r>
                <a:rPr lang="es-ES" sz="1400" b="0" i="0" smtClean="0">
                  <a:latin typeface="Cambria Math" panose="02040503050406030204" pitchFamily="18" charset="0"/>
                </a:rPr>
                <a:t>R^2</a:t>
              </a:r>
              <a:r>
                <a:rPr lang="es-ES" sz="1400" i="0" dirty="0" smtClean="0"/>
                <a:t> de 0,775 </a:t>
              </a:r>
              <a:endParaRPr lang="es-ES" sz="1400" i="0" dirty="0"/>
            </a:p>
          </dgm:t>
        </dgm:pt>
      </mc:Fallback>
    </mc:AlternateContent>
    <dgm:pt modelId="{6DA5B07C-7846-4984-842D-D910A8ECF9FF}" type="parTrans" cxnId="{103286FD-8A24-42F3-8F60-2A78F6B7F5C9}">
      <dgm:prSet/>
      <dgm:spPr/>
      <dgm:t>
        <a:bodyPr/>
        <a:lstStyle/>
        <a:p>
          <a:endParaRPr lang="es-ES"/>
        </a:p>
      </dgm:t>
    </dgm:pt>
    <dgm:pt modelId="{060A7481-2359-4651-BAF0-FAE7708270BD}" type="sibTrans" cxnId="{103286FD-8A24-42F3-8F60-2A78F6B7F5C9}">
      <dgm:prSet/>
      <dgm:spPr/>
      <dgm:t>
        <a:bodyPr/>
        <a:lstStyle/>
        <a:p>
          <a:endParaRPr lang="es-ES"/>
        </a:p>
      </dgm:t>
    </dgm:pt>
    <mc:AlternateContent xmlns:mc="http://schemas.openxmlformats.org/markup-compatibility/2006" xmlns:a14="http://schemas.microsoft.com/office/drawing/2010/main">
      <mc:Choice Requires="a14">
        <dgm:pt modelId="{A8A6FF03-7493-4C69-9EA9-5926298D602B}">
          <dgm:prSet phldrT="[Texto]" custT="1"/>
          <dgm:spPr/>
          <dgm:t>
            <a:bodyPr/>
            <a:lstStyle/>
            <a:p>
              <a14:m>
                <m:oMath xmlns:m="http://schemas.openxmlformats.org/officeDocument/2006/math">
                  <m:sSup>
                    <m:sSupPr>
                      <m:ctrlPr>
                        <a:rPr lang="es-ES" sz="1400" i="1" smtClean="0">
                          <a:latin typeface="Cambria Math" panose="02040503050406030204" pitchFamily="18" charset="0"/>
                        </a:rPr>
                      </m:ctrlPr>
                    </m:sSupPr>
                    <m:e>
                      <m:r>
                        <m:rPr>
                          <m:sty m:val="p"/>
                        </m:rPr>
                        <a:rPr lang="es-ES" sz="1400" b="0" i="0" smtClean="0">
                          <a:latin typeface="Cambria Math" panose="02040503050406030204" pitchFamily="18" charset="0"/>
                        </a:rPr>
                        <m:t>R</m:t>
                      </m:r>
                    </m:e>
                    <m:sup>
                      <m:r>
                        <a:rPr lang="es-ES" sz="1400" b="0" i="0" smtClean="0">
                          <a:latin typeface="Cambria Math" panose="02040503050406030204" pitchFamily="18" charset="0"/>
                        </a:rPr>
                        <m:t>2</m:t>
                      </m:r>
                    </m:sup>
                  </m:sSup>
                </m:oMath>
              </a14:m>
              <a:r>
                <a:rPr lang="es-ES" sz="1400" i="0" dirty="0" smtClean="0"/>
                <a:t> de 0,546 </a:t>
              </a:r>
              <a:endParaRPr lang="es-ES" sz="1400" dirty="0"/>
            </a:p>
          </dgm:t>
        </dgm:pt>
      </mc:Choice>
      <mc:Fallback xmlns="">
        <dgm:pt modelId="{A8A6FF03-7493-4C69-9EA9-5926298D602B}">
          <dgm:prSet phldrT="[Texto]" custT="1"/>
          <dgm:spPr/>
          <dgm:t>
            <a:bodyPr/>
            <a:lstStyle/>
            <a:p>
              <a:r>
                <a:rPr lang="es-ES" sz="1400" b="0" i="0" smtClean="0">
                  <a:latin typeface="Cambria Math" panose="02040503050406030204" pitchFamily="18" charset="0"/>
                </a:rPr>
                <a:t>R</a:t>
              </a:r>
              <a:r>
                <a:rPr lang="es-ES" sz="1400" b="0" i="0" smtClean="0">
                  <a:latin typeface="Cambria Math" panose="02040503050406030204" pitchFamily="18" charset="0"/>
                </a:rPr>
                <a:t>^</a:t>
              </a:r>
              <a:r>
                <a:rPr lang="es-ES" sz="1400" b="0" i="0" smtClean="0">
                  <a:latin typeface="Cambria Math" panose="02040503050406030204" pitchFamily="18" charset="0"/>
                </a:rPr>
                <a:t>2</a:t>
              </a:r>
              <a:r>
                <a:rPr lang="es-ES" sz="1400" i="0" dirty="0" smtClean="0"/>
                <a:t> de </a:t>
              </a:r>
              <a:r>
                <a:rPr lang="es-ES" sz="1400" i="0" dirty="0" smtClean="0"/>
                <a:t>0,546 </a:t>
              </a:r>
              <a:endParaRPr lang="es-ES" sz="1400" dirty="0"/>
            </a:p>
          </dgm:t>
        </dgm:pt>
      </mc:Fallback>
    </mc:AlternateContent>
    <dgm:pt modelId="{994239FE-C810-432C-8F46-3E9782DD0C29}" type="parTrans" cxnId="{A5026CDB-9924-4CA0-95AE-3224818721B9}">
      <dgm:prSet/>
      <dgm:spPr/>
      <dgm:t>
        <a:bodyPr/>
        <a:lstStyle/>
        <a:p>
          <a:endParaRPr lang="es-ES"/>
        </a:p>
      </dgm:t>
    </dgm:pt>
    <dgm:pt modelId="{383E9689-A25B-47F7-A775-BC608784FDA3}" type="sibTrans" cxnId="{A5026CDB-9924-4CA0-95AE-3224818721B9}">
      <dgm:prSet/>
      <dgm:spPr/>
      <dgm:t>
        <a:bodyPr/>
        <a:lstStyle/>
        <a:p>
          <a:endParaRPr lang="es-ES"/>
        </a:p>
      </dgm:t>
    </dgm:pt>
    <mc:AlternateContent xmlns:mc="http://schemas.openxmlformats.org/markup-compatibility/2006" xmlns:a14="http://schemas.microsoft.com/office/drawing/2010/main">
      <mc:Choice Requires="a14">
        <dgm:pt modelId="{AE3E4A9B-6463-46C9-8C64-ECB153E39543}">
          <dgm:prSet phldrT="[Texto]" custT="1"/>
          <dgm:spPr/>
          <dgm:t>
            <a:bodyPr/>
            <a:lstStyle/>
            <a:p>
              <a14:m>
                <m:oMath xmlns:m="http://schemas.openxmlformats.org/officeDocument/2006/math">
                  <m:sSup>
                    <m:sSupPr>
                      <m:ctrlPr>
                        <a:rPr lang="es-ES" sz="1400" i="1" smtClean="0">
                          <a:latin typeface="Cambria Math" panose="02040503050406030204" pitchFamily="18" charset="0"/>
                        </a:rPr>
                      </m:ctrlPr>
                    </m:sSupPr>
                    <m:e>
                      <m:r>
                        <m:rPr>
                          <m:sty m:val="p"/>
                        </m:rPr>
                        <a:rPr lang="es-ES" sz="1400" b="0" i="0" smtClean="0">
                          <a:latin typeface="Cambria Math" panose="02040503050406030204" pitchFamily="18" charset="0"/>
                        </a:rPr>
                        <m:t>R</m:t>
                      </m:r>
                    </m:e>
                    <m:sup>
                      <m:r>
                        <a:rPr lang="es-ES" sz="1400" b="0" i="0" smtClean="0">
                          <a:latin typeface="Cambria Math" panose="02040503050406030204" pitchFamily="18" charset="0"/>
                        </a:rPr>
                        <m:t>2</m:t>
                      </m:r>
                    </m:sup>
                  </m:sSup>
                </m:oMath>
              </a14:m>
              <a:r>
                <a:rPr lang="es-ES" sz="1400" i="0" dirty="0" smtClean="0"/>
                <a:t> de 0, 715 </a:t>
              </a:r>
              <a:endParaRPr lang="es-ES" sz="1400" dirty="0"/>
            </a:p>
          </dgm:t>
        </dgm:pt>
      </mc:Choice>
      <mc:Fallback xmlns="">
        <dgm:pt modelId="{AE3E4A9B-6463-46C9-8C64-ECB153E39543}">
          <dgm:prSet phldrT="[Texto]" custT="1"/>
          <dgm:spPr/>
          <dgm:t>
            <a:bodyPr/>
            <a:lstStyle/>
            <a:p>
              <a:r>
                <a:rPr lang="es-ES" sz="1400" b="0" i="0" smtClean="0">
                  <a:latin typeface="Cambria Math" panose="02040503050406030204" pitchFamily="18" charset="0"/>
                </a:rPr>
                <a:t>R</a:t>
              </a:r>
              <a:r>
                <a:rPr lang="es-ES" sz="1400" b="0" i="0" smtClean="0">
                  <a:latin typeface="Cambria Math" panose="02040503050406030204" pitchFamily="18" charset="0"/>
                </a:rPr>
                <a:t>^</a:t>
              </a:r>
              <a:r>
                <a:rPr lang="es-ES" sz="1400" b="0" i="0" smtClean="0">
                  <a:latin typeface="Cambria Math" panose="02040503050406030204" pitchFamily="18" charset="0"/>
                </a:rPr>
                <a:t>2</a:t>
              </a:r>
              <a:r>
                <a:rPr lang="es-ES" sz="1400" i="0" dirty="0" smtClean="0"/>
                <a:t> de </a:t>
              </a:r>
              <a:r>
                <a:rPr lang="es-ES" sz="1400" i="0" dirty="0" smtClean="0"/>
                <a:t>0, 715 </a:t>
              </a:r>
              <a:endParaRPr lang="es-ES" sz="1400" dirty="0"/>
            </a:p>
          </dgm:t>
        </dgm:pt>
      </mc:Fallback>
    </mc:AlternateContent>
    <dgm:pt modelId="{2CCC9351-7627-4AED-93C2-CA221D8687A9}" type="parTrans" cxnId="{8788B9DA-BC8C-4019-90A8-FA0D8F336C2D}">
      <dgm:prSet/>
      <dgm:spPr/>
      <dgm:t>
        <a:bodyPr/>
        <a:lstStyle/>
        <a:p>
          <a:endParaRPr lang="es-ES"/>
        </a:p>
      </dgm:t>
    </dgm:pt>
    <dgm:pt modelId="{62D0111A-9F15-4D43-AFEE-B370D0FC6168}" type="sibTrans" cxnId="{8788B9DA-BC8C-4019-90A8-FA0D8F336C2D}">
      <dgm:prSet/>
      <dgm:spPr/>
      <dgm:t>
        <a:bodyPr/>
        <a:lstStyle/>
        <a:p>
          <a:endParaRPr lang="es-ES"/>
        </a:p>
      </dgm:t>
    </dgm:pt>
    <dgm:pt modelId="{B8D1FD37-42A0-4B68-AA1F-26C81E953202}" type="pres">
      <dgm:prSet presAssocID="{5CA57257-BC23-4136-83E3-64887296FD97}" presName="hierChild1" presStyleCnt="0">
        <dgm:presLayoutVars>
          <dgm:orgChart val="1"/>
          <dgm:chPref val="1"/>
          <dgm:dir/>
          <dgm:animOne val="branch"/>
          <dgm:animLvl val="lvl"/>
          <dgm:resizeHandles/>
        </dgm:presLayoutVars>
      </dgm:prSet>
      <dgm:spPr/>
      <dgm:t>
        <a:bodyPr/>
        <a:lstStyle/>
        <a:p>
          <a:endParaRPr lang="es-EC"/>
        </a:p>
      </dgm:t>
    </dgm:pt>
    <dgm:pt modelId="{0711C5B1-7416-402C-8F81-20BA7ACC1096}" type="pres">
      <dgm:prSet presAssocID="{D764BB9E-CCB4-4286-851E-A79E349E6EFE}" presName="hierRoot1" presStyleCnt="0">
        <dgm:presLayoutVars>
          <dgm:hierBranch val="init"/>
        </dgm:presLayoutVars>
      </dgm:prSet>
      <dgm:spPr/>
    </dgm:pt>
    <dgm:pt modelId="{FE503552-981A-49A4-BF8A-3E47151FF7D3}" type="pres">
      <dgm:prSet presAssocID="{D764BB9E-CCB4-4286-851E-A79E349E6EFE}" presName="rootComposite1" presStyleCnt="0"/>
      <dgm:spPr/>
    </dgm:pt>
    <dgm:pt modelId="{B544B9C7-FDF7-46AA-9BC9-CE8B029F59D2}" type="pres">
      <dgm:prSet presAssocID="{D764BB9E-CCB4-4286-851E-A79E349E6EFE}" presName="rootText1" presStyleLbl="node0" presStyleIdx="0" presStyleCnt="1">
        <dgm:presLayoutVars>
          <dgm:chMax/>
          <dgm:chPref val="3"/>
        </dgm:presLayoutVars>
      </dgm:prSet>
      <dgm:spPr/>
      <dgm:t>
        <a:bodyPr/>
        <a:lstStyle/>
        <a:p>
          <a:endParaRPr lang="es-EC"/>
        </a:p>
      </dgm:t>
    </dgm:pt>
    <dgm:pt modelId="{AB92FB25-9AAE-4784-B97A-B4C4C5AD8E06}" type="pres">
      <dgm:prSet presAssocID="{D764BB9E-CCB4-4286-851E-A79E349E6EFE}" presName="titleText1" presStyleLbl="fgAcc0" presStyleIdx="0" presStyleCnt="1">
        <dgm:presLayoutVars>
          <dgm:chMax val="0"/>
          <dgm:chPref val="0"/>
        </dgm:presLayoutVars>
      </dgm:prSet>
      <dgm:spPr/>
      <dgm:t>
        <a:bodyPr/>
        <a:lstStyle/>
        <a:p>
          <a:endParaRPr lang="es-EC"/>
        </a:p>
      </dgm:t>
    </dgm:pt>
    <dgm:pt modelId="{C947960B-CB78-47D0-8515-3F9177BED209}" type="pres">
      <dgm:prSet presAssocID="{D764BB9E-CCB4-4286-851E-A79E349E6EFE}" presName="rootConnector1" presStyleLbl="node1" presStyleIdx="0" presStyleCnt="3"/>
      <dgm:spPr/>
      <dgm:t>
        <a:bodyPr/>
        <a:lstStyle/>
        <a:p>
          <a:endParaRPr lang="es-EC"/>
        </a:p>
      </dgm:t>
    </dgm:pt>
    <dgm:pt modelId="{5D54713B-8BC7-45C7-94AA-548CF1AEB414}" type="pres">
      <dgm:prSet presAssocID="{D764BB9E-CCB4-4286-851E-A79E349E6EFE}" presName="hierChild2" presStyleCnt="0"/>
      <dgm:spPr/>
    </dgm:pt>
    <dgm:pt modelId="{C4DBB9A2-8EF3-43DF-85FC-DF69C3455211}" type="pres">
      <dgm:prSet presAssocID="{6DA5B07C-7846-4984-842D-D910A8ECF9FF}" presName="Name37" presStyleLbl="parChTrans1D2" presStyleIdx="0" presStyleCnt="4"/>
      <dgm:spPr/>
      <dgm:t>
        <a:bodyPr/>
        <a:lstStyle/>
        <a:p>
          <a:endParaRPr lang="es-EC"/>
        </a:p>
      </dgm:t>
    </dgm:pt>
    <dgm:pt modelId="{6C7D231C-8ED5-4F1E-902D-699E7553858A}" type="pres">
      <dgm:prSet presAssocID="{7E2ABD6D-58FA-402C-9102-CAE97C54D61F}" presName="hierRoot2" presStyleCnt="0">
        <dgm:presLayoutVars>
          <dgm:hierBranch val="init"/>
        </dgm:presLayoutVars>
      </dgm:prSet>
      <dgm:spPr/>
    </dgm:pt>
    <dgm:pt modelId="{A29C054B-914B-47B7-81AB-CA3F650C9BFC}" type="pres">
      <dgm:prSet presAssocID="{7E2ABD6D-58FA-402C-9102-CAE97C54D61F}" presName="rootComposite" presStyleCnt="0"/>
      <dgm:spPr/>
    </dgm:pt>
    <dgm:pt modelId="{BC188147-6091-4086-8564-54F321DE2C94}" type="pres">
      <dgm:prSet presAssocID="{7E2ABD6D-58FA-402C-9102-CAE97C54D61F}" presName="rootText" presStyleLbl="node1" presStyleIdx="0" presStyleCnt="3" custLinFactNeighborX="-86662" custLinFactNeighborY="-3183">
        <dgm:presLayoutVars>
          <dgm:chMax/>
          <dgm:chPref val="3"/>
        </dgm:presLayoutVars>
      </dgm:prSet>
      <dgm:spPr/>
      <dgm:t>
        <a:bodyPr/>
        <a:lstStyle/>
        <a:p>
          <a:endParaRPr lang="es-ES"/>
        </a:p>
      </dgm:t>
    </dgm:pt>
    <dgm:pt modelId="{C85D58DA-8FC1-4789-A03F-5F4CBC53E8DB}" type="pres">
      <dgm:prSet presAssocID="{7E2ABD6D-58FA-402C-9102-CAE97C54D61F}" presName="titleText2" presStyleLbl="fgAcc1" presStyleIdx="0" presStyleCnt="3">
        <dgm:presLayoutVars>
          <dgm:chMax val="0"/>
          <dgm:chPref val="0"/>
        </dgm:presLayoutVars>
      </dgm:prSet>
      <dgm:spPr/>
      <dgm:t>
        <a:bodyPr/>
        <a:lstStyle/>
        <a:p>
          <a:endParaRPr lang="es-EC"/>
        </a:p>
      </dgm:t>
    </dgm:pt>
    <dgm:pt modelId="{6DD4EFC3-9D3C-409D-8729-DED9ABAEBE99}" type="pres">
      <dgm:prSet presAssocID="{7E2ABD6D-58FA-402C-9102-CAE97C54D61F}" presName="rootConnector" presStyleLbl="node2" presStyleIdx="0" presStyleCnt="0"/>
      <dgm:spPr/>
      <dgm:t>
        <a:bodyPr/>
        <a:lstStyle/>
        <a:p>
          <a:endParaRPr lang="es-EC"/>
        </a:p>
      </dgm:t>
    </dgm:pt>
    <dgm:pt modelId="{0BE36DC9-F131-4C93-8AF8-CD78EE327128}" type="pres">
      <dgm:prSet presAssocID="{7E2ABD6D-58FA-402C-9102-CAE97C54D61F}" presName="hierChild4" presStyleCnt="0"/>
      <dgm:spPr/>
    </dgm:pt>
    <dgm:pt modelId="{A5929166-84BB-4F52-9773-9A0E4B44268D}" type="pres">
      <dgm:prSet presAssocID="{7E2ABD6D-58FA-402C-9102-CAE97C54D61F}" presName="hierChild5" presStyleCnt="0"/>
      <dgm:spPr/>
    </dgm:pt>
    <dgm:pt modelId="{F1F0F283-F759-4DF6-B37F-EDA437650F83}" type="pres">
      <dgm:prSet presAssocID="{994239FE-C810-432C-8F46-3E9782DD0C29}" presName="Name37" presStyleLbl="parChTrans1D2" presStyleIdx="1" presStyleCnt="4"/>
      <dgm:spPr/>
      <dgm:t>
        <a:bodyPr/>
        <a:lstStyle/>
        <a:p>
          <a:endParaRPr lang="es-EC"/>
        </a:p>
      </dgm:t>
    </dgm:pt>
    <dgm:pt modelId="{0975589A-5A7D-4176-B63C-293CBDD2F890}" type="pres">
      <dgm:prSet presAssocID="{A8A6FF03-7493-4C69-9EA9-5926298D602B}" presName="hierRoot2" presStyleCnt="0">
        <dgm:presLayoutVars>
          <dgm:hierBranch val="init"/>
        </dgm:presLayoutVars>
      </dgm:prSet>
      <dgm:spPr/>
    </dgm:pt>
    <dgm:pt modelId="{C2100DE2-5EAC-44AF-897D-F93595AE801E}" type="pres">
      <dgm:prSet presAssocID="{A8A6FF03-7493-4C69-9EA9-5926298D602B}" presName="rootComposite" presStyleCnt="0"/>
      <dgm:spPr/>
    </dgm:pt>
    <dgm:pt modelId="{606A1BFA-35E7-494F-B05B-E45B50523A90}" type="pres">
      <dgm:prSet presAssocID="{A8A6FF03-7493-4C69-9EA9-5926298D602B}" presName="rootText" presStyleLbl="node1" presStyleIdx="1" presStyleCnt="3">
        <dgm:presLayoutVars>
          <dgm:chMax/>
          <dgm:chPref val="3"/>
        </dgm:presLayoutVars>
      </dgm:prSet>
      <dgm:spPr/>
      <dgm:t>
        <a:bodyPr/>
        <a:lstStyle/>
        <a:p>
          <a:endParaRPr lang="es-ES"/>
        </a:p>
      </dgm:t>
    </dgm:pt>
    <dgm:pt modelId="{350ECC4D-13DF-422A-AA4A-72AF1855061A}" type="pres">
      <dgm:prSet presAssocID="{A8A6FF03-7493-4C69-9EA9-5926298D602B}" presName="titleText2" presStyleLbl="fgAcc1" presStyleIdx="1" presStyleCnt="3">
        <dgm:presLayoutVars>
          <dgm:chMax val="0"/>
          <dgm:chPref val="0"/>
        </dgm:presLayoutVars>
      </dgm:prSet>
      <dgm:spPr/>
      <dgm:t>
        <a:bodyPr/>
        <a:lstStyle/>
        <a:p>
          <a:endParaRPr lang="es-EC"/>
        </a:p>
      </dgm:t>
    </dgm:pt>
    <dgm:pt modelId="{F28D1B4D-2C78-43AB-9508-17A14A624386}" type="pres">
      <dgm:prSet presAssocID="{A8A6FF03-7493-4C69-9EA9-5926298D602B}" presName="rootConnector" presStyleLbl="node2" presStyleIdx="0" presStyleCnt="0"/>
      <dgm:spPr/>
      <dgm:t>
        <a:bodyPr/>
        <a:lstStyle/>
        <a:p>
          <a:endParaRPr lang="es-EC"/>
        </a:p>
      </dgm:t>
    </dgm:pt>
    <dgm:pt modelId="{CD43449E-D052-46AB-B4C0-6B6190BA6EE2}" type="pres">
      <dgm:prSet presAssocID="{A8A6FF03-7493-4C69-9EA9-5926298D602B}" presName="hierChild4" presStyleCnt="0"/>
      <dgm:spPr/>
    </dgm:pt>
    <dgm:pt modelId="{827A810D-247A-4DD2-8AB5-52D6487F6796}" type="pres">
      <dgm:prSet presAssocID="{A8A6FF03-7493-4C69-9EA9-5926298D602B}" presName="hierChild5" presStyleCnt="0"/>
      <dgm:spPr/>
    </dgm:pt>
    <dgm:pt modelId="{B7438335-5374-40E5-BD07-5B4814C1EED5}" type="pres">
      <dgm:prSet presAssocID="{2CCC9351-7627-4AED-93C2-CA221D8687A9}" presName="Name37" presStyleLbl="parChTrans1D2" presStyleIdx="2" presStyleCnt="4"/>
      <dgm:spPr/>
      <dgm:t>
        <a:bodyPr/>
        <a:lstStyle/>
        <a:p>
          <a:endParaRPr lang="es-EC"/>
        </a:p>
      </dgm:t>
    </dgm:pt>
    <dgm:pt modelId="{5B6284F6-23CA-4438-B2AE-E2819F4D990D}" type="pres">
      <dgm:prSet presAssocID="{AE3E4A9B-6463-46C9-8C64-ECB153E39543}" presName="hierRoot2" presStyleCnt="0">
        <dgm:presLayoutVars>
          <dgm:hierBranch val="init"/>
        </dgm:presLayoutVars>
      </dgm:prSet>
      <dgm:spPr/>
    </dgm:pt>
    <dgm:pt modelId="{158A7487-08AA-4F69-AA12-B01A503C5402}" type="pres">
      <dgm:prSet presAssocID="{AE3E4A9B-6463-46C9-8C64-ECB153E39543}" presName="rootComposite" presStyleCnt="0"/>
      <dgm:spPr/>
    </dgm:pt>
    <dgm:pt modelId="{1244DFB5-E293-477F-A4F8-6E77CED590CA}" type="pres">
      <dgm:prSet presAssocID="{AE3E4A9B-6463-46C9-8C64-ECB153E39543}" presName="rootText" presStyleLbl="node1" presStyleIdx="2" presStyleCnt="3">
        <dgm:presLayoutVars>
          <dgm:chMax/>
          <dgm:chPref val="3"/>
        </dgm:presLayoutVars>
      </dgm:prSet>
      <dgm:spPr/>
      <dgm:t>
        <a:bodyPr/>
        <a:lstStyle/>
        <a:p>
          <a:endParaRPr lang="es-ES"/>
        </a:p>
      </dgm:t>
    </dgm:pt>
    <dgm:pt modelId="{7472A7DC-26CB-4525-BE3B-7DCB6F3F5AF1}" type="pres">
      <dgm:prSet presAssocID="{AE3E4A9B-6463-46C9-8C64-ECB153E39543}" presName="titleText2" presStyleLbl="fgAcc1" presStyleIdx="2" presStyleCnt="3">
        <dgm:presLayoutVars>
          <dgm:chMax val="0"/>
          <dgm:chPref val="0"/>
        </dgm:presLayoutVars>
      </dgm:prSet>
      <dgm:spPr/>
      <dgm:t>
        <a:bodyPr/>
        <a:lstStyle/>
        <a:p>
          <a:endParaRPr lang="es-EC"/>
        </a:p>
      </dgm:t>
    </dgm:pt>
    <dgm:pt modelId="{32EE0212-D21E-47FF-A110-87BD62D669D7}" type="pres">
      <dgm:prSet presAssocID="{AE3E4A9B-6463-46C9-8C64-ECB153E39543}" presName="rootConnector" presStyleLbl="node2" presStyleIdx="0" presStyleCnt="0"/>
      <dgm:spPr/>
      <dgm:t>
        <a:bodyPr/>
        <a:lstStyle/>
        <a:p>
          <a:endParaRPr lang="es-EC"/>
        </a:p>
      </dgm:t>
    </dgm:pt>
    <dgm:pt modelId="{E1AEBBC8-B4B5-4187-B1B2-3EF58C6B093E}" type="pres">
      <dgm:prSet presAssocID="{AE3E4A9B-6463-46C9-8C64-ECB153E39543}" presName="hierChild4" presStyleCnt="0"/>
      <dgm:spPr/>
    </dgm:pt>
    <dgm:pt modelId="{C519FEF1-D102-4A19-AE49-97B907F71B64}" type="pres">
      <dgm:prSet presAssocID="{AE3E4A9B-6463-46C9-8C64-ECB153E39543}" presName="hierChild5" presStyleCnt="0"/>
      <dgm:spPr/>
    </dgm:pt>
    <dgm:pt modelId="{A351396D-A70D-451D-9B92-A6C732E7BDED}" type="pres">
      <dgm:prSet presAssocID="{D764BB9E-CCB4-4286-851E-A79E349E6EFE}" presName="hierChild3" presStyleCnt="0"/>
      <dgm:spPr/>
    </dgm:pt>
    <dgm:pt modelId="{62D745D0-EF7D-4D13-BBA6-68E1F9CD57BF}" type="pres">
      <dgm:prSet presAssocID="{4F9B5ACE-3A57-41A7-B3AF-992EA5C5BA23}" presName="Name96" presStyleLbl="parChTrans1D2" presStyleIdx="3" presStyleCnt="4"/>
      <dgm:spPr/>
      <dgm:t>
        <a:bodyPr/>
        <a:lstStyle/>
        <a:p>
          <a:endParaRPr lang="es-EC"/>
        </a:p>
      </dgm:t>
    </dgm:pt>
    <dgm:pt modelId="{28E49F8A-30C7-42FC-B73A-28ADA74AE904}" type="pres">
      <dgm:prSet presAssocID="{0DE3C6B0-37F5-42F6-B784-D0A8ED7880E0}" presName="hierRoot3" presStyleCnt="0">
        <dgm:presLayoutVars>
          <dgm:hierBranch val="init"/>
        </dgm:presLayoutVars>
      </dgm:prSet>
      <dgm:spPr/>
    </dgm:pt>
    <dgm:pt modelId="{A5D669F4-9D6B-42B7-B650-23151321E00E}" type="pres">
      <dgm:prSet presAssocID="{0DE3C6B0-37F5-42F6-B784-D0A8ED7880E0}" presName="rootComposite3" presStyleCnt="0"/>
      <dgm:spPr/>
    </dgm:pt>
    <dgm:pt modelId="{8F4209DD-2706-47F7-A78F-ADD4116FA9CD}" type="pres">
      <dgm:prSet presAssocID="{0DE3C6B0-37F5-42F6-B784-D0A8ED7880E0}" presName="rootText3" presStyleLbl="asst1" presStyleIdx="0" presStyleCnt="1" custLinFactNeighborX="-10796" custLinFactNeighborY="-8682">
        <dgm:presLayoutVars>
          <dgm:chPref val="3"/>
        </dgm:presLayoutVars>
      </dgm:prSet>
      <dgm:spPr/>
      <dgm:t>
        <a:bodyPr/>
        <a:lstStyle/>
        <a:p>
          <a:endParaRPr lang="es-EC"/>
        </a:p>
      </dgm:t>
    </dgm:pt>
    <dgm:pt modelId="{9ED8C3C7-D74C-4404-916C-700A31C183E8}" type="pres">
      <dgm:prSet presAssocID="{0DE3C6B0-37F5-42F6-B784-D0A8ED7880E0}" presName="titleText3" presStyleLbl="fgAcc2" presStyleIdx="0" presStyleCnt="1">
        <dgm:presLayoutVars>
          <dgm:chMax val="0"/>
          <dgm:chPref val="0"/>
        </dgm:presLayoutVars>
      </dgm:prSet>
      <dgm:spPr/>
      <dgm:t>
        <a:bodyPr/>
        <a:lstStyle/>
        <a:p>
          <a:endParaRPr lang="es-EC"/>
        </a:p>
      </dgm:t>
    </dgm:pt>
    <dgm:pt modelId="{255C2350-7685-4FC4-AE9E-DC8C2908E38A}" type="pres">
      <dgm:prSet presAssocID="{0DE3C6B0-37F5-42F6-B784-D0A8ED7880E0}" presName="rootConnector3" presStyleLbl="asst1" presStyleIdx="0" presStyleCnt="1"/>
      <dgm:spPr/>
      <dgm:t>
        <a:bodyPr/>
        <a:lstStyle/>
        <a:p>
          <a:endParaRPr lang="es-EC"/>
        </a:p>
      </dgm:t>
    </dgm:pt>
    <dgm:pt modelId="{740729BE-3785-4DB1-876D-8500B5DC1C19}" type="pres">
      <dgm:prSet presAssocID="{0DE3C6B0-37F5-42F6-B784-D0A8ED7880E0}" presName="hierChild6" presStyleCnt="0"/>
      <dgm:spPr/>
    </dgm:pt>
    <dgm:pt modelId="{04819BD1-D4BD-4C78-915A-6D84E7E3DFF1}" type="pres">
      <dgm:prSet presAssocID="{0DE3C6B0-37F5-42F6-B784-D0A8ED7880E0}" presName="hierChild7" presStyleCnt="0"/>
      <dgm:spPr/>
    </dgm:pt>
  </dgm:ptLst>
  <dgm:cxnLst>
    <dgm:cxn modelId="{CA1CEB78-6A6E-4776-BD69-BF02892BDEA8}" type="presOf" srcId="{2CCC9351-7627-4AED-93C2-CA221D8687A9}" destId="{B7438335-5374-40E5-BD07-5B4814C1EED5}" srcOrd="0" destOrd="0" presId="urn:microsoft.com/office/officeart/2008/layout/NameandTitleOrganizationalChart"/>
    <dgm:cxn modelId="{A1BFD59B-2CC1-4509-8A70-B87961DB700F}" type="presOf" srcId="{D764BB9E-CCB4-4286-851E-A79E349E6EFE}" destId="{C947960B-CB78-47D0-8515-3F9177BED209}" srcOrd="1" destOrd="0" presId="urn:microsoft.com/office/officeart/2008/layout/NameandTitleOrganizationalChart"/>
    <dgm:cxn modelId="{58E6C986-70C5-4CAD-9DD7-0251F14377C9}" srcId="{D764BB9E-CCB4-4286-851E-A79E349E6EFE}" destId="{0DE3C6B0-37F5-42F6-B784-D0A8ED7880E0}" srcOrd="0" destOrd="0" parTransId="{4F9B5ACE-3A57-41A7-B3AF-992EA5C5BA23}" sibTransId="{0C3706D6-576C-42FA-B9D1-F32AD2D63BB2}"/>
    <dgm:cxn modelId="{D20DFA8D-1783-40EC-9CA9-E1281BB4EC3F}" type="presOf" srcId="{994239FE-C810-432C-8F46-3E9782DD0C29}" destId="{F1F0F283-F759-4DF6-B37F-EDA437650F83}" srcOrd="0" destOrd="0" presId="urn:microsoft.com/office/officeart/2008/layout/NameandTitleOrganizationalChart"/>
    <dgm:cxn modelId="{82A2E938-652E-4A92-86D7-F1F47E4F22B1}" type="presOf" srcId="{A8A6FF03-7493-4C69-9EA9-5926298D602B}" destId="{606A1BFA-35E7-494F-B05B-E45B50523A90}" srcOrd="0" destOrd="0" presId="urn:microsoft.com/office/officeart/2008/layout/NameandTitleOrganizationalChart"/>
    <dgm:cxn modelId="{0E1A069C-D1D3-42E1-87EB-B7545EA47690}" type="presOf" srcId="{7E2ABD6D-58FA-402C-9102-CAE97C54D61F}" destId="{6DD4EFC3-9D3C-409D-8729-DED9ABAEBE99}" srcOrd="1" destOrd="0" presId="urn:microsoft.com/office/officeart/2008/layout/NameandTitleOrganizationalChart"/>
    <dgm:cxn modelId="{8788B9DA-BC8C-4019-90A8-FA0D8F336C2D}" srcId="{D764BB9E-CCB4-4286-851E-A79E349E6EFE}" destId="{AE3E4A9B-6463-46C9-8C64-ECB153E39543}" srcOrd="3" destOrd="0" parTransId="{2CCC9351-7627-4AED-93C2-CA221D8687A9}" sibTransId="{62D0111A-9F15-4D43-AFEE-B370D0FC6168}"/>
    <dgm:cxn modelId="{A5026CDB-9924-4CA0-95AE-3224818721B9}" srcId="{D764BB9E-CCB4-4286-851E-A79E349E6EFE}" destId="{A8A6FF03-7493-4C69-9EA9-5926298D602B}" srcOrd="2" destOrd="0" parTransId="{994239FE-C810-432C-8F46-3E9782DD0C29}" sibTransId="{383E9689-A25B-47F7-A775-BC608784FDA3}"/>
    <dgm:cxn modelId="{6EFFBF10-E8E1-4A84-BCA4-8A9ABE9D0A14}" type="presOf" srcId="{D764BB9E-CCB4-4286-851E-A79E349E6EFE}" destId="{B544B9C7-FDF7-46AA-9BC9-CE8B029F59D2}" srcOrd="0" destOrd="0" presId="urn:microsoft.com/office/officeart/2008/layout/NameandTitleOrganizationalChart"/>
    <dgm:cxn modelId="{C54DDF8F-9FB9-4D5F-9A2D-05AD96C3C120}" type="presOf" srcId="{4F9B5ACE-3A57-41A7-B3AF-992EA5C5BA23}" destId="{62D745D0-EF7D-4D13-BBA6-68E1F9CD57BF}" srcOrd="0" destOrd="0" presId="urn:microsoft.com/office/officeart/2008/layout/NameandTitleOrganizationalChart"/>
    <dgm:cxn modelId="{FE33E86E-4BBC-43A3-B283-D384B8A3807F}" type="presOf" srcId="{6DA5B07C-7846-4984-842D-D910A8ECF9FF}" destId="{C4DBB9A2-8EF3-43DF-85FC-DF69C3455211}" srcOrd="0" destOrd="0" presId="urn:microsoft.com/office/officeart/2008/layout/NameandTitleOrganizationalChart"/>
    <dgm:cxn modelId="{5349DB55-5832-43B1-9B3D-A96E4DB056A8}" type="presOf" srcId="{383E9689-A25B-47F7-A775-BC608784FDA3}" destId="{350ECC4D-13DF-422A-AA4A-72AF1855061A}" srcOrd="0" destOrd="0" presId="urn:microsoft.com/office/officeart/2008/layout/NameandTitleOrganizationalChart"/>
    <dgm:cxn modelId="{D1969936-C267-4607-A64C-325539031FB6}" type="presOf" srcId="{5CA57257-BC23-4136-83E3-64887296FD97}" destId="{B8D1FD37-42A0-4B68-AA1F-26C81E953202}" srcOrd="0" destOrd="0" presId="urn:microsoft.com/office/officeart/2008/layout/NameandTitleOrganizationalChart"/>
    <dgm:cxn modelId="{B3FC640F-E4C0-4078-8967-CD86EC676721}" srcId="{5CA57257-BC23-4136-83E3-64887296FD97}" destId="{D764BB9E-CCB4-4286-851E-A79E349E6EFE}" srcOrd="0" destOrd="0" parTransId="{C6D9C590-FE5F-45D0-AE69-92050889FABA}" sibTransId="{AF8EA481-B6A7-4844-B940-92940D1DB560}"/>
    <dgm:cxn modelId="{2F7D836B-8E5D-439C-AFEB-F8B45D4CBC9B}" type="presOf" srcId="{0DE3C6B0-37F5-42F6-B784-D0A8ED7880E0}" destId="{8F4209DD-2706-47F7-A78F-ADD4116FA9CD}" srcOrd="0" destOrd="0" presId="urn:microsoft.com/office/officeart/2008/layout/NameandTitleOrganizationalChart"/>
    <dgm:cxn modelId="{6681BBA8-7BD1-4A95-ADB0-A2CD9FD67400}" type="presOf" srcId="{0C3706D6-576C-42FA-B9D1-F32AD2D63BB2}" destId="{9ED8C3C7-D74C-4404-916C-700A31C183E8}" srcOrd="0" destOrd="0" presId="urn:microsoft.com/office/officeart/2008/layout/NameandTitleOrganizationalChart"/>
    <dgm:cxn modelId="{FE69BD68-A7D8-4C56-8AEC-68D4CF1443D8}" type="presOf" srcId="{AF8EA481-B6A7-4844-B940-92940D1DB560}" destId="{AB92FB25-9AAE-4784-B97A-B4C4C5AD8E06}" srcOrd="0" destOrd="0" presId="urn:microsoft.com/office/officeart/2008/layout/NameandTitleOrganizationalChart"/>
    <dgm:cxn modelId="{095EEB79-D551-42F8-ABAF-DBC7496A4670}" type="presOf" srcId="{AE3E4A9B-6463-46C9-8C64-ECB153E39543}" destId="{1244DFB5-E293-477F-A4F8-6E77CED590CA}" srcOrd="0" destOrd="0" presId="urn:microsoft.com/office/officeart/2008/layout/NameandTitleOrganizationalChart"/>
    <dgm:cxn modelId="{798DEFBB-DEB4-4599-892C-CD0CF5AFA88E}" type="presOf" srcId="{060A7481-2359-4651-BAF0-FAE7708270BD}" destId="{C85D58DA-8FC1-4789-A03F-5F4CBC53E8DB}" srcOrd="0" destOrd="0" presId="urn:microsoft.com/office/officeart/2008/layout/NameandTitleOrganizationalChart"/>
    <dgm:cxn modelId="{103286FD-8A24-42F3-8F60-2A78F6B7F5C9}" srcId="{D764BB9E-CCB4-4286-851E-A79E349E6EFE}" destId="{7E2ABD6D-58FA-402C-9102-CAE97C54D61F}" srcOrd="1" destOrd="0" parTransId="{6DA5B07C-7846-4984-842D-D910A8ECF9FF}" sibTransId="{060A7481-2359-4651-BAF0-FAE7708270BD}"/>
    <dgm:cxn modelId="{49B0C13C-771F-4617-A953-82647BA89294}" type="presOf" srcId="{7E2ABD6D-58FA-402C-9102-CAE97C54D61F}" destId="{BC188147-6091-4086-8564-54F321DE2C94}" srcOrd="0" destOrd="0" presId="urn:microsoft.com/office/officeart/2008/layout/NameandTitleOrganizationalChart"/>
    <dgm:cxn modelId="{A6FA1C0F-B611-4F75-9CD2-51FC5953E0ED}" type="presOf" srcId="{AE3E4A9B-6463-46C9-8C64-ECB153E39543}" destId="{32EE0212-D21E-47FF-A110-87BD62D669D7}" srcOrd="1" destOrd="0" presId="urn:microsoft.com/office/officeart/2008/layout/NameandTitleOrganizationalChart"/>
    <dgm:cxn modelId="{5B916529-181E-4B65-9C11-8135B6E97E7D}" type="presOf" srcId="{0DE3C6B0-37F5-42F6-B784-D0A8ED7880E0}" destId="{255C2350-7685-4FC4-AE9E-DC8C2908E38A}" srcOrd="1" destOrd="0" presId="urn:microsoft.com/office/officeart/2008/layout/NameandTitleOrganizationalChart"/>
    <dgm:cxn modelId="{4A631365-E113-4566-A300-E0DC26A7EB2D}" type="presOf" srcId="{A8A6FF03-7493-4C69-9EA9-5926298D602B}" destId="{F28D1B4D-2C78-43AB-9508-17A14A624386}" srcOrd="1" destOrd="0" presId="urn:microsoft.com/office/officeart/2008/layout/NameandTitleOrganizationalChart"/>
    <dgm:cxn modelId="{7314A86F-917D-4BEE-BD3F-9ADEA23A7CD9}" type="presOf" srcId="{62D0111A-9F15-4D43-AFEE-B370D0FC6168}" destId="{7472A7DC-26CB-4525-BE3B-7DCB6F3F5AF1}" srcOrd="0" destOrd="0" presId="urn:microsoft.com/office/officeart/2008/layout/NameandTitleOrganizationalChart"/>
    <dgm:cxn modelId="{377750EC-83D4-4240-BEFC-36178EEF9C8B}" type="presParOf" srcId="{B8D1FD37-42A0-4B68-AA1F-26C81E953202}" destId="{0711C5B1-7416-402C-8F81-20BA7ACC1096}" srcOrd="0" destOrd="0" presId="urn:microsoft.com/office/officeart/2008/layout/NameandTitleOrganizationalChart"/>
    <dgm:cxn modelId="{C875C5C4-E228-4B17-BEA2-F46DF06C2BF1}" type="presParOf" srcId="{0711C5B1-7416-402C-8F81-20BA7ACC1096}" destId="{FE503552-981A-49A4-BF8A-3E47151FF7D3}" srcOrd="0" destOrd="0" presId="urn:microsoft.com/office/officeart/2008/layout/NameandTitleOrganizationalChart"/>
    <dgm:cxn modelId="{8437B07B-ADD9-4015-9E67-A89CBC0F5C83}" type="presParOf" srcId="{FE503552-981A-49A4-BF8A-3E47151FF7D3}" destId="{B544B9C7-FDF7-46AA-9BC9-CE8B029F59D2}" srcOrd="0" destOrd="0" presId="urn:microsoft.com/office/officeart/2008/layout/NameandTitleOrganizationalChart"/>
    <dgm:cxn modelId="{2A754DB2-58F1-4D50-A1C5-64EE19BD1DE4}" type="presParOf" srcId="{FE503552-981A-49A4-BF8A-3E47151FF7D3}" destId="{AB92FB25-9AAE-4784-B97A-B4C4C5AD8E06}" srcOrd="1" destOrd="0" presId="urn:microsoft.com/office/officeart/2008/layout/NameandTitleOrganizationalChart"/>
    <dgm:cxn modelId="{C83A12E4-6728-4581-9D8C-70E14F098CE2}" type="presParOf" srcId="{FE503552-981A-49A4-BF8A-3E47151FF7D3}" destId="{C947960B-CB78-47D0-8515-3F9177BED209}" srcOrd="2" destOrd="0" presId="urn:microsoft.com/office/officeart/2008/layout/NameandTitleOrganizationalChart"/>
    <dgm:cxn modelId="{6D1C3F63-1822-4DE4-A836-B60E1C7230EC}" type="presParOf" srcId="{0711C5B1-7416-402C-8F81-20BA7ACC1096}" destId="{5D54713B-8BC7-45C7-94AA-548CF1AEB414}" srcOrd="1" destOrd="0" presId="urn:microsoft.com/office/officeart/2008/layout/NameandTitleOrganizationalChart"/>
    <dgm:cxn modelId="{80FF12A5-C720-4797-B90A-9F52EA7FE558}" type="presParOf" srcId="{5D54713B-8BC7-45C7-94AA-548CF1AEB414}" destId="{C4DBB9A2-8EF3-43DF-85FC-DF69C3455211}" srcOrd="0" destOrd="0" presId="urn:microsoft.com/office/officeart/2008/layout/NameandTitleOrganizationalChart"/>
    <dgm:cxn modelId="{26756698-6E63-4D80-ABD1-EB7B250F8FE8}" type="presParOf" srcId="{5D54713B-8BC7-45C7-94AA-548CF1AEB414}" destId="{6C7D231C-8ED5-4F1E-902D-699E7553858A}" srcOrd="1" destOrd="0" presId="urn:microsoft.com/office/officeart/2008/layout/NameandTitleOrganizationalChart"/>
    <dgm:cxn modelId="{A0DE756B-E1E2-457A-B9D2-2A13AC21FA4B}" type="presParOf" srcId="{6C7D231C-8ED5-4F1E-902D-699E7553858A}" destId="{A29C054B-914B-47B7-81AB-CA3F650C9BFC}" srcOrd="0" destOrd="0" presId="urn:microsoft.com/office/officeart/2008/layout/NameandTitleOrganizationalChart"/>
    <dgm:cxn modelId="{AC6FF0DA-83AA-4CAE-A984-3E3999923F0C}" type="presParOf" srcId="{A29C054B-914B-47B7-81AB-CA3F650C9BFC}" destId="{BC188147-6091-4086-8564-54F321DE2C94}" srcOrd="0" destOrd="0" presId="urn:microsoft.com/office/officeart/2008/layout/NameandTitleOrganizationalChart"/>
    <dgm:cxn modelId="{72416F93-952B-4CB3-9CB7-5CEC8E99B0C8}" type="presParOf" srcId="{A29C054B-914B-47B7-81AB-CA3F650C9BFC}" destId="{C85D58DA-8FC1-4789-A03F-5F4CBC53E8DB}" srcOrd="1" destOrd="0" presId="urn:microsoft.com/office/officeart/2008/layout/NameandTitleOrganizationalChart"/>
    <dgm:cxn modelId="{1191815C-62D7-463A-B73B-F61AA52131FB}" type="presParOf" srcId="{A29C054B-914B-47B7-81AB-CA3F650C9BFC}" destId="{6DD4EFC3-9D3C-409D-8729-DED9ABAEBE99}" srcOrd="2" destOrd="0" presId="urn:microsoft.com/office/officeart/2008/layout/NameandTitleOrganizationalChart"/>
    <dgm:cxn modelId="{7E6DD4E7-ECFD-4F98-B265-C55C30E8B092}" type="presParOf" srcId="{6C7D231C-8ED5-4F1E-902D-699E7553858A}" destId="{0BE36DC9-F131-4C93-8AF8-CD78EE327128}" srcOrd="1" destOrd="0" presId="urn:microsoft.com/office/officeart/2008/layout/NameandTitleOrganizationalChart"/>
    <dgm:cxn modelId="{8940F6FB-934D-46BA-ACE4-16AF9680D1C8}" type="presParOf" srcId="{6C7D231C-8ED5-4F1E-902D-699E7553858A}" destId="{A5929166-84BB-4F52-9773-9A0E4B44268D}" srcOrd="2" destOrd="0" presId="urn:microsoft.com/office/officeart/2008/layout/NameandTitleOrganizationalChart"/>
    <dgm:cxn modelId="{F2961DA4-F67A-4CE0-88FB-E80CBE24CB3B}" type="presParOf" srcId="{5D54713B-8BC7-45C7-94AA-548CF1AEB414}" destId="{F1F0F283-F759-4DF6-B37F-EDA437650F83}" srcOrd="2" destOrd="0" presId="urn:microsoft.com/office/officeart/2008/layout/NameandTitleOrganizationalChart"/>
    <dgm:cxn modelId="{01388135-B7F6-4986-BF78-20E6C16EE751}" type="presParOf" srcId="{5D54713B-8BC7-45C7-94AA-548CF1AEB414}" destId="{0975589A-5A7D-4176-B63C-293CBDD2F890}" srcOrd="3" destOrd="0" presId="urn:microsoft.com/office/officeart/2008/layout/NameandTitleOrganizationalChart"/>
    <dgm:cxn modelId="{3CA25B5A-F464-4039-882E-77145CCAAC7C}" type="presParOf" srcId="{0975589A-5A7D-4176-B63C-293CBDD2F890}" destId="{C2100DE2-5EAC-44AF-897D-F93595AE801E}" srcOrd="0" destOrd="0" presId="urn:microsoft.com/office/officeart/2008/layout/NameandTitleOrganizationalChart"/>
    <dgm:cxn modelId="{E4D7F8E3-A8D8-4A44-821D-051702317E2D}" type="presParOf" srcId="{C2100DE2-5EAC-44AF-897D-F93595AE801E}" destId="{606A1BFA-35E7-494F-B05B-E45B50523A90}" srcOrd="0" destOrd="0" presId="urn:microsoft.com/office/officeart/2008/layout/NameandTitleOrganizationalChart"/>
    <dgm:cxn modelId="{3630889E-D16B-4167-8630-32668BF50BB5}" type="presParOf" srcId="{C2100DE2-5EAC-44AF-897D-F93595AE801E}" destId="{350ECC4D-13DF-422A-AA4A-72AF1855061A}" srcOrd="1" destOrd="0" presId="urn:microsoft.com/office/officeart/2008/layout/NameandTitleOrganizationalChart"/>
    <dgm:cxn modelId="{10834944-4E07-43BD-97AF-FFC1E823A256}" type="presParOf" srcId="{C2100DE2-5EAC-44AF-897D-F93595AE801E}" destId="{F28D1B4D-2C78-43AB-9508-17A14A624386}" srcOrd="2" destOrd="0" presId="urn:microsoft.com/office/officeart/2008/layout/NameandTitleOrganizationalChart"/>
    <dgm:cxn modelId="{052064D5-968D-4CF8-B858-5042327DF0A9}" type="presParOf" srcId="{0975589A-5A7D-4176-B63C-293CBDD2F890}" destId="{CD43449E-D052-46AB-B4C0-6B6190BA6EE2}" srcOrd="1" destOrd="0" presId="urn:microsoft.com/office/officeart/2008/layout/NameandTitleOrganizationalChart"/>
    <dgm:cxn modelId="{E25D2028-EC99-4E89-BBA6-B7C6CEB72918}" type="presParOf" srcId="{0975589A-5A7D-4176-B63C-293CBDD2F890}" destId="{827A810D-247A-4DD2-8AB5-52D6487F6796}" srcOrd="2" destOrd="0" presId="urn:microsoft.com/office/officeart/2008/layout/NameandTitleOrganizationalChart"/>
    <dgm:cxn modelId="{C821DA09-0E2E-4F3E-B822-58DE1511F789}" type="presParOf" srcId="{5D54713B-8BC7-45C7-94AA-548CF1AEB414}" destId="{B7438335-5374-40E5-BD07-5B4814C1EED5}" srcOrd="4" destOrd="0" presId="urn:microsoft.com/office/officeart/2008/layout/NameandTitleOrganizationalChart"/>
    <dgm:cxn modelId="{78E7E601-186F-4047-8D7F-4F6C7F090D3A}" type="presParOf" srcId="{5D54713B-8BC7-45C7-94AA-548CF1AEB414}" destId="{5B6284F6-23CA-4438-B2AE-E2819F4D990D}" srcOrd="5" destOrd="0" presId="urn:microsoft.com/office/officeart/2008/layout/NameandTitleOrganizationalChart"/>
    <dgm:cxn modelId="{76A958B7-0C94-48A9-9833-CFE500133E7F}" type="presParOf" srcId="{5B6284F6-23CA-4438-B2AE-E2819F4D990D}" destId="{158A7487-08AA-4F69-AA12-B01A503C5402}" srcOrd="0" destOrd="0" presId="urn:microsoft.com/office/officeart/2008/layout/NameandTitleOrganizationalChart"/>
    <dgm:cxn modelId="{436FA5F3-E73C-4875-A629-A00E715A84BA}" type="presParOf" srcId="{158A7487-08AA-4F69-AA12-B01A503C5402}" destId="{1244DFB5-E293-477F-A4F8-6E77CED590CA}" srcOrd="0" destOrd="0" presId="urn:microsoft.com/office/officeart/2008/layout/NameandTitleOrganizationalChart"/>
    <dgm:cxn modelId="{FB7546A9-BEB0-4FC1-9443-84A830D2C957}" type="presParOf" srcId="{158A7487-08AA-4F69-AA12-B01A503C5402}" destId="{7472A7DC-26CB-4525-BE3B-7DCB6F3F5AF1}" srcOrd="1" destOrd="0" presId="urn:microsoft.com/office/officeart/2008/layout/NameandTitleOrganizationalChart"/>
    <dgm:cxn modelId="{8144C669-FC08-4CA2-9083-76ED9E3F44E3}" type="presParOf" srcId="{158A7487-08AA-4F69-AA12-B01A503C5402}" destId="{32EE0212-D21E-47FF-A110-87BD62D669D7}" srcOrd="2" destOrd="0" presId="urn:microsoft.com/office/officeart/2008/layout/NameandTitleOrganizationalChart"/>
    <dgm:cxn modelId="{FC727B47-D0A9-4E6E-8819-6BCF62E3F984}" type="presParOf" srcId="{5B6284F6-23CA-4438-B2AE-E2819F4D990D}" destId="{E1AEBBC8-B4B5-4187-B1B2-3EF58C6B093E}" srcOrd="1" destOrd="0" presId="urn:microsoft.com/office/officeart/2008/layout/NameandTitleOrganizationalChart"/>
    <dgm:cxn modelId="{63621014-713F-47D0-85C2-5576DB57258D}" type="presParOf" srcId="{5B6284F6-23CA-4438-B2AE-E2819F4D990D}" destId="{C519FEF1-D102-4A19-AE49-97B907F71B64}" srcOrd="2" destOrd="0" presId="urn:microsoft.com/office/officeart/2008/layout/NameandTitleOrganizationalChart"/>
    <dgm:cxn modelId="{9E46432B-4387-4186-9695-FEB3637A2524}" type="presParOf" srcId="{0711C5B1-7416-402C-8F81-20BA7ACC1096}" destId="{A351396D-A70D-451D-9B92-A6C732E7BDED}" srcOrd="2" destOrd="0" presId="urn:microsoft.com/office/officeart/2008/layout/NameandTitleOrganizationalChart"/>
    <dgm:cxn modelId="{38AE581B-98AD-40D8-A945-3858CB32293B}" type="presParOf" srcId="{A351396D-A70D-451D-9B92-A6C732E7BDED}" destId="{62D745D0-EF7D-4D13-BBA6-68E1F9CD57BF}" srcOrd="0" destOrd="0" presId="urn:microsoft.com/office/officeart/2008/layout/NameandTitleOrganizationalChart"/>
    <dgm:cxn modelId="{98BB4491-5E10-4007-B354-0DF47DB6C68D}" type="presParOf" srcId="{A351396D-A70D-451D-9B92-A6C732E7BDED}" destId="{28E49F8A-30C7-42FC-B73A-28ADA74AE904}" srcOrd="1" destOrd="0" presId="urn:microsoft.com/office/officeart/2008/layout/NameandTitleOrganizationalChart"/>
    <dgm:cxn modelId="{E7DF5CD4-1BFA-4607-BB2A-E208667F4D29}" type="presParOf" srcId="{28E49F8A-30C7-42FC-B73A-28ADA74AE904}" destId="{A5D669F4-9D6B-42B7-B650-23151321E00E}" srcOrd="0" destOrd="0" presId="urn:microsoft.com/office/officeart/2008/layout/NameandTitleOrganizationalChart"/>
    <dgm:cxn modelId="{8F067896-B6E6-4377-ACDC-CD4BCB823438}" type="presParOf" srcId="{A5D669F4-9D6B-42B7-B650-23151321E00E}" destId="{8F4209DD-2706-47F7-A78F-ADD4116FA9CD}" srcOrd="0" destOrd="0" presId="urn:microsoft.com/office/officeart/2008/layout/NameandTitleOrganizationalChart"/>
    <dgm:cxn modelId="{0540356D-63E3-4C57-9196-397FAFB13983}" type="presParOf" srcId="{A5D669F4-9D6B-42B7-B650-23151321E00E}" destId="{9ED8C3C7-D74C-4404-916C-700A31C183E8}" srcOrd="1" destOrd="0" presId="urn:microsoft.com/office/officeart/2008/layout/NameandTitleOrganizationalChart"/>
    <dgm:cxn modelId="{D50FCDD4-A7C8-4775-BB8A-11B56ADB0EE8}" type="presParOf" srcId="{A5D669F4-9D6B-42B7-B650-23151321E00E}" destId="{255C2350-7685-4FC4-AE9E-DC8C2908E38A}" srcOrd="2" destOrd="0" presId="urn:microsoft.com/office/officeart/2008/layout/NameandTitleOrganizationalChart"/>
    <dgm:cxn modelId="{031D7CFF-4266-4C11-B8C9-C6EDA9318E1F}" type="presParOf" srcId="{28E49F8A-30C7-42FC-B73A-28ADA74AE904}" destId="{740729BE-3785-4DB1-876D-8500B5DC1C19}" srcOrd="1" destOrd="0" presId="urn:microsoft.com/office/officeart/2008/layout/NameandTitleOrganizationalChart"/>
    <dgm:cxn modelId="{57C9B13D-EE88-4A9A-BDC9-3A949081E8E1}" type="presParOf" srcId="{28E49F8A-30C7-42FC-B73A-28ADA74AE904}" destId="{04819BD1-D4BD-4C78-915A-6D84E7E3DFF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A57257-BC23-4136-83E3-64887296FD97}" type="doc">
      <dgm:prSet loTypeId="urn:microsoft.com/office/officeart/2008/layout/NameandTitleOrganizationalChart" loCatId="hierarchy" qsTypeId="urn:microsoft.com/office/officeart/2005/8/quickstyle/simple1" qsCatId="simple" csTypeId="urn:microsoft.com/office/officeart/2005/8/colors/colorful3" csCatId="colorful" phldr="1"/>
      <dgm:spPr/>
      <dgm:t>
        <a:bodyPr/>
        <a:lstStyle/>
        <a:p>
          <a:endParaRPr lang="es-ES"/>
        </a:p>
      </dgm:t>
    </dgm:pt>
    <dgm:pt modelId="{D764BB9E-CCB4-4286-851E-A79E349E6EFE}">
      <dgm:prSet phldrT="[Texto]"/>
      <dgm:spPr/>
      <dgm:t>
        <a:bodyPr/>
        <a:lstStyle/>
        <a:p>
          <a:r>
            <a:rPr lang="es-ES" dirty="0" smtClean="0"/>
            <a:t>Regresión lineal múltiple </a:t>
          </a:r>
          <a:endParaRPr lang="es-ES" dirty="0"/>
        </a:p>
      </dgm:t>
    </dgm:pt>
    <dgm:pt modelId="{C6D9C590-FE5F-45D0-AE69-92050889FABA}" type="parTrans" cxnId="{B3FC640F-E4C0-4078-8967-CD86EC676721}">
      <dgm:prSet/>
      <dgm:spPr/>
      <dgm:t>
        <a:bodyPr/>
        <a:lstStyle/>
        <a:p>
          <a:endParaRPr lang="es-ES"/>
        </a:p>
      </dgm:t>
    </dgm:pt>
    <dgm:pt modelId="{AF8EA481-B6A7-4844-B940-92940D1DB560}" type="sibTrans" cxnId="{B3FC640F-E4C0-4078-8967-CD86EC676721}">
      <dgm:prSet/>
      <dgm:spPr/>
      <dgm:t>
        <a:bodyPr/>
        <a:lstStyle/>
        <a:p>
          <a:endParaRPr lang="es-ES"/>
        </a:p>
      </dgm:t>
    </dgm:pt>
    <dgm:pt modelId="{0DE3C6B0-37F5-42F6-B784-D0A8ED7880E0}" type="asst">
      <dgm:prSet phldrT="[Texto]" custT="1"/>
      <dgm:spPr/>
      <dgm:t>
        <a:bodyPr/>
        <a:lstStyle/>
        <a:p>
          <a:r>
            <a:rPr lang="es-ES" sz="1200" dirty="0" smtClean="0"/>
            <a:t>95 % </a:t>
          </a:r>
          <a:r>
            <a:rPr lang="es-ES" sz="1100" dirty="0" smtClean="0"/>
            <a:t>confianza</a:t>
          </a:r>
          <a:r>
            <a:rPr lang="es-ES" sz="1200" dirty="0" smtClean="0"/>
            <a:t> y </a:t>
          </a:r>
        </a:p>
        <a:p>
          <a:r>
            <a:rPr lang="es-ES" sz="1200" dirty="0" smtClean="0"/>
            <a:t>5 % de significancia</a:t>
          </a:r>
          <a:endParaRPr lang="es-ES" sz="1200" dirty="0"/>
        </a:p>
      </dgm:t>
    </dgm:pt>
    <dgm:pt modelId="{4F9B5ACE-3A57-41A7-B3AF-992EA5C5BA23}" type="parTrans" cxnId="{58E6C986-70C5-4CAD-9DD7-0251F14377C9}">
      <dgm:prSet/>
      <dgm:spPr/>
      <dgm:t>
        <a:bodyPr/>
        <a:lstStyle/>
        <a:p>
          <a:endParaRPr lang="es-ES"/>
        </a:p>
      </dgm:t>
    </dgm:pt>
    <dgm:pt modelId="{0C3706D6-576C-42FA-B9D1-F32AD2D63BB2}" type="sibTrans" cxnId="{58E6C986-70C5-4CAD-9DD7-0251F14377C9}">
      <dgm:prSet/>
      <dgm:spPr/>
      <dgm:t>
        <a:bodyPr/>
        <a:lstStyle/>
        <a:p>
          <a:endParaRPr lang="es-ES"/>
        </a:p>
      </dgm:t>
    </dgm:pt>
    <dgm:pt modelId="{7E2ABD6D-58FA-402C-9102-CAE97C54D61F}">
      <dgm:prSet phldrT="[Texto]" custT="1"/>
      <dgm:spPr>
        <a:blipFill rotWithShape="0">
          <a:blip xmlns:r="http://schemas.openxmlformats.org/officeDocument/2006/relationships" r:embed="rId1"/>
          <a:stretch>
            <a:fillRect r="-474"/>
          </a:stretch>
        </a:blipFill>
      </dgm:spPr>
      <dgm:t>
        <a:bodyPr/>
        <a:lstStyle/>
        <a:p>
          <a:r>
            <a:rPr lang="es-ES">
              <a:noFill/>
            </a:rPr>
            <a:t> </a:t>
          </a:r>
        </a:p>
      </dgm:t>
    </dgm:pt>
    <dgm:pt modelId="{6DA5B07C-7846-4984-842D-D910A8ECF9FF}" type="parTrans" cxnId="{103286FD-8A24-42F3-8F60-2A78F6B7F5C9}">
      <dgm:prSet/>
      <dgm:spPr/>
      <dgm:t>
        <a:bodyPr/>
        <a:lstStyle/>
        <a:p>
          <a:endParaRPr lang="es-ES"/>
        </a:p>
      </dgm:t>
    </dgm:pt>
    <dgm:pt modelId="{060A7481-2359-4651-BAF0-FAE7708270BD}" type="sibTrans" cxnId="{103286FD-8A24-42F3-8F60-2A78F6B7F5C9}">
      <dgm:prSet/>
      <dgm:spPr/>
      <dgm:t>
        <a:bodyPr/>
        <a:lstStyle/>
        <a:p>
          <a:endParaRPr lang="es-ES"/>
        </a:p>
      </dgm:t>
    </dgm:pt>
    <dgm:pt modelId="{A8A6FF03-7493-4C69-9EA9-5926298D602B}">
      <dgm:prSet phldrT="[Texto]" custT="1"/>
      <dgm:spPr>
        <a:blipFill rotWithShape="0">
          <a:blip xmlns:r="http://schemas.openxmlformats.org/officeDocument/2006/relationships" r:embed="rId2"/>
          <a:stretch>
            <a:fillRect r="-472"/>
          </a:stretch>
        </a:blipFill>
      </dgm:spPr>
      <dgm:t>
        <a:bodyPr/>
        <a:lstStyle/>
        <a:p>
          <a:r>
            <a:rPr lang="es-ES">
              <a:noFill/>
            </a:rPr>
            <a:t> </a:t>
          </a:r>
        </a:p>
      </dgm:t>
    </dgm:pt>
    <dgm:pt modelId="{994239FE-C810-432C-8F46-3E9782DD0C29}" type="parTrans" cxnId="{A5026CDB-9924-4CA0-95AE-3224818721B9}">
      <dgm:prSet/>
      <dgm:spPr/>
      <dgm:t>
        <a:bodyPr/>
        <a:lstStyle/>
        <a:p>
          <a:endParaRPr lang="es-ES"/>
        </a:p>
      </dgm:t>
    </dgm:pt>
    <dgm:pt modelId="{383E9689-A25B-47F7-A775-BC608784FDA3}" type="sibTrans" cxnId="{A5026CDB-9924-4CA0-95AE-3224818721B9}">
      <dgm:prSet/>
      <dgm:spPr/>
      <dgm:t>
        <a:bodyPr/>
        <a:lstStyle/>
        <a:p>
          <a:endParaRPr lang="es-ES"/>
        </a:p>
      </dgm:t>
    </dgm:pt>
    <dgm:pt modelId="{AE3E4A9B-6463-46C9-8C64-ECB153E39543}">
      <dgm:prSet phldrT="[Texto]" custT="1"/>
      <dgm:spPr>
        <a:blipFill rotWithShape="0">
          <a:blip xmlns:r="http://schemas.openxmlformats.org/officeDocument/2006/relationships" r:embed="rId3"/>
          <a:stretch>
            <a:fillRect r="-1887"/>
          </a:stretch>
        </a:blipFill>
      </dgm:spPr>
      <dgm:t>
        <a:bodyPr/>
        <a:lstStyle/>
        <a:p>
          <a:r>
            <a:rPr lang="es-ES">
              <a:noFill/>
            </a:rPr>
            <a:t> </a:t>
          </a:r>
        </a:p>
      </dgm:t>
    </dgm:pt>
    <dgm:pt modelId="{2CCC9351-7627-4AED-93C2-CA221D8687A9}" type="parTrans" cxnId="{8788B9DA-BC8C-4019-90A8-FA0D8F336C2D}">
      <dgm:prSet/>
      <dgm:spPr/>
      <dgm:t>
        <a:bodyPr/>
        <a:lstStyle/>
        <a:p>
          <a:endParaRPr lang="es-ES"/>
        </a:p>
      </dgm:t>
    </dgm:pt>
    <dgm:pt modelId="{62D0111A-9F15-4D43-AFEE-B370D0FC6168}" type="sibTrans" cxnId="{8788B9DA-BC8C-4019-90A8-FA0D8F336C2D}">
      <dgm:prSet/>
      <dgm:spPr/>
      <dgm:t>
        <a:bodyPr/>
        <a:lstStyle/>
        <a:p>
          <a:endParaRPr lang="es-ES"/>
        </a:p>
      </dgm:t>
    </dgm:pt>
    <dgm:pt modelId="{B8D1FD37-42A0-4B68-AA1F-26C81E953202}" type="pres">
      <dgm:prSet presAssocID="{5CA57257-BC23-4136-83E3-64887296FD97}" presName="hierChild1" presStyleCnt="0">
        <dgm:presLayoutVars>
          <dgm:orgChart val="1"/>
          <dgm:chPref val="1"/>
          <dgm:dir/>
          <dgm:animOne val="branch"/>
          <dgm:animLvl val="lvl"/>
          <dgm:resizeHandles/>
        </dgm:presLayoutVars>
      </dgm:prSet>
      <dgm:spPr/>
    </dgm:pt>
    <dgm:pt modelId="{0711C5B1-7416-402C-8F81-20BA7ACC1096}" type="pres">
      <dgm:prSet presAssocID="{D764BB9E-CCB4-4286-851E-A79E349E6EFE}" presName="hierRoot1" presStyleCnt="0">
        <dgm:presLayoutVars>
          <dgm:hierBranch val="init"/>
        </dgm:presLayoutVars>
      </dgm:prSet>
      <dgm:spPr/>
    </dgm:pt>
    <dgm:pt modelId="{FE503552-981A-49A4-BF8A-3E47151FF7D3}" type="pres">
      <dgm:prSet presAssocID="{D764BB9E-CCB4-4286-851E-A79E349E6EFE}" presName="rootComposite1" presStyleCnt="0"/>
      <dgm:spPr/>
    </dgm:pt>
    <dgm:pt modelId="{B544B9C7-FDF7-46AA-9BC9-CE8B029F59D2}" type="pres">
      <dgm:prSet presAssocID="{D764BB9E-CCB4-4286-851E-A79E349E6EFE}" presName="rootText1" presStyleLbl="node0" presStyleIdx="0" presStyleCnt="1">
        <dgm:presLayoutVars>
          <dgm:chMax/>
          <dgm:chPref val="3"/>
        </dgm:presLayoutVars>
      </dgm:prSet>
      <dgm:spPr/>
    </dgm:pt>
    <dgm:pt modelId="{AB92FB25-9AAE-4784-B97A-B4C4C5AD8E06}" type="pres">
      <dgm:prSet presAssocID="{D764BB9E-CCB4-4286-851E-A79E349E6EFE}" presName="titleText1" presStyleLbl="fgAcc0" presStyleIdx="0" presStyleCnt="1">
        <dgm:presLayoutVars>
          <dgm:chMax val="0"/>
          <dgm:chPref val="0"/>
        </dgm:presLayoutVars>
      </dgm:prSet>
      <dgm:spPr/>
    </dgm:pt>
    <dgm:pt modelId="{C947960B-CB78-47D0-8515-3F9177BED209}" type="pres">
      <dgm:prSet presAssocID="{D764BB9E-CCB4-4286-851E-A79E349E6EFE}" presName="rootConnector1" presStyleLbl="node1" presStyleIdx="0" presStyleCnt="3"/>
      <dgm:spPr/>
    </dgm:pt>
    <dgm:pt modelId="{5D54713B-8BC7-45C7-94AA-548CF1AEB414}" type="pres">
      <dgm:prSet presAssocID="{D764BB9E-CCB4-4286-851E-A79E349E6EFE}" presName="hierChild2" presStyleCnt="0"/>
      <dgm:spPr/>
    </dgm:pt>
    <dgm:pt modelId="{C4DBB9A2-8EF3-43DF-85FC-DF69C3455211}" type="pres">
      <dgm:prSet presAssocID="{6DA5B07C-7846-4984-842D-D910A8ECF9FF}" presName="Name37" presStyleLbl="parChTrans1D2" presStyleIdx="0" presStyleCnt="4"/>
      <dgm:spPr/>
    </dgm:pt>
    <dgm:pt modelId="{6C7D231C-8ED5-4F1E-902D-699E7553858A}" type="pres">
      <dgm:prSet presAssocID="{7E2ABD6D-58FA-402C-9102-CAE97C54D61F}" presName="hierRoot2" presStyleCnt="0">
        <dgm:presLayoutVars>
          <dgm:hierBranch val="init"/>
        </dgm:presLayoutVars>
      </dgm:prSet>
      <dgm:spPr/>
    </dgm:pt>
    <dgm:pt modelId="{A29C054B-914B-47B7-81AB-CA3F650C9BFC}" type="pres">
      <dgm:prSet presAssocID="{7E2ABD6D-58FA-402C-9102-CAE97C54D61F}" presName="rootComposite" presStyleCnt="0"/>
      <dgm:spPr/>
    </dgm:pt>
    <dgm:pt modelId="{BC188147-6091-4086-8564-54F321DE2C94}" type="pres">
      <dgm:prSet presAssocID="{7E2ABD6D-58FA-402C-9102-CAE97C54D61F}" presName="rootText" presStyleLbl="node1" presStyleIdx="0" presStyleCnt="3" custLinFactNeighborX="-86662" custLinFactNeighborY="-3183">
        <dgm:presLayoutVars>
          <dgm:chMax/>
          <dgm:chPref val="3"/>
        </dgm:presLayoutVars>
      </dgm:prSet>
      <dgm:spPr/>
      <dgm:t>
        <a:bodyPr/>
        <a:lstStyle/>
        <a:p>
          <a:endParaRPr lang="es-ES"/>
        </a:p>
      </dgm:t>
    </dgm:pt>
    <dgm:pt modelId="{C85D58DA-8FC1-4789-A03F-5F4CBC53E8DB}" type="pres">
      <dgm:prSet presAssocID="{7E2ABD6D-58FA-402C-9102-CAE97C54D61F}" presName="titleText2" presStyleLbl="fgAcc1" presStyleIdx="0" presStyleCnt="3">
        <dgm:presLayoutVars>
          <dgm:chMax val="0"/>
          <dgm:chPref val="0"/>
        </dgm:presLayoutVars>
      </dgm:prSet>
      <dgm:spPr/>
    </dgm:pt>
    <dgm:pt modelId="{6DD4EFC3-9D3C-409D-8729-DED9ABAEBE99}" type="pres">
      <dgm:prSet presAssocID="{7E2ABD6D-58FA-402C-9102-CAE97C54D61F}" presName="rootConnector" presStyleLbl="node2" presStyleIdx="0" presStyleCnt="0"/>
      <dgm:spPr/>
    </dgm:pt>
    <dgm:pt modelId="{0BE36DC9-F131-4C93-8AF8-CD78EE327128}" type="pres">
      <dgm:prSet presAssocID="{7E2ABD6D-58FA-402C-9102-CAE97C54D61F}" presName="hierChild4" presStyleCnt="0"/>
      <dgm:spPr/>
    </dgm:pt>
    <dgm:pt modelId="{A5929166-84BB-4F52-9773-9A0E4B44268D}" type="pres">
      <dgm:prSet presAssocID="{7E2ABD6D-58FA-402C-9102-CAE97C54D61F}" presName="hierChild5" presStyleCnt="0"/>
      <dgm:spPr/>
    </dgm:pt>
    <dgm:pt modelId="{F1F0F283-F759-4DF6-B37F-EDA437650F83}" type="pres">
      <dgm:prSet presAssocID="{994239FE-C810-432C-8F46-3E9782DD0C29}" presName="Name37" presStyleLbl="parChTrans1D2" presStyleIdx="1" presStyleCnt="4"/>
      <dgm:spPr/>
    </dgm:pt>
    <dgm:pt modelId="{0975589A-5A7D-4176-B63C-293CBDD2F890}" type="pres">
      <dgm:prSet presAssocID="{A8A6FF03-7493-4C69-9EA9-5926298D602B}" presName="hierRoot2" presStyleCnt="0">
        <dgm:presLayoutVars>
          <dgm:hierBranch val="init"/>
        </dgm:presLayoutVars>
      </dgm:prSet>
      <dgm:spPr/>
    </dgm:pt>
    <dgm:pt modelId="{C2100DE2-5EAC-44AF-897D-F93595AE801E}" type="pres">
      <dgm:prSet presAssocID="{A8A6FF03-7493-4C69-9EA9-5926298D602B}" presName="rootComposite" presStyleCnt="0"/>
      <dgm:spPr/>
    </dgm:pt>
    <dgm:pt modelId="{606A1BFA-35E7-494F-B05B-E45B50523A90}" type="pres">
      <dgm:prSet presAssocID="{A8A6FF03-7493-4C69-9EA9-5926298D602B}" presName="rootText" presStyleLbl="node1" presStyleIdx="1" presStyleCnt="3">
        <dgm:presLayoutVars>
          <dgm:chMax/>
          <dgm:chPref val="3"/>
        </dgm:presLayoutVars>
      </dgm:prSet>
      <dgm:spPr/>
      <dgm:t>
        <a:bodyPr/>
        <a:lstStyle/>
        <a:p>
          <a:endParaRPr lang="es-ES"/>
        </a:p>
      </dgm:t>
    </dgm:pt>
    <dgm:pt modelId="{350ECC4D-13DF-422A-AA4A-72AF1855061A}" type="pres">
      <dgm:prSet presAssocID="{A8A6FF03-7493-4C69-9EA9-5926298D602B}" presName="titleText2" presStyleLbl="fgAcc1" presStyleIdx="1" presStyleCnt="3">
        <dgm:presLayoutVars>
          <dgm:chMax val="0"/>
          <dgm:chPref val="0"/>
        </dgm:presLayoutVars>
      </dgm:prSet>
      <dgm:spPr/>
    </dgm:pt>
    <dgm:pt modelId="{F28D1B4D-2C78-43AB-9508-17A14A624386}" type="pres">
      <dgm:prSet presAssocID="{A8A6FF03-7493-4C69-9EA9-5926298D602B}" presName="rootConnector" presStyleLbl="node2" presStyleIdx="0" presStyleCnt="0"/>
      <dgm:spPr/>
    </dgm:pt>
    <dgm:pt modelId="{CD43449E-D052-46AB-B4C0-6B6190BA6EE2}" type="pres">
      <dgm:prSet presAssocID="{A8A6FF03-7493-4C69-9EA9-5926298D602B}" presName="hierChild4" presStyleCnt="0"/>
      <dgm:spPr/>
    </dgm:pt>
    <dgm:pt modelId="{827A810D-247A-4DD2-8AB5-52D6487F6796}" type="pres">
      <dgm:prSet presAssocID="{A8A6FF03-7493-4C69-9EA9-5926298D602B}" presName="hierChild5" presStyleCnt="0"/>
      <dgm:spPr/>
    </dgm:pt>
    <dgm:pt modelId="{B7438335-5374-40E5-BD07-5B4814C1EED5}" type="pres">
      <dgm:prSet presAssocID="{2CCC9351-7627-4AED-93C2-CA221D8687A9}" presName="Name37" presStyleLbl="parChTrans1D2" presStyleIdx="2" presStyleCnt="4"/>
      <dgm:spPr/>
    </dgm:pt>
    <dgm:pt modelId="{5B6284F6-23CA-4438-B2AE-E2819F4D990D}" type="pres">
      <dgm:prSet presAssocID="{AE3E4A9B-6463-46C9-8C64-ECB153E39543}" presName="hierRoot2" presStyleCnt="0">
        <dgm:presLayoutVars>
          <dgm:hierBranch val="init"/>
        </dgm:presLayoutVars>
      </dgm:prSet>
      <dgm:spPr/>
    </dgm:pt>
    <dgm:pt modelId="{158A7487-08AA-4F69-AA12-B01A503C5402}" type="pres">
      <dgm:prSet presAssocID="{AE3E4A9B-6463-46C9-8C64-ECB153E39543}" presName="rootComposite" presStyleCnt="0"/>
      <dgm:spPr/>
    </dgm:pt>
    <dgm:pt modelId="{1244DFB5-E293-477F-A4F8-6E77CED590CA}" type="pres">
      <dgm:prSet presAssocID="{AE3E4A9B-6463-46C9-8C64-ECB153E39543}" presName="rootText" presStyleLbl="node1" presStyleIdx="2" presStyleCnt="3">
        <dgm:presLayoutVars>
          <dgm:chMax/>
          <dgm:chPref val="3"/>
        </dgm:presLayoutVars>
      </dgm:prSet>
      <dgm:spPr/>
      <dgm:t>
        <a:bodyPr/>
        <a:lstStyle/>
        <a:p>
          <a:endParaRPr lang="es-ES"/>
        </a:p>
      </dgm:t>
    </dgm:pt>
    <dgm:pt modelId="{7472A7DC-26CB-4525-BE3B-7DCB6F3F5AF1}" type="pres">
      <dgm:prSet presAssocID="{AE3E4A9B-6463-46C9-8C64-ECB153E39543}" presName="titleText2" presStyleLbl="fgAcc1" presStyleIdx="2" presStyleCnt="3">
        <dgm:presLayoutVars>
          <dgm:chMax val="0"/>
          <dgm:chPref val="0"/>
        </dgm:presLayoutVars>
      </dgm:prSet>
      <dgm:spPr/>
    </dgm:pt>
    <dgm:pt modelId="{32EE0212-D21E-47FF-A110-87BD62D669D7}" type="pres">
      <dgm:prSet presAssocID="{AE3E4A9B-6463-46C9-8C64-ECB153E39543}" presName="rootConnector" presStyleLbl="node2" presStyleIdx="0" presStyleCnt="0"/>
      <dgm:spPr/>
    </dgm:pt>
    <dgm:pt modelId="{E1AEBBC8-B4B5-4187-B1B2-3EF58C6B093E}" type="pres">
      <dgm:prSet presAssocID="{AE3E4A9B-6463-46C9-8C64-ECB153E39543}" presName="hierChild4" presStyleCnt="0"/>
      <dgm:spPr/>
    </dgm:pt>
    <dgm:pt modelId="{C519FEF1-D102-4A19-AE49-97B907F71B64}" type="pres">
      <dgm:prSet presAssocID="{AE3E4A9B-6463-46C9-8C64-ECB153E39543}" presName="hierChild5" presStyleCnt="0"/>
      <dgm:spPr/>
    </dgm:pt>
    <dgm:pt modelId="{A351396D-A70D-451D-9B92-A6C732E7BDED}" type="pres">
      <dgm:prSet presAssocID="{D764BB9E-CCB4-4286-851E-A79E349E6EFE}" presName="hierChild3" presStyleCnt="0"/>
      <dgm:spPr/>
    </dgm:pt>
    <dgm:pt modelId="{62D745D0-EF7D-4D13-BBA6-68E1F9CD57BF}" type="pres">
      <dgm:prSet presAssocID="{4F9B5ACE-3A57-41A7-B3AF-992EA5C5BA23}" presName="Name96" presStyleLbl="parChTrans1D2" presStyleIdx="3" presStyleCnt="4"/>
      <dgm:spPr/>
    </dgm:pt>
    <dgm:pt modelId="{28E49F8A-30C7-42FC-B73A-28ADA74AE904}" type="pres">
      <dgm:prSet presAssocID="{0DE3C6B0-37F5-42F6-B784-D0A8ED7880E0}" presName="hierRoot3" presStyleCnt="0">
        <dgm:presLayoutVars>
          <dgm:hierBranch val="init"/>
        </dgm:presLayoutVars>
      </dgm:prSet>
      <dgm:spPr/>
    </dgm:pt>
    <dgm:pt modelId="{A5D669F4-9D6B-42B7-B650-23151321E00E}" type="pres">
      <dgm:prSet presAssocID="{0DE3C6B0-37F5-42F6-B784-D0A8ED7880E0}" presName="rootComposite3" presStyleCnt="0"/>
      <dgm:spPr/>
    </dgm:pt>
    <dgm:pt modelId="{8F4209DD-2706-47F7-A78F-ADD4116FA9CD}" type="pres">
      <dgm:prSet presAssocID="{0DE3C6B0-37F5-42F6-B784-D0A8ED7880E0}" presName="rootText3" presStyleLbl="asst1" presStyleIdx="0" presStyleCnt="1" custLinFactNeighborX="-10796" custLinFactNeighborY="-8682">
        <dgm:presLayoutVars>
          <dgm:chPref val="3"/>
        </dgm:presLayoutVars>
      </dgm:prSet>
      <dgm:spPr/>
    </dgm:pt>
    <dgm:pt modelId="{9ED8C3C7-D74C-4404-916C-700A31C183E8}" type="pres">
      <dgm:prSet presAssocID="{0DE3C6B0-37F5-42F6-B784-D0A8ED7880E0}" presName="titleText3" presStyleLbl="fgAcc2" presStyleIdx="0" presStyleCnt="1">
        <dgm:presLayoutVars>
          <dgm:chMax val="0"/>
          <dgm:chPref val="0"/>
        </dgm:presLayoutVars>
      </dgm:prSet>
      <dgm:spPr/>
    </dgm:pt>
    <dgm:pt modelId="{255C2350-7685-4FC4-AE9E-DC8C2908E38A}" type="pres">
      <dgm:prSet presAssocID="{0DE3C6B0-37F5-42F6-B784-D0A8ED7880E0}" presName="rootConnector3" presStyleLbl="asst1" presStyleIdx="0" presStyleCnt="1"/>
      <dgm:spPr/>
    </dgm:pt>
    <dgm:pt modelId="{740729BE-3785-4DB1-876D-8500B5DC1C19}" type="pres">
      <dgm:prSet presAssocID="{0DE3C6B0-37F5-42F6-B784-D0A8ED7880E0}" presName="hierChild6" presStyleCnt="0"/>
      <dgm:spPr/>
    </dgm:pt>
    <dgm:pt modelId="{04819BD1-D4BD-4C78-915A-6D84E7E3DFF1}" type="pres">
      <dgm:prSet presAssocID="{0DE3C6B0-37F5-42F6-B784-D0A8ED7880E0}" presName="hierChild7" presStyleCnt="0"/>
      <dgm:spPr/>
    </dgm:pt>
  </dgm:ptLst>
  <dgm:cxnLst>
    <dgm:cxn modelId="{CA1CEB78-6A6E-4776-BD69-BF02892BDEA8}" type="presOf" srcId="{2CCC9351-7627-4AED-93C2-CA221D8687A9}" destId="{B7438335-5374-40E5-BD07-5B4814C1EED5}" srcOrd="0" destOrd="0" presId="urn:microsoft.com/office/officeart/2008/layout/NameandTitleOrganizationalChart"/>
    <dgm:cxn modelId="{A1BFD59B-2CC1-4509-8A70-B87961DB700F}" type="presOf" srcId="{D764BB9E-CCB4-4286-851E-A79E349E6EFE}" destId="{C947960B-CB78-47D0-8515-3F9177BED209}" srcOrd="1" destOrd="0" presId="urn:microsoft.com/office/officeart/2008/layout/NameandTitleOrganizationalChart"/>
    <dgm:cxn modelId="{58E6C986-70C5-4CAD-9DD7-0251F14377C9}" srcId="{D764BB9E-CCB4-4286-851E-A79E349E6EFE}" destId="{0DE3C6B0-37F5-42F6-B784-D0A8ED7880E0}" srcOrd="0" destOrd="0" parTransId="{4F9B5ACE-3A57-41A7-B3AF-992EA5C5BA23}" sibTransId="{0C3706D6-576C-42FA-B9D1-F32AD2D63BB2}"/>
    <dgm:cxn modelId="{D20DFA8D-1783-40EC-9CA9-E1281BB4EC3F}" type="presOf" srcId="{994239FE-C810-432C-8F46-3E9782DD0C29}" destId="{F1F0F283-F759-4DF6-B37F-EDA437650F83}" srcOrd="0" destOrd="0" presId="urn:microsoft.com/office/officeart/2008/layout/NameandTitleOrganizationalChart"/>
    <dgm:cxn modelId="{82A2E938-652E-4A92-86D7-F1F47E4F22B1}" type="presOf" srcId="{A8A6FF03-7493-4C69-9EA9-5926298D602B}" destId="{606A1BFA-35E7-494F-B05B-E45B50523A90}" srcOrd="0" destOrd="0" presId="urn:microsoft.com/office/officeart/2008/layout/NameandTitleOrganizationalChart"/>
    <dgm:cxn modelId="{0E1A069C-D1D3-42E1-87EB-B7545EA47690}" type="presOf" srcId="{7E2ABD6D-58FA-402C-9102-CAE97C54D61F}" destId="{6DD4EFC3-9D3C-409D-8729-DED9ABAEBE99}" srcOrd="1" destOrd="0" presId="urn:microsoft.com/office/officeart/2008/layout/NameandTitleOrganizationalChart"/>
    <dgm:cxn modelId="{8788B9DA-BC8C-4019-90A8-FA0D8F336C2D}" srcId="{D764BB9E-CCB4-4286-851E-A79E349E6EFE}" destId="{AE3E4A9B-6463-46C9-8C64-ECB153E39543}" srcOrd="3" destOrd="0" parTransId="{2CCC9351-7627-4AED-93C2-CA221D8687A9}" sibTransId="{62D0111A-9F15-4D43-AFEE-B370D0FC6168}"/>
    <dgm:cxn modelId="{A5026CDB-9924-4CA0-95AE-3224818721B9}" srcId="{D764BB9E-CCB4-4286-851E-A79E349E6EFE}" destId="{A8A6FF03-7493-4C69-9EA9-5926298D602B}" srcOrd="2" destOrd="0" parTransId="{994239FE-C810-432C-8F46-3E9782DD0C29}" sibTransId="{383E9689-A25B-47F7-A775-BC608784FDA3}"/>
    <dgm:cxn modelId="{6EFFBF10-E8E1-4A84-BCA4-8A9ABE9D0A14}" type="presOf" srcId="{D764BB9E-CCB4-4286-851E-A79E349E6EFE}" destId="{B544B9C7-FDF7-46AA-9BC9-CE8B029F59D2}" srcOrd="0" destOrd="0" presId="urn:microsoft.com/office/officeart/2008/layout/NameandTitleOrganizationalChart"/>
    <dgm:cxn modelId="{C54DDF8F-9FB9-4D5F-9A2D-05AD96C3C120}" type="presOf" srcId="{4F9B5ACE-3A57-41A7-B3AF-992EA5C5BA23}" destId="{62D745D0-EF7D-4D13-BBA6-68E1F9CD57BF}" srcOrd="0" destOrd="0" presId="urn:microsoft.com/office/officeart/2008/layout/NameandTitleOrganizationalChart"/>
    <dgm:cxn modelId="{FE33E86E-4BBC-43A3-B283-D384B8A3807F}" type="presOf" srcId="{6DA5B07C-7846-4984-842D-D910A8ECF9FF}" destId="{C4DBB9A2-8EF3-43DF-85FC-DF69C3455211}" srcOrd="0" destOrd="0" presId="urn:microsoft.com/office/officeart/2008/layout/NameandTitleOrganizationalChart"/>
    <dgm:cxn modelId="{5349DB55-5832-43B1-9B3D-A96E4DB056A8}" type="presOf" srcId="{383E9689-A25B-47F7-A775-BC608784FDA3}" destId="{350ECC4D-13DF-422A-AA4A-72AF1855061A}" srcOrd="0" destOrd="0" presId="urn:microsoft.com/office/officeart/2008/layout/NameandTitleOrganizationalChart"/>
    <dgm:cxn modelId="{D1969936-C267-4607-A64C-325539031FB6}" type="presOf" srcId="{5CA57257-BC23-4136-83E3-64887296FD97}" destId="{B8D1FD37-42A0-4B68-AA1F-26C81E953202}" srcOrd="0" destOrd="0" presId="urn:microsoft.com/office/officeart/2008/layout/NameandTitleOrganizationalChart"/>
    <dgm:cxn modelId="{B3FC640F-E4C0-4078-8967-CD86EC676721}" srcId="{5CA57257-BC23-4136-83E3-64887296FD97}" destId="{D764BB9E-CCB4-4286-851E-A79E349E6EFE}" srcOrd="0" destOrd="0" parTransId="{C6D9C590-FE5F-45D0-AE69-92050889FABA}" sibTransId="{AF8EA481-B6A7-4844-B940-92940D1DB560}"/>
    <dgm:cxn modelId="{2F7D836B-8E5D-439C-AFEB-F8B45D4CBC9B}" type="presOf" srcId="{0DE3C6B0-37F5-42F6-B784-D0A8ED7880E0}" destId="{8F4209DD-2706-47F7-A78F-ADD4116FA9CD}" srcOrd="0" destOrd="0" presId="urn:microsoft.com/office/officeart/2008/layout/NameandTitleOrganizationalChart"/>
    <dgm:cxn modelId="{6681BBA8-7BD1-4A95-ADB0-A2CD9FD67400}" type="presOf" srcId="{0C3706D6-576C-42FA-B9D1-F32AD2D63BB2}" destId="{9ED8C3C7-D74C-4404-916C-700A31C183E8}" srcOrd="0" destOrd="0" presId="urn:microsoft.com/office/officeart/2008/layout/NameandTitleOrganizationalChart"/>
    <dgm:cxn modelId="{FE69BD68-A7D8-4C56-8AEC-68D4CF1443D8}" type="presOf" srcId="{AF8EA481-B6A7-4844-B940-92940D1DB560}" destId="{AB92FB25-9AAE-4784-B97A-B4C4C5AD8E06}" srcOrd="0" destOrd="0" presId="urn:microsoft.com/office/officeart/2008/layout/NameandTitleOrganizationalChart"/>
    <dgm:cxn modelId="{095EEB79-D551-42F8-ABAF-DBC7496A4670}" type="presOf" srcId="{AE3E4A9B-6463-46C9-8C64-ECB153E39543}" destId="{1244DFB5-E293-477F-A4F8-6E77CED590CA}" srcOrd="0" destOrd="0" presId="urn:microsoft.com/office/officeart/2008/layout/NameandTitleOrganizationalChart"/>
    <dgm:cxn modelId="{798DEFBB-DEB4-4599-892C-CD0CF5AFA88E}" type="presOf" srcId="{060A7481-2359-4651-BAF0-FAE7708270BD}" destId="{C85D58DA-8FC1-4789-A03F-5F4CBC53E8DB}" srcOrd="0" destOrd="0" presId="urn:microsoft.com/office/officeart/2008/layout/NameandTitleOrganizationalChart"/>
    <dgm:cxn modelId="{103286FD-8A24-42F3-8F60-2A78F6B7F5C9}" srcId="{D764BB9E-CCB4-4286-851E-A79E349E6EFE}" destId="{7E2ABD6D-58FA-402C-9102-CAE97C54D61F}" srcOrd="1" destOrd="0" parTransId="{6DA5B07C-7846-4984-842D-D910A8ECF9FF}" sibTransId="{060A7481-2359-4651-BAF0-FAE7708270BD}"/>
    <dgm:cxn modelId="{49B0C13C-771F-4617-A953-82647BA89294}" type="presOf" srcId="{7E2ABD6D-58FA-402C-9102-CAE97C54D61F}" destId="{BC188147-6091-4086-8564-54F321DE2C94}" srcOrd="0" destOrd="0" presId="urn:microsoft.com/office/officeart/2008/layout/NameandTitleOrganizationalChart"/>
    <dgm:cxn modelId="{A6FA1C0F-B611-4F75-9CD2-51FC5953E0ED}" type="presOf" srcId="{AE3E4A9B-6463-46C9-8C64-ECB153E39543}" destId="{32EE0212-D21E-47FF-A110-87BD62D669D7}" srcOrd="1" destOrd="0" presId="urn:microsoft.com/office/officeart/2008/layout/NameandTitleOrganizationalChart"/>
    <dgm:cxn modelId="{5B916529-181E-4B65-9C11-8135B6E97E7D}" type="presOf" srcId="{0DE3C6B0-37F5-42F6-B784-D0A8ED7880E0}" destId="{255C2350-7685-4FC4-AE9E-DC8C2908E38A}" srcOrd="1" destOrd="0" presId="urn:microsoft.com/office/officeart/2008/layout/NameandTitleOrganizationalChart"/>
    <dgm:cxn modelId="{4A631365-E113-4566-A300-E0DC26A7EB2D}" type="presOf" srcId="{A8A6FF03-7493-4C69-9EA9-5926298D602B}" destId="{F28D1B4D-2C78-43AB-9508-17A14A624386}" srcOrd="1" destOrd="0" presId="urn:microsoft.com/office/officeart/2008/layout/NameandTitleOrganizationalChart"/>
    <dgm:cxn modelId="{7314A86F-917D-4BEE-BD3F-9ADEA23A7CD9}" type="presOf" srcId="{62D0111A-9F15-4D43-AFEE-B370D0FC6168}" destId="{7472A7DC-26CB-4525-BE3B-7DCB6F3F5AF1}" srcOrd="0" destOrd="0" presId="urn:microsoft.com/office/officeart/2008/layout/NameandTitleOrganizationalChart"/>
    <dgm:cxn modelId="{377750EC-83D4-4240-BEFC-36178EEF9C8B}" type="presParOf" srcId="{B8D1FD37-42A0-4B68-AA1F-26C81E953202}" destId="{0711C5B1-7416-402C-8F81-20BA7ACC1096}" srcOrd="0" destOrd="0" presId="urn:microsoft.com/office/officeart/2008/layout/NameandTitleOrganizationalChart"/>
    <dgm:cxn modelId="{C875C5C4-E228-4B17-BEA2-F46DF06C2BF1}" type="presParOf" srcId="{0711C5B1-7416-402C-8F81-20BA7ACC1096}" destId="{FE503552-981A-49A4-BF8A-3E47151FF7D3}" srcOrd="0" destOrd="0" presId="urn:microsoft.com/office/officeart/2008/layout/NameandTitleOrganizationalChart"/>
    <dgm:cxn modelId="{8437B07B-ADD9-4015-9E67-A89CBC0F5C83}" type="presParOf" srcId="{FE503552-981A-49A4-BF8A-3E47151FF7D3}" destId="{B544B9C7-FDF7-46AA-9BC9-CE8B029F59D2}" srcOrd="0" destOrd="0" presId="urn:microsoft.com/office/officeart/2008/layout/NameandTitleOrganizationalChart"/>
    <dgm:cxn modelId="{2A754DB2-58F1-4D50-A1C5-64EE19BD1DE4}" type="presParOf" srcId="{FE503552-981A-49A4-BF8A-3E47151FF7D3}" destId="{AB92FB25-9AAE-4784-B97A-B4C4C5AD8E06}" srcOrd="1" destOrd="0" presId="urn:microsoft.com/office/officeart/2008/layout/NameandTitleOrganizationalChart"/>
    <dgm:cxn modelId="{C83A12E4-6728-4581-9D8C-70E14F098CE2}" type="presParOf" srcId="{FE503552-981A-49A4-BF8A-3E47151FF7D3}" destId="{C947960B-CB78-47D0-8515-3F9177BED209}" srcOrd="2" destOrd="0" presId="urn:microsoft.com/office/officeart/2008/layout/NameandTitleOrganizationalChart"/>
    <dgm:cxn modelId="{6D1C3F63-1822-4DE4-A836-B60E1C7230EC}" type="presParOf" srcId="{0711C5B1-7416-402C-8F81-20BA7ACC1096}" destId="{5D54713B-8BC7-45C7-94AA-548CF1AEB414}" srcOrd="1" destOrd="0" presId="urn:microsoft.com/office/officeart/2008/layout/NameandTitleOrganizationalChart"/>
    <dgm:cxn modelId="{80FF12A5-C720-4797-B90A-9F52EA7FE558}" type="presParOf" srcId="{5D54713B-8BC7-45C7-94AA-548CF1AEB414}" destId="{C4DBB9A2-8EF3-43DF-85FC-DF69C3455211}" srcOrd="0" destOrd="0" presId="urn:microsoft.com/office/officeart/2008/layout/NameandTitleOrganizationalChart"/>
    <dgm:cxn modelId="{26756698-6E63-4D80-ABD1-EB7B250F8FE8}" type="presParOf" srcId="{5D54713B-8BC7-45C7-94AA-548CF1AEB414}" destId="{6C7D231C-8ED5-4F1E-902D-699E7553858A}" srcOrd="1" destOrd="0" presId="urn:microsoft.com/office/officeart/2008/layout/NameandTitleOrganizationalChart"/>
    <dgm:cxn modelId="{A0DE756B-E1E2-457A-B9D2-2A13AC21FA4B}" type="presParOf" srcId="{6C7D231C-8ED5-4F1E-902D-699E7553858A}" destId="{A29C054B-914B-47B7-81AB-CA3F650C9BFC}" srcOrd="0" destOrd="0" presId="urn:microsoft.com/office/officeart/2008/layout/NameandTitleOrganizationalChart"/>
    <dgm:cxn modelId="{AC6FF0DA-83AA-4CAE-A984-3E3999923F0C}" type="presParOf" srcId="{A29C054B-914B-47B7-81AB-CA3F650C9BFC}" destId="{BC188147-6091-4086-8564-54F321DE2C94}" srcOrd="0" destOrd="0" presId="urn:microsoft.com/office/officeart/2008/layout/NameandTitleOrganizationalChart"/>
    <dgm:cxn modelId="{72416F93-952B-4CB3-9CB7-5CEC8E99B0C8}" type="presParOf" srcId="{A29C054B-914B-47B7-81AB-CA3F650C9BFC}" destId="{C85D58DA-8FC1-4789-A03F-5F4CBC53E8DB}" srcOrd="1" destOrd="0" presId="urn:microsoft.com/office/officeart/2008/layout/NameandTitleOrganizationalChart"/>
    <dgm:cxn modelId="{1191815C-62D7-463A-B73B-F61AA52131FB}" type="presParOf" srcId="{A29C054B-914B-47B7-81AB-CA3F650C9BFC}" destId="{6DD4EFC3-9D3C-409D-8729-DED9ABAEBE99}" srcOrd="2" destOrd="0" presId="urn:microsoft.com/office/officeart/2008/layout/NameandTitleOrganizationalChart"/>
    <dgm:cxn modelId="{7E6DD4E7-ECFD-4F98-B265-C55C30E8B092}" type="presParOf" srcId="{6C7D231C-8ED5-4F1E-902D-699E7553858A}" destId="{0BE36DC9-F131-4C93-8AF8-CD78EE327128}" srcOrd="1" destOrd="0" presId="urn:microsoft.com/office/officeart/2008/layout/NameandTitleOrganizationalChart"/>
    <dgm:cxn modelId="{8940F6FB-934D-46BA-ACE4-16AF9680D1C8}" type="presParOf" srcId="{6C7D231C-8ED5-4F1E-902D-699E7553858A}" destId="{A5929166-84BB-4F52-9773-9A0E4B44268D}" srcOrd="2" destOrd="0" presId="urn:microsoft.com/office/officeart/2008/layout/NameandTitleOrganizationalChart"/>
    <dgm:cxn modelId="{F2961DA4-F67A-4CE0-88FB-E80CBE24CB3B}" type="presParOf" srcId="{5D54713B-8BC7-45C7-94AA-548CF1AEB414}" destId="{F1F0F283-F759-4DF6-B37F-EDA437650F83}" srcOrd="2" destOrd="0" presId="urn:microsoft.com/office/officeart/2008/layout/NameandTitleOrganizationalChart"/>
    <dgm:cxn modelId="{01388135-B7F6-4986-BF78-20E6C16EE751}" type="presParOf" srcId="{5D54713B-8BC7-45C7-94AA-548CF1AEB414}" destId="{0975589A-5A7D-4176-B63C-293CBDD2F890}" srcOrd="3" destOrd="0" presId="urn:microsoft.com/office/officeart/2008/layout/NameandTitleOrganizationalChart"/>
    <dgm:cxn modelId="{3CA25B5A-F464-4039-882E-77145CCAAC7C}" type="presParOf" srcId="{0975589A-5A7D-4176-B63C-293CBDD2F890}" destId="{C2100DE2-5EAC-44AF-897D-F93595AE801E}" srcOrd="0" destOrd="0" presId="urn:microsoft.com/office/officeart/2008/layout/NameandTitleOrganizationalChart"/>
    <dgm:cxn modelId="{E4D7F8E3-A8D8-4A44-821D-051702317E2D}" type="presParOf" srcId="{C2100DE2-5EAC-44AF-897D-F93595AE801E}" destId="{606A1BFA-35E7-494F-B05B-E45B50523A90}" srcOrd="0" destOrd="0" presId="urn:microsoft.com/office/officeart/2008/layout/NameandTitleOrganizationalChart"/>
    <dgm:cxn modelId="{3630889E-D16B-4167-8630-32668BF50BB5}" type="presParOf" srcId="{C2100DE2-5EAC-44AF-897D-F93595AE801E}" destId="{350ECC4D-13DF-422A-AA4A-72AF1855061A}" srcOrd="1" destOrd="0" presId="urn:microsoft.com/office/officeart/2008/layout/NameandTitleOrganizationalChart"/>
    <dgm:cxn modelId="{10834944-4E07-43BD-97AF-FFC1E823A256}" type="presParOf" srcId="{C2100DE2-5EAC-44AF-897D-F93595AE801E}" destId="{F28D1B4D-2C78-43AB-9508-17A14A624386}" srcOrd="2" destOrd="0" presId="urn:microsoft.com/office/officeart/2008/layout/NameandTitleOrganizationalChart"/>
    <dgm:cxn modelId="{052064D5-968D-4CF8-B858-5042327DF0A9}" type="presParOf" srcId="{0975589A-5A7D-4176-B63C-293CBDD2F890}" destId="{CD43449E-D052-46AB-B4C0-6B6190BA6EE2}" srcOrd="1" destOrd="0" presId="urn:microsoft.com/office/officeart/2008/layout/NameandTitleOrganizationalChart"/>
    <dgm:cxn modelId="{E25D2028-EC99-4E89-BBA6-B7C6CEB72918}" type="presParOf" srcId="{0975589A-5A7D-4176-B63C-293CBDD2F890}" destId="{827A810D-247A-4DD2-8AB5-52D6487F6796}" srcOrd="2" destOrd="0" presId="urn:microsoft.com/office/officeart/2008/layout/NameandTitleOrganizationalChart"/>
    <dgm:cxn modelId="{C821DA09-0E2E-4F3E-B822-58DE1511F789}" type="presParOf" srcId="{5D54713B-8BC7-45C7-94AA-548CF1AEB414}" destId="{B7438335-5374-40E5-BD07-5B4814C1EED5}" srcOrd="4" destOrd="0" presId="urn:microsoft.com/office/officeart/2008/layout/NameandTitleOrganizationalChart"/>
    <dgm:cxn modelId="{78E7E601-186F-4047-8D7F-4F6C7F090D3A}" type="presParOf" srcId="{5D54713B-8BC7-45C7-94AA-548CF1AEB414}" destId="{5B6284F6-23CA-4438-B2AE-E2819F4D990D}" srcOrd="5" destOrd="0" presId="urn:microsoft.com/office/officeart/2008/layout/NameandTitleOrganizationalChart"/>
    <dgm:cxn modelId="{76A958B7-0C94-48A9-9833-CFE500133E7F}" type="presParOf" srcId="{5B6284F6-23CA-4438-B2AE-E2819F4D990D}" destId="{158A7487-08AA-4F69-AA12-B01A503C5402}" srcOrd="0" destOrd="0" presId="urn:microsoft.com/office/officeart/2008/layout/NameandTitleOrganizationalChart"/>
    <dgm:cxn modelId="{436FA5F3-E73C-4875-A629-A00E715A84BA}" type="presParOf" srcId="{158A7487-08AA-4F69-AA12-B01A503C5402}" destId="{1244DFB5-E293-477F-A4F8-6E77CED590CA}" srcOrd="0" destOrd="0" presId="urn:microsoft.com/office/officeart/2008/layout/NameandTitleOrganizationalChart"/>
    <dgm:cxn modelId="{FB7546A9-BEB0-4FC1-9443-84A830D2C957}" type="presParOf" srcId="{158A7487-08AA-4F69-AA12-B01A503C5402}" destId="{7472A7DC-26CB-4525-BE3B-7DCB6F3F5AF1}" srcOrd="1" destOrd="0" presId="urn:microsoft.com/office/officeart/2008/layout/NameandTitleOrganizationalChart"/>
    <dgm:cxn modelId="{8144C669-FC08-4CA2-9083-76ED9E3F44E3}" type="presParOf" srcId="{158A7487-08AA-4F69-AA12-B01A503C5402}" destId="{32EE0212-D21E-47FF-A110-87BD62D669D7}" srcOrd="2" destOrd="0" presId="urn:microsoft.com/office/officeart/2008/layout/NameandTitleOrganizationalChart"/>
    <dgm:cxn modelId="{FC727B47-D0A9-4E6E-8819-6BCF62E3F984}" type="presParOf" srcId="{5B6284F6-23CA-4438-B2AE-E2819F4D990D}" destId="{E1AEBBC8-B4B5-4187-B1B2-3EF58C6B093E}" srcOrd="1" destOrd="0" presId="urn:microsoft.com/office/officeart/2008/layout/NameandTitleOrganizationalChart"/>
    <dgm:cxn modelId="{63621014-713F-47D0-85C2-5576DB57258D}" type="presParOf" srcId="{5B6284F6-23CA-4438-B2AE-E2819F4D990D}" destId="{C519FEF1-D102-4A19-AE49-97B907F71B64}" srcOrd="2" destOrd="0" presId="urn:microsoft.com/office/officeart/2008/layout/NameandTitleOrganizationalChart"/>
    <dgm:cxn modelId="{9E46432B-4387-4186-9695-FEB3637A2524}" type="presParOf" srcId="{0711C5B1-7416-402C-8F81-20BA7ACC1096}" destId="{A351396D-A70D-451D-9B92-A6C732E7BDED}" srcOrd="2" destOrd="0" presId="urn:microsoft.com/office/officeart/2008/layout/NameandTitleOrganizationalChart"/>
    <dgm:cxn modelId="{38AE581B-98AD-40D8-A945-3858CB32293B}" type="presParOf" srcId="{A351396D-A70D-451D-9B92-A6C732E7BDED}" destId="{62D745D0-EF7D-4D13-BBA6-68E1F9CD57BF}" srcOrd="0" destOrd="0" presId="urn:microsoft.com/office/officeart/2008/layout/NameandTitleOrganizationalChart"/>
    <dgm:cxn modelId="{98BB4491-5E10-4007-B354-0DF47DB6C68D}" type="presParOf" srcId="{A351396D-A70D-451D-9B92-A6C732E7BDED}" destId="{28E49F8A-30C7-42FC-B73A-28ADA74AE904}" srcOrd="1" destOrd="0" presId="urn:microsoft.com/office/officeart/2008/layout/NameandTitleOrganizationalChart"/>
    <dgm:cxn modelId="{E7DF5CD4-1BFA-4607-BB2A-E208667F4D29}" type="presParOf" srcId="{28E49F8A-30C7-42FC-B73A-28ADA74AE904}" destId="{A5D669F4-9D6B-42B7-B650-23151321E00E}" srcOrd="0" destOrd="0" presId="urn:microsoft.com/office/officeart/2008/layout/NameandTitleOrganizationalChart"/>
    <dgm:cxn modelId="{8F067896-B6E6-4377-ACDC-CD4BCB823438}" type="presParOf" srcId="{A5D669F4-9D6B-42B7-B650-23151321E00E}" destId="{8F4209DD-2706-47F7-A78F-ADD4116FA9CD}" srcOrd="0" destOrd="0" presId="urn:microsoft.com/office/officeart/2008/layout/NameandTitleOrganizationalChart"/>
    <dgm:cxn modelId="{0540356D-63E3-4C57-9196-397FAFB13983}" type="presParOf" srcId="{A5D669F4-9D6B-42B7-B650-23151321E00E}" destId="{9ED8C3C7-D74C-4404-916C-700A31C183E8}" srcOrd="1" destOrd="0" presId="urn:microsoft.com/office/officeart/2008/layout/NameandTitleOrganizationalChart"/>
    <dgm:cxn modelId="{D50FCDD4-A7C8-4775-BB8A-11B56ADB0EE8}" type="presParOf" srcId="{A5D669F4-9D6B-42B7-B650-23151321E00E}" destId="{255C2350-7685-4FC4-AE9E-DC8C2908E38A}" srcOrd="2" destOrd="0" presId="urn:microsoft.com/office/officeart/2008/layout/NameandTitleOrganizationalChart"/>
    <dgm:cxn modelId="{031D7CFF-4266-4C11-B8C9-C6EDA9318E1F}" type="presParOf" srcId="{28E49F8A-30C7-42FC-B73A-28ADA74AE904}" destId="{740729BE-3785-4DB1-876D-8500B5DC1C19}" srcOrd="1" destOrd="0" presId="urn:microsoft.com/office/officeart/2008/layout/NameandTitleOrganizationalChart"/>
    <dgm:cxn modelId="{57C9B13D-EE88-4A9A-BDC9-3A949081E8E1}" type="presParOf" srcId="{28E49F8A-30C7-42FC-B73A-28ADA74AE904}" destId="{04819BD1-D4BD-4C78-915A-6D84E7E3DFF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A0FCF-A282-4720-8896-52E31AC4E801}">
      <dsp:nvSpPr>
        <dsp:cNvPr id="0" name=""/>
        <dsp:cNvSpPr/>
      </dsp:nvSpPr>
      <dsp:spPr>
        <a:xfrm rot="5400000">
          <a:off x="1276967" y="2601071"/>
          <a:ext cx="2504053" cy="1735688"/>
        </a:xfrm>
        <a:prstGeom prst="bentUpArrow">
          <a:avLst>
            <a:gd name="adj1" fmla="val 32840"/>
            <a:gd name="adj2" fmla="val 25000"/>
            <a:gd name="adj3" fmla="val 35780"/>
          </a:avLst>
        </a:prstGeom>
        <a:solidFill>
          <a:schemeClr val="accent4">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64A8A-FE7B-49A9-8AD9-15B8A041E91E}">
      <dsp:nvSpPr>
        <dsp:cNvPr id="0" name=""/>
        <dsp:cNvSpPr/>
      </dsp:nvSpPr>
      <dsp:spPr>
        <a:xfrm>
          <a:off x="811079" y="271851"/>
          <a:ext cx="2953225" cy="1920876"/>
        </a:xfrm>
        <a:prstGeom prst="roundRect">
          <a:avLst>
            <a:gd name="adj" fmla="val 166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Geología de la zona</a:t>
          </a:r>
          <a:endParaRPr lang="es-ES" sz="2000" b="1" kern="1200" dirty="0"/>
        </a:p>
      </dsp:txBody>
      <dsp:txXfrm>
        <a:off x="904865" y="365637"/>
        <a:ext cx="2765653" cy="1733304"/>
      </dsp:txXfrm>
    </dsp:sp>
    <dsp:sp modelId="{53DD7183-81BC-47F3-9D78-41FDC44862E0}">
      <dsp:nvSpPr>
        <dsp:cNvPr id="0" name=""/>
        <dsp:cNvSpPr/>
      </dsp:nvSpPr>
      <dsp:spPr>
        <a:xfrm>
          <a:off x="4059696" y="173222"/>
          <a:ext cx="3908544" cy="2115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Presencia de rocas fosfóricas que dan lugar a formaciones de fosfato de Calcio </a:t>
          </a:r>
          <a:endParaRPr lang="es-ES" sz="1800" kern="1200" dirty="0"/>
        </a:p>
      </dsp:txBody>
      <dsp:txXfrm>
        <a:off x="4059696" y="173222"/>
        <a:ext cx="3908544" cy="2115490"/>
      </dsp:txXfrm>
    </dsp:sp>
    <dsp:sp modelId="{8D90D17C-3B30-46A9-8DB2-18001A5C104E}">
      <dsp:nvSpPr>
        <dsp:cNvPr id="0" name=""/>
        <dsp:cNvSpPr/>
      </dsp:nvSpPr>
      <dsp:spPr>
        <a:xfrm>
          <a:off x="4008044" y="3103811"/>
          <a:ext cx="2953225" cy="1920876"/>
        </a:xfrm>
        <a:prstGeom prst="roundRect">
          <a:avLst>
            <a:gd name="adj" fmla="val 16670"/>
          </a:avLst>
        </a:prstGeom>
        <a:solidFill>
          <a:schemeClr val="accent4">
            <a:hueOff val="1221077"/>
            <a:satOff val="-46523"/>
            <a:lumOff val="231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Actividades antrópicas</a:t>
          </a:r>
          <a:endParaRPr lang="es-ES" sz="2000" b="1" kern="1200" dirty="0"/>
        </a:p>
      </dsp:txBody>
      <dsp:txXfrm>
        <a:off x="4101830" y="3197597"/>
        <a:ext cx="2765653" cy="1733304"/>
      </dsp:txXfrm>
    </dsp:sp>
    <dsp:sp modelId="{0512472A-DD86-44E6-9730-4FB8451989F3}">
      <dsp:nvSpPr>
        <dsp:cNvPr id="0" name=""/>
        <dsp:cNvSpPr/>
      </dsp:nvSpPr>
      <dsp:spPr>
        <a:xfrm>
          <a:off x="7304525" y="3021196"/>
          <a:ext cx="4082327" cy="2115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Escurrimiento de aguas de riego producto de la agricultura y ganadería</a:t>
          </a:r>
          <a:endParaRPr lang="es-ES" sz="1800" kern="1200" dirty="0"/>
        </a:p>
        <a:p>
          <a:pPr marL="171450" lvl="1" indent="-171450" algn="l" defTabSz="800100">
            <a:lnSpc>
              <a:spcPct val="90000"/>
            </a:lnSpc>
            <a:spcBef>
              <a:spcPct val="0"/>
            </a:spcBef>
            <a:spcAft>
              <a:spcPct val="15000"/>
            </a:spcAft>
            <a:buChar char="••"/>
          </a:pPr>
          <a:r>
            <a:rPr lang="es-ES" sz="1800" kern="1200" dirty="0" smtClean="0"/>
            <a:t>Descargas domésticas e industriales </a:t>
          </a:r>
          <a:endParaRPr lang="es-ES" sz="1800" kern="1200" dirty="0"/>
        </a:p>
      </dsp:txBody>
      <dsp:txXfrm>
        <a:off x="7304525" y="3021196"/>
        <a:ext cx="4082327" cy="2115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92D93-B9A9-4E41-A2FC-2E2D49229B11}">
      <dsp:nvSpPr>
        <dsp:cNvPr id="0" name=""/>
        <dsp:cNvSpPr/>
      </dsp:nvSpPr>
      <dsp:spPr>
        <a:xfrm>
          <a:off x="3467046" y="2548804"/>
          <a:ext cx="1818463" cy="1818463"/>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b="1" kern="1200" dirty="0" smtClean="0"/>
            <a:t>Tecnosol</a:t>
          </a:r>
          <a:endParaRPr lang="es-ES" sz="2200" b="1" kern="1200" dirty="0"/>
        </a:p>
      </dsp:txBody>
      <dsp:txXfrm>
        <a:off x="3733354" y="2815112"/>
        <a:ext cx="1285847" cy="1285847"/>
      </dsp:txXfrm>
    </dsp:sp>
    <dsp:sp modelId="{21860B04-F31D-49BE-AFBD-0B2F055CEC83}">
      <dsp:nvSpPr>
        <dsp:cNvPr id="0" name=""/>
        <dsp:cNvSpPr/>
      </dsp:nvSpPr>
      <dsp:spPr>
        <a:xfrm rot="16200000">
          <a:off x="4265244" y="2036453"/>
          <a:ext cx="222066" cy="61827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4298554" y="2193418"/>
        <a:ext cx="155446" cy="370967"/>
      </dsp:txXfrm>
    </dsp:sp>
    <dsp:sp modelId="{D8BFD00B-B789-4B3E-87F5-FA889D484DBC}">
      <dsp:nvSpPr>
        <dsp:cNvPr id="0" name=""/>
        <dsp:cNvSpPr/>
      </dsp:nvSpPr>
      <dsp:spPr>
        <a:xfrm>
          <a:off x="3153097" y="-305893"/>
          <a:ext cx="2446360" cy="2435704"/>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0" kern="1200" dirty="0" smtClean="0"/>
            <a:t>tecno: tecnología; sol: suelo </a:t>
          </a:r>
          <a:endParaRPr lang="es-ES" sz="1600" b="0" kern="1200" dirty="0"/>
        </a:p>
      </dsp:txBody>
      <dsp:txXfrm>
        <a:off x="3511358" y="50808"/>
        <a:ext cx="1729838" cy="1722302"/>
      </dsp:txXfrm>
    </dsp:sp>
    <dsp:sp modelId="{AA76156C-1859-4170-8CF2-9DE0DBA20C1C}">
      <dsp:nvSpPr>
        <dsp:cNvPr id="0" name=""/>
        <dsp:cNvSpPr/>
      </dsp:nvSpPr>
      <dsp:spPr>
        <a:xfrm rot="1800000">
          <a:off x="5228030" y="3704151"/>
          <a:ext cx="219952" cy="618277"/>
        </a:xfrm>
        <a:prstGeom prst="rightArrow">
          <a:avLst>
            <a:gd name="adj1" fmla="val 60000"/>
            <a:gd name="adj2" fmla="val 50000"/>
          </a:avLst>
        </a:prstGeom>
        <a:solidFill>
          <a:schemeClr val="accent4">
            <a:hueOff val="610539"/>
            <a:satOff val="-23261"/>
            <a:lumOff val="115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5232450" y="3811310"/>
        <a:ext cx="153966" cy="370967"/>
      </dsp:txXfrm>
    </dsp:sp>
    <dsp:sp modelId="{BD9E4A14-CE5B-4FB3-82F0-6B98CB489036}">
      <dsp:nvSpPr>
        <dsp:cNvPr id="0" name=""/>
        <dsp:cNvSpPr/>
      </dsp:nvSpPr>
      <dsp:spPr>
        <a:xfrm>
          <a:off x="5358065" y="3513222"/>
          <a:ext cx="2446360" cy="2435704"/>
        </a:xfrm>
        <a:prstGeom prst="ellipse">
          <a:avLst/>
        </a:prstGeom>
        <a:solidFill>
          <a:schemeClr val="accent4">
            <a:hueOff val="610539"/>
            <a:satOff val="-23261"/>
            <a:lumOff val="115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Con un porcentaje de materiales aditivos o “artefactos” mayor al (20 o 30) %, </a:t>
          </a:r>
          <a:r>
            <a:rPr lang="es-EC" sz="1600" kern="1200" dirty="0" smtClean="0"/>
            <a:t>(WRB, 2007)</a:t>
          </a:r>
          <a:r>
            <a:rPr lang="es-ES" sz="1600" kern="1200" dirty="0" smtClean="0"/>
            <a:t> .</a:t>
          </a:r>
          <a:endParaRPr lang="es-ES" sz="1600" kern="1200" dirty="0"/>
        </a:p>
      </dsp:txBody>
      <dsp:txXfrm>
        <a:off x="5716326" y="3869923"/>
        <a:ext cx="1729838" cy="1722302"/>
      </dsp:txXfrm>
    </dsp:sp>
    <dsp:sp modelId="{1CBDE583-3424-46BE-8F91-D9BC8A87AC2C}">
      <dsp:nvSpPr>
        <dsp:cNvPr id="0" name=""/>
        <dsp:cNvSpPr/>
      </dsp:nvSpPr>
      <dsp:spPr>
        <a:xfrm rot="9000000">
          <a:off x="3304573" y="3704151"/>
          <a:ext cx="219952" cy="618277"/>
        </a:xfrm>
        <a:prstGeom prst="rightArrow">
          <a:avLst>
            <a:gd name="adj1" fmla="val 60000"/>
            <a:gd name="adj2" fmla="val 50000"/>
          </a:avLst>
        </a:prstGeom>
        <a:solidFill>
          <a:schemeClr val="accent4">
            <a:hueOff val="1221077"/>
            <a:satOff val="-46523"/>
            <a:lumOff val="231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10800000">
        <a:off x="3366139" y="3811310"/>
        <a:ext cx="153966" cy="370967"/>
      </dsp:txXfrm>
    </dsp:sp>
    <dsp:sp modelId="{B9F91DE4-4A6E-4929-ACB1-610A7C0D9CCE}">
      <dsp:nvSpPr>
        <dsp:cNvPr id="0" name=""/>
        <dsp:cNvSpPr/>
      </dsp:nvSpPr>
      <dsp:spPr>
        <a:xfrm>
          <a:off x="948130" y="3513222"/>
          <a:ext cx="2446360" cy="2435704"/>
        </a:xfrm>
        <a:prstGeom prst="ellipse">
          <a:avLst/>
        </a:prstGeom>
        <a:solidFill>
          <a:schemeClr val="accent4">
            <a:hueOff val="1221077"/>
            <a:satOff val="-46523"/>
            <a:lumOff val="231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Aplican conocimientos amplios sobre edafología o ciencia del suelo, además de la biogeoquímica (Macías, 2011)   </a:t>
          </a:r>
          <a:endParaRPr lang="es-ES" sz="1600" kern="1200" dirty="0"/>
        </a:p>
      </dsp:txBody>
      <dsp:txXfrm>
        <a:off x="1306391" y="3869923"/>
        <a:ext cx="1729838" cy="1722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CBF22-21A3-49C0-85A2-374AD33EF3E4}">
      <dsp:nvSpPr>
        <dsp:cNvPr id="0" name=""/>
        <dsp:cNvSpPr/>
      </dsp:nvSpPr>
      <dsp:spPr>
        <a:xfrm>
          <a:off x="821" y="23296"/>
          <a:ext cx="3202310" cy="1921386"/>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Diseñados para que puedan realizar funciones ambientales y productivas como los suelos naturales</a:t>
          </a:r>
          <a:endParaRPr lang="es-ES" sz="1800" kern="1200" dirty="0"/>
        </a:p>
      </dsp:txBody>
      <dsp:txXfrm>
        <a:off x="821" y="23296"/>
        <a:ext cx="3202310" cy="1921386"/>
      </dsp:txXfrm>
    </dsp:sp>
    <dsp:sp modelId="{8C8F89E5-BB8A-4689-ABF9-97D189A88E16}">
      <dsp:nvSpPr>
        <dsp:cNvPr id="0" name=""/>
        <dsp:cNvSpPr/>
      </dsp:nvSpPr>
      <dsp:spPr>
        <a:xfrm>
          <a:off x="3523363" y="23296"/>
          <a:ext cx="3202310" cy="1921386"/>
        </a:xfrm>
        <a:prstGeom prst="rect">
          <a:avLst/>
        </a:prstGeom>
        <a:solidFill>
          <a:schemeClr val="accent4">
            <a:hueOff val="407026"/>
            <a:satOff val="-15508"/>
            <a:lumOff val="77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Para deterioro ambiental probablemente irreversible</a:t>
          </a:r>
          <a:endParaRPr lang="es-ES" sz="1800" kern="1200" dirty="0"/>
        </a:p>
      </dsp:txBody>
      <dsp:txXfrm>
        <a:off x="3523363" y="23296"/>
        <a:ext cx="3202310" cy="1921386"/>
      </dsp:txXfrm>
    </dsp:sp>
    <dsp:sp modelId="{E0D7CD09-BE60-4DBC-88F4-1D6F383F61E0}">
      <dsp:nvSpPr>
        <dsp:cNvPr id="0" name=""/>
        <dsp:cNvSpPr/>
      </dsp:nvSpPr>
      <dsp:spPr>
        <a:xfrm>
          <a:off x="821" y="2264914"/>
          <a:ext cx="3202310" cy="1921386"/>
        </a:xfrm>
        <a:prstGeom prst="rect">
          <a:avLst/>
        </a:prstGeom>
        <a:solidFill>
          <a:schemeClr val="accent4">
            <a:hueOff val="814052"/>
            <a:satOff val="-31015"/>
            <a:lumOff val="154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Disminuir en grandes cantidades las emisiones de gases de efecto invernadero que se producen en la gestión de residuos principalmente el CO</a:t>
          </a:r>
          <a:r>
            <a:rPr lang="es-ES" sz="1800" kern="1200" baseline="-25000" dirty="0" smtClean="0"/>
            <a:t>2</a:t>
          </a:r>
          <a:r>
            <a:rPr lang="es-ES" sz="1800" kern="1200" dirty="0" smtClean="0"/>
            <a:t>, el CH</a:t>
          </a:r>
          <a:r>
            <a:rPr lang="es-ES" sz="1800" kern="1200" baseline="-25000" dirty="0" smtClean="0"/>
            <a:t>4</a:t>
          </a:r>
          <a:r>
            <a:rPr lang="es-ES" sz="1800" kern="1200" dirty="0" smtClean="0"/>
            <a:t>, y el No</a:t>
          </a:r>
          <a:r>
            <a:rPr lang="es-ES" sz="1800" kern="1200" baseline="-25000" dirty="0" smtClean="0"/>
            <a:t>x</a:t>
          </a:r>
          <a:r>
            <a:rPr lang="es-ES" sz="1800" kern="1200" dirty="0" smtClean="0"/>
            <a:t>a.</a:t>
          </a:r>
          <a:endParaRPr lang="es-ES" sz="1800" kern="1200" dirty="0"/>
        </a:p>
      </dsp:txBody>
      <dsp:txXfrm>
        <a:off x="821" y="2264914"/>
        <a:ext cx="3202310" cy="1921386"/>
      </dsp:txXfrm>
    </dsp:sp>
    <dsp:sp modelId="{DEF4BB48-0F26-412C-A476-10E02F132E70}">
      <dsp:nvSpPr>
        <dsp:cNvPr id="0" name=""/>
        <dsp:cNvSpPr/>
      </dsp:nvSpPr>
      <dsp:spPr>
        <a:xfrm>
          <a:off x="3523363" y="2264914"/>
          <a:ext cx="3202310" cy="1921386"/>
        </a:xfrm>
        <a:prstGeom prst="rect">
          <a:avLst/>
        </a:prstGeom>
        <a:solidFill>
          <a:schemeClr val="accent4">
            <a:hueOff val="1221077"/>
            <a:satOff val="-46523"/>
            <a:lumOff val="231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Valorización de residuos</a:t>
          </a:r>
          <a:endParaRPr lang="es-ES" sz="1800" kern="1200" dirty="0"/>
        </a:p>
      </dsp:txBody>
      <dsp:txXfrm>
        <a:off x="3523363" y="2264914"/>
        <a:ext cx="3202310" cy="1921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CD6A1-0484-44E6-8781-5A33A85791EB}">
      <dsp:nvSpPr>
        <dsp:cNvPr id="0" name=""/>
        <dsp:cNvSpPr/>
      </dsp:nvSpPr>
      <dsp:spPr>
        <a:xfrm>
          <a:off x="2141" y="0"/>
          <a:ext cx="646384" cy="646384"/>
        </a:xfrm>
        <a:prstGeom prst="ellipse">
          <a:avLst/>
        </a:prstGeom>
        <a:blipFill rotWithShape="0">
          <a:blip xmlns:r="http://schemas.openxmlformats.org/officeDocument/2006/relationships" r:embed="rId1"/>
          <a:stretch>
            <a:fillRect/>
          </a:stretch>
        </a:blip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E544E32-6FCD-4265-A607-0BB4F76C6F08}">
      <dsp:nvSpPr>
        <dsp:cNvPr id="0" name=""/>
        <dsp:cNvSpPr/>
      </dsp:nvSpPr>
      <dsp:spPr>
        <a:xfrm>
          <a:off x="66780" y="64638"/>
          <a:ext cx="517107" cy="517107"/>
        </a:xfrm>
        <a:prstGeom prst="chord">
          <a:avLst>
            <a:gd name="adj1" fmla="val 1800000"/>
            <a:gd name="adj2" fmla="val 9000000"/>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ADCBAEB-DD3B-4273-BAE3-1C806CFEC361}">
      <dsp:nvSpPr>
        <dsp:cNvPr id="0" name=""/>
        <dsp:cNvSpPr/>
      </dsp:nvSpPr>
      <dsp:spPr>
        <a:xfrm>
          <a:off x="485284" y="1015352"/>
          <a:ext cx="1912220" cy="2720201"/>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es-ES" sz="1800" b="1" kern="1200" dirty="0" smtClean="0"/>
            <a:t>Normas INEN </a:t>
          </a:r>
          <a:r>
            <a:rPr lang="es-ES" sz="1800" b="0" kern="1200" dirty="0" smtClean="0"/>
            <a:t>2169:98 y 2176:98 </a:t>
          </a:r>
        </a:p>
        <a:p>
          <a:pPr lvl="0" algn="ctr" defTabSz="800100">
            <a:lnSpc>
              <a:spcPct val="90000"/>
            </a:lnSpc>
            <a:spcBef>
              <a:spcPct val="0"/>
            </a:spcBef>
            <a:spcAft>
              <a:spcPct val="35000"/>
            </a:spcAft>
          </a:pPr>
          <a:r>
            <a:rPr lang="es-ES" sz="1800" b="0" kern="1200" dirty="0" smtClean="0"/>
            <a:t> con 26 puntos</a:t>
          </a:r>
          <a:endParaRPr lang="es-ES" sz="1800" b="0" kern="1200" dirty="0"/>
        </a:p>
      </dsp:txBody>
      <dsp:txXfrm>
        <a:off x="485284" y="1015352"/>
        <a:ext cx="1912220" cy="2720201"/>
      </dsp:txXfrm>
    </dsp:sp>
    <dsp:sp modelId="{4C3ACFEA-37E3-4BF2-B5A9-C2CA1F4D22BB}">
      <dsp:nvSpPr>
        <dsp:cNvPr id="0" name=""/>
        <dsp:cNvSpPr/>
      </dsp:nvSpPr>
      <dsp:spPr>
        <a:xfrm>
          <a:off x="783189" y="0"/>
          <a:ext cx="1912220" cy="64638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s-ES" sz="1800" kern="1200" dirty="0" smtClean="0"/>
            <a:t>Agua</a:t>
          </a:r>
          <a:endParaRPr lang="es-ES" sz="1800" kern="1200" dirty="0"/>
        </a:p>
      </dsp:txBody>
      <dsp:txXfrm>
        <a:off x="783189" y="0"/>
        <a:ext cx="1912220" cy="646384"/>
      </dsp:txXfrm>
    </dsp:sp>
    <dsp:sp modelId="{8C1DECCA-D5F7-42F7-B472-579E1D2D874E}">
      <dsp:nvSpPr>
        <dsp:cNvPr id="0" name=""/>
        <dsp:cNvSpPr/>
      </dsp:nvSpPr>
      <dsp:spPr>
        <a:xfrm>
          <a:off x="2830073" y="0"/>
          <a:ext cx="646384" cy="646384"/>
        </a:xfrm>
        <a:prstGeom prst="ellipse">
          <a:avLst/>
        </a:prstGeom>
        <a:solidFill>
          <a:schemeClr val="accent4">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3BA5453-C7CA-408A-808E-81AC8CC2BA93}">
      <dsp:nvSpPr>
        <dsp:cNvPr id="0" name=""/>
        <dsp:cNvSpPr/>
      </dsp:nvSpPr>
      <dsp:spPr>
        <a:xfrm>
          <a:off x="2894712" y="64638"/>
          <a:ext cx="517107" cy="517107"/>
        </a:xfrm>
        <a:prstGeom prst="chord">
          <a:avLst>
            <a:gd name="adj1" fmla="val 0"/>
            <a:gd name="adj2" fmla="val 10800000"/>
          </a:avLst>
        </a:prstGeom>
        <a:solidFill>
          <a:schemeClr val="accent4">
            <a:hueOff val="407026"/>
            <a:satOff val="-15508"/>
            <a:lumOff val="7712"/>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33BA5D-D35E-454D-838E-3051B842FA58}">
      <dsp:nvSpPr>
        <dsp:cNvPr id="0" name=""/>
        <dsp:cNvSpPr/>
      </dsp:nvSpPr>
      <dsp:spPr>
        <a:xfrm>
          <a:off x="3157102" y="983281"/>
          <a:ext cx="1912220" cy="2720201"/>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es-ES" sz="1800" b="1" kern="1200" dirty="0" smtClean="0"/>
            <a:t>NOM-021-SEMARNAT-2000</a:t>
          </a:r>
        </a:p>
        <a:p>
          <a:pPr lvl="0" algn="ctr" defTabSz="800100">
            <a:lnSpc>
              <a:spcPct val="90000"/>
            </a:lnSpc>
            <a:spcBef>
              <a:spcPct val="0"/>
            </a:spcBef>
            <a:spcAft>
              <a:spcPct val="35000"/>
            </a:spcAft>
          </a:pPr>
          <a:r>
            <a:rPr lang="es-ES" sz="1800" b="0" kern="1200" dirty="0" smtClean="0"/>
            <a:t>con 17 puntos </a:t>
          </a:r>
          <a:endParaRPr lang="es-ES" sz="1800" b="0" kern="1200" dirty="0"/>
        </a:p>
      </dsp:txBody>
      <dsp:txXfrm>
        <a:off x="3157102" y="983281"/>
        <a:ext cx="1912220" cy="2720201"/>
      </dsp:txXfrm>
    </dsp:sp>
    <dsp:sp modelId="{9E5A4D4D-0D0D-4DBD-B248-3A94895C5CE2}">
      <dsp:nvSpPr>
        <dsp:cNvPr id="0" name=""/>
        <dsp:cNvSpPr/>
      </dsp:nvSpPr>
      <dsp:spPr>
        <a:xfrm>
          <a:off x="3611121" y="0"/>
          <a:ext cx="1912220" cy="64638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s-ES" sz="1800" kern="1200" dirty="0" smtClean="0"/>
            <a:t>Suelo</a:t>
          </a:r>
          <a:endParaRPr lang="es-ES" sz="1800" kern="1200" dirty="0"/>
        </a:p>
      </dsp:txBody>
      <dsp:txXfrm>
        <a:off x="3611121" y="0"/>
        <a:ext cx="1912220" cy="646384"/>
      </dsp:txXfrm>
    </dsp:sp>
    <dsp:sp modelId="{7D1C607F-FD43-4B3E-9A0F-85C81726F455}">
      <dsp:nvSpPr>
        <dsp:cNvPr id="0" name=""/>
        <dsp:cNvSpPr/>
      </dsp:nvSpPr>
      <dsp:spPr>
        <a:xfrm>
          <a:off x="5658005" y="0"/>
          <a:ext cx="646384" cy="646384"/>
        </a:xfrm>
        <a:prstGeom prst="ellipse">
          <a:avLst/>
        </a:prstGeom>
        <a:solidFill>
          <a:schemeClr val="accent4">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50BDA8F-75EC-47A5-A09E-DC40B59D9228}">
      <dsp:nvSpPr>
        <dsp:cNvPr id="0" name=""/>
        <dsp:cNvSpPr/>
      </dsp:nvSpPr>
      <dsp:spPr>
        <a:xfrm>
          <a:off x="5722644" y="64638"/>
          <a:ext cx="517107" cy="517107"/>
        </a:xfrm>
        <a:prstGeom prst="chord">
          <a:avLst>
            <a:gd name="adj1" fmla="val 19800000"/>
            <a:gd name="adj2" fmla="val 12600000"/>
          </a:avLst>
        </a:prstGeom>
        <a:blipFill rotWithShape="0">
          <a:blip xmlns:r="http://schemas.openxmlformats.org/officeDocument/2006/relationships" r:embed="rId2"/>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197DB9E-4E0C-4040-A70E-CD0BBA45507A}">
      <dsp:nvSpPr>
        <dsp:cNvPr id="0" name=""/>
        <dsp:cNvSpPr/>
      </dsp:nvSpPr>
      <dsp:spPr>
        <a:xfrm>
          <a:off x="6134245" y="985539"/>
          <a:ext cx="1912220" cy="2720201"/>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es-ES" sz="1800" b="1" kern="1200" dirty="0" smtClean="0"/>
            <a:t>Experimental</a:t>
          </a:r>
        </a:p>
        <a:p>
          <a:pPr lvl="0" algn="ctr" defTabSz="800100">
            <a:lnSpc>
              <a:spcPct val="90000"/>
            </a:lnSpc>
            <a:spcBef>
              <a:spcPct val="0"/>
            </a:spcBef>
            <a:spcAft>
              <a:spcPct val="35000"/>
            </a:spcAft>
          </a:pPr>
          <a:r>
            <a:rPr lang="es-ES" sz="1800" b="0" kern="1200" dirty="0" smtClean="0"/>
            <a:t>7 propuestas de Tecnosol </a:t>
          </a:r>
          <a:endParaRPr lang="es-ES" sz="1800" b="0" kern="1200" dirty="0"/>
        </a:p>
      </dsp:txBody>
      <dsp:txXfrm>
        <a:off x="6134245" y="985539"/>
        <a:ext cx="1912220" cy="2720201"/>
      </dsp:txXfrm>
    </dsp:sp>
    <dsp:sp modelId="{F5DF9625-74B0-4A49-82B2-F5D1193162B3}">
      <dsp:nvSpPr>
        <dsp:cNvPr id="0" name=""/>
        <dsp:cNvSpPr/>
      </dsp:nvSpPr>
      <dsp:spPr>
        <a:xfrm>
          <a:off x="6439053" y="0"/>
          <a:ext cx="1912220" cy="64638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s-ES" sz="1800" kern="1200" dirty="0" smtClean="0"/>
            <a:t>Diseño y elaboración de Tecnosoles </a:t>
          </a:r>
          <a:endParaRPr lang="es-ES" sz="1800" kern="1200" dirty="0"/>
        </a:p>
      </dsp:txBody>
      <dsp:txXfrm>
        <a:off x="6439053" y="0"/>
        <a:ext cx="1912220" cy="646384"/>
      </dsp:txXfrm>
    </dsp:sp>
    <dsp:sp modelId="{9C6B3AC5-DF14-4D07-B1F8-A4CBF237818F}">
      <dsp:nvSpPr>
        <dsp:cNvPr id="0" name=""/>
        <dsp:cNvSpPr/>
      </dsp:nvSpPr>
      <dsp:spPr>
        <a:xfrm>
          <a:off x="8485937" y="0"/>
          <a:ext cx="646384" cy="646384"/>
        </a:xfrm>
        <a:prstGeom prst="ellipse">
          <a:avLst/>
        </a:prstGeom>
        <a:solidFill>
          <a:schemeClr val="accent4">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5BC6472-0327-4A0B-969A-716F231C7D9F}">
      <dsp:nvSpPr>
        <dsp:cNvPr id="0" name=""/>
        <dsp:cNvSpPr/>
      </dsp:nvSpPr>
      <dsp:spPr>
        <a:xfrm>
          <a:off x="8550576" y="64638"/>
          <a:ext cx="517107" cy="517107"/>
        </a:xfrm>
        <a:prstGeom prst="chord">
          <a:avLst>
            <a:gd name="adj1" fmla="val 16200000"/>
            <a:gd name="adj2" fmla="val 16200000"/>
          </a:avLst>
        </a:prstGeom>
        <a:solidFill>
          <a:schemeClr val="accent4">
            <a:hueOff val="1221077"/>
            <a:satOff val="-46523"/>
            <a:lumOff val="23135"/>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18D4D3C-E545-4CEE-86A4-030F9DDB8D6B}">
      <dsp:nvSpPr>
        <dsp:cNvPr id="0" name=""/>
        <dsp:cNvSpPr/>
      </dsp:nvSpPr>
      <dsp:spPr>
        <a:xfrm>
          <a:off x="9266985" y="0"/>
          <a:ext cx="1912220" cy="64638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s-ES" sz="1800" kern="1200" dirty="0" smtClean="0"/>
            <a:t>Pruebas de Retención de fosfatos </a:t>
          </a:r>
          <a:r>
            <a:rPr lang="es-ES" sz="1800" i="0" kern="1200" dirty="0" smtClean="0"/>
            <a:t>(</a:t>
          </a:r>
          <a14:m xmlns:a14="http://schemas.microsoft.com/office/drawing/2010/main">
            <m:oMath xmlns:m="http://schemas.openxmlformats.org/officeDocument/2006/math">
              <m:sSubSup>
                <m:sSubSupPr>
                  <m:ctrlPr>
                    <a:rPr lang="es-ES" sz="1800" i="1" kern="1200" smtClean="0">
                      <a:latin typeface="Cambria Math" panose="02040503050406030204" pitchFamily="18" charset="0"/>
                    </a:rPr>
                  </m:ctrlPr>
                </m:sSubSupPr>
                <m:e>
                  <m:r>
                    <m:rPr>
                      <m:sty m:val="p"/>
                    </m:rPr>
                    <a:rPr lang="es-ES" sz="1800" b="0" i="0" kern="1200" smtClean="0">
                      <a:latin typeface="Cambria Math" panose="02040503050406030204" pitchFamily="18" charset="0"/>
                    </a:rPr>
                    <m:t>PO</m:t>
                  </m:r>
                </m:e>
                <m:sub>
                  <m:r>
                    <a:rPr lang="es-ES" sz="1800" b="0" i="0" kern="1200" smtClean="0">
                      <a:latin typeface="Cambria Math" panose="02040503050406030204" pitchFamily="18" charset="0"/>
                    </a:rPr>
                    <m:t>4</m:t>
                  </m:r>
                </m:sub>
                <m:sup>
                  <m:r>
                    <a:rPr lang="es-ES" sz="1800" b="0" i="0" kern="1200" smtClean="0">
                      <a:latin typeface="Cambria Math" panose="02040503050406030204" pitchFamily="18" charset="0"/>
                    </a:rPr>
                    <m:t>−3</m:t>
                  </m:r>
                </m:sup>
              </m:sSubSup>
              <m:r>
                <a:rPr lang="es-ES" sz="1800" b="0" i="0" kern="1200" smtClean="0">
                  <a:latin typeface="Cambria Math" panose="02040503050406030204" pitchFamily="18" charset="0"/>
                </a:rPr>
                <m:t>)</m:t>
              </m:r>
            </m:oMath>
          </a14:m>
          <a:endParaRPr lang="es-ES" sz="1800" i="0" kern="1200" dirty="0"/>
        </a:p>
      </dsp:txBody>
      <dsp:txXfrm>
        <a:off x="9266985" y="0"/>
        <a:ext cx="1912220" cy="646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745D0-EF7D-4D13-BBA6-68E1F9CD57BF}">
      <dsp:nvSpPr>
        <dsp:cNvPr id="0" name=""/>
        <dsp:cNvSpPr/>
      </dsp:nvSpPr>
      <dsp:spPr>
        <a:xfrm>
          <a:off x="2271755" y="659695"/>
          <a:ext cx="354404" cy="652278"/>
        </a:xfrm>
        <a:custGeom>
          <a:avLst/>
          <a:gdLst/>
          <a:ahLst/>
          <a:cxnLst/>
          <a:rect l="0" t="0" r="0" b="0"/>
          <a:pathLst>
            <a:path>
              <a:moveTo>
                <a:pt x="354404" y="0"/>
              </a:moveTo>
              <a:lnTo>
                <a:pt x="354404" y="652278"/>
              </a:lnTo>
              <a:lnTo>
                <a:pt x="0" y="652278"/>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438335-5374-40E5-BD07-5B4814C1EED5}">
      <dsp:nvSpPr>
        <dsp:cNvPr id="0" name=""/>
        <dsp:cNvSpPr/>
      </dsp:nvSpPr>
      <dsp:spPr>
        <a:xfrm>
          <a:off x="2626159" y="659695"/>
          <a:ext cx="1705621" cy="1418853"/>
        </a:xfrm>
        <a:custGeom>
          <a:avLst/>
          <a:gdLst/>
          <a:ahLst/>
          <a:cxnLst/>
          <a:rect l="0" t="0" r="0" b="0"/>
          <a:pathLst>
            <a:path>
              <a:moveTo>
                <a:pt x="0" y="0"/>
              </a:moveTo>
              <a:lnTo>
                <a:pt x="0" y="1265265"/>
              </a:lnTo>
              <a:lnTo>
                <a:pt x="1705621" y="1265265"/>
              </a:lnTo>
              <a:lnTo>
                <a:pt x="1705621" y="1418853"/>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0F283-F759-4DF6-B37F-EDA437650F83}">
      <dsp:nvSpPr>
        <dsp:cNvPr id="0" name=""/>
        <dsp:cNvSpPr/>
      </dsp:nvSpPr>
      <dsp:spPr>
        <a:xfrm>
          <a:off x="2580439" y="659695"/>
          <a:ext cx="91440" cy="1418853"/>
        </a:xfrm>
        <a:custGeom>
          <a:avLst/>
          <a:gdLst/>
          <a:ahLst/>
          <a:cxnLst/>
          <a:rect l="0" t="0" r="0" b="0"/>
          <a:pathLst>
            <a:path>
              <a:moveTo>
                <a:pt x="45720" y="0"/>
              </a:moveTo>
              <a:lnTo>
                <a:pt x="45720" y="1418853"/>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DBB9A2-8EF3-43DF-85FC-DF69C3455211}">
      <dsp:nvSpPr>
        <dsp:cNvPr id="0" name=""/>
        <dsp:cNvSpPr/>
      </dsp:nvSpPr>
      <dsp:spPr>
        <a:xfrm>
          <a:off x="635657" y="659695"/>
          <a:ext cx="1990501" cy="1397901"/>
        </a:xfrm>
        <a:custGeom>
          <a:avLst/>
          <a:gdLst/>
          <a:ahLst/>
          <a:cxnLst/>
          <a:rect l="0" t="0" r="0" b="0"/>
          <a:pathLst>
            <a:path>
              <a:moveTo>
                <a:pt x="1990501" y="0"/>
              </a:moveTo>
              <a:lnTo>
                <a:pt x="1990501" y="1244314"/>
              </a:lnTo>
              <a:lnTo>
                <a:pt x="0" y="1244314"/>
              </a:lnTo>
              <a:lnTo>
                <a:pt x="0" y="1397901"/>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4B9C7-FDF7-46AA-9BC9-CE8B029F59D2}">
      <dsp:nvSpPr>
        <dsp:cNvPr id="0" name=""/>
        <dsp:cNvSpPr/>
      </dsp:nvSpPr>
      <dsp:spPr>
        <a:xfrm>
          <a:off x="1990501" y="1464"/>
          <a:ext cx="1271315" cy="65823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92884" numCol="1" spcCol="1270" anchor="ctr" anchorCtr="0">
          <a:noAutofit/>
        </a:bodyPr>
        <a:lstStyle/>
        <a:p>
          <a:pPr lvl="0" algn="ctr" defTabSz="622300">
            <a:lnSpc>
              <a:spcPct val="90000"/>
            </a:lnSpc>
            <a:spcBef>
              <a:spcPct val="0"/>
            </a:spcBef>
            <a:spcAft>
              <a:spcPct val="35000"/>
            </a:spcAft>
          </a:pPr>
          <a:r>
            <a:rPr lang="es-ES" sz="1400" kern="1200" dirty="0" smtClean="0"/>
            <a:t>Regresión lineal múltiple </a:t>
          </a:r>
          <a:endParaRPr lang="es-ES" sz="1400" kern="1200" dirty="0"/>
        </a:p>
      </dsp:txBody>
      <dsp:txXfrm>
        <a:off x="1990501" y="1464"/>
        <a:ext cx="1271315" cy="658230"/>
      </dsp:txXfrm>
    </dsp:sp>
    <dsp:sp modelId="{AB92FB25-9AAE-4784-B97A-B4C4C5AD8E06}">
      <dsp:nvSpPr>
        <dsp:cNvPr id="0" name=""/>
        <dsp:cNvSpPr/>
      </dsp:nvSpPr>
      <dsp:spPr>
        <a:xfrm>
          <a:off x="2244765" y="513421"/>
          <a:ext cx="1144184" cy="21941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S" sz="1400" kern="1200"/>
        </a:p>
      </dsp:txBody>
      <dsp:txXfrm>
        <a:off x="2244765" y="513421"/>
        <a:ext cx="1144184" cy="219410"/>
      </dsp:txXfrm>
    </dsp:sp>
    <dsp:sp modelId="{BC188147-6091-4086-8564-54F321DE2C94}">
      <dsp:nvSpPr>
        <dsp:cNvPr id="0" name=""/>
        <dsp:cNvSpPr/>
      </dsp:nvSpPr>
      <dsp:spPr>
        <a:xfrm>
          <a:off x="0" y="2057596"/>
          <a:ext cx="1271315" cy="658230"/>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92884" numCol="1" spcCol="1270" anchor="ctr" anchorCtr="0">
          <a:noAutofit/>
        </a:bodyPr>
        <a:lstStyle/>
        <a:p>
          <a:pPr lvl="0" algn="ctr" defTabSz="622300">
            <a:lnSpc>
              <a:spcPct val="90000"/>
            </a:lnSpc>
            <a:spcBef>
              <a:spcPct val="0"/>
            </a:spcBef>
            <a:spcAft>
              <a:spcPct val="35000"/>
            </a:spcAft>
          </a:pPr>
          <a14:m xmlns:a14="http://schemas.microsoft.com/office/drawing/2010/main">
            <m:oMath xmlns:m="http://schemas.openxmlformats.org/officeDocument/2006/math">
              <m:sSup>
                <m:sSupPr>
                  <m:ctrlPr>
                    <a:rPr lang="es-ES" sz="1400" i="1" kern="1200" smtClean="0">
                      <a:latin typeface="Cambria Math" panose="02040503050406030204" pitchFamily="18" charset="0"/>
                    </a:rPr>
                  </m:ctrlPr>
                </m:sSupPr>
                <m:e>
                  <m:r>
                    <m:rPr>
                      <m:sty m:val="p"/>
                    </m:rPr>
                    <a:rPr lang="es-ES" sz="1400" b="0" i="0" kern="1200" smtClean="0">
                      <a:latin typeface="Cambria Math" panose="02040503050406030204" pitchFamily="18" charset="0"/>
                    </a:rPr>
                    <m:t>R</m:t>
                  </m:r>
                </m:e>
                <m:sup>
                  <m:r>
                    <a:rPr lang="es-ES" sz="1400" b="0" i="0" kern="1200" smtClean="0">
                      <a:latin typeface="Cambria Math" panose="02040503050406030204" pitchFamily="18" charset="0"/>
                    </a:rPr>
                    <m:t>2</m:t>
                  </m:r>
                </m:sup>
              </m:sSup>
            </m:oMath>
          </a14:m>
          <a:r>
            <a:rPr lang="es-ES" sz="1400" i="0" kern="1200" dirty="0" smtClean="0"/>
            <a:t> de 0,775 </a:t>
          </a:r>
          <a:endParaRPr lang="es-ES" sz="1400" i="0" kern="1200" dirty="0"/>
        </a:p>
      </dsp:txBody>
      <dsp:txXfrm>
        <a:off x="0" y="2057596"/>
        <a:ext cx="1271315" cy="658230"/>
      </dsp:txXfrm>
    </dsp:sp>
    <dsp:sp modelId="{C85D58DA-8FC1-4789-A03F-5F4CBC53E8DB}">
      <dsp:nvSpPr>
        <dsp:cNvPr id="0" name=""/>
        <dsp:cNvSpPr/>
      </dsp:nvSpPr>
      <dsp:spPr>
        <a:xfrm>
          <a:off x="539143" y="2590505"/>
          <a:ext cx="1144184" cy="21941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S" sz="1400" kern="1200"/>
        </a:p>
      </dsp:txBody>
      <dsp:txXfrm>
        <a:off x="539143" y="2590505"/>
        <a:ext cx="1144184" cy="219410"/>
      </dsp:txXfrm>
    </dsp:sp>
    <dsp:sp modelId="{606A1BFA-35E7-494F-B05B-E45B50523A90}">
      <dsp:nvSpPr>
        <dsp:cNvPr id="0" name=""/>
        <dsp:cNvSpPr/>
      </dsp:nvSpPr>
      <dsp:spPr>
        <a:xfrm>
          <a:off x="1990501" y="2078548"/>
          <a:ext cx="1271315" cy="658230"/>
        </a:xfrm>
        <a:prstGeom prst="rect">
          <a:avLst/>
        </a:prstGeom>
        <a:solidFill>
          <a:schemeClr val="accent3">
            <a:hueOff val="3029567"/>
            <a:satOff val="18270"/>
            <a:lumOff val="-110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92884" numCol="1" spcCol="1270" anchor="ctr" anchorCtr="0">
          <a:noAutofit/>
        </a:bodyPr>
        <a:lstStyle/>
        <a:p>
          <a:pPr lvl="0" algn="ctr" defTabSz="622300">
            <a:lnSpc>
              <a:spcPct val="90000"/>
            </a:lnSpc>
            <a:spcBef>
              <a:spcPct val="0"/>
            </a:spcBef>
            <a:spcAft>
              <a:spcPct val="35000"/>
            </a:spcAft>
          </a:pPr>
          <a14:m xmlns:a14="http://schemas.microsoft.com/office/drawing/2010/main">
            <m:oMath xmlns:m="http://schemas.openxmlformats.org/officeDocument/2006/math">
              <m:sSup>
                <m:sSupPr>
                  <m:ctrlPr>
                    <a:rPr lang="es-ES" sz="1400" i="1" kern="1200" smtClean="0">
                      <a:latin typeface="Cambria Math" panose="02040503050406030204" pitchFamily="18" charset="0"/>
                    </a:rPr>
                  </m:ctrlPr>
                </m:sSupPr>
                <m:e>
                  <m:r>
                    <m:rPr>
                      <m:sty m:val="p"/>
                    </m:rPr>
                    <a:rPr lang="es-ES" sz="1400" b="0" i="0" kern="1200" smtClean="0">
                      <a:latin typeface="Cambria Math" panose="02040503050406030204" pitchFamily="18" charset="0"/>
                    </a:rPr>
                    <m:t>R</m:t>
                  </m:r>
                </m:e>
                <m:sup>
                  <m:r>
                    <a:rPr lang="es-ES" sz="1400" b="0" i="0" kern="1200" smtClean="0">
                      <a:latin typeface="Cambria Math" panose="02040503050406030204" pitchFamily="18" charset="0"/>
                    </a:rPr>
                    <m:t>2</m:t>
                  </m:r>
                </m:sup>
              </m:sSup>
            </m:oMath>
          </a14:m>
          <a:r>
            <a:rPr lang="es-ES" sz="1400" i="0" kern="1200" dirty="0" smtClean="0"/>
            <a:t> de 0,546 </a:t>
          </a:r>
          <a:endParaRPr lang="es-ES" sz="1400" kern="1200" dirty="0"/>
        </a:p>
      </dsp:txBody>
      <dsp:txXfrm>
        <a:off x="1990501" y="2078548"/>
        <a:ext cx="1271315" cy="658230"/>
      </dsp:txXfrm>
    </dsp:sp>
    <dsp:sp modelId="{350ECC4D-13DF-422A-AA4A-72AF1855061A}">
      <dsp:nvSpPr>
        <dsp:cNvPr id="0" name=""/>
        <dsp:cNvSpPr/>
      </dsp:nvSpPr>
      <dsp:spPr>
        <a:xfrm>
          <a:off x="2244765" y="2590505"/>
          <a:ext cx="1144184" cy="219410"/>
        </a:xfrm>
        <a:prstGeom prst="rect">
          <a:avLst/>
        </a:prstGeom>
        <a:solidFill>
          <a:schemeClr val="lt1">
            <a:alpha val="90000"/>
            <a:hueOff val="0"/>
            <a:satOff val="0"/>
            <a:lumOff val="0"/>
            <a:alphaOff val="0"/>
          </a:schemeClr>
        </a:solidFill>
        <a:ln w="15875" cap="rnd" cmpd="sng" algn="ctr">
          <a:solidFill>
            <a:schemeClr val="accent3">
              <a:hueOff val="3029567"/>
              <a:satOff val="18270"/>
              <a:lumOff val="-11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S" sz="1400" kern="1200"/>
        </a:p>
      </dsp:txBody>
      <dsp:txXfrm>
        <a:off x="2244765" y="2590505"/>
        <a:ext cx="1144184" cy="219410"/>
      </dsp:txXfrm>
    </dsp:sp>
    <dsp:sp modelId="{1244DFB5-E293-477F-A4F8-6E77CED590CA}">
      <dsp:nvSpPr>
        <dsp:cNvPr id="0" name=""/>
        <dsp:cNvSpPr/>
      </dsp:nvSpPr>
      <dsp:spPr>
        <a:xfrm>
          <a:off x="3696123" y="2078548"/>
          <a:ext cx="1271315" cy="658230"/>
        </a:xfrm>
        <a:prstGeom prst="rect">
          <a:avLst/>
        </a:prstGeom>
        <a:solidFill>
          <a:schemeClr val="accent3">
            <a:hueOff val="6059134"/>
            <a:satOff val="36540"/>
            <a:lumOff val="-221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92884" numCol="1" spcCol="1270" anchor="ctr" anchorCtr="0">
          <a:noAutofit/>
        </a:bodyPr>
        <a:lstStyle/>
        <a:p>
          <a:pPr lvl="0" algn="ctr" defTabSz="622300">
            <a:lnSpc>
              <a:spcPct val="90000"/>
            </a:lnSpc>
            <a:spcBef>
              <a:spcPct val="0"/>
            </a:spcBef>
            <a:spcAft>
              <a:spcPct val="35000"/>
            </a:spcAft>
          </a:pPr>
          <a14:m xmlns:a14="http://schemas.microsoft.com/office/drawing/2010/main">
            <m:oMath xmlns:m="http://schemas.openxmlformats.org/officeDocument/2006/math">
              <m:sSup>
                <m:sSupPr>
                  <m:ctrlPr>
                    <a:rPr lang="es-ES" sz="1400" i="1" kern="1200" smtClean="0">
                      <a:latin typeface="Cambria Math" panose="02040503050406030204" pitchFamily="18" charset="0"/>
                    </a:rPr>
                  </m:ctrlPr>
                </m:sSupPr>
                <m:e>
                  <m:r>
                    <m:rPr>
                      <m:sty m:val="p"/>
                    </m:rPr>
                    <a:rPr lang="es-ES" sz="1400" b="0" i="0" kern="1200" smtClean="0">
                      <a:latin typeface="Cambria Math" panose="02040503050406030204" pitchFamily="18" charset="0"/>
                    </a:rPr>
                    <m:t>R</m:t>
                  </m:r>
                </m:e>
                <m:sup>
                  <m:r>
                    <a:rPr lang="es-ES" sz="1400" b="0" i="0" kern="1200" smtClean="0">
                      <a:latin typeface="Cambria Math" panose="02040503050406030204" pitchFamily="18" charset="0"/>
                    </a:rPr>
                    <m:t>2</m:t>
                  </m:r>
                </m:sup>
              </m:sSup>
            </m:oMath>
          </a14:m>
          <a:r>
            <a:rPr lang="es-ES" sz="1400" i="0" kern="1200" dirty="0" smtClean="0"/>
            <a:t> de 0, 715 </a:t>
          </a:r>
          <a:endParaRPr lang="es-ES" sz="1400" kern="1200" dirty="0"/>
        </a:p>
      </dsp:txBody>
      <dsp:txXfrm>
        <a:off x="3696123" y="2078548"/>
        <a:ext cx="1271315" cy="658230"/>
      </dsp:txXfrm>
    </dsp:sp>
    <dsp:sp modelId="{7472A7DC-26CB-4525-BE3B-7DCB6F3F5AF1}">
      <dsp:nvSpPr>
        <dsp:cNvPr id="0" name=""/>
        <dsp:cNvSpPr/>
      </dsp:nvSpPr>
      <dsp:spPr>
        <a:xfrm>
          <a:off x="3950386" y="2590505"/>
          <a:ext cx="1144184" cy="219410"/>
        </a:xfrm>
        <a:prstGeom prst="rect">
          <a:avLst/>
        </a:prstGeom>
        <a:solidFill>
          <a:schemeClr val="lt1">
            <a:alpha val="90000"/>
            <a:hueOff val="0"/>
            <a:satOff val="0"/>
            <a:lumOff val="0"/>
            <a:alphaOff val="0"/>
          </a:schemeClr>
        </a:solidFill>
        <a:ln w="15875" cap="rnd" cmpd="sng" algn="ctr">
          <a:solidFill>
            <a:schemeClr val="accent3">
              <a:hueOff val="6059134"/>
              <a:satOff val="36540"/>
              <a:lumOff val="-22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S" sz="1400" kern="1200"/>
        </a:p>
      </dsp:txBody>
      <dsp:txXfrm>
        <a:off x="3950386" y="2590505"/>
        <a:ext cx="1144184" cy="219410"/>
      </dsp:txXfrm>
    </dsp:sp>
    <dsp:sp modelId="{8F4209DD-2706-47F7-A78F-ADD4116FA9CD}">
      <dsp:nvSpPr>
        <dsp:cNvPr id="0" name=""/>
        <dsp:cNvSpPr/>
      </dsp:nvSpPr>
      <dsp:spPr>
        <a:xfrm>
          <a:off x="1000439" y="982858"/>
          <a:ext cx="1271315" cy="658230"/>
        </a:xfrm>
        <a:prstGeom prst="rect">
          <a:avLst/>
        </a:prstGeom>
        <a:solidFill>
          <a:schemeClr val="accent4">
            <a:hueOff val="0"/>
            <a:satOff val="0"/>
            <a:lumOff val="0"/>
            <a:alphaOff val="0"/>
          </a:schemeClr>
        </a:solidFill>
        <a:ln w="15875"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92884" numCol="1" spcCol="1270" anchor="ctr" anchorCtr="0">
          <a:noAutofit/>
        </a:bodyPr>
        <a:lstStyle/>
        <a:p>
          <a:pPr lvl="0" algn="ctr" defTabSz="533400">
            <a:lnSpc>
              <a:spcPct val="90000"/>
            </a:lnSpc>
            <a:spcBef>
              <a:spcPct val="0"/>
            </a:spcBef>
            <a:spcAft>
              <a:spcPct val="35000"/>
            </a:spcAft>
          </a:pPr>
          <a:r>
            <a:rPr lang="es-ES" sz="1200" kern="1200" dirty="0" smtClean="0"/>
            <a:t>95 % </a:t>
          </a:r>
          <a:r>
            <a:rPr lang="es-ES" sz="1100" kern="1200" dirty="0" smtClean="0"/>
            <a:t>confianza</a:t>
          </a:r>
          <a:r>
            <a:rPr lang="es-ES" sz="1200" kern="1200" dirty="0" smtClean="0"/>
            <a:t> y </a:t>
          </a:r>
        </a:p>
        <a:p>
          <a:pPr lvl="0" algn="ctr" defTabSz="533400">
            <a:lnSpc>
              <a:spcPct val="90000"/>
            </a:lnSpc>
            <a:spcBef>
              <a:spcPct val="0"/>
            </a:spcBef>
            <a:spcAft>
              <a:spcPct val="35000"/>
            </a:spcAft>
          </a:pPr>
          <a:r>
            <a:rPr lang="es-ES" sz="1200" kern="1200" dirty="0" smtClean="0"/>
            <a:t>5 % de significancia</a:t>
          </a:r>
          <a:endParaRPr lang="es-ES" sz="1200" kern="1200" dirty="0"/>
        </a:p>
      </dsp:txBody>
      <dsp:txXfrm>
        <a:off x="1000439" y="982858"/>
        <a:ext cx="1271315" cy="658230"/>
      </dsp:txXfrm>
    </dsp:sp>
    <dsp:sp modelId="{9ED8C3C7-D74C-4404-916C-700A31C183E8}">
      <dsp:nvSpPr>
        <dsp:cNvPr id="0" name=""/>
        <dsp:cNvSpPr/>
      </dsp:nvSpPr>
      <dsp:spPr>
        <a:xfrm>
          <a:off x="1391954" y="1551963"/>
          <a:ext cx="1144184" cy="21941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S" sz="1400" kern="1200"/>
        </a:p>
      </dsp:txBody>
      <dsp:txXfrm>
        <a:off x="1391954" y="1551963"/>
        <a:ext cx="1144184" cy="21941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0.08528</cdr:x>
      <cdr:y>0.82942</cdr:y>
    </cdr:from>
    <cdr:to>
      <cdr:x>0.37291</cdr:x>
      <cdr:y>0.89396</cdr:y>
    </cdr:to>
    <cdr:sp macro="" textlink="">
      <cdr:nvSpPr>
        <cdr:cNvPr id="2" name="Rectángulo 1"/>
        <cdr:cNvSpPr/>
      </cdr:nvSpPr>
      <cdr:spPr>
        <a:xfrm xmlns:a="http://schemas.openxmlformats.org/drawingml/2006/main">
          <a:off x="418330" y="2133600"/>
          <a:ext cx="1410933" cy="166009"/>
        </a:xfrm>
        <a:prstGeom xmlns:a="http://schemas.openxmlformats.org/drawingml/2006/main" prst="rect">
          <a:avLst/>
        </a:prstGeom>
        <a:noFill xmlns:a="http://schemas.openxmlformats.org/drawingml/2006/main"/>
        <a:ln xmlns:a="http://schemas.openxmlformats.org/drawingml/2006/main" w="3175">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s-ES" sz="900">
              <a:solidFill>
                <a:schemeClr val="bg1">
                  <a:lumMod val="65000"/>
                </a:schemeClr>
              </a:solidFill>
            </a:rPr>
            <a:t>Sequía</a:t>
          </a:r>
        </a:p>
      </cdr:txBody>
    </cdr:sp>
  </cdr:relSizeAnchor>
  <cdr:relSizeAnchor xmlns:cdr="http://schemas.openxmlformats.org/drawingml/2006/chartDrawing">
    <cdr:from>
      <cdr:x>0.37238</cdr:x>
      <cdr:y>0.83102</cdr:y>
    </cdr:from>
    <cdr:to>
      <cdr:x>0.93627</cdr:x>
      <cdr:y>0.8941</cdr:y>
    </cdr:to>
    <cdr:sp macro="" textlink="">
      <cdr:nvSpPr>
        <cdr:cNvPr id="3" name="Rectángulo 2"/>
        <cdr:cNvSpPr/>
      </cdr:nvSpPr>
      <cdr:spPr>
        <a:xfrm xmlns:a="http://schemas.openxmlformats.org/drawingml/2006/main">
          <a:off x="2121046" y="2687296"/>
          <a:ext cx="3211882" cy="203981"/>
        </a:xfrm>
        <a:prstGeom xmlns:a="http://schemas.openxmlformats.org/drawingml/2006/main" prst="rect">
          <a:avLst/>
        </a:prstGeom>
        <a:noFill xmlns:a="http://schemas.openxmlformats.org/drawingml/2006/main"/>
        <a:ln xmlns:a="http://schemas.openxmlformats.org/drawingml/2006/main" w="3175">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ES" sz="900">
              <a:solidFill>
                <a:schemeClr val="bg1">
                  <a:lumMod val="65000"/>
                </a:schemeClr>
              </a:solidFill>
            </a:rPr>
            <a:t>Lluvia</a:t>
          </a:r>
        </a:p>
      </cdr:txBody>
    </cdr:sp>
  </cdr:relSizeAnchor>
</c:userShapes>
</file>

<file path=ppt/drawings/drawing2.xml><?xml version="1.0" encoding="utf-8"?>
<c:userShapes xmlns:c="http://schemas.openxmlformats.org/drawingml/2006/chart">
  <cdr:relSizeAnchor xmlns:cdr="http://schemas.openxmlformats.org/drawingml/2006/chartDrawing">
    <cdr:from>
      <cdr:x>0.08389</cdr:x>
      <cdr:y>0.85901</cdr:y>
    </cdr:from>
    <cdr:to>
      <cdr:x>0.37152</cdr:x>
      <cdr:y>0.92283</cdr:y>
    </cdr:to>
    <cdr:sp macro="" textlink="">
      <cdr:nvSpPr>
        <cdr:cNvPr id="4" name="Rectángulo 3"/>
        <cdr:cNvSpPr/>
      </cdr:nvSpPr>
      <cdr:spPr>
        <a:xfrm xmlns:a="http://schemas.openxmlformats.org/drawingml/2006/main">
          <a:off x="410735" y="2413710"/>
          <a:ext cx="1408193" cy="179326"/>
        </a:xfrm>
        <a:prstGeom xmlns:a="http://schemas.openxmlformats.org/drawingml/2006/main" prst="rect">
          <a:avLst/>
        </a:prstGeom>
        <a:noFill xmlns:a="http://schemas.openxmlformats.org/drawingml/2006/main"/>
        <a:ln xmlns:a="http://schemas.openxmlformats.org/drawingml/2006/main" w="3175">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ES" sz="900">
              <a:solidFill>
                <a:schemeClr val="bg1">
                  <a:lumMod val="65000"/>
                </a:schemeClr>
              </a:solidFill>
            </a:rPr>
            <a:t>Sequía</a:t>
          </a:r>
        </a:p>
      </cdr:txBody>
    </cdr:sp>
  </cdr:relSizeAnchor>
  <cdr:relSizeAnchor xmlns:cdr="http://schemas.openxmlformats.org/drawingml/2006/chartDrawing">
    <cdr:from>
      <cdr:x>0.37152</cdr:x>
      <cdr:y>0.85816</cdr:y>
    </cdr:from>
    <cdr:to>
      <cdr:x>0.917</cdr:x>
      <cdr:y>0.92209</cdr:y>
    </cdr:to>
    <cdr:sp macro="" textlink="">
      <cdr:nvSpPr>
        <cdr:cNvPr id="5" name="Rectángulo 4"/>
        <cdr:cNvSpPr/>
      </cdr:nvSpPr>
      <cdr:spPr>
        <a:xfrm xmlns:a="http://schemas.openxmlformats.org/drawingml/2006/main">
          <a:off x="1748153" y="2305050"/>
          <a:ext cx="2566672" cy="171729"/>
        </a:xfrm>
        <a:prstGeom xmlns:a="http://schemas.openxmlformats.org/drawingml/2006/main" prst="rect">
          <a:avLst/>
        </a:prstGeom>
        <a:noFill xmlns:a="http://schemas.openxmlformats.org/drawingml/2006/main"/>
        <a:ln xmlns:a="http://schemas.openxmlformats.org/drawingml/2006/main" w="3175">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ES" sz="900">
              <a:solidFill>
                <a:schemeClr val="bg1">
                  <a:lumMod val="65000"/>
                </a:schemeClr>
              </a:solidFill>
            </a:rPr>
            <a:t>Lluvia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2ED4FCA0-595C-419B-9D90-6038DE36A339}" type="datetimeFigureOut">
              <a:rPr lang="es-EC" smtClean="0"/>
              <a:t>16/08/2017</a:t>
            </a:fld>
            <a:endParaRPr lang="es-EC"/>
          </a:p>
        </p:txBody>
      </p:sp>
      <p:sp>
        <p:nvSpPr>
          <p:cNvPr id="4" name="Marcador de pie de página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a:p>
        </p:txBody>
      </p:sp>
      <p:sp>
        <p:nvSpPr>
          <p:cNvPr id="5" name="Marcador de número de diapositiva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3067DF66-447F-4387-AD2A-E29C58F42A0B}" type="slidenum">
              <a:rPr lang="es-EC" smtClean="0"/>
              <a:t>‹Nº›</a:t>
            </a:fld>
            <a:endParaRPr lang="es-EC"/>
          </a:p>
        </p:txBody>
      </p:sp>
    </p:spTree>
    <p:extLst>
      <p:ext uri="{BB962C8B-B14F-4D97-AF65-F5344CB8AC3E}">
        <p14:creationId xmlns:p14="http://schemas.microsoft.com/office/powerpoint/2010/main" val="21004763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B6B9B13-BE8D-4A92-B39E-3ABC9FD089D6}"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422053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6B9B13-BE8D-4A92-B39E-3ABC9FD089D6}"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356378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6B9B13-BE8D-4A92-B39E-3ABC9FD089D6}"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157C7E-F948-4AEA-9703-0A733B7E38FA}"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359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B6B9B13-BE8D-4A92-B39E-3ABC9FD089D6}" type="datetimeFigureOut">
              <a:rPr lang="es-ES" smtClean="0"/>
              <a:t>16/08/2017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31696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B6B9B13-BE8D-4A92-B39E-3ABC9FD089D6}" type="datetimeFigureOut">
              <a:rPr lang="es-ES" smtClean="0"/>
              <a:t>16/08/2017</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157C7E-F948-4AEA-9703-0A733B7E38FA}"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6072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B6B9B13-BE8D-4A92-B39E-3ABC9FD089D6}" type="datetimeFigureOut">
              <a:rPr lang="es-ES" smtClean="0"/>
              <a:t>16/08/2017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2128653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6B9B13-BE8D-4A92-B39E-3ABC9FD089D6}"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172638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6B9B13-BE8D-4A92-B39E-3ABC9FD089D6}"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30596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6B9B13-BE8D-4A92-B39E-3ABC9FD089D6}"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380887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6B9B13-BE8D-4A92-B39E-3ABC9FD089D6}"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37626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B6B9B13-BE8D-4A92-B39E-3ABC9FD089D6}" type="datetimeFigureOut">
              <a:rPr lang="es-ES" smtClean="0"/>
              <a:t>16/08/2017</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61359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B6B9B13-BE8D-4A92-B39E-3ABC9FD089D6}" type="datetimeFigureOut">
              <a:rPr lang="es-ES" smtClean="0"/>
              <a:t>16/08/2017</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309614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B6B9B13-BE8D-4A92-B39E-3ABC9FD089D6}" type="datetimeFigureOut">
              <a:rPr lang="es-ES" smtClean="0"/>
              <a:t>16/08/2017</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46712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B9B13-BE8D-4A92-B39E-3ABC9FD089D6}" type="datetimeFigureOut">
              <a:rPr lang="es-ES" smtClean="0"/>
              <a:t>16/08/2017</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194205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6B9B13-BE8D-4A92-B39E-3ABC9FD089D6}" type="datetimeFigureOut">
              <a:rPr lang="es-ES" smtClean="0"/>
              <a:t>16/08/2017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333692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6B9B13-BE8D-4A92-B39E-3ABC9FD089D6}" type="datetimeFigureOut">
              <a:rPr lang="es-ES" smtClean="0"/>
              <a:t>16/08/2017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157C7E-F948-4AEA-9703-0A733B7E38FA}" type="slidenum">
              <a:rPr lang="es-ES" smtClean="0"/>
              <a:t>‹Nº›</a:t>
            </a:fld>
            <a:endParaRPr lang="es-ES"/>
          </a:p>
        </p:txBody>
      </p:sp>
    </p:spTree>
    <p:extLst>
      <p:ext uri="{BB962C8B-B14F-4D97-AF65-F5344CB8AC3E}">
        <p14:creationId xmlns:p14="http://schemas.microsoft.com/office/powerpoint/2010/main" val="427385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B6B9B13-BE8D-4A92-B39E-3ABC9FD089D6}" type="datetimeFigureOut">
              <a:rPr lang="es-ES" smtClean="0"/>
              <a:t>16/08/2017</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6157C7E-F948-4AEA-9703-0A733B7E38FA}" type="slidenum">
              <a:rPr lang="es-ES" smtClean="0"/>
              <a:t>‹Nº›</a:t>
            </a:fld>
            <a:endParaRPr lang="es-ES"/>
          </a:p>
        </p:txBody>
      </p:sp>
    </p:spTree>
    <p:extLst>
      <p:ext uri="{BB962C8B-B14F-4D97-AF65-F5344CB8AC3E}">
        <p14:creationId xmlns:p14="http://schemas.microsoft.com/office/powerpoint/2010/main" val="3414330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0.pn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42.png"/><Relationship Id="rId3" Type="http://schemas.openxmlformats.org/officeDocument/2006/relationships/diagramLayout" Target="../diagrams/layout5.xml"/><Relationship Id="rId7" Type="http://schemas.openxmlformats.org/officeDocument/2006/relationships/diagramData" Target="../diagrams/data7.xml"/><Relationship Id="rId12" Type="http://schemas.openxmlformats.org/officeDocument/2006/relationships/image" Target="../media/image4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40.png"/><Relationship Id="rId5" Type="http://schemas.openxmlformats.org/officeDocument/2006/relationships/diagramColors" Target="../diagrams/colors5.xml"/><Relationship Id="rId10"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12693" y="1381881"/>
            <a:ext cx="8915399" cy="3116006"/>
          </a:xfrm>
        </p:spPr>
        <p:txBody>
          <a:bodyPr>
            <a:noAutofit/>
          </a:bodyPr>
          <a:lstStyle/>
          <a:p>
            <a:pPr algn="ctr"/>
            <a:r>
              <a:rPr lang="es-ES" sz="1800" b="1" dirty="0"/>
              <a:t>DEPARTAMENTO DE CIENCIAS DE LA</a:t>
            </a:r>
            <a:br>
              <a:rPr lang="es-ES" sz="1800" b="1" dirty="0"/>
            </a:br>
            <a:r>
              <a:rPr lang="es-ES" sz="1800" b="1" dirty="0"/>
              <a:t>TIERRA Y LA </a:t>
            </a:r>
            <a:r>
              <a:rPr lang="es-ES" sz="1800" b="1" dirty="0" smtClean="0"/>
              <a:t>CONSTRUCCIÓN</a:t>
            </a:r>
            <a:br>
              <a:rPr lang="es-ES" sz="1800" b="1" dirty="0" smtClean="0"/>
            </a:br>
            <a:r>
              <a:rPr lang="es-ES" sz="1800" b="1" dirty="0" smtClean="0"/>
              <a:t/>
            </a:r>
            <a:br>
              <a:rPr lang="es-ES" sz="1800" b="1" dirty="0" smtClean="0"/>
            </a:br>
            <a:r>
              <a:rPr lang="es-ES" sz="1800" b="1" dirty="0" smtClean="0"/>
              <a:t>CARRERA </a:t>
            </a:r>
            <a:r>
              <a:rPr lang="es-ES" sz="1800" b="1" dirty="0"/>
              <a:t>DE INGENIERÍA GEOGRÁFICA Y</a:t>
            </a:r>
            <a:br>
              <a:rPr lang="es-ES" sz="1800" b="1" dirty="0"/>
            </a:br>
            <a:r>
              <a:rPr lang="es-ES" sz="1800" b="1" dirty="0"/>
              <a:t>DEL MEDIO </a:t>
            </a:r>
            <a:r>
              <a:rPr lang="es-ES" sz="1800" b="1" dirty="0" smtClean="0"/>
              <a:t>AMBIENTE</a:t>
            </a:r>
            <a:br>
              <a:rPr lang="es-ES" sz="1800" b="1" dirty="0" smtClean="0"/>
            </a:br>
            <a:r>
              <a:rPr lang="es-ES" sz="1800" b="1" dirty="0"/>
              <a:t/>
            </a:r>
            <a:br>
              <a:rPr lang="es-ES" sz="1800" b="1" dirty="0"/>
            </a:br>
            <a:r>
              <a:rPr lang="es-ES" sz="1800" b="1" dirty="0"/>
              <a:t>PROYECTO DE TITULACIÓN: </a:t>
            </a:r>
            <a:r>
              <a:rPr lang="es-ES" sz="1800" b="1" dirty="0" smtClean="0"/>
              <a:t/>
            </a:r>
            <a:br>
              <a:rPr lang="es-ES" sz="1800" b="1" dirty="0" smtClean="0"/>
            </a:br>
            <a:r>
              <a:rPr lang="es-ES" sz="1800" b="1" dirty="0"/>
              <a:t/>
            </a:r>
            <a:br>
              <a:rPr lang="es-ES" sz="1800" b="1" dirty="0"/>
            </a:br>
            <a:r>
              <a:rPr lang="es-ES" sz="1800" b="1" dirty="0" smtClean="0"/>
              <a:t>“DISEÑO </a:t>
            </a:r>
            <a:r>
              <a:rPr lang="es-ES" sz="1800" b="1" dirty="0"/>
              <a:t>DE TECNOSOLES PARA LA RETENCIÓN DE FOSFATOS EN EL AGUA, DE LA PRESA PROPÓSITO MÚLTIPLE CHONE (PPMCH), A PARTIR DE MUESTRAS DE SUELOS DEL CANTÓN CHONE MANABÍ, </a:t>
            </a:r>
            <a:r>
              <a:rPr lang="es-ES" sz="1800" b="1" dirty="0" smtClean="0"/>
              <a:t>ECUADOR”</a:t>
            </a:r>
            <a:endParaRPr lang="es-ES" sz="1800" b="1" dirty="0"/>
          </a:p>
        </p:txBody>
      </p:sp>
      <p:sp>
        <p:nvSpPr>
          <p:cNvPr id="3" name="Subtítulo 2"/>
          <p:cNvSpPr>
            <a:spLocks noGrp="1"/>
          </p:cNvSpPr>
          <p:nvPr>
            <p:ph type="subTitle" idx="1"/>
          </p:nvPr>
        </p:nvSpPr>
        <p:spPr>
          <a:xfrm>
            <a:off x="2112692" y="4869903"/>
            <a:ext cx="8915399" cy="1126283"/>
          </a:xfrm>
        </p:spPr>
        <p:txBody>
          <a:bodyPr>
            <a:normAutofit/>
          </a:bodyPr>
          <a:lstStyle/>
          <a:p>
            <a:pPr algn="ctr"/>
            <a:r>
              <a:rPr lang="es-ES" sz="1600" b="1" dirty="0">
                <a:solidFill>
                  <a:schemeClr val="tx1">
                    <a:lumMod val="85000"/>
                    <a:lumOff val="15000"/>
                  </a:schemeClr>
                </a:solidFill>
              </a:rPr>
              <a:t>AUTORES: </a:t>
            </a:r>
            <a:r>
              <a:rPr lang="es-ES" sz="1600" b="1" dirty="0" smtClean="0">
                <a:solidFill>
                  <a:schemeClr val="tx1">
                    <a:lumMod val="85000"/>
                    <a:lumOff val="15000"/>
                  </a:schemeClr>
                </a:solidFill>
              </a:rPr>
              <a:t>CALVOPIÑA ENRÍQUEZ KAREN DANIELA</a:t>
            </a:r>
            <a:endParaRPr lang="es-ES" sz="1600" b="1" dirty="0">
              <a:solidFill>
                <a:schemeClr val="tx1">
                  <a:lumMod val="85000"/>
                  <a:lumOff val="15000"/>
                </a:schemeClr>
              </a:solidFill>
            </a:endParaRPr>
          </a:p>
          <a:p>
            <a:pPr algn="ctr"/>
            <a:r>
              <a:rPr lang="es-ES" sz="1600" b="1" dirty="0" smtClean="0">
                <a:solidFill>
                  <a:schemeClr val="tx1">
                    <a:lumMod val="85000"/>
                    <a:lumOff val="15000"/>
                  </a:schemeClr>
                </a:solidFill>
              </a:rPr>
              <a:t>VILELA CARRILLO ADRIANA PATRICIA</a:t>
            </a:r>
            <a:endParaRPr lang="es-ES" sz="1600" b="1" dirty="0">
              <a:solidFill>
                <a:schemeClr val="tx1">
                  <a:lumMod val="85000"/>
                  <a:lumOff val="15000"/>
                </a:schemeClr>
              </a:solidFill>
            </a:endParaRPr>
          </a:p>
          <a:p>
            <a:pPr algn="ctr"/>
            <a:endParaRPr lang="es-ES" sz="1600" b="1" dirty="0">
              <a:solidFill>
                <a:schemeClr val="tx1">
                  <a:lumMod val="85000"/>
                  <a:lumOff val="15000"/>
                </a:schemeClr>
              </a:solidFill>
            </a:endParaRPr>
          </a:p>
          <a:p>
            <a:pPr algn="ctr"/>
            <a:endParaRPr lang="es-ES" sz="1600" b="1" dirty="0">
              <a:solidFill>
                <a:schemeClr val="tx1">
                  <a:lumMod val="85000"/>
                  <a:lumOff val="15000"/>
                </a:schemeClr>
              </a:solidFill>
            </a:endParaRPr>
          </a:p>
          <a:p>
            <a:pPr algn="ctr"/>
            <a:endParaRPr lang="es-ES" sz="1600" b="1" dirty="0">
              <a:solidFill>
                <a:schemeClr val="tx1">
                  <a:lumMod val="85000"/>
                  <a:lumOff val="15000"/>
                </a:schemeClr>
              </a:solidFill>
            </a:endParaRPr>
          </a:p>
        </p:txBody>
      </p:sp>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1544" y="177240"/>
            <a:ext cx="3944098" cy="101863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190505" y="5892160"/>
            <a:ext cx="5869151" cy="584775"/>
          </a:xfrm>
          <a:prstGeom prst="rect">
            <a:avLst/>
          </a:prstGeom>
        </p:spPr>
        <p:txBody>
          <a:bodyPr wrap="square">
            <a:spAutoFit/>
          </a:bodyPr>
          <a:lstStyle/>
          <a:p>
            <a:r>
              <a:rPr lang="es-ES" sz="1600" b="1" dirty="0" smtClean="0">
                <a:solidFill>
                  <a:schemeClr val="tx1">
                    <a:lumMod val="75000"/>
                    <a:lumOff val="25000"/>
                  </a:schemeClr>
                </a:solidFill>
              </a:rPr>
              <a:t>DIRECTOR: ING. DAVID CARRERA PhD.</a:t>
            </a:r>
          </a:p>
          <a:p>
            <a:r>
              <a:rPr lang="es-ES" sz="1600" b="1" dirty="0" smtClean="0">
                <a:solidFill>
                  <a:schemeClr val="tx1">
                    <a:lumMod val="75000"/>
                    <a:lumOff val="25000"/>
                  </a:schemeClr>
                </a:solidFill>
              </a:rPr>
              <a:t>DIRECTOR CIGMA: ING. WILSON JÁCOME</a:t>
            </a:r>
            <a:endParaRPr lang="es-ES" sz="1600" b="1" dirty="0">
              <a:solidFill>
                <a:schemeClr val="tx1">
                  <a:lumMod val="75000"/>
                  <a:lumOff val="25000"/>
                </a:schemeClr>
              </a:solidFill>
            </a:endParaRPr>
          </a:p>
        </p:txBody>
      </p:sp>
      <p:sp>
        <p:nvSpPr>
          <p:cNvPr id="7" name="Rectángulo 6"/>
          <p:cNvSpPr/>
          <p:nvPr/>
        </p:nvSpPr>
        <p:spPr>
          <a:xfrm>
            <a:off x="6829306" y="5892159"/>
            <a:ext cx="5869151" cy="584775"/>
          </a:xfrm>
          <a:prstGeom prst="rect">
            <a:avLst/>
          </a:prstGeom>
        </p:spPr>
        <p:txBody>
          <a:bodyPr wrap="square">
            <a:spAutoFit/>
          </a:bodyPr>
          <a:lstStyle/>
          <a:p>
            <a:r>
              <a:rPr lang="es-ES" sz="1600" b="1" dirty="0">
                <a:solidFill>
                  <a:schemeClr val="tx1">
                    <a:lumMod val="75000"/>
                    <a:lumOff val="25000"/>
                  </a:schemeClr>
                </a:solidFill>
              </a:rPr>
              <a:t>OPONENTE: ING. DARIO BOLAÑOS PhD.</a:t>
            </a:r>
          </a:p>
          <a:p>
            <a:pPr algn="just"/>
            <a:r>
              <a:rPr lang="es-EC" sz="1600" b="1" dirty="0">
                <a:solidFill>
                  <a:schemeClr val="tx1">
                    <a:lumMod val="75000"/>
                    <a:lumOff val="25000"/>
                  </a:schemeClr>
                </a:solidFill>
              </a:rPr>
              <a:t>SECRETARIO ACADEMICO: DR.  MARCELO MEJÍA</a:t>
            </a:r>
          </a:p>
        </p:txBody>
      </p:sp>
    </p:spTree>
    <p:extLst>
      <p:ext uri="{BB962C8B-B14F-4D97-AF65-F5344CB8AC3E}">
        <p14:creationId xmlns:p14="http://schemas.microsoft.com/office/powerpoint/2010/main" val="125422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Presencia de Fósforo en el agua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72855705"/>
              </p:ext>
            </p:extLst>
          </p:nvPr>
        </p:nvGraphicFramePr>
        <p:xfrm>
          <a:off x="112295" y="1264555"/>
          <a:ext cx="11566358" cy="529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Resultado de imagen para descargas domestic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3280" y="3292281"/>
            <a:ext cx="1801562" cy="13511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agricultura y ganader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4842" y="3292151"/>
            <a:ext cx="1700463" cy="13513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rocas fosforicas"/>
          <p:cNvPicPr>
            <a:picLocks noChangeAspect="1" noChangeArrowheads="1"/>
          </p:cNvPicPr>
          <p:nvPr/>
        </p:nvPicPr>
        <p:blipFill rotWithShape="1">
          <a:blip r:embed="rId9">
            <a:extLst>
              <a:ext uri="{28A0092B-C50C-407E-A947-70E740481C1C}">
                <a14:useLocalDpi xmlns:a14="http://schemas.microsoft.com/office/drawing/2010/main" val="0"/>
              </a:ext>
            </a:extLst>
          </a:blip>
          <a:srcRect t="13288"/>
          <a:stretch/>
        </p:blipFill>
        <p:spPr bwMode="auto">
          <a:xfrm>
            <a:off x="8497687" y="1716505"/>
            <a:ext cx="1934310" cy="125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48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Eutrofización</a:t>
            </a: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589212" y="1588168"/>
                <a:ext cx="8915400" cy="3777622"/>
              </a:xfrm>
            </p:spPr>
            <p:txBody>
              <a:bodyPr/>
              <a:lstStyle/>
              <a:p>
                <a:pPr algn="just"/>
                <a:r>
                  <a:rPr lang="es-ES" dirty="0" smtClean="0"/>
                  <a:t>Se define como eutrofización al incremento de nutrientes (Fósforo y Nitrógeno), </a:t>
                </a:r>
                <a:r>
                  <a:rPr lang="es-ES" dirty="0"/>
                  <a:t>en un cuerpo de agua que provoca el crecimiento acelerado de las </a:t>
                </a:r>
                <a:r>
                  <a:rPr lang="es-ES" dirty="0" smtClean="0"/>
                  <a:t>plantas. </a:t>
                </a:r>
              </a:p>
              <a:p>
                <a:pPr algn="just"/>
                <a:r>
                  <a:rPr lang="es-ES" dirty="0" smtClean="0"/>
                  <a:t>El </a:t>
                </a:r>
                <a:r>
                  <a:rPr lang="es-ES" dirty="0"/>
                  <a:t>estado trófico de un río, lago o laguna está afectado principalmente por Fósforo, puesto que es considerado como elemento limitante para que se inicie la eutrofización (FAO, 2017</a:t>
                </a:r>
                <a:r>
                  <a:rPr lang="es-ES" dirty="0" smtClean="0"/>
                  <a:t>).</a:t>
                </a:r>
              </a:p>
              <a:p>
                <a:pPr algn="just"/>
                <a:r>
                  <a:rPr lang="es-ES" dirty="0" smtClean="0"/>
                  <a:t>El </a:t>
                </a:r>
                <a:r>
                  <a:rPr lang="es-ES" dirty="0"/>
                  <a:t>límite máximo permisible de </a:t>
                </a:r>
                <a:r>
                  <a:rPr lang="es-ES" dirty="0" smtClean="0"/>
                  <a:t>fosfatos </a:t>
                </a:r>
                <a14:m>
                  <m:oMath xmlns:m="http://schemas.openxmlformats.org/officeDocument/2006/math">
                    <m:sSubSup>
                      <m:sSubSupPr>
                        <m:ctrlPr>
                          <a:rPr lang="es-ES" i="1" smtClean="0">
                            <a:latin typeface="Cambria Math" panose="02040503050406030204" pitchFamily="18" charset="0"/>
                          </a:rPr>
                        </m:ctrlPr>
                      </m:sSubSupPr>
                      <m:e>
                        <m:r>
                          <m:rPr>
                            <m:sty m:val="p"/>
                          </m:rPr>
                          <a:rPr lang="es-ES" b="0" i="0" smtClean="0">
                            <a:latin typeface="Cambria Math" panose="02040503050406030204" pitchFamily="18" charset="0"/>
                          </a:rPr>
                          <m:t>PO</m:t>
                        </m:r>
                      </m:e>
                      <m:sub>
                        <m:r>
                          <a:rPr lang="es-ES" b="0" i="0" smtClean="0">
                            <a:latin typeface="Cambria Math" panose="02040503050406030204" pitchFamily="18" charset="0"/>
                          </a:rPr>
                          <m:t>4</m:t>
                        </m:r>
                      </m:sub>
                      <m:sup>
                        <m:r>
                          <a:rPr lang="es-ES" b="0" i="0" smtClean="0">
                            <a:latin typeface="Cambria Math" panose="02040503050406030204" pitchFamily="18" charset="0"/>
                          </a:rPr>
                          <m:t>−3</m:t>
                        </m:r>
                      </m:sup>
                    </m:sSubSup>
                  </m:oMath>
                </a14:m>
                <a:r>
                  <a:rPr lang="es-ES" dirty="0" smtClean="0"/>
                  <a:t> </a:t>
                </a:r>
                <a:r>
                  <a:rPr lang="es-ES" dirty="0"/>
                  <a:t>según </a:t>
                </a:r>
                <a:r>
                  <a:rPr lang="es-ES" dirty="0" smtClean="0"/>
                  <a:t>Jarvie, </a:t>
                </a:r>
                <a:r>
                  <a:rPr lang="es-ES" i="1" dirty="0" smtClean="0"/>
                  <a:t>et al., </a:t>
                </a:r>
                <a:r>
                  <a:rPr lang="es-ES" dirty="0" smtClean="0"/>
                  <a:t>(2013</a:t>
                </a:r>
                <a:r>
                  <a:rPr lang="es-ES" dirty="0"/>
                  <a:t>), es de 0.1 mg.</a:t>
                </a:r>
                <a14:m>
                  <m:oMath xmlns:m="http://schemas.openxmlformats.org/officeDocument/2006/math">
                    <m:sSup>
                      <m:sSupPr>
                        <m:ctrlPr>
                          <a:rPr lang="es-ES" i="1" dirty="0" smtClean="0">
                            <a:latin typeface="Cambria Math" panose="02040503050406030204" pitchFamily="18" charset="0"/>
                          </a:rPr>
                        </m:ctrlPr>
                      </m:sSupPr>
                      <m:e>
                        <m:r>
                          <m:rPr>
                            <m:sty m:val="p"/>
                          </m:rPr>
                          <a:rPr lang="es-ES" b="0" i="0" dirty="0" smtClean="0">
                            <a:latin typeface="Cambria Math" panose="02040503050406030204" pitchFamily="18" charset="0"/>
                          </a:rPr>
                          <m:t>L</m:t>
                        </m:r>
                      </m:e>
                      <m:sup>
                        <m:r>
                          <a:rPr lang="es-ES" b="0" i="0" dirty="0" smtClean="0">
                            <a:latin typeface="Cambria Math" panose="02040503050406030204" pitchFamily="18" charset="0"/>
                          </a:rPr>
                          <m:t>−1</m:t>
                        </m:r>
                      </m:sup>
                    </m:sSup>
                  </m:oMath>
                </a14:m>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589212" y="1588168"/>
                <a:ext cx="8915400" cy="3777622"/>
              </a:xfrm>
              <a:blipFill rotWithShape="0">
                <a:blip r:embed="rId2"/>
                <a:stretch>
                  <a:fillRect l="-479" t="-969" r="-547"/>
                </a:stretch>
              </a:blipFill>
            </p:spPr>
            <p:txBody>
              <a:bodyPr/>
              <a:lstStyle/>
              <a:p>
                <a:r>
                  <a:rPr lang="es-EC">
                    <a:noFill/>
                  </a:rPr>
                  <a:t> </a:t>
                </a:r>
              </a:p>
            </p:txBody>
          </p:sp>
        </mc:Fallback>
      </mc:AlternateContent>
    </p:spTree>
    <p:extLst>
      <p:ext uri="{BB962C8B-B14F-4D97-AF65-F5344CB8AC3E}">
        <p14:creationId xmlns:p14="http://schemas.microsoft.com/office/powerpoint/2010/main" val="1383519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Tecnosoles</a:t>
            </a:r>
            <a:endParaRPr lang="es-ES" dirty="0"/>
          </a:p>
        </p:txBody>
      </p:sp>
      <p:graphicFrame>
        <p:nvGraphicFramePr>
          <p:cNvPr id="6" name="Diagrama 5"/>
          <p:cNvGraphicFramePr/>
          <p:nvPr>
            <p:extLst>
              <p:ext uri="{D42A27DB-BD31-4B8C-83A1-F6EECF244321}">
                <p14:modId xmlns:p14="http://schemas.microsoft.com/office/powerpoint/2010/main" val="2954765814"/>
              </p:ext>
            </p:extLst>
          </p:nvPr>
        </p:nvGraphicFramePr>
        <p:xfrm>
          <a:off x="2059822" y="818148"/>
          <a:ext cx="8752556" cy="5643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2" name="Picture 6" descr="Resultado de imagen para edafote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2139" y="2099038"/>
            <a:ext cx="3106852" cy="107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633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Usos de los Tecnosoles</a:t>
            </a:r>
            <a:endParaRPr lang="es-ES" dirty="0"/>
          </a:p>
        </p:txBody>
      </p:sp>
      <p:pic>
        <p:nvPicPr>
          <p:cNvPr id="9" name="Imagen 8"/>
          <p:cNvPicPr/>
          <p:nvPr/>
        </p:nvPicPr>
        <p:blipFill>
          <a:blip r:embed="rId2"/>
          <a:stretch>
            <a:fillRect/>
          </a:stretch>
        </p:blipFill>
        <p:spPr>
          <a:xfrm>
            <a:off x="8268236" y="677891"/>
            <a:ext cx="3618963" cy="2454217"/>
          </a:xfrm>
          <a:prstGeom prst="rect">
            <a:avLst/>
          </a:prstGeom>
        </p:spPr>
      </p:pic>
      <p:pic>
        <p:nvPicPr>
          <p:cNvPr id="4100" name="Picture 4" descr="Resultado de imagen para tecnoso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679" y="3696237"/>
            <a:ext cx="3482520" cy="25814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656318504"/>
              </p:ext>
            </p:extLst>
          </p:nvPr>
        </p:nvGraphicFramePr>
        <p:xfrm>
          <a:off x="1344063" y="1696233"/>
          <a:ext cx="6726495" cy="4209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arcador de contenido 2"/>
          <p:cNvSpPr>
            <a:spLocks noGrp="1"/>
          </p:cNvSpPr>
          <p:nvPr>
            <p:ph idx="1"/>
          </p:nvPr>
        </p:nvSpPr>
        <p:spPr>
          <a:xfrm>
            <a:off x="8336458" y="3179071"/>
            <a:ext cx="3454757" cy="323983"/>
          </a:xfrm>
        </p:spPr>
        <p:txBody>
          <a:bodyPr>
            <a:normAutofit/>
          </a:bodyPr>
          <a:lstStyle/>
          <a:p>
            <a:pPr marL="0" indent="0" algn="ctr">
              <a:buNone/>
            </a:pPr>
            <a:r>
              <a:rPr lang="es-ES" sz="1400" dirty="0" smtClean="0"/>
              <a:t>Fuente: Macías &amp; Nieto, 2012</a:t>
            </a:r>
            <a:endParaRPr lang="es-ES" sz="1400" dirty="0"/>
          </a:p>
        </p:txBody>
      </p:sp>
      <p:sp>
        <p:nvSpPr>
          <p:cNvPr id="7" name="Marcador de contenido 2"/>
          <p:cNvSpPr txBox="1">
            <a:spLocks/>
          </p:cNvSpPr>
          <p:nvPr/>
        </p:nvSpPr>
        <p:spPr>
          <a:xfrm>
            <a:off x="8404679" y="6277695"/>
            <a:ext cx="3454757" cy="3239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S" sz="1400" smtClean="0"/>
              <a:t>Fuente: Macías &amp; Nieto, 2012</a:t>
            </a:r>
            <a:endParaRPr lang="es-ES" sz="1400" dirty="0"/>
          </a:p>
        </p:txBody>
      </p:sp>
    </p:spTree>
    <p:extLst>
      <p:ext uri="{BB962C8B-B14F-4D97-AF65-F5344CB8AC3E}">
        <p14:creationId xmlns:p14="http://schemas.microsoft.com/office/powerpoint/2010/main" val="87071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3170" y="2299382"/>
            <a:ext cx="8915399" cy="1468800"/>
          </a:xfrm>
        </p:spPr>
        <p:txBody>
          <a:bodyPr/>
          <a:lstStyle/>
          <a:p>
            <a:r>
              <a:rPr lang="es-ES" b="1" dirty="0" smtClean="0"/>
              <a:t>CAPÍTULO III: METODOLOGÍA</a:t>
            </a:r>
            <a:endParaRPr lang="es-ES" b="1" dirty="0"/>
          </a:p>
        </p:txBody>
      </p:sp>
    </p:spTree>
    <p:extLst>
      <p:ext uri="{BB962C8B-B14F-4D97-AF65-F5344CB8AC3E}">
        <p14:creationId xmlns:p14="http://schemas.microsoft.com/office/powerpoint/2010/main" val="2121072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5" name="Diagrama 14"/>
              <p:cNvGraphicFramePr/>
              <p:nvPr>
                <p:extLst>
                  <p:ext uri="{D42A27DB-BD31-4B8C-83A1-F6EECF244321}">
                    <p14:modId xmlns:p14="http://schemas.microsoft.com/office/powerpoint/2010/main" val="2821225958"/>
                  </p:ext>
                </p:extLst>
              </p:nvPr>
            </p:nvGraphicFramePr>
            <p:xfrm>
              <a:off x="834187" y="1909011"/>
              <a:ext cx="11181348" cy="388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5" name="Diagrama 14"/>
              <p:cNvGraphicFramePr/>
              <p:nvPr>
                <p:extLst>
                  <p:ext uri="{D42A27DB-BD31-4B8C-83A1-F6EECF244321}">
                    <p14:modId xmlns:p14="http://schemas.microsoft.com/office/powerpoint/2010/main" val="2821225958"/>
                  </p:ext>
                </p:extLst>
              </p:nvPr>
            </p:nvGraphicFramePr>
            <p:xfrm>
              <a:off x="834187" y="1909011"/>
              <a:ext cx="11181348" cy="38821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16" name="Rectángulo 15"/>
          <p:cNvSpPr/>
          <p:nvPr/>
        </p:nvSpPr>
        <p:spPr>
          <a:xfrm>
            <a:off x="1670781" y="1179857"/>
            <a:ext cx="412292" cy="584775"/>
          </a:xfrm>
          <a:prstGeom prst="rect">
            <a:avLst/>
          </a:prstGeom>
          <a:noFill/>
        </p:spPr>
        <p:txBody>
          <a:bodyPr wrap="none" lIns="91440" tIns="45720" rIns="91440" bIns="45720">
            <a:spAutoFit/>
          </a:bodyPr>
          <a:lstStyle/>
          <a:p>
            <a:pPr algn="ctr"/>
            <a:r>
              <a:rPr lang="es-ES" sz="3200" b="1" cap="none" spc="0" dirty="0" smtClean="0">
                <a:ln w="0"/>
                <a:solidFill>
                  <a:schemeClr val="accent1"/>
                </a:solidFill>
                <a:effectLst>
                  <a:outerShdw blurRad="38100" dist="25400" dir="5400000" algn="ctr" rotWithShape="0">
                    <a:srgbClr val="6E747A">
                      <a:alpha val="43000"/>
                    </a:srgbClr>
                  </a:outerShdw>
                </a:effectLst>
              </a:rPr>
              <a:t>1</a:t>
            </a:r>
            <a:endParaRPr lang="es-ES" sz="3200" b="1" cap="none" spc="0" dirty="0">
              <a:ln w="0"/>
              <a:solidFill>
                <a:schemeClr val="accent1"/>
              </a:solidFill>
              <a:effectLst>
                <a:outerShdw blurRad="38100" dist="25400" dir="5400000" algn="ctr" rotWithShape="0">
                  <a:srgbClr val="6E747A">
                    <a:alpha val="43000"/>
                  </a:srgbClr>
                </a:outerShdw>
              </a:effectLst>
            </a:endParaRPr>
          </a:p>
        </p:txBody>
      </p:sp>
      <p:sp>
        <p:nvSpPr>
          <p:cNvPr id="17" name="Rectángulo 16"/>
          <p:cNvSpPr/>
          <p:nvPr/>
        </p:nvSpPr>
        <p:spPr>
          <a:xfrm>
            <a:off x="4533495" y="1179857"/>
            <a:ext cx="413896" cy="584775"/>
          </a:xfrm>
          <a:prstGeom prst="rect">
            <a:avLst/>
          </a:prstGeom>
          <a:noFill/>
        </p:spPr>
        <p:txBody>
          <a:bodyPr wrap="none" lIns="91440" tIns="45720" rIns="91440" bIns="45720">
            <a:spAutoFit/>
          </a:bodyPr>
          <a:lstStyle/>
          <a:p>
            <a:pPr algn="ctr"/>
            <a:r>
              <a:rPr lang="es-ES" sz="3200" b="1" dirty="0">
                <a:ln w="0"/>
                <a:solidFill>
                  <a:schemeClr val="accent1"/>
                </a:solidFill>
                <a:effectLst>
                  <a:outerShdw blurRad="38100" dist="25400" dir="5400000" algn="ctr" rotWithShape="0">
                    <a:srgbClr val="6E747A">
                      <a:alpha val="43000"/>
                    </a:srgbClr>
                  </a:outerShdw>
                </a:effectLst>
              </a:rPr>
              <a:t>2</a:t>
            </a:r>
            <a:endParaRPr lang="es-ES" sz="3200" b="1" cap="none" spc="0" dirty="0">
              <a:ln w="0"/>
              <a:solidFill>
                <a:schemeClr val="accent1"/>
              </a:solidFill>
              <a:effectLst>
                <a:outerShdw blurRad="38100" dist="25400" dir="5400000" algn="ctr" rotWithShape="0">
                  <a:srgbClr val="6E747A">
                    <a:alpha val="43000"/>
                  </a:srgbClr>
                </a:outerShdw>
              </a:effectLst>
            </a:endParaRPr>
          </a:p>
        </p:txBody>
      </p:sp>
      <p:sp>
        <p:nvSpPr>
          <p:cNvPr id="18" name="Rectángulo 17"/>
          <p:cNvSpPr/>
          <p:nvPr/>
        </p:nvSpPr>
        <p:spPr>
          <a:xfrm>
            <a:off x="7340067" y="1179857"/>
            <a:ext cx="413896" cy="584775"/>
          </a:xfrm>
          <a:prstGeom prst="rect">
            <a:avLst/>
          </a:prstGeom>
          <a:noFill/>
        </p:spPr>
        <p:txBody>
          <a:bodyPr wrap="none" lIns="91440" tIns="45720" rIns="91440" bIns="45720">
            <a:spAutoFit/>
          </a:bodyPr>
          <a:lstStyle/>
          <a:p>
            <a:pPr algn="ctr"/>
            <a:r>
              <a:rPr lang="es-ES" sz="3200" b="1" dirty="0" smtClean="0">
                <a:ln w="0"/>
                <a:solidFill>
                  <a:schemeClr val="accent1"/>
                </a:solidFill>
                <a:effectLst>
                  <a:outerShdw blurRad="38100" dist="25400" dir="5400000" algn="ctr" rotWithShape="0">
                    <a:srgbClr val="6E747A">
                      <a:alpha val="43000"/>
                    </a:srgbClr>
                  </a:outerShdw>
                </a:effectLst>
              </a:rPr>
              <a:t>3</a:t>
            </a:r>
            <a:endParaRPr lang="es-ES" sz="3200" b="1" cap="none" spc="0" dirty="0">
              <a:ln w="0"/>
              <a:solidFill>
                <a:schemeClr val="accent1"/>
              </a:solidFill>
              <a:effectLst>
                <a:outerShdw blurRad="38100" dist="25400" dir="5400000" algn="ctr" rotWithShape="0">
                  <a:srgbClr val="6E747A">
                    <a:alpha val="43000"/>
                  </a:srgbClr>
                </a:outerShdw>
              </a:effectLst>
            </a:endParaRPr>
          </a:p>
        </p:txBody>
      </p:sp>
      <p:sp>
        <p:nvSpPr>
          <p:cNvPr id="19" name="Rectángulo 18"/>
          <p:cNvSpPr/>
          <p:nvPr/>
        </p:nvSpPr>
        <p:spPr>
          <a:xfrm>
            <a:off x="10146639" y="1179857"/>
            <a:ext cx="413896" cy="584775"/>
          </a:xfrm>
          <a:prstGeom prst="rect">
            <a:avLst/>
          </a:prstGeom>
          <a:noFill/>
        </p:spPr>
        <p:txBody>
          <a:bodyPr wrap="none" lIns="91440" tIns="45720" rIns="91440" bIns="45720">
            <a:spAutoFit/>
          </a:bodyPr>
          <a:lstStyle/>
          <a:p>
            <a:pPr algn="ctr"/>
            <a:r>
              <a:rPr lang="es-ES" sz="3200" b="1" dirty="0">
                <a:ln w="0"/>
                <a:solidFill>
                  <a:schemeClr val="accent1"/>
                </a:solidFill>
                <a:effectLst>
                  <a:outerShdw blurRad="38100" dist="25400" dir="5400000" algn="ctr" rotWithShape="0">
                    <a:srgbClr val="6E747A">
                      <a:alpha val="43000"/>
                    </a:srgbClr>
                  </a:outerShdw>
                </a:effectLst>
              </a:rPr>
              <a:t>4</a:t>
            </a:r>
            <a:endParaRPr lang="es-ES" sz="3200" b="1" cap="none" spc="0" dirty="0">
              <a:ln w="0"/>
              <a:solidFill>
                <a:schemeClr val="accent1"/>
              </a:solidFill>
              <a:effectLst>
                <a:outerShdw blurRad="38100" dist="25400" dir="5400000" algn="ctr" rotWithShape="0">
                  <a:srgbClr val="6E747A">
                    <a:alpha val="43000"/>
                  </a:srgbClr>
                </a:outerShdw>
              </a:effectLst>
            </a:endParaRPr>
          </a:p>
        </p:txBody>
      </p:sp>
      <p:sp>
        <p:nvSpPr>
          <p:cNvPr id="20" name="CuadroTexto 19"/>
          <p:cNvSpPr txBox="1"/>
          <p:nvPr/>
        </p:nvSpPr>
        <p:spPr>
          <a:xfrm>
            <a:off x="9721516" y="2807368"/>
            <a:ext cx="2069431" cy="2585323"/>
          </a:xfrm>
          <a:prstGeom prst="rect">
            <a:avLst/>
          </a:prstGeom>
          <a:noFill/>
        </p:spPr>
        <p:txBody>
          <a:bodyPr wrap="square" rtlCol="0">
            <a:spAutoFit/>
          </a:bodyPr>
          <a:lstStyle/>
          <a:p>
            <a:pPr algn="ctr"/>
            <a:r>
              <a:rPr lang="es-ES" b="1" dirty="0" smtClean="0"/>
              <a:t>Ensayos de laboratorio</a:t>
            </a:r>
          </a:p>
          <a:p>
            <a:pPr algn="ctr"/>
            <a:endParaRPr lang="es-ES" dirty="0"/>
          </a:p>
          <a:p>
            <a:pPr algn="ctr"/>
            <a:r>
              <a:rPr lang="es-ES" dirty="0" smtClean="0"/>
              <a:t>Cinética </a:t>
            </a:r>
            <a:r>
              <a:rPr lang="es-ES" dirty="0"/>
              <a:t>de remoción </a:t>
            </a:r>
            <a:endParaRPr lang="es-ES" dirty="0" smtClean="0"/>
          </a:p>
          <a:p>
            <a:pPr algn="ctr"/>
            <a:endParaRPr lang="es-ES" dirty="0"/>
          </a:p>
          <a:p>
            <a:pPr algn="ctr"/>
            <a:r>
              <a:rPr lang="es-ES" dirty="0"/>
              <a:t>Isotermas de Freundlich y Langmuir</a:t>
            </a:r>
          </a:p>
        </p:txBody>
      </p:sp>
      <p:sp>
        <p:nvSpPr>
          <p:cNvPr id="21" name="Flecha derecha 20"/>
          <p:cNvSpPr/>
          <p:nvPr/>
        </p:nvSpPr>
        <p:spPr>
          <a:xfrm>
            <a:off x="2968189" y="1392033"/>
            <a:ext cx="737937" cy="160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derecha 21"/>
          <p:cNvSpPr/>
          <p:nvPr/>
        </p:nvSpPr>
        <p:spPr>
          <a:xfrm>
            <a:off x="5787579" y="1392033"/>
            <a:ext cx="737937" cy="160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derecha 22"/>
          <p:cNvSpPr/>
          <p:nvPr/>
        </p:nvSpPr>
        <p:spPr>
          <a:xfrm>
            <a:off x="8593753" y="1392033"/>
            <a:ext cx="737937" cy="160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11939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746" y="331722"/>
            <a:ext cx="8911687" cy="1280890"/>
          </a:xfrm>
        </p:spPr>
        <p:txBody>
          <a:bodyPr/>
          <a:lstStyle/>
          <a:p>
            <a:r>
              <a:rPr lang="es-ES" dirty="0" smtClean="0"/>
              <a:t>Caracterización de aguas</a:t>
            </a:r>
            <a:endParaRPr lang="es-ES" dirty="0"/>
          </a:p>
        </p:txBody>
      </p:sp>
      <p:sp>
        <p:nvSpPr>
          <p:cNvPr id="4" name="Rectángulo 3"/>
          <p:cNvSpPr/>
          <p:nvPr/>
        </p:nvSpPr>
        <p:spPr>
          <a:xfrm>
            <a:off x="467623" y="39335"/>
            <a:ext cx="412292" cy="584775"/>
          </a:xfrm>
          <a:prstGeom prst="rect">
            <a:avLst/>
          </a:prstGeom>
          <a:noFill/>
        </p:spPr>
        <p:txBody>
          <a:bodyPr wrap="none" lIns="91440" tIns="45720" rIns="91440" bIns="45720">
            <a:spAutoFit/>
          </a:bodyPr>
          <a:lstStyle/>
          <a:p>
            <a:pPr algn="ctr"/>
            <a:r>
              <a:rPr lang="es-ES" sz="3200" b="1" cap="none" spc="0" dirty="0" smtClean="0">
                <a:ln w="0"/>
                <a:solidFill>
                  <a:schemeClr val="accent1"/>
                </a:solidFill>
                <a:effectLst>
                  <a:outerShdw blurRad="38100" dist="25400" dir="5400000" algn="ctr" rotWithShape="0">
                    <a:srgbClr val="6E747A">
                      <a:alpha val="43000"/>
                    </a:srgbClr>
                  </a:outerShdw>
                </a:effectLst>
              </a:rPr>
              <a:t>1</a:t>
            </a:r>
            <a:endParaRPr lang="es-ES" sz="3200" b="1" cap="none" spc="0" dirty="0">
              <a:ln w="0"/>
              <a:solidFill>
                <a:schemeClr val="accent1"/>
              </a:solidFill>
              <a:effectLst>
                <a:outerShdw blurRad="38100" dist="25400" dir="5400000" algn="ctr" rotWithShape="0">
                  <a:srgbClr val="6E747A">
                    <a:alpha val="43000"/>
                  </a:srgbClr>
                </a:outerShdw>
              </a:effectLst>
            </a:endParaRPr>
          </a:p>
        </p:txBody>
      </p:sp>
      <p:pic>
        <p:nvPicPr>
          <p:cNvPr id="5" name="Imagen 4" descr="H:\chone\mapa_puntos\mapa tesis_2.jpg"/>
          <p:cNvPicPr/>
          <p:nvPr/>
        </p:nvPicPr>
        <p:blipFill rotWithShape="1">
          <a:blip r:embed="rId2" cstate="print">
            <a:extLst>
              <a:ext uri="{28A0092B-C50C-407E-A947-70E740481C1C}">
                <a14:useLocalDpi xmlns:a14="http://schemas.microsoft.com/office/drawing/2010/main" val="0"/>
              </a:ext>
            </a:extLst>
          </a:blip>
          <a:srcRect l="782" t="2756" r="582"/>
          <a:stretch/>
        </p:blipFill>
        <p:spPr bwMode="auto">
          <a:xfrm>
            <a:off x="0" y="1329078"/>
            <a:ext cx="7972926" cy="521610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Imagen 6"/>
          <p:cNvPicPr>
            <a:picLocks noChangeAspect="1"/>
          </p:cNvPicPr>
          <p:nvPr/>
        </p:nvPicPr>
        <p:blipFill>
          <a:blip r:embed="rId3"/>
          <a:stretch>
            <a:fillRect/>
          </a:stretch>
        </p:blipFill>
        <p:spPr>
          <a:xfrm>
            <a:off x="8173539" y="1329078"/>
            <a:ext cx="3886265" cy="4702754"/>
          </a:xfrm>
          <a:prstGeom prst="rect">
            <a:avLst/>
          </a:prstGeom>
          <a:ln>
            <a:solidFill>
              <a:schemeClr val="tx1"/>
            </a:solidFill>
          </a:ln>
        </p:spPr>
      </p:pic>
    </p:spTree>
    <p:extLst>
      <p:ext uri="{BB962C8B-B14F-4D97-AF65-F5344CB8AC3E}">
        <p14:creationId xmlns:p14="http://schemas.microsoft.com/office/powerpoint/2010/main" val="1005352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746" y="331722"/>
            <a:ext cx="8911687" cy="1280890"/>
          </a:xfrm>
        </p:spPr>
        <p:txBody>
          <a:bodyPr>
            <a:normAutofit/>
          </a:bodyPr>
          <a:lstStyle/>
          <a:p>
            <a:r>
              <a:rPr lang="es-ES" sz="2800" dirty="0" smtClean="0"/>
              <a:t>Precipitación, evaporación y evapotranspiración </a:t>
            </a:r>
            <a:endParaRPr lang="es-ES" sz="2800" dirty="0"/>
          </a:p>
        </p:txBody>
      </p:sp>
      <p:sp>
        <p:nvSpPr>
          <p:cNvPr id="4" name="Rectángulo 3"/>
          <p:cNvSpPr/>
          <p:nvPr/>
        </p:nvSpPr>
        <p:spPr>
          <a:xfrm>
            <a:off x="467623" y="39335"/>
            <a:ext cx="412292" cy="584775"/>
          </a:xfrm>
          <a:prstGeom prst="rect">
            <a:avLst/>
          </a:prstGeom>
          <a:noFill/>
        </p:spPr>
        <p:txBody>
          <a:bodyPr wrap="none" lIns="91440" tIns="45720" rIns="91440" bIns="45720">
            <a:spAutoFit/>
          </a:bodyPr>
          <a:lstStyle/>
          <a:p>
            <a:pPr algn="ctr"/>
            <a:r>
              <a:rPr lang="es-ES" sz="3200" b="1" cap="none" spc="0" dirty="0" smtClean="0">
                <a:ln w="0"/>
                <a:solidFill>
                  <a:schemeClr val="accent1"/>
                </a:solidFill>
                <a:effectLst>
                  <a:outerShdw blurRad="38100" dist="25400" dir="5400000" algn="ctr" rotWithShape="0">
                    <a:srgbClr val="6E747A">
                      <a:alpha val="43000"/>
                    </a:srgbClr>
                  </a:outerShdw>
                </a:effectLst>
              </a:rPr>
              <a:t>1</a:t>
            </a:r>
            <a:endParaRPr lang="es-ES" sz="3200" b="1" cap="none" spc="0" dirty="0">
              <a:ln w="0"/>
              <a:solidFill>
                <a:schemeClr val="accent1"/>
              </a:solidFill>
              <a:effectLst>
                <a:outerShdw blurRad="38100" dist="25400" dir="5400000" algn="ctr" rotWithShape="0">
                  <a:srgbClr val="6E747A">
                    <a:alpha val="43000"/>
                  </a:srgbClr>
                </a:outerShdw>
              </a:effectLst>
            </a:endParaRPr>
          </a:p>
        </p:txBody>
      </p:sp>
      <p:pic>
        <p:nvPicPr>
          <p:cNvPr id="7" name="Imagen 6" descr="H:\chone\mapa_puntos\mapa_tesis 4 estacion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6862" y="962527"/>
            <a:ext cx="9248571" cy="5792820"/>
          </a:xfrm>
          <a:prstGeom prst="rect">
            <a:avLst/>
          </a:prstGeom>
          <a:noFill/>
          <a:ln>
            <a:noFill/>
          </a:ln>
        </p:spPr>
      </p:pic>
    </p:spTree>
    <p:extLst>
      <p:ext uri="{BB962C8B-B14F-4D97-AF65-F5344CB8AC3E}">
        <p14:creationId xmlns:p14="http://schemas.microsoft.com/office/powerpoint/2010/main" val="500008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G:\mapas interpolación\mapa 2013_interpolació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05" y="0"/>
            <a:ext cx="11887200" cy="6858000"/>
          </a:xfrm>
          <a:prstGeom prst="rect">
            <a:avLst/>
          </a:prstGeom>
          <a:noFill/>
          <a:ln>
            <a:noFill/>
          </a:ln>
        </p:spPr>
      </p:pic>
    </p:spTree>
    <p:extLst>
      <p:ext uri="{BB962C8B-B14F-4D97-AF65-F5344CB8AC3E}">
        <p14:creationId xmlns:p14="http://schemas.microsoft.com/office/powerpoint/2010/main" val="557790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descr="G:\mapas interpolación\mapa 2014_interpolació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47" y="0"/>
            <a:ext cx="11977053" cy="6737684"/>
          </a:xfrm>
          <a:prstGeom prst="rect">
            <a:avLst/>
          </a:prstGeom>
          <a:noFill/>
          <a:ln>
            <a:noFill/>
          </a:ln>
        </p:spPr>
      </p:pic>
    </p:spTree>
    <p:extLst>
      <p:ext uri="{BB962C8B-B14F-4D97-AF65-F5344CB8AC3E}">
        <p14:creationId xmlns:p14="http://schemas.microsoft.com/office/powerpoint/2010/main" val="907111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3170" y="2299382"/>
            <a:ext cx="8915399" cy="1468800"/>
          </a:xfrm>
        </p:spPr>
        <p:txBody>
          <a:bodyPr/>
          <a:lstStyle/>
          <a:p>
            <a:r>
              <a:rPr lang="es-ES" b="1" dirty="0" smtClean="0"/>
              <a:t>CAPÍTULO I: GENERALIDADES</a:t>
            </a:r>
            <a:endParaRPr lang="es-ES" b="1" dirty="0"/>
          </a:p>
        </p:txBody>
      </p:sp>
    </p:spTree>
    <p:extLst>
      <p:ext uri="{BB962C8B-B14F-4D97-AF65-F5344CB8AC3E}">
        <p14:creationId xmlns:p14="http://schemas.microsoft.com/office/powerpoint/2010/main" val="3485658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874" y="-115911"/>
            <a:ext cx="12159126" cy="6973911"/>
          </a:xfrm>
        </p:spPr>
      </p:pic>
    </p:spTree>
    <p:extLst>
      <p:ext uri="{BB962C8B-B14F-4D97-AF65-F5344CB8AC3E}">
        <p14:creationId xmlns:p14="http://schemas.microsoft.com/office/powerpoint/2010/main" val="2578284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746" y="331722"/>
            <a:ext cx="8911687" cy="1280890"/>
          </a:xfrm>
        </p:spPr>
        <p:txBody>
          <a:bodyPr/>
          <a:lstStyle/>
          <a:p>
            <a:r>
              <a:rPr lang="es-ES" dirty="0" smtClean="0"/>
              <a:t>Caracterización de suelos</a:t>
            </a:r>
            <a:endParaRPr lang="es-ES" dirty="0"/>
          </a:p>
        </p:txBody>
      </p:sp>
      <p:sp>
        <p:nvSpPr>
          <p:cNvPr id="7" name="Rectángulo 6"/>
          <p:cNvSpPr/>
          <p:nvPr/>
        </p:nvSpPr>
        <p:spPr>
          <a:xfrm>
            <a:off x="657977" y="39334"/>
            <a:ext cx="413896" cy="584775"/>
          </a:xfrm>
          <a:prstGeom prst="rect">
            <a:avLst/>
          </a:prstGeom>
          <a:noFill/>
        </p:spPr>
        <p:txBody>
          <a:bodyPr wrap="none" lIns="91440" tIns="45720" rIns="91440" bIns="45720">
            <a:spAutoFit/>
          </a:bodyPr>
          <a:lstStyle/>
          <a:p>
            <a:pPr algn="ctr"/>
            <a:r>
              <a:rPr lang="es-ES" sz="3200" b="1" dirty="0">
                <a:ln w="0"/>
                <a:solidFill>
                  <a:schemeClr val="accent1"/>
                </a:solidFill>
                <a:effectLst>
                  <a:outerShdw blurRad="38100" dist="25400" dir="5400000" algn="ctr" rotWithShape="0">
                    <a:srgbClr val="6E747A">
                      <a:alpha val="43000"/>
                    </a:srgbClr>
                  </a:outerShdw>
                </a:effectLst>
              </a:rPr>
              <a:t>2</a:t>
            </a:r>
            <a:endParaRPr lang="es-ES" sz="3200" b="1" cap="none" spc="0" dirty="0">
              <a:ln w="0"/>
              <a:solidFill>
                <a:schemeClr val="accent1"/>
              </a:solidFill>
              <a:effectLst>
                <a:outerShdw blurRad="38100" dist="25400" dir="5400000" algn="ctr" rotWithShape="0">
                  <a:srgbClr val="6E747A">
                    <a:alpha val="43000"/>
                  </a:srgbClr>
                </a:outerShdw>
              </a:effectLst>
            </a:endParaRPr>
          </a:p>
        </p:txBody>
      </p:sp>
      <p:pic>
        <p:nvPicPr>
          <p:cNvPr id="8" name="Imagen 7" descr="H:\chone\mapa_puntos\mapa tesis_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71023"/>
            <a:ext cx="8357937" cy="5686977"/>
          </a:xfrm>
          <a:prstGeom prst="rect">
            <a:avLst/>
          </a:prstGeom>
          <a:noFill/>
          <a:ln>
            <a:noFill/>
          </a:ln>
        </p:spPr>
      </p:pic>
      <p:pic>
        <p:nvPicPr>
          <p:cNvPr id="10" name="Imagen 9"/>
          <p:cNvPicPr>
            <a:picLocks noChangeAspect="1"/>
          </p:cNvPicPr>
          <p:nvPr/>
        </p:nvPicPr>
        <p:blipFill>
          <a:blip r:embed="rId3"/>
          <a:stretch>
            <a:fillRect/>
          </a:stretch>
        </p:blipFill>
        <p:spPr>
          <a:xfrm>
            <a:off x="8357936" y="1171023"/>
            <a:ext cx="3724163" cy="4411630"/>
          </a:xfrm>
          <a:prstGeom prst="rect">
            <a:avLst/>
          </a:prstGeom>
          <a:ln>
            <a:solidFill>
              <a:schemeClr val="tx1"/>
            </a:solidFill>
          </a:ln>
        </p:spPr>
      </p:pic>
    </p:spTree>
    <p:extLst>
      <p:ext uri="{BB962C8B-B14F-4D97-AF65-F5344CB8AC3E}">
        <p14:creationId xmlns:p14="http://schemas.microsoft.com/office/powerpoint/2010/main" val="181784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Diseño y elaboración de Tecnosoles </a:t>
            </a:r>
          </a:p>
        </p:txBody>
      </p:sp>
      <p:sp>
        <p:nvSpPr>
          <p:cNvPr id="3" name="Marcador de contenido 2"/>
          <p:cNvSpPr>
            <a:spLocks noGrp="1"/>
          </p:cNvSpPr>
          <p:nvPr>
            <p:ph idx="1"/>
          </p:nvPr>
        </p:nvSpPr>
        <p:spPr>
          <a:xfrm>
            <a:off x="2460875" y="1411704"/>
            <a:ext cx="8915400" cy="1679225"/>
          </a:xfrm>
        </p:spPr>
        <p:txBody>
          <a:bodyPr>
            <a:normAutofit/>
          </a:bodyPr>
          <a:lstStyle/>
          <a:p>
            <a:pPr algn="just"/>
            <a:r>
              <a:rPr lang="es-ES" dirty="0"/>
              <a:t>Para la elaboración de cada uno de los Tecnosoles se </a:t>
            </a:r>
            <a:r>
              <a:rPr lang="es-ES" dirty="0" smtClean="0"/>
              <a:t>procedió en primer lugar a pasar todos los componentes por un tamiz # 20, en segundo lugar a pesar cada </a:t>
            </a:r>
            <a:r>
              <a:rPr lang="es-ES" dirty="0"/>
              <a:t>elemento en diferentes porcentajes y </a:t>
            </a:r>
            <a:r>
              <a:rPr lang="es-ES" dirty="0" smtClean="0"/>
              <a:t>en tercer lugar a </a:t>
            </a:r>
            <a:r>
              <a:rPr lang="es-ES" dirty="0"/>
              <a:t>mezclarlos en una funda de tipo ziploc hasta conseguir una mezcla </a:t>
            </a:r>
            <a:r>
              <a:rPr lang="es-ES" dirty="0" smtClean="0"/>
              <a:t>homogénea. </a:t>
            </a:r>
            <a:endParaRPr lang="es-ES" dirty="0"/>
          </a:p>
        </p:txBody>
      </p:sp>
      <p:sp>
        <p:nvSpPr>
          <p:cNvPr id="4" name="Rectángulo 3"/>
          <p:cNvSpPr/>
          <p:nvPr/>
        </p:nvSpPr>
        <p:spPr>
          <a:xfrm>
            <a:off x="586341" y="185246"/>
            <a:ext cx="413896" cy="584775"/>
          </a:xfrm>
          <a:prstGeom prst="rect">
            <a:avLst/>
          </a:prstGeom>
          <a:noFill/>
        </p:spPr>
        <p:txBody>
          <a:bodyPr wrap="none" lIns="91440" tIns="45720" rIns="91440" bIns="45720">
            <a:spAutoFit/>
          </a:bodyPr>
          <a:lstStyle/>
          <a:p>
            <a:pPr algn="ctr"/>
            <a:r>
              <a:rPr lang="es-ES" sz="3200" b="1" dirty="0" smtClean="0">
                <a:ln w="0"/>
                <a:solidFill>
                  <a:schemeClr val="accent1"/>
                </a:solidFill>
                <a:effectLst>
                  <a:outerShdw blurRad="38100" dist="25400" dir="5400000" algn="ctr" rotWithShape="0">
                    <a:srgbClr val="6E747A">
                      <a:alpha val="43000"/>
                    </a:srgbClr>
                  </a:outerShdw>
                </a:effectLst>
              </a:rPr>
              <a:t>3</a:t>
            </a:r>
            <a:endParaRPr lang="es-ES" sz="3200" b="1" cap="none" spc="0" dirty="0">
              <a:ln w="0"/>
              <a:solidFill>
                <a:schemeClr val="accent1"/>
              </a:solidFill>
              <a:effectLst>
                <a:outerShdw blurRad="38100" dist="25400" dir="5400000" algn="ctr" rotWithShape="0">
                  <a:srgbClr val="6E747A">
                    <a:alpha val="43000"/>
                  </a:srgbClr>
                </a:outerShdw>
              </a:effectLs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29291" y="3597902"/>
            <a:ext cx="3149408" cy="236205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33386" y="3592138"/>
            <a:ext cx="3103293" cy="2327470"/>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870284" y="3204226"/>
            <a:ext cx="3992451" cy="2994338"/>
          </a:xfrm>
          <a:prstGeom prst="rect">
            <a:avLst/>
          </a:prstGeom>
        </p:spPr>
      </p:pic>
      <p:sp>
        <p:nvSpPr>
          <p:cNvPr id="12" name="Flecha derecha 11"/>
          <p:cNvSpPr/>
          <p:nvPr/>
        </p:nvSpPr>
        <p:spPr>
          <a:xfrm>
            <a:off x="4313813" y="4226971"/>
            <a:ext cx="394024" cy="307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a:off x="7262514" y="4225138"/>
            <a:ext cx="394024" cy="307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30980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4588" y="445549"/>
            <a:ext cx="8911687" cy="1280890"/>
          </a:xfrm>
        </p:spPr>
        <p:txBody>
          <a:bodyPr>
            <a:normAutofit/>
          </a:bodyPr>
          <a:lstStyle/>
          <a:p>
            <a:r>
              <a:rPr lang="es-ES" sz="3200" dirty="0" smtClean="0"/>
              <a:t>Retención de fosfatos en el Tecnosol: Ensayo en columna</a:t>
            </a:r>
            <a:endParaRPr lang="es-ES" sz="3200" dirty="0"/>
          </a:p>
        </p:txBody>
      </p:sp>
      <p:sp>
        <p:nvSpPr>
          <p:cNvPr id="5" name="Rectángulo 4"/>
          <p:cNvSpPr/>
          <p:nvPr/>
        </p:nvSpPr>
        <p:spPr>
          <a:xfrm>
            <a:off x="617629" y="153162"/>
            <a:ext cx="413896" cy="584775"/>
          </a:xfrm>
          <a:prstGeom prst="rect">
            <a:avLst/>
          </a:prstGeom>
          <a:noFill/>
        </p:spPr>
        <p:txBody>
          <a:bodyPr wrap="none" lIns="91440" tIns="45720" rIns="91440" bIns="45720">
            <a:spAutoFit/>
          </a:bodyPr>
          <a:lstStyle/>
          <a:p>
            <a:pPr algn="ctr"/>
            <a:r>
              <a:rPr lang="es-ES" sz="3200" b="1" dirty="0">
                <a:ln w="0"/>
                <a:solidFill>
                  <a:schemeClr val="accent1"/>
                </a:solidFill>
                <a:effectLst>
                  <a:outerShdw blurRad="38100" dist="25400" dir="5400000" algn="ctr" rotWithShape="0">
                    <a:srgbClr val="6E747A">
                      <a:alpha val="43000"/>
                    </a:srgbClr>
                  </a:outerShdw>
                </a:effectLst>
              </a:rPr>
              <a:t>4</a:t>
            </a:r>
            <a:endParaRPr lang="es-ES" sz="3200" b="1" cap="none" spc="0" dirty="0">
              <a:ln w="0"/>
              <a:solidFill>
                <a:schemeClr val="accent1"/>
              </a:solidFill>
              <a:effectLst>
                <a:outerShdw blurRad="38100" dist="25400" dir="5400000" algn="ctr" rotWithShape="0">
                  <a:srgbClr val="6E747A">
                    <a:alpha val="43000"/>
                  </a:srgbClr>
                </a:outerShdw>
              </a:effectLst>
            </a:endParaRPr>
          </a:p>
        </p:txBody>
      </p:sp>
      <p:pic>
        <p:nvPicPr>
          <p:cNvPr id="6" name="Imagen 5"/>
          <p:cNvPicPr>
            <a:picLocks noChangeAspect="1"/>
          </p:cNvPicPr>
          <p:nvPr/>
        </p:nvPicPr>
        <p:blipFill>
          <a:blip r:embed="rId2"/>
          <a:stretch>
            <a:fillRect/>
          </a:stretch>
        </p:blipFill>
        <p:spPr>
          <a:xfrm>
            <a:off x="595691" y="2480418"/>
            <a:ext cx="3266160" cy="2370029"/>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4677550" y="1614419"/>
            <a:ext cx="2400300" cy="4761230"/>
          </a:xfrm>
          <a:prstGeom prst="rect">
            <a:avLst/>
          </a:prstGeom>
          <a:noFill/>
          <a:ln>
            <a:solidFill>
              <a:schemeClr val="tx1"/>
            </a:solidFill>
          </a:ln>
        </p:spPr>
      </p:pic>
      <p:pic>
        <p:nvPicPr>
          <p:cNvPr id="8" name="Imagen 7"/>
          <p:cNvPicPr>
            <a:picLocks noChangeAspect="1"/>
          </p:cNvPicPr>
          <p:nvPr/>
        </p:nvPicPr>
        <p:blipFill>
          <a:blip r:embed="rId4"/>
          <a:stretch>
            <a:fillRect/>
          </a:stretch>
        </p:blipFill>
        <p:spPr>
          <a:xfrm>
            <a:off x="7893548" y="1976545"/>
            <a:ext cx="3982483" cy="3574023"/>
          </a:xfrm>
          <a:prstGeom prst="rect">
            <a:avLst/>
          </a:prstGeom>
        </p:spPr>
      </p:pic>
      <p:sp>
        <p:nvSpPr>
          <p:cNvPr id="9" name="Flecha derecha 8"/>
          <p:cNvSpPr/>
          <p:nvPr/>
        </p:nvSpPr>
        <p:spPr>
          <a:xfrm>
            <a:off x="4026568" y="3433011"/>
            <a:ext cx="529390" cy="336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derecha 9"/>
          <p:cNvSpPr/>
          <p:nvPr/>
        </p:nvSpPr>
        <p:spPr>
          <a:xfrm>
            <a:off x="7204962" y="3433011"/>
            <a:ext cx="529390" cy="336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61591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5318" y="624110"/>
            <a:ext cx="9543245" cy="1280890"/>
          </a:xfrm>
        </p:spPr>
        <p:txBody>
          <a:bodyPr>
            <a:noAutofit/>
          </a:bodyPr>
          <a:lstStyle/>
          <a:p>
            <a:pPr algn="ctr"/>
            <a:r>
              <a:rPr lang="es-ES" sz="3200" dirty="0"/>
              <a:t>Retención de fosfatos en el Tecnosol: Agitación Isotermas de Freundlich y Langmuir</a:t>
            </a:r>
          </a:p>
        </p:txBody>
      </p:sp>
      <p:sp>
        <p:nvSpPr>
          <p:cNvPr id="4" name="Rectángulo 3"/>
          <p:cNvSpPr/>
          <p:nvPr/>
        </p:nvSpPr>
        <p:spPr>
          <a:xfrm>
            <a:off x="617629" y="153162"/>
            <a:ext cx="413896" cy="584775"/>
          </a:xfrm>
          <a:prstGeom prst="rect">
            <a:avLst/>
          </a:prstGeom>
          <a:noFill/>
        </p:spPr>
        <p:txBody>
          <a:bodyPr wrap="none" lIns="91440" tIns="45720" rIns="91440" bIns="45720">
            <a:spAutoFit/>
          </a:bodyPr>
          <a:lstStyle/>
          <a:p>
            <a:pPr algn="ctr"/>
            <a:r>
              <a:rPr lang="es-ES" sz="3200" b="1" dirty="0">
                <a:ln w="0"/>
                <a:solidFill>
                  <a:schemeClr val="accent1"/>
                </a:solidFill>
                <a:effectLst>
                  <a:outerShdw blurRad="38100" dist="25400" dir="5400000" algn="ctr" rotWithShape="0">
                    <a:srgbClr val="6E747A">
                      <a:alpha val="43000"/>
                    </a:srgbClr>
                  </a:outerShdw>
                </a:effectLst>
              </a:rPr>
              <a:t>4</a:t>
            </a:r>
            <a:endParaRPr lang="es-ES" sz="3200" b="1" cap="none" spc="0" dirty="0">
              <a:ln w="0"/>
              <a:solidFill>
                <a:schemeClr val="accent1"/>
              </a:solidFill>
              <a:effectLst>
                <a:outerShdw blurRad="38100" dist="25400" dir="5400000" algn="ctr" rotWithShape="0">
                  <a:srgbClr val="6E747A">
                    <a:alpha val="43000"/>
                  </a:srgbClr>
                </a:outerShdw>
              </a:effectLst>
            </a:endParaRPr>
          </a:p>
        </p:txBody>
      </p:sp>
      <p:pic>
        <p:nvPicPr>
          <p:cNvPr id="8194" name="Picture 2" descr="https://scontent.fuio1-1.fna.fbcdn.net/v/t34.0-12/20643605_1630404807004919_645767990_n.jpg?oh=7a4283f316365482d39f7a65978d0207&amp;oe=5987468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792"/>
          <a:stretch/>
        </p:blipFill>
        <p:spPr bwMode="auto">
          <a:xfrm>
            <a:off x="1079905" y="2203323"/>
            <a:ext cx="2988677" cy="15737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content.fuio1-1.fna.fbcdn.net/v/t34.0-12/20643739_1630404813671585_1015069250_n.jpg?oh=55a37780206976a9116da7f563e93240&amp;oe=59871C3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78" t="4867" r="12367" b="11177"/>
          <a:stretch/>
        </p:blipFill>
        <p:spPr bwMode="auto">
          <a:xfrm rot="16200000">
            <a:off x="4983887" y="1559772"/>
            <a:ext cx="1660731" cy="289774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scontent.fuio1-1.fna.fbcdn.net/v/t34.0-12/20631853_1630404820338251_419067948_n.jpg?oh=5f3ef882084a9024aaaf68912e281fbc&amp;oe=598740F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895" r="10473"/>
          <a:stretch/>
        </p:blipFill>
        <p:spPr bwMode="auto">
          <a:xfrm>
            <a:off x="7492837" y="1971799"/>
            <a:ext cx="2026251" cy="20923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441877" y="4075372"/>
            <a:ext cx="2923502" cy="2031325"/>
          </a:xfrm>
          <a:prstGeom prst="rect">
            <a:avLst/>
          </a:prstGeom>
          <a:noFill/>
        </p:spPr>
        <p:txBody>
          <a:bodyPr wrap="square" rtlCol="0">
            <a:spAutoFit/>
          </a:bodyPr>
          <a:lstStyle/>
          <a:p>
            <a:pPr algn="ctr"/>
            <a:r>
              <a:rPr lang="es-ES" dirty="0" smtClean="0"/>
              <a:t>seis diferentes soluciones iniciales de agua sintética con concentraciones conocidas de fosfatos de: (0,3, 0,5, 1, 1,5, 2, 2,5) </a:t>
            </a:r>
            <a:r>
              <a:rPr lang="es-EC" dirty="0"/>
              <a:t>mg. </a:t>
            </a:r>
            <a:r>
              <a:rPr lang="es-EC" dirty="0" smtClean="0"/>
              <a:t>L</a:t>
            </a:r>
            <a:r>
              <a:rPr lang="es-EC" baseline="30000" dirty="0" smtClean="0"/>
              <a:t>-1</a:t>
            </a:r>
            <a:r>
              <a:rPr lang="es-ES" dirty="0" smtClean="0"/>
              <a:t>. </a:t>
            </a:r>
            <a:endParaRPr lang="es-ES" dirty="0"/>
          </a:p>
        </p:txBody>
      </p:sp>
      <p:sp>
        <p:nvSpPr>
          <p:cNvPr id="10" name="CuadroTexto 9"/>
          <p:cNvSpPr txBox="1"/>
          <p:nvPr/>
        </p:nvSpPr>
        <p:spPr>
          <a:xfrm>
            <a:off x="4365379" y="4041399"/>
            <a:ext cx="2857413" cy="1477328"/>
          </a:xfrm>
          <a:prstGeom prst="rect">
            <a:avLst/>
          </a:prstGeom>
          <a:noFill/>
        </p:spPr>
        <p:txBody>
          <a:bodyPr wrap="square" rtlCol="0">
            <a:spAutoFit/>
          </a:bodyPr>
          <a:lstStyle/>
          <a:p>
            <a:pPr algn="ctr"/>
            <a:r>
              <a:rPr lang="es-ES" dirty="0" smtClean="0"/>
              <a:t>Proporción:   </a:t>
            </a:r>
            <a:r>
              <a:rPr lang="es-ES" dirty="0"/>
              <a:t>un gramo del Tecnosol, </a:t>
            </a:r>
            <a:r>
              <a:rPr lang="es-ES" dirty="0" smtClean="0"/>
              <a:t>para </a:t>
            </a:r>
            <a:r>
              <a:rPr lang="es-ES" dirty="0"/>
              <a:t>20 </a:t>
            </a:r>
            <a:r>
              <a:rPr lang="es-ES" dirty="0" err="1" smtClean="0"/>
              <a:t>mL</a:t>
            </a:r>
            <a:r>
              <a:rPr lang="es-ES" dirty="0" smtClean="0"/>
              <a:t> </a:t>
            </a:r>
            <a:r>
              <a:rPr lang="es-ES" dirty="0"/>
              <a:t>del agua </a:t>
            </a:r>
            <a:r>
              <a:rPr lang="es-ES" dirty="0" smtClean="0"/>
              <a:t>sintética</a:t>
            </a:r>
          </a:p>
          <a:p>
            <a:pPr algn="ctr"/>
            <a:endParaRPr lang="es-ES" dirty="0"/>
          </a:p>
          <a:p>
            <a:pPr algn="ctr"/>
            <a:endParaRPr lang="es-ES" dirty="0"/>
          </a:p>
        </p:txBody>
      </p:sp>
      <p:sp>
        <p:nvSpPr>
          <p:cNvPr id="11" name="CuadroTexto 10"/>
          <p:cNvSpPr txBox="1"/>
          <p:nvPr/>
        </p:nvSpPr>
        <p:spPr>
          <a:xfrm>
            <a:off x="9092143" y="4128405"/>
            <a:ext cx="3375045" cy="1200329"/>
          </a:xfrm>
          <a:prstGeom prst="rect">
            <a:avLst/>
          </a:prstGeom>
          <a:noFill/>
        </p:spPr>
        <p:txBody>
          <a:bodyPr wrap="square" rtlCol="0">
            <a:spAutoFit/>
          </a:bodyPr>
          <a:lstStyle/>
          <a:p>
            <a:pPr algn="ctr"/>
            <a:r>
              <a:rPr lang="es-ES" dirty="0" smtClean="0"/>
              <a:t>Lectura en el </a:t>
            </a:r>
            <a:r>
              <a:rPr lang="es-ES" dirty="0" err="1" smtClean="0"/>
              <a:t>espectofotómetro</a:t>
            </a:r>
            <a:endParaRPr lang="es-ES" dirty="0" smtClean="0"/>
          </a:p>
          <a:p>
            <a:pPr algn="ctr"/>
            <a:endParaRPr lang="es-ES" dirty="0"/>
          </a:p>
          <a:p>
            <a:pPr algn="ctr"/>
            <a:endParaRPr lang="es-ES" dirty="0"/>
          </a:p>
        </p:txBody>
      </p:sp>
      <p:pic>
        <p:nvPicPr>
          <p:cNvPr id="8202" name="Picture 10" descr="https://scontent.fuio1-1.fna.fbcdn.net/v/t34.0-12/20624629_1630412920337441_1299393554_n.jpg?oh=bb709f3e29780c3b9e2898ccbb5bfad3&amp;oe=5987138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846" b="1470"/>
          <a:stretch/>
        </p:blipFill>
        <p:spPr bwMode="auto">
          <a:xfrm>
            <a:off x="9748799" y="2178280"/>
            <a:ext cx="1791575" cy="176014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7399743" y="4128405"/>
            <a:ext cx="2212437" cy="1477328"/>
          </a:xfrm>
          <a:prstGeom prst="rect">
            <a:avLst/>
          </a:prstGeom>
          <a:noFill/>
        </p:spPr>
        <p:txBody>
          <a:bodyPr wrap="square" rtlCol="0">
            <a:spAutoFit/>
          </a:bodyPr>
          <a:lstStyle/>
          <a:p>
            <a:pPr algn="ctr"/>
            <a:r>
              <a:rPr lang="es-ES" dirty="0" smtClean="0"/>
              <a:t>Agitación de la mezcla durante 4 horas</a:t>
            </a:r>
          </a:p>
          <a:p>
            <a:pPr algn="ctr"/>
            <a:endParaRPr lang="es-ES" dirty="0"/>
          </a:p>
          <a:p>
            <a:pPr algn="ctr"/>
            <a:endParaRPr lang="es-ES" dirty="0"/>
          </a:p>
        </p:txBody>
      </p:sp>
    </p:spTree>
    <p:extLst>
      <p:ext uri="{BB962C8B-B14F-4D97-AF65-F5344CB8AC3E}">
        <p14:creationId xmlns:p14="http://schemas.microsoft.com/office/powerpoint/2010/main" val="3141670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3170" y="2299382"/>
            <a:ext cx="8915399" cy="1468800"/>
          </a:xfrm>
        </p:spPr>
        <p:txBody>
          <a:bodyPr/>
          <a:lstStyle/>
          <a:p>
            <a:r>
              <a:rPr lang="es-ES" b="1" dirty="0" smtClean="0"/>
              <a:t>CAPÍTULO IV: RESULTADOS</a:t>
            </a:r>
            <a:endParaRPr lang="es-ES" b="1" dirty="0"/>
          </a:p>
        </p:txBody>
      </p:sp>
    </p:spTree>
    <p:extLst>
      <p:ext uri="{BB962C8B-B14F-4D97-AF65-F5344CB8AC3E}">
        <p14:creationId xmlns:p14="http://schemas.microsoft.com/office/powerpoint/2010/main" val="1331445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5865" y="592026"/>
            <a:ext cx="8911687" cy="1280890"/>
          </a:xfrm>
        </p:spPr>
        <p:txBody>
          <a:bodyPr/>
          <a:lstStyle/>
          <a:p>
            <a:r>
              <a:rPr lang="es-ES" dirty="0" smtClean="0"/>
              <a:t>Agua: Parámetros físico químicos</a:t>
            </a:r>
            <a:endParaRPr lang="es-ES" dirty="0"/>
          </a:p>
        </p:txBody>
      </p:sp>
      <p:graphicFrame>
        <p:nvGraphicFramePr>
          <p:cNvPr id="4" name="Gráfico 3"/>
          <p:cNvGraphicFramePr/>
          <p:nvPr>
            <p:extLst>
              <p:ext uri="{D42A27DB-BD31-4B8C-83A1-F6EECF244321}">
                <p14:modId xmlns:p14="http://schemas.microsoft.com/office/powerpoint/2010/main" val="2668670142"/>
              </p:ext>
            </p:extLst>
          </p:nvPr>
        </p:nvGraphicFramePr>
        <p:xfrm>
          <a:off x="282239" y="1424238"/>
          <a:ext cx="5460834" cy="3420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250740508"/>
              </p:ext>
            </p:extLst>
          </p:nvPr>
        </p:nvGraphicFramePr>
        <p:xfrm>
          <a:off x="5951621" y="1431508"/>
          <a:ext cx="5757826" cy="341320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redondeado 5"/>
          <p:cNvSpPr/>
          <p:nvPr/>
        </p:nvSpPr>
        <p:spPr>
          <a:xfrm>
            <a:off x="282239" y="5021179"/>
            <a:ext cx="5460834" cy="160421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dirty="0" smtClean="0"/>
              <a:t>Temperatura  sequía : 23 </a:t>
            </a:r>
            <a:r>
              <a:rPr lang="es-ES_tradnl" dirty="0"/>
              <a:t>a 28 grados </a:t>
            </a:r>
            <a:r>
              <a:rPr lang="es-ES_tradnl" dirty="0" smtClean="0"/>
              <a:t>Celsius </a:t>
            </a:r>
            <a:r>
              <a:rPr lang="es-ES" dirty="0" smtClean="0"/>
              <a:t>invierno: 30 a 32 grados Celsius menor a 35°C como estipula el acuerdo N° 061</a:t>
            </a:r>
          </a:p>
          <a:p>
            <a:pPr algn="ctr"/>
            <a:r>
              <a:rPr lang="es-ES" dirty="0" smtClean="0"/>
              <a:t>pH: calificadas como aguas medianamente alcalinas y neutras </a:t>
            </a:r>
            <a:endParaRPr lang="es-ES" dirty="0"/>
          </a:p>
        </p:txBody>
      </p:sp>
      <mc:AlternateContent xmlns:mc="http://schemas.openxmlformats.org/markup-compatibility/2006" xmlns:a14="http://schemas.microsoft.com/office/drawing/2010/main">
        <mc:Choice Requires="a14">
          <p:sp>
            <p:nvSpPr>
              <p:cNvPr id="7" name="Rectángulo redondeado 6"/>
              <p:cNvSpPr/>
              <p:nvPr/>
            </p:nvSpPr>
            <p:spPr>
              <a:xfrm>
                <a:off x="6100117" y="5021179"/>
                <a:ext cx="5460834" cy="160421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no mostraron problemas de salinidad presentando valores inferiores a 750 µS/cm (Olías , Cerón, &amp; Fernández, 2005)</a:t>
                </a:r>
              </a:p>
              <a:p>
                <a:pPr algn="ctr"/>
                <a:r>
                  <a:rPr lang="es-ES" dirty="0" smtClean="0"/>
                  <a:t>(</a:t>
                </a:r>
                <a14:m>
                  <m:oMath xmlns:m="http://schemas.openxmlformats.org/officeDocument/2006/math">
                    <m:sSubSup>
                      <m:sSubSupPr>
                        <m:ctrlPr>
                          <a:rPr lang="es-ES" i="1" dirty="0" smtClean="0">
                            <a:latin typeface="Cambria Math" panose="02040503050406030204" pitchFamily="18" charset="0"/>
                          </a:rPr>
                        </m:ctrlPr>
                      </m:sSubSupPr>
                      <m:e>
                        <m:r>
                          <m:rPr>
                            <m:sty m:val="p"/>
                          </m:rPr>
                          <a:rPr lang="es-ES" b="0" i="0" dirty="0" smtClean="0">
                            <a:latin typeface="Cambria Math" panose="02040503050406030204" pitchFamily="18" charset="0"/>
                          </a:rPr>
                          <m:t>SO</m:t>
                        </m:r>
                      </m:e>
                      <m:sub>
                        <m:r>
                          <a:rPr lang="es-ES" b="0" i="0" dirty="0" smtClean="0">
                            <a:latin typeface="Cambria Math" panose="02040503050406030204" pitchFamily="18" charset="0"/>
                          </a:rPr>
                          <m:t>4</m:t>
                        </m:r>
                      </m:sub>
                      <m:sup>
                        <m:r>
                          <a:rPr lang="es-ES" b="0" i="0" dirty="0" smtClean="0">
                            <a:latin typeface="Cambria Math" panose="02040503050406030204" pitchFamily="18" charset="0"/>
                          </a:rPr>
                          <m:t>−2</m:t>
                        </m:r>
                      </m:sup>
                    </m:sSubSup>
                  </m:oMath>
                </a14:m>
                <a:r>
                  <a:rPr lang="es-ES" dirty="0" smtClean="0"/>
                  <a:t>) variaron de 17 a 66 mg.L-1 menor a </a:t>
                </a:r>
                <a:r>
                  <a:rPr lang="es-ES_tradnl" dirty="0"/>
                  <a:t>250 </a:t>
                </a:r>
                <a:r>
                  <a:rPr lang="es-ES" dirty="0"/>
                  <a:t>mg.L</a:t>
                </a:r>
                <a:r>
                  <a:rPr lang="es-ES" baseline="30000" dirty="0"/>
                  <a:t>-1</a:t>
                </a:r>
                <a:endParaRPr lang="es-ES" dirty="0"/>
              </a:p>
            </p:txBody>
          </p:sp>
        </mc:Choice>
        <mc:Fallback xmlns="">
          <p:sp>
            <p:nvSpPr>
              <p:cNvPr id="7" name="Rectángulo redondeado 6"/>
              <p:cNvSpPr>
                <a:spLocks noRot="1" noChangeAspect="1" noMove="1" noResize="1" noEditPoints="1" noAdjustHandles="1" noChangeArrowheads="1" noChangeShapeType="1" noTextEdit="1"/>
              </p:cNvSpPr>
              <p:nvPr/>
            </p:nvSpPr>
            <p:spPr>
              <a:xfrm>
                <a:off x="6100117" y="5021179"/>
                <a:ext cx="5460834" cy="1604210"/>
              </a:xfrm>
              <a:prstGeom prst="round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024299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Agua: Parámetros físico químicos</a:t>
            </a:r>
          </a:p>
        </p:txBody>
      </p:sp>
      <p:sp>
        <p:nvSpPr>
          <p:cNvPr id="3" name="Marcador de contenido 2"/>
          <p:cNvSpPr>
            <a:spLocks noGrp="1"/>
          </p:cNvSpPr>
          <p:nvPr>
            <p:ph idx="1"/>
          </p:nvPr>
        </p:nvSpPr>
        <p:spPr>
          <a:xfrm>
            <a:off x="6487444" y="1905000"/>
            <a:ext cx="5223293" cy="3777622"/>
          </a:xfrm>
        </p:spPr>
        <p:txBody>
          <a:bodyPr/>
          <a:lstStyle/>
          <a:p>
            <a:r>
              <a:rPr lang="es-ES_tradnl" dirty="0" smtClean="0"/>
              <a:t>Se </a:t>
            </a:r>
            <a:r>
              <a:rPr lang="es-ES_tradnl" dirty="0"/>
              <a:t>encuentran en valores comprendidos de 0,15 a 0,2 voltios y valores de pH de 6,4 a 10 aproximadamente, manteniéndose estables las concentraciones de fosfatos de acuerdo al gráfico de </a:t>
            </a:r>
            <a:r>
              <a:rPr lang="es-ES_tradnl" dirty="0" err="1"/>
              <a:t>Pourbaix</a:t>
            </a:r>
            <a:r>
              <a:rPr lang="es-ES_tradnl" dirty="0"/>
              <a:t>,</a:t>
            </a:r>
            <a:endParaRPr lang="es-ES" dirty="0"/>
          </a:p>
        </p:txBody>
      </p:sp>
      <p:pic>
        <p:nvPicPr>
          <p:cNvPr id="5" name="Imagen 4"/>
          <p:cNvPicPr/>
          <p:nvPr/>
        </p:nvPicPr>
        <p:blipFill rotWithShape="1">
          <a:blip r:embed="rId2"/>
          <a:srcRect l="4420" t="4065" r="21532" b="18413"/>
          <a:stretch/>
        </p:blipFill>
        <p:spPr bwMode="auto">
          <a:xfrm>
            <a:off x="713323" y="1720641"/>
            <a:ext cx="5774121" cy="3961981"/>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0813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8946" y="367438"/>
            <a:ext cx="8911687" cy="1280890"/>
          </a:xfrm>
        </p:spPr>
        <p:txBody>
          <a:bodyPr>
            <a:normAutofit/>
          </a:bodyPr>
          <a:lstStyle/>
          <a:p>
            <a:r>
              <a:rPr lang="es-ES" sz="2800" dirty="0" smtClean="0"/>
              <a:t>Fosfatos y Nitratos: para explicar el fenómeno de eutrofización</a:t>
            </a:r>
            <a:endParaRPr lang="es-ES" sz="2800" dirty="0"/>
          </a:p>
        </p:txBody>
      </p:sp>
      <p:graphicFrame>
        <p:nvGraphicFramePr>
          <p:cNvPr id="4" name="Gráfico 3"/>
          <p:cNvGraphicFramePr/>
          <p:nvPr>
            <p:extLst>
              <p:ext uri="{D42A27DB-BD31-4B8C-83A1-F6EECF244321}">
                <p14:modId xmlns:p14="http://schemas.microsoft.com/office/powerpoint/2010/main" val="1184881884"/>
              </p:ext>
            </p:extLst>
          </p:nvPr>
        </p:nvGraphicFramePr>
        <p:xfrm>
          <a:off x="384459" y="1532020"/>
          <a:ext cx="5855920" cy="34089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465427219"/>
              </p:ext>
            </p:extLst>
          </p:nvPr>
        </p:nvGraphicFramePr>
        <p:xfrm>
          <a:off x="6294789" y="1532019"/>
          <a:ext cx="5415948" cy="3408947"/>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6" name="Rectángulo redondeado 5"/>
              <p:cNvSpPr/>
              <p:nvPr/>
            </p:nvSpPr>
            <p:spPr>
              <a:xfrm>
                <a:off x="582002" y="5053263"/>
                <a:ext cx="5460834" cy="160421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600" dirty="0" smtClean="0"/>
                  <a:t>2013: </a:t>
                </a:r>
                <a:r>
                  <a:rPr lang="es-ES_tradnl" sz="1600" dirty="0"/>
                  <a:t>el 77% aceleran los procesos de </a:t>
                </a:r>
                <a:r>
                  <a:rPr lang="es-ES_tradnl" sz="1600" dirty="0" smtClean="0"/>
                  <a:t>eutrofización</a:t>
                </a:r>
              </a:p>
              <a:p>
                <a:pPr algn="ctr"/>
                <a:r>
                  <a:rPr lang="es-ES_tradnl" sz="1600" dirty="0" smtClean="0"/>
                  <a:t>2014: </a:t>
                </a:r>
                <a:r>
                  <a:rPr lang="es-ES_tradnl" sz="1600" dirty="0"/>
                  <a:t>el 85% acelera este </a:t>
                </a:r>
                <a:r>
                  <a:rPr lang="es-ES_tradnl" sz="1600" dirty="0" smtClean="0"/>
                  <a:t>proceso</a:t>
                </a:r>
              </a:p>
              <a:p>
                <a:pPr algn="ctr"/>
                <a:r>
                  <a:rPr lang="es-ES_tradnl" sz="1600" b="1" dirty="0" smtClean="0"/>
                  <a:t>2016 y 2017: </a:t>
                </a:r>
                <a:r>
                  <a:rPr lang="es-ES_tradnl" sz="1600" b="1" dirty="0"/>
                  <a:t>el 100% </a:t>
                </a:r>
                <a:r>
                  <a:rPr lang="es-ES_tradnl" sz="1600" b="1" dirty="0" smtClean="0"/>
                  <a:t>aceleran </a:t>
                </a:r>
                <a:r>
                  <a:rPr lang="es-ES_tradnl" sz="1600" b="1" dirty="0"/>
                  <a:t>los procesos de </a:t>
                </a:r>
                <a:r>
                  <a:rPr lang="es-ES_tradnl" sz="1600" b="1" dirty="0" smtClean="0"/>
                  <a:t>eutrofización</a:t>
                </a:r>
              </a:p>
              <a:p>
                <a:pPr algn="ctr"/>
                <a:r>
                  <a:rPr lang="es-ES_tradnl" sz="1600" dirty="0"/>
                  <a:t>con valores superiores a </a:t>
                </a:r>
                <a:r>
                  <a:rPr lang="es-ES_tradnl" sz="1600" dirty="0" smtClean="0"/>
                  <a:t>0,1 mg.</a:t>
                </a:r>
                <a14:m>
                  <m:oMath xmlns:m="http://schemas.openxmlformats.org/officeDocument/2006/math">
                    <m:sSup>
                      <m:sSupPr>
                        <m:ctrlPr>
                          <a:rPr lang="es-ES_tradnl" sz="1600" i="1" smtClean="0">
                            <a:latin typeface="Cambria Math" panose="02040503050406030204" pitchFamily="18" charset="0"/>
                          </a:rPr>
                        </m:ctrlPr>
                      </m:sSupPr>
                      <m:e>
                        <m:r>
                          <m:rPr>
                            <m:sty m:val="p"/>
                          </m:rPr>
                          <a:rPr lang="es-ES" sz="1600" b="0" i="0" smtClean="0">
                            <a:latin typeface="Cambria Math" panose="02040503050406030204" pitchFamily="18" charset="0"/>
                          </a:rPr>
                          <m:t>L</m:t>
                        </m:r>
                      </m:e>
                      <m:sup>
                        <m:r>
                          <a:rPr lang="es-ES" sz="1600" b="0" i="0" smtClean="0">
                            <a:latin typeface="Cambria Math" panose="02040503050406030204" pitchFamily="18" charset="0"/>
                          </a:rPr>
                          <m:t>−1</m:t>
                        </m:r>
                      </m:sup>
                    </m:sSup>
                  </m:oMath>
                </a14:m>
                <a:r>
                  <a:rPr lang="es-ES_tradnl" sz="1600" dirty="0" smtClean="0"/>
                  <a:t> </a:t>
                </a:r>
                <a14:m>
                  <m:oMath xmlns:m="http://schemas.openxmlformats.org/officeDocument/2006/math">
                    <m:sSubSup>
                      <m:sSubSupPr>
                        <m:ctrlPr>
                          <a:rPr lang="es-ES_tradnl" sz="1600" i="1" smtClean="0">
                            <a:latin typeface="Cambria Math" panose="02040503050406030204" pitchFamily="18" charset="0"/>
                          </a:rPr>
                        </m:ctrlPr>
                      </m:sSubSupPr>
                      <m:e>
                        <m:r>
                          <m:rPr>
                            <m:sty m:val="p"/>
                          </m:rPr>
                          <a:rPr lang="es-ES" sz="1600" b="0" i="0" smtClean="0">
                            <a:latin typeface="Cambria Math" panose="02040503050406030204" pitchFamily="18" charset="0"/>
                          </a:rPr>
                          <m:t>PO</m:t>
                        </m:r>
                      </m:e>
                      <m:sub>
                        <m:r>
                          <a:rPr lang="es-ES" sz="1600" b="0" i="0" smtClean="0">
                            <a:latin typeface="Cambria Math" panose="02040503050406030204" pitchFamily="18" charset="0"/>
                          </a:rPr>
                          <m:t>4</m:t>
                        </m:r>
                      </m:sub>
                      <m:sup>
                        <m:r>
                          <a:rPr lang="es-ES" sz="1600" b="0" i="0" smtClean="0">
                            <a:latin typeface="Cambria Math" panose="02040503050406030204" pitchFamily="18" charset="0"/>
                          </a:rPr>
                          <m:t>−3</m:t>
                        </m:r>
                      </m:sup>
                    </m:sSubSup>
                  </m:oMath>
                </a14:m>
                <a:endParaRPr lang="es-ES" sz="1600" dirty="0"/>
              </a:p>
            </p:txBody>
          </p:sp>
        </mc:Choice>
        <mc:Fallback xmlns="">
          <p:sp>
            <p:nvSpPr>
              <p:cNvPr id="6" name="Rectángulo redondeado 5"/>
              <p:cNvSpPr>
                <a:spLocks noRot="1" noChangeAspect="1" noMove="1" noResize="1" noEditPoints="1" noAdjustHandles="1" noChangeArrowheads="1" noChangeShapeType="1" noTextEdit="1"/>
              </p:cNvSpPr>
              <p:nvPr/>
            </p:nvSpPr>
            <p:spPr>
              <a:xfrm>
                <a:off x="582002" y="5053263"/>
                <a:ext cx="5460834" cy="1604210"/>
              </a:xfrm>
              <a:prstGeom prst="round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redondeado 6"/>
              <p:cNvSpPr/>
              <p:nvPr/>
            </p:nvSpPr>
            <p:spPr>
              <a:xfrm>
                <a:off x="6272346" y="5053263"/>
                <a:ext cx="5460834" cy="160421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Las concentraciones de N</a:t>
                </a:r>
                <a14:m>
                  <m:oMath xmlns:m="http://schemas.openxmlformats.org/officeDocument/2006/math">
                    <m:sSubSup>
                      <m:sSubSupPr>
                        <m:ctrlPr>
                          <a:rPr lang="es-ES" i="1" smtClean="0">
                            <a:latin typeface="Cambria Math" panose="02040503050406030204" pitchFamily="18" charset="0"/>
                          </a:rPr>
                        </m:ctrlPr>
                      </m:sSubSupPr>
                      <m:e>
                        <m:r>
                          <m:rPr>
                            <m:sty m:val="p"/>
                          </m:rPr>
                          <a:rPr lang="es-ES" b="0" i="0" smtClean="0">
                            <a:latin typeface="Cambria Math" panose="02040503050406030204" pitchFamily="18" charset="0"/>
                          </a:rPr>
                          <m:t>O</m:t>
                        </m:r>
                      </m:e>
                      <m:sub>
                        <m:r>
                          <a:rPr lang="es-ES" b="0" i="0" smtClean="0">
                            <a:latin typeface="Cambria Math" panose="02040503050406030204" pitchFamily="18" charset="0"/>
                          </a:rPr>
                          <m:t>3</m:t>
                        </m:r>
                      </m:sub>
                      <m:sup>
                        <m:r>
                          <a:rPr lang="es-ES" b="0" i="0" smtClean="0">
                            <a:latin typeface="Cambria Math" panose="02040503050406030204" pitchFamily="18" charset="0"/>
                          </a:rPr>
                          <m:t>−</m:t>
                        </m:r>
                      </m:sup>
                    </m:sSubSup>
                  </m:oMath>
                </a14:m>
                <a:r>
                  <a:rPr lang="es-ES" dirty="0" smtClean="0"/>
                  <a:t>, fueron menor a 10 </a:t>
                </a:r>
                <a:r>
                  <a:rPr lang="es-ES_tradnl" dirty="0" smtClean="0"/>
                  <a:t>mg.</a:t>
                </a:r>
                <a14:m>
                  <m:oMath xmlns:m="http://schemas.openxmlformats.org/officeDocument/2006/math">
                    <m:sSup>
                      <m:sSupPr>
                        <m:ctrlPr>
                          <a:rPr lang="es-ES_tradnl" i="1" smtClean="0">
                            <a:latin typeface="Cambria Math" panose="02040503050406030204" pitchFamily="18" charset="0"/>
                          </a:rPr>
                        </m:ctrlPr>
                      </m:sSupPr>
                      <m:e>
                        <m:r>
                          <m:rPr>
                            <m:sty m:val="p"/>
                          </m:rPr>
                          <a:rPr lang="es-ES" b="0" i="0" smtClean="0">
                            <a:latin typeface="Cambria Math" panose="02040503050406030204" pitchFamily="18" charset="0"/>
                          </a:rPr>
                          <m:t>L</m:t>
                        </m:r>
                      </m:e>
                      <m:sup>
                        <m:r>
                          <a:rPr lang="es-ES" b="0" i="0" smtClean="0">
                            <a:latin typeface="Cambria Math" panose="02040503050406030204" pitchFamily="18" charset="0"/>
                          </a:rPr>
                          <m:t>−1</m:t>
                        </m:r>
                      </m:sup>
                    </m:sSup>
                  </m:oMath>
                </a14:m>
                <a:r>
                  <a:rPr lang="es-ES" dirty="0" smtClean="0"/>
                  <a:t>, como sugiere la EPA, encontrándose dentro de los límites</a:t>
                </a:r>
                <a:endParaRPr lang="es-ES" dirty="0"/>
              </a:p>
            </p:txBody>
          </p:sp>
        </mc:Choice>
        <mc:Fallback xmlns="">
          <p:sp>
            <p:nvSpPr>
              <p:cNvPr id="7" name="Rectángulo redondeado 6"/>
              <p:cNvSpPr>
                <a:spLocks noRot="1" noChangeAspect="1" noMove="1" noResize="1" noEditPoints="1" noAdjustHandles="1" noChangeArrowheads="1" noChangeShapeType="1" noTextEdit="1"/>
              </p:cNvSpPr>
              <p:nvPr/>
            </p:nvSpPr>
            <p:spPr>
              <a:xfrm>
                <a:off x="6272346" y="5053263"/>
                <a:ext cx="5460834" cy="1604210"/>
              </a:xfrm>
              <a:prstGeom prst="round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092283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5289" y="499784"/>
            <a:ext cx="8911687" cy="1280890"/>
          </a:xfrm>
        </p:spPr>
        <p:txBody>
          <a:bodyPr>
            <a:noAutofit/>
          </a:bodyPr>
          <a:lstStyle/>
          <a:p>
            <a:r>
              <a:rPr lang="es-ES" sz="2000" dirty="0"/>
              <a:t>Mapa de las concentraciones de fosfatos en el agua del sistema hidrográfico de río Grande de los años 2013, 2014, 2016 y 2017</a:t>
            </a:r>
            <a:br>
              <a:rPr lang="es-ES" sz="2000" dirty="0"/>
            </a:br>
            <a:r>
              <a:rPr lang="es-ES" sz="2000" dirty="0"/>
              <a:t> </a:t>
            </a:r>
            <a:br>
              <a:rPr lang="es-ES" sz="2000" dirty="0"/>
            </a:br>
            <a:endParaRPr lang="es-ES" sz="2000" dirty="0"/>
          </a:p>
        </p:txBody>
      </p:sp>
      <p:pic>
        <p:nvPicPr>
          <p:cNvPr id="4" name="Imagen 3" descr="H:\chone\mapa_puntos\mapa tesis_interpolscion_bie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4555" y="1140229"/>
            <a:ext cx="9653153" cy="5420992"/>
          </a:xfrm>
          <a:prstGeom prst="rect">
            <a:avLst/>
          </a:prstGeom>
          <a:noFill/>
          <a:ln>
            <a:noFill/>
          </a:ln>
        </p:spPr>
      </p:pic>
    </p:spTree>
    <p:extLst>
      <p:ext uri="{BB962C8B-B14F-4D97-AF65-F5344CB8AC3E}">
        <p14:creationId xmlns:p14="http://schemas.microsoft.com/office/powerpoint/2010/main" val="748137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ANTECEDENTES</a:t>
            </a:r>
            <a:endParaRPr lang="es-ES" dirty="0"/>
          </a:p>
        </p:txBody>
      </p:sp>
      <p:sp>
        <p:nvSpPr>
          <p:cNvPr id="3" name="Marcador de contenido 2"/>
          <p:cNvSpPr>
            <a:spLocks noGrp="1"/>
          </p:cNvSpPr>
          <p:nvPr>
            <p:ph idx="1"/>
          </p:nvPr>
        </p:nvSpPr>
        <p:spPr>
          <a:xfrm>
            <a:off x="2592925" y="1749040"/>
            <a:ext cx="8911687" cy="4700336"/>
          </a:xfrm>
        </p:spPr>
        <p:txBody>
          <a:bodyPr>
            <a:normAutofit/>
          </a:bodyPr>
          <a:lstStyle/>
          <a:p>
            <a:pPr algn="just"/>
            <a:r>
              <a:rPr lang="es-ES" dirty="0"/>
              <a:t>Desde 2012 Ecuador ha desarrollado una serie de megaproyectos para el control de crecidas, sequías, y proyectos hidráulicos de Propósito Múltiple en diferentes zonas del </a:t>
            </a:r>
            <a:r>
              <a:rPr lang="es-ES" dirty="0" smtClean="0"/>
              <a:t>país.  </a:t>
            </a:r>
          </a:p>
          <a:p>
            <a:pPr algn="just"/>
            <a:r>
              <a:rPr lang="es-ES" dirty="0" smtClean="0"/>
              <a:t>En algunos </a:t>
            </a:r>
            <a:r>
              <a:rPr lang="es-ES" dirty="0"/>
              <a:t>proyectos de represas del Ecuador </a:t>
            </a:r>
            <a:r>
              <a:rPr lang="es-ES" dirty="0" smtClean="0"/>
              <a:t>ya se ha observado </a:t>
            </a:r>
            <a:r>
              <a:rPr lang="es-ES" dirty="0"/>
              <a:t>la colmatación de plantas acuáticas (lechuguines) sobre el espejo de agua, como </a:t>
            </a:r>
            <a:r>
              <a:rPr lang="es-ES" dirty="0" smtClean="0"/>
              <a:t>son: </a:t>
            </a:r>
          </a:p>
          <a:p>
            <a:pPr lvl="1" algn="just">
              <a:buFont typeface="Wingdings" panose="05000000000000000000" pitchFamily="2" charset="2"/>
              <a:buChar char="§"/>
            </a:pPr>
            <a:r>
              <a:rPr lang="es-ES" dirty="0"/>
              <a:t>R</a:t>
            </a:r>
            <a:r>
              <a:rPr lang="es-ES" dirty="0" smtClean="0"/>
              <a:t>epresa </a:t>
            </a:r>
            <a:r>
              <a:rPr lang="es-ES" dirty="0"/>
              <a:t>de Chongón ubicada en </a:t>
            </a:r>
            <a:r>
              <a:rPr lang="es-ES" dirty="0" smtClean="0"/>
              <a:t>Guayaquil, Represa </a:t>
            </a:r>
            <a:r>
              <a:rPr lang="es-ES" dirty="0"/>
              <a:t>Poza Honda del cantón Santa </a:t>
            </a:r>
            <a:r>
              <a:rPr lang="es-ES" dirty="0" smtClean="0"/>
              <a:t>Ana, </a:t>
            </a:r>
            <a:r>
              <a:rPr lang="es-ES" dirty="0"/>
              <a:t>y Presa Propósito Múltiple </a:t>
            </a:r>
            <a:r>
              <a:rPr lang="es-ES" dirty="0" smtClean="0"/>
              <a:t>Chone. </a:t>
            </a:r>
            <a:endParaRPr lang="es-ES" dirty="0"/>
          </a:p>
          <a:p>
            <a:pPr algn="just"/>
            <a:r>
              <a:rPr lang="es-ES" dirty="0" smtClean="0"/>
              <a:t>Por ello se han desarrollado </a:t>
            </a:r>
            <a:r>
              <a:rPr lang="es-ES" dirty="0"/>
              <a:t>técnicas de remediación ambiental tanto para aguas y suelos, como son los Tecnosoles, que comprenden un nuevo grupo de suelos creados entre 2006 y 2007, </a:t>
            </a:r>
            <a:r>
              <a:rPr lang="es-ES" dirty="0" smtClean="0"/>
              <a:t>que </a:t>
            </a:r>
            <a:r>
              <a:rPr lang="es-ES" dirty="0"/>
              <a:t>ayudan a rehabilitar ambientes </a:t>
            </a:r>
            <a:r>
              <a:rPr lang="es-ES" dirty="0" smtClean="0"/>
              <a:t>deteriorados. </a:t>
            </a:r>
            <a:r>
              <a:rPr lang="es-ES" dirty="0"/>
              <a:t>El propulsor de esta técnica, es el científico Felipe Macías Vázquez.</a:t>
            </a:r>
          </a:p>
        </p:txBody>
      </p:sp>
    </p:spTree>
    <p:extLst>
      <p:ext uri="{BB962C8B-B14F-4D97-AF65-F5344CB8AC3E}">
        <p14:creationId xmlns:p14="http://schemas.microsoft.com/office/powerpoint/2010/main" val="1667309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chone\mapa_puntos\mapa tesis_6 afluent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52" y="192505"/>
            <a:ext cx="11622875" cy="6553200"/>
          </a:xfrm>
          <a:prstGeom prst="rect">
            <a:avLst/>
          </a:prstGeom>
          <a:noFill/>
          <a:ln>
            <a:noFill/>
          </a:ln>
        </p:spPr>
      </p:pic>
    </p:spTree>
    <p:extLst>
      <p:ext uri="{BB962C8B-B14F-4D97-AF65-F5344CB8AC3E}">
        <p14:creationId xmlns:p14="http://schemas.microsoft.com/office/powerpoint/2010/main" val="1466535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8890" y="190973"/>
            <a:ext cx="8911687" cy="1280890"/>
          </a:xfrm>
        </p:spPr>
        <p:txBody>
          <a:bodyPr>
            <a:normAutofit/>
          </a:bodyPr>
          <a:lstStyle/>
          <a:p>
            <a:r>
              <a:rPr lang="es-ES" sz="2400" dirty="0"/>
              <a:t>Análisis estadístico de las concentraciones de fosfatos vs condiciones climáticas </a:t>
            </a:r>
          </a:p>
        </p:txBody>
      </p:sp>
      <p:graphicFrame>
        <p:nvGraphicFramePr>
          <p:cNvPr id="5" name="Tabla 4"/>
          <p:cNvGraphicFramePr>
            <a:graphicFrameLocks noGrp="1"/>
          </p:cNvGraphicFramePr>
          <p:nvPr>
            <p:extLst>
              <p:ext uri="{D42A27DB-BD31-4B8C-83A1-F6EECF244321}">
                <p14:modId xmlns:p14="http://schemas.microsoft.com/office/powerpoint/2010/main" val="3782730778"/>
              </p:ext>
            </p:extLst>
          </p:nvPr>
        </p:nvGraphicFramePr>
        <p:xfrm>
          <a:off x="1071289" y="950897"/>
          <a:ext cx="10832115" cy="5816951"/>
        </p:xfrm>
        <a:graphic>
          <a:graphicData uri="http://schemas.openxmlformats.org/drawingml/2006/table">
            <a:tbl>
              <a:tblPr firstRow="1" firstCol="1" bandRow="1">
                <a:tableStyleId>{D27102A9-8310-4765-A935-A1911B00CA55}</a:tableStyleId>
              </a:tblPr>
              <a:tblGrid>
                <a:gridCol w="498020"/>
                <a:gridCol w="681224"/>
                <a:gridCol w="740087"/>
                <a:gridCol w="922627"/>
                <a:gridCol w="922627"/>
                <a:gridCol w="765219"/>
                <a:gridCol w="765219"/>
                <a:gridCol w="927258"/>
                <a:gridCol w="927258"/>
                <a:gridCol w="765219"/>
                <a:gridCol w="765219"/>
                <a:gridCol w="1076069"/>
                <a:gridCol w="1076069"/>
              </a:tblGrid>
              <a:tr h="106666">
                <a:tc rowSpan="2">
                  <a:txBody>
                    <a:bodyPr/>
                    <a:lstStyle/>
                    <a:p>
                      <a:pPr algn="ctr">
                        <a:spcAft>
                          <a:spcPts val="0"/>
                        </a:spcAft>
                      </a:pPr>
                      <a:r>
                        <a:rPr lang="es-ES" sz="900" dirty="0">
                          <a:effectLst/>
                        </a:rPr>
                        <a:t>N° punto </a:t>
                      </a:r>
                      <a:endParaRPr lang="es-ES" sz="1000" dirty="0">
                        <a:effectLst/>
                      </a:endParaRPr>
                    </a:p>
                    <a:p>
                      <a:pPr algn="ctr">
                        <a:spcAft>
                          <a:spcPts val="0"/>
                        </a:spcAft>
                      </a:pPr>
                      <a:r>
                        <a:rPr lang="es-ES" sz="9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gridSpan="4">
                  <a:txBody>
                    <a:bodyPr/>
                    <a:lstStyle/>
                    <a:p>
                      <a:pPr algn="ctr">
                        <a:spcAft>
                          <a:spcPts val="0"/>
                        </a:spcAft>
                      </a:pPr>
                      <a:r>
                        <a:rPr lang="es-ES" sz="900">
                          <a:effectLst/>
                        </a:rPr>
                        <a:t>2013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spcAft>
                          <a:spcPts val="0"/>
                        </a:spcAft>
                      </a:pPr>
                      <a:r>
                        <a:rPr lang="es-ES" sz="900">
                          <a:effectLst/>
                        </a:rPr>
                        <a:t>2014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spcAft>
                          <a:spcPts val="0"/>
                        </a:spcAft>
                      </a:pPr>
                      <a:r>
                        <a:rPr lang="es-ES" sz="900">
                          <a:effectLst/>
                        </a:rPr>
                        <a:t>2016 – 2017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19997">
                <a:tc vMerge="1">
                  <a:txBody>
                    <a:bodyPr/>
                    <a:lstStyle/>
                    <a:p>
                      <a:endParaRPr lang="es-ES"/>
                    </a:p>
                  </a:txBody>
                  <a:tcPr/>
                </a:tc>
                <a:tc>
                  <a:txBody>
                    <a:bodyPr/>
                    <a:lstStyle/>
                    <a:p>
                      <a:pPr algn="ctr">
                        <a:spcAft>
                          <a:spcPts val="0"/>
                        </a:spcAft>
                      </a:pPr>
                      <a:r>
                        <a:rPr lang="es-ES" sz="900">
                          <a:effectLst/>
                        </a:rPr>
                        <a:t>PO</a:t>
                      </a:r>
                      <a:r>
                        <a:rPr lang="es-ES" sz="900" baseline="-25000">
                          <a:effectLst/>
                        </a:rPr>
                        <a:t>4</a:t>
                      </a:r>
                      <a:r>
                        <a:rPr lang="es-ES" sz="900" baseline="30000">
                          <a:effectLst/>
                        </a:rPr>
                        <a:t>-3</a:t>
                      </a:r>
                      <a:r>
                        <a:rPr lang="es-ES" sz="900">
                          <a:effectLst/>
                        </a:rPr>
                        <a:t> mg.L</a:t>
                      </a:r>
                      <a:r>
                        <a:rPr lang="es-ES" sz="900" baseline="30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Precipitación mm</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Evaporación mm</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Evapotranspiración mm</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PO</a:t>
                      </a:r>
                      <a:r>
                        <a:rPr lang="es-ES" sz="900" baseline="-25000">
                          <a:effectLst/>
                        </a:rPr>
                        <a:t>4</a:t>
                      </a:r>
                      <a:r>
                        <a:rPr lang="es-ES" sz="900" baseline="30000">
                          <a:effectLst/>
                        </a:rPr>
                        <a:t>-3</a:t>
                      </a:r>
                      <a:r>
                        <a:rPr lang="es-ES" sz="900">
                          <a:effectLst/>
                        </a:rPr>
                        <a:t> mg.L</a:t>
                      </a:r>
                      <a:r>
                        <a:rPr lang="es-ES" sz="900" baseline="30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Precipitación mm</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Evaporación mm</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Evapotranspiración mm</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PO</a:t>
                      </a:r>
                      <a:r>
                        <a:rPr lang="es-ES" sz="900" baseline="-25000">
                          <a:effectLst/>
                        </a:rPr>
                        <a:t>4</a:t>
                      </a:r>
                      <a:r>
                        <a:rPr lang="es-ES" sz="900" baseline="30000">
                          <a:effectLst/>
                        </a:rPr>
                        <a:t>-3</a:t>
                      </a:r>
                      <a:r>
                        <a:rPr lang="es-ES" sz="900">
                          <a:effectLst/>
                        </a:rPr>
                        <a:t> mg.L</a:t>
                      </a:r>
                      <a:r>
                        <a:rPr lang="es-ES" sz="900" baseline="30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Precipitación mm</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Evaporación mm</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spcAft>
                          <a:spcPts val="0"/>
                        </a:spcAft>
                      </a:pPr>
                      <a:r>
                        <a:rPr lang="es-ES" sz="900">
                          <a:effectLst/>
                        </a:rPr>
                        <a:t>Evapotranspiración mm</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216294">
                <a:tc>
                  <a:txBody>
                    <a:bodyPr/>
                    <a:lstStyle/>
                    <a:p>
                      <a:pPr algn="ctr">
                        <a:lnSpc>
                          <a:spcPct val="150000"/>
                        </a:lnSpc>
                        <a:spcAft>
                          <a:spcPts val="0"/>
                        </a:spcAft>
                      </a:pPr>
                      <a:r>
                        <a:rPr lang="es-ES" sz="9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0,26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1,56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111,94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124,02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185,04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1,57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99,54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138,86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1,62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111,95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124,02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185,08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111,38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dirty="0">
                          <a:effectLst/>
                        </a:rPr>
                        <a:t>1,42</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99,55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138,88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0,48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2,22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111,96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123,04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184,13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97,99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111,75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0,97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99,91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138,28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0,28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123,04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194,13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97,99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111,75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0,81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99,31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138,28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0,28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1,53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111,26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124,44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190,67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98,44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111,83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0,64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99,34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138,79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112,26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124,44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98,44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111,83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0,73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99,64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138,79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1,64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112,22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191,05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98,36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111,89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99,43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138,59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1,31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112,17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124,33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189,99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98,41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112,07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0,72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99,62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138,46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111,58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123,62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186,62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99,41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137,69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0,25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1,61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107,09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116,2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1,42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213,74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98,96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110,96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1,28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99,57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142,85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0,25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1,61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109,25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119,75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1,21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213,58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98,85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111,83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3,06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99,67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141,76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110,34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121,66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194,69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97,2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110,34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3,07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99,49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1,06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122,69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192,01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98,51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3,17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99,61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140,68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111,66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123,66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193,34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97,49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110,38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3,17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99,48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1,71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196,87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97,86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110,91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0,72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99,48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139,66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194,6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111,25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1,75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3,46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139,32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17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124,45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189,64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98,22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111,67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0,75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99,56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138,88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1,63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112,21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124,44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190,01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111,89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99,76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138,78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1,78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112,24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124,43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0,23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189,98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98,48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111,97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0,63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99,33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138,69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20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1,48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124,03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0,72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190,21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98,78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112,93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0,65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99,66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137,94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21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1,87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123,76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181,77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98,89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113,32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0,68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3,07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99,57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137,73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22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123,75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0,55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189,52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98,24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113,36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99,59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137,74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23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1,65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112,21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190,01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98,38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111,95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99,53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138,56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24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1,65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193,72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111,58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1,73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3,47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99,84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138,72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25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111,98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124,02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194,78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98,07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111,42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3,49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99,55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138,84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r h="159889">
                <a:tc>
                  <a:txBody>
                    <a:bodyPr/>
                    <a:lstStyle/>
                    <a:p>
                      <a:pPr algn="ctr">
                        <a:lnSpc>
                          <a:spcPct val="150000"/>
                        </a:lnSpc>
                        <a:spcAft>
                          <a:spcPts val="0"/>
                        </a:spcAft>
                      </a:pPr>
                      <a:r>
                        <a:rPr lang="es-ES" sz="900">
                          <a:effectLst/>
                        </a:rPr>
                        <a:t>26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0,38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1,66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111,85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123,91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0,11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192,83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dirty="0">
                          <a:effectLst/>
                        </a:rPr>
                        <a:t>98,16</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111,8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800">
                          <a:effectLst/>
                        </a:rPr>
                        <a:t>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3,45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a:effectLst/>
                        </a:rPr>
                        <a:t>99,55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c>
                  <a:txBody>
                    <a:bodyPr/>
                    <a:lstStyle/>
                    <a:p>
                      <a:pPr algn="ctr">
                        <a:lnSpc>
                          <a:spcPct val="150000"/>
                        </a:lnSpc>
                        <a:spcAft>
                          <a:spcPts val="0"/>
                        </a:spcAft>
                      </a:pPr>
                      <a:r>
                        <a:rPr lang="es-ES" sz="900" dirty="0">
                          <a:effectLst/>
                        </a:rPr>
                        <a:t>138,49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20" marR="41120" marT="0" marB="0" anchor="ctr"/>
                </a:tc>
              </a:tr>
            </a:tbl>
          </a:graphicData>
        </a:graphic>
      </p:graphicFrame>
    </p:spTree>
    <p:extLst>
      <p:ext uri="{BB962C8B-B14F-4D97-AF65-F5344CB8AC3E}">
        <p14:creationId xmlns:p14="http://schemas.microsoft.com/office/powerpoint/2010/main" val="2611001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Análisis de correlación</a:t>
            </a:r>
            <a:endParaRPr lang="es-ES" sz="3200" dirty="0"/>
          </a:p>
        </p:txBody>
      </p:sp>
      <p:pic>
        <p:nvPicPr>
          <p:cNvPr id="4" name="Imagen 3"/>
          <p:cNvPicPr>
            <a:picLocks noChangeAspect="1"/>
          </p:cNvPicPr>
          <p:nvPr/>
        </p:nvPicPr>
        <p:blipFill>
          <a:blip r:embed="rId2"/>
          <a:stretch>
            <a:fillRect/>
          </a:stretch>
        </p:blipFill>
        <p:spPr>
          <a:xfrm>
            <a:off x="1857643" y="1437523"/>
            <a:ext cx="5191125" cy="1704975"/>
          </a:xfrm>
          <a:prstGeom prst="rect">
            <a:avLst/>
          </a:prstGeom>
        </p:spPr>
      </p:pic>
      <p:pic>
        <p:nvPicPr>
          <p:cNvPr id="5" name="Imagen 4"/>
          <p:cNvPicPr>
            <a:picLocks noChangeAspect="1"/>
          </p:cNvPicPr>
          <p:nvPr/>
        </p:nvPicPr>
        <p:blipFill>
          <a:blip r:embed="rId3"/>
          <a:stretch>
            <a:fillRect/>
          </a:stretch>
        </p:blipFill>
        <p:spPr>
          <a:xfrm>
            <a:off x="1857643" y="3264067"/>
            <a:ext cx="5191125" cy="1724025"/>
          </a:xfrm>
          <a:prstGeom prst="rect">
            <a:avLst/>
          </a:prstGeom>
        </p:spPr>
      </p:pic>
      <p:pic>
        <p:nvPicPr>
          <p:cNvPr id="6" name="Imagen 5"/>
          <p:cNvPicPr>
            <a:picLocks noChangeAspect="1"/>
          </p:cNvPicPr>
          <p:nvPr/>
        </p:nvPicPr>
        <p:blipFill>
          <a:blip r:embed="rId4"/>
          <a:stretch>
            <a:fillRect/>
          </a:stretch>
        </p:blipFill>
        <p:spPr>
          <a:xfrm>
            <a:off x="1838593" y="5109661"/>
            <a:ext cx="5210175" cy="1714500"/>
          </a:xfrm>
          <a:prstGeom prst="rect">
            <a:avLst/>
          </a:prstGeom>
        </p:spPr>
      </p:pic>
      <p:pic>
        <p:nvPicPr>
          <p:cNvPr id="7" name="Imagen 6"/>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173860" y="3681646"/>
            <a:ext cx="4456665" cy="1667895"/>
          </a:xfrm>
          <a:prstGeom prst="rect">
            <a:avLst/>
          </a:prstGeom>
          <a:ln>
            <a:solidFill>
              <a:srgbClr val="00B0F0"/>
            </a:solidFill>
          </a:ln>
        </p:spPr>
      </p:pic>
      <p:sp>
        <p:nvSpPr>
          <p:cNvPr id="8" name="Rectángulo 7"/>
          <p:cNvSpPr/>
          <p:nvPr/>
        </p:nvSpPr>
        <p:spPr>
          <a:xfrm>
            <a:off x="7566892" y="5499094"/>
            <a:ext cx="3670602" cy="600164"/>
          </a:xfrm>
          <a:prstGeom prst="rect">
            <a:avLst/>
          </a:prstGeom>
        </p:spPr>
        <p:txBody>
          <a:bodyPr wrap="square">
            <a:spAutoFit/>
          </a:bodyPr>
          <a:lstStyle/>
          <a:p>
            <a:pPr algn="ctr"/>
            <a:r>
              <a:rPr lang="es-ES" sz="1100" dirty="0" smtClean="0"/>
              <a:t>Interpretación del coeficiente de correlación</a:t>
            </a:r>
          </a:p>
          <a:p>
            <a:pPr algn="ctr"/>
            <a:r>
              <a:rPr lang="es-ES" sz="1100" dirty="0" smtClean="0"/>
              <a:t>Fuente: Libro de Estadística para la Administración y Economía, 2004</a:t>
            </a:r>
            <a:endParaRPr lang="es-ES" sz="1100" dirty="0"/>
          </a:p>
        </p:txBody>
      </p:sp>
    </p:spTree>
    <p:extLst>
      <p:ext uri="{BB962C8B-B14F-4D97-AF65-F5344CB8AC3E}">
        <p14:creationId xmlns:p14="http://schemas.microsoft.com/office/powerpoint/2010/main" val="4145833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Análisis </a:t>
            </a:r>
            <a:r>
              <a:rPr lang="es-ES" sz="3200" dirty="0" smtClean="0"/>
              <a:t>de regresión </a:t>
            </a:r>
            <a:endParaRPr lang="es-ES" sz="3200" dirty="0"/>
          </a:p>
        </p:txBody>
      </p:sp>
      <mc:AlternateContent xmlns:mc="http://schemas.openxmlformats.org/markup-compatibility/2006" xmlns:a14="http://schemas.microsoft.com/office/drawing/2010/main">
        <mc:Choice Requires="a14">
          <p:graphicFrame>
            <p:nvGraphicFramePr>
              <p:cNvPr id="4" name="Diagrama 3"/>
              <p:cNvGraphicFramePr/>
              <p:nvPr>
                <p:extLst>
                  <p:ext uri="{D42A27DB-BD31-4B8C-83A1-F6EECF244321}">
                    <p14:modId xmlns:p14="http://schemas.microsoft.com/office/powerpoint/2010/main" val="2871004397"/>
                  </p:ext>
                </p:extLst>
              </p:nvPr>
            </p:nvGraphicFramePr>
            <p:xfrm>
              <a:off x="3912149" y="1570120"/>
              <a:ext cx="5379451" cy="2811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Diagrama 3"/>
              <p:cNvGraphicFramePr/>
              <p:nvPr>
                <p:extLst>
                  <p:ext uri="{D42A27DB-BD31-4B8C-83A1-F6EECF244321}">
                    <p14:modId xmlns:p14="http://schemas.microsoft.com/office/powerpoint/2010/main" val="2871004397"/>
                  </p:ext>
                </p:extLst>
              </p:nvPr>
            </p:nvGraphicFramePr>
            <p:xfrm>
              <a:off x="3912149" y="1570120"/>
              <a:ext cx="5379451" cy="28113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5" name="CuadroTexto 4"/>
          <p:cNvSpPr txBox="1"/>
          <p:nvPr/>
        </p:nvSpPr>
        <p:spPr>
          <a:xfrm>
            <a:off x="4463752" y="4120345"/>
            <a:ext cx="1491916" cy="307777"/>
          </a:xfrm>
          <a:prstGeom prst="rect">
            <a:avLst/>
          </a:prstGeom>
          <a:noFill/>
        </p:spPr>
        <p:txBody>
          <a:bodyPr wrap="square" rtlCol="0">
            <a:spAutoFit/>
          </a:bodyPr>
          <a:lstStyle/>
          <a:p>
            <a:r>
              <a:rPr lang="es-ES" sz="1400" dirty="0" smtClean="0"/>
              <a:t>2013</a:t>
            </a:r>
            <a:endParaRPr lang="es-ES" sz="1400" dirty="0"/>
          </a:p>
        </p:txBody>
      </p:sp>
      <p:sp>
        <p:nvSpPr>
          <p:cNvPr id="6" name="CuadroTexto 5"/>
          <p:cNvSpPr txBox="1"/>
          <p:nvPr/>
        </p:nvSpPr>
        <p:spPr>
          <a:xfrm>
            <a:off x="6088165" y="4120344"/>
            <a:ext cx="1491916" cy="307777"/>
          </a:xfrm>
          <a:prstGeom prst="rect">
            <a:avLst/>
          </a:prstGeom>
          <a:noFill/>
        </p:spPr>
        <p:txBody>
          <a:bodyPr wrap="square" rtlCol="0">
            <a:spAutoFit/>
          </a:bodyPr>
          <a:lstStyle/>
          <a:p>
            <a:r>
              <a:rPr lang="es-ES" sz="1400" dirty="0" smtClean="0"/>
              <a:t>2014</a:t>
            </a:r>
            <a:endParaRPr lang="es-ES" sz="1400" dirty="0"/>
          </a:p>
        </p:txBody>
      </p:sp>
      <p:sp>
        <p:nvSpPr>
          <p:cNvPr id="7" name="CuadroTexto 6"/>
          <p:cNvSpPr txBox="1"/>
          <p:nvPr/>
        </p:nvSpPr>
        <p:spPr>
          <a:xfrm>
            <a:off x="7822197" y="4120343"/>
            <a:ext cx="1491916" cy="307777"/>
          </a:xfrm>
          <a:prstGeom prst="rect">
            <a:avLst/>
          </a:prstGeom>
          <a:noFill/>
        </p:spPr>
        <p:txBody>
          <a:bodyPr wrap="square" rtlCol="0">
            <a:spAutoFit/>
          </a:bodyPr>
          <a:lstStyle/>
          <a:p>
            <a:r>
              <a:rPr lang="es-ES" sz="1400" dirty="0" smtClean="0"/>
              <a:t>2016 y 2017</a:t>
            </a:r>
            <a:endParaRPr lang="es-ES" sz="1400" dirty="0"/>
          </a:p>
        </p:txBody>
      </p:sp>
      <p:sp>
        <p:nvSpPr>
          <p:cNvPr id="8" name="Flecha doblada 7"/>
          <p:cNvSpPr/>
          <p:nvPr/>
        </p:nvSpPr>
        <p:spPr>
          <a:xfrm rot="16200000" flipH="1">
            <a:off x="2867333" y="3141775"/>
            <a:ext cx="449179" cy="150795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Flecha doblada 8"/>
          <p:cNvSpPr/>
          <p:nvPr/>
        </p:nvSpPr>
        <p:spPr>
          <a:xfrm rot="10800000" flipH="1">
            <a:off x="5904666" y="4381500"/>
            <a:ext cx="524055" cy="150795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1" name="Imagen 10"/>
          <p:cNvPicPr>
            <a:picLocks noChangeAspect="1"/>
          </p:cNvPicPr>
          <p:nvPr/>
        </p:nvPicPr>
        <p:blipFill>
          <a:blip r:embed="rId11"/>
          <a:stretch>
            <a:fillRect/>
          </a:stretch>
        </p:blipFill>
        <p:spPr>
          <a:xfrm>
            <a:off x="188892" y="4381500"/>
            <a:ext cx="4142374" cy="2476500"/>
          </a:xfrm>
          <a:prstGeom prst="rect">
            <a:avLst/>
          </a:prstGeom>
        </p:spPr>
      </p:pic>
      <p:pic>
        <p:nvPicPr>
          <p:cNvPr id="12" name="Imagen 11"/>
          <p:cNvPicPr>
            <a:picLocks noChangeAspect="1"/>
          </p:cNvPicPr>
          <p:nvPr/>
        </p:nvPicPr>
        <p:blipFill>
          <a:blip r:embed="rId12"/>
          <a:stretch>
            <a:fillRect/>
          </a:stretch>
        </p:blipFill>
        <p:spPr>
          <a:xfrm>
            <a:off x="6388750" y="4591001"/>
            <a:ext cx="5402197" cy="2057497"/>
          </a:xfrm>
          <a:prstGeom prst="rect">
            <a:avLst/>
          </a:prstGeom>
        </p:spPr>
      </p:pic>
      <p:sp>
        <p:nvSpPr>
          <p:cNvPr id="13" name="Flecha doblada 12"/>
          <p:cNvSpPr/>
          <p:nvPr/>
        </p:nvSpPr>
        <p:spPr>
          <a:xfrm rot="5400000" flipH="1">
            <a:off x="9382099" y="2894835"/>
            <a:ext cx="524055" cy="150795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4" name="Imagen 13"/>
          <p:cNvPicPr>
            <a:picLocks noChangeAspect="1"/>
          </p:cNvPicPr>
          <p:nvPr/>
        </p:nvPicPr>
        <p:blipFill>
          <a:blip r:embed="rId13"/>
          <a:stretch>
            <a:fillRect/>
          </a:stretch>
        </p:blipFill>
        <p:spPr>
          <a:xfrm>
            <a:off x="7326428" y="1252042"/>
            <a:ext cx="4701093" cy="1970311"/>
          </a:xfrm>
          <a:prstGeom prst="rect">
            <a:avLst/>
          </a:prstGeom>
        </p:spPr>
      </p:pic>
      <p:sp>
        <p:nvSpPr>
          <p:cNvPr id="15" name="Rectángulo 14"/>
          <p:cNvSpPr/>
          <p:nvPr/>
        </p:nvSpPr>
        <p:spPr>
          <a:xfrm>
            <a:off x="3625516" y="4716379"/>
            <a:ext cx="705750" cy="193211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10830843" y="4716380"/>
            <a:ext cx="960103" cy="16042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11231898" y="1408462"/>
            <a:ext cx="795624" cy="15272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17"/>
          <p:cNvSpPr/>
          <p:nvPr/>
        </p:nvSpPr>
        <p:spPr>
          <a:xfrm>
            <a:off x="277646" y="1523498"/>
            <a:ext cx="3964865" cy="20481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b="1" dirty="0" smtClean="0"/>
              <a:t>Concluyendo: </a:t>
            </a:r>
          </a:p>
          <a:p>
            <a:pPr algn="ctr"/>
            <a:r>
              <a:rPr lang="es-ES" sz="1400" dirty="0"/>
              <a:t>Q</a:t>
            </a:r>
            <a:r>
              <a:rPr lang="es-ES" sz="1400" dirty="0" smtClean="0"/>
              <a:t>ue los fosfatos están relacionados con la precipitación,  siendo directamente proporcionales, es decir, a mayor intensidad de lluvias mayor será la concentración de fosfatos. También, se confirmó que las variables evaporación y evapotranspiración no justifican la presencia de fosfatos en el agua </a:t>
            </a:r>
            <a:endParaRPr lang="es-ES" sz="1400" dirty="0"/>
          </a:p>
        </p:txBody>
      </p:sp>
    </p:spTree>
    <p:extLst>
      <p:ext uri="{BB962C8B-B14F-4D97-AF65-F5344CB8AC3E}">
        <p14:creationId xmlns:p14="http://schemas.microsoft.com/office/powerpoint/2010/main" val="992303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1591649" y="38635"/>
          <a:ext cx="5104287" cy="6775048"/>
        </p:xfrm>
        <a:graphic>
          <a:graphicData uri="http://schemas.openxmlformats.org/drawingml/2006/table">
            <a:tbl>
              <a:tblPr firstRow="1" firstCol="1" bandRow="1">
                <a:tableStyleId>{5C22544A-7EE6-4342-B048-85BDC9FD1C3A}</a:tableStyleId>
              </a:tblPr>
              <a:tblGrid>
                <a:gridCol w="440328"/>
                <a:gridCol w="671484"/>
                <a:gridCol w="518218"/>
                <a:gridCol w="685303"/>
                <a:gridCol w="697239"/>
                <a:gridCol w="697239"/>
                <a:gridCol w="753770"/>
                <a:gridCol w="640706"/>
              </a:tblGrid>
              <a:tr h="747601">
                <a:tc>
                  <a:txBody>
                    <a:bodyPr/>
                    <a:lstStyle/>
                    <a:p>
                      <a:pPr algn="ctr">
                        <a:lnSpc>
                          <a:spcPct val="115000"/>
                        </a:lnSpc>
                        <a:spcAft>
                          <a:spcPts val="0"/>
                        </a:spcAft>
                      </a:pPr>
                      <a:r>
                        <a:rPr lang="es-ES" sz="1000" dirty="0">
                          <a:effectLst/>
                        </a:rPr>
                        <a:t>N° de perfil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 </a:t>
                      </a:r>
                      <a:endParaRPr lang="es-EC" sz="1000">
                        <a:effectLst/>
                      </a:endParaRPr>
                    </a:p>
                    <a:p>
                      <a:pPr algn="ctr">
                        <a:lnSpc>
                          <a:spcPct val="115000"/>
                        </a:lnSpc>
                        <a:spcAft>
                          <a:spcPts val="0"/>
                        </a:spcAft>
                      </a:pPr>
                      <a:r>
                        <a:rPr lang="es-ES" sz="1000">
                          <a:effectLst/>
                        </a:rPr>
                        <a:t>Cultivo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 </a:t>
                      </a:r>
                      <a:endParaRPr lang="es-EC" sz="1000">
                        <a:effectLst/>
                      </a:endParaRPr>
                    </a:p>
                    <a:p>
                      <a:pPr algn="ctr">
                        <a:lnSpc>
                          <a:spcPct val="115000"/>
                        </a:lnSpc>
                        <a:spcAft>
                          <a:spcPts val="0"/>
                        </a:spcAft>
                      </a:pPr>
                      <a:r>
                        <a:rPr lang="es-ES" sz="1000">
                          <a:effectLst/>
                        </a:rPr>
                        <a:t>Fecha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dirty="0">
                          <a:effectLst/>
                        </a:rPr>
                        <a:t> </a:t>
                      </a:r>
                      <a:endParaRPr lang="es-EC" sz="1000" dirty="0">
                        <a:effectLst/>
                      </a:endParaRPr>
                    </a:p>
                    <a:p>
                      <a:pPr algn="ctr">
                        <a:lnSpc>
                          <a:spcPct val="115000"/>
                        </a:lnSpc>
                        <a:spcAft>
                          <a:spcPts val="0"/>
                        </a:spcAft>
                      </a:pPr>
                      <a:r>
                        <a:rPr lang="es-ES" sz="1000" dirty="0">
                          <a:effectLst/>
                        </a:rPr>
                        <a:t>Humedad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Densidad aparente  g.(cm</a:t>
                      </a:r>
                      <a:r>
                        <a:rPr lang="es-ES" sz="1000" baseline="30000">
                          <a:effectLst/>
                        </a:rPr>
                        <a:t>3</a:t>
                      </a:r>
                      <a:r>
                        <a:rPr lang="es-ES" sz="1000">
                          <a:effectLst/>
                        </a:rPr>
                        <a:t>)</a:t>
                      </a:r>
                      <a:r>
                        <a:rPr lang="es-ES" sz="1000" baseline="300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Densidad real g.(cm</a:t>
                      </a:r>
                      <a:r>
                        <a:rPr lang="es-ES" sz="1000" baseline="30000">
                          <a:effectLst/>
                        </a:rPr>
                        <a:t>3</a:t>
                      </a:r>
                      <a:r>
                        <a:rPr lang="es-ES" sz="1000">
                          <a:effectLst/>
                        </a:rPr>
                        <a:t>)</a:t>
                      </a:r>
                      <a:r>
                        <a:rPr lang="es-ES" sz="1000" baseline="300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 </a:t>
                      </a:r>
                      <a:endParaRPr lang="es-EC" sz="1000">
                        <a:effectLst/>
                      </a:endParaRPr>
                    </a:p>
                    <a:p>
                      <a:pPr algn="ctr">
                        <a:lnSpc>
                          <a:spcPct val="115000"/>
                        </a:lnSpc>
                        <a:spcAft>
                          <a:spcPts val="0"/>
                        </a:spcAft>
                      </a:pPr>
                      <a:r>
                        <a:rPr lang="es-ES" sz="1000">
                          <a:effectLst/>
                        </a:rPr>
                        <a:t>Porosidad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 </a:t>
                      </a:r>
                      <a:endParaRPr lang="es-EC" sz="1000">
                        <a:effectLst/>
                      </a:endParaRPr>
                    </a:p>
                    <a:p>
                      <a:pPr algn="ctr">
                        <a:lnSpc>
                          <a:spcPct val="115000"/>
                        </a:lnSpc>
                        <a:spcAft>
                          <a:spcPts val="0"/>
                        </a:spcAft>
                      </a:pPr>
                      <a:r>
                        <a:rPr lang="es-ES" sz="1000">
                          <a:effectLst/>
                        </a:rPr>
                        <a:t>Textura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1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Sin cultivo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Febrero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47,49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1,04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50,44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Arcillas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Naranjos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Febrero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28,18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1,19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2,07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42,62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Texturas Francas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Plátano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Febrero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29,43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1,22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dirty="0">
                          <a:effectLst/>
                        </a:rPr>
                        <a:t>2,23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45,17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Texturas Francas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4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Cacao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Febrero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32,98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1,04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2,08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49,79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Texturas Francas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5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Cacao y plátano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Febrero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39,21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1,22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2,04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40,08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Texturas Francas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87515">
                <a:tc>
                  <a:txBody>
                    <a:bodyPr/>
                    <a:lstStyle/>
                    <a:p>
                      <a:pPr algn="ctr">
                        <a:lnSpc>
                          <a:spcPct val="115000"/>
                        </a:lnSpc>
                        <a:spcAft>
                          <a:spcPts val="0"/>
                        </a:spcAft>
                      </a:pPr>
                      <a:r>
                        <a:rPr lang="es-ES" sz="1000">
                          <a:effectLst/>
                        </a:rPr>
                        <a:t>6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 </a:t>
                      </a:r>
                      <a:endParaRPr lang="es-EC" sz="1000">
                        <a:effectLst/>
                      </a:endParaRPr>
                    </a:p>
                    <a:p>
                      <a:pPr algn="ctr">
                        <a:lnSpc>
                          <a:spcPct val="115000"/>
                        </a:lnSpc>
                        <a:spcAft>
                          <a:spcPts val="0"/>
                        </a:spcAft>
                      </a:pPr>
                      <a:r>
                        <a:rPr lang="es-ES" sz="1000">
                          <a:effectLst/>
                        </a:rPr>
                        <a:t>Plátano</a:t>
                      </a:r>
                      <a:endParaRPr lang="es-EC" sz="1000">
                        <a:effectLst/>
                      </a:endParaRPr>
                    </a:p>
                    <a:p>
                      <a:pPr algn="ctr">
                        <a:lnSpc>
                          <a:spcPct val="115000"/>
                        </a:lnSpc>
                        <a:spcAft>
                          <a:spcPts val="0"/>
                        </a:spcAft>
                      </a:pPr>
                      <a:r>
                        <a:rPr lang="es-ES"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Febrero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54,03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1,06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1,90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44,21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dirty="0">
                          <a:effectLst/>
                        </a:rPr>
                        <a:t>Texturas Francas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7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Pasto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Agosto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29,60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1,18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2,39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50,56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Arcillas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8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Maíz</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dirty="0">
                          <a:effectLst/>
                        </a:rPr>
                        <a:t>Agosto 2016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38,60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2,34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51,00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Arcillas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Sin cultivo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Agosto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50,64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48,91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Texturas Francas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495107">
                <a:tc>
                  <a:txBody>
                    <a:bodyPr/>
                    <a:lstStyle/>
                    <a:p>
                      <a:pPr algn="ctr">
                        <a:lnSpc>
                          <a:spcPct val="115000"/>
                        </a:lnSpc>
                        <a:spcAft>
                          <a:spcPts val="0"/>
                        </a:spcAft>
                      </a:pPr>
                      <a:r>
                        <a:rPr lang="es-ES" sz="1000">
                          <a:effectLst/>
                        </a:rPr>
                        <a:t>10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Naranja y mandarina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Agosto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42,27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2,28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56,14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Arcillas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11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Cacao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Agosto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36,59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0,98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2,27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56,56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Arcillas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12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Cítricos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Agosto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29,51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1,18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2,45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51,62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Arcillas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13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Cítricos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Agosto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36,96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2,18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47,47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Texturas Francas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14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Cacao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Agosto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24,69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1,20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2,25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46,60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Texturas Francas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r h="369279">
                <a:tc>
                  <a:txBody>
                    <a:bodyPr/>
                    <a:lstStyle/>
                    <a:p>
                      <a:pPr algn="ctr">
                        <a:lnSpc>
                          <a:spcPct val="115000"/>
                        </a:lnSpc>
                        <a:spcAft>
                          <a:spcPts val="0"/>
                        </a:spcAft>
                      </a:pPr>
                      <a:r>
                        <a:rPr lang="es-ES" sz="1000">
                          <a:effectLst/>
                        </a:rPr>
                        <a:t>15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Sin cultivo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Agosto 2016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21,39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1,11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2,41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a:effectLst/>
                        </a:rPr>
                        <a:t>54,00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c>
                  <a:txBody>
                    <a:bodyPr/>
                    <a:lstStyle/>
                    <a:p>
                      <a:pPr algn="ctr">
                        <a:lnSpc>
                          <a:spcPct val="115000"/>
                        </a:lnSpc>
                        <a:spcAft>
                          <a:spcPts val="0"/>
                        </a:spcAft>
                      </a:pPr>
                      <a:r>
                        <a:rPr lang="es-ES" sz="1000" dirty="0">
                          <a:effectLst/>
                        </a:rPr>
                        <a:t>Arcillas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401" marR="38401" marT="0" marB="0"/>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4015020994"/>
              </p:ext>
            </p:extLst>
          </p:nvPr>
        </p:nvGraphicFramePr>
        <p:xfrm>
          <a:off x="6927757" y="38631"/>
          <a:ext cx="5062476" cy="6775045"/>
        </p:xfrm>
        <a:graphic>
          <a:graphicData uri="http://schemas.openxmlformats.org/drawingml/2006/table">
            <a:tbl>
              <a:tblPr firstRow="1" firstCol="1" bandRow="1">
                <a:tableStyleId>{5C22544A-7EE6-4342-B048-85BDC9FD1C3A}</a:tableStyleId>
              </a:tblPr>
              <a:tblGrid>
                <a:gridCol w="597206"/>
                <a:gridCol w="655523"/>
                <a:gridCol w="522637"/>
                <a:gridCol w="866477"/>
                <a:gridCol w="687680"/>
                <a:gridCol w="715187"/>
                <a:gridCol w="1017766"/>
              </a:tblGrid>
              <a:tr h="932890">
                <a:tc>
                  <a:txBody>
                    <a:bodyPr/>
                    <a:lstStyle/>
                    <a:p>
                      <a:pPr algn="ctr">
                        <a:lnSpc>
                          <a:spcPct val="150000"/>
                        </a:lnSpc>
                        <a:spcAft>
                          <a:spcPts val="0"/>
                        </a:spcAft>
                      </a:pPr>
                      <a:r>
                        <a:rPr lang="es-ES" sz="1000" dirty="0">
                          <a:effectLst/>
                        </a:rPr>
                        <a:t>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pH</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s-ES" sz="1000" dirty="0" smtClean="0">
                          <a:effectLst/>
                        </a:rPr>
                        <a:t>CE dS.m</a:t>
                      </a:r>
                      <a:r>
                        <a:rPr lang="es-ES" sz="1000" baseline="30000" dirty="0" smtClean="0">
                          <a:effectLst/>
                        </a:rPr>
                        <a:t>-1</a:t>
                      </a:r>
                      <a:endParaRPr lang="es-EC"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dirty="0" err="1">
                          <a:effectLst/>
                        </a:rPr>
                        <a:t>Na</a:t>
                      </a:r>
                      <a:r>
                        <a:rPr lang="es-ES" sz="1000" baseline="30000" dirty="0">
                          <a:effectLst/>
                        </a:rPr>
                        <a:t>+</a:t>
                      </a:r>
                      <a:r>
                        <a:rPr lang="es-ES" sz="1000" dirty="0">
                          <a:effectLst/>
                        </a:rPr>
                        <a:t>  cmol.kg</a:t>
                      </a:r>
                      <a:r>
                        <a:rPr lang="es-ES" sz="1000" baseline="30000" dirty="0">
                          <a:effectLst/>
                        </a:rPr>
                        <a:t>-1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K</a:t>
                      </a:r>
                      <a:r>
                        <a:rPr lang="es-ES" sz="1000" baseline="30000">
                          <a:effectLst/>
                        </a:rPr>
                        <a:t>+</a:t>
                      </a:r>
                      <a:r>
                        <a:rPr lang="es-ES" sz="1000">
                          <a:effectLst/>
                        </a:rPr>
                        <a:t> cmol.kg</a:t>
                      </a:r>
                      <a:r>
                        <a:rPr lang="es-ES" sz="1000" baseline="300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lang="es-ES" sz="1000" dirty="0" smtClean="0">
                        <a:effectLst/>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s-ES" sz="1000" dirty="0" smtClean="0">
                          <a:effectLst/>
                        </a:rPr>
                        <a:t>Ca</a:t>
                      </a:r>
                      <a:r>
                        <a:rPr lang="es-ES" sz="1000" baseline="30000" dirty="0" smtClean="0">
                          <a:effectLst/>
                        </a:rPr>
                        <a:t>2</a:t>
                      </a:r>
                      <a:r>
                        <a:rPr lang="es-ES" sz="1000" baseline="30000" dirty="0">
                          <a:effectLst/>
                        </a:rPr>
                        <a:t>+</a:t>
                      </a:r>
                      <a:r>
                        <a:rPr lang="es-ES" sz="1000" dirty="0">
                          <a:effectLst/>
                        </a:rPr>
                        <a:t>  </a:t>
                      </a:r>
                      <a:r>
                        <a:rPr lang="es-ES" sz="1000" dirty="0" smtClean="0">
                          <a:effectLst/>
                        </a:rPr>
                        <a:t>      cmol.kg</a:t>
                      </a:r>
                      <a:r>
                        <a:rPr lang="es-ES" sz="1000" baseline="30000" dirty="0" smtClean="0">
                          <a:effectLst/>
                        </a:rPr>
                        <a:t>-1</a:t>
                      </a:r>
                      <a:endParaRPr lang="es-EC"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Mg</a:t>
                      </a:r>
                      <a:r>
                        <a:rPr lang="es-ES" sz="1000" baseline="30000">
                          <a:effectLst/>
                        </a:rPr>
                        <a:t>2+ </a:t>
                      </a:r>
                      <a:r>
                        <a:rPr lang="es-ES" sz="1000">
                          <a:effectLst/>
                        </a:rPr>
                        <a:t>cmol.kg</a:t>
                      </a:r>
                      <a:r>
                        <a:rPr lang="es-ES" sz="1000" baseline="300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4,90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0,05100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0,026474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0,00095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0,00114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0,00221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6,50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0,16800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0,025113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0,02177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0,03281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dirty="0">
                          <a:effectLst/>
                        </a:rPr>
                        <a:t>0,02430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7,39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0,28500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0,039083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0,04062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0,02653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0,02803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7,52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0,31000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0,047610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0,02257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0,05662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0,02416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6,41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0,10400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0,022750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0,00777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0,01473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0,01109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7,43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0,15300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dirty="0">
                          <a:effectLst/>
                        </a:rPr>
                        <a:t>0,026268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0,02141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0,01832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0,01231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6,91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0,33800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0,007313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0,00304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0,00630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0,00287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6,64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0,65700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0,008191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0,00444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0,01015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0,00432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7,17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0,63400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0,009040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0,00682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0,00965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0,00646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6,93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0,26200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0,005610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0,00325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0,00529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0,00236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6,84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0,30700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0,006325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0,00330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0,00484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0,00275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12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6,60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0,24900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0,005635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0,00178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0,00541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0,00167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7,10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0,33300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0,004030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0,00221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0,00519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0,00151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6,60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0,54200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0,008520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0,00456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0,01560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0,00432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r h="389477">
                <a:tc>
                  <a:txBody>
                    <a:bodyPr/>
                    <a:lstStyle/>
                    <a:p>
                      <a:pPr algn="ctr">
                        <a:lnSpc>
                          <a:spcPct val="150000"/>
                        </a:lnSpc>
                        <a:spcAft>
                          <a:spcPts val="0"/>
                        </a:spcAft>
                      </a:pPr>
                      <a:r>
                        <a:rPr lang="es-ES" sz="1000">
                          <a:effectLst/>
                        </a:rPr>
                        <a:t>Perfil 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6,60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0,30200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0,008000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0,00185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a:effectLst/>
                        </a:rPr>
                        <a:t>0,00355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c>
                  <a:txBody>
                    <a:bodyPr/>
                    <a:lstStyle/>
                    <a:p>
                      <a:pPr algn="ctr">
                        <a:lnSpc>
                          <a:spcPct val="150000"/>
                        </a:lnSpc>
                        <a:spcAft>
                          <a:spcPts val="0"/>
                        </a:spcAft>
                      </a:pPr>
                      <a:r>
                        <a:rPr lang="es-ES" sz="1000" dirty="0">
                          <a:effectLst/>
                        </a:rPr>
                        <a:t>0,00180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082" marR="19082" marT="0" marB="0" anchor="ctr"/>
                </a:tc>
              </a:tr>
            </a:tbl>
          </a:graphicData>
        </a:graphic>
      </p:graphicFrame>
      <p:sp>
        <p:nvSpPr>
          <p:cNvPr id="11" name="Título 1"/>
          <p:cNvSpPr>
            <a:spLocks noGrp="1"/>
          </p:cNvSpPr>
          <p:nvPr>
            <p:ph type="title"/>
          </p:nvPr>
        </p:nvSpPr>
        <p:spPr>
          <a:xfrm rot="16200000">
            <a:off x="-1909293" y="3506271"/>
            <a:ext cx="5582993" cy="1120460"/>
          </a:xfrm>
        </p:spPr>
        <p:txBody>
          <a:bodyPr>
            <a:normAutofit/>
          </a:bodyPr>
          <a:lstStyle/>
          <a:p>
            <a:pPr algn="ctr"/>
            <a:r>
              <a:rPr lang="es-ES" sz="3200" dirty="0" smtClean="0"/>
              <a:t>Suelos: Parámetros físicos y químicos</a:t>
            </a:r>
            <a:endParaRPr lang="es-ES" sz="3200" dirty="0"/>
          </a:p>
        </p:txBody>
      </p:sp>
      <p:sp>
        <p:nvSpPr>
          <p:cNvPr id="12" name="Rectángulo 11"/>
          <p:cNvSpPr/>
          <p:nvPr/>
        </p:nvSpPr>
        <p:spPr>
          <a:xfrm>
            <a:off x="6927757" y="1004552"/>
            <a:ext cx="5062476" cy="3606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6927757" y="1365161"/>
            <a:ext cx="5062476" cy="3606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6927757" y="2522114"/>
            <a:ext cx="5062476" cy="3606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1612554" y="812442"/>
            <a:ext cx="5062476" cy="3606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1612554" y="1173051"/>
            <a:ext cx="5062476" cy="3606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1612554" y="2251225"/>
            <a:ext cx="5062476" cy="3606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38790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52005" y="289259"/>
            <a:ext cx="9316254" cy="1011507"/>
          </a:xfrm>
        </p:spPr>
        <p:txBody>
          <a:bodyPr>
            <a:normAutofit fontScale="90000"/>
          </a:bodyPr>
          <a:lstStyle/>
          <a:p>
            <a:r>
              <a:rPr lang="es-EC" dirty="0" smtClean="0"/>
              <a:t>Análisis Químico de los 3 perfiles seleccionados</a:t>
            </a:r>
            <a:endParaRPr lang="es-EC" dirty="0"/>
          </a:p>
        </p:txBody>
      </p:sp>
      <p:graphicFrame>
        <p:nvGraphicFramePr>
          <p:cNvPr id="5" name="Tabla 4"/>
          <p:cNvGraphicFramePr>
            <a:graphicFrameLocks noGrp="1"/>
          </p:cNvGraphicFramePr>
          <p:nvPr>
            <p:extLst/>
          </p:nvPr>
        </p:nvGraphicFramePr>
        <p:xfrm>
          <a:off x="2116159" y="1367843"/>
          <a:ext cx="9482629" cy="1849191"/>
        </p:xfrm>
        <a:graphic>
          <a:graphicData uri="http://schemas.openxmlformats.org/drawingml/2006/table">
            <a:tbl>
              <a:tblPr firstRow="1" firstCol="1" bandRow="1">
                <a:tableStyleId>{5C22544A-7EE6-4342-B048-85BDC9FD1C3A}</a:tableStyleId>
              </a:tblPr>
              <a:tblGrid>
                <a:gridCol w="695730"/>
                <a:gridCol w="396588"/>
                <a:gridCol w="650406"/>
                <a:gridCol w="1195810"/>
                <a:gridCol w="1195810"/>
                <a:gridCol w="737278"/>
                <a:gridCol w="722925"/>
                <a:gridCol w="776558"/>
                <a:gridCol w="749364"/>
                <a:gridCol w="1291747"/>
                <a:gridCol w="1070413"/>
              </a:tblGrid>
              <a:tr h="871762">
                <a:tc>
                  <a:txBody>
                    <a:bodyPr/>
                    <a:lstStyle/>
                    <a:p>
                      <a:pPr algn="ctr">
                        <a:lnSpc>
                          <a:spcPct val="150000"/>
                        </a:lnSpc>
                        <a:spcAft>
                          <a:spcPts val="0"/>
                        </a:spcAft>
                      </a:pPr>
                      <a:r>
                        <a:rPr lang="es-ES" sz="1100" dirty="0">
                          <a:effectLst/>
                        </a:rPr>
                        <a:t>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pH</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dirty="0">
                          <a:effectLst/>
                        </a:rPr>
                        <a:t>Fósforo mg.L</a:t>
                      </a:r>
                      <a:r>
                        <a:rPr lang="es-ES" sz="1100" baseline="300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dirty="0">
                          <a:effectLst/>
                        </a:rPr>
                        <a:t>Acidez Intercambiable cmol.kg</a:t>
                      </a:r>
                      <a:r>
                        <a:rPr lang="es-ES" sz="1100" baseline="300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dirty="0">
                          <a:effectLst/>
                        </a:rPr>
                        <a:t>Aluminio Intercambiable cmol.kg</a:t>
                      </a:r>
                      <a:r>
                        <a:rPr lang="es-ES" sz="1100" baseline="300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K</a:t>
                      </a:r>
                      <a:r>
                        <a:rPr lang="es-ES" sz="1100" baseline="30000">
                          <a:effectLst/>
                        </a:rPr>
                        <a:t>+ </a:t>
                      </a:r>
                      <a:r>
                        <a:rPr lang="es-ES" sz="1100">
                          <a:effectLst/>
                        </a:rPr>
                        <a:t>cmol.kg</a:t>
                      </a:r>
                      <a:r>
                        <a:rPr lang="es-ES" sz="1100" baseline="30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Ca</a:t>
                      </a:r>
                      <a:r>
                        <a:rPr lang="es-ES" sz="1100" baseline="30000">
                          <a:effectLst/>
                        </a:rPr>
                        <a:t>2+</a:t>
                      </a:r>
                      <a:r>
                        <a:rPr lang="es-ES" sz="1100">
                          <a:effectLst/>
                        </a:rPr>
                        <a:t> cmol.kg</a:t>
                      </a:r>
                      <a:r>
                        <a:rPr lang="es-ES" sz="1100" baseline="30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Mg</a:t>
                      </a:r>
                      <a:r>
                        <a:rPr lang="es-ES" sz="1100" baseline="30000">
                          <a:effectLst/>
                        </a:rPr>
                        <a:t>2+</a:t>
                      </a:r>
                      <a:r>
                        <a:rPr lang="es-ES" sz="1100">
                          <a:effectLst/>
                        </a:rPr>
                        <a:t> cmol.kg</a:t>
                      </a:r>
                      <a:r>
                        <a:rPr lang="es-ES" sz="1100" baseline="30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Na</a:t>
                      </a:r>
                      <a:r>
                        <a:rPr lang="es-ES" sz="1100" baseline="30000">
                          <a:effectLst/>
                        </a:rPr>
                        <a:t>+</a:t>
                      </a:r>
                      <a:r>
                        <a:rPr lang="es-ES" sz="1100">
                          <a:effectLst/>
                        </a:rPr>
                        <a:t> </a:t>
                      </a:r>
                      <a:endParaRPr lang="es-EC" sz="1100">
                        <a:effectLst/>
                      </a:endParaRPr>
                    </a:p>
                    <a:p>
                      <a:pPr algn="ctr">
                        <a:lnSpc>
                          <a:spcPct val="150000"/>
                        </a:lnSpc>
                        <a:spcAft>
                          <a:spcPts val="0"/>
                        </a:spcAft>
                      </a:pPr>
                      <a:r>
                        <a:rPr lang="es-ES" sz="1100">
                          <a:effectLst/>
                        </a:rPr>
                        <a:t>cmol.kg</a:t>
                      </a:r>
                      <a:r>
                        <a:rPr lang="es-ES" sz="1100" baseline="30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Bases totales </a:t>
                      </a:r>
                      <a:endParaRPr lang="es-EC" sz="1100">
                        <a:effectLst/>
                      </a:endParaRPr>
                    </a:p>
                    <a:p>
                      <a:pPr algn="ctr">
                        <a:lnSpc>
                          <a:spcPct val="150000"/>
                        </a:lnSpc>
                        <a:spcAft>
                          <a:spcPts val="0"/>
                        </a:spcAft>
                      </a:pPr>
                      <a:r>
                        <a:rPr lang="es-ES" sz="1100">
                          <a:effectLst/>
                        </a:rPr>
                        <a:t>Intercambiables</a:t>
                      </a:r>
                      <a:endParaRPr lang="es-EC" sz="1100">
                        <a:effectLst/>
                      </a:endParaRPr>
                    </a:p>
                    <a:p>
                      <a:pPr algn="ctr">
                        <a:lnSpc>
                          <a:spcPct val="150000"/>
                        </a:lnSpc>
                        <a:spcAft>
                          <a:spcPts val="0"/>
                        </a:spcAft>
                      </a:pPr>
                      <a:r>
                        <a:rPr lang="es-ES" sz="1100">
                          <a:effectLst/>
                        </a:rPr>
                        <a:t>cmol.kg</a:t>
                      </a:r>
                      <a:r>
                        <a:rPr lang="es-ES" sz="1100" baseline="30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Retención de Fósforo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90587">
                <a:tc>
                  <a:txBody>
                    <a:bodyPr/>
                    <a:lstStyle/>
                    <a:p>
                      <a:pPr algn="ctr">
                        <a:lnSpc>
                          <a:spcPct val="150000"/>
                        </a:lnSpc>
                        <a:spcAft>
                          <a:spcPts val="0"/>
                        </a:spcAft>
                      </a:pPr>
                      <a:r>
                        <a:rPr lang="es-ES" sz="1100">
                          <a:effectLst/>
                        </a:rPr>
                        <a:t>Perfil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&lt; 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0,40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10,06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4,79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0,79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16,04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42,89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96255">
                <a:tc>
                  <a:txBody>
                    <a:bodyPr/>
                    <a:lstStyle/>
                    <a:p>
                      <a:pPr algn="ctr">
                        <a:lnSpc>
                          <a:spcPct val="150000"/>
                        </a:lnSpc>
                        <a:spcAft>
                          <a:spcPts val="0"/>
                        </a:spcAft>
                      </a:pPr>
                      <a:r>
                        <a:rPr lang="es-ES" sz="1100">
                          <a:effectLst/>
                        </a:rPr>
                        <a:t>Perfil 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dirty="0" smtClean="0">
                          <a:effectLst/>
                        </a:rPr>
                        <a:t>6,59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37,00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&lt;0,12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4,13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21,80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30,79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12,27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90587">
                <a:tc>
                  <a:txBody>
                    <a:bodyPr/>
                    <a:lstStyle/>
                    <a:p>
                      <a:pPr algn="ctr">
                        <a:lnSpc>
                          <a:spcPct val="150000"/>
                        </a:lnSpc>
                        <a:spcAft>
                          <a:spcPts val="0"/>
                        </a:spcAft>
                      </a:pPr>
                      <a:r>
                        <a:rPr lang="es-ES" sz="1100" dirty="0">
                          <a:effectLst/>
                        </a:rPr>
                        <a:t>Perfil 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6,40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124,00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dirty="0">
                          <a:effectLst/>
                        </a:rPr>
                        <a:t>&lt;0,12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1,23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22,60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5,82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0,20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29,85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dirty="0">
                          <a:effectLst/>
                        </a:rPr>
                        <a:t>13,96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6" name="Rectángulo 5"/>
          <p:cNvSpPr/>
          <p:nvPr/>
        </p:nvSpPr>
        <p:spPr>
          <a:xfrm>
            <a:off x="2116159" y="2292438"/>
            <a:ext cx="9482629" cy="2189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62537" y="4136131"/>
            <a:ext cx="2875208" cy="215640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02599" y="4136644"/>
            <a:ext cx="2879321" cy="2159491"/>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59518" y="4136130"/>
            <a:ext cx="2875209" cy="2156407"/>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5326" y="3772616"/>
            <a:ext cx="3839095" cy="2879321"/>
          </a:xfrm>
          <a:prstGeom prst="rect">
            <a:avLst/>
          </a:prstGeom>
        </p:spPr>
      </p:pic>
    </p:spTree>
    <p:extLst>
      <p:ext uri="{BB962C8B-B14F-4D97-AF65-F5344CB8AC3E}">
        <p14:creationId xmlns:p14="http://schemas.microsoft.com/office/powerpoint/2010/main" val="1630632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205730646"/>
              </p:ext>
            </p:extLst>
          </p:nvPr>
        </p:nvGraphicFramePr>
        <p:xfrm>
          <a:off x="1945594" y="2185307"/>
          <a:ext cx="5758116" cy="3762822"/>
        </p:xfrm>
        <a:graphic>
          <a:graphicData uri="http://schemas.openxmlformats.org/drawingml/2006/table">
            <a:tbl>
              <a:tblPr firstRow="1" firstCol="1" bandRow="1">
                <a:tableStyleId>{5C22544A-7EE6-4342-B048-85BDC9FD1C3A}</a:tableStyleId>
              </a:tblPr>
              <a:tblGrid>
                <a:gridCol w="822588"/>
                <a:gridCol w="734872"/>
                <a:gridCol w="910304"/>
                <a:gridCol w="822588"/>
                <a:gridCol w="822588"/>
                <a:gridCol w="822588"/>
                <a:gridCol w="822588"/>
              </a:tblGrid>
              <a:tr h="1502186">
                <a:tc>
                  <a:txBody>
                    <a:bodyPr/>
                    <a:lstStyle/>
                    <a:p>
                      <a:pPr algn="ctr">
                        <a:lnSpc>
                          <a:spcPct val="150000"/>
                        </a:lnSpc>
                        <a:spcAft>
                          <a:spcPts val="0"/>
                        </a:spcAft>
                      </a:pPr>
                      <a:r>
                        <a:rPr lang="es-EC" sz="1200" dirty="0">
                          <a:effectLst/>
                        </a:rPr>
                        <a:t>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Época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Humedad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Densidad aparente  g.(cm</a:t>
                      </a:r>
                      <a:r>
                        <a:rPr lang="es-EC" sz="1200" baseline="30000">
                          <a:effectLst/>
                        </a:rPr>
                        <a:t>3</a:t>
                      </a:r>
                      <a:r>
                        <a:rPr lang="es-EC" sz="1200">
                          <a:effectLst/>
                        </a:rPr>
                        <a:t>)</a:t>
                      </a:r>
                      <a:r>
                        <a:rPr lang="es-EC" sz="1200" baseline="30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rPr>
                        <a:t>Densidad real g.(cm</a:t>
                      </a:r>
                      <a:r>
                        <a:rPr lang="es-EC" sz="1200" baseline="30000" dirty="0">
                          <a:effectLst/>
                        </a:rPr>
                        <a:t>3</a:t>
                      </a:r>
                      <a:r>
                        <a:rPr lang="es-EC" sz="1200" dirty="0">
                          <a:effectLst/>
                        </a:rPr>
                        <a:t>)</a:t>
                      </a:r>
                      <a:r>
                        <a:rPr lang="es-EC" sz="1200" baseline="300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rPr>
                        <a:t>Porosidad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Textura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62555">
                <a:tc>
                  <a:txBody>
                    <a:bodyPr/>
                    <a:lstStyle/>
                    <a:p>
                      <a:pPr algn="ctr">
                        <a:lnSpc>
                          <a:spcPct val="150000"/>
                        </a:lnSpc>
                        <a:spcAft>
                          <a:spcPts val="0"/>
                        </a:spcAft>
                      </a:pPr>
                      <a:r>
                        <a:rPr lang="es-EC" sz="1200">
                          <a:effectLst/>
                        </a:rPr>
                        <a:t>Perfil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sequía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rPr>
                        <a:t>47,49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50,44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Arcillas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05208">
                <a:tc>
                  <a:txBody>
                    <a:bodyPr/>
                    <a:lstStyle/>
                    <a:p>
                      <a:pPr algn="ctr">
                        <a:lnSpc>
                          <a:spcPct val="150000"/>
                        </a:lnSpc>
                        <a:spcAft>
                          <a:spcPts val="0"/>
                        </a:spcAft>
                      </a:pPr>
                      <a:r>
                        <a:rPr lang="es-EC" sz="1200">
                          <a:effectLst/>
                        </a:rPr>
                        <a:t>Perfil 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sequía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40,04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2,18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54,09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Arcillas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05208">
                <a:tc>
                  <a:txBody>
                    <a:bodyPr/>
                    <a:lstStyle/>
                    <a:p>
                      <a:pPr algn="ctr">
                        <a:lnSpc>
                          <a:spcPct val="150000"/>
                        </a:lnSpc>
                        <a:spcAft>
                          <a:spcPts val="0"/>
                        </a:spcAft>
                      </a:pPr>
                      <a:r>
                        <a:rPr lang="es-EC" sz="1200">
                          <a:effectLst/>
                        </a:rPr>
                        <a:t>Perfil 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sequía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40,43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2,07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50,72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Arcillas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62555">
                <a:tc>
                  <a:txBody>
                    <a:bodyPr/>
                    <a:lstStyle/>
                    <a:p>
                      <a:pPr algn="ctr">
                        <a:lnSpc>
                          <a:spcPct val="150000"/>
                        </a:lnSpc>
                        <a:spcAft>
                          <a:spcPts val="0"/>
                        </a:spcAft>
                      </a:pPr>
                      <a:r>
                        <a:rPr lang="es-EC" sz="1200">
                          <a:effectLst/>
                        </a:rPr>
                        <a:t>Perfil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lluvia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50,53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2,20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49,94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Arcillas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62555">
                <a:tc>
                  <a:txBody>
                    <a:bodyPr/>
                    <a:lstStyle/>
                    <a:p>
                      <a:pPr algn="ctr">
                        <a:lnSpc>
                          <a:spcPct val="150000"/>
                        </a:lnSpc>
                        <a:spcAft>
                          <a:spcPts val="0"/>
                        </a:spcAft>
                      </a:pPr>
                      <a:r>
                        <a:rPr lang="es-EC" sz="1200">
                          <a:effectLst/>
                        </a:rPr>
                        <a:t>Perfil 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lluvia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58,24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2,25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55,60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Arcillas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62555">
                <a:tc>
                  <a:txBody>
                    <a:bodyPr/>
                    <a:lstStyle/>
                    <a:p>
                      <a:pPr algn="ctr">
                        <a:lnSpc>
                          <a:spcPct val="150000"/>
                        </a:lnSpc>
                        <a:spcAft>
                          <a:spcPts val="0"/>
                        </a:spcAft>
                      </a:pPr>
                      <a:r>
                        <a:rPr lang="es-EC" sz="1200">
                          <a:effectLst/>
                        </a:rPr>
                        <a:t>Perfil 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lluvia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57,09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2,38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58,24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rPr>
                        <a:t>Arcillas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345208" y="2815880"/>
            <a:ext cx="2629228" cy="1971922"/>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5208" y="4787802"/>
            <a:ext cx="2629228" cy="1971921"/>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876" y="721376"/>
            <a:ext cx="3723560" cy="2094503"/>
          </a:xfrm>
          <a:prstGeom prst="rect">
            <a:avLst/>
          </a:prstGeom>
        </p:spPr>
      </p:pic>
      <p:sp>
        <p:nvSpPr>
          <p:cNvPr id="10" name="Título 9"/>
          <p:cNvSpPr>
            <a:spLocks noGrp="1"/>
          </p:cNvSpPr>
          <p:nvPr>
            <p:ph type="title"/>
          </p:nvPr>
        </p:nvSpPr>
        <p:spPr>
          <a:xfrm>
            <a:off x="1786556" y="613811"/>
            <a:ext cx="6464320" cy="1154816"/>
          </a:xfrm>
        </p:spPr>
        <p:txBody>
          <a:bodyPr>
            <a:normAutofit fontScale="90000"/>
          </a:bodyPr>
          <a:lstStyle/>
          <a:p>
            <a:r>
              <a:rPr lang="es-EC" dirty="0" smtClean="0"/>
              <a:t>Análisis físico de los perfiles férricos</a:t>
            </a:r>
            <a:endParaRPr lang="es-EC" dirty="0"/>
          </a:p>
        </p:txBody>
      </p:sp>
    </p:spTree>
    <p:extLst>
      <p:ext uri="{BB962C8B-B14F-4D97-AF65-F5344CB8AC3E}">
        <p14:creationId xmlns:p14="http://schemas.microsoft.com/office/powerpoint/2010/main" val="796647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1860" y="456684"/>
            <a:ext cx="5391977" cy="1462267"/>
          </a:xfrm>
        </p:spPr>
        <p:txBody>
          <a:bodyPr>
            <a:normAutofit/>
          </a:bodyPr>
          <a:lstStyle/>
          <a:p>
            <a:r>
              <a:rPr lang="es-EC" dirty="0" smtClean="0"/>
              <a:t>Análisis químico de los perfiles férricos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396013821"/>
              </p:ext>
            </p:extLst>
          </p:nvPr>
        </p:nvGraphicFramePr>
        <p:xfrm>
          <a:off x="1421340" y="3400022"/>
          <a:ext cx="9860553" cy="3299781"/>
        </p:xfrm>
        <a:graphic>
          <a:graphicData uri="http://schemas.openxmlformats.org/drawingml/2006/table">
            <a:tbl>
              <a:tblPr firstRow="1" firstCol="1" bandRow="1">
                <a:tableStyleId>{5C22544A-7EE6-4342-B048-85BDC9FD1C3A}</a:tableStyleId>
              </a:tblPr>
              <a:tblGrid>
                <a:gridCol w="702744"/>
                <a:gridCol w="659663"/>
                <a:gridCol w="450995"/>
                <a:gridCol w="953820"/>
                <a:gridCol w="1153737"/>
                <a:gridCol w="1153737"/>
                <a:gridCol w="758876"/>
                <a:gridCol w="899879"/>
                <a:gridCol w="838264"/>
                <a:gridCol w="768409"/>
                <a:gridCol w="614728"/>
                <a:gridCol w="905701"/>
              </a:tblGrid>
              <a:tr h="1026574">
                <a:tc>
                  <a:txBody>
                    <a:bodyPr/>
                    <a:lstStyle/>
                    <a:p>
                      <a:pPr algn="ctr">
                        <a:lnSpc>
                          <a:spcPct val="150000"/>
                        </a:lnSpc>
                        <a:spcAft>
                          <a:spcPts val="0"/>
                        </a:spcAft>
                      </a:pPr>
                      <a:r>
                        <a:rPr lang="es-EC" sz="1100" dirty="0">
                          <a:effectLst/>
                        </a:rPr>
                        <a:t>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ÉPOCA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pH</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Fósforo (mg.L</a:t>
                      </a:r>
                      <a:r>
                        <a:rPr lang="es-EC" sz="1100" baseline="30000">
                          <a:effectLst/>
                        </a:rPr>
                        <a:t>-1</a:t>
                      </a: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dirty="0">
                          <a:effectLst/>
                        </a:rPr>
                        <a:t>Acidez Intercambiable </a:t>
                      </a:r>
                      <a:r>
                        <a:rPr lang="es-ES" sz="1100" dirty="0">
                          <a:effectLst/>
                        </a:rPr>
                        <a:t>cmol.kg</a:t>
                      </a:r>
                      <a:r>
                        <a:rPr lang="es-ES" sz="1100" baseline="300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dirty="0">
                          <a:effectLst/>
                        </a:rPr>
                        <a:t>Aluminio Intercambiable </a:t>
                      </a:r>
                      <a:r>
                        <a:rPr lang="es-ES" sz="1100" dirty="0">
                          <a:effectLst/>
                        </a:rPr>
                        <a:t>cmol.kg</a:t>
                      </a:r>
                      <a:r>
                        <a:rPr lang="es-ES" sz="1100" baseline="300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dirty="0">
                          <a:effectLst/>
                        </a:rPr>
                        <a:t>K </a:t>
                      </a:r>
                      <a:r>
                        <a:rPr lang="es-ES" sz="1100" dirty="0">
                          <a:effectLst/>
                        </a:rPr>
                        <a:t>cmol.kg</a:t>
                      </a:r>
                      <a:r>
                        <a:rPr lang="es-ES" sz="1100" baseline="300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Ca </a:t>
                      </a:r>
                      <a:r>
                        <a:rPr lang="es-ES" sz="1100">
                          <a:effectLst/>
                        </a:rPr>
                        <a:t>cmol.kg</a:t>
                      </a:r>
                      <a:r>
                        <a:rPr lang="es-ES" sz="1100" baseline="30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dirty="0">
                          <a:effectLst/>
                        </a:rPr>
                        <a:t>Mg </a:t>
                      </a:r>
                      <a:r>
                        <a:rPr lang="es-ES" sz="1100" dirty="0">
                          <a:effectLst/>
                        </a:rPr>
                        <a:t>cmol.kg</a:t>
                      </a:r>
                      <a:r>
                        <a:rPr lang="es-ES" sz="1100" baseline="300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dirty="0" err="1" smtClean="0">
                          <a:effectLst/>
                        </a:rPr>
                        <a:t>Na</a:t>
                      </a:r>
                      <a:r>
                        <a:rPr lang="es-EC" sz="1100" dirty="0" smtClean="0">
                          <a:effectLst/>
                        </a:rPr>
                        <a:t> </a:t>
                      </a:r>
                      <a:r>
                        <a:rPr lang="es-ES" sz="1100" dirty="0" smtClean="0">
                          <a:effectLst/>
                        </a:rPr>
                        <a:t>cmol.kg</a:t>
                      </a:r>
                      <a:r>
                        <a:rPr lang="es-ES" sz="1100" baseline="30000" dirty="0" smtClean="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Bases totales </a:t>
                      </a:r>
                      <a:r>
                        <a:rPr lang="es-ES" sz="1100">
                          <a:effectLst/>
                        </a:rPr>
                        <a:t>cmol.kg</a:t>
                      </a:r>
                      <a:r>
                        <a:rPr lang="es-ES" sz="1100" baseline="30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Retención de Fósforo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r>
              <a:tr h="380453">
                <a:tc>
                  <a:txBody>
                    <a:bodyPr/>
                    <a:lstStyle/>
                    <a:p>
                      <a:pPr algn="ctr">
                        <a:lnSpc>
                          <a:spcPct val="150000"/>
                        </a:lnSpc>
                        <a:spcAft>
                          <a:spcPts val="0"/>
                        </a:spcAft>
                      </a:pPr>
                      <a:r>
                        <a:rPr lang="es-EC" sz="1100">
                          <a:effectLst/>
                        </a:rPr>
                        <a:t>Perfil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sequía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9,33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2,38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0,35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5,54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11,68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60,96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r>
              <a:tr h="380453">
                <a:tc>
                  <a:txBody>
                    <a:bodyPr/>
                    <a:lstStyle/>
                    <a:p>
                      <a:pPr algn="ctr">
                        <a:lnSpc>
                          <a:spcPct val="150000"/>
                        </a:lnSpc>
                        <a:spcAft>
                          <a:spcPts val="0"/>
                        </a:spcAft>
                      </a:pPr>
                      <a:r>
                        <a:rPr lang="es-EC" sz="1100">
                          <a:effectLst/>
                        </a:rPr>
                        <a:t>Perfil 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sequía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3,74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&lt; 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16,00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3,40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0,24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3,44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13,60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0,82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18,10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54,60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r>
              <a:tr h="380453">
                <a:tc>
                  <a:txBody>
                    <a:bodyPr/>
                    <a:lstStyle/>
                    <a:p>
                      <a:pPr algn="ctr">
                        <a:lnSpc>
                          <a:spcPct val="150000"/>
                        </a:lnSpc>
                        <a:spcAft>
                          <a:spcPts val="0"/>
                        </a:spcAft>
                      </a:pPr>
                      <a:r>
                        <a:rPr lang="es-EC" sz="1100">
                          <a:effectLst/>
                        </a:rPr>
                        <a:t>Perfil 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sequía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&lt; 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23,40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0,45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2,97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9,30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0,23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12,95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79,51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r>
              <a:tr h="380453">
                <a:tc>
                  <a:txBody>
                    <a:bodyPr/>
                    <a:lstStyle/>
                    <a:p>
                      <a:pPr algn="ctr">
                        <a:lnSpc>
                          <a:spcPct val="150000"/>
                        </a:lnSpc>
                        <a:spcAft>
                          <a:spcPts val="0"/>
                        </a:spcAft>
                      </a:pPr>
                      <a:r>
                        <a:rPr lang="es-EC" sz="1100">
                          <a:effectLst/>
                        </a:rPr>
                        <a:t>Perfil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lluvia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&lt; 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0,40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10,06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0,79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16,04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42,89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b"/>
                </a:tc>
              </a:tr>
              <a:tr h="380453">
                <a:tc>
                  <a:txBody>
                    <a:bodyPr/>
                    <a:lstStyle/>
                    <a:p>
                      <a:pPr algn="ctr">
                        <a:lnSpc>
                          <a:spcPct val="150000"/>
                        </a:lnSpc>
                        <a:spcAft>
                          <a:spcPts val="0"/>
                        </a:spcAft>
                      </a:pPr>
                      <a:r>
                        <a:rPr lang="es-EC" sz="1100">
                          <a:effectLst/>
                        </a:rPr>
                        <a:t>Perfil 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lluvia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&lt; 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2,13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0,04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7,28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0,47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12,04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r>
              <a:tr h="370942">
                <a:tc>
                  <a:txBody>
                    <a:bodyPr/>
                    <a:lstStyle/>
                    <a:p>
                      <a:pPr algn="ctr">
                        <a:lnSpc>
                          <a:spcPct val="150000"/>
                        </a:lnSpc>
                        <a:spcAft>
                          <a:spcPts val="0"/>
                        </a:spcAft>
                      </a:pPr>
                      <a:r>
                        <a:rPr lang="es-EC" sz="1100">
                          <a:effectLst/>
                        </a:rPr>
                        <a:t>Perfil 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lluvia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4,76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dirty="0">
                          <a:effectLst/>
                        </a:rPr>
                        <a:t>&lt; 3,5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5,37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2,13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0,11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2,54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7,68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a:effectLst/>
                        </a:rPr>
                        <a:t>11,80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c>
                  <a:txBody>
                    <a:bodyPr/>
                    <a:lstStyle/>
                    <a:p>
                      <a:pPr algn="ctr">
                        <a:lnSpc>
                          <a:spcPct val="150000"/>
                        </a:lnSpc>
                        <a:spcAft>
                          <a:spcPts val="0"/>
                        </a:spcAft>
                      </a:pPr>
                      <a:r>
                        <a:rPr lang="es-EC" sz="1100" dirty="0">
                          <a:effectLst/>
                        </a:rPr>
                        <a:t>44,97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0" marR="43490" marT="0" marB="0" anchor="ctr"/>
                </a:tc>
              </a:tr>
            </a:tbl>
          </a:graphicData>
        </a:graphic>
      </p:graphicFrame>
      <p:pic>
        <p:nvPicPr>
          <p:cNvPr id="5" name="Imagen 4" descr="http://www.yara.com.co/images/570-99371PHOSPHORUS%200.png"/>
          <p:cNvPicPr/>
          <p:nvPr/>
        </p:nvPicPr>
        <p:blipFill rotWithShape="1">
          <a:blip r:embed="rId2" cstate="print">
            <a:extLst>
              <a:ext uri="{28A0092B-C50C-407E-A947-70E740481C1C}">
                <a14:useLocalDpi xmlns:a14="http://schemas.microsoft.com/office/drawing/2010/main" val="0"/>
              </a:ext>
            </a:extLst>
          </a:blip>
          <a:srcRect b="5673"/>
          <a:stretch/>
        </p:blipFill>
        <p:spPr bwMode="auto">
          <a:xfrm>
            <a:off x="7374741" y="119697"/>
            <a:ext cx="4199255" cy="2961005"/>
          </a:xfrm>
          <a:prstGeom prst="rect">
            <a:avLst/>
          </a:prstGeom>
          <a:noFill/>
          <a:ln>
            <a:solidFill>
              <a:schemeClr val="tx1"/>
            </a:solidFill>
          </a:ln>
          <a:extLst>
            <a:ext uri="{53640926-AAD7-44D8-BBD7-CCE9431645EC}">
              <a14:shadowObscured xmlns:a14="http://schemas.microsoft.com/office/drawing/2010/main"/>
            </a:ext>
          </a:extLst>
        </p:spPr>
      </p:pic>
      <p:sp>
        <p:nvSpPr>
          <p:cNvPr id="6" name="Rectángulo 5"/>
          <p:cNvSpPr/>
          <p:nvPr/>
        </p:nvSpPr>
        <p:spPr>
          <a:xfrm>
            <a:off x="1421340" y="6336406"/>
            <a:ext cx="9860553" cy="37627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6951081" y="3057595"/>
            <a:ext cx="5046574" cy="276999"/>
          </a:xfrm>
          <a:prstGeom prst="rect">
            <a:avLst/>
          </a:prstGeom>
        </p:spPr>
        <p:txBody>
          <a:bodyPr wrap="none">
            <a:spAutoFit/>
          </a:bodyPr>
          <a:lstStyle/>
          <a:p>
            <a:r>
              <a:rPr lang="es-ES" sz="1200" dirty="0">
                <a:latin typeface="Century Gothic" panose="020B0502020202020204" pitchFamily="34" charset="0"/>
                <a:ea typeface="Times New Roman" panose="02020603050405020304" pitchFamily="18" charset="0"/>
              </a:rPr>
              <a:t>Efecto del pH del suelo y la disponibilidad de </a:t>
            </a:r>
            <a:r>
              <a:rPr lang="es-ES" sz="1200" dirty="0" smtClean="0">
                <a:latin typeface="Century Gothic" panose="020B0502020202020204" pitchFamily="34" charset="0"/>
                <a:ea typeface="Times New Roman" panose="02020603050405020304" pitchFamily="18" charset="0"/>
              </a:rPr>
              <a:t>Fósforo (Yara, 2017)</a:t>
            </a:r>
            <a:endParaRPr lang="es-EC" sz="1200" dirty="0">
              <a:latin typeface="Century Gothic" panose="020B0502020202020204" pitchFamily="34" charset="0"/>
            </a:endParaRPr>
          </a:p>
        </p:txBody>
      </p:sp>
    </p:spTree>
    <p:extLst>
      <p:ext uri="{BB962C8B-B14F-4D97-AF65-F5344CB8AC3E}">
        <p14:creationId xmlns:p14="http://schemas.microsoft.com/office/powerpoint/2010/main" val="2835372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10"/>
            <a:ext cx="7014714" cy="1280890"/>
          </a:xfrm>
        </p:spPr>
        <p:txBody>
          <a:bodyPr>
            <a:normAutofit fontScale="90000"/>
          </a:bodyPr>
          <a:lstStyle/>
          <a:p>
            <a:r>
              <a:rPr lang="es-ES" dirty="0"/>
              <a:t>Formulación de los Tecnosoles y ensayo de retención de fosfatos</a:t>
            </a:r>
            <a:r>
              <a:rPr lang="es-EC" dirty="0"/>
              <a:t/>
            </a:r>
            <a:br>
              <a:rPr lang="es-EC" dirty="0"/>
            </a:br>
            <a:endParaRPr lang="es-EC" dirty="0"/>
          </a:p>
        </p:txBody>
      </p:sp>
      <p:graphicFrame>
        <p:nvGraphicFramePr>
          <p:cNvPr id="4" name="Tabla 3"/>
          <p:cNvGraphicFramePr>
            <a:graphicFrameLocks noGrp="1"/>
          </p:cNvGraphicFramePr>
          <p:nvPr>
            <p:extLst/>
          </p:nvPr>
        </p:nvGraphicFramePr>
        <p:xfrm>
          <a:off x="679158" y="1905000"/>
          <a:ext cx="5141511" cy="2328445"/>
        </p:xfrm>
        <a:graphic>
          <a:graphicData uri="http://schemas.openxmlformats.org/drawingml/2006/table">
            <a:tbl>
              <a:tblPr firstRow="1" firstCol="1" bandRow="1">
                <a:tableStyleId>{00A15C55-8517-42AA-B614-E9B94910E393}</a:tableStyleId>
              </a:tblPr>
              <a:tblGrid>
                <a:gridCol w="1312727"/>
                <a:gridCol w="478598"/>
                <a:gridCol w="478598"/>
                <a:gridCol w="478598"/>
                <a:gridCol w="478598"/>
                <a:gridCol w="478598"/>
                <a:gridCol w="478598"/>
                <a:gridCol w="478598"/>
                <a:gridCol w="478598"/>
              </a:tblGrid>
              <a:tr h="1042441">
                <a:tc rowSpan="2">
                  <a:txBody>
                    <a:bodyPr/>
                    <a:lstStyle/>
                    <a:p>
                      <a:pPr algn="ctr">
                        <a:lnSpc>
                          <a:spcPct val="150000"/>
                        </a:lnSpc>
                        <a:spcAft>
                          <a:spcPts val="0"/>
                        </a:spcAft>
                      </a:pPr>
                      <a:r>
                        <a:rPr lang="es-EC" sz="1100" dirty="0">
                          <a:effectLst/>
                        </a:rPr>
                        <a:t>COMPONENTES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50000"/>
                        </a:lnSpc>
                        <a:spcAft>
                          <a:spcPts val="0"/>
                        </a:spcAft>
                      </a:pPr>
                      <a:r>
                        <a:rPr lang="es-EC" sz="1100">
                          <a:effectLst/>
                        </a:rPr>
                        <a:t>Suelo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50000"/>
                        </a:lnSpc>
                        <a:spcAft>
                          <a:spcPts val="0"/>
                        </a:spcAft>
                      </a:pPr>
                      <a:r>
                        <a:rPr lang="es-EC" sz="1100" dirty="0">
                          <a:effectLst/>
                        </a:rPr>
                        <a:t>Aserrín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50000"/>
                        </a:lnSpc>
                        <a:spcAft>
                          <a:spcPts val="0"/>
                        </a:spcAft>
                      </a:pPr>
                      <a:r>
                        <a:rPr lang="es-EC" sz="1100" dirty="0">
                          <a:effectLst/>
                        </a:rPr>
                        <a:t>Cáscara de arroz</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50000"/>
                        </a:lnSpc>
                        <a:spcAft>
                          <a:spcPts val="0"/>
                        </a:spcAft>
                      </a:pPr>
                      <a:r>
                        <a:rPr lang="es-EC" sz="1100" dirty="0">
                          <a:effectLst/>
                        </a:rPr>
                        <a:t>Sulfato de Aluminio (Al(SO</a:t>
                      </a:r>
                      <a:r>
                        <a:rPr lang="es-EC" sz="1100" baseline="-25000" dirty="0">
                          <a:effectLst/>
                        </a:rPr>
                        <a:t>4</a:t>
                      </a:r>
                      <a:r>
                        <a:rPr lang="es-EC" sz="1100" dirty="0">
                          <a:effectLst/>
                        </a:rPr>
                        <a:t>)</a:t>
                      </a:r>
                      <a:r>
                        <a:rPr lang="es-EC" sz="1100" baseline="-25000" dirty="0">
                          <a:effectLst/>
                        </a:rPr>
                        <a:t>3</a:t>
                      </a:r>
                      <a:r>
                        <a:rPr lang="es-EC"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r>
              <a:tr h="321501">
                <a:tc vMerge="1">
                  <a:txBody>
                    <a:bodyPr/>
                    <a:lstStyle/>
                    <a:p>
                      <a:endParaRPr lang="es-EC"/>
                    </a:p>
                  </a:txBody>
                  <a:tcPr/>
                </a:tc>
                <a:tc>
                  <a:txBody>
                    <a:bodyPr/>
                    <a:lstStyle/>
                    <a:p>
                      <a:pPr algn="ctr">
                        <a:lnSpc>
                          <a:spcPct val="150000"/>
                        </a:lnSpc>
                        <a:spcAft>
                          <a:spcPts val="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1501">
                <a:tc>
                  <a:txBody>
                    <a:bodyPr/>
                    <a:lstStyle/>
                    <a:p>
                      <a:pPr algn="ctr">
                        <a:lnSpc>
                          <a:spcPct val="150000"/>
                        </a:lnSpc>
                        <a:spcAft>
                          <a:spcPts val="0"/>
                        </a:spcAft>
                      </a:pPr>
                      <a:r>
                        <a:rPr lang="es-EC" sz="1100">
                          <a:effectLst/>
                        </a:rPr>
                        <a:t>Tecnosol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187,5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 -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 -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12,5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1501">
                <a:tc>
                  <a:txBody>
                    <a:bodyPr/>
                    <a:lstStyle/>
                    <a:p>
                      <a:pPr algn="ctr">
                        <a:lnSpc>
                          <a:spcPct val="150000"/>
                        </a:lnSpc>
                        <a:spcAft>
                          <a:spcPts val="0"/>
                        </a:spcAft>
                      </a:pPr>
                      <a:r>
                        <a:rPr lang="es-EC" sz="1100">
                          <a:effectLst/>
                        </a:rPr>
                        <a:t>Tecnosol 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187,5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 -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 -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12,5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1501">
                <a:tc>
                  <a:txBody>
                    <a:bodyPr/>
                    <a:lstStyle/>
                    <a:p>
                      <a:pPr algn="ctr">
                        <a:lnSpc>
                          <a:spcPct val="150000"/>
                        </a:lnSpc>
                        <a:spcAft>
                          <a:spcPts val="0"/>
                        </a:spcAft>
                      </a:pPr>
                      <a:r>
                        <a:rPr lang="es-EC" sz="1100">
                          <a:effectLst/>
                        </a:rPr>
                        <a:t>Tecnosol 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150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rPr>
                        <a:t> -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dirty="0">
                          <a:effectLst/>
                        </a:rPr>
                        <a:t> -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5" name="Tabla 4"/>
          <p:cNvGraphicFramePr>
            <a:graphicFrameLocks noGrp="1"/>
          </p:cNvGraphicFramePr>
          <p:nvPr>
            <p:extLst/>
          </p:nvPr>
        </p:nvGraphicFramePr>
        <p:xfrm>
          <a:off x="6846899" y="1907624"/>
          <a:ext cx="4938717" cy="1839055"/>
        </p:xfrm>
        <a:graphic>
          <a:graphicData uri="http://schemas.openxmlformats.org/drawingml/2006/table">
            <a:tbl>
              <a:tblPr firstRow="1" firstCol="1" bandRow="1">
                <a:tableStyleId>{00A15C55-8517-42AA-B614-E9B94910E393}</a:tableStyleId>
              </a:tblPr>
              <a:tblGrid>
                <a:gridCol w="1022093"/>
                <a:gridCol w="1042392"/>
                <a:gridCol w="657877"/>
                <a:gridCol w="994110"/>
                <a:gridCol w="1222245"/>
              </a:tblGrid>
              <a:tr h="786011">
                <a:tc>
                  <a:txBody>
                    <a:bodyPr/>
                    <a:lstStyle/>
                    <a:p>
                      <a:pPr indent="180340" algn="ctr">
                        <a:lnSpc>
                          <a:spcPct val="150000"/>
                        </a:lnSpc>
                        <a:spcAft>
                          <a:spcPts val="0"/>
                        </a:spcAft>
                      </a:pPr>
                      <a:r>
                        <a:rPr lang="es-EC" sz="1100" dirty="0">
                          <a:effectLst/>
                        </a:rPr>
                        <a:t>SOLUCIÓN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100" dirty="0">
                          <a:effectLst/>
                        </a:rPr>
                        <a:t>CI (mg.L</a:t>
                      </a:r>
                      <a:r>
                        <a:rPr lang="es-EC" sz="1100" baseline="30000" dirty="0">
                          <a:effectLst/>
                        </a:rPr>
                        <a:t>-1</a:t>
                      </a:r>
                      <a:r>
                        <a:rPr lang="es-EC" sz="1100" dirty="0">
                          <a:effectLst/>
                        </a:rPr>
                        <a:t>) (PO</a:t>
                      </a:r>
                      <a:r>
                        <a:rPr lang="es-EC" sz="1100" baseline="-25000" dirty="0">
                          <a:effectLst/>
                        </a:rPr>
                        <a:t>4</a:t>
                      </a:r>
                      <a:r>
                        <a:rPr lang="es-EC" sz="1100" dirty="0">
                          <a:effectLst/>
                        </a:rPr>
                        <a:t>)</a:t>
                      </a:r>
                      <a:r>
                        <a:rPr lang="es-EC" sz="1100" baseline="300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100">
                          <a:effectLst/>
                        </a:rPr>
                        <a:t>CF (mg.L</a:t>
                      </a:r>
                      <a:r>
                        <a:rPr lang="es-EC" sz="1100" baseline="30000">
                          <a:effectLst/>
                        </a:rPr>
                        <a:t>-1</a:t>
                      </a:r>
                      <a:r>
                        <a:rPr lang="es-EC" sz="1100">
                          <a:effectLst/>
                        </a:rPr>
                        <a:t>) (PO</a:t>
                      </a:r>
                      <a:r>
                        <a:rPr lang="es-EC" sz="1100" baseline="-25000">
                          <a:effectLst/>
                        </a:rPr>
                        <a:t>4</a:t>
                      </a:r>
                      <a:r>
                        <a:rPr lang="es-EC" sz="1100">
                          <a:effectLst/>
                        </a:rPr>
                        <a:t>)</a:t>
                      </a:r>
                      <a:r>
                        <a:rPr lang="es-EC" sz="1100" baseline="300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100">
                          <a:effectLst/>
                        </a:rPr>
                        <a:t>Tiempo de filtrado (h)</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100">
                          <a:effectLst/>
                        </a:rPr>
                        <a:t>Retención de (PO</a:t>
                      </a:r>
                      <a:r>
                        <a:rPr lang="es-EC" sz="1100" baseline="-25000">
                          <a:effectLst/>
                        </a:rPr>
                        <a:t>4</a:t>
                      </a:r>
                      <a:r>
                        <a:rPr lang="es-EC" sz="1100">
                          <a:effectLst/>
                        </a:rPr>
                        <a:t>)</a:t>
                      </a:r>
                      <a:r>
                        <a:rPr lang="es-EC" sz="1100" baseline="30000">
                          <a:effectLst/>
                        </a:rPr>
                        <a:t>3-</a:t>
                      </a: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96222">
                <a:tc>
                  <a:txBody>
                    <a:bodyPr/>
                    <a:lstStyle/>
                    <a:p>
                      <a:pPr indent="180340" algn="ctr">
                        <a:lnSpc>
                          <a:spcPct val="150000"/>
                        </a:lnSpc>
                        <a:spcAft>
                          <a:spcPts val="0"/>
                        </a:spcAft>
                      </a:pPr>
                      <a:r>
                        <a:rPr lang="es-EC" sz="1100" dirty="0">
                          <a:effectLst/>
                        </a:rPr>
                        <a:t>Tecnosol 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1,25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0,29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a:effectLst/>
                        </a:rPr>
                        <a:t>76,8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6214">
                <a:tc>
                  <a:txBody>
                    <a:bodyPr/>
                    <a:lstStyle/>
                    <a:p>
                      <a:pPr indent="180340" algn="ctr">
                        <a:lnSpc>
                          <a:spcPct val="150000"/>
                        </a:lnSpc>
                        <a:spcAft>
                          <a:spcPts val="0"/>
                        </a:spcAft>
                      </a:pPr>
                      <a:r>
                        <a:rPr lang="es-EC" sz="1100" dirty="0">
                          <a:effectLst/>
                        </a:rPr>
                        <a:t>Tecnosol 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1,25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0,26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79,2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0608">
                <a:tc>
                  <a:txBody>
                    <a:bodyPr/>
                    <a:lstStyle/>
                    <a:p>
                      <a:pPr indent="180340" algn="ctr">
                        <a:lnSpc>
                          <a:spcPct val="150000"/>
                        </a:lnSpc>
                        <a:spcAft>
                          <a:spcPts val="0"/>
                        </a:spcAft>
                      </a:pPr>
                      <a:r>
                        <a:rPr lang="es-EC" sz="1100">
                          <a:effectLst/>
                        </a:rPr>
                        <a:t>Tecnosol 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1,25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0,5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100" dirty="0">
                          <a:effectLst/>
                        </a:rPr>
                        <a:t>60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8" name="Flecha derecha 7"/>
          <p:cNvSpPr/>
          <p:nvPr/>
        </p:nvSpPr>
        <p:spPr>
          <a:xfrm>
            <a:off x="6037570" y="2699429"/>
            <a:ext cx="592428" cy="476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6846899" y="3078050"/>
            <a:ext cx="4950149" cy="3260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0" name="Tabla 9"/>
          <p:cNvGraphicFramePr>
            <a:graphicFrameLocks noGrp="1"/>
          </p:cNvGraphicFramePr>
          <p:nvPr>
            <p:extLst/>
          </p:nvPr>
        </p:nvGraphicFramePr>
        <p:xfrm>
          <a:off x="6846899" y="4340173"/>
          <a:ext cx="5217334" cy="2256386"/>
        </p:xfrm>
        <a:graphic>
          <a:graphicData uri="http://schemas.openxmlformats.org/drawingml/2006/table">
            <a:tbl>
              <a:tblPr firstRow="1" firstCol="1" bandRow="1">
                <a:tableStyleId>{00A15C55-8517-42AA-B614-E9B94910E393}</a:tableStyleId>
              </a:tblPr>
              <a:tblGrid>
                <a:gridCol w="1239186"/>
                <a:gridCol w="646878"/>
                <a:gridCol w="673244"/>
                <a:gridCol w="673244"/>
                <a:gridCol w="744983"/>
                <a:gridCol w="744983"/>
                <a:gridCol w="494816"/>
              </a:tblGrid>
              <a:tr h="884786">
                <a:tc rowSpan="2">
                  <a:txBody>
                    <a:bodyPr/>
                    <a:lstStyle/>
                    <a:p>
                      <a:pPr algn="ctr">
                        <a:lnSpc>
                          <a:spcPct val="150000"/>
                        </a:lnSpc>
                        <a:spcAft>
                          <a:spcPts val="0"/>
                        </a:spcAft>
                      </a:pPr>
                      <a:r>
                        <a:rPr lang="es-EC" sz="1200" dirty="0">
                          <a:effectLst/>
                        </a:rPr>
                        <a:t>COMPONENTES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50000"/>
                        </a:lnSpc>
                        <a:spcAft>
                          <a:spcPts val="0"/>
                        </a:spcAft>
                      </a:pPr>
                      <a:r>
                        <a:rPr lang="es-EC" sz="1200" dirty="0">
                          <a:effectLst/>
                        </a:rPr>
                        <a:t>Suelo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50000"/>
                        </a:lnSpc>
                        <a:spcAft>
                          <a:spcPts val="0"/>
                        </a:spcAft>
                      </a:pPr>
                      <a:r>
                        <a:rPr lang="es-EC" sz="1200" dirty="0">
                          <a:effectLst/>
                        </a:rPr>
                        <a:t>Cáscara de arroz</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50000"/>
                        </a:lnSpc>
                        <a:spcAft>
                          <a:spcPts val="0"/>
                        </a:spcAft>
                      </a:pPr>
                      <a:r>
                        <a:rPr lang="es-EC" sz="1200">
                          <a:effectLst/>
                        </a:rPr>
                        <a:t>Sulfato de Aluminio </a:t>
                      </a:r>
                      <a:endParaRPr lang="es-EC" sz="1100">
                        <a:effectLst/>
                      </a:endParaRPr>
                    </a:p>
                    <a:p>
                      <a:pPr algn="ctr">
                        <a:lnSpc>
                          <a:spcPct val="150000"/>
                        </a:lnSpc>
                        <a:spcAft>
                          <a:spcPts val="0"/>
                        </a:spcAft>
                      </a:pPr>
                      <a:r>
                        <a:rPr lang="es-EC" sz="1200">
                          <a:effectLst/>
                        </a:rPr>
                        <a:t>(Al(SO</a:t>
                      </a:r>
                      <a:r>
                        <a:rPr lang="es-EC" sz="1200" baseline="-25000">
                          <a:effectLst/>
                        </a:rPr>
                        <a:t>4</a:t>
                      </a:r>
                      <a:r>
                        <a:rPr lang="es-EC" sz="1200">
                          <a:effectLst/>
                        </a:rPr>
                        <a:t>)</a:t>
                      </a:r>
                      <a:r>
                        <a:rPr lang="es-EC" sz="1200" baseline="-25000">
                          <a:effectLst/>
                        </a:rPr>
                        <a:t>3</a:t>
                      </a:r>
                      <a:r>
                        <a:rPr lang="es-EC" sz="12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r>
              <a:tr h="272923">
                <a:tc vMerge="1">
                  <a:txBody>
                    <a:bodyPr/>
                    <a:lstStyle/>
                    <a:p>
                      <a:endParaRPr lang="es-EC"/>
                    </a:p>
                  </a:txBody>
                  <a:tcPr/>
                </a:tc>
                <a:tc>
                  <a:txBody>
                    <a:bodyPr/>
                    <a:lstStyle/>
                    <a:p>
                      <a:pPr algn="ctr">
                        <a:lnSpc>
                          <a:spcPct val="150000"/>
                        </a:lnSpc>
                        <a:spcAft>
                          <a:spcPts val="0"/>
                        </a:spcAft>
                      </a:pPr>
                      <a:r>
                        <a:rPr lang="es-EC" sz="12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72923">
                <a:tc>
                  <a:txBody>
                    <a:bodyPr/>
                    <a:lstStyle/>
                    <a:p>
                      <a:pPr algn="ctr">
                        <a:lnSpc>
                          <a:spcPct val="150000"/>
                        </a:lnSpc>
                        <a:spcAft>
                          <a:spcPts val="0"/>
                        </a:spcAft>
                      </a:pPr>
                      <a:r>
                        <a:rPr lang="es-EC" sz="1200">
                          <a:effectLst/>
                        </a:rPr>
                        <a:t>Tecnosol 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187,5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61,25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72923">
                <a:tc>
                  <a:txBody>
                    <a:bodyPr/>
                    <a:lstStyle/>
                    <a:p>
                      <a:pPr algn="ctr">
                        <a:lnSpc>
                          <a:spcPct val="150000"/>
                        </a:lnSpc>
                        <a:spcAft>
                          <a:spcPts val="0"/>
                        </a:spcAft>
                      </a:pPr>
                      <a:r>
                        <a:rPr lang="es-EC" sz="1200">
                          <a:effectLst/>
                        </a:rPr>
                        <a:t>Tecnosol 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187,5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72923">
                <a:tc>
                  <a:txBody>
                    <a:bodyPr/>
                    <a:lstStyle/>
                    <a:p>
                      <a:pPr algn="ctr">
                        <a:lnSpc>
                          <a:spcPct val="150000"/>
                        </a:lnSpc>
                        <a:spcAft>
                          <a:spcPts val="0"/>
                        </a:spcAft>
                      </a:pPr>
                      <a:r>
                        <a:rPr lang="es-EC" sz="1200">
                          <a:effectLst/>
                        </a:rPr>
                        <a:t>Tecnosol 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187,5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56,25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6,25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72923">
                <a:tc>
                  <a:txBody>
                    <a:bodyPr/>
                    <a:lstStyle/>
                    <a:p>
                      <a:pPr algn="ctr">
                        <a:lnSpc>
                          <a:spcPct val="150000"/>
                        </a:lnSpc>
                        <a:spcAft>
                          <a:spcPts val="0"/>
                        </a:spcAft>
                      </a:pPr>
                      <a:r>
                        <a:rPr lang="es-EC" sz="1200">
                          <a:effectLst/>
                        </a:rPr>
                        <a:t>Tecnosol 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187,5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dirty="0">
                          <a:effectLst/>
                        </a:rPr>
                        <a:t>25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1" name="Flecha abajo 10"/>
          <p:cNvSpPr/>
          <p:nvPr/>
        </p:nvSpPr>
        <p:spPr>
          <a:xfrm>
            <a:off x="9365357" y="3811070"/>
            <a:ext cx="484566" cy="489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54774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nvPr>
        </p:nvGraphicFramePr>
        <p:xfrm>
          <a:off x="1658256" y="681409"/>
          <a:ext cx="4819817" cy="29246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nvPr>
        </p:nvGraphicFramePr>
        <p:xfrm>
          <a:off x="6790456" y="681409"/>
          <a:ext cx="4774772" cy="2924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nvPr>
        </p:nvGraphicFramePr>
        <p:xfrm>
          <a:off x="1658256" y="3729863"/>
          <a:ext cx="4819817" cy="3044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p:nvPr>
            <p:extLst/>
          </p:nvPr>
        </p:nvGraphicFramePr>
        <p:xfrm>
          <a:off x="6790456" y="3729862"/>
          <a:ext cx="4774772" cy="3044425"/>
        </p:xfrm>
        <a:graphic>
          <a:graphicData uri="http://schemas.openxmlformats.org/drawingml/2006/chart">
            <c:chart xmlns:c="http://schemas.openxmlformats.org/drawingml/2006/chart" xmlns:r="http://schemas.openxmlformats.org/officeDocument/2006/relationships" r:id="rId5"/>
          </a:graphicData>
        </a:graphic>
      </p:graphicFrame>
      <p:sp>
        <p:nvSpPr>
          <p:cNvPr id="9" name="Título 1"/>
          <p:cNvSpPr>
            <a:spLocks noGrp="1"/>
          </p:cNvSpPr>
          <p:nvPr>
            <p:ph type="title"/>
          </p:nvPr>
        </p:nvSpPr>
        <p:spPr>
          <a:xfrm>
            <a:off x="1658256" y="0"/>
            <a:ext cx="7014714" cy="573625"/>
          </a:xfrm>
        </p:spPr>
        <p:txBody>
          <a:bodyPr>
            <a:normAutofit fontScale="90000"/>
          </a:bodyPr>
          <a:lstStyle/>
          <a:p>
            <a:r>
              <a:rPr lang="es-EC" dirty="0" smtClean="0"/>
              <a:t>Cinética de los Tecnosoles</a:t>
            </a:r>
            <a:endParaRPr lang="es-EC" dirty="0"/>
          </a:p>
        </p:txBody>
      </p:sp>
    </p:spTree>
    <p:extLst>
      <p:ext uri="{BB962C8B-B14F-4D97-AF65-F5344CB8AC3E}">
        <p14:creationId xmlns:p14="http://schemas.microsoft.com/office/powerpoint/2010/main" val="2191630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35614"/>
            <a:ext cx="8911687" cy="1280890"/>
          </a:xfrm>
        </p:spPr>
        <p:txBody>
          <a:bodyPr/>
          <a:lstStyle/>
          <a:p>
            <a:r>
              <a:rPr lang="es-ES" dirty="0"/>
              <a:t>Á</a:t>
            </a:r>
            <a:r>
              <a:rPr lang="es-ES" dirty="0" smtClean="0"/>
              <a:t>REA DE ESTUDIO</a:t>
            </a:r>
            <a:endParaRPr lang="es-ES" dirty="0"/>
          </a:p>
        </p:txBody>
      </p:sp>
      <p:pic>
        <p:nvPicPr>
          <p:cNvPr id="4" name="Imagen 3" descr="H:\chone\mapa_puntos\mapa tesis_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9212" y="1076059"/>
            <a:ext cx="9362156" cy="5645583"/>
          </a:xfrm>
          <a:prstGeom prst="rect">
            <a:avLst/>
          </a:prstGeom>
          <a:noFill/>
          <a:ln>
            <a:noFill/>
          </a:ln>
        </p:spPr>
      </p:pic>
    </p:spTree>
    <p:extLst>
      <p:ext uri="{BB962C8B-B14F-4D97-AF65-F5344CB8AC3E}">
        <p14:creationId xmlns:p14="http://schemas.microsoft.com/office/powerpoint/2010/main" val="2672194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327895"/>
            <a:ext cx="8911687" cy="1280890"/>
          </a:xfrm>
        </p:spPr>
        <p:txBody>
          <a:bodyPr>
            <a:normAutofit fontScale="90000"/>
          </a:bodyPr>
          <a:lstStyle/>
          <a:p>
            <a:r>
              <a:rPr lang="es-ES" dirty="0"/>
              <a:t>Prueba de Retención de fosfatos al Tecnosol 5</a:t>
            </a:r>
            <a:r>
              <a:rPr lang="es-EC" dirty="0"/>
              <a:t/>
            </a:r>
            <a:br>
              <a:rPr lang="es-EC" dirty="0"/>
            </a:br>
            <a:endParaRPr lang="es-EC" dirty="0"/>
          </a:p>
        </p:txBody>
      </p:sp>
      <p:graphicFrame>
        <p:nvGraphicFramePr>
          <p:cNvPr id="4" name="Gráfico 3"/>
          <p:cNvGraphicFramePr/>
          <p:nvPr>
            <p:extLst/>
          </p:nvPr>
        </p:nvGraphicFramePr>
        <p:xfrm>
          <a:off x="1004552" y="1751527"/>
          <a:ext cx="5200359" cy="41926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nvPr>
        </p:nvGraphicFramePr>
        <p:xfrm>
          <a:off x="6362164" y="1751527"/>
          <a:ext cx="5523700" cy="4192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3746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178932"/>
          </a:xfrm>
        </p:spPr>
        <p:txBody>
          <a:bodyPr>
            <a:normAutofit fontScale="90000"/>
          </a:bodyPr>
          <a:lstStyle/>
          <a:p>
            <a:r>
              <a:rPr lang="es-ES" dirty="0"/>
              <a:t>Valores tomados en cuenta para </a:t>
            </a:r>
            <a:r>
              <a:rPr lang="es-ES" dirty="0" smtClean="0"/>
              <a:t>la ecuación de la Cinética </a:t>
            </a:r>
            <a:r>
              <a:rPr lang="es-ES" dirty="0"/>
              <a:t>del Tecnosol 5</a:t>
            </a:r>
            <a:r>
              <a:rPr lang="es-EC" dirty="0"/>
              <a:t/>
            </a:r>
            <a:br>
              <a:rPr lang="es-EC" dirty="0"/>
            </a:br>
            <a:endParaRPr lang="es-EC" dirty="0"/>
          </a:p>
        </p:txBody>
      </p:sp>
      <p:sp>
        <p:nvSpPr>
          <p:cNvPr id="3" name="Marcador de contenido 2"/>
          <p:cNvSpPr>
            <a:spLocks noGrp="1"/>
          </p:cNvSpPr>
          <p:nvPr>
            <p:ph idx="1"/>
          </p:nvPr>
        </p:nvSpPr>
        <p:spPr>
          <a:xfrm>
            <a:off x="2589212" y="1968321"/>
            <a:ext cx="8915400" cy="1073239"/>
          </a:xfrm>
        </p:spPr>
        <p:txBody>
          <a:bodyPr/>
          <a:lstStyle/>
          <a:p>
            <a:pPr algn="just"/>
            <a:r>
              <a:rPr lang="es-EC" dirty="0" smtClean="0"/>
              <a:t>Para realizar la ecuación del Tecnosol 5 se tomaron los valores hasta donde el Tecnosol llega al equilibrio, es decir, hasta la hora 6 que alcanza su q máximo o </a:t>
            </a:r>
            <a:r>
              <a:rPr lang="es-EC" dirty="0" err="1" smtClean="0"/>
              <a:t>qe</a:t>
            </a:r>
            <a:r>
              <a:rPr lang="es-EC" dirty="0" smtClean="0"/>
              <a:t> de 0,0047 aproximadamente.</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77170997"/>
              </p:ext>
            </p:extLst>
          </p:nvPr>
        </p:nvGraphicFramePr>
        <p:xfrm>
          <a:off x="3673093" y="3206839"/>
          <a:ext cx="6977734" cy="3566160"/>
        </p:xfrm>
        <a:graphic>
          <a:graphicData uri="http://schemas.openxmlformats.org/drawingml/2006/table">
            <a:tbl>
              <a:tblPr firstRow="1" firstCol="1" bandRow="1">
                <a:tableStyleId>{00A15C55-8517-42AA-B614-E9B94910E393}</a:tableStyleId>
              </a:tblPr>
              <a:tblGrid>
                <a:gridCol w="1529366"/>
                <a:gridCol w="1185259"/>
                <a:gridCol w="1147025"/>
                <a:gridCol w="1644069"/>
                <a:gridCol w="1472015"/>
              </a:tblGrid>
              <a:tr h="666750">
                <a:tc>
                  <a:txBody>
                    <a:bodyPr/>
                    <a:lstStyle/>
                    <a:p>
                      <a:pPr algn="ctr">
                        <a:lnSpc>
                          <a:spcPct val="150000"/>
                        </a:lnSpc>
                        <a:spcAft>
                          <a:spcPts val="0"/>
                        </a:spcAft>
                      </a:pPr>
                      <a:r>
                        <a:rPr lang="es-EC" sz="1200">
                          <a:effectLst/>
                        </a:rPr>
                        <a:t>Tiempo (horas)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Ce (</a:t>
                      </a:r>
                      <a:r>
                        <a:rPr lang="es-ES" sz="1200">
                          <a:effectLst/>
                        </a:rPr>
                        <a:t>mg.L</a:t>
                      </a:r>
                      <a:r>
                        <a:rPr lang="es-ES" sz="1200" baseline="30000">
                          <a:effectLst/>
                        </a:rPr>
                        <a:t>-1</a:t>
                      </a:r>
                      <a:r>
                        <a:rPr lang="es-EC" sz="1200">
                          <a:effectLst/>
                        </a:rPr>
                        <a:t>) (PO</a:t>
                      </a:r>
                      <a:r>
                        <a:rPr lang="es-EC" sz="1200" baseline="-25000">
                          <a:effectLst/>
                        </a:rPr>
                        <a:t>4</a:t>
                      </a:r>
                      <a:r>
                        <a:rPr lang="es-EC" sz="1200">
                          <a:effectLst/>
                        </a:rPr>
                        <a:t>)</a:t>
                      </a:r>
                      <a:r>
                        <a:rPr lang="es-EC" sz="1200" baseline="30000">
                          <a:effectLst/>
                        </a:rPr>
                        <a:t>3-</a:t>
                      </a: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Retención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C adsorbida (</a:t>
                      </a:r>
                      <a:r>
                        <a:rPr lang="es-ES" sz="1200">
                          <a:effectLst/>
                        </a:rPr>
                        <a:t>mg.L</a:t>
                      </a:r>
                      <a:r>
                        <a:rPr lang="es-ES" sz="1200" baseline="30000">
                          <a:effectLst/>
                        </a:rPr>
                        <a:t>-1</a:t>
                      </a:r>
                      <a:r>
                        <a:rPr lang="es-EC" sz="1200">
                          <a:effectLst/>
                        </a:rPr>
                        <a:t>) (PO</a:t>
                      </a:r>
                      <a:r>
                        <a:rPr lang="es-EC" sz="1200" baseline="-25000">
                          <a:effectLst/>
                        </a:rPr>
                        <a:t>4</a:t>
                      </a:r>
                      <a:r>
                        <a:rPr lang="es-EC" sz="1200">
                          <a:effectLst/>
                        </a:rPr>
                        <a:t>)</a:t>
                      </a:r>
                      <a:r>
                        <a:rPr lang="es-EC" sz="1200" baseline="30000">
                          <a:effectLst/>
                        </a:rPr>
                        <a:t>3-</a:t>
                      </a: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n-US" sz="1200">
                          <a:effectLst/>
                        </a:rPr>
                        <a:t>q, mg adsorbato.(g adsorbente)</a:t>
                      </a:r>
                      <a:r>
                        <a:rPr lang="en-US" sz="1200" baseline="30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ctr">
                        <a:lnSpc>
                          <a:spcPct val="150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C" sz="1100">
                        <a:effectLst/>
                        <a:latin typeface="Calibri" panose="020F0502020204030204" pitchFamily="34" charset="0"/>
                      </a:endParaRPr>
                    </a:p>
                  </a:txBody>
                  <a:tcPr marL="44450" marR="44450" marT="0" marB="0" anchor="ctr"/>
                </a:tc>
                <a:tc>
                  <a:txBody>
                    <a:bodyPr/>
                    <a:lstStyle/>
                    <a:p>
                      <a:pPr>
                        <a:lnSpc>
                          <a:spcPct val="115000"/>
                        </a:lnSpc>
                      </a:pPr>
                      <a:endParaRPr lang="es-EC" sz="1100">
                        <a:effectLst/>
                        <a:latin typeface="Calibri" panose="020F0502020204030204" pitchFamily="34" charset="0"/>
                      </a:endParaRPr>
                    </a:p>
                  </a:txBody>
                  <a:tcPr marL="44450" marR="44450" marT="0" marB="0" anchor="b"/>
                </a:tc>
                <a:tc>
                  <a:txBody>
                    <a:bodyPr/>
                    <a:lstStyle/>
                    <a:p>
                      <a:pPr>
                        <a:lnSpc>
                          <a:spcPct val="115000"/>
                        </a:lnSpc>
                      </a:pPr>
                      <a:endParaRPr lang="es-EC" sz="1100">
                        <a:effectLst/>
                        <a:latin typeface="Calibri" panose="020F0502020204030204" pitchFamily="34" charset="0"/>
                      </a:endParaRPr>
                    </a:p>
                  </a:txBody>
                  <a:tcPr marL="44450" marR="44450" marT="0" marB="0" anchor="b"/>
                </a:tc>
                <a:tc>
                  <a:txBody>
                    <a:bodyPr/>
                    <a:lstStyle/>
                    <a:p>
                      <a:pPr algn="ctr">
                        <a:lnSpc>
                          <a:spcPct val="150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50000"/>
                        </a:lnSpc>
                        <a:spcAft>
                          <a:spcPts val="0"/>
                        </a:spcAft>
                      </a:pPr>
                      <a:r>
                        <a:rPr lang="es-EC" sz="1200">
                          <a:effectLst/>
                        </a:rPr>
                        <a:t>0,0001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0,51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59,20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0,00311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50000"/>
                        </a:lnSpc>
                        <a:spcAft>
                          <a:spcPts val="0"/>
                        </a:spcAft>
                      </a:pPr>
                      <a:r>
                        <a:rPr lang="es-EC" sz="1200">
                          <a:effectLst/>
                        </a:rPr>
                        <a:t>0,33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0,33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73,60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0,00386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50000"/>
                        </a:lnSpc>
                        <a:spcAft>
                          <a:spcPts val="0"/>
                        </a:spcAft>
                      </a:pPr>
                      <a:r>
                        <a:rPr lang="es-EC" sz="1200">
                          <a:effectLst/>
                        </a:rPr>
                        <a:t>0,67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0,17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86,40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0,00454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0,16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87,20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0,00458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50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88,80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0,00466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50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0,12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90,40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0,00475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50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88,80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0,00466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88,80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0,00466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50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0,15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88,00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dirty="0">
                          <a:effectLst/>
                        </a:rPr>
                        <a:t>0,00462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129182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Ecuación de la cinética del Tecnosol 5</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589212" y="1777285"/>
                <a:ext cx="8915400" cy="4133937"/>
              </a:xfrm>
            </p:spPr>
            <p:txBody>
              <a:bodyPr/>
              <a:lstStyle/>
              <a:p>
                <a:pPr marL="0" indent="0" algn="r">
                  <a:buNone/>
                </a:pPr>
                <a14:m>
                  <m:oMath xmlns:m="http://schemas.openxmlformats.org/officeDocument/2006/math">
                    <m:r>
                      <a:rPr lang="es-ES" sz="2000" b="1" i="1">
                        <a:latin typeface="Cambria Math" panose="02040503050406030204" pitchFamily="18" charset="0"/>
                      </a:rPr>
                      <m:t> </m:t>
                    </m:r>
                    <m:f>
                      <m:fPr>
                        <m:ctrlPr>
                          <a:rPr lang="es-EC" sz="2000" i="1">
                            <a:latin typeface="Cambria Math" panose="02040503050406030204" pitchFamily="18" charset="0"/>
                          </a:rPr>
                        </m:ctrlPr>
                      </m:fPr>
                      <m:num>
                        <m:r>
                          <a:rPr lang="es-ES" sz="2000" i="1">
                            <a:latin typeface="Cambria Math" panose="02040503050406030204" pitchFamily="18" charset="0"/>
                          </a:rPr>
                          <m:t>𝑑𝐶𝐴</m:t>
                        </m:r>
                      </m:num>
                      <m:den>
                        <m:r>
                          <a:rPr lang="es-ES" sz="2000" i="1">
                            <a:latin typeface="Cambria Math" panose="02040503050406030204" pitchFamily="18" charset="0"/>
                          </a:rPr>
                          <m:t>𝑑𝑡</m:t>
                        </m:r>
                      </m:den>
                    </m:f>
                    <m:r>
                      <a:rPr lang="es-ES" sz="2000" i="1">
                        <a:latin typeface="Cambria Math" panose="02040503050406030204" pitchFamily="18" charset="0"/>
                      </a:rPr>
                      <m:t>=</m:t>
                    </m:r>
                    <m:sSub>
                      <m:sSubPr>
                        <m:ctrlPr>
                          <a:rPr lang="es-EC" sz="2000" i="1">
                            <a:latin typeface="Cambria Math" panose="02040503050406030204" pitchFamily="18" charset="0"/>
                          </a:rPr>
                        </m:ctrlPr>
                      </m:sSubPr>
                      <m:e>
                        <m:r>
                          <a:rPr lang="es-ES" sz="2000" i="1">
                            <a:latin typeface="Cambria Math" panose="02040503050406030204" pitchFamily="18" charset="0"/>
                          </a:rPr>
                          <m:t>𝑉</m:t>
                        </m:r>
                      </m:e>
                      <m:sub>
                        <m:r>
                          <a:rPr lang="es-ES" sz="2000" i="1">
                            <a:latin typeface="Cambria Math" panose="02040503050406030204" pitchFamily="18" charset="0"/>
                          </a:rPr>
                          <m:t>𝑎</m:t>
                        </m:r>
                      </m:sub>
                    </m:sSub>
                  </m:oMath>
                </a14:m>
                <a:r>
                  <a:rPr lang="es-ES" sz="1400" dirty="0" smtClean="0"/>
                  <a:t>(Ecuación de primer orden según Rosen, 2014)</a:t>
                </a:r>
                <a:endParaRPr lang="es-ES" sz="1400" dirty="0"/>
              </a:p>
              <a:p>
                <a:pPr marL="0" indent="0">
                  <a:buNone/>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S" i="1">
                              <a:latin typeface="Cambria Math" panose="02040503050406030204" pitchFamily="18" charset="0"/>
                            </a:rPr>
                            <m:t>𝑑𝑞𝑡</m:t>
                          </m:r>
                        </m:num>
                        <m:den>
                          <m:r>
                            <a:rPr lang="es-ES" i="1">
                              <a:latin typeface="Cambria Math" panose="02040503050406030204" pitchFamily="18" charset="0"/>
                            </a:rPr>
                            <m:t>𝑑𝑡</m:t>
                          </m:r>
                        </m:den>
                      </m:f>
                      <m:r>
                        <a:rPr lang="es-ES" i="1">
                          <a:latin typeface="Cambria Math" panose="02040503050406030204" pitchFamily="18" charset="0"/>
                        </a:rPr>
                        <m:t>=</m:t>
                      </m:r>
                      <m:r>
                        <a:rPr lang="es-ES" i="1">
                          <a:latin typeface="Cambria Math" panose="02040503050406030204" pitchFamily="18" charset="0"/>
                        </a:rPr>
                        <m:t>𝐾</m:t>
                      </m:r>
                      <m:r>
                        <a:rPr lang="es-ES" i="1">
                          <a:latin typeface="Cambria Math" panose="02040503050406030204" pitchFamily="18" charset="0"/>
                        </a:rPr>
                        <m:t>(</m:t>
                      </m:r>
                      <m:r>
                        <a:rPr lang="es-ES" i="1">
                          <a:latin typeface="Cambria Math" panose="02040503050406030204" pitchFamily="18" charset="0"/>
                        </a:rPr>
                        <m:t>𝑞𝑒</m:t>
                      </m:r>
                      <m:r>
                        <a:rPr lang="es-ES" i="1">
                          <a:latin typeface="Cambria Math" panose="02040503050406030204" pitchFamily="18" charset="0"/>
                        </a:rPr>
                        <m:t>−</m:t>
                      </m:r>
                      <m:r>
                        <a:rPr lang="es-ES" i="1">
                          <a:latin typeface="Cambria Math" panose="02040503050406030204" pitchFamily="18" charset="0"/>
                        </a:rPr>
                        <m:t>𝑞𝑡</m:t>
                      </m:r>
                      <m:r>
                        <a:rPr lang="es-ES" i="1">
                          <a:latin typeface="Cambria Math" panose="02040503050406030204" pitchFamily="18" charset="0"/>
                        </a:rPr>
                        <m:t>)</m:t>
                      </m:r>
                    </m:oMath>
                  </m:oMathPara>
                </a14:m>
                <a:endParaRPr lang="es-EC" dirty="0" smtClean="0"/>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func>
                        <m:funcPr>
                          <m:ctrlPr>
                            <a:rPr lang="es-EC" i="1">
                              <a:latin typeface="Cambria Math" panose="02040503050406030204" pitchFamily="18" charset="0"/>
                            </a:rPr>
                          </m:ctrlPr>
                        </m:funcPr>
                        <m:fName>
                          <m:r>
                            <m:rPr>
                              <m:sty m:val="p"/>
                            </m:rPr>
                            <a:rPr lang="es-ES">
                              <a:latin typeface="Cambria Math" panose="02040503050406030204" pitchFamily="18" charset="0"/>
                            </a:rPr>
                            <m:t>ln</m:t>
                          </m:r>
                        </m:fName>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𝑞𝑒</m:t>
                                  </m:r>
                                  <m:r>
                                    <a:rPr lang="es-ES" i="1">
                                      <a:latin typeface="Cambria Math" panose="02040503050406030204" pitchFamily="18" charset="0"/>
                                    </a:rPr>
                                    <m:t>−</m:t>
                                  </m:r>
                                  <m:r>
                                    <a:rPr lang="es-ES" i="1">
                                      <a:latin typeface="Cambria Math" panose="02040503050406030204" pitchFamily="18" charset="0"/>
                                    </a:rPr>
                                    <m:t>𝑞𝑡</m:t>
                                  </m:r>
                                </m:num>
                                <m:den>
                                  <m:r>
                                    <a:rPr lang="es-ES" i="1">
                                      <a:latin typeface="Cambria Math" panose="02040503050406030204" pitchFamily="18" charset="0"/>
                                    </a:rPr>
                                    <m:t>𝑞𝑒</m:t>
                                  </m:r>
                                </m:den>
                              </m:f>
                            </m:e>
                          </m:d>
                        </m:e>
                      </m:func>
                      <m:r>
                        <a:rPr lang="es-ES" i="1">
                          <a:latin typeface="Cambria Math" panose="02040503050406030204" pitchFamily="18" charset="0"/>
                        </a:rPr>
                        <m:t>= −</m:t>
                      </m:r>
                      <m:r>
                        <a:rPr lang="es-ES" i="1">
                          <a:latin typeface="Cambria Math" panose="02040503050406030204" pitchFamily="18" charset="0"/>
                        </a:rPr>
                        <m:t>𝐾𝑡</m:t>
                      </m:r>
                      <m:r>
                        <a:rPr lang="es-ES" i="1">
                          <a:latin typeface="Cambria Math" panose="02040503050406030204" pitchFamily="18" charset="0"/>
                        </a:rPr>
                        <m:t> </m:t>
                      </m:r>
                    </m:oMath>
                  </m:oMathPara>
                </a14:m>
                <a:endParaRPr lang="es-EC" dirty="0" smtClean="0"/>
              </a:p>
              <a:p>
                <a:r>
                  <a:rPr lang="es-ES" dirty="0"/>
                  <a:t>Donde:</a:t>
                </a:r>
                <a:endParaRPr lang="es-EC" dirty="0"/>
              </a:p>
              <a:p>
                <a14:m>
                  <m:oMath xmlns:m="http://schemas.openxmlformats.org/officeDocument/2006/math">
                    <m:r>
                      <a:rPr lang="es-ES" i="1">
                        <a:latin typeface="Cambria Math" panose="02040503050406030204" pitchFamily="18" charset="0"/>
                      </a:rPr>
                      <m:t>𝑞𝑒</m:t>
                    </m:r>
                  </m:oMath>
                </a14:m>
                <a:r>
                  <a:rPr lang="es-ES" dirty="0"/>
                  <a:t> Es el fosfato en el Tecnosol en </a:t>
                </a:r>
                <a:r>
                  <a:rPr lang="es-ES" dirty="0" smtClean="0"/>
                  <a:t>equilibrio (</a:t>
                </a:r>
                <a:r>
                  <a:rPr lang="en-US" dirty="0" smtClean="0"/>
                  <a:t>mg </a:t>
                </a:r>
                <a:r>
                  <a:rPr lang="en-US" dirty="0"/>
                  <a:t>adsorbato.(g adsorbente)</a:t>
                </a:r>
                <a:r>
                  <a:rPr lang="en-US" baseline="30000" dirty="0"/>
                  <a:t>-</a:t>
                </a:r>
                <a:r>
                  <a:rPr lang="en-US" baseline="30000" dirty="0" smtClean="0"/>
                  <a:t>1</a:t>
                </a:r>
                <a:r>
                  <a:rPr lang="en-US" dirty="0"/>
                  <a:t>)</a:t>
                </a:r>
                <a:endParaRPr lang="es-EC" dirty="0"/>
              </a:p>
              <a:p>
                <a14:m>
                  <m:oMath xmlns:m="http://schemas.openxmlformats.org/officeDocument/2006/math">
                    <m:r>
                      <a:rPr lang="es-ES" i="1">
                        <a:latin typeface="Cambria Math" panose="02040503050406030204" pitchFamily="18" charset="0"/>
                      </a:rPr>
                      <m:t>𝑞𝑡</m:t>
                    </m:r>
                  </m:oMath>
                </a14:m>
                <a:r>
                  <a:rPr lang="es-ES" dirty="0"/>
                  <a:t> Es el fosfato en el </a:t>
                </a:r>
                <a:r>
                  <a:rPr lang="es-ES" dirty="0" smtClean="0"/>
                  <a:t>Tecnosol </a:t>
                </a:r>
                <a:r>
                  <a:rPr lang="es-ES" dirty="0"/>
                  <a:t>(</a:t>
                </a:r>
                <a:r>
                  <a:rPr lang="en-US" dirty="0"/>
                  <a:t>mg adsorbato.(g adsorbente)</a:t>
                </a:r>
                <a:r>
                  <a:rPr lang="en-US" baseline="30000" dirty="0"/>
                  <a:t>-1</a:t>
                </a:r>
                <a:r>
                  <a:rPr lang="en-US" dirty="0"/>
                  <a:t>)</a:t>
                </a:r>
                <a:endParaRPr lang="es-EC" dirty="0"/>
              </a:p>
              <a:p>
                <a:r>
                  <a:rPr lang="es-ES" dirty="0"/>
                  <a:t>K Constante de la cinética de adsorción </a:t>
                </a:r>
                <a:endParaRPr lang="es-EC" dirty="0"/>
              </a:p>
              <a:p>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589212" y="1777285"/>
                <a:ext cx="8915400" cy="4133937"/>
              </a:xfrm>
              <a:blipFill rotWithShape="0">
                <a:blip r:embed="rId2"/>
                <a:stretch>
                  <a:fillRect l="-479" r="-342"/>
                </a:stretch>
              </a:blipFill>
            </p:spPr>
            <p:txBody>
              <a:bodyPr/>
              <a:lstStyle/>
              <a:p>
                <a:r>
                  <a:rPr lang="es-EC">
                    <a:noFill/>
                  </a:rPr>
                  <a:t> </a:t>
                </a:r>
              </a:p>
            </p:txBody>
          </p:sp>
        </mc:Fallback>
      </mc:AlternateContent>
    </p:spTree>
    <p:extLst>
      <p:ext uri="{BB962C8B-B14F-4D97-AF65-F5344CB8AC3E}">
        <p14:creationId xmlns:p14="http://schemas.microsoft.com/office/powerpoint/2010/main" val="3544981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3" y="327896"/>
            <a:ext cx="8911687" cy="985749"/>
          </a:xfrm>
        </p:spPr>
        <p:txBody>
          <a:bodyPr>
            <a:normAutofit fontScale="90000"/>
          </a:bodyPr>
          <a:lstStyle/>
          <a:p>
            <a:r>
              <a:rPr lang="es-EC" dirty="0"/>
              <a:t>Ajuste de la ecuación de la cinética del Tecnosol 5</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79237817"/>
              </p:ext>
            </p:extLst>
          </p:nvPr>
        </p:nvGraphicFramePr>
        <p:xfrm>
          <a:off x="2589213" y="1584101"/>
          <a:ext cx="8915400" cy="4906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5986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5195" y="327895"/>
            <a:ext cx="8911687" cy="1101659"/>
          </a:xfrm>
        </p:spPr>
        <p:txBody>
          <a:bodyPr>
            <a:normAutofit fontScale="90000"/>
          </a:bodyPr>
          <a:lstStyle/>
          <a:p>
            <a:r>
              <a:rPr lang="es-EC" dirty="0"/>
              <a:t>Modelo realizado en el software </a:t>
            </a:r>
            <a:r>
              <a:rPr lang="es-EC" dirty="0" err="1" smtClean="0"/>
              <a:t>Vensim</a:t>
            </a:r>
            <a:r>
              <a:rPr lang="es-EC" dirty="0" smtClean="0"/>
              <a:t> para el Tecnosol</a:t>
            </a:r>
            <a:endParaRPr lang="es-EC" dirty="0"/>
          </a:p>
        </p:txBody>
      </p:sp>
      <p:pic>
        <p:nvPicPr>
          <p:cNvPr id="4" name="Imagen 3"/>
          <p:cNvPicPr/>
          <p:nvPr/>
        </p:nvPicPr>
        <p:blipFill rotWithShape="1">
          <a:blip r:embed="rId2"/>
          <a:srcRect l="1984" t="13324" r="1328"/>
          <a:stretch/>
        </p:blipFill>
        <p:spPr bwMode="auto">
          <a:xfrm>
            <a:off x="3580760" y="1551300"/>
            <a:ext cx="6678438" cy="223508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Marcador de contenido 2"/>
              <p:cNvSpPr>
                <a:spLocks noGrp="1"/>
              </p:cNvSpPr>
              <p:nvPr>
                <p:ph idx="1"/>
              </p:nvPr>
            </p:nvSpPr>
            <p:spPr>
              <a:xfrm>
                <a:off x="2013408" y="3786389"/>
                <a:ext cx="9813143" cy="2975019"/>
              </a:xfrm>
            </p:spPr>
            <p:txBody>
              <a:bodyPr>
                <a:normAutofit fontScale="85000" lnSpcReduction="20000"/>
              </a:bodyPr>
              <a:lstStyle/>
              <a:p>
                <a:pPr indent="0">
                  <a:lnSpc>
                    <a:spcPct val="150000"/>
                  </a:lnSpc>
                  <a:spcBef>
                    <a:spcPts val="800"/>
                  </a:spcBef>
                  <a:spcAft>
                    <a:spcPts val="800"/>
                  </a:spcAft>
                  <a:buNone/>
                </a:pPr>
                <a:r>
                  <a:rPr lang="es-EC" sz="2000" dirty="0">
                    <a:latin typeface="Times New Roman" panose="02020603050405020304" pitchFamily="18" charset="0"/>
                    <a:ea typeface="Calibri" panose="020F0502020204030204" pitchFamily="34" charset="0"/>
                    <a:cs typeface="Times New Roman" panose="02020603050405020304" pitchFamily="18" charset="0"/>
                  </a:rPr>
                  <a:t>Donde:</a:t>
                </a:r>
              </a:p>
              <a:p>
                <a:pPr indent="180340">
                  <a:lnSpc>
                    <a:spcPct val="150000"/>
                  </a:lnSpc>
                  <a:spcBef>
                    <a:spcPts val="800"/>
                  </a:spcBef>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Flujo másico a la columna: </a:t>
                </a:r>
                <a14:m>
                  <m:oMath xmlns:m="http://schemas.openxmlformats.org/officeDocument/2006/math">
                    <m:f>
                      <m:fPr>
                        <m:ctrlPr>
                          <a:rPr lang="es-EC" sz="2000" i="1">
                            <a:latin typeface="Cambria Math" panose="02040503050406030204" pitchFamily="18" charset="0"/>
                            <a:ea typeface="Calibri" panose="020F0502020204030204" pitchFamily="34" charset="0"/>
                            <a:cs typeface="Times New Roman" panose="02020603050405020304" pitchFamily="18" charset="0"/>
                          </a:rPr>
                        </m:ctrlPr>
                      </m:fPr>
                      <m:num>
                        <m:r>
                          <a:rPr lang="es-EC" sz="2000" i="1">
                            <a:latin typeface="Cambria Math" panose="02040503050406030204" pitchFamily="18" charset="0"/>
                            <a:ea typeface="Calibri" panose="020F0502020204030204" pitchFamily="34" charset="0"/>
                            <a:cs typeface="Times New Roman" panose="02020603050405020304" pitchFamily="18" charset="0"/>
                          </a:rPr>
                          <m:t>𝐶𝑜𝑛𝑐𝑒𝑛𝑡𝑟𝑎𝑐𝑖</m:t>
                        </m:r>
                        <m:r>
                          <a:rPr lang="es-EC" sz="2000" i="1">
                            <a:latin typeface="Cambria Math" panose="02040503050406030204" pitchFamily="18" charset="0"/>
                            <a:ea typeface="Calibri" panose="020F0502020204030204" pitchFamily="34" charset="0"/>
                            <a:cs typeface="Times New Roman" panose="02020603050405020304" pitchFamily="18" charset="0"/>
                          </a:rPr>
                          <m:t>ó</m:t>
                        </m:r>
                        <m:r>
                          <a:rPr lang="es-EC" sz="2000" i="1">
                            <a:latin typeface="Cambria Math" panose="02040503050406030204" pitchFamily="18" charset="0"/>
                            <a:ea typeface="Calibri" panose="020F0502020204030204" pitchFamily="34" charset="0"/>
                            <a:cs typeface="Times New Roman" panose="02020603050405020304" pitchFamily="18" charset="0"/>
                          </a:rPr>
                          <m:t>𝑛</m:t>
                        </m:r>
                        <m:r>
                          <a:rPr lang="es-EC" sz="2000" i="1">
                            <a:latin typeface="Cambria Math" panose="02040503050406030204" pitchFamily="18" charset="0"/>
                            <a:ea typeface="Calibri" panose="020F0502020204030204" pitchFamily="34" charset="0"/>
                            <a:cs typeface="Times New Roman" panose="02020603050405020304" pitchFamily="18" charset="0"/>
                          </a:rPr>
                          <m:t> </m:t>
                        </m:r>
                        <m:r>
                          <a:rPr lang="es-EC" sz="2000" i="1">
                            <a:latin typeface="Cambria Math" panose="02040503050406030204" pitchFamily="18" charset="0"/>
                            <a:ea typeface="Calibri" panose="020F0502020204030204" pitchFamily="34" charset="0"/>
                            <a:cs typeface="Times New Roman" panose="02020603050405020304" pitchFamily="18" charset="0"/>
                          </a:rPr>
                          <m:t>𝑑𝑒</m:t>
                        </m:r>
                        <m:r>
                          <a:rPr lang="es-EC" sz="2000" i="1">
                            <a:latin typeface="Cambria Math" panose="02040503050406030204" pitchFamily="18" charset="0"/>
                            <a:ea typeface="Calibri" panose="020F0502020204030204" pitchFamily="34" charset="0"/>
                            <a:cs typeface="Times New Roman" panose="02020603050405020304" pitchFamily="18" charset="0"/>
                          </a:rPr>
                          <m:t> </m:t>
                        </m:r>
                        <m:r>
                          <a:rPr lang="es-EC" sz="2000" i="1">
                            <a:latin typeface="Cambria Math" panose="02040503050406030204" pitchFamily="18" charset="0"/>
                            <a:ea typeface="Calibri" panose="020F0502020204030204" pitchFamily="34" charset="0"/>
                            <a:cs typeface="Times New Roman" panose="02020603050405020304" pitchFamily="18" charset="0"/>
                          </a:rPr>
                          <m:t>𝑓𝑜𝑠𝑓𝑎𝑡𝑜𝑠</m:t>
                        </m:r>
                        <m:r>
                          <a:rPr lang="es-EC" sz="2000" i="1">
                            <a:latin typeface="Cambria Math" panose="02040503050406030204" pitchFamily="18" charset="0"/>
                            <a:ea typeface="Calibri" panose="020F0502020204030204" pitchFamily="34" charset="0"/>
                            <a:cs typeface="Times New Roman" panose="02020603050405020304" pitchFamily="18" charset="0"/>
                          </a:rPr>
                          <m:t> </m:t>
                        </m:r>
                        <m:r>
                          <a:rPr lang="es-EC" sz="2000" i="1">
                            <a:latin typeface="Cambria Math" panose="02040503050406030204" pitchFamily="18" charset="0"/>
                            <a:ea typeface="Calibri" panose="020F0502020204030204" pitchFamily="34" charset="0"/>
                            <a:cs typeface="Times New Roman" panose="02020603050405020304" pitchFamily="18" charset="0"/>
                          </a:rPr>
                          <m:t>𝑒𝑛</m:t>
                        </m:r>
                        <m:r>
                          <a:rPr lang="es-EC" sz="2000" i="1">
                            <a:latin typeface="Cambria Math" panose="02040503050406030204" pitchFamily="18" charset="0"/>
                            <a:ea typeface="Calibri" panose="020F0502020204030204" pitchFamily="34" charset="0"/>
                            <a:cs typeface="Times New Roman" panose="02020603050405020304" pitchFamily="18" charset="0"/>
                          </a:rPr>
                          <m:t> </m:t>
                        </m:r>
                        <m:r>
                          <a:rPr lang="es-EC" sz="2000" i="1">
                            <a:latin typeface="Cambria Math" panose="02040503050406030204" pitchFamily="18" charset="0"/>
                            <a:ea typeface="Calibri" panose="020F0502020204030204" pitchFamily="34" charset="0"/>
                            <a:cs typeface="Times New Roman" panose="02020603050405020304" pitchFamily="18" charset="0"/>
                          </a:rPr>
                          <m:t>𝑒𝑙</m:t>
                        </m:r>
                        <m:r>
                          <a:rPr lang="es-EC" sz="2000" i="1">
                            <a:latin typeface="Cambria Math" panose="02040503050406030204" pitchFamily="18" charset="0"/>
                            <a:ea typeface="Calibri" panose="020F0502020204030204" pitchFamily="34" charset="0"/>
                            <a:cs typeface="Times New Roman" panose="02020603050405020304" pitchFamily="18" charset="0"/>
                          </a:rPr>
                          <m:t> </m:t>
                        </m:r>
                        <m:r>
                          <a:rPr lang="es-EC" sz="2000" i="1">
                            <a:latin typeface="Cambria Math" panose="02040503050406030204" pitchFamily="18" charset="0"/>
                            <a:ea typeface="Calibri" panose="020F0502020204030204" pitchFamily="34" charset="0"/>
                            <a:cs typeface="Times New Roman" panose="02020603050405020304" pitchFamily="18" charset="0"/>
                          </a:rPr>
                          <m:t>𝑎𝑔𝑢𝑎</m:t>
                        </m:r>
                        <m:r>
                          <a:rPr lang="es-EC" sz="2000" i="1">
                            <a:latin typeface="Cambria Math" panose="02040503050406030204" pitchFamily="18" charset="0"/>
                            <a:ea typeface="Calibri" panose="020F0502020204030204" pitchFamily="34" charset="0"/>
                            <a:cs typeface="Times New Roman" panose="02020603050405020304" pitchFamily="18" charset="0"/>
                          </a:rPr>
                          <m:t>∗(</m:t>
                        </m:r>
                        <m:r>
                          <a:rPr lang="es-EC" sz="2000" i="1">
                            <a:latin typeface="Cambria Math" panose="02040503050406030204" pitchFamily="18" charset="0"/>
                            <a:ea typeface="Calibri" panose="020F0502020204030204" pitchFamily="34" charset="0"/>
                            <a:cs typeface="Times New Roman" panose="02020603050405020304" pitchFamily="18" charset="0"/>
                          </a:rPr>
                          <m:t>𝑓𝑙𝑢𝑗𝑜</m:t>
                        </m:r>
                        <m:r>
                          <a:rPr lang="es-EC" sz="2000" i="1">
                            <a:latin typeface="Cambria Math" panose="02040503050406030204" pitchFamily="18" charset="0"/>
                            <a:ea typeface="Calibri" panose="020F0502020204030204" pitchFamily="34" charset="0"/>
                            <a:cs typeface="Times New Roman" panose="02020603050405020304" pitchFamily="18" charset="0"/>
                          </a:rPr>
                          <m:t> </m:t>
                        </m:r>
                        <m:r>
                          <a:rPr lang="es-EC" sz="2000" i="1">
                            <a:latin typeface="Cambria Math" panose="02040503050406030204" pitchFamily="18" charset="0"/>
                            <a:ea typeface="Calibri" panose="020F0502020204030204" pitchFamily="34" charset="0"/>
                            <a:cs typeface="Times New Roman" panose="02020603050405020304" pitchFamily="18" charset="0"/>
                          </a:rPr>
                          <m:t>𝑣𝑜𝑙𝑢𝑚</m:t>
                        </m:r>
                        <m:r>
                          <a:rPr lang="es-EC" sz="2000" i="1">
                            <a:latin typeface="Cambria Math" panose="02040503050406030204" pitchFamily="18" charset="0"/>
                            <a:ea typeface="Calibri" panose="020F0502020204030204" pitchFamily="34" charset="0"/>
                            <a:cs typeface="Times New Roman" panose="02020603050405020304" pitchFamily="18" charset="0"/>
                          </a:rPr>
                          <m:t>é</m:t>
                        </m:r>
                        <m:r>
                          <a:rPr lang="es-EC" sz="2000" i="1">
                            <a:latin typeface="Cambria Math" panose="02040503050406030204" pitchFamily="18" charset="0"/>
                            <a:ea typeface="Calibri" panose="020F0502020204030204" pitchFamily="34" charset="0"/>
                            <a:cs typeface="Times New Roman" panose="02020603050405020304" pitchFamily="18" charset="0"/>
                          </a:rPr>
                          <m:t>𝑡𝑟𝑖𝑐𝑜</m:t>
                        </m:r>
                        <m:r>
                          <a:rPr lang="es-EC" sz="2000" i="1">
                            <a:latin typeface="Cambria Math" panose="02040503050406030204" pitchFamily="18" charset="0"/>
                            <a:ea typeface="Calibri" panose="020F0502020204030204" pitchFamily="34" charset="0"/>
                            <a:cs typeface="Times New Roman" panose="02020603050405020304" pitchFamily="18" charset="0"/>
                          </a:rPr>
                          <m:t>)</m:t>
                        </m:r>
                      </m:num>
                      <m:den>
                        <m:r>
                          <a:rPr lang="es-EC" sz="2000" i="1">
                            <a:latin typeface="Cambria Math" panose="02040503050406030204" pitchFamily="18" charset="0"/>
                            <a:ea typeface="Calibri" panose="020F0502020204030204" pitchFamily="34" charset="0"/>
                            <a:cs typeface="Times New Roman" panose="02020603050405020304" pitchFamily="18" charset="0"/>
                          </a:rPr>
                          <m:t>𝑐𝑎𝑛𝑡𝑖𝑑𝑎𝑑</m:t>
                        </m:r>
                        <m:r>
                          <a:rPr lang="es-EC" sz="2000" i="1">
                            <a:latin typeface="Cambria Math" panose="02040503050406030204" pitchFamily="18" charset="0"/>
                            <a:ea typeface="Calibri" panose="020F0502020204030204" pitchFamily="34" charset="0"/>
                            <a:cs typeface="Times New Roman" panose="02020603050405020304" pitchFamily="18" charset="0"/>
                          </a:rPr>
                          <m:t> </m:t>
                        </m:r>
                        <m:r>
                          <a:rPr lang="es-EC" sz="2000" i="1">
                            <a:latin typeface="Cambria Math" panose="02040503050406030204" pitchFamily="18" charset="0"/>
                            <a:ea typeface="Calibri" panose="020F0502020204030204" pitchFamily="34" charset="0"/>
                            <a:cs typeface="Times New Roman" panose="02020603050405020304" pitchFamily="18" charset="0"/>
                          </a:rPr>
                          <m:t>𝑑𝑒</m:t>
                        </m:r>
                        <m:r>
                          <a:rPr lang="es-EC" sz="2000" i="1">
                            <a:latin typeface="Cambria Math" panose="02040503050406030204" pitchFamily="18" charset="0"/>
                            <a:ea typeface="Calibri" panose="020F0502020204030204" pitchFamily="34" charset="0"/>
                            <a:cs typeface="Times New Roman" panose="02020603050405020304" pitchFamily="18" charset="0"/>
                          </a:rPr>
                          <m:t> </m:t>
                        </m:r>
                        <m:r>
                          <a:rPr lang="es-EC" sz="2000" i="1">
                            <a:latin typeface="Cambria Math" panose="02040503050406030204" pitchFamily="18" charset="0"/>
                            <a:ea typeface="Calibri" panose="020F0502020204030204" pitchFamily="34" charset="0"/>
                            <a:cs typeface="Times New Roman" panose="02020603050405020304" pitchFamily="18" charset="0"/>
                          </a:rPr>
                          <m:t>𝑇𝑒𝑐𝑛𝑜𝑠𝑜𝑙</m:t>
                        </m:r>
                      </m:den>
                    </m:f>
                  </m:oMath>
                </a14:m>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50000"/>
                  </a:lnSpc>
                  <a:spcBef>
                    <a:spcPts val="800"/>
                  </a:spcBef>
                  <a:spcAft>
                    <a:spcPts val="800"/>
                  </a:spcAft>
                </a:pPr>
                <a:r>
                  <a:rPr lang="es-EC" sz="2000" dirty="0">
                    <a:latin typeface="Times New Roman" panose="02020603050405020304" pitchFamily="18" charset="0"/>
                    <a:ea typeface="Times New Roman" panose="02020603050405020304" pitchFamily="18" charset="0"/>
                    <a:cs typeface="Times New Roman" panose="02020603050405020304" pitchFamily="18" charset="0"/>
                  </a:rPr>
                  <a:t>Fosfatos en el agua: </a:t>
                </a:r>
                <a14:m>
                  <m:oMath xmlns:m="http://schemas.openxmlformats.org/officeDocument/2006/math">
                    <m:r>
                      <a:rPr lang="es-EC" sz="2000" i="1">
                        <a:latin typeface="Cambria Math" panose="02040503050406030204" pitchFamily="18" charset="0"/>
                        <a:ea typeface="Times New Roman" panose="02020603050405020304" pitchFamily="18" charset="0"/>
                        <a:cs typeface="Times New Roman" panose="02020603050405020304" pitchFamily="18" charset="0"/>
                      </a:rPr>
                      <m:t>𝐹𝑙𝑢𝑗𝑜</m:t>
                    </m:r>
                    <m:r>
                      <a:rPr lang="es-EC" sz="2000" i="1">
                        <a:latin typeface="Cambria Math" panose="02040503050406030204" pitchFamily="18" charset="0"/>
                        <a:ea typeface="Times New Roman" panose="02020603050405020304" pitchFamily="18" charset="0"/>
                        <a:cs typeface="Times New Roman" panose="02020603050405020304" pitchFamily="18" charset="0"/>
                      </a:rPr>
                      <m:t> </m:t>
                    </m:r>
                    <m:r>
                      <a:rPr lang="es-EC" sz="2000" i="1">
                        <a:latin typeface="Cambria Math" panose="02040503050406030204" pitchFamily="18" charset="0"/>
                        <a:ea typeface="Times New Roman" panose="02020603050405020304" pitchFamily="18" charset="0"/>
                        <a:cs typeface="Times New Roman" panose="02020603050405020304" pitchFamily="18" charset="0"/>
                      </a:rPr>
                      <m:t>𝑚</m:t>
                    </m:r>
                    <m:r>
                      <a:rPr lang="es-EC" sz="2000" i="1">
                        <a:latin typeface="Cambria Math" panose="02040503050406030204" pitchFamily="18" charset="0"/>
                        <a:ea typeface="Times New Roman" panose="02020603050405020304" pitchFamily="18" charset="0"/>
                        <a:cs typeface="Times New Roman" panose="02020603050405020304" pitchFamily="18" charset="0"/>
                      </a:rPr>
                      <m:t>á</m:t>
                    </m:r>
                    <m:r>
                      <a:rPr lang="es-EC" sz="2000" i="1">
                        <a:latin typeface="Cambria Math" panose="02040503050406030204" pitchFamily="18" charset="0"/>
                        <a:ea typeface="Times New Roman" panose="02020603050405020304" pitchFamily="18" charset="0"/>
                        <a:cs typeface="Times New Roman" panose="02020603050405020304" pitchFamily="18" charset="0"/>
                      </a:rPr>
                      <m:t>𝑠𝑖𝑐𝑜</m:t>
                    </m:r>
                    <m:r>
                      <a:rPr lang="es-EC" sz="2000" i="1">
                        <a:latin typeface="Cambria Math" panose="02040503050406030204" pitchFamily="18" charset="0"/>
                        <a:ea typeface="Times New Roman" panose="02020603050405020304" pitchFamily="18" charset="0"/>
                        <a:cs typeface="Times New Roman" panose="02020603050405020304" pitchFamily="18" charset="0"/>
                      </a:rPr>
                      <m:t> </m:t>
                    </m:r>
                    <m:r>
                      <a:rPr lang="es-EC" sz="2000" i="1">
                        <a:latin typeface="Cambria Math" panose="02040503050406030204" pitchFamily="18" charset="0"/>
                        <a:ea typeface="Times New Roman" panose="02020603050405020304" pitchFamily="18" charset="0"/>
                        <a:cs typeface="Times New Roman" panose="02020603050405020304" pitchFamily="18" charset="0"/>
                      </a:rPr>
                      <m:t>𝑎</m:t>
                    </m:r>
                    <m:r>
                      <a:rPr lang="es-EC" sz="2000" i="1">
                        <a:latin typeface="Cambria Math" panose="02040503050406030204" pitchFamily="18" charset="0"/>
                        <a:ea typeface="Times New Roman" panose="02020603050405020304" pitchFamily="18" charset="0"/>
                        <a:cs typeface="Times New Roman" panose="02020603050405020304" pitchFamily="18" charset="0"/>
                      </a:rPr>
                      <m:t> </m:t>
                    </m:r>
                    <m:r>
                      <a:rPr lang="es-EC" sz="2000" i="1">
                        <a:latin typeface="Cambria Math" panose="02040503050406030204" pitchFamily="18" charset="0"/>
                        <a:ea typeface="Times New Roman" panose="02020603050405020304" pitchFamily="18" charset="0"/>
                        <a:cs typeface="Times New Roman" panose="02020603050405020304" pitchFamily="18" charset="0"/>
                      </a:rPr>
                      <m:t>𝑙𝑎</m:t>
                    </m:r>
                    <m:r>
                      <a:rPr lang="es-EC" sz="2000" i="1">
                        <a:latin typeface="Cambria Math" panose="02040503050406030204" pitchFamily="18" charset="0"/>
                        <a:ea typeface="Times New Roman" panose="02020603050405020304" pitchFamily="18" charset="0"/>
                        <a:cs typeface="Times New Roman" panose="02020603050405020304" pitchFamily="18" charset="0"/>
                      </a:rPr>
                      <m:t> </m:t>
                    </m:r>
                    <m:r>
                      <a:rPr lang="es-EC" sz="2000" i="1">
                        <a:latin typeface="Cambria Math" panose="02040503050406030204" pitchFamily="18" charset="0"/>
                        <a:ea typeface="Times New Roman" panose="02020603050405020304" pitchFamily="18" charset="0"/>
                        <a:cs typeface="Times New Roman" panose="02020603050405020304" pitchFamily="18" charset="0"/>
                      </a:rPr>
                      <m:t>𝑐𝑜𝑙𝑢𝑚𝑛𝑎</m:t>
                    </m:r>
                    <m:r>
                      <a:rPr lang="es-EC" sz="2000" i="1">
                        <a:latin typeface="Cambria Math" panose="02040503050406030204" pitchFamily="18" charset="0"/>
                        <a:ea typeface="Times New Roman" panose="02020603050405020304" pitchFamily="18" charset="0"/>
                        <a:cs typeface="Times New Roman" panose="02020603050405020304" pitchFamily="18" charset="0"/>
                      </a:rPr>
                      <m:t>− </m:t>
                    </m:r>
                    <m:r>
                      <a:rPr lang="es-EC" sz="2000" i="1">
                        <a:latin typeface="Cambria Math" panose="02040503050406030204" pitchFamily="18" charset="0"/>
                        <a:ea typeface="Times New Roman" panose="02020603050405020304" pitchFamily="18" charset="0"/>
                        <a:cs typeface="Times New Roman" panose="02020603050405020304" pitchFamily="18" charset="0"/>
                      </a:rPr>
                      <m:t>𝐴𝑑𝑠𝑜𝑟𝑐𝑖</m:t>
                    </m:r>
                    <m:r>
                      <a:rPr lang="es-EC" sz="2000" i="1">
                        <a:latin typeface="Cambria Math" panose="02040503050406030204" pitchFamily="18" charset="0"/>
                        <a:ea typeface="Times New Roman" panose="02020603050405020304" pitchFamily="18" charset="0"/>
                        <a:cs typeface="Times New Roman" panose="02020603050405020304" pitchFamily="18" charset="0"/>
                      </a:rPr>
                      <m:t>ó</m:t>
                    </m:r>
                    <m:r>
                      <a:rPr lang="es-EC" sz="2000" i="1">
                        <a:latin typeface="Cambria Math" panose="02040503050406030204" pitchFamily="18" charset="0"/>
                        <a:ea typeface="Times New Roman" panose="02020603050405020304" pitchFamily="18" charset="0"/>
                        <a:cs typeface="Times New Roman" panose="02020603050405020304" pitchFamily="18" charset="0"/>
                      </a:rPr>
                      <m:t>𝑛</m:t>
                    </m:r>
                  </m:oMath>
                </a14:m>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50000"/>
                  </a:lnSpc>
                  <a:spcBef>
                    <a:spcPts val="800"/>
                  </a:spcBef>
                  <a:spcAft>
                    <a:spcPts val="800"/>
                  </a:spcAft>
                </a:pPr>
                <a:r>
                  <a:rPr lang="es-EC" sz="2000" dirty="0">
                    <a:latin typeface="Times New Roman" panose="02020603050405020304" pitchFamily="18" charset="0"/>
                    <a:ea typeface="Times New Roman" panose="02020603050405020304" pitchFamily="18" charset="0"/>
                    <a:cs typeface="Times New Roman" panose="02020603050405020304" pitchFamily="18" charset="0"/>
                  </a:rPr>
                  <a:t>La adsorción: </a:t>
                </a:r>
                <a14:m>
                  <m:oMath xmlns:m="http://schemas.openxmlformats.org/officeDocument/2006/math">
                    <m:r>
                      <a:rPr lang="es-EC" sz="2000" i="1">
                        <a:latin typeface="Cambria Math" panose="02040503050406030204" pitchFamily="18" charset="0"/>
                        <a:ea typeface="Times New Roman" panose="02020603050405020304" pitchFamily="18" charset="0"/>
                        <a:cs typeface="Times New Roman" panose="02020603050405020304" pitchFamily="18" charset="0"/>
                      </a:rPr>
                      <m:t>𝐾</m:t>
                    </m:r>
                    <m:r>
                      <a:rPr lang="es-EC" sz="2000" i="1">
                        <a:latin typeface="Cambria Math" panose="02040503050406030204" pitchFamily="18" charset="0"/>
                        <a:ea typeface="Times New Roman" panose="02020603050405020304" pitchFamily="18" charset="0"/>
                        <a:cs typeface="Times New Roman" panose="02020603050405020304" pitchFamily="18" charset="0"/>
                      </a:rPr>
                      <m:t> </m:t>
                    </m:r>
                    <m:r>
                      <a:rPr lang="es-EC" sz="2000" i="1">
                        <a:latin typeface="Cambria Math" panose="02040503050406030204" pitchFamily="18" charset="0"/>
                        <a:ea typeface="Times New Roman" panose="02020603050405020304" pitchFamily="18" charset="0"/>
                        <a:cs typeface="Times New Roman" panose="02020603050405020304" pitchFamily="18" charset="0"/>
                      </a:rPr>
                      <m:t>𝑐𝑖𝑛</m:t>
                    </m:r>
                    <m:r>
                      <a:rPr lang="es-EC" sz="2000" i="1">
                        <a:latin typeface="Cambria Math" panose="02040503050406030204" pitchFamily="18" charset="0"/>
                        <a:ea typeface="Times New Roman" panose="02020603050405020304" pitchFamily="18" charset="0"/>
                        <a:cs typeface="Times New Roman" panose="02020603050405020304" pitchFamily="18" charset="0"/>
                      </a:rPr>
                      <m:t>é</m:t>
                    </m:r>
                    <m:r>
                      <a:rPr lang="es-EC" sz="2000" i="1">
                        <a:latin typeface="Cambria Math" panose="02040503050406030204" pitchFamily="18" charset="0"/>
                        <a:ea typeface="Times New Roman" panose="02020603050405020304" pitchFamily="18" charset="0"/>
                        <a:cs typeface="Times New Roman" panose="02020603050405020304" pitchFamily="18" charset="0"/>
                      </a:rPr>
                      <m:t>𝑡𝑖𝑐𝑎</m:t>
                    </m:r>
                    <m:r>
                      <a:rPr lang="es-EC" sz="2000" i="1">
                        <a:latin typeface="Cambria Math" panose="02040503050406030204" pitchFamily="18" charset="0"/>
                        <a:ea typeface="Times New Roman" panose="02020603050405020304" pitchFamily="18" charset="0"/>
                        <a:cs typeface="Times New Roman" panose="02020603050405020304" pitchFamily="18" charset="0"/>
                      </a:rPr>
                      <m:t> (</m:t>
                    </m:r>
                    <m:r>
                      <a:rPr lang="es-EC" sz="2000" i="1">
                        <a:latin typeface="Cambria Math" panose="02040503050406030204" pitchFamily="18" charset="0"/>
                        <a:ea typeface="Times New Roman" panose="02020603050405020304" pitchFamily="18" charset="0"/>
                        <a:cs typeface="Times New Roman" panose="02020603050405020304" pitchFamily="18" charset="0"/>
                      </a:rPr>
                      <m:t>𝑞𝑒</m:t>
                    </m:r>
                    <m:r>
                      <a:rPr lang="es-EC" sz="2000" i="1">
                        <a:latin typeface="Cambria Math" panose="02040503050406030204" pitchFamily="18" charset="0"/>
                        <a:ea typeface="Times New Roman" panose="02020603050405020304" pitchFamily="18" charset="0"/>
                        <a:cs typeface="Times New Roman" panose="02020603050405020304" pitchFamily="18" charset="0"/>
                      </a:rPr>
                      <m:t>−</m:t>
                    </m:r>
                    <m:r>
                      <a:rPr lang="es-EC" sz="2000" i="1">
                        <a:latin typeface="Cambria Math" panose="02040503050406030204" pitchFamily="18" charset="0"/>
                        <a:ea typeface="Times New Roman" panose="02020603050405020304" pitchFamily="18" charset="0"/>
                        <a:cs typeface="Times New Roman" panose="02020603050405020304" pitchFamily="18" charset="0"/>
                      </a:rPr>
                      <m:t>𝑞𝑡</m:t>
                    </m:r>
                    <m:r>
                      <a:rPr lang="es-EC" sz="20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50000"/>
                  </a:lnSpc>
                  <a:spcBef>
                    <a:spcPts val="800"/>
                  </a:spcBef>
                  <a:spcAft>
                    <a:spcPts val="800"/>
                  </a:spcAft>
                </a:pPr>
                <a:r>
                  <a:rPr lang="es-EC" sz="2000" dirty="0">
                    <a:latin typeface="Times New Roman" panose="02020603050405020304" pitchFamily="18" charset="0"/>
                    <a:ea typeface="Times New Roman" panose="02020603050405020304" pitchFamily="18" charset="0"/>
                    <a:cs typeface="Times New Roman" panose="02020603050405020304" pitchFamily="18" charset="0"/>
                  </a:rPr>
                  <a:t>Fosfatos en el Tecnosol (</a:t>
                </a:r>
                <a:r>
                  <a:rPr lang="es-EC" sz="2000" dirty="0" err="1">
                    <a:latin typeface="Times New Roman" panose="02020603050405020304" pitchFamily="18" charset="0"/>
                    <a:ea typeface="Times New Roman" panose="02020603050405020304" pitchFamily="18" charset="0"/>
                    <a:cs typeface="Times New Roman" panose="02020603050405020304" pitchFamily="18" charset="0"/>
                  </a:rPr>
                  <a:t>qt</a:t>
                </a:r>
                <a:r>
                  <a:rPr lang="es-EC" sz="2000" dirty="0">
                    <a:latin typeface="Times New Roman" panose="02020603050405020304" pitchFamily="18" charset="0"/>
                    <a:ea typeface="Times New Roman" panose="02020603050405020304" pitchFamily="18" charset="0"/>
                    <a:cs typeface="Times New Roman" panose="02020603050405020304" pitchFamily="18" charset="0"/>
                  </a:rPr>
                  <a:t>): es la adsorción.</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mc:Choice>
        <mc:Fallback xmlns="">
          <p:sp>
            <p:nvSpPr>
              <p:cNvPr id="6" name="Marcador de contenido 2"/>
              <p:cNvSpPr>
                <a:spLocks noGrp="1" noRot="1" noChangeAspect="1" noMove="1" noResize="1" noEditPoints="1" noAdjustHandles="1" noChangeArrowheads="1" noChangeShapeType="1" noTextEdit="1"/>
              </p:cNvSpPr>
              <p:nvPr>
                <p:ph idx="1"/>
              </p:nvPr>
            </p:nvSpPr>
            <p:spPr>
              <a:xfrm>
                <a:off x="2013408" y="3786389"/>
                <a:ext cx="9813143" cy="2975019"/>
              </a:xfr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564001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276380"/>
            <a:ext cx="8911687" cy="1280890"/>
          </a:xfrm>
        </p:spPr>
        <p:txBody>
          <a:bodyPr>
            <a:normAutofit/>
          </a:bodyPr>
          <a:lstStyle/>
          <a:p>
            <a:r>
              <a:rPr lang="es-EC" sz="3000" dirty="0"/>
              <a:t>Modelo del comportamiento del fosfato en el </a:t>
            </a:r>
            <a:r>
              <a:rPr lang="es-EC" sz="3000" dirty="0" smtClean="0"/>
              <a:t>Tecnosol</a:t>
            </a:r>
            <a:endParaRPr lang="es-EC" sz="3000" dirty="0"/>
          </a:p>
        </p:txBody>
      </p:sp>
      <p:sp>
        <p:nvSpPr>
          <p:cNvPr id="3" name="Marcador de contenido 2"/>
          <p:cNvSpPr>
            <a:spLocks noGrp="1"/>
          </p:cNvSpPr>
          <p:nvPr>
            <p:ph idx="1"/>
          </p:nvPr>
        </p:nvSpPr>
        <p:spPr>
          <a:xfrm>
            <a:off x="2585499" y="1385552"/>
            <a:ext cx="8915400" cy="995966"/>
          </a:xfrm>
        </p:spPr>
        <p:txBody>
          <a:bodyPr/>
          <a:lstStyle/>
          <a:p>
            <a:pPr algn="just"/>
            <a:r>
              <a:rPr lang="es-EC" dirty="0"/>
              <a:t>Se utilizó un </a:t>
            </a:r>
            <a:r>
              <a:rPr lang="es-EC" dirty="0" err="1"/>
              <a:t>step</a:t>
            </a:r>
            <a:r>
              <a:rPr lang="es-EC" dirty="0"/>
              <a:t> time de 0,25 h en el programa para que modele la cinética y se lo modelo por las primeras 8 horas para que se visualice bien la asíntota</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520277" y="2381517"/>
            <a:ext cx="6757064" cy="4328375"/>
          </a:xfrm>
          <a:prstGeom prst="rect">
            <a:avLst/>
          </a:prstGeom>
          <a:noFill/>
          <a:ln w="6350">
            <a:solidFill>
              <a:schemeClr val="bg1">
                <a:lumMod val="75000"/>
              </a:schemeClr>
            </a:solidFill>
          </a:ln>
        </p:spPr>
      </p:pic>
    </p:spTree>
    <p:extLst>
      <p:ext uri="{BB962C8B-B14F-4D97-AF65-F5344CB8AC3E}">
        <p14:creationId xmlns:p14="http://schemas.microsoft.com/office/powerpoint/2010/main" val="2528479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Isotermas de adsorción de Langmiur y Freundlich para el Tecnosol 5</a:t>
            </a:r>
            <a:r>
              <a:rPr lang="es-EC" dirty="0"/>
              <a:t/>
            </a:r>
            <a:br>
              <a:rPr lang="es-EC" dirty="0"/>
            </a:br>
            <a:endParaRPr lang="es-EC" dirty="0"/>
          </a:p>
        </p:txBody>
      </p:sp>
      <p:graphicFrame>
        <p:nvGraphicFramePr>
          <p:cNvPr id="4" name="Gráfico 3"/>
          <p:cNvGraphicFramePr/>
          <p:nvPr>
            <p:extLst>
              <p:ext uri="{D42A27DB-BD31-4B8C-83A1-F6EECF244321}">
                <p14:modId xmlns:p14="http://schemas.microsoft.com/office/powerpoint/2010/main" val="36014632"/>
              </p:ext>
            </p:extLst>
          </p:nvPr>
        </p:nvGraphicFramePr>
        <p:xfrm>
          <a:off x="943390" y="2475066"/>
          <a:ext cx="5135438" cy="38613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833363672"/>
              </p:ext>
            </p:extLst>
          </p:nvPr>
        </p:nvGraphicFramePr>
        <p:xfrm>
          <a:off x="6224498" y="2475065"/>
          <a:ext cx="5636944" cy="38613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899619897"/>
              </p:ext>
            </p:extLst>
          </p:nvPr>
        </p:nvGraphicFramePr>
        <p:xfrm>
          <a:off x="2009106" y="1819192"/>
          <a:ext cx="8756203" cy="370840"/>
        </p:xfrm>
        <a:graphic>
          <a:graphicData uri="http://schemas.openxmlformats.org/drawingml/2006/table">
            <a:tbl>
              <a:tblPr firstRow="1" bandRow="1">
                <a:tableStyleId>{5C22544A-7EE6-4342-B048-85BDC9FD1C3A}</a:tableStyleId>
              </a:tblPr>
              <a:tblGrid>
                <a:gridCol w="1404384"/>
                <a:gridCol w="1097389"/>
                <a:gridCol w="1250886"/>
                <a:gridCol w="1250886"/>
                <a:gridCol w="1250886"/>
                <a:gridCol w="1250886"/>
                <a:gridCol w="1250886"/>
              </a:tblGrid>
              <a:tr h="370840">
                <a:tc>
                  <a:txBody>
                    <a:bodyPr/>
                    <a:lstStyle/>
                    <a:p>
                      <a:pPr algn="ctr"/>
                      <a:r>
                        <a:rPr lang="es-EC" sz="1800" b="1" kern="1200" dirty="0" smtClean="0">
                          <a:solidFill>
                            <a:schemeClr val="lt1"/>
                          </a:solidFill>
                          <a:effectLst/>
                          <a:latin typeface="+mn-lt"/>
                          <a:ea typeface="+mn-ea"/>
                          <a:cs typeface="+mn-cs"/>
                        </a:rPr>
                        <a:t>Ci (mg.L</a:t>
                      </a:r>
                      <a:r>
                        <a:rPr lang="es-EC" sz="1800" b="1" kern="1200" baseline="30000" dirty="0" smtClean="0">
                          <a:solidFill>
                            <a:schemeClr val="lt1"/>
                          </a:solidFill>
                          <a:effectLst/>
                          <a:latin typeface="+mn-lt"/>
                          <a:ea typeface="+mn-ea"/>
                          <a:cs typeface="+mn-cs"/>
                        </a:rPr>
                        <a:t>-1</a:t>
                      </a:r>
                      <a:r>
                        <a:rPr lang="es-EC" sz="1800" b="1" kern="1200" dirty="0" smtClean="0">
                          <a:solidFill>
                            <a:schemeClr val="lt1"/>
                          </a:solidFill>
                          <a:effectLst/>
                          <a:latin typeface="+mn-lt"/>
                          <a:ea typeface="+mn-ea"/>
                          <a:cs typeface="+mn-cs"/>
                        </a:rPr>
                        <a:t>)</a:t>
                      </a:r>
                      <a:endParaRPr lang="es-EC" dirty="0"/>
                    </a:p>
                  </a:txBody>
                  <a:tcPr/>
                </a:tc>
                <a:tc>
                  <a:txBody>
                    <a:bodyPr/>
                    <a:lstStyle/>
                    <a:p>
                      <a:pPr algn="ctr"/>
                      <a:r>
                        <a:rPr lang="es-EC" sz="1800" b="1" kern="1200" dirty="0" smtClean="0">
                          <a:solidFill>
                            <a:schemeClr val="tx1">
                              <a:lumMod val="75000"/>
                              <a:lumOff val="25000"/>
                            </a:schemeClr>
                          </a:solidFill>
                          <a:effectLst/>
                          <a:latin typeface="+mn-lt"/>
                          <a:ea typeface="+mn-ea"/>
                          <a:cs typeface="+mn-cs"/>
                        </a:rPr>
                        <a:t>0,30</a:t>
                      </a:r>
                      <a:endParaRPr lang="es-EC" dirty="0">
                        <a:solidFill>
                          <a:schemeClr val="tx1">
                            <a:lumMod val="75000"/>
                            <a:lumOff val="25000"/>
                          </a:schemeClr>
                        </a:solidFill>
                      </a:endParaRPr>
                    </a:p>
                  </a:txBody>
                  <a:tcPr>
                    <a:solidFill>
                      <a:schemeClr val="accent2">
                        <a:lumMod val="40000"/>
                        <a:lumOff val="60000"/>
                      </a:schemeClr>
                    </a:solidFill>
                  </a:tcPr>
                </a:tc>
                <a:tc>
                  <a:txBody>
                    <a:bodyPr/>
                    <a:lstStyle/>
                    <a:p>
                      <a:pPr algn="ctr"/>
                      <a:r>
                        <a:rPr lang="es-EC" sz="1800" b="1" kern="1200" dirty="0" smtClean="0">
                          <a:solidFill>
                            <a:schemeClr val="tx1">
                              <a:lumMod val="75000"/>
                              <a:lumOff val="25000"/>
                            </a:schemeClr>
                          </a:solidFill>
                          <a:effectLst/>
                          <a:latin typeface="+mn-lt"/>
                          <a:ea typeface="+mn-ea"/>
                          <a:cs typeface="+mn-cs"/>
                        </a:rPr>
                        <a:t>0,50</a:t>
                      </a:r>
                      <a:endParaRPr lang="es-EC" dirty="0">
                        <a:solidFill>
                          <a:schemeClr val="tx1">
                            <a:lumMod val="75000"/>
                            <a:lumOff val="25000"/>
                          </a:schemeClr>
                        </a:solidFill>
                      </a:endParaRPr>
                    </a:p>
                  </a:txBody>
                  <a:tcPr>
                    <a:solidFill>
                      <a:schemeClr val="accent2">
                        <a:lumMod val="40000"/>
                        <a:lumOff val="60000"/>
                      </a:schemeClr>
                    </a:solidFill>
                  </a:tcPr>
                </a:tc>
                <a:tc>
                  <a:txBody>
                    <a:bodyPr/>
                    <a:lstStyle/>
                    <a:p>
                      <a:pPr algn="ctr"/>
                      <a:r>
                        <a:rPr lang="es-EC" sz="1800" b="1" kern="1200" dirty="0" smtClean="0">
                          <a:solidFill>
                            <a:schemeClr val="tx1">
                              <a:lumMod val="75000"/>
                              <a:lumOff val="25000"/>
                            </a:schemeClr>
                          </a:solidFill>
                          <a:effectLst/>
                          <a:latin typeface="+mn-lt"/>
                          <a:ea typeface="+mn-ea"/>
                          <a:cs typeface="+mn-cs"/>
                        </a:rPr>
                        <a:t>1,00</a:t>
                      </a:r>
                      <a:endParaRPr lang="es-EC" dirty="0">
                        <a:solidFill>
                          <a:schemeClr val="tx1">
                            <a:lumMod val="75000"/>
                            <a:lumOff val="25000"/>
                          </a:schemeClr>
                        </a:solidFill>
                      </a:endParaRPr>
                    </a:p>
                  </a:txBody>
                  <a:tcPr>
                    <a:solidFill>
                      <a:schemeClr val="accent2">
                        <a:lumMod val="40000"/>
                        <a:lumOff val="60000"/>
                      </a:schemeClr>
                    </a:solidFill>
                  </a:tcPr>
                </a:tc>
                <a:tc>
                  <a:txBody>
                    <a:bodyPr/>
                    <a:lstStyle/>
                    <a:p>
                      <a:pPr algn="ctr"/>
                      <a:r>
                        <a:rPr lang="es-EC" sz="1800" b="1" kern="1200" dirty="0" smtClean="0">
                          <a:solidFill>
                            <a:schemeClr val="tx1">
                              <a:lumMod val="75000"/>
                              <a:lumOff val="25000"/>
                            </a:schemeClr>
                          </a:solidFill>
                          <a:effectLst/>
                          <a:latin typeface="+mn-lt"/>
                          <a:ea typeface="+mn-ea"/>
                          <a:cs typeface="+mn-cs"/>
                        </a:rPr>
                        <a:t>1,50</a:t>
                      </a:r>
                      <a:endParaRPr lang="es-EC" dirty="0">
                        <a:solidFill>
                          <a:schemeClr val="tx1">
                            <a:lumMod val="75000"/>
                            <a:lumOff val="25000"/>
                          </a:schemeClr>
                        </a:solidFill>
                      </a:endParaRPr>
                    </a:p>
                  </a:txBody>
                  <a:tcPr>
                    <a:solidFill>
                      <a:schemeClr val="accent2">
                        <a:lumMod val="40000"/>
                        <a:lumOff val="60000"/>
                      </a:schemeClr>
                    </a:solidFill>
                  </a:tcPr>
                </a:tc>
                <a:tc>
                  <a:txBody>
                    <a:bodyPr/>
                    <a:lstStyle/>
                    <a:p>
                      <a:pPr algn="ctr"/>
                      <a:r>
                        <a:rPr lang="es-EC" sz="1800" b="1" kern="1200" dirty="0" smtClean="0">
                          <a:solidFill>
                            <a:schemeClr val="tx1">
                              <a:lumMod val="75000"/>
                              <a:lumOff val="25000"/>
                            </a:schemeClr>
                          </a:solidFill>
                          <a:effectLst/>
                          <a:latin typeface="+mn-lt"/>
                          <a:ea typeface="+mn-ea"/>
                          <a:cs typeface="+mn-cs"/>
                        </a:rPr>
                        <a:t>2,00</a:t>
                      </a:r>
                      <a:endParaRPr lang="es-EC" dirty="0">
                        <a:solidFill>
                          <a:schemeClr val="tx1">
                            <a:lumMod val="75000"/>
                            <a:lumOff val="25000"/>
                          </a:schemeClr>
                        </a:solidFill>
                      </a:endParaRPr>
                    </a:p>
                  </a:txBody>
                  <a:tcPr>
                    <a:solidFill>
                      <a:schemeClr val="accent2">
                        <a:lumMod val="40000"/>
                        <a:lumOff val="60000"/>
                      </a:schemeClr>
                    </a:solidFill>
                  </a:tcPr>
                </a:tc>
                <a:tc>
                  <a:txBody>
                    <a:bodyPr/>
                    <a:lstStyle/>
                    <a:p>
                      <a:pPr algn="ctr"/>
                      <a:r>
                        <a:rPr lang="es-EC" sz="1800" b="1" kern="1200" dirty="0" smtClean="0">
                          <a:solidFill>
                            <a:schemeClr val="tx1">
                              <a:lumMod val="75000"/>
                              <a:lumOff val="25000"/>
                            </a:schemeClr>
                          </a:solidFill>
                          <a:effectLst/>
                          <a:latin typeface="+mn-lt"/>
                          <a:ea typeface="+mn-ea"/>
                          <a:cs typeface="+mn-cs"/>
                        </a:rPr>
                        <a:t>2,50</a:t>
                      </a:r>
                      <a:endParaRPr lang="es-EC" dirty="0">
                        <a:solidFill>
                          <a:schemeClr val="tx1">
                            <a:lumMod val="75000"/>
                            <a:lumOff val="25000"/>
                          </a:schemeClr>
                        </a:solidFill>
                      </a:endParaRP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2135584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3170" y="2299382"/>
            <a:ext cx="8915399" cy="1468800"/>
          </a:xfrm>
        </p:spPr>
        <p:txBody>
          <a:bodyPr/>
          <a:lstStyle/>
          <a:p>
            <a:r>
              <a:rPr lang="es-ES" b="1" dirty="0" smtClean="0"/>
              <a:t>CAPÍTULO V: CONCLUSIONES</a:t>
            </a:r>
            <a:endParaRPr lang="es-ES" b="1" dirty="0"/>
          </a:p>
        </p:txBody>
      </p:sp>
    </p:spTree>
    <p:extLst>
      <p:ext uri="{BB962C8B-B14F-4D97-AF65-F5344CB8AC3E}">
        <p14:creationId xmlns:p14="http://schemas.microsoft.com/office/powerpoint/2010/main" val="2898114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331076" y="472224"/>
            <a:ext cx="9160658" cy="6289183"/>
          </a:xfrm>
        </p:spPr>
        <p:txBody>
          <a:bodyPr/>
          <a:lstStyle/>
          <a:p>
            <a:pPr algn="just"/>
            <a:r>
              <a:rPr lang="es-ES" dirty="0"/>
              <a:t>Los Tecnosoles elaborados con el suelo del perfil 17 a escala de laboratorio, disminuyeron la concentración de fosfatos del agua, a más del 50 % en todas las formulaciones. Por lo que, se los podría implementar a campo en los cauces del sistema hidrográfico de río Grande para disminuir las condiciones de eutrofización del agua. La mejor formulación obtenida fue la del Tecnosol 5, en la cual se usó cáscara de arroz y sulfato de Aluminio en porcentajes definidos.    </a:t>
            </a:r>
            <a:endParaRPr lang="es-EC" dirty="0"/>
          </a:p>
          <a:p>
            <a:pPr algn="just"/>
            <a:r>
              <a:rPr lang="es-ES" dirty="0"/>
              <a:t>Del análisis realizado en los puntos de agua, se concluyó que son aguas en estado hipertrófico, puesto que presentaron valores comprendidos entre 0,4 a 1,75 mg.L</a:t>
            </a:r>
            <a:r>
              <a:rPr lang="es-ES" baseline="30000" dirty="0"/>
              <a:t>-1</a:t>
            </a:r>
            <a:r>
              <a:rPr lang="es-ES" dirty="0"/>
              <a:t> de PO</a:t>
            </a:r>
            <a:r>
              <a:rPr lang="es-ES" baseline="-25000" dirty="0"/>
              <a:t>4</a:t>
            </a:r>
            <a:r>
              <a:rPr lang="es-ES" baseline="30000" dirty="0"/>
              <a:t>-3</a:t>
            </a:r>
            <a:r>
              <a:rPr lang="es-ES" dirty="0"/>
              <a:t>, a pesar de que los parámetros de pH, </a:t>
            </a:r>
            <a:r>
              <a:rPr lang="es-ES" dirty="0" err="1"/>
              <a:t>T°</a:t>
            </a:r>
            <a:r>
              <a:rPr lang="es-ES" dirty="0"/>
              <a:t>, Eh, CE, SO</a:t>
            </a:r>
            <a:r>
              <a:rPr lang="es-ES" baseline="-25000" dirty="0"/>
              <a:t>4</a:t>
            </a:r>
            <a:r>
              <a:rPr lang="es-ES" baseline="30000" dirty="0"/>
              <a:t>2- </a:t>
            </a:r>
            <a:r>
              <a:rPr lang="es-ES" dirty="0"/>
              <a:t>y NO</a:t>
            </a:r>
            <a:r>
              <a:rPr lang="es-ES" baseline="-25000" dirty="0"/>
              <a:t>3</a:t>
            </a:r>
            <a:r>
              <a:rPr lang="es-ES" baseline="30000" dirty="0"/>
              <a:t>-</a:t>
            </a:r>
            <a:r>
              <a:rPr lang="es-ES" dirty="0"/>
              <a:t> se encontraron dentro de los límites permisibles. </a:t>
            </a:r>
            <a:endParaRPr lang="es-EC" dirty="0"/>
          </a:p>
          <a:p>
            <a:pPr algn="just"/>
            <a:r>
              <a:rPr lang="es-ES" dirty="0"/>
              <a:t>Los afluentes que presentaron una alta concentración de  PO</a:t>
            </a:r>
            <a:r>
              <a:rPr lang="es-ES" baseline="-25000" dirty="0"/>
              <a:t>4</a:t>
            </a:r>
            <a:r>
              <a:rPr lang="es-ES" baseline="30000" dirty="0"/>
              <a:t>-3</a:t>
            </a:r>
            <a:r>
              <a:rPr lang="es-ES" dirty="0"/>
              <a:t>, fueron: río Cañitas, río Platanales, estero El Aguacate y estero el Regreso, lo que puede deberse a la inundación en zonas con cobertura vegetal en la presa, lo que provoca la descomposición de la materia vegetal, aportando altas concentraciones de nutrientes en el agua. De igual manera al embalsar el agua, la velocidad del flujo de agua disminuye, limitando así la capacidad auto depuradora del río, con un alto contenido de sedimentos ricos en Fósforo y Nitrógeno.</a:t>
            </a:r>
            <a:endParaRPr lang="es-EC" dirty="0"/>
          </a:p>
          <a:p>
            <a:endParaRPr lang="es-EC" dirty="0"/>
          </a:p>
        </p:txBody>
      </p:sp>
    </p:spTree>
    <p:extLst>
      <p:ext uri="{BB962C8B-B14F-4D97-AF65-F5344CB8AC3E}">
        <p14:creationId xmlns:p14="http://schemas.microsoft.com/office/powerpoint/2010/main" val="222882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576334" y="472224"/>
            <a:ext cx="9130562" cy="6044485"/>
          </a:xfrm>
        </p:spPr>
        <p:txBody>
          <a:bodyPr>
            <a:normAutofit/>
          </a:bodyPr>
          <a:lstStyle/>
          <a:p>
            <a:pPr lvl="0" algn="just"/>
            <a:r>
              <a:rPr lang="es-ES" dirty="0"/>
              <a:t>De acuerdo al análisis estadístico, la presencia de lluvias tiene un efecto directamente proporcional en el contenido de fosfatos encontrados en las aguas de río Grande En época de lluvia, las precipitaciones favorecen a la erosión y lavado del suelo, identificando altas concentraciones de PO</a:t>
            </a:r>
            <a:r>
              <a:rPr lang="es-ES" baseline="-25000" dirty="0"/>
              <a:t>4</a:t>
            </a:r>
            <a:r>
              <a:rPr lang="es-ES" baseline="30000" dirty="0"/>
              <a:t>-3</a:t>
            </a:r>
            <a:r>
              <a:rPr lang="es-ES" dirty="0"/>
              <a:t> en las aguas. En época de sequía los valores de PO</a:t>
            </a:r>
            <a:r>
              <a:rPr lang="es-ES" baseline="-25000" dirty="0"/>
              <a:t>4</a:t>
            </a:r>
            <a:r>
              <a:rPr lang="es-ES" baseline="30000" dirty="0"/>
              <a:t>-3</a:t>
            </a:r>
            <a:r>
              <a:rPr lang="es-ES" dirty="0"/>
              <a:t> disminuyeron. </a:t>
            </a:r>
            <a:endParaRPr lang="es-EC" dirty="0"/>
          </a:p>
          <a:p>
            <a:pPr lvl="0" algn="just"/>
            <a:r>
              <a:rPr lang="es-ES" dirty="0"/>
              <a:t>El parámetro de pH en el suelo influye de forma directa en la retención de Fósforo, porque cuando el pH en el suelo es ácido el Aluminio está presente en altas concentraciones como parte de la solución del suelo o, como iones intercambiables. Mientras más ácido sea el pH del suelo, mayor será la actividad de los compuestos de Aluminio, que al interactuar con los fosfatos solubles presentes en el suelo hacen que estos queden fijos como compuestos complejos insolubles de Aluminio. Cuando mayor sea la cantidad de Aluminio en el suelo mayor será la retención de Fósforo que esté presente</a:t>
            </a:r>
            <a:r>
              <a:rPr lang="es-ES" dirty="0" smtClean="0"/>
              <a:t>.</a:t>
            </a:r>
          </a:p>
          <a:p>
            <a:pPr algn="just"/>
            <a:r>
              <a:rPr lang="es-ES" dirty="0"/>
              <a:t>Con la formulación del Tecnosol 5 se consiguió aumentar la retención de Fósforo del perfil 17 en un 45,43%. De esto podemos deducir que si se utiliza el suelo del perfil 17 de época de sequía para la elaboración del Tecnosol, probablemente se consiga aumentar la retención de Fósforo del suelo de 79% hasta casi un 100%.</a:t>
            </a:r>
            <a:endParaRPr lang="es-EC" dirty="0"/>
          </a:p>
          <a:p>
            <a:pPr lvl="0" algn="just"/>
            <a:endParaRPr lang="es-EC" dirty="0"/>
          </a:p>
          <a:p>
            <a:pPr algn="just"/>
            <a:endParaRPr lang="es-EC" dirty="0"/>
          </a:p>
        </p:txBody>
      </p:sp>
    </p:spTree>
    <p:extLst>
      <p:ext uri="{BB962C8B-B14F-4D97-AF65-F5344CB8AC3E}">
        <p14:creationId xmlns:p14="http://schemas.microsoft.com/office/powerpoint/2010/main" val="1068049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31202"/>
          </a:xfrm>
        </p:spPr>
        <p:txBody>
          <a:bodyPr/>
          <a:lstStyle/>
          <a:p>
            <a:r>
              <a:rPr lang="es-ES" dirty="0" smtClean="0"/>
              <a:t>PROBLEMÁTICA Y JUSTIFICACIÓN</a:t>
            </a:r>
            <a:endParaRPr lang="es-ES" dirty="0"/>
          </a:p>
        </p:txBody>
      </p:sp>
      <p:sp>
        <p:nvSpPr>
          <p:cNvPr id="3" name="Marcador de contenido 2"/>
          <p:cNvSpPr>
            <a:spLocks noGrp="1"/>
          </p:cNvSpPr>
          <p:nvPr>
            <p:ph idx="1"/>
          </p:nvPr>
        </p:nvSpPr>
        <p:spPr>
          <a:xfrm>
            <a:off x="2255921" y="1455314"/>
            <a:ext cx="8915400" cy="2640724"/>
          </a:xfrm>
        </p:spPr>
        <p:txBody>
          <a:bodyPr>
            <a:normAutofit/>
          </a:bodyPr>
          <a:lstStyle/>
          <a:p>
            <a:pPr algn="just"/>
            <a:r>
              <a:rPr lang="es-ES" dirty="0"/>
              <a:t>El cantón más grande de la provincia de Manabí es Chone, sus actividades económicas principales son la ganadería y la </a:t>
            </a:r>
            <a:r>
              <a:rPr lang="es-ES" dirty="0" smtClean="0"/>
              <a:t>agricultura. </a:t>
            </a:r>
          </a:p>
          <a:p>
            <a:pPr algn="just"/>
            <a:r>
              <a:rPr lang="es-ES" dirty="0" smtClean="0"/>
              <a:t>Río Grande, ubicado en el cantón Chone presenta una exagerada colmatación </a:t>
            </a:r>
            <a:r>
              <a:rPr lang="es-ES" dirty="0"/>
              <a:t>de plantas acuáticas (lechuguines), sobre el espejo de agua de la </a:t>
            </a:r>
            <a:r>
              <a:rPr lang="es-ES" dirty="0" smtClean="0"/>
              <a:t>PPMCH, complicando </a:t>
            </a:r>
            <a:r>
              <a:rPr lang="es-ES" dirty="0"/>
              <a:t>la navegación y el traslado de los campesinos por el embalse debido a que se toman el espejo de agua de forma acelerada, </a:t>
            </a:r>
            <a:r>
              <a:rPr lang="es-ES" dirty="0" smtClean="0"/>
              <a:t>por el exceso de </a:t>
            </a:r>
            <a:r>
              <a:rPr lang="es-ES" dirty="0"/>
              <a:t>nutrientes.</a:t>
            </a:r>
          </a:p>
        </p:txBody>
      </p:sp>
      <p:pic>
        <p:nvPicPr>
          <p:cNvPr id="1026" name="Picture 2" descr="https://scontent.fuio1-1.fna.fbcdn.net/v/t34.0-12/20624487_1630303340348399_774862462_n.jpg?oh=20feebb370945947161c21bbd9e03e2b&amp;oe=59877C4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57" b="21113"/>
          <a:stretch/>
        </p:blipFill>
        <p:spPr bwMode="auto">
          <a:xfrm>
            <a:off x="1416679" y="4096041"/>
            <a:ext cx="3390746" cy="276195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12813"/>
          <a:stretch/>
        </p:blipFill>
        <p:spPr>
          <a:xfrm rot="10800000">
            <a:off x="8450728" y="4096039"/>
            <a:ext cx="3204688" cy="2761960"/>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807424" y="4096040"/>
            <a:ext cx="3643303" cy="2761959"/>
          </a:xfrm>
          <a:prstGeom prst="rect">
            <a:avLst/>
          </a:prstGeom>
        </p:spPr>
      </p:pic>
    </p:spTree>
    <p:extLst>
      <p:ext uri="{BB962C8B-B14F-4D97-AF65-F5344CB8AC3E}">
        <p14:creationId xmlns:p14="http://schemas.microsoft.com/office/powerpoint/2010/main" val="25648215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576334" y="472225"/>
            <a:ext cx="8915400" cy="5799786"/>
          </a:xfrm>
        </p:spPr>
        <p:txBody>
          <a:bodyPr>
            <a:normAutofit/>
          </a:bodyPr>
          <a:lstStyle/>
          <a:p>
            <a:pPr lvl="0" algn="just"/>
            <a:r>
              <a:rPr lang="es-ES" dirty="0"/>
              <a:t>Una vez realizado el ensayo de retención al Tecnosol 5 se concluyó que deja de ser eficiente a partir de la hora seis de actuar sobre el agua, porque este se satura llegando al equilibrio con un valor de q máximo 0,0048, a partir de este momento el Tecnosol deja de adsorber en toda su capacidad y se lo debería cambiar para realizar una adsorción completa del contaminante. </a:t>
            </a:r>
            <a:endParaRPr lang="es-EC" dirty="0"/>
          </a:p>
          <a:p>
            <a:pPr lvl="0" algn="just"/>
            <a:r>
              <a:rPr lang="es-ES" dirty="0" smtClean="0"/>
              <a:t>El </a:t>
            </a:r>
            <a:r>
              <a:rPr lang="es-ES" dirty="0"/>
              <a:t>Tecnosol dejó de funcionar no solamente por la saturación de fosfatos, sino también, probablemente se realizó una desorción forzada en las columnas del experimento, por consiguiente, en algún momento el agua podría tener una concentración mayor a la inicial. Es importante mencionar este fenómeno que se detectó en laboratorio en vista de que este estudio en algún momento  se trasladará a los sistemas hidrográficos de río Grande que más contribuyen de fosfatos, en resumen, en la práctica podría generarse un problema en lugar de una solución por lo que es necesario estudiar más a profundidad este efecto</a:t>
            </a:r>
            <a:r>
              <a:rPr lang="es-ES" dirty="0" smtClean="0"/>
              <a:t>.</a:t>
            </a:r>
            <a:endParaRPr lang="es-EC" dirty="0"/>
          </a:p>
        </p:txBody>
      </p:sp>
    </p:spTree>
    <p:extLst>
      <p:ext uri="{BB962C8B-B14F-4D97-AF65-F5344CB8AC3E}">
        <p14:creationId xmlns:p14="http://schemas.microsoft.com/office/powerpoint/2010/main" val="16941650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3170" y="2299382"/>
            <a:ext cx="8915399" cy="1468800"/>
          </a:xfrm>
        </p:spPr>
        <p:txBody>
          <a:bodyPr>
            <a:normAutofit/>
          </a:bodyPr>
          <a:lstStyle/>
          <a:p>
            <a:r>
              <a:rPr lang="es-ES" sz="4400" b="1" dirty="0" smtClean="0"/>
              <a:t>GRACIAS POR LA ATENCIÓN!!</a:t>
            </a:r>
            <a:endParaRPr lang="es-ES" sz="4400" b="1" dirty="0"/>
          </a:p>
        </p:txBody>
      </p:sp>
    </p:spTree>
    <p:extLst>
      <p:ext uri="{BB962C8B-B14F-4D97-AF65-F5344CB8AC3E}">
        <p14:creationId xmlns:p14="http://schemas.microsoft.com/office/powerpoint/2010/main" val="187579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3170" y="2299382"/>
            <a:ext cx="8915399" cy="1468800"/>
          </a:xfrm>
        </p:spPr>
        <p:txBody>
          <a:bodyPr/>
          <a:lstStyle/>
          <a:p>
            <a:r>
              <a:rPr lang="es-ES" b="1" dirty="0" smtClean="0"/>
              <a:t>OBJETIVOS</a:t>
            </a:r>
            <a:endParaRPr lang="es-ES" b="1" dirty="0"/>
          </a:p>
        </p:txBody>
      </p:sp>
    </p:spTree>
    <p:extLst>
      <p:ext uri="{BB962C8B-B14F-4D97-AF65-F5344CB8AC3E}">
        <p14:creationId xmlns:p14="http://schemas.microsoft.com/office/powerpoint/2010/main" val="2848860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704321"/>
            <a:ext cx="8911687" cy="1280890"/>
          </a:xfrm>
        </p:spPr>
        <p:txBody>
          <a:bodyPr/>
          <a:lstStyle/>
          <a:p>
            <a:r>
              <a:rPr lang="es-ES" dirty="0" smtClean="0"/>
              <a:t>Objetivo General</a:t>
            </a:r>
            <a:endParaRPr lang="es-ES" dirty="0"/>
          </a:p>
        </p:txBody>
      </p:sp>
      <p:sp>
        <p:nvSpPr>
          <p:cNvPr id="3" name="Marcador de contenido 2"/>
          <p:cNvSpPr>
            <a:spLocks noGrp="1"/>
          </p:cNvSpPr>
          <p:nvPr>
            <p:ph idx="1"/>
          </p:nvPr>
        </p:nvSpPr>
        <p:spPr/>
        <p:txBody>
          <a:bodyPr>
            <a:normAutofit/>
          </a:bodyPr>
          <a:lstStyle/>
          <a:p>
            <a:pPr algn="just"/>
            <a:r>
              <a:rPr lang="es-ES" sz="2000" dirty="0"/>
              <a:t>Diseñar Tecnosoles que sirvan para disminuir las concentraciones de fosfatos, desde el agua, en el sistema hidrográfico de </a:t>
            </a:r>
            <a:r>
              <a:rPr lang="es-ES" sz="2000" dirty="0" smtClean="0"/>
              <a:t>río </a:t>
            </a:r>
            <a:r>
              <a:rPr lang="es-ES" sz="2000" dirty="0"/>
              <a:t>Grande ubicado en el cantón Chone, donde funciona la Presa Propósito Múltiple.</a:t>
            </a:r>
          </a:p>
          <a:p>
            <a:pPr algn="just"/>
            <a:endParaRPr lang="es-ES" sz="2000" dirty="0"/>
          </a:p>
        </p:txBody>
      </p:sp>
    </p:spTree>
    <p:extLst>
      <p:ext uri="{BB962C8B-B14F-4D97-AF65-F5344CB8AC3E}">
        <p14:creationId xmlns:p14="http://schemas.microsoft.com/office/powerpoint/2010/main" val="2700025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527858"/>
            <a:ext cx="8911687" cy="1280890"/>
          </a:xfrm>
        </p:spPr>
        <p:txBody>
          <a:bodyPr/>
          <a:lstStyle/>
          <a:p>
            <a:r>
              <a:rPr lang="es-ES" dirty="0" smtClean="0"/>
              <a:t>Objetivos Específicos</a:t>
            </a:r>
            <a:endParaRPr lang="es-ES" dirty="0"/>
          </a:p>
        </p:txBody>
      </p:sp>
      <p:sp>
        <p:nvSpPr>
          <p:cNvPr id="3" name="Marcador de contenido 2"/>
          <p:cNvSpPr>
            <a:spLocks noGrp="1"/>
          </p:cNvSpPr>
          <p:nvPr>
            <p:ph idx="1"/>
          </p:nvPr>
        </p:nvSpPr>
        <p:spPr>
          <a:xfrm>
            <a:off x="2589212" y="1443789"/>
            <a:ext cx="8915400" cy="5213685"/>
          </a:xfrm>
        </p:spPr>
        <p:txBody>
          <a:bodyPr>
            <a:normAutofit fontScale="85000" lnSpcReduction="10000"/>
          </a:bodyPr>
          <a:lstStyle/>
          <a:p>
            <a:pPr algn="just"/>
            <a:r>
              <a:rPr lang="es-ES" sz="2000" dirty="0" smtClean="0"/>
              <a:t>Caracterizar </a:t>
            </a:r>
            <a:r>
              <a:rPr lang="es-ES" sz="2000" dirty="0"/>
              <a:t>el agua, del sistema hidrográfico de río Grande con la determinación de los parámetros físicos y químicos: Potencial Hidrógeno (pH), potencial rédox (Eh), temperatura (T), conductividad eléctrica (CE), sulfatos </a:t>
            </a:r>
            <a:r>
              <a:rPr lang="es-EC" dirty="0"/>
              <a:t>(</a:t>
            </a:r>
            <a:r>
              <a:rPr lang="es-EC" dirty="0" smtClean="0"/>
              <a:t>SO</a:t>
            </a:r>
            <a:r>
              <a:rPr lang="es-EC" baseline="-25000" dirty="0" smtClean="0"/>
              <a:t>4</a:t>
            </a:r>
            <a:r>
              <a:rPr lang="es-EC" dirty="0" smtClean="0"/>
              <a:t>)</a:t>
            </a:r>
            <a:r>
              <a:rPr lang="es-EC" baseline="30000" dirty="0" smtClean="0"/>
              <a:t>2-</a:t>
            </a:r>
            <a:r>
              <a:rPr lang="es-ES" sz="2000" dirty="0" smtClean="0"/>
              <a:t>, </a:t>
            </a:r>
            <a:r>
              <a:rPr lang="es-ES" sz="2000" dirty="0"/>
              <a:t>nitratos </a:t>
            </a:r>
            <a:r>
              <a:rPr lang="es-EC" dirty="0"/>
              <a:t>(NO</a:t>
            </a:r>
            <a:r>
              <a:rPr lang="es-EC" baseline="-25000" dirty="0"/>
              <a:t>3</a:t>
            </a:r>
            <a:r>
              <a:rPr lang="es-EC" dirty="0" smtClean="0"/>
              <a:t>)</a:t>
            </a:r>
            <a:r>
              <a:rPr lang="es-EC" baseline="30000" dirty="0" smtClean="0"/>
              <a:t>-</a:t>
            </a:r>
            <a:r>
              <a:rPr lang="es-ES" sz="2000" dirty="0" smtClean="0"/>
              <a:t>, </a:t>
            </a:r>
            <a:r>
              <a:rPr lang="es-ES" sz="2000" dirty="0"/>
              <a:t>fosfatos </a:t>
            </a:r>
            <a:r>
              <a:rPr lang="es-ES" sz="2000" dirty="0" smtClean="0"/>
              <a:t>(</a:t>
            </a:r>
            <a:r>
              <a:rPr lang="es-ES" dirty="0"/>
              <a:t>P – PO</a:t>
            </a:r>
            <a:r>
              <a:rPr lang="es-ES" baseline="-25000" dirty="0"/>
              <a:t>4</a:t>
            </a:r>
            <a:r>
              <a:rPr lang="es-ES" baseline="30000" dirty="0"/>
              <a:t>3-</a:t>
            </a:r>
            <a:r>
              <a:rPr lang="es-ES" sz="2000" dirty="0" smtClean="0"/>
              <a:t>), </a:t>
            </a:r>
            <a:r>
              <a:rPr lang="es-ES" sz="2000" dirty="0"/>
              <a:t>en dos épocas, lluvias y estiaje. </a:t>
            </a:r>
          </a:p>
          <a:p>
            <a:pPr algn="just"/>
            <a:r>
              <a:rPr lang="es-ES" sz="2000" dirty="0" smtClean="0"/>
              <a:t>Caracterizar </a:t>
            </a:r>
            <a:r>
              <a:rPr lang="es-ES" sz="2000" dirty="0"/>
              <a:t>el suelo mediante la medición de densidad aparente, real, porosidad, textura, pH, contenido de humedad y conductividad eléctrica en </a:t>
            </a:r>
            <a:r>
              <a:rPr lang="es-ES" sz="2000" dirty="0" smtClean="0"/>
              <a:t>extractos </a:t>
            </a:r>
            <a:r>
              <a:rPr lang="es-ES" sz="2000" dirty="0"/>
              <a:t>de suelo. En dos épocas, lluvia y estiaje.</a:t>
            </a:r>
          </a:p>
          <a:p>
            <a:pPr algn="just"/>
            <a:r>
              <a:rPr lang="es-ES" sz="2000" dirty="0" smtClean="0"/>
              <a:t>Diseñar </a:t>
            </a:r>
            <a:r>
              <a:rPr lang="es-ES" sz="2000" dirty="0"/>
              <a:t>composiciones de Tecnosoles a partir de suelos de la zona y derivados celulósicos; aserrín y cáscara de arroz, que retenga fosfatos en el agua.</a:t>
            </a:r>
          </a:p>
          <a:p>
            <a:pPr algn="just"/>
            <a:r>
              <a:rPr lang="es-ES" sz="2000" dirty="0" smtClean="0"/>
              <a:t>Elaborar </a:t>
            </a:r>
            <a:r>
              <a:rPr lang="es-ES" sz="2000" dirty="0"/>
              <a:t>a escala de laboratorio las formulaciones de los Tecnosoles, a través de las isotermas de adsorción Langmuir y Freundlich</a:t>
            </a:r>
            <a:r>
              <a:rPr lang="es-ES" sz="2000" dirty="0" smtClean="0"/>
              <a:t>.</a:t>
            </a:r>
          </a:p>
          <a:p>
            <a:pPr algn="just"/>
            <a:r>
              <a:rPr lang="es-ES" sz="2000" dirty="0" smtClean="0"/>
              <a:t>Analizar </a:t>
            </a:r>
            <a:r>
              <a:rPr lang="es-ES" sz="2000" dirty="0"/>
              <a:t>las concentraciones de Fósforo en los años 2013, 2014, 2016 y 2017 en función con las condiciones climáticas de la precipitación, evaporación y evapotranspiración en el sistema hidrográfico de río Grande para comparar los niveles de Fósforo existentes en éste sistema.</a:t>
            </a:r>
          </a:p>
          <a:p>
            <a:pPr algn="just"/>
            <a:r>
              <a:rPr lang="es-ES" sz="2000" dirty="0" smtClean="0"/>
              <a:t>Elaborar </a:t>
            </a:r>
            <a:r>
              <a:rPr lang="es-ES" sz="2000" dirty="0"/>
              <a:t>un mapa para ubicar los puntos donde existe una eutrofización acelerada en base a los resultados obtenidos.</a:t>
            </a:r>
          </a:p>
          <a:p>
            <a:pPr algn="just"/>
            <a:endParaRPr lang="es-ES" sz="2000" dirty="0"/>
          </a:p>
          <a:p>
            <a:pPr algn="just"/>
            <a:endParaRPr lang="es-ES" sz="2000" dirty="0"/>
          </a:p>
        </p:txBody>
      </p:sp>
    </p:spTree>
    <p:extLst>
      <p:ext uri="{BB962C8B-B14F-4D97-AF65-F5344CB8AC3E}">
        <p14:creationId xmlns:p14="http://schemas.microsoft.com/office/powerpoint/2010/main" val="3450356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3170" y="2299382"/>
            <a:ext cx="9326909" cy="1468800"/>
          </a:xfrm>
        </p:spPr>
        <p:txBody>
          <a:bodyPr/>
          <a:lstStyle/>
          <a:p>
            <a:r>
              <a:rPr lang="es-ES" b="1" dirty="0" smtClean="0"/>
              <a:t>CAPÍTULO II: FUNDAMENTO TEÓRICO</a:t>
            </a:r>
            <a:endParaRPr lang="es-ES" b="1" dirty="0"/>
          </a:p>
        </p:txBody>
      </p:sp>
    </p:spTree>
    <p:extLst>
      <p:ext uri="{BB962C8B-B14F-4D97-AF65-F5344CB8AC3E}">
        <p14:creationId xmlns:p14="http://schemas.microsoft.com/office/powerpoint/2010/main" val="171818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1034</TotalTime>
  <Words>3366</Words>
  <Application>Microsoft Office PowerPoint</Application>
  <PresentationFormat>Panorámica</PresentationFormat>
  <Paragraphs>1135</Paragraphs>
  <Slides>51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51</vt:i4>
      </vt:variant>
    </vt:vector>
  </HeadingPairs>
  <TitlesOfParts>
    <vt:vector size="59" baseType="lpstr">
      <vt:lpstr>Arial</vt:lpstr>
      <vt:lpstr>Calibri</vt:lpstr>
      <vt:lpstr>Cambria Math</vt:lpstr>
      <vt:lpstr>Century Gothic</vt:lpstr>
      <vt:lpstr>Times New Roman</vt:lpstr>
      <vt:lpstr>Wingdings</vt:lpstr>
      <vt:lpstr>Wingdings 3</vt:lpstr>
      <vt:lpstr>Espiral</vt:lpstr>
      <vt:lpstr>DEPARTAMENTO DE CIENCIAS DE LA TIERRA Y LA CONSTRUCCIÓN  CARRERA DE INGENIERÍA GEOGRÁFICA Y DEL MEDIO AMBIENTE  PROYECTO DE TITULACIÓN:   “DISEÑO DE TECNOSOLES PARA LA RETENCIÓN DE FOSFATOS EN EL AGUA, DE LA PRESA PROPÓSITO MÚLTIPLE CHONE (PPMCH), A PARTIR DE MUESTRAS DE SUELOS DEL CANTÓN CHONE MANABÍ, ECUADOR”</vt:lpstr>
      <vt:lpstr>CAPÍTULO I: GENERALIDADES</vt:lpstr>
      <vt:lpstr>ANTECEDENTES</vt:lpstr>
      <vt:lpstr>ÁREA DE ESTUDIO</vt:lpstr>
      <vt:lpstr>PROBLEMÁTICA Y JUSTIFICACIÓN</vt:lpstr>
      <vt:lpstr>OBJETIVOS</vt:lpstr>
      <vt:lpstr>Objetivo General</vt:lpstr>
      <vt:lpstr>Objetivos Específicos</vt:lpstr>
      <vt:lpstr>CAPÍTULO II: FUNDAMENTO TEÓRICO</vt:lpstr>
      <vt:lpstr>Presencia de Fósforo en el agua</vt:lpstr>
      <vt:lpstr>Eutrofización</vt:lpstr>
      <vt:lpstr>Tecnosoles</vt:lpstr>
      <vt:lpstr>Usos de los Tecnosoles</vt:lpstr>
      <vt:lpstr>CAPÍTULO III: METODOLOGÍA</vt:lpstr>
      <vt:lpstr>Presentación de PowerPoint</vt:lpstr>
      <vt:lpstr>Caracterización de aguas</vt:lpstr>
      <vt:lpstr>Precipitación, evaporación y evapotranspiración </vt:lpstr>
      <vt:lpstr>Presentación de PowerPoint</vt:lpstr>
      <vt:lpstr>Presentación de PowerPoint</vt:lpstr>
      <vt:lpstr>Presentación de PowerPoint</vt:lpstr>
      <vt:lpstr>Caracterización de suelos</vt:lpstr>
      <vt:lpstr>Diseño y elaboración de Tecnosoles </vt:lpstr>
      <vt:lpstr>Retención de fosfatos en el Tecnosol: Ensayo en columna</vt:lpstr>
      <vt:lpstr>Retención de fosfatos en el Tecnosol: Agitación Isotermas de Freundlich y Langmuir</vt:lpstr>
      <vt:lpstr>CAPÍTULO IV: RESULTADOS</vt:lpstr>
      <vt:lpstr>Agua: Parámetros físico químicos</vt:lpstr>
      <vt:lpstr>Agua: Parámetros físico químicos</vt:lpstr>
      <vt:lpstr>Fosfatos y Nitratos: para explicar el fenómeno de eutrofización</vt:lpstr>
      <vt:lpstr>Mapa de las concentraciones de fosfatos en el agua del sistema hidrográfico de río Grande de los años 2013, 2014, 2016 y 2017   </vt:lpstr>
      <vt:lpstr>Presentación de PowerPoint</vt:lpstr>
      <vt:lpstr>Análisis estadístico de las concentraciones de fosfatos vs condiciones climáticas </vt:lpstr>
      <vt:lpstr>Análisis de correlación</vt:lpstr>
      <vt:lpstr>Análisis de regresión </vt:lpstr>
      <vt:lpstr>Suelos: Parámetros físicos y químicos</vt:lpstr>
      <vt:lpstr>Análisis Químico de los 3 perfiles seleccionados</vt:lpstr>
      <vt:lpstr>Análisis físico de los perfiles férricos</vt:lpstr>
      <vt:lpstr>Análisis químico de los perfiles férricos</vt:lpstr>
      <vt:lpstr>Formulación de los Tecnosoles y ensayo de retención de fosfatos </vt:lpstr>
      <vt:lpstr>Cinética de los Tecnosoles</vt:lpstr>
      <vt:lpstr>Prueba de Retención de fosfatos al Tecnosol 5 </vt:lpstr>
      <vt:lpstr>Valores tomados en cuenta para la ecuación de la Cinética del Tecnosol 5 </vt:lpstr>
      <vt:lpstr>Ecuación de la cinética del Tecnosol 5</vt:lpstr>
      <vt:lpstr>Ajuste de la ecuación de la cinética del Tecnosol 5</vt:lpstr>
      <vt:lpstr>Modelo realizado en el software Vensim para el Tecnosol</vt:lpstr>
      <vt:lpstr>Modelo del comportamiento del fosfato en el Tecnosol</vt:lpstr>
      <vt:lpstr>Isotermas de adsorción de Langmiur y Freundlich para el Tecnosol 5 </vt:lpstr>
      <vt:lpstr>CAPÍTULO V: CONCLUSIONES</vt:lpstr>
      <vt:lpstr>Presentación de PowerPoint</vt:lpstr>
      <vt:lpstr>Presentación de PowerPoint</vt:lpstr>
      <vt:lpstr>Presentación de PowerPoint</vt:lpstr>
      <vt:lpstr>GRACIAS POR LA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TIERRA Y LA CONSTRUCCIÓN  CARRERA DE INGENIERÍA GEOGRÁFICA Y DEL MEDIO AMBIENTE  PROYECTO DE TITULACIÓN:   “DISEÑO DE TECNOSOLES PARA LA RETENCIÓN DE FOSFATOS EN EL AGUA, DE LA PRESA PROPÓSITO MÚLTIPLE CHONE (PPMCH), A PARTIR DE MUESTRAS DE SUELOS DEL CANTÓN CHONE MANABÍ, ECUADOR”</dc:title>
  <dc:creator>jean figueroa</dc:creator>
  <cp:lastModifiedBy>jean figueroa</cp:lastModifiedBy>
  <cp:revision>77</cp:revision>
  <cp:lastPrinted>2017-08-08T14:28:24Z</cp:lastPrinted>
  <dcterms:created xsi:type="dcterms:W3CDTF">2017-08-04T21:58:08Z</dcterms:created>
  <dcterms:modified xsi:type="dcterms:W3CDTF">2017-08-17T00:58:22Z</dcterms:modified>
</cp:coreProperties>
</file>