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9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0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77" r:id="rId1"/>
  </p:sldMasterIdLst>
  <p:notesMasterIdLst>
    <p:notesMasterId r:id="rId23"/>
  </p:notesMasterIdLst>
  <p:sldIdLst>
    <p:sldId id="258" r:id="rId2"/>
    <p:sldId id="260" r:id="rId3"/>
    <p:sldId id="274" r:id="rId4"/>
    <p:sldId id="261" r:id="rId5"/>
    <p:sldId id="262" r:id="rId6"/>
    <p:sldId id="264" r:id="rId7"/>
    <p:sldId id="277" r:id="rId8"/>
    <p:sldId id="268" r:id="rId9"/>
    <p:sldId id="298" r:id="rId10"/>
    <p:sldId id="275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300" r:id="rId19"/>
    <p:sldId id="272" r:id="rId20"/>
    <p:sldId id="271" r:id="rId21"/>
    <p:sldId id="273" r:id="rId2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24E271-6D64-4E85-885B-82A852DBD687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5" csCatId="colorful" phldr="1"/>
      <dgm:spPr/>
    </dgm:pt>
    <dgm:pt modelId="{B80E3C1B-D741-417B-B3C2-650D7E73B2C0}">
      <dgm:prSet phldrT="[Texto]"/>
      <dgm:spPr/>
      <dgm:t>
        <a:bodyPr/>
        <a:lstStyle/>
        <a:p>
          <a:r>
            <a:rPr lang="es-CO" dirty="0" smtClean="0">
              <a:latin typeface="Baskerville Old Face" panose="02020602080505020303" pitchFamily="18" charset="0"/>
            </a:rPr>
            <a:t>Importancia del proyecto</a:t>
          </a:r>
          <a:endParaRPr lang="es-CO" dirty="0">
            <a:latin typeface="Baskerville Old Face" panose="02020602080505020303" pitchFamily="18" charset="0"/>
          </a:endParaRPr>
        </a:p>
      </dgm:t>
    </dgm:pt>
    <dgm:pt modelId="{06D057A3-A134-499F-90AE-38B1A4C09EF8}" type="parTrans" cxnId="{C2386D47-3816-453D-979B-E91FED384B90}">
      <dgm:prSet/>
      <dgm:spPr/>
      <dgm:t>
        <a:bodyPr/>
        <a:lstStyle/>
        <a:p>
          <a:endParaRPr lang="es-CO">
            <a:latin typeface="Baskerville Old Face" panose="02020602080505020303" pitchFamily="18" charset="0"/>
          </a:endParaRPr>
        </a:p>
      </dgm:t>
    </dgm:pt>
    <dgm:pt modelId="{21A6795F-0446-4E57-83AA-DBF3516EE7D5}" type="sibTrans" cxnId="{C2386D47-3816-453D-979B-E91FED384B90}">
      <dgm:prSet/>
      <dgm:spPr/>
      <dgm:t>
        <a:bodyPr/>
        <a:lstStyle/>
        <a:p>
          <a:endParaRPr lang="es-CO">
            <a:latin typeface="Baskerville Old Face" panose="02020602080505020303" pitchFamily="18" charset="0"/>
          </a:endParaRPr>
        </a:p>
      </dgm:t>
    </dgm:pt>
    <dgm:pt modelId="{74CBAA53-69A9-4096-A768-81B34BC5D328}">
      <dgm:prSet phldrT="[Texto]"/>
      <dgm:spPr/>
      <dgm:t>
        <a:bodyPr/>
        <a:lstStyle/>
        <a:p>
          <a:r>
            <a:rPr lang="es-CO" dirty="0" smtClean="0">
              <a:latin typeface="Baskerville Old Face" panose="02020602080505020303" pitchFamily="18" charset="0"/>
            </a:rPr>
            <a:t>Objetivo General </a:t>
          </a:r>
          <a:endParaRPr lang="es-CO" dirty="0">
            <a:latin typeface="Baskerville Old Face" panose="02020602080505020303" pitchFamily="18" charset="0"/>
          </a:endParaRPr>
        </a:p>
      </dgm:t>
    </dgm:pt>
    <dgm:pt modelId="{84474643-26E8-454D-90D5-6C79950E1A11}" type="parTrans" cxnId="{255F144B-58B7-481F-954B-7195592C8F23}">
      <dgm:prSet/>
      <dgm:spPr/>
      <dgm:t>
        <a:bodyPr/>
        <a:lstStyle/>
        <a:p>
          <a:endParaRPr lang="es-CO">
            <a:latin typeface="Baskerville Old Face" panose="02020602080505020303" pitchFamily="18" charset="0"/>
          </a:endParaRPr>
        </a:p>
      </dgm:t>
    </dgm:pt>
    <dgm:pt modelId="{A67FF758-D4BC-4448-B463-D515B5BC8E44}" type="sibTrans" cxnId="{255F144B-58B7-481F-954B-7195592C8F23}">
      <dgm:prSet/>
      <dgm:spPr/>
      <dgm:t>
        <a:bodyPr/>
        <a:lstStyle/>
        <a:p>
          <a:endParaRPr lang="es-CO">
            <a:latin typeface="Baskerville Old Face" panose="02020602080505020303" pitchFamily="18" charset="0"/>
          </a:endParaRPr>
        </a:p>
      </dgm:t>
    </dgm:pt>
    <dgm:pt modelId="{7FC7B56B-E3ED-422F-8C26-DA0CC64F4EEF}">
      <dgm:prSet phldrT="[Texto]"/>
      <dgm:spPr/>
      <dgm:t>
        <a:bodyPr/>
        <a:lstStyle/>
        <a:p>
          <a:r>
            <a:rPr lang="es-CO" dirty="0" smtClean="0">
              <a:latin typeface="Baskerville Old Face" panose="02020602080505020303" pitchFamily="18" charset="0"/>
            </a:rPr>
            <a:t>Objetivos Específicos</a:t>
          </a:r>
          <a:endParaRPr lang="es-CO" dirty="0">
            <a:latin typeface="Baskerville Old Face" panose="02020602080505020303" pitchFamily="18" charset="0"/>
          </a:endParaRPr>
        </a:p>
      </dgm:t>
    </dgm:pt>
    <dgm:pt modelId="{0EE93BE8-D4A8-4C3F-94E2-BB7BA06CD6ED}" type="parTrans" cxnId="{72DB2CB1-EA01-409D-B04F-C0731E1C2260}">
      <dgm:prSet/>
      <dgm:spPr/>
      <dgm:t>
        <a:bodyPr/>
        <a:lstStyle/>
        <a:p>
          <a:endParaRPr lang="es-CO">
            <a:latin typeface="Baskerville Old Face" panose="02020602080505020303" pitchFamily="18" charset="0"/>
          </a:endParaRPr>
        </a:p>
      </dgm:t>
    </dgm:pt>
    <dgm:pt modelId="{93F470A3-7AC5-4D1D-A3A9-753C6A435B02}" type="sibTrans" cxnId="{72DB2CB1-EA01-409D-B04F-C0731E1C2260}">
      <dgm:prSet/>
      <dgm:spPr/>
      <dgm:t>
        <a:bodyPr/>
        <a:lstStyle/>
        <a:p>
          <a:endParaRPr lang="es-CO">
            <a:latin typeface="Baskerville Old Face" panose="02020602080505020303" pitchFamily="18" charset="0"/>
          </a:endParaRPr>
        </a:p>
      </dgm:t>
    </dgm:pt>
    <dgm:pt modelId="{01FDCBE9-FF98-4C87-A577-84F2BB0B4B65}" type="pres">
      <dgm:prSet presAssocID="{B624E271-6D64-4E85-885B-82A852DBD687}" presName="linearFlow" presStyleCnt="0">
        <dgm:presLayoutVars>
          <dgm:dir/>
          <dgm:resizeHandles val="exact"/>
        </dgm:presLayoutVars>
      </dgm:prSet>
      <dgm:spPr/>
    </dgm:pt>
    <dgm:pt modelId="{AAFE91E5-6B91-4905-BD22-3EAF74B05BEE}" type="pres">
      <dgm:prSet presAssocID="{B80E3C1B-D741-417B-B3C2-650D7E73B2C0}" presName="comp" presStyleCnt="0"/>
      <dgm:spPr/>
    </dgm:pt>
    <dgm:pt modelId="{F69A46FB-D993-41AF-9392-171753CBD769}" type="pres">
      <dgm:prSet presAssocID="{B80E3C1B-D741-417B-B3C2-650D7E73B2C0}" presName="rect2" presStyleLbl="node1" presStyleIdx="0" presStyleCnt="3" custScaleX="144855" custLinFactNeighborX="27570" custLinFactNeighborY="-285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13BD0B-6A86-4DCB-9295-47CFDC35F671}" type="pres">
      <dgm:prSet presAssocID="{B80E3C1B-D741-417B-B3C2-650D7E73B2C0}" presName="rect1" presStyleLbl="lnNode1" presStyleIdx="0" presStyleCnt="3" custLinFactNeighborX="962" custLinFactNeighborY="28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68667B2-D919-4F05-A0D4-6F10F8EC9DEB}" type="pres">
      <dgm:prSet presAssocID="{21A6795F-0446-4E57-83AA-DBF3516EE7D5}" presName="sibTrans" presStyleCnt="0"/>
      <dgm:spPr/>
    </dgm:pt>
    <dgm:pt modelId="{86AB707A-A23A-449B-9A45-4043F8F9685E}" type="pres">
      <dgm:prSet presAssocID="{74CBAA53-69A9-4096-A768-81B34BC5D328}" presName="comp" presStyleCnt="0"/>
      <dgm:spPr/>
    </dgm:pt>
    <dgm:pt modelId="{F065D185-94EA-43BD-9243-EA6E7BF43BDC}" type="pres">
      <dgm:prSet presAssocID="{74CBAA53-69A9-4096-A768-81B34BC5D328}" presName="rect2" presStyleLbl="node1" presStyleIdx="1" presStyleCnt="3" custScaleX="14522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D7C2AE3-4F01-4226-BFF1-51D5E59C64BE}" type="pres">
      <dgm:prSet presAssocID="{74CBAA53-69A9-4096-A768-81B34BC5D328}" presName="rect1" presStyleLbl="lnNode1" presStyleIdx="1" presStyleCnt="3" custLinFactNeighborX="634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BDC414B-F4C4-4E1F-8207-C471BFC93C3D}" type="pres">
      <dgm:prSet presAssocID="{A67FF758-D4BC-4448-B463-D515B5BC8E44}" presName="sibTrans" presStyleCnt="0"/>
      <dgm:spPr/>
    </dgm:pt>
    <dgm:pt modelId="{387D92BF-1B08-4E00-B728-2D70CFE60D58}" type="pres">
      <dgm:prSet presAssocID="{7FC7B56B-E3ED-422F-8C26-DA0CC64F4EEF}" presName="comp" presStyleCnt="0"/>
      <dgm:spPr/>
    </dgm:pt>
    <dgm:pt modelId="{31624040-E854-4A9B-82BB-71E899F1596D}" type="pres">
      <dgm:prSet presAssocID="{7FC7B56B-E3ED-422F-8C26-DA0CC64F4EEF}" presName="rect2" presStyleLbl="node1" presStyleIdx="2" presStyleCnt="3" custScaleX="143114" custLinFactNeighborX="26709" custLinFactNeighborY="-95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9C986D0-2E2F-4880-A2BA-69161AF05CE2}" type="pres">
      <dgm:prSet presAssocID="{7FC7B56B-E3ED-422F-8C26-DA0CC64F4EEF}" presName="rect1" presStyleLbl="lnNode1" presStyleIdx="2" presStyleCnt="3" custLinFactNeighborX="962"/>
      <dgm:spPr/>
    </dgm:pt>
  </dgm:ptLst>
  <dgm:cxnLst>
    <dgm:cxn modelId="{72DB2CB1-EA01-409D-B04F-C0731E1C2260}" srcId="{B624E271-6D64-4E85-885B-82A852DBD687}" destId="{7FC7B56B-E3ED-422F-8C26-DA0CC64F4EEF}" srcOrd="2" destOrd="0" parTransId="{0EE93BE8-D4A8-4C3F-94E2-BB7BA06CD6ED}" sibTransId="{93F470A3-7AC5-4D1D-A3A9-753C6A435B02}"/>
    <dgm:cxn modelId="{E4CB251E-268C-464F-AC60-C150FDA9EB48}" type="presOf" srcId="{7FC7B56B-E3ED-422F-8C26-DA0CC64F4EEF}" destId="{31624040-E854-4A9B-82BB-71E899F1596D}" srcOrd="0" destOrd="0" presId="urn:microsoft.com/office/officeart/2008/layout/AlternatingPictureBlocks"/>
    <dgm:cxn modelId="{9944154D-C6CA-4B2B-95B0-B68A4FF81D17}" type="presOf" srcId="{74CBAA53-69A9-4096-A768-81B34BC5D328}" destId="{F065D185-94EA-43BD-9243-EA6E7BF43BDC}" srcOrd="0" destOrd="0" presId="urn:microsoft.com/office/officeart/2008/layout/AlternatingPictureBlocks"/>
    <dgm:cxn modelId="{F9B5A479-1B53-4454-9138-DC9F86C69D85}" type="presOf" srcId="{B80E3C1B-D741-417B-B3C2-650D7E73B2C0}" destId="{F69A46FB-D993-41AF-9392-171753CBD769}" srcOrd="0" destOrd="0" presId="urn:microsoft.com/office/officeart/2008/layout/AlternatingPictureBlocks"/>
    <dgm:cxn modelId="{C2386D47-3816-453D-979B-E91FED384B90}" srcId="{B624E271-6D64-4E85-885B-82A852DBD687}" destId="{B80E3C1B-D741-417B-B3C2-650D7E73B2C0}" srcOrd="0" destOrd="0" parTransId="{06D057A3-A134-499F-90AE-38B1A4C09EF8}" sibTransId="{21A6795F-0446-4E57-83AA-DBF3516EE7D5}"/>
    <dgm:cxn modelId="{255F144B-58B7-481F-954B-7195592C8F23}" srcId="{B624E271-6D64-4E85-885B-82A852DBD687}" destId="{74CBAA53-69A9-4096-A768-81B34BC5D328}" srcOrd="1" destOrd="0" parTransId="{84474643-26E8-454D-90D5-6C79950E1A11}" sibTransId="{A67FF758-D4BC-4448-B463-D515B5BC8E44}"/>
    <dgm:cxn modelId="{0ACF3EE7-E63E-46A5-8831-79B461355F1B}" type="presOf" srcId="{B624E271-6D64-4E85-885B-82A852DBD687}" destId="{01FDCBE9-FF98-4C87-A577-84F2BB0B4B65}" srcOrd="0" destOrd="0" presId="urn:microsoft.com/office/officeart/2008/layout/AlternatingPictureBlocks"/>
    <dgm:cxn modelId="{87EE9F4F-4D65-4DCA-A7A8-99883376E329}" type="presParOf" srcId="{01FDCBE9-FF98-4C87-A577-84F2BB0B4B65}" destId="{AAFE91E5-6B91-4905-BD22-3EAF74B05BEE}" srcOrd="0" destOrd="0" presId="urn:microsoft.com/office/officeart/2008/layout/AlternatingPictureBlocks"/>
    <dgm:cxn modelId="{E3C110A2-E66F-4E84-BEEF-779D15642514}" type="presParOf" srcId="{AAFE91E5-6B91-4905-BD22-3EAF74B05BEE}" destId="{F69A46FB-D993-41AF-9392-171753CBD769}" srcOrd="0" destOrd="0" presId="urn:microsoft.com/office/officeart/2008/layout/AlternatingPictureBlocks"/>
    <dgm:cxn modelId="{4CF504BC-5933-45E6-9FEE-B99110CDB88C}" type="presParOf" srcId="{AAFE91E5-6B91-4905-BD22-3EAF74B05BEE}" destId="{1913BD0B-6A86-4DCB-9295-47CFDC35F671}" srcOrd="1" destOrd="0" presId="urn:microsoft.com/office/officeart/2008/layout/AlternatingPictureBlocks"/>
    <dgm:cxn modelId="{E14FD91C-2FF3-4E83-B6A0-C38BFF2061B9}" type="presParOf" srcId="{01FDCBE9-FF98-4C87-A577-84F2BB0B4B65}" destId="{868667B2-D919-4F05-A0D4-6F10F8EC9DEB}" srcOrd="1" destOrd="0" presId="urn:microsoft.com/office/officeart/2008/layout/AlternatingPictureBlocks"/>
    <dgm:cxn modelId="{F8BC8EFE-0E5B-4421-897F-8D233B3D3EC1}" type="presParOf" srcId="{01FDCBE9-FF98-4C87-A577-84F2BB0B4B65}" destId="{86AB707A-A23A-449B-9A45-4043F8F9685E}" srcOrd="2" destOrd="0" presId="urn:microsoft.com/office/officeart/2008/layout/AlternatingPictureBlocks"/>
    <dgm:cxn modelId="{523C6411-9F0D-4DF9-8A5A-5B53B37F31F4}" type="presParOf" srcId="{86AB707A-A23A-449B-9A45-4043F8F9685E}" destId="{F065D185-94EA-43BD-9243-EA6E7BF43BDC}" srcOrd="0" destOrd="0" presId="urn:microsoft.com/office/officeart/2008/layout/AlternatingPictureBlocks"/>
    <dgm:cxn modelId="{7C6E2633-43DA-4009-B405-7A701DB752AE}" type="presParOf" srcId="{86AB707A-A23A-449B-9A45-4043F8F9685E}" destId="{2D7C2AE3-4F01-4226-BFF1-51D5E59C64BE}" srcOrd="1" destOrd="0" presId="urn:microsoft.com/office/officeart/2008/layout/AlternatingPictureBlocks"/>
    <dgm:cxn modelId="{E8C12BE4-07FB-4114-87BB-27D2EC622316}" type="presParOf" srcId="{01FDCBE9-FF98-4C87-A577-84F2BB0B4B65}" destId="{5BDC414B-F4C4-4E1F-8207-C471BFC93C3D}" srcOrd="3" destOrd="0" presId="urn:microsoft.com/office/officeart/2008/layout/AlternatingPictureBlocks"/>
    <dgm:cxn modelId="{E7FC502C-A553-4EB5-A81A-6F41237F0BE5}" type="presParOf" srcId="{01FDCBE9-FF98-4C87-A577-84F2BB0B4B65}" destId="{387D92BF-1B08-4E00-B728-2D70CFE60D58}" srcOrd="4" destOrd="0" presId="urn:microsoft.com/office/officeart/2008/layout/AlternatingPictureBlocks"/>
    <dgm:cxn modelId="{57F1FA94-7FBA-40E0-9696-A22035221A77}" type="presParOf" srcId="{387D92BF-1B08-4E00-B728-2D70CFE60D58}" destId="{31624040-E854-4A9B-82BB-71E899F1596D}" srcOrd="0" destOrd="0" presId="urn:microsoft.com/office/officeart/2008/layout/AlternatingPictureBlocks"/>
    <dgm:cxn modelId="{62D3D2B8-DC92-4494-82E3-0B902CA0ECA9}" type="presParOf" srcId="{387D92BF-1B08-4E00-B728-2D70CFE60D58}" destId="{79C986D0-2E2F-4880-A2BA-69161AF05CE2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4B65FF7-653E-4E81-9745-7B6D8342E642}" type="doc">
      <dgm:prSet loTypeId="urn:microsoft.com/office/officeart/2005/8/layout/vList4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5F2646A1-D45B-4942-9C0C-AB55806E5CE8}">
      <dgm:prSet phldrT="[Texto]"/>
      <dgm:spPr/>
      <dgm:t>
        <a:bodyPr/>
        <a:lstStyle/>
        <a:p>
          <a:r>
            <a:rPr lang="es-CO" dirty="0" smtClean="0"/>
            <a:t>Servicio de papelería</a:t>
          </a:r>
          <a:endParaRPr lang="es-CO" dirty="0"/>
        </a:p>
      </dgm:t>
    </dgm:pt>
    <dgm:pt modelId="{64F9AF90-46C3-4F14-A1DD-F3C47881F751}" type="parTrans" cxnId="{919A6696-A263-4B95-A0B3-E37FFF1948AB}">
      <dgm:prSet/>
      <dgm:spPr/>
      <dgm:t>
        <a:bodyPr/>
        <a:lstStyle/>
        <a:p>
          <a:endParaRPr lang="es-CO"/>
        </a:p>
      </dgm:t>
    </dgm:pt>
    <dgm:pt modelId="{9DCF32AA-59B5-4A23-9E66-23CD72015E59}" type="sibTrans" cxnId="{919A6696-A263-4B95-A0B3-E37FFF1948AB}">
      <dgm:prSet/>
      <dgm:spPr/>
      <dgm:t>
        <a:bodyPr/>
        <a:lstStyle/>
        <a:p>
          <a:endParaRPr lang="es-CO"/>
        </a:p>
      </dgm:t>
    </dgm:pt>
    <dgm:pt modelId="{AE354C37-1696-4D4F-B4F8-5A39966FE2A8}">
      <dgm:prSet phldrT="[Texto]"/>
      <dgm:spPr/>
      <dgm:t>
        <a:bodyPr/>
        <a:lstStyle/>
        <a:p>
          <a:r>
            <a:rPr lang="es-CO" dirty="0" smtClean="0"/>
            <a:t>Pastelería</a:t>
          </a:r>
          <a:endParaRPr lang="es-CO" dirty="0"/>
        </a:p>
      </dgm:t>
    </dgm:pt>
    <dgm:pt modelId="{078A9ABC-4AE3-413C-9A0F-98305C2242D5}" type="parTrans" cxnId="{171B434B-F66F-412A-AACB-E1B488912DAE}">
      <dgm:prSet/>
      <dgm:spPr/>
      <dgm:t>
        <a:bodyPr/>
        <a:lstStyle/>
        <a:p>
          <a:endParaRPr lang="es-CO"/>
        </a:p>
      </dgm:t>
    </dgm:pt>
    <dgm:pt modelId="{68F9BBBE-7AD3-4A49-BE16-688BE08667B7}" type="sibTrans" cxnId="{171B434B-F66F-412A-AACB-E1B488912DAE}">
      <dgm:prSet/>
      <dgm:spPr/>
      <dgm:t>
        <a:bodyPr/>
        <a:lstStyle/>
        <a:p>
          <a:endParaRPr lang="es-CO"/>
        </a:p>
      </dgm:t>
    </dgm:pt>
    <dgm:pt modelId="{6A7AA39E-BD70-4E05-AD22-295C9286CBDD}">
      <dgm:prSet phldrT="[Texto]"/>
      <dgm:spPr/>
      <dgm:t>
        <a:bodyPr/>
        <a:lstStyle/>
        <a:p>
          <a:r>
            <a:rPr lang="es-CO" dirty="0" smtClean="0"/>
            <a:t>Fotografía y Video</a:t>
          </a:r>
          <a:endParaRPr lang="es-CO" dirty="0"/>
        </a:p>
      </dgm:t>
    </dgm:pt>
    <dgm:pt modelId="{BCC39080-AD5B-4AA6-B3A3-BFC8623E739B}" type="parTrans" cxnId="{91C55CD3-5E0C-41BC-8303-56B640CC2895}">
      <dgm:prSet/>
      <dgm:spPr/>
      <dgm:t>
        <a:bodyPr/>
        <a:lstStyle/>
        <a:p>
          <a:endParaRPr lang="es-CO"/>
        </a:p>
      </dgm:t>
    </dgm:pt>
    <dgm:pt modelId="{E7A103DE-E2AA-4B0D-9C8E-C71AC9E13EB5}" type="sibTrans" cxnId="{91C55CD3-5E0C-41BC-8303-56B640CC2895}">
      <dgm:prSet/>
      <dgm:spPr/>
      <dgm:t>
        <a:bodyPr/>
        <a:lstStyle/>
        <a:p>
          <a:endParaRPr lang="es-CO"/>
        </a:p>
      </dgm:t>
    </dgm:pt>
    <dgm:pt modelId="{EBD8DD26-E98D-4B78-B014-583B768EE5F4}">
      <dgm:prSet phldrT="[Texto]"/>
      <dgm:spPr/>
      <dgm:t>
        <a:bodyPr/>
        <a:lstStyle/>
        <a:p>
          <a:r>
            <a:rPr lang="es-CO" dirty="0" smtClean="0"/>
            <a:t>Florería</a:t>
          </a:r>
          <a:endParaRPr lang="es-CO" dirty="0"/>
        </a:p>
      </dgm:t>
    </dgm:pt>
    <dgm:pt modelId="{30F6C99D-5D04-4B9C-B762-981197D90AC4}" type="parTrans" cxnId="{170D0F42-631A-41E0-B3A3-2C77ADA66058}">
      <dgm:prSet/>
      <dgm:spPr/>
      <dgm:t>
        <a:bodyPr/>
        <a:lstStyle/>
        <a:p>
          <a:endParaRPr lang="es-CO"/>
        </a:p>
      </dgm:t>
    </dgm:pt>
    <dgm:pt modelId="{92E05A0A-DDFD-4108-90C9-F135DA723542}" type="sibTrans" cxnId="{170D0F42-631A-41E0-B3A3-2C77ADA66058}">
      <dgm:prSet/>
      <dgm:spPr/>
      <dgm:t>
        <a:bodyPr/>
        <a:lstStyle/>
        <a:p>
          <a:endParaRPr lang="es-CO"/>
        </a:p>
      </dgm:t>
    </dgm:pt>
    <dgm:pt modelId="{FF8E523D-60E9-4D6D-8CF2-6CAB0C44E5BF}">
      <dgm:prSet phldrT="[Texto]"/>
      <dgm:spPr/>
      <dgm:t>
        <a:bodyPr/>
        <a:lstStyle/>
        <a:p>
          <a:r>
            <a:rPr lang="es-CO" dirty="0" smtClean="0"/>
            <a:t>Decoración</a:t>
          </a:r>
          <a:endParaRPr lang="es-CO" dirty="0"/>
        </a:p>
      </dgm:t>
    </dgm:pt>
    <dgm:pt modelId="{DF56953E-0163-4851-A1D5-313E35CF93D2}" type="parTrans" cxnId="{87C829FE-9253-4FF4-A1D1-606C6F1C58DF}">
      <dgm:prSet/>
      <dgm:spPr/>
      <dgm:t>
        <a:bodyPr/>
        <a:lstStyle/>
        <a:p>
          <a:endParaRPr lang="es-CO"/>
        </a:p>
      </dgm:t>
    </dgm:pt>
    <dgm:pt modelId="{8A84E0ED-369B-48CE-8FC4-66D819D5B732}" type="sibTrans" cxnId="{87C829FE-9253-4FF4-A1D1-606C6F1C58DF}">
      <dgm:prSet/>
      <dgm:spPr/>
      <dgm:t>
        <a:bodyPr/>
        <a:lstStyle/>
        <a:p>
          <a:endParaRPr lang="es-CO"/>
        </a:p>
      </dgm:t>
    </dgm:pt>
    <dgm:pt modelId="{5368D2F9-587E-4CD1-A9A3-1B371F9029E7}">
      <dgm:prSet phldrT="[Texto]"/>
      <dgm:spPr/>
      <dgm:t>
        <a:bodyPr/>
        <a:lstStyle/>
        <a:p>
          <a:r>
            <a:rPr lang="es-CO" dirty="0" smtClean="0"/>
            <a:t>Servicio de catering o banquetes</a:t>
          </a:r>
          <a:endParaRPr lang="es-CO" dirty="0"/>
        </a:p>
      </dgm:t>
    </dgm:pt>
    <dgm:pt modelId="{CBA91AA6-5B2E-404E-B8E0-A748860BE603}" type="parTrans" cxnId="{4D28CD46-D770-4EB2-9131-0FA330ACF340}">
      <dgm:prSet/>
      <dgm:spPr/>
      <dgm:t>
        <a:bodyPr/>
        <a:lstStyle/>
        <a:p>
          <a:endParaRPr lang="es-CO"/>
        </a:p>
      </dgm:t>
    </dgm:pt>
    <dgm:pt modelId="{C6216B45-71B0-4420-AA95-50043662FA82}" type="sibTrans" cxnId="{4D28CD46-D770-4EB2-9131-0FA330ACF340}">
      <dgm:prSet/>
      <dgm:spPr/>
      <dgm:t>
        <a:bodyPr/>
        <a:lstStyle/>
        <a:p>
          <a:endParaRPr lang="es-CO"/>
        </a:p>
      </dgm:t>
    </dgm:pt>
    <dgm:pt modelId="{1228671E-748C-4696-AEE1-6B96F9D223CA}" type="pres">
      <dgm:prSet presAssocID="{64B65FF7-653E-4E81-9745-7B6D8342E64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24F4717-6D74-4083-A5D2-3928FAAE3604}" type="pres">
      <dgm:prSet presAssocID="{5F2646A1-D45B-4942-9C0C-AB55806E5CE8}" presName="comp" presStyleCnt="0"/>
      <dgm:spPr/>
      <dgm:t>
        <a:bodyPr/>
        <a:lstStyle/>
        <a:p>
          <a:endParaRPr lang="es-CO"/>
        </a:p>
      </dgm:t>
    </dgm:pt>
    <dgm:pt modelId="{297B31B4-6730-4286-9CC5-849802D23CD2}" type="pres">
      <dgm:prSet presAssocID="{5F2646A1-D45B-4942-9C0C-AB55806E5CE8}" presName="box" presStyleLbl="node1" presStyleIdx="0" presStyleCnt="5" custLinFactNeighborX="6519" custLinFactNeighborY="3869"/>
      <dgm:spPr/>
      <dgm:t>
        <a:bodyPr/>
        <a:lstStyle/>
        <a:p>
          <a:endParaRPr lang="es-CO"/>
        </a:p>
      </dgm:t>
    </dgm:pt>
    <dgm:pt modelId="{D1F0E63E-47F4-4BDA-9C0B-DF0F7D5C950F}" type="pres">
      <dgm:prSet presAssocID="{5F2646A1-D45B-4942-9C0C-AB55806E5CE8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C8A577B4-BE0F-4DCD-AACA-0C7495E1317F}" type="pres">
      <dgm:prSet presAssocID="{5F2646A1-D45B-4942-9C0C-AB55806E5CE8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0B62D81-8F54-4048-A779-A9BBF6EFB72D}" type="pres">
      <dgm:prSet presAssocID="{9DCF32AA-59B5-4A23-9E66-23CD72015E59}" presName="spacer" presStyleCnt="0"/>
      <dgm:spPr/>
      <dgm:t>
        <a:bodyPr/>
        <a:lstStyle/>
        <a:p>
          <a:endParaRPr lang="es-CO"/>
        </a:p>
      </dgm:t>
    </dgm:pt>
    <dgm:pt modelId="{654743BD-0EF2-4180-B463-E31B2C814A3F}" type="pres">
      <dgm:prSet presAssocID="{AE354C37-1696-4D4F-B4F8-5A39966FE2A8}" presName="comp" presStyleCnt="0"/>
      <dgm:spPr/>
      <dgm:t>
        <a:bodyPr/>
        <a:lstStyle/>
        <a:p>
          <a:endParaRPr lang="es-CO"/>
        </a:p>
      </dgm:t>
    </dgm:pt>
    <dgm:pt modelId="{A2C15385-1AE5-49BE-9C59-630854F02CFA}" type="pres">
      <dgm:prSet presAssocID="{AE354C37-1696-4D4F-B4F8-5A39966FE2A8}" presName="box" presStyleLbl="node1" presStyleIdx="1" presStyleCnt="5"/>
      <dgm:spPr/>
      <dgm:t>
        <a:bodyPr/>
        <a:lstStyle/>
        <a:p>
          <a:endParaRPr lang="es-CO"/>
        </a:p>
      </dgm:t>
    </dgm:pt>
    <dgm:pt modelId="{361348B5-3A6E-437B-885A-509B70CEF1D3}" type="pres">
      <dgm:prSet presAssocID="{AE354C37-1696-4D4F-B4F8-5A39966FE2A8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E217035F-10B0-4EC0-8FA1-B7F1D5E0FE3A}" type="pres">
      <dgm:prSet presAssocID="{AE354C37-1696-4D4F-B4F8-5A39966FE2A8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F52CDF5-F1E5-46DF-B65F-00E8221CEAEF}" type="pres">
      <dgm:prSet presAssocID="{68F9BBBE-7AD3-4A49-BE16-688BE08667B7}" presName="spacer" presStyleCnt="0"/>
      <dgm:spPr/>
      <dgm:t>
        <a:bodyPr/>
        <a:lstStyle/>
        <a:p>
          <a:endParaRPr lang="es-CO"/>
        </a:p>
      </dgm:t>
    </dgm:pt>
    <dgm:pt modelId="{93ECA1A0-C3B7-4247-ADCC-0F9F459F99CD}" type="pres">
      <dgm:prSet presAssocID="{6A7AA39E-BD70-4E05-AD22-295C9286CBDD}" presName="comp" presStyleCnt="0"/>
      <dgm:spPr/>
      <dgm:t>
        <a:bodyPr/>
        <a:lstStyle/>
        <a:p>
          <a:endParaRPr lang="es-CO"/>
        </a:p>
      </dgm:t>
    </dgm:pt>
    <dgm:pt modelId="{234E5FB1-E326-4B52-A4FF-90683ACA0B33}" type="pres">
      <dgm:prSet presAssocID="{6A7AA39E-BD70-4E05-AD22-295C9286CBDD}" presName="box" presStyleLbl="node1" presStyleIdx="2" presStyleCnt="5"/>
      <dgm:spPr/>
      <dgm:t>
        <a:bodyPr/>
        <a:lstStyle/>
        <a:p>
          <a:endParaRPr lang="es-CO"/>
        </a:p>
      </dgm:t>
    </dgm:pt>
    <dgm:pt modelId="{52A6FD54-B8F8-4B56-95CB-9DE433EEA357}" type="pres">
      <dgm:prSet presAssocID="{6A7AA39E-BD70-4E05-AD22-295C9286CBDD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9FCADCDC-D48D-436D-A9DF-F3517044C523}" type="pres">
      <dgm:prSet presAssocID="{6A7AA39E-BD70-4E05-AD22-295C9286CBDD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498C8EA-A541-438F-83DA-0B5144D1F032}" type="pres">
      <dgm:prSet presAssocID="{E7A103DE-E2AA-4B0D-9C8E-C71AC9E13EB5}" presName="spacer" presStyleCnt="0"/>
      <dgm:spPr/>
      <dgm:t>
        <a:bodyPr/>
        <a:lstStyle/>
        <a:p>
          <a:endParaRPr lang="es-CO"/>
        </a:p>
      </dgm:t>
    </dgm:pt>
    <dgm:pt modelId="{3B2A3C5C-153D-4555-931E-8881895244D6}" type="pres">
      <dgm:prSet presAssocID="{EBD8DD26-E98D-4B78-B014-583B768EE5F4}" presName="comp" presStyleCnt="0"/>
      <dgm:spPr/>
      <dgm:t>
        <a:bodyPr/>
        <a:lstStyle/>
        <a:p>
          <a:endParaRPr lang="es-CO"/>
        </a:p>
      </dgm:t>
    </dgm:pt>
    <dgm:pt modelId="{0C37D19B-8640-4A1B-A759-BF06BE32E895}" type="pres">
      <dgm:prSet presAssocID="{EBD8DD26-E98D-4B78-B014-583B768EE5F4}" presName="box" presStyleLbl="node1" presStyleIdx="3" presStyleCnt="5"/>
      <dgm:spPr/>
      <dgm:t>
        <a:bodyPr/>
        <a:lstStyle/>
        <a:p>
          <a:endParaRPr lang="es-CO"/>
        </a:p>
      </dgm:t>
    </dgm:pt>
    <dgm:pt modelId="{D81CD32C-A2C2-4BF2-93C4-F6DB41DF94AD}" type="pres">
      <dgm:prSet presAssocID="{EBD8DD26-E98D-4B78-B014-583B768EE5F4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46D2A316-22FE-4127-8442-0939F4F1E03D}" type="pres">
      <dgm:prSet presAssocID="{EBD8DD26-E98D-4B78-B014-583B768EE5F4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D1B1EB2-227A-4496-9FEE-83A08D39EDC9}" type="pres">
      <dgm:prSet presAssocID="{92E05A0A-DDFD-4108-90C9-F135DA723542}" presName="spacer" presStyleCnt="0"/>
      <dgm:spPr/>
      <dgm:t>
        <a:bodyPr/>
        <a:lstStyle/>
        <a:p>
          <a:endParaRPr lang="es-CO"/>
        </a:p>
      </dgm:t>
    </dgm:pt>
    <dgm:pt modelId="{02E66D50-4CF2-414E-A5BE-343EE8565A45}" type="pres">
      <dgm:prSet presAssocID="{5368D2F9-587E-4CD1-A9A3-1B371F9029E7}" presName="comp" presStyleCnt="0"/>
      <dgm:spPr/>
      <dgm:t>
        <a:bodyPr/>
        <a:lstStyle/>
        <a:p>
          <a:endParaRPr lang="es-CO"/>
        </a:p>
      </dgm:t>
    </dgm:pt>
    <dgm:pt modelId="{95F9BD27-BC76-46FB-A51F-695DB575F582}" type="pres">
      <dgm:prSet presAssocID="{5368D2F9-587E-4CD1-A9A3-1B371F9029E7}" presName="box" presStyleLbl="node1" presStyleIdx="4" presStyleCnt="5"/>
      <dgm:spPr/>
      <dgm:t>
        <a:bodyPr/>
        <a:lstStyle/>
        <a:p>
          <a:endParaRPr lang="es-CO"/>
        </a:p>
      </dgm:t>
    </dgm:pt>
    <dgm:pt modelId="{8EA711D6-7DE8-447F-91BE-A3DB6212B8D3}" type="pres">
      <dgm:prSet presAssocID="{5368D2F9-587E-4CD1-A9A3-1B371F9029E7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5166B7A5-5B6E-45E7-B1A1-CAB2E6C68681}" type="pres">
      <dgm:prSet presAssocID="{5368D2F9-587E-4CD1-A9A3-1B371F9029E7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19A6696-A263-4B95-A0B3-E37FFF1948AB}" srcId="{64B65FF7-653E-4E81-9745-7B6D8342E642}" destId="{5F2646A1-D45B-4942-9C0C-AB55806E5CE8}" srcOrd="0" destOrd="0" parTransId="{64F9AF90-46C3-4F14-A1DD-F3C47881F751}" sibTransId="{9DCF32AA-59B5-4A23-9E66-23CD72015E59}"/>
    <dgm:cxn modelId="{6976DCA9-D16A-4C6F-B6C1-67E368E5C18D}" type="presOf" srcId="{64B65FF7-653E-4E81-9745-7B6D8342E642}" destId="{1228671E-748C-4696-AEE1-6B96F9D223CA}" srcOrd="0" destOrd="0" presId="urn:microsoft.com/office/officeart/2005/8/layout/vList4"/>
    <dgm:cxn modelId="{43AD76D7-7605-4EAD-A916-03310817F945}" type="presOf" srcId="{6A7AA39E-BD70-4E05-AD22-295C9286CBDD}" destId="{9FCADCDC-D48D-436D-A9DF-F3517044C523}" srcOrd="1" destOrd="0" presId="urn:microsoft.com/office/officeart/2005/8/layout/vList4"/>
    <dgm:cxn modelId="{B914F8E4-DCDF-48EF-A03B-9BC99525C8DE}" type="presOf" srcId="{FF8E523D-60E9-4D6D-8CF2-6CAB0C44E5BF}" destId="{46D2A316-22FE-4127-8442-0939F4F1E03D}" srcOrd="1" destOrd="1" presId="urn:microsoft.com/office/officeart/2005/8/layout/vList4"/>
    <dgm:cxn modelId="{6D1687F7-CFB4-4AF6-8D0B-113F281D94A4}" type="presOf" srcId="{AE354C37-1696-4D4F-B4F8-5A39966FE2A8}" destId="{E217035F-10B0-4EC0-8FA1-B7F1D5E0FE3A}" srcOrd="1" destOrd="0" presId="urn:microsoft.com/office/officeart/2005/8/layout/vList4"/>
    <dgm:cxn modelId="{16FFCAD9-F6BE-472D-AF17-CDCF7FF6BA0B}" type="presOf" srcId="{5F2646A1-D45B-4942-9C0C-AB55806E5CE8}" destId="{297B31B4-6730-4286-9CC5-849802D23CD2}" srcOrd="0" destOrd="0" presId="urn:microsoft.com/office/officeart/2005/8/layout/vList4"/>
    <dgm:cxn modelId="{94F9BC11-A65D-4B05-A933-B0616944292B}" type="presOf" srcId="{5368D2F9-587E-4CD1-A9A3-1B371F9029E7}" destId="{95F9BD27-BC76-46FB-A51F-695DB575F582}" srcOrd="0" destOrd="0" presId="urn:microsoft.com/office/officeart/2005/8/layout/vList4"/>
    <dgm:cxn modelId="{2E0FE910-C79C-4CA9-8AAC-BEA5D14C8D6D}" type="presOf" srcId="{EBD8DD26-E98D-4B78-B014-583B768EE5F4}" destId="{0C37D19B-8640-4A1B-A759-BF06BE32E895}" srcOrd="0" destOrd="0" presId="urn:microsoft.com/office/officeart/2005/8/layout/vList4"/>
    <dgm:cxn modelId="{87C829FE-9253-4FF4-A1D1-606C6F1C58DF}" srcId="{EBD8DD26-E98D-4B78-B014-583B768EE5F4}" destId="{FF8E523D-60E9-4D6D-8CF2-6CAB0C44E5BF}" srcOrd="0" destOrd="0" parTransId="{DF56953E-0163-4851-A1D5-313E35CF93D2}" sibTransId="{8A84E0ED-369B-48CE-8FC4-66D819D5B732}"/>
    <dgm:cxn modelId="{4D28CD46-D770-4EB2-9131-0FA330ACF340}" srcId="{64B65FF7-653E-4E81-9745-7B6D8342E642}" destId="{5368D2F9-587E-4CD1-A9A3-1B371F9029E7}" srcOrd="4" destOrd="0" parTransId="{CBA91AA6-5B2E-404E-B8E0-A748860BE603}" sibTransId="{C6216B45-71B0-4420-AA95-50043662FA82}"/>
    <dgm:cxn modelId="{E55E461D-283E-4438-B2B2-E044EDA0F337}" type="presOf" srcId="{5368D2F9-587E-4CD1-A9A3-1B371F9029E7}" destId="{5166B7A5-5B6E-45E7-B1A1-CAB2E6C68681}" srcOrd="1" destOrd="0" presId="urn:microsoft.com/office/officeart/2005/8/layout/vList4"/>
    <dgm:cxn modelId="{2D01C22A-8952-46F2-BD06-661CE489F90D}" type="presOf" srcId="{6A7AA39E-BD70-4E05-AD22-295C9286CBDD}" destId="{234E5FB1-E326-4B52-A4FF-90683ACA0B33}" srcOrd="0" destOrd="0" presId="urn:microsoft.com/office/officeart/2005/8/layout/vList4"/>
    <dgm:cxn modelId="{170D0F42-631A-41E0-B3A3-2C77ADA66058}" srcId="{64B65FF7-653E-4E81-9745-7B6D8342E642}" destId="{EBD8DD26-E98D-4B78-B014-583B768EE5F4}" srcOrd="3" destOrd="0" parTransId="{30F6C99D-5D04-4B9C-B762-981197D90AC4}" sibTransId="{92E05A0A-DDFD-4108-90C9-F135DA723542}"/>
    <dgm:cxn modelId="{94943079-B8A1-496A-9C0B-08DFC64816C6}" type="presOf" srcId="{EBD8DD26-E98D-4B78-B014-583B768EE5F4}" destId="{46D2A316-22FE-4127-8442-0939F4F1E03D}" srcOrd="1" destOrd="0" presId="urn:microsoft.com/office/officeart/2005/8/layout/vList4"/>
    <dgm:cxn modelId="{9A32B332-686D-4299-89FC-DD597BF1B419}" type="presOf" srcId="{AE354C37-1696-4D4F-B4F8-5A39966FE2A8}" destId="{A2C15385-1AE5-49BE-9C59-630854F02CFA}" srcOrd="0" destOrd="0" presId="urn:microsoft.com/office/officeart/2005/8/layout/vList4"/>
    <dgm:cxn modelId="{171B434B-F66F-412A-AACB-E1B488912DAE}" srcId="{64B65FF7-653E-4E81-9745-7B6D8342E642}" destId="{AE354C37-1696-4D4F-B4F8-5A39966FE2A8}" srcOrd="1" destOrd="0" parTransId="{078A9ABC-4AE3-413C-9A0F-98305C2242D5}" sibTransId="{68F9BBBE-7AD3-4A49-BE16-688BE08667B7}"/>
    <dgm:cxn modelId="{51F3DE48-D829-4492-A716-EDC19D89FC02}" type="presOf" srcId="{FF8E523D-60E9-4D6D-8CF2-6CAB0C44E5BF}" destId="{0C37D19B-8640-4A1B-A759-BF06BE32E895}" srcOrd="0" destOrd="1" presId="urn:microsoft.com/office/officeart/2005/8/layout/vList4"/>
    <dgm:cxn modelId="{CFCCDA44-35E3-4C1C-9D78-8200538D234E}" type="presOf" srcId="{5F2646A1-D45B-4942-9C0C-AB55806E5CE8}" destId="{C8A577B4-BE0F-4DCD-AACA-0C7495E1317F}" srcOrd="1" destOrd="0" presId="urn:microsoft.com/office/officeart/2005/8/layout/vList4"/>
    <dgm:cxn modelId="{91C55CD3-5E0C-41BC-8303-56B640CC2895}" srcId="{64B65FF7-653E-4E81-9745-7B6D8342E642}" destId="{6A7AA39E-BD70-4E05-AD22-295C9286CBDD}" srcOrd="2" destOrd="0" parTransId="{BCC39080-AD5B-4AA6-B3A3-BFC8623E739B}" sibTransId="{E7A103DE-E2AA-4B0D-9C8E-C71AC9E13EB5}"/>
    <dgm:cxn modelId="{5EE9BDBD-8023-493F-B511-D7A1FD6988C9}" type="presParOf" srcId="{1228671E-748C-4696-AEE1-6B96F9D223CA}" destId="{624F4717-6D74-4083-A5D2-3928FAAE3604}" srcOrd="0" destOrd="0" presId="urn:microsoft.com/office/officeart/2005/8/layout/vList4"/>
    <dgm:cxn modelId="{8FA859FF-2A60-460F-83BC-0EB17073BB8F}" type="presParOf" srcId="{624F4717-6D74-4083-A5D2-3928FAAE3604}" destId="{297B31B4-6730-4286-9CC5-849802D23CD2}" srcOrd="0" destOrd="0" presId="urn:microsoft.com/office/officeart/2005/8/layout/vList4"/>
    <dgm:cxn modelId="{3000801F-99D5-4C8F-9B19-C2224F0882EF}" type="presParOf" srcId="{624F4717-6D74-4083-A5D2-3928FAAE3604}" destId="{D1F0E63E-47F4-4BDA-9C0B-DF0F7D5C950F}" srcOrd="1" destOrd="0" presId="urn:microsoft.com/office/officeart/2005/8/layout/vList4"/>
    <dgm:cxn modelId="{7783B15D-AFCE-4963-8DC1-CF18DA6B5BD0}" type="presParOf" srcId="{624F4717-6D74-4083-A5D2-3928FAAE3604}" destId="{C8A577B4-BE0F-4DCD-AACA-0C7495E1317F}" srcOrd="2" destOrd="0" presId="urn:microsoft.com/office/officeart/2005/8/layout/vList4"/>
    <dgm:cxn modelId="{D8EB71A0-A283-4AED-89A1-8B7D227D7265}" type="presParOf" srcId="{1228671E-748C-4696-AEE1-6B96F9D223CA}" destId="{E0B62D81-8F54-4048-A779-A9BBF6EFB72D}" srcOrd="1" destOrd="0" presId="urn:microsoft.com/office/officeart/2005/8/layout/vList4"/>
    <dgm:cxn modelId="{E035E3F9-328C-4F6D-A149-2317E4986B8F}" type="presParOf" srcId="{1228671E-748C-4696-AEE1-6B96F9D223CA}" destId="{654743BD-0EF2-4180-B463-E31B2C814A3F}" srcOrd="2" destOrd="0" presId="urn:microsoft.com/office/officeart/2005/8/layout/vList4"/>
    <dgm:cxn modelId="{BE8C0562-4378-4720-8707-2AE79EBCFC69}" type="presParOf" srcId="{654743BD-0EF2-4180-B463-E31B2C814A3F}" destId="{A2C15385-1AE5-49BE-9C59-630854F02CFA}" srcOrd="0" destOrd="0" presId="urn:microsoft.com/office/officeart/2005/8/layout/vList4"/>
    <dgm:cxn modelId="{382E478F-51C7-48CD-8D42-D07B3E681545}" type="presParOf" srcId="{654743BD-0EF2-4180-B463-E31B2C814A3F}" destId="{361348B5-3A6E-437B-885A-509B70CEF1D3}" srcOrd="1" destOrd="0" presId="urn:microsoft.com/office/officeart/2005/8/layout/vList4"/>
    <dgm:cxn modelId="{B38867AB-9008-4922-B726-4E7FD92F5390}" type="presParOf" srcId="{654743BD-0EF2-4180-B463-E31B2C814A3F}" destId="{E217035F-10B0-4EC0-8FA1-B7F1D5E0FE3A}" srcOrd="2" destOrd="0" presId="urn:microsoft.com/office/officeart/2005/8/layout/vList4"/>
    <dgm:cxn modelId="{42F6F28D-C163-4281-9793-A5A69758F2E0}" type="presParOf" srcId="{1228671E-748C-4696-AEE1-6B96F9D223CA}" destId="{0F52CDF5-F1E5-46DF-B65F-00E8221CEAEF}" srcOrd="3" destOrd="0" presId="urn:microsoft.com/office/officeart/2005/8/layout/vList4"/>
    <dgm:cxn modelId="{A0C263D9-8AF0-46C8-A6E5-10CBDB3A893B}" type="presParOf" srcId="{1228671E-748C-4696-AEE1-6B96F9D223CA}" destId="{93ECA1A0-C3B7-4247-ADCC-0F9F459F99CD}" srcOrd="4" destOrd="0" presId="urn:microsoft.com/office/officeart/2005/8/layout/vList4"/>
    <dgm:cxn modelId="{262C9E2F-D129-47C3-932D-F8BC70997DD0}" type="presParOf" srcId="{93ECA1A0-C3B7-4247-ADCC-0F9F459F99CD}" destId="{234E5FB1-E326-4B52-A4FF-90683ACA0B33}" srcOrd="0" destOrd="0" presId="urn:microsoft.com/office/officeart/2005/8/layout/vList4"/>
    <dgm:cxn modelId="{86D0EDBC-57A8-4F51-89E3-3310F4040D1C}" type="presParOf" srcId="{93ECA1A0-C3B7-4247-ADCC-0F9F459F99CD}" destId="{52A6FD54-B8F8-4B56-95CB-9DE433EEA357}" srcOrd="1" destOrd="0" presId="urn:microsoft.com/office/officeart/2005/8/layout/vList4"/>
    <dgm:cxn modelId="{9129C68F-E32D-441E-9D02-7A87AC085CA0}" type="presParOf" srcId="{93ECA1A0-C3B7-4247-ADCC-0F9F459F99CD}" destId="{9FCADCDC-D48D-436D-A9DF-F3517044C523}" srcOrd="2" destOrd="0" presId="urn:microsoft.com/office/officeart/2005/8/layout/vList4"/>
    <dgm:cxn modelId="{3FC10DAD-7CEF-4DA2-A28C-423034D2C76B}" type="presParOf" srcId="{1228671E-748C-4696-AEE1-6B96F9D223CA}" destId="{8498C8EA-A541-438F-83DA-0B5144D1F032}" srcOrd="5" destOrd="0" presId="urn:microsoft.com/office/officeart/2005/8/layout/vList4"/>
    <dgm:cxn modelId="{1A183687-15C7-4616-B62D-760BE54B4E81}" type="presParOf" srcId="{1228671E-748C-4696-AEE1-6B96F9D223CA}" destId="{3B2A3C5C-153D-4555-931E-8881895244D6}" srcOrd="6" destOrd="0" presId="urn:microsoft.com/office/officeart/2005/8/layout/vList4"/>
    <dgm:cxn modelId="{5FE25B12-2156-46A8-9985-E68DEDC317BE}" type="presParOf" srcId="{3B2A3C5C-153D-4555-931E-8881895244D6}" destId="{0C37D19B-8640-4A1B-A759-BF06BE32E895}" srcOrd="0" destOrd="0" presId="urn:microsoft.com/office/officeart/2005/8/layout/vList4"/>
    <dgm:cxn modelId="{D5E48869-E1E8-4CC7-B293-E79B121A512D}" type="presParOf" srcId="{3B2A3C5C-153D-4555-931E-8881895244D6}" destId="{D81CD32C-A2C2-4BF2-93C4-F6DB41DF94AD}" srcOrd="1" destOrd="0" presId="urn:microsoft.com/office/officeart/2005/8/layout/vList4"/>
    <dgm:cxn modelId="{22BC6886-47A7-4F31-86C2-B947C01F9189}" type="presParOf" srcId="{3B2A3C5C-153D-4555-931E-8881895244D6}" destId="{46D2A316-22FE-4127-8442-0939F4F1E03D}" srcOrd="2" destOrd="0" presId="urn:microsoft.com/office/officeart/2005/8/layout/vList4"/>
    <dgm:cxn modelId="{DF722734-2A07-48CF-BF35-7ECC0469D1B8}" type="presParOf" srcId="{1228671E-748C-4696-AEE1-6B96F9D223CA}" destId="{FD1B1EB2-227A-4496-9FEE-83A08D39EDC9}" srcOrd="7" destOrd="0" presId="urn:microsoft.com/office/officeart/2005/8/layout/vList4"/>
    <dgm:cxn modelId="{98E419F7-F381-49EB-8EE7-23CB00091BD2}" type="presParOf" srcId="{1228671E-748C-4696-AEE1-6B96F9D223CA}" destId="{02E66D50-4CF2-414E-A5BE-343EE8565A45}" srcOrd="8" destOrd="0" presId="urn:microsoft.com/office/officeart/2005/8/layout/vList4"/>
    <dgm:cxn modelId="{00C2D749-A67A-4646-BA9F-B705DE35FBFD}" type="presParOf" srcId="{02E66D50-4CF2-414E-A5BE-343EE8565A45}" destId="{95F9BD27-BC76-46FB-A51F-695DB575F582}" srcOrd="0" destOrd="0" presId="urn:microsoft.com/office/officeart/2005/8/layout/vList4"/>
    <dgm:cxn modelId="{42DE487D-F6DE-47C3-8065-C39844468D1F}" type="presParOf" srcId="{02E66D50-4CF2-414E-A5BE-343EE8565A45}" destId="{8EA711D6-7DE8-447F-91BE-A3DB6212B8D3}" srcOrd="1" destOrd="0" presId="urn:microsoft.com/office/officeart/2005/8/layout/vList4"/>
    <dgm:cxn modelId="{9C6987AA-4C91-4712-8C2E-4048089969A9}" type="presParOf" srcId="{02E66D50-4CF2-414E-A5BE-343EE8565A45}" destId="{5166B7A5-5B6E-45E7-B1A1-CAB2E6C6868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223C277-46ED-4AED-8D96-692B89CBA1C8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9BCFBC97-B89B-4FE9-ABEF-11F77284CC0C}">
      <dgm:prSet phldrT="[Texto]" custT="1"/>
      <dgm:spPr/>
      <dgm:t>
        <a:bodyPr/>
        <a:lstStyle/>
        <a:p>
          <a:r>
            <a:rPr lang="es-CO" sz="3600" dirty="0" smtClean="0"/>
            <a:t>Sitios Naturales</a:t>
          </a:r>
          <a:endParaRPr lang="es-CO" sz="3600" dirty="0"/>
        </a:p>
      </dgm:t>
    </dgm:pt>
    <dgm:pt modelId="{12686E01-7148-4D41-A7EA-B24CBAA19411}" type="parTrans" cxnId="{B64E3C8E-3943-4F18-8B9A-54EF7EBF9DD3}">
      <dgm:prSet/>
      <dgm:spPr/>
      <dgm:t>
        <a:bodyPr/>
        <a:lstStyle/>
        <a:p>
          <a:endParaRPr lang="es-CO" sz="1600"/>
        </a:p>
      </dgm:t>
    </dgm:pt>
    <dgm:pt modelId="{74B2665B-398E-4523-9AA0-68FB48FD0643}" type="sibTrans" cxnId="{B64E3C8E-3943-4F18-8B9A-54EF7EBF9DD3}">
      <dgm:prSet/>
      <dgm:spPr/>
      <dgm:t>
        <a:bodyPr/>
        <a:lstStyle/>
        <a:p>
          <a:endParaRPr lang="es-CO" sz="1600"/>
        </a:p>
      </dgm:t>
    </dgm:pt>
    <dgm:pt modelId="{7EF3C3CA-2D6A-40EF-BA67-8EC713FB7E93}">
      <dgm:prSet phldrT="[Texto]" custT="1"/>
      <dgm:spPr/>
      <dgm:t>
        <a:bodyPr/>
        <a:lstStyle/>
        <a:p>
          <a:r>
            <a:rPr lang="es-CO" sz="3600" dirty="0" smtClean="0"/>
            <a:t>Manifestaciones Culturales</a:t>
          </a:r>
          <a:endParaRPr lang="es-CO" sz="3600" dirty="0"/>
        </a:p>
      </dgm:t>
    </dgm:pt>
    <dgm:pt modelId="{808827CD-EE9C-4438-8ABB-4D8FCC21FE1F}" type="parTrans" cxnId="{32C615BF-8936-4481-A835-076343037EDF}">
      <dgm:prSet/>
      <dgm:spPr/>
      <dgm:t>
        <a:bodyPr/>
        <a:lstStyle/>
        <a:p>
          <a:endParaRPr lang="es-CO" sz="1600"/>
        </a:p>
      </dgm:t>
    </dgm:pt>
    <dgm:pt modelId="{FB9CA69B-5C11-4453-9128-13040B194768}" type="sibTrans" cxnId="{32C615BF-8936-4481-A835-076343037EDF}">
      <dgm:prSet/>
      <dgm:spPr/>
      <dgm:t>
        <a:bodyPr/>
        <a:lstStyle/>
        <a:p>
          <a:endParaRPr lang="es-CO" sz="1600"/>
        </a:p>
      </dgm:t>
    </dgm:pt>
    <dgm:pt modelId="{77F819D5-C300-4224-B694-2EE6367BB137}" type="pres">
      <dgm:prSet presAssocID="{1223C277-46ED-4AED-8D96-692B89CBA1C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70560026-95A4-4F5C-8B82-2913A7F32F12}" type="pres">
      <dgm:prSet presAssocID="{9BCFBC97-B89B-4FE9-ABEF-11F77284CC0C}" presName="comp" presStyleCnt="0"/>
      <dgm:spPr/>
    </dgm:pt>
    <dgm:pt modelId="{A80C767A-D4CD-4D58-8177-5FF13018A6CA}" type="pres">
      <dgm:prSet presAssocID="{9BCFBC97-B89B-4FE9-ABEF-11F77284CC0C}" presName="rect2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3919A61-43B1-4B9C-9A44-765DB9B3531C}" type="pres">
      <dgm:prSet presAssocID="{9BCFBC97-B89B-4FE9-ABEF-11F77284CC0C}" presName="rect1" presStyleLbl="ln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F5B6BB-2A36-4ED5-A6DB-20A3CD21E41B}" type="pres">
      <dgm:prSet presAssocID="{74B2665B-398E-4523-9AA0-68FB48FD0643}" presName="sibTrans" presStyleCnt="0"/>
      <dgm:spPr/>
    </dgm:pt>
    <dgm:pt modelId="{2E706D7D-FACE-43AB-9725-68692D8CA8EF}" type="pres">
      <dgm:prSet presAssocID="{7EF3C3CA-2D6A-40EF-BA67-8EC713FB7E93}" presName="comp" presStyleCnt="0"/>
      <dgm:spPr/>
    </dgm:pt>
    <dgm:pt modelId="{36005E54-0FE5-4EF6-BA3A-66DFEB54457E}" type="pres">
      <dgm:prSet presAssocID="{7EF3C3CA-2D6A-40EF-BA67-8EC713FB7E93}" presName="rect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051A8D7-A888-4DA8-82CB-3107ED1B22F8}" type="pres">
      <dgm:prSet presAssocID="{7EF3C3CA-2D6A-40EF-BA67-8EC713FB7E93}" presName="rect1" presStyleLbl="ln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B071EC8F-E975-453E-AB8D-2BB84046A430}" type="presOf" srcId="{9BCFBC97-B89B-4FE9-ABEF-11F77284CC0C}" destId="{A80C767A-D4CD-4D58-8177-5FF13018A6CA}" srcOrd="0" destOrd="0" presId="urn:microsoft.com/office/officeart/2008/layout/AlternatingPictureBlocks"/>
    <dgm:cxn modelId="{32C615BF-8936-4481-A835-076343037EDF}" srcId="{1223C277-46ED-4AED-8D96-692B89CBA1C8}" destId="{7EF3C3CA-2D6A-40EF-BA67-8EC713FB7E93}" srcOrd="1" destOrd="0" parTransId="{808827CD-EE9C-4438-8ABB-4D8FCC21FE1F}" sibTransId="{FB9CA69B-5C11-4453-9128-13040B194768}"/>
    <dgm:cxn modelId="{B8BF5A05-98D1-4D96-B5D8-83BE4B0245DF}" type="presOf" srcId="{7EF3C3CA-2D6A-40EF-BA67-8EC713FB7E93}" destId="{36005E54-0FE5-4EF6-BA3A-66DFEB54457E}" srcOrd="0" destOrd="0" presId="urn:microsoft.com/office/officeart/2008/layout/AlternatingPictureBlocks"/>
    <dgm:cxn modelId="{B64E3C8E-3943-4F18-8B9A-54EF7EBF9DD3}" srcId="{1223C277-46ED-4AED-8D96-692B89CBA1C8}" destId="{9BCFBC97-B89B-4FE9-ABEF-11F77284CC0C}" srcOrd="0" destOrd="0" parTransId="{12686E01-7148-4D41-A7EA-B24CBAA19411}" sibTransId="{74B2665B-398E-4523-9AA0-68FB48FD0643}"/>
    <dgm:cxn modelId="{3252453F-C77C-4F67-891E-B307A3DF5AA5}" type="presOf" srcId="{1223C277-46ED-4AED-8D96-692B89CBA1C8}" destId="{77F819D5-C300-4224-B694-2EE6367BB137}" srcOrd="0" destOrd="0" presId="urn:microsoft.com/office/officeart/2008/layout/AlternatingPictureBlocks"/>
    <dgm:cxn modelId="{EDA64DF5-74D6-48BC-8DBB-D0E6D5A8D854}" type="presParOf" srcId="{77F819D5-C300-4224-B694-2EE6367BB137}" destId="{70560026-95A4-4F5C-8B82-2913A7F32F12}" srcOrd="0" destOrd="0" presId="urn:microsoft.com/office/officeart/2008/layout/AlternatingPictureBlocks"/>
    <dgm:cxn modelId="{2203009B-49CA-449F-BA36-12BC3BAB34F5}" type="presParOf" srcId="{70560026-95A4-4F5C-8B82-2913A7F32F12}" destId="{A80C767A-D4CD-4D58-8177-5FF13018A6CA}" srcOrd="0" destOrd="0" presId="urn:microsoft.com/office/officeart/2008/layout/AlternatingPictureBlocks"/>
    <dgm:cxn modelId="{28CC3A2E-D063-4817-A52F-98FE90ACFF34}" type="presParOf" srcId="{70560026-95A4-4F5C-8B82-2913A7F32F12}" destId="{93919A61-43B1-4B9C-9A44-765DB9B3531C}" srcOrd="1" destOrd="0" presId="urn:microsoft.com/office/officeart/2008/layout/AlternatingPictureBlocks"/>
    <dgm:cxn modelId="{C23A158C-BC9C-4C6F-BD64-E786125B1E97}" type="presParOf" srcId="{77F819D5-C300-4224-B694-2EE6367BB137}" destId="{DCF5B6BB-2A36-4ED5-A6DB-20A3CD21E41B}" srcOrd="1" destOrd="0" presId="urn:microsoft.com/office/officeart/2008/layout/AlternatingPictureBlocks"/>
    <dgm:cxn modelId="{E8456349-2710-414C-BBC2-40636C884BD5}" type="presParOf" srcId="{77F819D5-C300-4224-B694-2EE6367BB137}" destId="{2E706D7D-FACE-43AB-9725-68692D8CA8EF}" srcOrd="2" destOrd="0" presId="urn:microsoft.com/office/officeart/2008/layout/AlternatingPictureBlocks"/>
    <dgm:cxn modelId="{162B57AA-4308-46ED-B381-17B98C5EF9B3}" type="presParOf" srcId="{2E706D7D-FACE-43AB-9725-68692D8CA8EF}" destId="{36005E54-0FE5-4EF6-BA3A-66DFEB54457E}" srcOrd="0" destOrd="0" presId="urn:microsoft.com/office/officeart/2008/layout/AlternatingPictureBlocks"/>
    <dgm:cxn modelId="{0FBCE374-2FDF-4C5C-BBE9-1AA89C636274}" type="presParOf" srcId="{2E706D7D-FACE-43AB-9725-68692D8CA8EF}" destId="{5051A8D7-A888-4DA8-82CB-3107ED1B22F8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89EF78C-B23D-428C-B5CA-8D78F33A5840}" type="doc">
      <dgm:prSet loTypeId="urn:microsoft.com/office/officeart/2005/8/layout/balance1" loCatId="relationship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3C99E7F6-0FF7-44B3-9138-7F6927483B4A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Sitios Naturales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42733057-D281-4E9C-A013-36D513784A77}" type="parTrans" cxnId="{CFAF9DC6-3451-4CED-A1F6-BBE964BC76F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62841A59-25C0-4755-BAE1-D1157766131A}" type="sibTrans" cxnId="{CFAF9DC6-3451-4CED-A1F6-BBE964BC76F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1D4514B0-4145-47E6-B6C2-D5CDDB4EF304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Volcanes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F9D0EAF6-0A15-4BD0-B935-D7E908FB8D4E}" type="parTrans" cxnId="{60B77348-2307-4125-8838-2764FB404459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C400186A-3888-4D6F-9258-9EDDBDE0B175}" type="sibTrans" cxnId="{60B77348-2307-4125-8838-2764FB404459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EB8D4803-6D62-4963-891D-F14B4A4E8E79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Bosques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34C6AC94-192F-4301-9257-16EE3026CA86}" type="parTrans" cxnId="{F464F929-8E93-4D83-BF5E-BB4BC33CE0CB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921BDE4A-DABA-4D19-8934-5B50B43ED93C}" type="sibTrans" cxnId="{F464F929-8E93-4D83-BF5E-BB4BC33CE0CB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F4A8BF62-8772-4A20-B28F-1DFACB718240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Museos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6E2FDA4E-6684-400E-BE98-8111DDCFAB5F}" type="parTrans" cxnId="{DD8F2159-E932-4D98-B647-B935D354948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379E792C-901C-4853-B2A9-E6682B1323C2}" type="sibTrans" cxnId="{DD8F2159-E932-4D98-B647-B935D354948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C0964024-B260-4E1D-B578-34325DC2E7E2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Arquitectura civil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58C91B18-03FA-4290-998E-ED43F85D6555}" type="parTrans" cxnId="{2E16F097-7BC7-483A-B025-0EB450144C4C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9E0C2873-0808-4BE7-832E-B9CA1B0952BE}" type="sibTrans" cxnId="{2E16F097-7BC7-483A-B025-0EB450144C4C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305145C5-542E-4145-9394-146B669B47E5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Haciendas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F11BB51B-E91F-4CAC-B093-D0CBD2F308B8}" type="parTrans" cxnId="{19D570A3-C7C6-4DF1-A19B-959697266832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689E4A3E-DE34-42B3-AF5B-D2077D8A434B}" type="sibTrans" cxnId="{19D570A3-C7C6-4DF1-A19B-959697266832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5F861AA4-EF17-40F6-A611-F396886204F7}">
      <dgm:prSet phldrT="[Texto]" custT="1"/>
      <dgm:spPr/>
      <dgm:t>
        <a:bodyPr/>
        <a:lstStyle/>
        <a:p>
          <a:r>
            <a:rPr lang="es-CO" sz="1400" b="0" dirty="0" smtClean="0">
              <a:latin typeface="Baskerville Old Face" panose="02020602080505020303" pitchFamily="18" charset="0"/>
            </a:rPr>
            <a:t>Manifestaciones Culturales</a:t>
          </a:r>
          <a:endParaRPr lang="es-CO" sz="1400" b="0" dirty="0">
            <a:latin typeface="Baskerville Old Face" panose="02020602080505020303" pitchFamily="18" charset="0"/>
          </a:endParaRPr>
        </a:p>
      </dgm:t>
    </dgm:pt>
    <dgm:pt modelId="{2A633630-4E80-4EB3-8869-BB67FF55A772}" type="sibTrans" cxnId="{77C447EE-C7C3-43CA-B328-CDC9AA9F54EF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A05AAE41-BADB-447A-88B7-04F22DAF4E1F}" type="parTrans" cxnId="{77C447EE-C7C3-43CA-B328-CDC9AA9F54EF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91AEECFD-D2BA-492D-9B3A-94F484E8F4F7}" type="pres">
      <dgm:prSet presAssocID="{489EF78C-B23D-428C-B5CA-8D78F33A584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0B65E4E-8226-426F-B43E-381DEB7BE3DC}" type="pres">
      <dgm:prSet presAssocID="{489EF78C-B23D-428C-B5CA-8D78F33A5840}" presName="dummyMaxCanvas" presStyleCnt="0"/>
      <dgm:spPr/>
    </dgm:pt>
    <dgm:pt modelId="{876F7B69-C1CC-407D-9BC7-8D0D54108A3F}" type="pres">
      <dgm:prSet presAssocID="{489EF78C-B23D-428C-B5CA-8D78F33A5840}" presName="parentComposite" presStyleCnt="0"/>
      <dgm:spPr/>
    </dgm:pt>
    <dgm:pt modelId="{634E7D22-24F9-4F59-8B4A-7C58162A8D82}" type="pres">
      <dgm:prSet presAssocID="{489EF78C-B23D-428C-B5CA-8D78F33A5840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3C3F2FE3-2A8F-4DA2-AF5F-FBCC860D4D56}" type="pres">
      <dgm:prSet presAssocID="{489EF78C-B23D-428C-B5CA-8D78F33A5840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0112D5CD-8C6D-4F64-AE96-A86267A02FFF}" type="pres">
      <dgm:prSet presAssocID="{489EF78C-B23D-428C-B5CA-8D78F33A5840}" presName="childrenComposite" presStyleCnt="0"/>
      <dgm:spPr/>
    </dgm:pt>
    <dgm:pt modelId="{A970A29A-B61A-4A1D-B108-1B1599C514AA}" type="pres">
      <dgm:prSet presAssocID="{489EF78C-B23D-428C-B5CA-8D78F33A5840}" presName="dummyMaxCanvas_ChildArea" presStyleCnt="0"/>
      <dgm:spPr/>
    </dgm:pt>
    <dgm:pt modelId="{5AA0071F-183C-4746-86DE-3911FFF54B4E}" type="pres">
      <dgm:prSet presAssocID="{489EF78C-B23D-428C-B5CA-8D78F33A5840}" presName="fulcrum" presStyleLbl="alignAccFollowNode1" presStyleIdx="2" presStyleCnt="4"/>
      <dgm:spPr/>
    </dgm:pt>
    <dgm:pt modelId="{6A1AEB17-59B3-4BD7-A3A7-1E9E9397CC4C}" type="pres">
      <dgm:prSet presAssocID="{489EF78C-B23D-428C-B5CA-8D78F33A5840}" presName="balance_23" presStyleLbl="alignAccFollowNode1" presStyleIdx="3" presStyleCnt="4">
        <dgm:presLayoutVars>
          <dgm:bulletEnabled val="1"/>
        </dgm:presLayoutVars>
      </dgm:prSet>
      <dgm:spPr/>
    </dgm:pt>
    <dgm:pt modelId="{88BE6B14-C92E-45E8-A6B3-9045CAD921EA}" type="pres">
      <dgm:prSet presAssocID="{489EF78C-B23D-428C-B5CA-8D78F33A5840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B5FB2AF-61DA-4B24-8249-D7078E243A47}" type="pres">
      <dgm:prSet presAssocID="{489EF78C-B23D-428C-B5CA-8D78F33A5840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577604B-F40A-4592-A484-902ABFED57CE}" type="pres">
      <dgm:prSet presAssocID="{489EF78C-B23D-428C-B5CA-8D78F33A5840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9FCB65C-384C-43A0-9BE1-ED52F297C97F}" type="pres">
      <dgm:prSet presAssocID="{489EF78C-B23D-428C-B5CA-8D78F33A5840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9527FAA-0CDA-459E-990F-F2D378D4A789}" type="pres">
      <dgm:prSet presAssocID="{489EF78C-B23D-428C-B5CA-8D78F33A5840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DB55B537-17CF-4398-9526-151371D7B868}" type="presOf" srcId="{C0964024-B260-4E1D-B578-34325DC2E7E2}" destId="{5B5FB2AF-61DA-4B24-8249-D7078E243A47}" srcOrd="0" destOrd="0" presId="urn:microsoft.com/office/officeart/2005/8/layout/balance1"/>
    <dgm:cxn modelId="{CFAF9DC6-3451-4CED-A1F6-BBE964BC76F0}" srcId="{489EF78C-B23D-428C-B5CA-8D78F33A5840}" destId="{3C99E7F6-0FF7-44B3-9138-7F6927483B4A}" srcOrd="0" destOrd="0" parTransId="{42733057-D281-4E9C-A013-36D513784A77}" sibTransId="{62841A59-25C0-4755-BAE1-D1157766131A}"/>
    <dgm:cxn modelId="{822BEA07-2247-4735-91B7-492A8D626C44}" type="presOf" srcId="{305145C5-542E-4145-9394-146B669B47E5}" destId="{6577604B-F40A-4592-A484-902ABFED57CE}" srcOrd="0" destOrd="0" presId="urn:microsoft.com/office/officeart/2005/8/layout/balance1"/>
    <dgm:cxn modelId="{CE94AC1F-2901-4CBB-9B69-4E9050D24C3F}" type="presOf" srcId="{3C99E7F6-0FF7-44B3-9138-7F6927483B4A}" destId="{634E7D22-24F9-4F59-8B4A-7C58162A8D82}" srcOrd="0" destOrd="0" presId="urn:microsoft.com/office/officeart/2005/8/layout/balance1"/>
    <dgm:cxn modelId="{AFC04153-6036-4CBA-B26D-C99EC9C59DAE}" type="presOf" srcId="{1D4514B0-4145-47E6-B6C2-D5CDDB4EF304}" destId="{A9FCB65C-384C-43A0-9BE1-ED52F297C97F}" srcOrd="0" destOrd="0" presId="urn:microsoft.com/office/officeart/2005/8/layout/balance1"/>
    <dgm:cxn modelId="{F464F929-8E93-4D83-BF5E-BB4BC33CE0CB}" srcId="{3C99E7F6-0FF7-44B3-9138-7F6927483B4A}" destId="{EB8D4803-6D62-4963-891D-F14B4A4E8E79}" srcOrd="1" destOrd="0" parTransId="{34C6AC94-192F-4301-9257-16EE3026CA86}" sibTransId="{921BDE4A-DABA-4D19-8934-5B50B43ED93C}"/>
    <dgm:cxn modelId="{77C447EE-C7C3-43CA-B328-CDC9AA9F54EF}" srcId="{489EF78C-B23D-428C-B5CA-8D78F33A5840}" destId="{5F861AA4-EF17-40F6-A611-F396886204F7}" srcOrd="1" destOrd="0" parTransId="{A05AAE41-BADB-447A-88B7-04F22DAF4E1F}" sibTransId="{2A633630-4E80-4EB3-8869-BB67FF55A772}"/>
    <dgm:cxn modelId="{D6AB34C8-EBC4-43DE-9BFD-445D30671230}" type="presOf" srcId="{EB8D4803-6D62-4963-891D-F14B4A4E8E79}" destId="{D9527FAA-0CDA-459E-990F-F2D378D4A789}" srcOrd="0" destOrd="0" presId="urn:microsoft.com/office/officeart/2005/8/layout/balance1"/>
    <dgm:cxn modelId="{3E4F8AB0-F6E3-463D-A7D8-E8CBC5E7BBAD}" type="presOf" srcId="{489EF78C-B23D-428C-B5CA-8D78F33A5840}" destId="{91AEECFD-D2BA-492D-9B3A-94F484E8F4F7}" srcOrd="0" destOrd="0" presId="urn:microsoft.com/office/officeart/2005/8/layout/balance1"/>
    <dgm:cxn modelId="{60B77348-2307-4125-8838-2764FB404459}" srcId="{3C99E7F6-0FF7-44B3-9138-7F6927483B4A}" destId="{1D4514B0-4145-47E6-B6C2-D5CDDB4EF304}" srcOrd="0" destOrd="0" parTransId="{F9D0EAF6-0A15-4BD0-B935-D7E908FB8D4E}" sibTransId="{C400186A-3888-4D6F-9258-9EDDBDE0B175}"/>
    <dgm:cxn modelId="{DD8F2159-E932-4D98-B647-B935D3549480}" srcId="{5F861AA4-EF17-40F6-A611-F396886204F7}" destId="{F4A8BF62-8772-4A20-B28F-1DFACB718240}" srcOrd="0" destOrd="0" parTransId="{6E2FDA4E-6684-400E-BE98-8111DDCFAB5F}" sibTransId="{379E792C-901C-4853-B2A9-E6682B1323C2}"/>
    <dgm:cxn modelId="{19D570A3-C7C6-4DF1-A19B-959697266832}" srcId="{5F861AA4-EF17-40F6-A611-F396886204F7}" destId="{305145C5-542E-4145-9394-146B669B47E5}" srcOrd="2" destOrd="0" parTransId="{F11BB51B-E91F-4CAC-B093-D0CBD2F308B8}" sibTransId="{689E4A3E-DE34-42B3-AF5B-D2077D8A434B}"/>
    <dgm:cxn modelId="{9ACF3D57-500E-4A21-8B01-D49DE3BD6868}" type="presOf" srcId="{F4A8BF62-8772-4A20-B28F-1DFACB718240}" destId="{88BE6B14-C92E-45E8-A6B3-9045CAD921EA}" srcOrd="0" destOrd="0" presId="urn:microsoft.com/office/officeart/2005/8/layout/balance1"/>
    <dgm:cxn modelId="{2E16F097-7BC7-483A-B025-0EB450144C4C}" srcId="{5F861AA4-EF17-40F6-A611-F396886204F7}" destId="{C0964024-B260-4E1D-B578-34325DC2E7E2}" srcOrd="1" destOrd="0" parTransId="{58C91B18-03FA-4290-998E-ED43F85D6555}" sibTransId="{9E0C2873-0808-4BE7-832E-B9CA1B0952BE}"/>
    <dgm:cxn modelId="{3AD4F1E0-AD0D-4B31-BA4C-7D8AAB2DEE7C}" type="presOf" srcId="{5F861AA4-EF17-40F6-A611-F396886204F7}" destId="{3C3F2FE3-2A8F-4DA2-AF5F-FBCC860D4D56}" srcOrd="0" destOrd="0" presId="urn:microsoft.com/office/officeart/2005/8/layout/balance1"/>
    <dgm:cxn modelId="{CBE8ED97-2400-49DE-A4C7-F9FA44AA1C40}" type="presParOf" srcId="{91AEECFD-D2BA-492D-9B3A-94F484E8F4F7}" destId="{D0B65E4E-8226-426F-B43E-381DEB7BE3DC}" srcOrd="0" destOrd="0" presId="urn:microsoft.com/office/officeart/2005/8/layout/balance1"/>
    <dgm:cxn modelId="{378C4F78-44EE-40D0-B2D7-4FD3FBE2EB5D}" type="presParOf" srcId="{91AEECFD-D2BA-492D-9B3A-94F484E8F4F7}" destId="{876F7B69-C1CC-407D-9BC7-8D0D54108A3F}" srcOrd="1" destOrd="0" presId="urn:microsoft.com/office/officeart/2005/8/layout/balance1"/>
    <dgm:cxn modelId="{6513C77F-E4F9-49F7-9BE6-7DCC8D656FE9}" type="presParOf" srcId="{876F7B69-C1CC-407D-9BC7-8D0D54108A3F}" destId="{634E7D22-24F9-4F59-8B4A-7C58162A8D82}" srcOrd="0" destOrd="0" presId="urn:microsoft.com/office/officeart/2005/8/layout/balance1"/>
    <dgm:cxn modelId="{82523B8F-3477-4731-BFCB-8821AE961B7F}" type="presParOf" srcId="{876F7B69-C1CC-407D-9BC7-8D0D54108A3F}" destId="{3C3F2FE3-2A8F-4DA2-AF5F-FBCC860D4D56}" srcOrd="1" destOrd="0" presId="urn:microsoft.com/office/officeart/2005/8/layout/balance1"/>
    <dgm:cxn modelId="{5AE00904-C673-4A77-A0C7-FED06B329646}" type="presParOf" srcId="{91AEECFD-D2BA-492D-9B3A-94F484E8F4F7}" destId="{0112D5CD-8C6D-4F64-AE96-A86267A02FFF}" srcOrd="2" destOrd="0" presId="urn:microsoft.com/office/officeart/2005/8/layout/balance1"/>
    <dgm:cxn modelId="{BB79BD10-8BF0-4D1F-8A42-AB3474EE04B8}" type="presParOf" srcId="{0112D5CD-8C6D-4F64-AE96-A86267A02FFF}" destId="{A970A29A-B61A-4A1D-B108-1B1599C514AA}" srcOrd="0" destOrd="0" presId="urn:microsoft.com/office/officeart/2005/8/layout/balance1"/>
    <dgm:cxn modelId="{A7166060-55AE-41F2-8297-F0032516A03C}" type="presParOf" srcId="{0112D5CD-8C6D-4F64-AE96-A86267A02FFF}" destId="{5AA0071F-183C-4746-86DE-3911FFF54B4E}" srcOrd="1" destOrd="0" presId="urn:microsoft.com/office/officeart/2005/8/layout/balance1"/>
    <dgm:cxn modelId="{270BBA0D-FB5B-4430-8873-B73D9157CA3A}" type="presParOf" srcId="{0112D5CD-8C6D-4F64-AE96-A86267A02FFF}" destId="{6A1AEB17-59B3-4BD7-A3A7-1E9E9397CC4C}" srcOrd="2" destOrd="0" presId="urn:microsoft.com/office/officeart/2005/8/layout/balance1"/>
    <dgm:cxn modelId="{D13A62BF-0D77-40DC-94A6-BE3AFC334CBC}" type="presParOf" srcId="{0112D5CD-8C6D-4F64-AE96-A86267A02FFF}" destId="{88BE6B14-C92E-45E8-A6B3-9045CAD921EA}" srcOrd="3" destOrd="0" presId="urn:microsoft.com/office/officeart/2005/8/layout/balance1"/>
    <dgm:cxn modelId="{10C3EE5E-E221-4674-8BA3-10950E54022B}" type="presParOf" srcId="{0112D5CD-8C6D-4F64-AE96-A86267A02FFF}" destId="{5B5FB2AF-61DA-4B24-8249-D7078E243A47}" srcOrd="4" destOrd="0" presId="urn:microsoft.com/office/officeart/2005/8/layout/balance1"/>
    <dgm:cxn modelId="{83BD93B3-6778-414B-9188-12A68B07DF6D}" type="presParOf" srcId="{0112D5CD-8C6D-4F64-AE96-A86267A02FFF}" destId="{6577604B-F40A-4592-A484-902ABFED57CE}" srcOrd="5" destOrd="0" presId="urn:microsoft.com/office/officeart/2005/8/layout/balance1"/>
    <dgm:cxn modelId="{5D09D40E-A488-4F9A-AFF2-671319A9E2C6}" type="presParOf" srcId="{0112D5CD-8C6D-4F64-AE96-A86267A02FFF}" destId="{A9FCB65C-384C-43A0-9BE1-ED52F297C97F}" srcOrd="6" destOrd="0" presId="urn:microsoft.com/office/officeart/2005/8/layout/balance1"/>
    <dgm:cxn modelId="{770FEF69-AB34-48C2-99CC-95E0A305AA36}" type="presParOf" srcId="{0112D5CD-8C6D-4F64-AE96-A86267A02FFF}" destId="{D9527FAA-0CDA-459E-990F-F2D378D4A789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89EF78C-B23D-428C-B5CA-8D78F33A5840}" type="doc">
      <dgm:prSet loTypeId="urn:microsoft.com/office/officeart/2005/8/layout/balance1" loCatId="relationship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3C99E7F6-0FF7-44B3-9138-7F6927483B4A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Sitios Naturales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42733057-D281-4E9C-A013-36D513784A77}" type="parTrans" cxnId="{CFAF9DC6-3451-4CED-A1F6-BBE964BC76F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62841A59-25C0-4755-BAE1-D1157766131A}" type="sibTrans" cxnId="{CFAF9DC6-3451-4CED-A1F6-BBE964BC76F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1D4514B0-4145-47E6-B6C2-D5CDDB4EF304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Volcanes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F9D0EAF6-0A15-4BD0-B935-D7E908FB8D4E}" type="parTrans" cxnId="{60B77348-2307-4125-8838-2764FB404459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C400186A-3888-4D6F-9258-9EDDBDE0B175}" type="sibTrans" cxnId="{60B77348-2307-4125-8838-2764FB404459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EB8D4803-6D62-4963-891D-F14B4A4E8E79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Lagunas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34C6AC94-192F-4301-9257-16EE3026CA86}" type="parTrans" cxnId="{F464F929-8E93-4D83-BF5E-BB4BC33CE0CB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921BDE4A-DABA-4D19-8934-5B50B43ED93C}" type="sibTrans" cxnId="{F464F929-8E93-4D83-BF5E-BB4BC33CE0CB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F4A8BF62-8772-4A20-B28F-1DFACB718240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Fiestas populares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6E2FDA4E-6684-400E-BE98-8111DDCFAB5F}" type="parTrans" cxnId="{DD8F2159-E932-4D98-B647-B935D354948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379E792C-901C-4853-B2A9-E6682B1323C2}" type="sibTrans" cxnId="{DD8F2159-E932-4D98-B647-B935D354948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C0964024-B260-4E1D-B578-34325DC2E7E2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Arquitectura civil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58C91B18-03FA-4290-998E-ED43F85D6555}" type="parTrans" cxnId="{2E16F097-7BC7-483A-B025-0EB450144C4C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9E0C2873-0808-4BE7-832E-B9CA1B0952BE}" type="sibTrans" cxnId="{2E16F097-7BC7-483A-B025-0EB450144C4C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305145C5-542E-4145-9394-146B669B47E5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Arquitectura Religiosa 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F11BB51B-E91F-4CAC-B093-D0CBD2F308B8}" type="parTrans" cxnId="{19D570A3-C7C6-4DF1-A19B-959697266832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689E4A3E-DE34-42B3-AF5B-D2077D8A434B}" type="sibTrans" cxnId="{19D570A3-C7C6-4DF1-A19B-959697266832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5F861AA4-EF17-40F6-A611-F396886204F7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Manifestaciones Culturales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2A633630-4E80-4EB3-8869-BB67FF55A772}" type="sibTrans" cxnId="{77C447EE-C7C3-43CA-B328-CDC9AA9F54EF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A05AAE41-BADB-447A-88B7-04F22DAF4E1F}" type="parTrans" cxnId="{77C447EE-C7C3-43CA-B328-CDC9AA9F54EF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91AEECFD-D2BA-492D-9B3A-94F484E8F4F7}" type="pres">
      <dgm:prSet presAssocID="{489EF78C-B23D-428C-B5CA-8D78F33A584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0B65E4E-8226-426F-B43E-381DEB7BE3DC}" type="pres">
      <dgm:prSet presAssocID="{489EF78C-B23D-428C-B5CA-8D78F33A5840}" presName="dummyMaxCanvas" presStyleCnt="0"/>
      <dgm:spPr/>
    </dgm:pt>
    <dgm:pt modelId="{876F7B69-C1CC-407D-9BC7-8D0D54108A3F}" type="pres">
      <dgm:prSet presAssocID="{489EF78C-B23D-428C-B5CA-8D78F33A5840}" presName="parentComposite" presStyleCnt="0"/>
      <dgm:spPr/>
    </dgm:pt>
    <dgm:pt modelId="{634E7D22-24F9-4F59-8B4A-7C58162A8D82}" type="pres">
      <dgm:prSet presAssocID="{489EF78C-B23D-428C-B5CA-8D78F33A5840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3C3F2FE3-2A8F-4DA2-AF5F-FBCC860D4D56}" type="pres">
      <dgm:prSet presAssocID="{489EF78C-B23D-428C-B5CA-8D78F33A5840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0112D5CD-8C6D-4F64-AE96-A86267A02FFF}" type="pres">
      <dgm:prSet presAssocID="{489EF78C-B23D-428C-B5CA-8D78F33A5840}" presName="childrenComposite" presStyleCnt="0"/>
      <dgm:spPr/>
    </dgm:pt>
    <dgm:pt modelId="{A970A29A-B61A-4A1D-B108-1B1599C514AA}" type="pres">
      <dgm:prSet presAssocID="{489EF78C-B23D-428C-B5CA-8D78F33A5840}" presName="dummyMaxCanvas_ChildArea" presStyleCnt="0"/>
      <dgm:spPr/>
    </dgm:pt>
    <dgm:pt modelId="{5AA0071F-183C-4746-86DE-3911FFF54B4E}" type="pres">
      <dgm:prSet presAssocID="{489EF78C-B23D-428C-B5CA-8D78F33A5840}" presName="fulcrum" presStyleLbl="alignAccFollowNode1" presStyleIdx="2" presStyleCnt="4"/>
      <dgm:spPr/>
    </dgm:pt>
    <dgm:pt modelId="{6A1AEB17-59B3-4BD7-A3A7-1E9E9397CC4C}" type="pres">
      <dgm:prSet presAssocID="{489EF78C-B23D-428C-B5CA-8D78F33A5840}" presName="balance_23" presStyleLbl="alignAccFollowNode1" presStyleIdx="3" presStyleCnt="4">
        <dgm:presLayoutVars>
          <dgm:bulletEnabled val="1"/>
        </dgm:presLayoutVars>
      </dgm:prSet>
      <dgm:spPr/>
    </dgm:pt>
    <dgm:pt modelId="{88BE6B14-C92E-45E8-A6B3-9045CAD921EA}" type="pres">
      <dgm:prSet presAssocID="{489EF78C-B23D-428C-B5CA-8D78F33A5840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B5FB2AF-61DA-4B24-8249-D7078E243A47}" type="pres">
      <dgm:prSet presAssocID="{489EF78C-B23D-428C-B5CA-8D78F33A5840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577604B-F40A-4592-A484-902ABFED57CE}" type="pres">
      <dgm:prSet presAssocID="{489EF78C-B23D-428C-B5CA-8D78F33A5840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9FCB65C-384C-43A0-9BE1-ED52F297C97F}" type="pres">
      <dgm:prSet presAssocID="{489EF78C-B23D-428C-B5CA-8D78F33A5840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9527FAA-0CDA-459E-990F-F2D378D4A789}" type="pres">
      <dgm:prSet presAssocID="{489EF78C-B23D-428C-B5CA-8D78F33A5840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97E14AA-0736-4B9A-9087-6708FE3B8173}" type="presOf" srcId="{1D4514B0-4145-47E6-B6C2-D5CDDB4EF304}" destId="{A9FCB65C-384C-43A0-9BE1-ED52F297C97F}" srcOrd="0" destOrd="0" presId="urn:microsoft.com/office/officeart/2005/8/layout/balance1"/>
    <dgm:cxn modelId="{CFAF9DC6-3451-4CED-A1F6-BBE964BC76F0}" srcId="{489EF78C-B23D-428C-B5CA-8D78F33A5840}" destId="{3C99E7F6-0FF7-44B3-9138-7F6927483B4A}" srcOrd="0" destOrd="0" parTransId="{42733057-D281-4E9C-A013-36D513784A77}" sibTransId="{62841A59-25C0-4755-BAE1-D1157766131A}"/>
    <dgm:cxn modelId="{899B08C4-0ED3-4355-A984-62EB54FE8724}" type="presOf" srcId="{3C99E7F6-0FF7-44B3-9138-7F6927483B4A}" destId="{634E7D22-24F9-4F59-8B4A-7C58162A8D82}" srcOrd="0" destOrd="0" presId="urn:microsoft.com/office/officeart/2005/8/layout/balance1"/>
    <dgm:cxn modelId="{D8259350-D23B-47D7-BEF4-97C251FEEAC8}" type="presOf" srcId="{305145C5-542E-4145-9394-146B669B47E5}" destId="{6577604B-F40A-4592-A484-902ABFED57CE}" srcOrd="0" destOrd="0" presId="urn:microsoft.com/office/officeart/2005/8/layout/balance1"/>
    <dgm:cxn modelId="{F464F929-8E93-4D83-BF5E-BB4BC33CE0CB}" srcId="{3C99E7F6-0FF7-44B3-9138-7F6927483B4A}" destId="{EB8D4803-6D62-4963-891D-F14B4A4E8E79}" srcOrd="1" destOrd="0" parTransId="{34C6AC94-192F-4301-9257-16EE3026CA86}" sibTransId="{921BDE4A-DABA-4D19-8934-5B50B43ED93C}"/>
    <dgm:cxn modelId="{77C447EE-C7C3-43CA-B328-CDC9AA9F54EF}" srcId="{489EF78C-B23D-428C-B5CA-8D78F33A5840}" destId="{5F861AA4-EF17-40F6-A611-F396886204F7}" srcOrd="1" destOrd="0" parTransId="{A05AAE41-BADB-447A-88B7-04F22DAF4E1F}" sibTransId="{2A633630-4E80-4EB3-8869-BB67FF55A772}"/>
    <dgm:cxn modelId="{8BAB9C19-3771-4071-B4C4-78696E2C9155}" type="presOf" srcId="{489EF78C-B23D-428C-B5CA-8D78F33A5840}" destId="{91AEECFD-D2BA-492D-9B3A-94F484E8F4F7}" srcOrd="0" destOrd="0" presId="urn:microsoft.com/office/officeart/2005/8/layout/balance1"/>
    <dgm:cxn modelId="{9425DFD2-EBE6-4836-BFDA-79E730FAC84F}" type="presOf" srcId="{C0964024-B260-4E1D-B578-34325DC2E7E2}" destId="{5B5FB2AF-61DA-4B24-8249-D7078E243A47}" srcOrd="0" destOrd="0" presId="urn:microsoft.com/office/officeart/2005/8/layout/balance1"/>
    <dgm:cxn modelId="{C39B53E0-0CD5-4316-9CAA-22ADC8A97798}" type="presOf" srcId="{5F861AA4-EF17-40F6-A611-F396886204F7}" destId="{3C3F2FE3-2A8F-4DA2-AF5F-FBCC860D4D56}" srcOrd="0" destOrd="0" presId="urn:microsoft.com/office/officeart/2005/8/layout/balance1"/>
    <dgm:cxn modelId="{60B77348-2307-4125-8838-2764FB404459}" srcId="{3C99E7F6-0FF7-44B3-9138-7F6927483B4A}" destId="{1D4514B0-4145-47E6-B6C2-D5CDDB4EF304}" srcOrd="0" destOrd="0" parTransId="{F9D0EAF6-0A15-4BD0-B935-D7E908FB8D4E}" sibTransId="{C400186A-3888-4D6F-9258-9EDDBDE0B175}"/>
    <dgm:cxn modelId="{DD8F2159-E932-4D98-B647-B935D3549480}" srcId="{5F861AA4-EF17-40F6-A611-F396886204F7}" destId="{F4A8BF62-8772-4A20-B28F-1DFACB718240}" srcOrd="0" destOrd="0" parTransId="{6E2FDA4E-6684-400E-BE98-8111DDCFAB5F}" sibTransId="{379E792C-901C-4853-B2A9-E6682B1323C2}"/>
    <dgm:cxn modelId="{19D570A3-C7C6-4DF1-A19B-959697266832}" srcId="{5F861AA4-EF17-40F6-A611-F396886204F7}" destId="{305145C5-542E-4145-9394-146B669B47E5}" srcOrd="2" destOrd="0" parTransId="{F11BB51B-E91F-4CAC-B093-D0CBD2F308B8}" sibTransId="{689E4A3E-DE34-42B3-AF5B-D2077D8A434B}"/>
    <dgm:cxn modelId="{2E16F097-7BC7-483A-B025-0EB450144C4C}" srcId="{5F861AA4-EF17-40F6-A611-F396886204F7}" destId="{C0964024-B260-4E1D-B578-34325DC2E7E2}" srcOrd="1" destOrd="0" parTransId="{58C91B18-03FA-4290-998E-ED43F85D6555}" sibTransId="{9E0C2873-0808-4BE7-832E-B9CA1B0952BE}"/>
    <dgm:cxn modelId="{C49DB0A7-70EA-4AAC-A004-4E1B94EC6D5E}" type="presOf" srcId="{F4A8BF62-8772-4A20-B28F-1DFACB718240}" destId="{88BE6B14-C92E-45E8-A6B3-9045CAD921EA}" srcOrd="0" destOrd="0" presId="urn:microsoft.com/office/officeart/2005/8/layout/balance1"/>
    <dgm:cxn modelId="{C9CE1507-8719-4A95-8C7F-D6B7D6D7276B}" type="presOf" srcId="{EB8D4803-6D62-4963-891D-F14B4A4E8E79}" destId="{D9527FAA-0CDA-459E-990F-F2D378D4A789}" srcOrd="0" destOrd="0" presId="urn:microsoft.com/office/officeart/2005/8/layout/balance1"/>
    <dgm:cxn modelId="{2C8AF2A3-DD62-48F6-932B-E402F6B22ED0}" type="presParOf" srcId="{91AEECFD-D2BA-492D-9B3A-94F484E8F4F7}" destId="{D0B65E4E-8226-426F-B43E-381DEB7BE3DC}" srcOrd="0" destOrd="0" presId="urn:microsoft.com/office/officeart/2005/8/layout/balance1"/>
    <dgm:cxn modelId="{E8284093-242A-465C-9E0C-2227E0AE2C5A}" type="presParOf" srcId="{91AEECFD-D2BA-492D-9B3A-94F484E8F4F7}" destId="{876F7B69-C1CC-407D-9BC7-8D0D54108A3F}" srcOrd="1" destOrd="0" presId="urn:microsoft.com/office/officeart/2005/8/layout/balance1"/>
    <dgm:cxn modelId="{ED294B1E-E78B-482B-8005-9DE03155FF3A}" type="presParOf" srcId="{876F7B69-C1CC-407D-9BC7-8D0D54108A3F}" destId="{634E7D22-24F9-4F59-8B4A-7C58162A8D82}" srcOrd="0" destOrd="0" presId="urn:microsoft.com/office/officeart/2005/8/layout/balance1"/>
    <dgm:cxn modelId="{801004DD-8DAA-4E69-A704-36C3DF86B359}" type="presParOf" srcId="{876F7B69-C1CC-407D-9BC7-8D0D54108A3F}" destId="{3C3F2FE3-2A8F-4DA2-AF5F-FBCC860D4D56}" srcOrd="1" destOrd="0" presId="urn:microsoft.com/office/officeart/2005/8/layout/balance1"/>
    <dgm:cxn modelId="{C843E7B6-22F4-421F-9159-865E9088E2B6}" type="presParOf" srcId="{91AEECFD-D2BA-492D-9B3A-94F484E8F4F7}" destId="{0112D5CD-8C6D-4F64-AE96-A86267A02FFF}" srcOrd="2" destOrd="0" presId="urn:microsoft.com/office/officeart/2005/8/layout/balance1"/>
    <dgm:cxn modelId="{32335CCF-7F93-4DBA-A8DC-56EAC33FEB14}" type="presParOf" srcId="{0112D5CD-8C6D-4F64-AE96-A86267A02FFF}" destId="{A970A29A-B61A-4A1D-B108-1B1599C514AA}" srcOrd="0" destOrd="0" presId="urn:microsoft.com/office/officeart/2005/8/layout/balance1"/>
    <dgm:cxn modelId="{220B4F0D-214D-4B28-BE0C-F7217C604791}" type="presParOf" srcId="{0112D5CD-8C6D-4F64-AE96-A86267A02FFF}" destId="{5AA0071F-183C-4746-86DE-3911FFF54B4E}" srcOrd="1" destOrd="0" presId="urn:microsoft.com/office/officeart/2005/8/layout/balance1"/>
    <dgm:cxn modelId="{51D54DCE-16D3-4A76-A820-B3802C0DAED5}" type="presParOf" srcId="{0112D5CD-8C6D-4F64-AE96-A86267A02FFF}" destId="{6A1AEB17-59B3-4BD7-A3A7-1E9E9397CC4C}" srcOrd="2" destOrd="0" presId="urn:microsoft.com/office/officeart/2005/8/layout/balance1"/>
    <dgm:cxn modelId="{E47F8F1B-F4EF-4946-B0DD-F5FD071C2E3D}" type="presParOf" srcId="{0112D5CD-8C6D-4F64-AE96-A86267A02FFF}" destId="{88BE6B14-C92E-45E8-A6B3-9045CAD921EA}" srcOrd="3" destOrd="0" presId="urn:microsoft.com/office/officeart/2005/8/layout/balance1"/>
    <dgm:cxn modelId="{930380E7-0F1B-4B0C-9F3A-D51A12B16B8D}" type="presParOf" srcId="{0112D5CD-8C6D-4F64-AE96-A86267A02FFF}" destId="{5B5FB2AF-61DA-4B24-8249-D7078E243A47}" srcOrd="4" destOrd="0" presId="urn:microsoft.com/office/officeart/2005/8/layout/balance1"/>
    <dgm:cxn modelId="{90D348F2-7DF6-49AF-955C-801FA2960664}" type="presParOf" srcId="{0112D5CD-8C6D-4F64-AE96-A86267A02FFF}" destId="{6577604B-F40A-4592-A484-902ABFED57CE}" srcOrd="5" destOrd="0" presId="urn:microsoft.com/office/officeart/2005/8/layout/balance1"/>
    <dgm:cxn modelId="{647162AA-FD6F-4DCB-A97D-B240F97362C3}" type="presParOf" srcId="{0112D5CD-8C6D-4F64-AE96-A86267A02FFF}" destId="{A9FCB65C-384C-43A0-9BE1-ED52F297C97F}" srcOrd="6" destOrd="0" presId="urn:microsoft.com/office/officeart/2005/8/layout/balance1"/>
    <dgm:cxn modelId="{3680B0D0-0E60-4A65-8F37-0E0066E19EDE}" type="presParOf" srcId="{0112D5CD-8C6D-4F64-AE96-A86267A02FFF}" destId="{D9527FAA-0CDA-459E-990F-F2D378D4A789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89EF78C-B23D-428C-B5CA-8D78F33A5840}" type="doc">
      <dgm:prSet loTypeId="urn:microsoft.com/office/officeart/2005/8/layout/balance1" loCatId="relationship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3C99E7F6-0FF7-44B3-9138-7F6927483B4A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Sitios Naturales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42733057-D281-4E9C-A013-36D513784A77}" type="parTrans" cxnId="{CFAF9DC6-3451-4CED-A1F6-BBE964BC76F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62841A59-25C0-4755-BAE1-D1157766131A}" type="sibTrans" cxnId="{CFAF9DC6-3451-4CED-A1F6-BBE964BC76F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1D4514B0-4145-47E6-B6C2-D5CDDB4EF304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Volcanes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F9D0EAF6-0A15-4BD0-B935-D7E908FB8D4E}" type="parTrans" cxnId="{60B77348-2307-4125-8838-2764FB404459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C400186A-3888-4D6F-9258-9EDDBDE0B175}" type="sibTrans" cxnId="{60B77348-2307-4125-8838-2764FB404459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EB8D4803-6D62-4963-891D-F14B4A4E8E79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Lagunas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34C6AC94-192F-4301-9257-16EE3026CA86}" type="parTrans" cxnId="{F464F929-8E93-4D83-BF5E-BB4BC33CE0CB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921BDE4A-DABA-4D19-8934-5B50B43ED93C}" type="sibTrans" cxnId="{F464F929-8E93-4D83-BF5E-BB4BC33CE0CB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F4A8BF62-8772-4A20-B28F-1DFACB718240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Arquitectura Religiosa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6E2FDA4E-6684-400E-BE98-8111DDCFAB5F}" type="parTrans" cxnId="{DD8F2159-E932-4D98-B647-B935D354948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379E792C-901C-4853-B2A9-E6682B1323C2}" type="sibTrans" cxnId="{DD8F2159-E932-4D98-B647-B935D354948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5F861AA4-EF17-40F6-A611-F396886204F7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Manifestaciones Culturales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2A633630-4E80-4EB3-8869-BB67FF55A772}" type="sibTrans" cxnId="{77C447EE-C7C3-43CA-B328-CDC9AA9F54EF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A05AAE41-BADB-447A-88B7-04F22DAF4E1F}" type="parTrans" cxnId="{77C447EE-C7C3-43CA-B328-CDC9AA9F54EF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4048FAEC-4DF1-4ABF-854B-5953504D9ABE}">
      <dgm:prSet phldrT="[Texto]" custT="1"/>
      <dgm:spPr/>
      <dgm:t>
        <a:bodyPr/>
        <a:lstStyle/>
        <a:p>
          <a:r>
            <a:rPr lang="es-CO" sz="1600" dirty="0" smtClean="0">
              <a:latin typeface="Baskerville Old Face" panose="02020602080505020303" pitchFamily="18" charset="0"/>
            </a:rPr>
            <a:t>Zonas Arqueológicas</a:t>
          </a:r>
          <a:endParaRPr lang="es-CO" sz="1600" dirty="0">
            <a:latin typeface="Baskerville Old Face" panose="02020602080505020303" pitchFamily="18" charset="0"/>
          </a:endParaRPr>
        </a:p>
      </dgm:t>
    </dgm:pt>
    <dgm:pt modelId="{144E5798-55FC-49FC-99DA-FC02798F841C}" type="parTrans" cxnId="{5FE9F942-3904-4BC2-9CFE-5FFB21876EB0}">
      <dgm:prSet/>
      <dgm:spPr/>
      <dgm:t>
        <a:bodyPr/>
        <a:lstStyle/>
        <a:p>
          <a:endParaRPr lang="es-CO"/>
        </a:p>
      </dgm:t>
    </dgm:pt>
    <dgm:pt modelId="{E34C3ABA-D7FD-4F82-8E72-7F509250752E}" type="sibTrans" cxnId="{5FE9F942-3904-4BC2-9CFE-5FFB21876EB0}">
      <dgm:prSet/>
      <dgm:spPr/>
      <dgm:t>
        <a:bodyPr/>
        <a:lstStyle/>
        <a:p>
          <a:endParaRPr lang="es-CO"/>
        </a:p>
      </dgm:t>
    </dgm:pt>
    <dgm:pt modelId="{91AEECFD-D2BA-492D-9B3A-94F484E8F4F7}" type="pres">
      <dgm:prSet presAssocID="{489EF78C-B23D-428C-B5CA-8D78F33A584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0B65E4E-8226-426F-B43E-381DEB7BE3DC}" type="pres">
      <dgm:prSet presAssocID="{489EF78C-B23D-428C-B5CA-8D78F33A5840}" presName="dummyMaxCanvas" presStyleCnt="0"/>
      <dgm:spPr/>
    </dgm:pt>
    <dgm:pt modelId="{876F7B69-C1CC-407D-9BC7-8D0D54108A3F}" type="pres">
      <dgm:prSet presAssocID="{489EF78C-B23D-428C-B5CA-8D78F33A5840}" presName="parentComposite" presStyleCnt="0"/>
      <dgm:spPr/>
    </dgm:pt>
    <dgm:pt modelId="{634E7D22-24F9-4F59-8B4A-7C58162A8D82}" type="pres">
      <dgm:prSet presAssocID="{489EF78C-B23D-428C-B5CA-8D78F33A5840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3C3F2FE3-2A8F-4DA2-AF5F-FBCC860D4D56}" type="pres">
      <dgm:prSet presAssocID="{489EF78C-B23D-428C-B5CA-8D78F33A5840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0112D5CD-8C6D-4F64-AE96-A86267A02FFF}" type="pres">
      <dgm:prSet presAssocID="{489EF78C-B23D-428C-B5CA-8D78F33A5840}" presName="childrenComposite" presStyleCnt="0"/>
      <dgm:spPr/>
    </dgm:pt>
    <dgm:pt modelId="{A970A29A-B61A-4A1D-B108-1B1599C514AA}" type="pres">
      <dgm:prSet presAssocID="{489EF78C-B23D-428C-B5CA-8D78F33A5840}" presName="dummyMaxCanvas_ChildArea" presStyleCnt="0"/>
      <dgm:spPr/>
    </dgm:pt>
    <dgm:pt modelId="{5AA0071F-183C-4746-86DE-3911FFF54B4E}" type="pres">
      <dgm:prSet presAssocID="{489EF78C-B23D-428C-B5CA-8D78F33A5840}" presName="fulcrum" presStyleLbl="alignAccFollowNode1" presStyleIdx="2" presStyleCnt="4"/>
      <dgm:spPr/>
    </dgm:pt>
    <dgm:pt modelId="{9B272385-8272-479C-8167-4AFE05D48ECD}" type="pres">
      <dgm:prSet presAssocID="{489EF78C-B23D-428C-B5CA-8D78F33A5840}" presName="balance_22" presStyleLbl="alignAccFollowNode1" presStyleIdx="3" presStyleCnt="4">
        <dgm:presLayoutVars>
          <dgm:bulletEnabled val="1"/>
        </dgm:presLayoutVars>
      </dgm:prSet>
      <dgm:spPr/>
    </dgm:pt>
    <dgm:pt modelId="{33A74F4E-455F-48B7-B1D7-3BB78BE41CFE}" type="pres">
      <dgm:prSet presAssocID="{489EF78C-B23D-428C-B5CA-8D78F33A5840}" presName="right_22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A3FECB8-B18C-49E2-84FD-6C8568902F38}" type="pres">
      <dgm:prSet presAssocID="{489EF78C-B23D-428C-B5CA-8D78F33A5840}" presName="right_22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B290DB0-2304-4229-B323-26FADE341E8B}" type="pres">
      <dgm:prSet presAssocID="{489EF78C-B23D-428C-B5CA-8D78F33A5840}" presName="left_22_1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6757AF0-E3CD-41E6-ADF5-709CA014A0C2}" type="pres">
      <dgm:prSet presAssocID="{489EF78C-B23D-428C-B5CA-8D78F33A5840}" presName="left_22_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FAF9DC6-3451-4CED-A1F6-BBE964BC76F0}" srcId="{489EF78C-B23D-428C-B5CA-8D78F33A5840}" destId="{3C99E7F6-0FF7-44B3-9138-7F6927483B4A}" srcOrd="0" destOrd="0" parTransId="{42733057-D281-4E9C-A013-36D513784A77}" sibTransId="{62841A59-25C0-4755-BAE1-D1157766131A}"/>
    <dgm:cxn modelId="{146AF6C3-0FB5-4417-8DBA-26232D559733}" type="presOf" srcId="{F4A8BF62-8772-4A20-B28F-1DFACB718240}" destId="{33A74F4E-455F-48B7-B1D7-3BB78BE41CFE}" srcOrd="0" destOrd="0" presId="urn:microsoft.com/office/officeart/2005/8/layout/balance1"/>
    <dgm:cxn modelId="{F464F929-8E93-4D83-BF5E-BB4BC33CE0CB}" srcId="{3C99E7F6-0FF7-44B3-9138-7F6927483B4A}" destId="{EB8D4803-6D62-4963-891D-F14B4A4E8E79}" srcOrd="1" destOrd="0" parTransId="{34C6AC94-192F-4301-9257-16EE3026CA86}" sibTransId="{921BDE4A-DABA-4D19-8934-5B50B43ED93C}"/>
    <dgm:cxn modelId="{77C447EE-C7C3-43CA-B328-CDC9AA9F54EF}" srcId="{489EF78C-B23D-428C-B5CA-8D78F33A5840}" destId="{5F861AA4-EF17-40F6-A611-F396886204F7}" srcOrd="1" destOrd="0" parTransId="{A05AAE41-BADB-447A-88B7-04F22DAF4E1F}" sibTransId="{2A633630-4E80-4EB3-8869-BB67FF55A772}"/>
    <dgm:cxn modelId="{34AE24C6-7615-4072-B260-0D61FAF64E32}" type="presOf" srcId="{3C99E7F6-0FF7-44B3-9138-7F6927483B4A}" destId="{634E7D22-24F9-4F59-8B4A-7C58162A8D82}" srcOrd="0" destOrd="0" presId="urn:microsoft.com/office/officeart/2005/8/layout/balance1"/>
    <dgm:cxn modelId="{60B77348-2307-4125-8838-2764FB404459}" srcId="{3C99E7F6-0FF7-44B3-9138-7F6927483B4A}" destId="{1D4514B0-4145-47E6-B6C2-D5CDDB4EF304}" srcOrd="0" destOrd="0" parTransId="{F9D0EAF6-0A15-4BD0-B935-D7E908FB8D4E}" sibTransId="{C400186A-3888-4D6F-9258-9EDDBDE0B175}"/>
    <dgm:cxn modelId="{8BB1C90D-CA99-4C0C-A212-10B01F6939B8}" type="presOf" srcId="{489EF78C-B23D-428C-B5CA-8D78F33A5840}" destId="{91AEECFD-D2BA-492D-9B3A-94F484E8F4F7}" srcOrd="0" destOrd="0" presId="urn:microsoft.com/office/officeart/2005/8/layout/balance1"/>
    <dgm:cxn modelId="{A6D8B9AD-89FC-4B31-BC32-21FCD8F011AA}" type="presOf" srcId="{1D4514B0-4145-47E6-B6C2-D5CDDB4EF304}" destId="{5B290DB0-2304-4229-B323-26FADE341E8B}" srcOrd="0" destOrd="0" presId="urn:microsoft.com/office/officeart/2005/8/layout/balance1"/>
    <dgm:cxn modelId="{9FF46F74-19DD-416C-B7E3-6B422AD60BA2}" type="presOf" srcId="{EB8D4803-6D62-4963-891D-F14B4A4E8E79}" destId="{06757AF0-E3CD-41E6-ADF5-709CA014A0C2}" srcOrd="0" destOrd="0" presId="urn:microsoft.com/office/officeart/2005/8/layout/balance1"/>
    <dgm:cxn modelId="{DD8F2159-E932-4D98-B647-B935D3549480}" srcId="{5F861AA4-EF17-40F6-A611-F396886204F7}" destId="{F4A8BF62-8772-4A20-B28F-1DFACB718240}" srcOrd="0" destOrd="0" parTransId="{6E2FDA4E-6684-400E-BE98-8111DDCFAB5F}" sibTransId="{379E792C-901C-4853-B2A9-E6682B1323C2}"/>
    <dgm:cxn modelId="{9C6DAFA5-64CB-494A-A56C-0DCA3C9FE932}" type="presOf" srcId="{4048FAEC-4DF1-4ABF-854B-5953504D9ABE}" destId="{9A3FECB8-B18C-49E2-84FD-6C8568902F38}" srcOrd="0" destOrd="0" presId="urn:microsoft.com/office/officeart/2005/8/layout/balance1"/>
    <dgm:cxn modelId="{E7FEB03E-F632-4AA9-A7C0-B953D8A8C25D}" type="presOf" srcId="{5F861AA4-EF17-40F6-A611-F396886204F7}" destId="{3C3F2FE3-2A8F-4DA2-AF5F-FBCC860D4D56}" srcOrd="0" destOrd="0" presId="urn:microsoft.com/office/officeart/2005/8/layout/balance1"/>
    <dgm:cxn modelId="{5FE9F942-3904-4BC2-9CFE-5FFB21876EB0}" srcId="{5F861AA4-EF17-40F6-A611-F396886204F7}" destId="{4048FAEC-4DF1-4ABF-854B-5953504D9ABE}" srcOrd="1" destOrd="0" parTransId="{144E5798-55FC-49FC-99DA-FC02798F841C}" sibTransId="{E34C3ABA-D7FD-4F82-8E72-7F509250752E}"/>
    <dgm:cxn modelId="{F481410A-61CA-4B80-9B00-729FF011AE30}" type="presParOf" srcId="{91AEECFD-D2BA-492D-9B3A-94F484E8F4F7}" destId="{D0B65E4E-8226-426F-B43E-381DEB7BE3DC}" srcOrd="0" destOrd="0" presId="urn:microsoft.com/office/officeart/2005/8/layout/balance1"/>
    <dgm:cxn modelId="{E1F8803D-19D0-4DF5-B1B3-D921F103CA90}" type="presParOf" srcId="{91AEECFD-D2BA-492D-9B3A-94F484E8F4F7}" destId="{876F7B69-C1CC-407D-9BC7-8D0D54108A3F}" srcOrd="1" destOrd="0" presId="urn:microsoft.com/office/officeart/2005/8/layout/balance1"/>
    <dgm:cxn modelId="{2A099E80-B31C-4321-B56F-062517CA64C5}" type="presParOf" srcId="{876F7B69-C1CC-407D-9BC7-8D0D54108A3F}" destId="{634E7D22-24F9-4F59-8B4A-7C58162A8D82}" srcOrd="0" destOrd="0" presId="urn:microsoft.com/office/officeart/2005/8/layout/balance1"/>
    <dgm:cxn modelId="{60398BDC-32AF-422B-84E8-270F5C9E1455}" type="presParOf" srcId="{876F7B69-C1CC-407D-9BC7-8D0D54108A3F}" destId="{3C3F2FE3-2A8F-4DA2-AF5F-FBCC860D4D56}" srcOrd="1" destOrd="0" presId="urn:microsoft.com/office/officeart/2005/8/layout/balance1"/>
    <dgm:cxn modelId="{39FCB88E-C477-4E24-9D60-7FCBD46E6B92}" type="presParOf" srcId="{91AEECFD-D2BA-492D-9B3A-94F484E8F4F7}" destId="{0112D5CD-8C6D-4F64-AE96-A86267A02FFF}" srcOrd="2" destOrd="0" presId="urn:microsoft.com/office/officeart/2005/8/layout/balance1"/>
    <dgm:cxn modelId="{96931509-3678-4D67-9724-2227D7BE1BD1}" type="presParOf" srcId="{0112D5CD-8C6D-4F64-AE96-A86267A02FFF}" destId="{A970A29A-B61A-4A1D-B108-1B1599C514AA}" srcOrd="0" destOrd="0" presId="urn:microsoft.com/office/officeart/2005/8/layout/balance1"/>
    <dgm:cxn modelId="{9828B2EE-F8C6-471C-80E2-1BA98D578663}" type="presParOf" srcId="{0112D5CD-8C6D-4F64-AE96-A86267A02FFF}" destId="{5AA0071F-183C-4746-86DE-3911FFF54B4E}" srcOrd="1" destOrd="0" presId="urn:microsoft.com/office/officeart/2005/8/layout/balance1"/>
    <dgm:cxn modelId="{FAFF9CC7-DD28-47D3-9694-9A8801F95E20}" type="presParOf" srcId="{0112D5CD-8C6D-4F64-AE96-A86267A02FFF}" destId="{9B272385-8272-479C-8167-4AFE05D48ECD}" srcOrd="2" destOrd="0" presId="urn:microsoft.com/office/officeart/2005/8/layout/balance1"/>
    <dgm:cxn modelId="{3EB0532C-88DF-4BDB-AD18-62395A0BB180}" type="presParOf" srcId="{0112D5CD-8C6D-4F64-AE96-A86267A02FFF}" destId="{33A74F4E-455F-48B7-B1D7-3BB78BE41CFE}" srcOrd="3" destOrd="0" presId="urn:microsoft.com/office/officeart/2005/8/layout/balance1"/>
    <dgm:cxn modelId="{3919881F-0C74-40D1-BBF7-9AA6EA432A9D}" type="presParOf" srcId="{0112D5CD-8C6D-4F64-AE96-A86267A02FFF}" destId="{9A3FECB8-B18C-49E2-84FD-6C8568902F38}" srcOrd="4" destOrd="0" presId="urn:microsoft.com/office/officeart/2005/8/layout/balance1"/>
    <dgm:cxn modelId="{9890B82C-6FE7-4ACA-8743-37F7483AE253}" type="presParOf" srcId="{0112D5CD-8C6D-4F64-AE96-A86267A02FFF}" destId="{5B290DB0-2304-4229-B323-26FADE341E8B}" srcOrd="5" destOrd="0" presId="urn:microsoft.com/office/officeart/2005/8/layout/balance1"/>
    <dgm:cxn modelId="{1A0CF80D-C81F-42C6-A103-C36A4F413B64}" type="presParOf" srcId="{0112D5CD-8C6D-4F64-AE96-A86267A02FFF}" destId="{06757AF0-E3CD-41E6-ADF5-709CA014A0C2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89EF78C-B23D-428C-B5CA-8D78F33A5840}" type="doc">
      <dgm:prSet loTypeId="urn:microsoft.com/office/officeart/2005/8/layout/balance1" loCatId="relationship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3C99E7F6-0FF7-44B3-9138-7F6927483B4A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Sitios Naturales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42733057-D281-4E9C-A013-36D513784A77}" type="parTrans" cxnId="{CFAF9DC6-3451-4CED-A1F6-BBE964BC76F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62841A59-25C0-4755-BAE1-D1157766131A}" type="sibTrans" cxnId="{CFAF9DC6-3451-4CED-A1F6-BBE964BC76F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1D4514B0-4145-47E6-B6C2-D5CDDB4EF304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Ríos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F9D0EAF6-0A15-4BD0-B935-D7E908FB8D4E}" type="parTrans" cxnId="{60B77348-2307-4125-8838-2764FB404459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C400186A-3888-4D6F-9258-9EDDBDE0B175}" type="sibTrans" cxnId="{60B77348-2307-4125-8838-2764FB404459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5F861AA4-EF17-40F6-A611-F396886204F7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Manifestaciones Culturales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2A633630-4E80-4EB3-8869-BB67FF55A772}" type="sibTrans" cxnId="{77C447EE-C7C3-43CA-B328-CDC9AA9F54EF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A05AAE41-BADB-447A-88B7-04F22DAF4E1F}" type="parTrans" cxnId="{77C447EE-C7C3-43CA-B328-CDC9AA9F54EF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5323F5AD-0B3E-415C-A401-77FC86480D04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Cascadas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2050B355-EAC8-4877-82C4-9B4705D6D6AD}" type="parTrans" cxnId="{3E4A5603-8CD6-4AD5-A6E7-2E77E4389DC7}">
      <dgm:prSet/>
      <dgm:spPr/>
      <dgm:t>
        <a:bodyPr/>
        <a:lstStyle/>
        <a:p>
          <a:endParaRPr lang="es-CO"/>
        </a:p>
      </dgm:t>
    </dgm:pt>
    <dgm:pt modelId="{4D929FAC-7FB2-42AE-B1A0-B99D79C84680}" type="sibTrans" cxnId="{3E4A5603-8CD6-4AD5-A6E7-2E77E4389DC7}">
      <dgm:prSet/>
      <dgm:spPr/>
      <dgm:t>
        <a:bodyPr/>
        <a:lstStyle/>
        <a:p>
          <a:endParaRPr lang="es-CO"/>
        </a:p>
      </dgm:t>
    </dgm:pt>
    <dgm:pt modelId="{55781119-E1B9-444A-912F-5F010ABEC2D7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Arroyos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E227BEB7-1D09-4DEF-92B3-EC2A7B2C28BB}" type="parTrans" cxnId="{7FE259D7-801E-4334-9402-6E87976A33CD}">
      <dgm:prSet/>
      <dgm:spPr/>
      <dgm:t>
        <a:bodyPr/>
        <a:lstStyle/>
        <a:p>
          <a:endParaRPr lang="es-CO"/>
        </a:p>
      </dgm:t>
    </dgm:pt>
    <dgm:pt modelId="{4626BBDB-9F40-4A89-A2EA-A790A6430162}" type="sibTrans" cxnId="{7FE259D7-801E-4334-9402-6E87976A33CD}">
      <dgm:prSet/>
      <dgm:spPr/>
      <dgm:t>
        <a:bodyPr/>
        <a:lstStyle/>
        <a:p>
          <a:endParaRPr lang="es-CO"/>
        </a:p>
      </dgm:t>
    </dgm:pt>
    <dgm:pt modelId="{91AEECFD-D2BA-492D-9B3A-94F484E8F4F7}" type="pres">
      <dgm:prSet presAssocID="{489EF78C-B23D-428C-B5CA-8D78F33A584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0B65E4E-8226-426F-B43E-381DEB7BE3DC}" type="pres">
      <dgm:prSet presAssocID="{489EF78C-B23D-428C-B5CA-8D78F33A5840}" presName="dummyMaxCanvas" presStyleCnt="0"/>
      <dgm:spPr/>
    </dgm:pt>
    <dgm:pt modelId="{876F7B69-C1CC-407D-9BC7-8D0D54108A3F}" type="pres">
      <dgm:prSet presAssocID="{489EF78C-B23D-428C-B5CA-8D78F33A5840}" presName="parentComposite" presStyleCnt="0"/>
      <dgm:spPr/>
    </dgm:pt>
    <dgm:pt modelId="{634E7D22-24F9-4F59-8B4A-7C58162A8D82}" type="pres">
      <dgm:prSet presAssocID="{489EF78C-B23D-428C-B5CA-8D78F33A5840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3C3F2FE3-2A8F-4DA2-AF5F-FBCC860D4D56}" type="pres">
      <dgm:prSet presAssocID="{489EF78C-B23D-428C-B5CA-8D78F33A5840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0112D5CD-8C6D-4F64-AE96-A86267A02FFF}" type="pres">
      <dgm:prSet presAssocID="{489EF78C-B23D-428C-B5CA-8D78F33A5840}" presName="childrenComposite" presStyleCnt="0"/>
      <dgm:spPr/>
    </dgm:pt>
    <dgm:pt modelId="{A970A29A-B61A-4A1D-B108-1B1599C514AA}" type="pres">
      <dgm:prSet presAssocID="{489EF78C-B23D-428C-B5CA-8D78F33A5840}" presName="dummyMaxCanvas_ChildArea" presStyleCnt="0"/>
      <dgm:spPr/>
    </dgm:pt>
    <dgm:pt modelId="{5AA0071F-183C-4746-86DE-3911FFF54B4E}" type="pres">
      <dgm:prSet presAssocID="{489EF78C-B23D-428C-B5CA-8D78F33A5840}" presName="fulcrum" presStyleLbl="alignAccFollowNode1" presStyleIdx="2" presStyleCnt="4"/>
      <dgm:spPr/>
    </dgm:pt>
    <dgm:pt modelId="{4241341C-8A03-4865-80DD-834D150076BB}" type="pres">
      <dgm:prSet presAssocID="{489EF78C-B23D-428C-B5CA-8D78F33A5840}" presName="balance_30" presStyleLbl="alignAccFollowNode1" presStyleIdx="3" presStyleCnt="4">
        <dgm:presLayoutVars>
          <dgm:bulletEnabled val="1"/>
        </dgm:presLayoutVars>
      </dgm:prSet>
      <dgm:spPr/>
    </dgm:pt>
    <dgm:pt modelId="{39D8197C-1AA4-4869-B382-5FFEC8289566}" type="pres">
      <dgm:prSet presAssocID="{489EF78C-B23D-428C-B5CA-8D78F33A5840}" presName="left_30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E0AA416-144D-4E73-8C72-8B9E5FF0ABCA}" type="pres">
      <dgm:prSet presAssocID="{489EF78C-B23D-428C-B5CA-8D78F33A5840}" presName="left_30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605A2F2-44A8-4E1C-8648-5500DC3466B8}" type="pres">
      <dgm:prSet presAssocID="{489EF78C-B23D-428C-B5CA-8D78F33A5840}" presName="left_30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FAF9DC6-3451-4CED-A1F6-BBE964BC76F0}" srcId="{489EF78C-B23D-428C-B5CA-8D78F33A5840}" destId="{3C99E7F6-0FF7-44B3-9138-7F6927483B4A}" srcOrd="0" destOrd="0" parTransId="{42733057-D281-4E9C-A013-36D513784A77}" sibTransId="{62841A59-25C0-4755-BAE1-D1157766131A}"/>
    <dgm:cxn modelId="{7FE259D7-801E-4334-9402-6E87976A33CD}" srcId="{3C99E7F6-0FF7-44B3-9138-7F6927483B4A}" destId="{55781119-E1B9-444A-912F-5F010ABEC2D7}" srcOrd="2" destOrd="0" parTransId="{E227BEB7-1D09-4DEF-92B3-EC2A7B2C28BB}" sibTransId="{4626BBDB-9F40-4A89-A2EA-A790A6430162}"/>
    <dgm:cxn modelId="{B13C79E2-12E9-4B91-8EE8-DF3344ADFE44}" type="presOf" srcId="{5323F5AD-0B3E-415C-A401-77FC86480D04}" destId="{4E0AA416-144D-4E73-8C72-8B9E5FF0ABCA}" srcOrd="0" destOrd="0" presId="urn:microsoft.com/office/officeart/2005/8/layout/balance1"/>
    <dgm:cxn modelId="{77C447EE-C7C3-43CA-B328-CDC9AA9F54EF}" srcId="{489EF78C-B23D-428C-B5CA-8D78F33A5840}" destId="{5F861AA4-EF17-40F6-A611-F396886204F7}" srcOrd="1" destOrd="0" parTransId="{A05AAE41-BADB-447A-88B7-04F22DAF4E1F}" sibTransId="{2A633630-4E80-4EB3-8869-BB67FF55A772}"/>
    <dgm:cxn modelId="{3E4A5603-8CD6-4AD5-A6E7-2E77E4389DC7}" srcId="{3C99E7F6-0FF7-44B3-9138-7F6927483B4A}" destId="{5323F5AD-0B3E-415C-A401-77FC86480D04}" srcOrd="1" destOrd="0" parTransId="{2050B355-EAC8-4877-82C4-9B4705D6D6AD}" sibTransId="{4D929FAC-7FB2-42AE-B1A0-B99D79C84680}"/>
    <dgm:cxn modelId="{C57CCDDC-65D3-481C-8FE9-302ED5428573}" type="presOf" srcId="{5F861AA4-EF17-40F6-A611-F396886204F7}" destId="{3C3F2FE3-2A8F-4DA2-AF5F-FBCC860D4D56}" srcOrd="0" destOrd="0" presId="urn:microsoft.com/office/officeart/2005/8/layout/balance1"/>
    <dgm:cxn modelId="{60B77348-2307-4125-8838-2764FB404459}" srcId="{3C99E7F6-0FF7-44B3-9138-7F6927483B4A}" destId="{1D4514B0-4145-47E6-B6C2-D5CDDB4EF304}" srcOrd="0" destOrd="0" parTransId="{F9D0EAF6-0A15-4BD0-B935-D7E908FB8D4E}" sibTransId="{C400186A-3888-4D6F-9258-9EDDBDE0B175}"/>
    <dgm:cxn modelId="{2DFF155D-6447-43EC-B46E-6271A432CA0D}" type="presOf" srcId="{3C99E7F6-0FF7-44B3-9138-7F6927483B4A}" destId="{634E7D22-24F9-4F59-8B4A-7C58162A8D82}" srcOrd="0" destOrd="0" presId="urn:microsoft.com/office/officeart/2005/8/layout/balance1"/>
    <dgm:cxn modelId="{643461A5-9781-4B85-9915-D3A807B00470}" type="presOf" srcId="{489EF78C-B23D-428C-B5CA-8D78F33A5840}" destId="{91AEECFD-D2BA-492D-9B3A-94F484E8F4F7}" srcOrd="0" destOrd="0" presId="urn:microsoft.com/office/officeart/2005/8/layout/balance1"/>
    <dgm:cxn modelId="{F413BD32-688A-4AA7-9225-180ECA702C98}" type="presOf" srcId="{1D4514B0-4145-47E6-B6C2-D5CDDB4EF304}" destId="{39D8197C-1AA4-4869-B382-5FFEC8289566}" srcOrd="0" destOrd="0" presId="urn:microsoft.com/office/officeart/2005/8/layout/balance1"/>
    <dgm:cxn modelId="{B5DB4087-D323-40FF-94E0-6A6E53DDDFEF}" type="presOf" srcId="{55781119-E1B9-444A-912F-5F010ABEC2D7}" destId="{A605A2F2-44A8-4E1C-8648-5500DC3466B8}" srcOrd="0" destOrd="0" presId="urn:microsoft.com/office/officeart/2005/8/layout/balance1"/>
    <dgm:cxn modelId="{F1B644B7-6F68-4719-92EA-28C2FE2E5581}" type="presParOf" srcId="{91AEECFD-D2BA-492D-9B3A-94F484E8F4F7}" destId="{D0B65E4E-8226-426F-B43E-381DEB7BE3DC}" srcOrd="0" destOrd="0" presId="urn:microsoft.com/office/officeart/2005/8/layout/balance1"/>
    <dgm:cxn modelId="{2E065244-F95C-4A7A-A136-E3D90FB23A56}" type="presParOf" srcId="{91AEECFD-D2BA-492D-9B3A-94F484E8F4F7}" destId="{876F7B69-C1CC-407D-9BC7-8D0D54108A3F}" srcOrd="1" destOrd="0" presId="urn:microsoft.com/office/officeart/2005/8/layout/balance1"/>
    <dgm:cxn modelId="{50E91D36-CB9C-45A9-917C-8FB6C1ADE876}" type="presParOf" srcId="{876F7B69-C1CC-407D-9BC7-8D0D54108A3F}" destId="{634E7D22-24F9-4F59-8B4A-7C58162A8D82}" srcOrd="0" destOrd="0" presId="urn:microsoft.com/office/officeart/2005/8/layout/balance1"/>
    <dgm:cxn modelId="{F7018033-75C6-471E-B13D-BE5B506FD436}" type="presParOf" srcId="{876F7B69-C1CC-407D-9BC7-8D0D54108A3F}" destId="{3C3F2FE3-2A8F-4DA2-AF5F-FBCC860D4D56}" srcOrd="1" destOrd="0" presId="urn:microsoft.com/office/officeart/2005/8/layout/balance1"/>
    <dgm:cxn modelId="{A92B8FBA-9274-44D2-BA44-02B61F75EB46}" type="presParOf" srcId="{91AEECFD-D2BA-492D-9B3A-94F484E8F4F7}" destId="{0112D5CD-8C6D-4F64-AE96-A86267A02FFF}" srcOrd="2" destOrd="0" presId="urn:microsoft.com/office/officeart/2005/8/layout/balance1"/>
    <dgm:cxn modelId="{9B7E2361-68D6-4CCE-98D8-C6FF331FC826}" type="presParOf" srcId="{0112D5CD-8C6D-4F64-AE96-A86267A02FFF}" destId="{A970A29A-B61A-4A1D-B108-1B1599C514AA}" srcOrd="0" destOrd="0" presId="urn:microsoft.com/office/officeart/2005/8/layout/balance1"/>
    <dgm:cxn modelId="{733D2B6D-51CE-482C-8FBA-08FAF4C3BC0D}" type="presParOf" srcId="{0112D5CD-8C6D-4F64-AE96-A86267A02FFF}" destId="{5AA0071F-183C-4746-86DE-3911FFF54B4E}" srcOrd="1" destOrd="0" presId="urn:microsoft.com/office/officeart/2005/8/layout/balance1"/>
    <dgm:cxn modelId="{FBB88BE8-E3A5-49D1-AF2A-7010EF86A663}" type="presParOf" srcId="{0112D5CD-8C6D-4F64-AE96-A86267A02FFF}" destId="{4241341C-8A03-4865-80DD-834D150076BB}" srcOrd="2" destOrd="0" presId="urn:microsoft.com/office/officeart/2005/8/layout/balance1"/>
    <dgm:cxn modelId="{E3003CDD-9AD2-4024-98E4-2F75FE90D83C}" type="presParOf" srcId="{0112D5CD-8C6D-4F64-AE96-A86267A02FFF}" destId="{39D8197C-1AA4-4869-B382-5FFEC8289566}" srcOrd="3" destOrd="0" presId="urn:microsoft.com/office/officeart/2005/8/layout/balance1"/>
    <dgm:cxn modelId="{B0DBDCBD-0170-416C-AA31-21643CD7A6A6}" type="presParOf" srcId="{0112D5CD-8C6D-4F64-AE96-A86267A02FFF}" destId="{4E0AA416-144D-4E73-8C72-8B9E5FF0ABCA}" srcOrd="4" destOrd="0" presId="urn:microsoft.com/office/officeart/2005/8/layout/balance1"/>
    <dgm:cxn modelId="{3769E88B-4F67-4764-A2D6-2C826A29184F}" type="presParOf" srcId="{0112D5CD-8C6D-4F64-AE96-A86267A02FFF}" destId="{A605A2F2-44A8-4E1C-8648-5500DC3466B8}" srcOrd="5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89EF78C-B23D-428C-B5CA-8D78F33A5840}" type="doc">
      <dgm:prSet loTypeId="urn:microsoft.com/office/officeart/2005/8/layout/balance1" loCatId="relationship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3C99E7F6-0FF7-44B3-9138-7F6927483B4A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Sitios Naturales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42733057-D281-4E9C-A013-36D513784A77}" type="parTrans" cxnId="{CFAF9DC6-3451-4CED-A1F6-BBE964BC76F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62841A59-25C0-4755-BAE1-D1157766131A}" type="sibTrans" cxnId="{CFAF9DC6-3451-4CED-A1F6-BBE964BC76F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1D4514B0-4145-47E6-B6C2-D5CDDB4EF304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Cascadas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F9D0EAF6-0A15-4BD0-B935-D7E908FB8D4E}" type="parTrans" cxnId="{60B77348-2307-4125-8838-2764FB404459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C400186A-3888-4D6F-9258-9EDDBDE0B175}" type="sibTrans" cxnId="{60B77348-2307-4125-8838-2764FB404459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EB8D4803-6D62-4963-891D-F14B4A4E8E79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Esteros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34C6AC94-192F-4301-9257-16EE3026CA86}" type="parTrans" cxnId="{F464F929-8E93-4D83-BF5E-BB4BC33CE0CB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921BDE4A-DABA-4D19-8934-5B50B43ED93C}" type="sibTrans" cxnId="{F464F929-8E93-4D83-BF5E-BB4BC33CE0CB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F4A8BF62-8772-4A20-B28F-1DFACB718240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Miradores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6E2FDA4E-6684-400E-BE98-8111DDCFAB5F}" type="parTrans" cxnId="{DD8F2159-E932-4D98-B647-B935D354948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379E792C-901C-4853-B2A9-E6682B1323C2}" type="sibTrans" cxnId="{DD8F2159-E932-4D98-B647-B935D354948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5F861AA4-EF17-40F6-A611-F396886204F7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Manifestaciones Culturales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2A633630-4E80-4EB3-8869-BB67FF55A772}" type="sibTrans" cxnId="{77C447EE-C7C3-43CA-B328-CDC9AA9F54EF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A05AAE41-BADB-447A-88B7-04F22DAF4E1F}" type="parTrans" cxnId="{77C447EE-C7C3-43CA-B328-CDC9AA9F54EF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91AEECFD-D2BA-492D-9B3A-94F484E8F4F7}" type="pres">
      <dgm:prSet presAssocID="{489EF78C-B23D-428C-B5CA-8D78F33A584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0B65E4E-8226-426F-B43E-381DEB7BE3DC}" type="pres">
      <dgm:prSet presAssocID="{489EF78C-B23D-428C-B5CA-8D78F33A5840}" presName="dummyMaxCanvas" presStyleCnt="0"/>
      <dgm:spPr/>
    </dgm:pt>
    <dgm:pt modelId="{876F7B69-C1CC-407D-9BC7-8D0D54108A3F}" type="pres">
      <dgm:prSet presAssocID="{489EF78C-B23D-428C-B5CA-8D78F33A5840}" presName="parentComposite" presStyleCnt="0"/>
      <dgm:spPr/>
    </dgm:pt>
    <dgm:pt modelId="{634E7D22-24F9-4F59-8B4A-7C58162A8D82}" type="pres">
      <dgm:prSet presAssocID="{489EF78C-B23D-428C-B5CA-8D78F33A5840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3C3F2FE3-2A8F-4DA2-AF5F-FBCC860D4D56}" type="pres">
      <dgm:prSet presAssocID="{489EF78C-B23D-428C-B5CA-8D78F33A5840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0112D5CD-8C6D-4F64-AE96-A86267A02FFF}" type="pres">
      <dgm:prSet presAssocID="{489EF78C-B23D-428C-B5CA-8D78F33A5840}" presName="childrenComposite" presStyleCnt="0"/>
      <dgm:spPr/>
    </dgm:pt>
    <dgm:pt modelId="{A970A29A-B61A-4A1D-B108-1B1599C514AA}" type="pres">
      <dgm:prSet presAssocID="{489EF78C-B23D-428C-B5CA-8D78F33A5840}" presName="dummyMaxCanvas_ChildArea" presStyleCnt="0"/>
      <dgm:spPr/>
    </dgm:pt>
    <dgm:pt modelId="{5AA0071F-183C-4746-86DE-3911FFF54B4E}" type="pres">
      <dgm:prSet presAssocID="{489EF78C-B23D-428C-B5CA-8D78F33A5840}" presName="fulcrum" presStyleLbl="alignAccFollowNode1" presStyleIdx="2" presStyleCnt="4"/>
      <dgm:spPr/>
    </dgm:pt>
    <dgm:pt modelId="{D50C8D1B-54A4-4AB3-B526-C4D89C9379BD}" type="pres">
      <dgm:prSet presAssocID="{489EF78C-B23D-428C-B5CA-8D78F33A5840}" presName="balance_21" presStyleLbl="alignAccFollowNode1" presStyleIdx="3" presStyleCnt="4">
        <dgm:presLayoutVars>
          <dgm:bulletEnabled val="1"/>
        </dgm:presLayoutVars>
      </dgm:prSet>
      <dgm:spPr/>
    </dgm:pt>
    <dgm:pt modelId="{49C88823-5498-4C35-9AAF-439470213580}" type="pres">
      <dgm:prSet presAssocID="{489EF78C-B23D-428C-B5CA-8D78F33A5840}" presName="left_21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9F1B9F7-6050-4CC8-9249-1C5B5E375873}" type="pres">
      <dgm:prSet presAssocID="{489EF78C-B23D-428C-B5CA-8D78F33A5840}" presName="left_21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270EDF8-7DEF-462B-B172-5DA3CEB2F560}" type="pres">
      <dgm:prSet presAssocID="{489EF78C-B23D-428C-B5CA-8D78F33A5840}" presName="right_21_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FAF9DC6-3451-4CED-A1F6-BBE964BC76F0}" srcId="{489EF78C-B23D-428C-B5CA-8D78F33A5840}" destId="{3C99E7F6-0FF7-44B3-9138-7F6927483B4A}" srcOrd="0" destOrd="0" parTransId="{42733057-D281-4E9C-A013-36D513784A77}" sibTransId="{62841A59-25C0-4755-BAE1-D1157766131A}"/>
    <dgm:cxn modelId="{3C49BC89-5FCC-4242-9BE9-A3EBF83F444C}" type="presOf" srcId="{489EF78C-B23D-428C-B5CA-8D78F33A5840}" destId="{91AEECFD-D2BA-492D-9B3A-94F484E8F4F7}" srcOrd="0" destOrd="0" presId="urn:microsoft.com/office/officeart/2005/8/layout/balance1"/>
    <dgm:cxn modelId="{8613F0BF-D9EB-4B00-9A53-32374F6D42B1}" type="presOf" srcId="{F4A8BF62-8772-4A20-B28F-1DFACB718240}" destId="{F270EDF8-7DEF-462B-B172-5DA3CEB2F560}" srcOrd="0" destOrd="0" presId="urn:microsoft.com/office/officeart/2005/8/layout/balance1"/>
    <dgm:cxn modelId="{C81B0C67-E579-46B9-A598-9E21B0F4D58C}" type="presOf" srcId="{1D4514B0-4145-47E6-B6C2-D5CDDB4EF304}" destId="{49C88823-5498-4C35-9AAF-439470213580}" srcOrd="0" destOrd="0" presId="urn:microsoft.com/office/officeart/2005/8/layout/balance1"/>
    <dgm:cxn modelId="{F464F929-8E93-4D83-BF5E-BB4BC33CE0CB}" srcId="{3C99E7F6-0FF7-44B3-9138-7F6927483B4A}" destId="{EB8D4803-6D62-4963-891D-F14B4A4E8E79}" srcOrd="1" destOrd="0" parTransId="{34C6AC94-192F-4301-9257-16EE3026CA86}" sibTransId="{921BDE4A-DABA-4D19-8934-5B50B43ED93C}"/>
    <dgm:cxn modelId="{77C447EE-C7C3-43CA-B328-CDC9AA9F54EF}" srcId="{489EF78C-B23D-428C-B5CA-8D78F33A5840}" destId="{5F861AA4-EF17-40F6-A611-F396886204F7}" srcOrd="1" destOrd="0" parTransId="{A05AAE41-BADB-447A-88B7-04F22DAF4E1F}" sibTransId="{2A633630-4E80-4EB3-8869-BB67FF55A772}"/>
    <dgm:cxn modelId="{EBDE97EC-1F97-4270-B423-89C8ABEF1102}" type="presOf" srcId="{3C99E7F6-0FF7-44B3-9138-7F6927483B4A}" destId="{634E7D22-24F9-4F59-8B4A-7C58162A8D82}" srcOrd="0" destOrd="0" presId="urn:microsoft.com/office/officeart/2005/8/layout/balance1"/>
    <dgm:cxn modelId="{455BECFB-30E3-4845-A946-5DB9E720ECDE}" type="presOf" srcId="{5F861AA4-EF17-40F6-A611-F396886204F7}" destId="{3C3F2FE3-2A8F-4DA2-AF5F-FBCC860D4D56}" srcOrd="0" destOrd="0" presId="urn:microsoft.com/office/officeart/2005/8/layout/balance1"/>
    <dgm:cxn modelId="{60B77348-2307-4125-8838-2764FB404459}" srcId="{3C99E7F6-0FF7-44B3-9138-7F6927483B4A}" destId="{1D4514B0-4145-47E6-B6C2-D5CDDB4EF304}" srcOrd="0" destOrd="0" parTransId="{F9D0EAF6-0A15-4BD0-B935-D7E908FB8D4E}" sibTransId="{C400186A-3888-4D6F-9258-9EDDBDE0B175}"/>
    <dgm:cxn modelId="{DD8F2159-E932-4D98-B647-B935D3549480}" srcId="{5F861AA4-EF17-40F6-A611-F396886204F7}" destId="{F4A8BF62-8772-4A20-B28F-1DFACB718240}" srcOrd="0" destOrd="0" parTransId="{6E2FDA4E-6684-400E-BE98-8111DDCFAB5F}" sibTransId="{379E792C-901C-4853-B2A9-E6682B1323C2}"/>
    <dgm:cxn modelId="{8E97F23C-6BE1-42C8-9764-2DFDDD62D118}" type="presOf" srcId="{EB8D4803-6D62-4963-891D-F14B4A4E8E79}" destId="{79F1B9F7-6050-4CC8-9249-1C5B5E375873}" srcOrd="0" destOrd="0" presId="urn:microsoft.com/office/officeart/2005/8/layout/balance1"/>
    <dgm:cxn modelId="{922A1249-4DA4-43EC-9FFE-BD9157360075}" type="presParOf" srcId="{91AEECFD-D2BA-492D-9B3A-94F484E8F4F7}" destId="{D0B65E4E-8226-426F-B43E-381DEB7BE3DC}" srcOrd="0" destOrd="0" presId="urn:microsoft.com/office/officeart/2005/8/layout/balance1"/>
    <dgm:cxn modelId="{C0574BC6-3461-4DF2-A72D-F0555674B1C9}" type="presParOf" srcId="{91AEECFD-D2BA-492D-9B3A-94F484E8F4F7}" destId="{876F7B69-C1CC-407D-9BC7-8D0D54108A3F}" srcOrd="1" destOrd="0" presId="urn:microsoft.com/office/officeart/2005/8/layout/balance1"/>
    <dgm:cxn modelId="{D3F1F1D0-3DAA-41D0-86C4-C2941EA45FA4}" type="presParOf" srcId="{876F7B69-C1CC-407D-9BC7-8D0D54108A3F}" destId="{634E7D22-24F9-4F59-8B4A-7C58162A8D82}" srcOrd="0" destOrd="0" presId="urn:microsoft.com/office/officeart/2005/8/layout/balance1"/>
    <dgm:cxn modelId="{3B6E8CDA-1DED-4760-B198-59AF396DDF40}" type="presParOf" srcId="{876F7B69-C1CC-407D-9BC7-8D0D54108A3F}" destId="{3C3F2FE3-2A8F-4DA2-AF5F-FBCC860D4D56}" srcOrd="1" destOrd="0" presId="urn:microsoft.com/office/officeart/2005/8/layout/balance1"/>
    <dgm:cxn modelId="{937AECA4-26EA-44C2-8F1D-2AA9E050E5E9}" type="presParOf" srcId="{91AEECFD-D2BA-492D-9B3A-94F484E8F4F7}" destId="{0112D5CD-8C6D-4F64-AE96-A86267A02FFF}" srcOrd="2" destOrd="0" presId="urn:microsoft.com/office/officeart/2005/8/layout/balance1"/>
    <dgm:cxn modelId="{27BE1BBA-060E-4C4C-86C5-BB0D0749B0A4}" type="presParOf" srcId="{0112D5CD-8C6D-4F64-AE96-A86267A02FFF}" destId="{A970A29A-B61A-4A1D-B108-1B1599C514AA}" srcOrd="0" destOrd="0" presId="urn:microsoft.com/office/officeart/2005/8/layout/balance1"/>
    <dgm:cxn modelId="{1CBB15C7-687B-4D01-81CB-519B69CE4AB6}" type="presParOf" srcId="{0112D5CD-8C6D-4F64-AE96-A86267A02FFF}" destId="{5AA0071F-183C-4746-86DE-3911FFF54B4E}" srcOrd="1" destOrd="0" presId="urn:microsoft.com/office/officeart/2005/8/layout/balance1"/>
    <dgm:cxn modelId="{536F64D0-CF9F-4EBF-AA8A-992E04824D9D}" type="presParOf" srcId="{0112D5CD-8C6D-4F64-AE96-A86267A02FFF}" destId="{D50C8D1B-54A4-4AB3-B526-C4D89C9379BD}" srcOrd="2" destOrd="0" presId="urn:microsoft.com/office/officeart/2005/8/layout/balance1"/>
    <dgm:cxn modelId="{801A4D7C-4DD2-4898-B0E0-796D4BD75932}" type="presParOf" srcId="{0112D5CD-8C6D-4F64-AE96-A86267A02FFF}" destId="{49C88823-5498-4C35-9AAF-439470213580}" srcOrd="3" destOrd="0" presId="urn:microsoft.com/office/officeart/2005/8/layout/balance1"/>
    <dgm:cxn modelId="{AB7CF466-13CF-40E6-8DCE-490D52D8A859}" type="presParOf" srcId="{0112D5CD-8C6D-4F64-AE96-A86267A02FFF}" destId="{79F1B9F7-6050-4CC8-9249-1C5B5E375873}" srcOrd="4" destOrd="0" presId="urn:microsoft.com/office/officeart/2005/8/layout/balance1"/>
    <dgm:cxn modelId="{F04E32F8-F785-450F-8C20-6EA9ECDD8697}" type="presParOf" srcId="{0112D5CD-8C6D-4F64-AE96-A86267A02FFF}" destId="{F270EDF8-7DEF-462B-B172-5DA3CEB2F560}" srcOrd="5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89EF78C-B23D-428C-B5CA-8D78F33A5840}" type="doc">
      <dgm:prSet loTypeId="urn:microsoft.com/office/officeart/2005/8/layout/balance1" loCatId="relationship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3C99E7F6-0FF7-44B3-9138-7F6927483B4A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Sitios Naturales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42733057-D281-4E9C-A013-36D513784A77}" type="parTrans" cxnId="{CFAF9DC6-3451-4CED-A1F6-BBE964BC76F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62841A59-25C0-4755-BAE1-D1157766131A}" type="sibTrans" cxnId="{CFAF9DC6-3451-4CED-A1F6-BBE964BC76F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1D4514B0-4145-47E6-B6C2-D5CDDB4EF304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Cascadas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F9D0EAF6-0A15-4BD0-B935-D7E908FB8D4E}" type="parTrans" cxnId="{60B77348-2307-4125-8838-2764FB404459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C400186A-3888-4D6F-9258-9EDDBDE0B175}" type="sibTrans" cxnId="{60B77348-2307-4125-8838-2764FB404459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5F861AA4-EF17-40F6-A611-F396886204F7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Manifestaciones Culturales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2A633630-4E80-4EB3-8869-BB67FF55A772}" type="sibTrans" cxnId="{77C447EE-C7C3-43CA-B328-CDC9AA9F54EF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A05AAE41-BADB-447A-88B7-04F22DAF4E1F}" type="parTrans" cxnId="{77C447EE-C7C3-43CA-B328-CDC9AA9F54EF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B93B4B48-3F8E-4BCC-8903-BDCBE63F97CF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Gastronomía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E4D96B4B-03BE-4B96-A32B-30E9214CC90B}" type="parTrans" cxnId="{AB111D51-6C36-4158-988B-E60CAA597294}">
      <dgm:prSet/>
      <dgm:spPr/>
      <dgm:t>
        <a:bodyPr/>
        <a:lstStyle/>
        <a:p>
          <a:endParaRPr lang="es-CO"/>
        </a:p>
      </dgm:t>
    </dgm:pt>
    <dgm:pt modelId="{4D9F0E06-0AC2-4AF5-B0AB-A72C7A62838C}" type="sibTrans" cxnId="{AB111D51-6C36-4158-988B-E60CAA597294}">
      <dgm:prSet/>
      <dgm:spPr/>
      <dgm:t>
        <a:bodyPr/>
        <a:lstStyle/>
        <a:p>
          <a:endParaRPr lang="es-CO"/>
        </a:p>
      </dgm:t>
    </dgm:pt>
    <dgm:pt modelId="{D209C984-799F-4264-98DA-B0A6F894E563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Bosque Protector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4FF02875-8B07-46C3-9844-2E3E1261DBFA}" type="parTrans" cxnId="{7A46887E-0A54-4092-839C-8704787E1BA6}">
      <dgm:prSet/>
      <dgm:spPr/>
      <dgm:t>
        <a:bodyPr/>
        <a:lstStyle/>
        <a:p>
          <a:endParaRPr lang="es-CO"/>
        </a:p>
      </dgm:t>
    </dgm:pt>
    <dgm:pt modelId="{9AF3E7C8-D76E-4138-88CD-70DFF5A346A6}" type="sibTrans" cxnId="{7A46887E-0A54-4092-839C-8704787E1BA6}">
      <dgm:prSet/>
      <dgm:spPr/>
      <dgm:t>
        <a:bodyPr/>
        <a:lstStyle/>
        <a:p>
          <a:endParaRPr lang="es-CO"/>
        </a:p>
      </dgm:t>
    </dgm:pt>
    <dgm:pt modelId="{FF824FBC-30D7-4A6F-BEF8-0E6B63613596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Arquitectura Civil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DA1BDDF5-CCB8-4483-A4A0-BA224DD3197D}" type="parTrans" cxnId="{5CCBF66A-2F46-4B80-8E51-722D63D94B68}">
      <dgm:prSet/>
      <dgm:spPr/>
      <dgm:t>
        <a:bodyPr/>
        <a:lstStyle/>
        <a:p>
          <a:endParaRPr lang="es-CO"/>
        </a:p>
      </dgm:t>
    </dgm:pt>
    <dgm:pt modelId="{318DD4D3-586E-4C1D-8B90-8FF78CD34DA7}" type="sibTrans" cxnId="{5CCBF66A-2F46-4B80-8E51-722D63D94B68}">
      <dgm:prSet/>
      <dgm:spPr/>
      <dgm:t>
        <a:bodyPr/>
        <a:lstStyle/>
        <a:p>
          <a:endParaRPr lang="es-CO"/>
        </a:p>
      </dgm:t>
    </dgm:pt>
    <dgm:pt modelId="{11364B3A-1A85-44AE-B193-AC8730A99765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Arquitectura Religiosa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75FEDD84-CD0F-4E9E-A589-7170BEB98A9C}" type="parTrans" cxnId="{82404074-076B-4C8C-9B97-DB22B8E90936}">
      <dgm:prSet/>
      <dgm:spPr/>
      <dgm:t>
        <a:bodyPr/>
        <a:lstStyle/>
        <a:p>
          <a:endParaRPr lang="es-CO"/>
        </a:p>
      </dgm:t>
    </dgm:pt>
    <dgm:pt modelId="{26A205FF-668B-45D4-8D6D-5709F7E125AF}" type="sibTrans" cxnId="{82404074-076B-4C8C-9B97-DB22B8E90936}">
      <dgm:prSet/>
      <dgm:spPr/>
      <dgm:t>
        <a:bodyPr/>
        <a:lstStyle/>
        <a:p>
          <a:endParaRPr lang="es-CO"/>
        </a:p>
      </dgm:t>
    </dgm:pt>
    <dgm:pt modelId="{DC7F8397-6DDA-4E05-9CE9-EBC6D500EECE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Monumentos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0EF7DCA7-FFEF-4E04-9B4C-F3D968F21953}" type="parTrans" cxnId="{FE2465EE-CA7D-4320-ADAE-AE6859E0271F}">
      <dgm:prSet/>
      <dgm:spPr/>
      <dgm:t>
        <a:bodyPr/>
        <a:lstStyle/>
        <a:p>
          <a:endParaRPr lang="es-CO"/>
        </a:p>
      </dgm:t>
    </dgm:pt>
    <dgm:pt modelId="{260FC161-98DD-48B0-8AFE-9D3C9EA80D91}" type="sibTrans" cxnId="{FE2465EE-CA7D-4320-ADAE-AE6859E0271F}">
      <dgm:prSet/>
      <dgm:spPr/>
      <dgm:t>
        <a:bodyPr/>
        <a:lstStyle/>
        <a:p>
          <a:endParaRPr lang="es-CO"/>
        </a:p>
      </dgm:t>
    </dgm:pt>
    <dgm:pt modelId="{91AEECFD-D2BA-492D-9B3A-94F484E8F4F7}" type="pres">
      <dgm:prSet presAssocID="{489EF78C-B23D-428C-B5CA-8D78F33A584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0B65E4E-8226-426F-B43E-381DEB7BE3DC}" type="pres">
      <dgm:prSet presAssocID="{489EF78C-B23D-428C-B5CA-8D78F33A5840}" presName="dummyMaxCanvas" presStyleCnt="0"/>
      <dgm:spPr/>
    </dgm:pt>
    <dgm:pt modelId="{876F7B69-C1CC-407D-9BC7-8D0D54108A3F}" type="pres">
      <dgm:prSet presAssocID="{489EF78C-B23D-428C-B5CA-8D78F33A5840}" presName="parentComposite" presStyleCnt="0"/>
      <dgm:spPr/>
    </dgm:pt>
    <dgm:pt modelId="{634E7D22-24F9-4F59-8B4A-7C58162A8D82}" type="pres">
      <dgm:prSet presAssocID="{489EF78C-B23D-428C-B5CA-8D78F33A5840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3C3F2FE3-2A8F-4DA2-AF5F-FBCC860D4D56}" type="pres">
      <dgm:prSet presAssocID="{489EF78C-B23D-428C-B5CA-8D78F33A5840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0112D5CD-8C6D-4F64-AE96-A86267A02FFF}" type="pres">
      <dgm:prSet presAssocID="{489EF78C-B23D-428C-B5CA-8D78F33A5840}" presName="childrenComposite" presStyleCnt="0"/>
      <dgm:spPr/>
    </dgm:pt>
    <dgm:pt modelId="{A970A29A-B61A-4A1D-B108-1B1599C514AA}" type="pres">
      <dgm:prSet presAssocID="{489EF78C-B23D-428C-B5CA-8D78F33A5840}" presName="dummyMaxCanvas_ChildArea" presStyleCnt="0"/>
      <dgm:spPr/>
    </dgm:pt>
    <dgm:pt modelId="{5AA0071F-183C-4746-86DE-3911FFF54B4E}" type="pres">
      <dgm:prSet presAssocID="{489EF78C-B23D-428C-B5CA-8D78F33A5840}" presName="fulcrum" presStyleLbl="alignAccFollowNode1" presStyleIdx="2" presStyleCnt="4"/>
      <dgm:spPr/>
    </dgm:pt>
    <dgm:pt modelId="{98B66947-CB8F-4411-9AA8-F6CD113F0CB5}" type="pres">
      <dgm:prSet presAssocID="{489EF78C-B23D-428C-B5CA-8D78F33A5840}" presName="balance_24" presStyleLbl="alignAccFollowNode1" presStyleIdx="3" presStyleCnt="4">
        <dgm:presLayoutVars>
          <dgm:bulletEnabled val="1"/>
        </dgm:presLayoutVars>
      </dgm:prSet>
      <dgm:spPr/>
    </dgm:pt>
    <dgm:pt modelId="{69EAB093-55D7-448C-9724-965D70A6401A}" type="pres">
      <dgm:prSet presAssocID="{489EF78C-B23D-428C-B5CA-8D78F33A5840}" presName="right_24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0CC9268-C89C-44C0-9C80-C6F4E1907031}" type="pres">
      <dgm:prSet presAssocID="{489EF78C-B23D-428C-B5CA-8D78F33A5840}" presName="right_24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BEFFC20-1D40-40D8-A926-6B16ECE137F5}" type="pres">
      <dgm:prSet presAssocID="{489EF78C-B23D-428C-B5CA-8D78F33A5840}" presName="right_24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9236527-C3DC-4F23-A318-622DDD61F77D}" type="pres">
      <dgm:prSet presAssocID="{489EF78C-B23D-428C-B5CA-8D78F33A5840}" presName="right_24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5A7D2A6-13AD-4D66-9E77-18A4CD34C4B7}" type="pres">
      <dgm:prSet presAssocID="{489EF78C-B23D-428C-B5CA-8D78F33A5840}" presName="left_24_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6320563-D8A3-42F0-A9C4-BB58AE7A5869}" type="pres">
      <dgm:prSet presAssocID="{489EF78C-B23D-428C-B5CA-8D78F33A5840}" presName="left_24_2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463C30D-A4E7-432B-B758-5A89305B3E25}" type="presOf" srcId="{3C99E7F6-0FF7-44B3-9138-7F6927483B4A}" destId="{634E7D22-24F9-4F59-8B4A-7C58162A8D82}" srcOrd="0" destOrd="0" presId="urn:microsoft.com/office/officeart/2005/8/layout/balance1"/>
    <dgm:cxn modelId="{5D48717E-12EB-4668-82F9-AB7B6DFC6A18}" type="presOf" srcId="{1D4514B0-4145-47E6-B6C2-D5CDDB4EF304}" destId="{75A7D2A6-13AD-4D66-9E77-18A4CD34C4B7}" srcOrd="0" destOrd="0" presId="urn:microsoft.com/office/officeart/2005/8/layout/balance1"/>
    <dgm:cxn modelId="{CFAF9DC6-3451-4CED-A1F6-BBE964BC76F0}" srcId="{489EF78C-B23D-428C-B5CA-8D78F33A5840}" destId="{3C99E7F6-0FF7-44B3-9138-7F6927483B4A}" srcOrd="0" destOrd="0" parTransId="{42733057-D281-4E9C-A013-36D513784A77}" sibTransId="{62841A59-25C0-4755-BAE1-D1157766131A}"/>
    <dgm:cxn modelId="{D56F4BD3-1830-447A-BED0-DED269DD711C}" type="presOf" srcId="{D209C984-799F-4264-98DA-B0A6F894E563}" destId="{46320563-D8A3-42F0-A9C4-BB58AE7A5869}" srcOrd="0" destOrd="0" presId="urn:microsoft.com/office/officeart/2005/8/layout/balance1"/>
    <dgm:cxn modelId="{BCC6BE42-2F2F-4555-836E-AB5A757D7068}" type="presOf" srcId="{FF824FBC-30D7-4A6F-BEF8-0E6B63613596}" destId="{F0CC9268-C89C-44C0-9C80-C6F4E1907031}" srcOrd="0" destOrd="0" presId="urn:microsoft.com/office/officeart/2005/8/layout/balance1"/>
    <dgm:cxn modelId="{8B19A38F-7175-4617-A807-2D16F7CF9E5C}" type="presOf" srcId="{B93B4B48-3F8E-4BCC-8903-BDCBE63F97CF}" destId="{69EAB093-55D7-448C-9724-965D70A6401A}" srcOrd="0" destOrd="0" presId="urn:microsoft.com/office/officeart/2005/8/layout/balance1"/>
    <dgm:cxn modelId="{AB111D51-6C36-4158-988B-E60CAA597294}" srcId="{5F861AA4-EF17-40F6-A611-F396886204F7}" destId="{B93B4B48-3F8E-4BCC-8903-BDCBE63F97CF}" srcOrd="0" destOrd="0" parTransId="{E4D96B4B-03BE-4B96-A32B-30E9214CC90B}" sibTransId="{4D9F0E06-0AC2-4AF5-B0AB-A72C7A62838C}"/>
    <dgm:cxn modelId="{77C447EE-C7C3-43CA-B328-CDC9AA9F54EF}" srcId="{489EF78C-B23D-428C-B5CA-8D78F33A5840}" destId="{5F861AA4-EF17-40F6-A611-F396886204F7}" srcOrd="1" destOrd="0" parTransId="{A05AAE41-BADB-447A-88B7-04F22DAF4E1F}" sibTransId="{2A633630-4E80-4EB3-8869-BB67FF55A772}"/>
    <dgm:cxn modelId="{7A46887E-0A54-4092-839C-8704787E1BA6}" srcId="{3C99E7F6-0FF7-44B3-9138-7F6927483B4A}" destId="{D209C984-799F-4264-98DA-B0A6F894E563}" srcOrd="1" destOrd="0" parTransId="{4FF02875-8B07-46C3-9844-2E3E1261DBFA}" sibTransId="{9AF3E7C8-D76E-4138-88CD-70DFF5A346A6}"/>
    <dgm:cxn modelId="{60B77348-2307-4125-8838-2764FB404459}" srcId="{3C99E7F6-0FF7-44B3-9138-7F6927483B4A}" destId="{1D4514B0-4145-47E6-B6C2-D5CDDB4EF304}" srcOrd="0" destOrd="0" parTransId="{F9D0EAF6-0A15-4BD0-B935-D7E908FB8D4E}" sibTransId="{C400186A-3888-4D6F-9258-9EDDBDE0B175}"/>
    <dgm:cxn modelId="{82404074-076B-4C8C-9B97-DB22B8E90936}" srcId="{5F861AA4-EF17-40F6-A611-F396886204F7}" destId="{11364B3A-1A85-44AE-B193-AC8730A99765}" srcOrd="2" destOrd="0" parTransId="{75FEDD84-CD0F-4E9E-A589-7170BEB98A9C}" sibTransId="{26A205FF-668B-45D4-8D6D-5709F7E125AF}"/>
    <dgm:cxn modelId="{383EA8AC-1115-4C22-9687-A0BB4FDC8991}" type="presOf" srcId="{DC7F8397-6DDA-4E05-9CE9-EBC6D500EECE}" destId="{09236527-C3DC-4F23-A318-622DDD61F77D}" srcOrd="0" destOrd="0" presId="urn:microsoft.com/office/officeart/2005/8/layout/balance1"/>
    <dgm:cxn modelId="{0F4D2A06-22AB-4C4A-A715-3D51ABC46296}" type="presOf" srcId="{5F861AA4-EF17-40F6-A611-F396886204F7}" destId="{3C3F2FE3-2A8F-4DA2-AF5F-FBCC860D4D56}" srcOrd="0" destOrd="0" presId="urn:microsoft.com/office/officeart/2005/8/layout/balance1"/>
    <dgm:cxn modelId="{3CCAB66C-B291-440B-B38A-76250DB7D173}" type="presOf" srcId="{11364B3A-1A85-44AE-B193-AC8730A99765}" destId="{2BEFFC20-1D40-40D8-A926-6B16ECE137F5}" srcOrd="0" destOrd="0" presId="urn:microsoft.com/office/officeart/2005/8/layout/balance1"/>
    <dgm:cxn modelId="{5CCBF66A-2F46-4B80-8E51-722D63D94B68}" srcId="{5F861AA4-EF17-40F6-A611-F396886204F7}" destId="{FF824FBC-30D7-4A6F-BEF8-0E6B63613596}" srcOrd="1" destOrd="0" parTransId="{DA1BDDF5-CCB8-4483-A4A0-BA224DD3197D}" sibTransId="{318DD4D3-586E-4C1D-8B90-8FF78CD34DA7}"/>
    <dgm:cxn modelId="{2087B06C-8983-47DA-AE54-124CC1B231DC}" type="presOf" srcId="{489EF78C-B23D-428C-B5CA-8D78F33A5840}" destId="{91AEECFD-D2BA-492D-9B3A-94F484E8F4F7}" srcOrd="0" destOrd="0" presId="urn:microsoft.com/office/officeart/2005/8/layout/balance1"/>
    <dgm:cxn modelId="{FE2465EE-CA7D-4320-ADAE-AE6859E0271F}" srcId="{5F861AA4-EF17-40F6-A611-F396886204F7}" destId="{DC7F8397-6DDA-4E05-9CE9-EBC6D500EECE}" srcOrd="3" destOrd="0" parTransId="{0EF7DCA7-FFEF-4E04-9B4C-F3D968F21953}" sibTransId="{260FC161-98DD-48B0-8AFE-9D3C9EA80D91}"/>
    <dgm:cxn modelId="{309AFBAF-52A8-4CAC-89D1-C2C3C0EAA91D}" type="presParOf" srcId="{91AEECFD-D2BA-492D-9B3A-94F484E8F4F7}" destId="{D0B65E4E-8226-426F-B43E-381DEB7BE3DC}" srcOrd="0" destOrd="0" presId="urn:microsoft.com/office/officeart/2005/8/layout/balance1"/>
    <dgm:cxn modelId="{EA4BBC9C-1235-493F-BDA1-D6F37B845385}" type="presParOf" srcId="{91AEECFD-D2BA-492D-9B3A-94F484E8F4F7}" destId="{876F7B69-C1CC-407D-9BC7-8D0D54108A3F}" srcOrd="1" destOrd="0" presId="urn:microsoft.com/office/officeart/2005/8/layout/balance1"/>
    <dgm:cxn modelId="{F95C4DFA-6934-4D0F-BA38-64B73B1E5F12}" type="presParOf" srcId="{876F7B69-C1CC-407D-9BC7-8D0D54108A3F}" destId="{634E7D22-24F9-4F59-8B4A-7C58162A8D82}" srcOrd="0" destOrd="0" presId="urn:microsoft.com/office/officeart/2005/8/layout/balance1"/>
    <dgm:cxn modelId="{7192A153-7357-4B36-801C-8B61708BA9DB}" type="presParOf" srcId="{876F7B69-C1CC-407D-9BC7-8D0D54108A3F}" destId="{3C3F2FE3-2A8F-4DA2-AF5F-FBCC860D4D56}" srcOrd="1" destOrd="0" presId="urn:microsoft.com/office/officeart/2005/8/layout/balance1"/>
    <dgm:cxn modelId="{CCA8D259-19E4-4728-B5F5-77322B57963D}" type="presParOf" srcId="{91AEECFD-D2BA-492D-9B3A-94F484E8F4F7}" destId="{0112D5CD-8C6D-4F64-AE96-A86267A02FFF}" srcOrd="2" destOrd="0" presId="urn:microsoft.com/office/officeart/2005/8/layout/balance1"/>
    <dgm:cxn modelId="{5EEAEA7C-B404-4BC7-88C8-44D01B302D48}" type="presParOf" srcId="{0112D5CD-8C6D-4F64-AE96-A86267A02FFF}" destId="{A970A29A-B61A-4A1D-B108-1B1599C514AA}" srcOrd="0" destOrd="0" presId="urn:microsoft.com/office/officeart/2005/8/layout/balance1"/>
    <dgm:cxn modelId="{7A6394FF-61CE-4241-9B8C-8E126FC78E02}" type="presParOf" srcId="{0112D5CD-8C6D-4F64-AE96-A86267A02FFF}" destId="{5AA0071F-183C-4746-86DE-3911FFF54B4E}" srcOrd="1" destOrd="0" presId="urn:microsoft.com/office/officeart/2005/8/layout/balance1"/>
    <dgm:cxn modelId="{31FEFF5B-155D-42ED-9CF0-D5BCD535CC7C}" type="presParOf" srcId="{0112D5CD-8C6D-4F64-AE96-A86267A02FFF}" destId="{98B66947-CB8F-4411-9AA8-F6CD113F0CB5}" srcOrd="2" destOrd="0" presId="urn:microsoft.com/office/officeart/2005/8/layout/balance1"/>
    <dgm:cxn modelId="{08DCAFA3-18C5-4590-878C-4129FEB8B816}" type="presParOf" srcId="{0112D5CD-8C6D-4F64-AE96-A86267A02FFF}" destId="{69EAB093-55D7-448C-9724-965D70A6401A}" srcOrd="3" destOrd="0" presId="urn:microsoft.com/office/officeart/2005/8/layout/balance1"/>
    <dgm:cxn modelId="{BE28FEB2-94A1-40BD-8014-5BF2C2CB84AE}" type="presParOf" srcId="{0112D5CD-8C6D-4F64-AE96-A86267A02FFF}" destId="{F0CC9268-C89C-44C0-9C80-C6F4E1907031}" srcOrd="4" destOrd="0" presId="urn:microsoft.com/office/officeart/2005/8/layout/balance1"/>
    <dgm:cxn modelId="{1F376096-FCFA-4324-861B-2861BDD02F1E}" type="presParOf" srcId="{0112D5CD-8C6D-4F64-AE96-A86267A02FFF}" destId="{2BEFFC20-1D40-40D8-A926-6B16ECE137F5}" srcOrd="5" destOrd="0" presId="urn:microsoft.com/office/officeart/2005/8/layout/balance1"/>
    <dgm:cxn modelId="{14440FF5-2F60-4516-B46A-7096B798EF03}" type="presParOf" srcId="{0112D5CD-8C6D-4F64-AE96-A86267A02FFF}" destId="{09236527-C3DC-4F23-A318-622DDD61F77D}" srcOrd="6" destOrd="0" presId="urn:microsoft.com/office/officeart/2005/8/layout/balance1"/>
    <dgm:cxn modelId="{66B3179B-A473-4EFC-941D-048D97B9DBBE}" type="presParOf" srcId="{0112D5CD-8C6D-4F64-AE96-A86267A02FFF}" destId="{75A7D2A6-13AD-4D66-9E77-18A4CD34C4B7}" srcOrd="7" destOrd="0" presId="urn:microsoft.com/office/officeart/2005/8/layout/balance1"/>
    <dgm:cxn modelId="{59EFFD1E-0186-4498-9C84-0FFA9C58575F}" type="presParOf" srcId="{0112D5CD-8C6D-4F64-AE96-A86267A02FFF}" destId="{46320563-D8A3-42F0-A9C4-BB58AE7A5869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89EF78C-B23D-428C-B5CA-8D78F33A5840}" type="doc">
      <dgm:prSet loTypeId="urn:microsoft.com/office/officeart/2005/8/layout/balance1" loCatId="relationship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3C99E7F6-0FF7-44B3-9138-7F6927483B4A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Sitios Naturales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42733057-D281-4E9C-A013-36D513784A77}" type="parTrans" cxnId="{CFAF9DC6-3451-4CED-A1F6-BBE964BC76F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62841A59-25C0-4755-BAE1-D1157766131A}" type="sibTrans" cxnId="{CFAF9DC6-3451-4CED-A1F6-BBE964BC76F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1D4514B0-4145-47E6-B6C2-D5CDDB4EF304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Cascadas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F9D0EAF6-0A15-4BD0-B935-D7E908FB8D4E}" type="parTrans" cxnId="{60B77348-2307-4125-8838-2764FB404459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C400186A-3888-4D6F-9258-9EDDBDE0B175}" type="sibTrans" cxnId="{60B77348-2307-4125-8838-2764FB404459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EB8D4803-6D62-4963-891D-F14B4A4E8E79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Ríos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34C6AC94-192F-4301-9257-16EE3026CA86}" type="parTrans" cxnId="{F464F929-8E93-4D83-BF5E-BB4BC33CE0CB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921BDE4A-DABA-4D19-8934-5B50B43ED93C}" type="sibTrans" cxnId="{F464F929-8E93-4D83-BF5E-BB4BC33CE0CB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F4A8BF62-8772-4A20-B28F-1DFACB718240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Deportes extremos</a:t>
          </a:r>
        </a:p>
      </dgm:t>
    </dgm:pt>
    <dgm:pt modelId="{6E2FDA4E-6684-400E-BE98-8111DDCFAB5F}" type="parTrans" cxnId="{DD8F2159-E932-4D98-B647-B935D354948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379E792C-901C-4853-B2A9-E6682B1323C2}" type="sibTrans" cxnId="{DD8F2159-E932-4D98-B647-B935D354948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5F861AA4-EF17-40F6-A611-F396886204F7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Manifestaciones Culturales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2A633630-4E80-4EB3-8869-BB67FF55A772}" type="sibTrans" cxnId="{77C447EE-C7C3-43CA-B328-CDC9AA9F54EF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A05AAE41-BADB-447A-88B7-04F22DAF4E1F}" type="parTrans" cxnId="{77C447EE-C7C3-43CA-B328-CDC9AA9F54EF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D1252D7C-80F3-47F9-802B-DB8FDD3E172F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Reservas Ecológicas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DD40BDA4-6218-4BA1-9E27-DE9B99E2A5CF}" type="parTrans" cxnId="{5CBCD2C9-2AB7-43BB-8FF4-EC285CAFCB33}">
      <dgm:prSet/>
      <dgm:spPr/>
      <dgm:t>
        <a:bodyPr/>
        <a:lstStyle/>
        <a:p>
          <a:endParaRPr lang="es-CO"/>
        </a:p>
      </dgm:t>
    </dgm:pt>
    <dgm:pt modelId="{296745A1-FA79-428F-8A73-E1D3DF10135B}" type="sibTrans" cxnId="{5CBCD2C9-2AB7-43BB-8FF4-EC285CAFCB33}">
      <dgm:prSet/>
      <dgm:spPr/>
      <dgm:t>
        <a:bodyPr/>
        <a:lstStyle/>
        <a:p>
          <a:endParaRPr lang="es-CO"/>
        </a:p>
      </dgm:t>
    </dgm:pt>
    <dgm:pt modelId="{91AEECFD-D2BA-492D-9B3A-94F484E8F4F7}" type="pres">
      <dgm:prSet presAssocID="{489EF78C-B23D-428C-B5CA-8D78F33A584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0B65E4E-8226-426F-B43E-381DEB7BE3DC}" type="pres">
      <dgm:prSet presAssocID="{489EF78C-B23D-428C-B5CA-8D78F33A5840}" presName="dummyMaxCanvas" presStyleCnt="0"/>
      <dgm:spPr/>
    </dgm:pt>
    <dgm:pt modelId="{876F7B69-C1CC-407D-9BC7-8D0D54108A3F}" type="pres">
      <dgm:prSet presAssocID="{489EF78C-B23D-428C-B5CA-8D78F33A5840}" presName="parentComposite" presStyleCnt="0"/>
      <dgm:spPr/>
    </dgm:pt>
    <dgm:pt modelId="{634E7D22-24F9-4F59-8B4A-7C58162A8D82}" type="pres">
      <dgm:prSet presAssocID="{489EF78C-B23D-428C-B5CA-8D78F33A5840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3C3F2FE3-2A8F-4DA2-AF5F-FBCC860D4D56}" type="pres">
      <dgm:prSet presAssocID="{489EF78C-B23D-428C-B5CA-8D78F33A5840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0112D5CD-8C6D-4F64-AE96-A86267A02FFF}" type="pres">
      <dgm:prSet presAssocID="{489EF78C-B23D-428C-B5CA-8D78F33A5840}" presName="childrenComposite" presStyleCnt="0"/>
      <dgm:spPr/>
    </dgm:pt>
    <dgm:pt modelId="{A970A29A-B61A-4A1D-B108-1B1599C514AA}" type="pres">
      <dgm:prSet presAssocID="{489EF78C-B23D-428C-B5CA-8D78F33A5840}" presName="dummyMaxCanvas_ChildArea" presStyleCnt="0"/>
      <dgm:spPr/>
    </dgm:pt>
    <dgm:pt modelId="{5AA0071F-183C-4746-86DE-3911FFF54B4E}" type="pres">
      <dgm:prSet presAssocID="{489EF78C-B23D-428C-B5CA-8D78F33A5840}" presName="fulcrum" presStyleLbl="alignAccFollowNode1" presStyleIdx="2" presStyleCnt="4"/>
      <dgm:spPr/>
    </dgm:pt>
    <dgm:pt modelId="{8E38D2E3-1CE1-40A9-A96B-FC35FC22505E}" type="pres">
      <dgm:prSet presAssocID="{489EF78C-B23D-428C-B5CA-8D78F33A5840}" presName="balance_31" presStyleLbl="alignAccFollowNode1" presStyleIdx="3" presStyleCnt="4">
        <dgm:presLayoutVars>
          <dgm:bulletEnabled val="1"/>
        </dgm:presLayoutVars>
      </dgm:prSet>
      <dgm:spPr/>
    </dgm:pt>
    <dgm:pt modelId="{2B929B99-0124-4B06-8823-5A737EE8F8CB}" type="pres">
      <dgm:prSet presAssocID="{489EF78C-B23D-428C-B5CA-8D78F33A5840}" presName="left_31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2D17E08-B587-42B6-854C-3C6371EDE27D}" type="pres">
      <dgm:prSet presAssocID="{489EF78C-B23D-428C-B5CA-8D78F33A5840}" presName="left_31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0BA0DA0-71DA-45B0-B6A6-43547A9FD40F}" type="pres">
      <dgm:prSet presAssocID="{489EF78C-B23D-428C-B5CA-8D78F33A5840}" presName="left_31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16BB87D-DD09-493B-A0BD-6EE6CE1006DC}" type="pres">
      <dgm:prSet presAssocID="{489EF78C-B23D-428C-B5CA-8D78F33A5840}" presName="right_31_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FAF9DC6-3451-4CED-A1F6-BBE964BC76F0}" srcId="{489EF78C-B23D-428C-B5CA-8D78F33A5840}" destId="{3C99E7F6-0FF7-44B3-9138-7F6927483B4A}" srcOrd="0" destOrd="0" parTransId="{42733057-D281-4E9C-A013-36D513784A77}" sibTransId="{62841A59-25C0-4755-BAE1-D1157766131A}"/>
    <dgm:cxn modelId="{253E2D93-12CF-460D-8DC7-618DD4D86AAE}" type="presOf" srcId="{5F861AA4-EF17-40F6-A611-F396886204F7}" destId="{3C3F2FE3-2A8F-4DA2-AF5F-FBCC860D4D56}" srcOrd="0" destOrd="0" presId="urn:microsoft.com/office/officeart/2005/8/layout/balance1"/>
    <dgm:cxn modelId="{5CBCD2C9-2AB7-43BB-8FF4-EC285CAFCB33}" srcId="{3C99E7F6-0FF7-44B3-9138-7F6927483B4A}" destId="{D1252D7C-80F3-47F9-802B-DB8FDD3E172F}" srcOrd="2" destOrd="0" parTransId="{DD40BDA4-6218-4BA1-9E27-DE9B99E2A5CF}" sibTransId="{296745A1-FA79-428F-8A73-E1D3DF10135B}"/>
    <dgm:cxn modelId="{F464F929-8E93-4D83-BF5E-BB4BC33CE0CB}" srcId="{3C99E7F6-0FF7-44B3-9138-7F6927483B4A}" destId="{EB8D4803-6D62-4963-891D-F14B4A4E8E79}" srcOrd="1" destOrd="0" parTransId="{34C6AC94-192F-4301-9257-16EE3026CA86}" sibTransId="{921BDE4A-DABA-4D19-8934-5B50B43ED93C}"/>
    <dgm:cxn modelId="{AA294792-4520-48E0-B820-E1205C5F76A4}" type="presOf" srcId="{D1252D7C-80F3-47F9-802B-DB8FDD3E172F}" destId="{F0BA0DA0-71DA-45B0-B6A6-43547A9FD40F}" srcOrd="0" destOrd="0" presId="urn:microsoft.com/office/officeart/2005/8/layout/balance1"/>
    <dgm:cxn modelId="{8DCBBC3C-C73B-42D4-B71B-521652F270EF}" type="presOf" srcId="{3C99E7F6-0FF7-44B3-9138-7F6927483B4A}" destId="{634E7D22-24F9-4F59-8B4A-7C58162A8D82}" srcOrd="0" destOrd="0" presId="urn:microsoft.com/office/officeart/2005/8/layout/balance1"/>
    <dgm:cxn modelId="{77C447EE-C7C3-43CA-B328-CDC9AA9F54EF}" srcId="{489EF78C-B23D-428C-B5CA-8D78F33A5840}" destId="{5F861AA4-EF17-40F6-A611-F396886204F7}" srcOrd="1" destOrd="0" parTransId="{A05AAE41-BADB-447A-88B7-04F22DAF4E1F}" sibTransId="{2A633630-4E80-4EB3-8869-BB67FF55A772}"/>
    <dgm:cxn modelId="{F38CAD9C-F21A-4BE5-8ED2-015738463F2D}" type="presOf" srcId="{EB8D4803-6D62-4963-891D-F14B4A4E8E79}" destId="{F2D17E08-B587-42B6-854C-3C6371EDE27D}" srcOrd="0" destOrd="0" presId="urn:microsoft.com/office/officeart/2005/8/layout/balance1"/>
    <dgm:cxn modelId="{9109327D-83F2-4BD8-898A-E4A589E1516D}" type="presOf" srcId="{489EF78C-B23D-428C-B5CA-8D78F33A5840}" destId="{91AEECFD-D2BA-492D-9B3A-94F484E8F4F7}" srcOrd="0" destOrd="0" presId="urn:microsoft.com/office/officeart/2005/8/layout/balance1"/>
    <dgm:cxn modelId="{03C5C627-C0FD-4603-B424-0E61AAB8D3DF}" type="presOf" srcId="{F4A8BF62-8772-4A20-B28F-1DFACB718240}" destId="{316BB87D-DD09-493B-A0BD-6EE6CE1006DC}" srcOrd="0" destOrd="0" presId="urn:microsoft.com/office/officeart/2005/8/layout/balance1"/>
    <dgm:cxn modelId="{60B77348-2307-4125-8838-2764FB404459}" srcId="{3C99E7F6-0FF7-44B3-9138-7F6927483B4A}" destId="{1D4514B0-4145-47E6-B6C2-D5CDDB4EF304}" srcOrd="0" destOrd="0" parTransId="{F9D0EAF6-0A15-4BD0-B935-D7E908FB8D4E}" sibTransId="{C400186A-3888-4D6F-9258-9EDDBDE0B175}"/>
    <dgm:cxn modelId="{C57BB911-8C64-4B55-9B7A-F583509FCC1A}" type="presOf" srcId="{1D4514B0-4145-47E6-B6C2-D5CDDB4EF304}" destId="{2B929B99-0124-4B06-8823-5A737EE8F8CB}" srcOrd="0" destOrd="0" presId="urn:microsoft.com/office/officeart/2005/8/layout/balance1"/>
    <dgm:cxn modelId="{DD8F2159-E932-4D98-B647-B935D3549480}" srcId="{5F861AA4-EF17-40F6-A611-F396886204F7}" destId="{F4A8BF62-8772-4A20-B28F-1DFACB718240}" srcOrd="0" destOrd="0" parTransId="{6E2FDA4E-6684-400E-BE98-8111DDCFAB5F}" sibTransId="{379E792C-901C-4853-B2A9-E6682B1323C2}"/>
    <dgm:cxn modelId="{821C88A5-1186-4DF5-A96B-38678BC18159}" type="presParOf" srcId="{91AEECFD-D2BA-492D-9B3A-94F484E8F4F7}" destId="{D0B65E4E-8226-426F-B43E-381DEB7BE3DC}" srcOrd="0" destOrd="0" presId="urn:microsoft.com/office/officeart/2005/8/layout/balance1"/>
    <dgm:cxn modelId="{40C677EF-F8B1-45EE-9E23-8AAF715D2C61}" type="presParOf" srcId="{91AEECFD-D2BA-492D-9B3A-94F484E8F4F7}" destId="{876F7B69-C1CC-407D-9BC7-8D0D54108A3F}" srcOrd="1" destOrd="0" presId="urn:microsoft.com/office/officeart/2005/8/layout/balance1"/>
    <dgm:cxn modelId="{FE40D6B3-6239-4551-931B-17BE618A72A5}" type="presParOf" srcId="{876F7B69-C1CC-407D-9BC7-8D0D54108A3F}" destId="{634E7D22-24F9-4F59-8B4A-7C58162A8D82}" srcOrd="0" destOrd="0" presId="urn:microsoft.com/office/officeart/2005/8/layout/balance1"/>
    <dgm:cxn modelId="{CEC7FBF1-AE1F-4E7A-BFA0-1E0C59A34E4B}" type="presParOf" srcId="{876F7B69-C1CC-407D-9BC7-8D0D54108A3F}" destId="{3C3F2FE3-2A8F-4DA2-AF5F-FBCC860D4D56}" srcOrd="1" destOrd="0" presId="urn:microsoft.com/office/officeart/2005/8/layout/balance1"/>
    <dgm:cxn modelId="{CD62E24C-2B1D-4FF7-BED0-897E4E93CFC4}" type="presParOf" srcId="{91AEECFD-D2BA-492D-9B3A-94F484E8F4F7}" destId="{0112D5CD-8C6D-4F64-AE96-A86267A02FFF}" srcOrd="2" destOrd="0" presId="urn:microsoft.com/office/officeart/2005/8/layout/balance1"/>
    <dgm:cxn modelId="{355CC3E3-3680-4A3C-BB05-5576B97E4364}" type="presParOf" srcId="{0112D5CD-8C6D-4F64-AE96-A86267A02FFF}" destId="{A970A29A-B61A-4A1D-B108-1B1599C514AA}" srcOrd="0" destOrd="0" presId="urn:microsoft.com/office/officeart/2005/8/layout/balance1"/>
    <dgm:cxn modelId="{EB46061F-EA02-40F4-AF95-B47887CE1B1A}" type="presParOf" srcId="{0112D5CD-8C6D-4F64-AE96-A86267A02FFF}" destId="{5AA0071F-183C-4746-86DE-3911FFF54B4E}" srcOrd="1" destOrd="0" presId="urn:microsoft.com/office/officeart/2005/8/layout/balance1"/>
    <dgm:cxn modelId="{D354E1FA-F228-4548-95B2-9F295AC72862}" type="presParOf" srcId="{0112D5CD-8C6D-4F64-AE96-A86267A02FFF}" destId="{8E38D2E3-1CE1-40A9-A96B-FC35FC22505E}" srcOrd="2" destOrd="0" presId="urn:microsoft.com/office/officeart/2005/8/layout/balance1"/>
    <dgm:cxn modelId="{5FD53000-B1B9-49BC-A98C-F4AB45811005}" type="presParOf" srcId="{0112D5CD-8C6D-4F64-AE96-A86267A02FFF}" destId="{2B929B99-0124-4B06-8823-5A737EE8F8CB}" srcOrd="3" destOrd="0" presId="urn:microsoft.com/office/officeart/2005/8/layout/balance1"/>
    <dgm:cxn modelId="{41411579-8556-4075-B22C-E80A3576431D}" type="presParOf" srcId="{0112D5CD-8C6D-4F64-AE96-A86267A02FFF}" destId="{F2D17E08-B587-42B6-854C-3C6371EDE27D}" srcOrd="4" destOrd="0" presId="urn:microsoft.com/office/officeart/2005/8/layout/balance1"/>
    <dgm:cxn modelId="{56F1967B-6AAA-4BF5-BBD8-22E7748DE0BC}" type="presParOf" srcId="{0112D5CD-8C6D-4F64-AE96-A86267A02FFF}" destId="{F0BA0DA0-71DA-45B0-B6A6-43547A9FD40F}" srcOrd="5" destOrd="0" presId="urn:microsoft.com/office/officeart/2005/8/layout/balance1"/>
    <dgm:cxn modelId="{72097567-585E-4B20-90EC-265136B02EDD}" type="presParOf" srcId="{0112D5CD-8C6D-4F64-AE96-A86267A02FFF}" destId="{316BB87D-DD09-493B-A0BD-6EE6CE1006DC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89EF78C-B23D-428C-B5CA-8D78F33A5840}" type="doc">
      <dgm:prSet loTypeId="urn:microsoft.com/office/officeart/2005/8/layout/balance1" loCatId="relationship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3C99E7F6-0FF7-44B3-9138-7F6927483B4A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Sitios Naturales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42733057-D281-4E9C-A013-36D513784A77}" type="parTrans" cxnId="{CFAF9DC6-3451-4CED-A1F6-BBE964BC76F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62841A59-25C0-4755-BAE1-D1157766131A}" type="sibTrans" cxnId="{CFAF9DC6-3451-4CED-A1F6-BBE964BC76F0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1D4514B0-4145-47E6-B6C2-D5CDDB4EF304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Aguas Termales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F9D0EAF6-0A15-4BD0-B935-D7E908FB8D4E}" type="parTrans" cxnId="{60B77348-2307-4125-8838-2764FB404459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C400186A-3888-4D6F-9258-9EDDBDE0B175}" type="sibTrans" cxnId="{60B77348-2307-4125-8838-2764FB404459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5F861AA4-EF17-40F6-A611-F396886204F7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Manifestaciones Culturales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2A633630-4E80-4EB3-8869-BB67FF55A772}" type="sibTrans" cxnId="{77C447EE-C7C3-43CA-B328-CDC9AA9F54EF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A05AAE41-BADB-447A-88B7-04F22DAF4E1F}" type="parTrans" cxnId="{77C447EE-C7C3-43CA-B328-CDC9AA9F54EF}">
      <dgm:prSet/>
      <dgm:spPr/>
      <dgm:t>
        <a:bodyPr/>
        <a:lstStyle/>
        <a:p>
          <a:endParaRPr lang="es-CO" sz="1600">
            <a:latin typeface="Baskerville Old Face" panose="02020602080505020303" pitchFamily="18" charset="0"/>
          </a:endParaRPr>
        </a:p>
      </dgm:t>
    </dgm:pt>
    <dgm:pt modelId="{D209C984-799F-4264-98DA-B0A6F894E563}">
      <dgm:prSet phldrT="[Texto]" custT="1"/>
      <dgm:spPr/>
      <dgm:t>
        <a:bodyPr/>
        <a:lstStyle/>
        <a:p>
          <a:r>
            <a:rPr lang="es-CO" sz="1800" dirty="0" smtClean="0">
              <a:latin typeface="Baskerville Old Face" panose="02020602080505020303" pitchFamily="18" charset="0"/>
            </a:rPr>
            <a:t>Cascadas </a:t>
          </a:r>
          <a:endParaRPr lang="es-CO" sz="1800" dirty="0">
            <a:latin typeface="Baskerville Old Face" panose="02020602080505020303" pitchFamily="18" charset="0"/>
          </a:endParaRPr>
        </a:p>
      </dgm:t>
    </dgm:pt>
    <dgm:pt modelId="{4FF02875-8B07-46C3-9844-2E3E1261DBFA}" type="parTrans" cxnId="{7A46887E-0A54-4092-839C-8704787E1BA6}">
      <dgm:prSet/>
      <dgm:spPr/>
      <dgm:t>
        <a:bodyPr/>
        <a:lstStyle/>
        <a:p>
          <a:endParaRPr lang="es-CO"/>
        </a:p>
      </dgm:t>
    </dgm:pt>
    <dgm:pt modelId="{9AF3E7C8-D76E-4138-88CD-70DFF5A346A6}" type="sibTrans" cxnId="{7A46887E-0A54-4092-839C-8704787E1BA6}">
      <dgm:prSet/>
      <dgm:spPr/>
      <dgm:t>
        <a:bodyPr/>
        <a:lstStyle/>
        <a:p>
          <a:endParaRPr lang="es-CO"/>
        </a:p>
      </dgm:t>
    </dgm:pt>
    <dgm:pt modelId="{FF824FBC-30D7-4A6F-BEF8-0E6B63613596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Arquitectura Civil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DA1BDDF5-CCB8-4483-A4A0-BA224DD3197D}" type="parTrans" cxnId="{5CCBF66A-2F46-4B80-8E51-722D63D94B68}">
      <dgm:prSet/>
      <dgm:spPr/>
      <dgm:t>
        <a:bodyPr/>
        <a:lstStyle/>
        <a:p>
          <a:endParaRPr lang="es-CO"/>
        </a:p>
      </dgm:t>
    </dgm:pt>
    <dgm:pt modelId="{318DD4D3-586E-4C1D-8B90-8FF78CD34DA7}" type="sibTrans" cxnId="{5CCBF66A-2F46-4B80-8E51-722D63D94B68}">
      <dgm:prSet/>
      <dgm:spPr/>
      <dgm:t>
        <a:bodyPr/>
        <a:lstStyle/>
        <a:p>
          <a:endParaRPr lang="es-CO"/>
        </a:p>
      </dgm:t>
    </dgm:pt>
    <dgm:pt modelId="{11364B3A-1A85-44AE-B193-AC8730A99765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Arquitectura Religiosa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75FEDD84-CD0F-4E9E-A589-7170BEB98A9C}" type="parTrans" cxnId="{82404074-076B-4C8C-9B97-DB22B8E90936}">
      <dgm:prSet/>
      <dgm:spPr/>
      <dgm:t>
        <a:bodyPr/>
        <a:lstStyle/>
        <a:p>
          <a:endParaRPr lang="es-CO"/>
        </a:p>
      </dgm:t>
    </dgm:pt>
    <dgm:pt modelId="{26A205FF-668B-45D4-8D6D-5709F7E125AF}" type="sibTrans" cxnId="{82404074-076B-4C8C-9B97-DB22B8E90936}">
      <dgm:prSet/>
      <dgm:spPr/>
      <dgm:t>
        <a:bodyPr/>
        <a:lstStyle/>
        <a:p>
          <a:endParaRPr lang="es-CO"/>
        </a:p>
      </dgm:t>
    </dgm:pt>
    <dgm:pt modelId="{DC7F8397-6DDA-4E05-9CE9-EBC6D500EECE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Monumentos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0EF7DCA7-FFEF-4E04-9B4C-F3D968F21953}" type="parTrans" cxnId="{FE2465EE-CA7D-4320-ADAE-AE6859E0271F}">
      <dgm:prSet/>
      <dgm:spPr/>
      <dgm:t>
        <a:bodyPr/>
        <a:lstStyle/>
        <a:p>
          <a:endParaRPr lang="es-CO"/>
        </a:p>
      </dgm:t>
    </dgm:pt>
    <dgm:pt modelId="{260FC161-98DD-48B0-8AFE-9D3C9EA80D91}" type="sibTrans" cxnId="{FE2465EE-CA7D-4320-ADAE-AE6859E0271F}">
      <dgm:prSet/>
      <dgm:spPr/>
      <dgm:t>
        <a:bodyPr/>
        <a:lstStyle/>
        <a:p>
          <a:endParaRPr lang="es-CO"/>
        </a:p>
      </dgm:t>
    </dgm:pt>
    <dgm:pt modelId="{EA22DF28-981D-4AAE-A040-6D2CB4DE505A}">
      <dgm:prSet phldrT="[Texto]" custT="1"/>
      <dgm:spPr/>
      <dgm:t>
        <a:bodyPr/>
        <a:lstStyle/>
        <a:p>
          <a:r>
            <a:rPr lang="es-CO" sz="1600" b="0" dirty="0" smtClean="0">
              <a:latin typeface="Baskerville Old Face" panose="02020602080505020303" pitchFamily="18" charset="0"/>
            </a:rPr>
            <a:t>Museos</a:t>
          </a:r>
          <a:endParaRPr lang="es-CO" sz="1600" b="0" dirty="0">
            <a:latin typeface="Baskerville Old Face" panose="02020602080505020303" pitchFamily="18" charset="0"/>
          </a:endParaRPr>
        </a:p>
      </dgm:t>
    </dgm:pt>
    <dgm:pt modelId="{3D141827-CF6E-40CB-B1C1-CAE289CD6715}" type="parTrans" cxnId="{7AD3F427-D742-4E94-B021-E8BF95807FA8}">
      <dgm:prSet/>
      <dgm:spPr/>
      <dgm:t>
        <a:bodyPr/>
        <a:lstStyle/>
        <a:p>
          <a:endParaRPr lang="es-CO"/>
        </a:p>
      </dgm:t>
    </dgm:pt>
    <dgm:pt modelId="{5DB657EF-0827-4EE3-AD2C-7775754F94C1}" type="sibTrans" cxnId="{7AD3F427-D742-4E94-B021-E8BF95807FA8}">
      <dgm:prSet/>
      <dgm:spPr/>
      <dgm:t>
        <a:bodyPr/>
        <a:lstStyle/>
        <a:p>
          <a:endParaRPr lang="es-CO"/>
        </a:p>
      </dgm:t>
    </dgm:pt>
    <dgm:pt modelId="{91AEECFD-D2BA-492D-9B3A-94F484E8F4F7}" type="pres">
      <dgm:prSet presAssocID="{489EF78C-B23D-428C-B5CA-8D78F33A5840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0B65E4E-8226-426F-B43E-381DEB7BE3DC}" type="pres">
      <dgm:prSet presAssocID="{489EF78C-B23D-428C-B5CA-8D78F33A5840}" presName="dummyMaxCanvas" presStyleCnt="0"/>
      <dgm:spPr/>
    </dgm:pt>
    <dgm:pt modelId="{876F7B69-C1CC-407D-9BC7-8D0D54108A3F}" type="pres">
      <dgm:prSet presAssocID="{489EF78C-B23D-428C-B5CA-8D78F33A5840}" presName="parentComposite" presStyleCnt="0"/>
      <dgm:spPr/>
    </dgm:pt>
    <dgm:pt modelId="{634E7D22-24F9-4F59-8B4A-7C58162A8D82}" type="pres">
      <dgm:prSet presAssocID="{489EF78C-B23D-428C-B5CA-8D78F33A5840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3C3F2FE3-2A8F-4DA2-AF5F-FBCC860D4D56}" type="pres">
      <dgm:prSet presAssocID="{489EF78C-B23D-428C-B5CA-8D78F33A5840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0112D5CD-8C6D-4F64-AE96-A86267A02FFF}" type="pres">
      <dgm:prSet presAssocID="{489EF78C-B23D-428C-B5CA-8D78F33A5840}" presName="childrenComposite" presStyleCnt="0"/>
      <dgm:spPr/>
    </dgm:pt>
    <dgm:pt modelId="{A970A29A-B61A-4A1D-B108-1B1599C514AA}" type="pres">
      <dgm:prSet presAssocID="{489EF78C-B23D-428C-B5CA-8D78F33A5840}" presName="dummyMaxCanvas_ChildArea" presStyleCnt="0"/>
      <dgm:spPr/>
    </dgm:pt>
    <dgm:pt modelId="{5AA0071F-183C-4746-86DE-3911FFF54B4E}" type="pres">
      <dgm:prSet presAssocID="{489EF78C-B23D-428C-B5CA-8D78F33A5840}" presName="fulcrum" presStyleLbl="alignAccFollowNode1" presStyleIdx="2" presStyleCnt="4"/>
      <dgm:spPr/>
    </dgm:pt>
    <dgm:pt modelId="{98B66947-CB8F-4411-9AA8-F6CD113F0CB5}" type="pres">
      <dgm:prSet presAssocID="{489EF78C-B23D-428C-B5CA-8D78F33A5840}" presName="balance_24" presStyleLbl="alignAccFollowNode1" presStyleIdx="3" presStyleCnt="4">
        <dgm:presLayoutVars>
          <dgm:bulletEnabled val="1"/>
        </dgm:presLayoutVars>
      </dgm:prSet>
      <dgm:spPr/>
    </dgm:pt>
    <dgm:pt modelId="{69EAB093-55D7-448C-9724-965D70A6401A}" type="pres">
      <dgm:prSet presAssocID="{489EF78C-B23D-428C-B5CA-8D78F33A5840}" presName="right_24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0CC9268-C89C-44C0-9C80-C6F4E1907031}" type="pres">
      <dgm:prSet presAssocID="{489EF78C-B23D-428C-B5CA-8D78F33A5840}" presName="right_24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BEFFC20-1D40-40D8-A926-6B16ECE137F5}" type="pres">
      <dgm:prSet presAssocID="{489EF78C-B23D-428C-B5CA-8D78F33A5840}" presName="right_24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9236527-C3DC-4F23-A318-622DDD61F77D}" type="pres">
      <dgm:prSet presAssocID="{489EF78C-B23D-428C-B5CA-8D78F33A5840}" presName="right_24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5A7D2A6-13AD-4D66-9E77-18A4CD34C4B7}" type="pres">
      <dgm:prSet presAssocID="{489EF78C-B23D-428C-B5CA-8D78F33A5840}" presName="left_24_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6320563-D8A3-42F0-A9C4-BB58AE7A5869}" type="pres">
      <dgm:prSet presAssocID="{489EF78C-B23D-428C-B5CA-8D78F33A5840}" presName="left_24_2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471F3F30-C313-4069-B017-63D640DBB754}" type="presOf" srcId="{5F861AA4-EF17-40F6-A611-F396886204F7}" destId="{3C3F2FE3-2A8F-4DA2-AF5F-FBCC860D4D56}" srcOrd="0" destOrd="0" presId="urn:microsoft.com/office/officeart/2005/8/layout/balance1"/>
    <dgm:cxn modelId="{82404074-076B-4C8C-9B97-DB22B8E90936}" srcId="{5F861AA4-EF17-40F6-A611-F396886204F7}" destId="{11364B3A-1A85-44AE-B193-AC8730A99765}" srcOrd="1" destOrd="0" parTransId="{75FEDD84-CD0F-4E9E-A589-7170BEB98A9C}" sibTransId="{26A205FF-668B-45D4-8D6D-5709F7E125AF}"/>
    <dgm:cxn modelId="{5CCBF66A-2F46-4B80-8E51-722D63D94B68}" srcId="{5F861AA4-EF17-40F6-A611-F396886204F7}" destId="{FF824FBC-30D7-4A6F-BEF8-0E6B63613596}" srcOrd="0" destOrd="0" parTransId="{DA1BDDF5-CCB8-4483-A4A0-BA224DD3197D}" sibTransId="{318DD4D3-586E-4C1D-8B90-8FF78CD34DA7}"/>
    <dgm:cxn modelId="{60B77348-2307-4125-8838-2764FB404459}" srcId="{3C99E7F6-0FF7-44B3-9138-7F6927483B4A}" destId="{1D4514B0-4145-47E6-B6C2-D5CDDB4EF304}" srcOrd="0" destOrd="0" parTransId="{F9D0EAF6-0A15-4BD0-B935-D7E908FB8D4E}" sibTransId="{C400186A-3888-4D6F-9258-9EDDBDE0B175}"/>
    <dgm:cxn modelId="{419D07B3-A0F5-40E7-9700-D88A78D824A1}" type="presOf" srcId="{489EF78C-B23D-428C-B5CA-8D78F33A5840}" destId="{91AEECFD-D2BA-492D-9B3A-94F484E8F4F7}" srcOrd="0" destOrd="0" presId="urn:microsoft.com/office/officeart/2005/8/layout/balance1"/>
    <dgm:cxn modelId="{77C447EE-C7C3-43CA-B328-CDC9AA9F54EF}" srcId="{489EF78C-B23D-428C-B5CA-8D78F33A5840}" destId="{5F861AA4-EF17-40F6-A611-F396886204F7}" srcOrd="1" destOrd="0" parTransId="{A05AAE41-BADB-447A-88B7-04F22DAF4E1F}" sibTransId="{2A633630-4E80-4EB3-8869-BB67FF55A772}"/>
    <dgm:cxn modelId="{6B0C4E61-18DC-4FA0-9E41-6AD74F3B3572}" type="presOf" srcId="{EA22DF28-981D-4AAE-A040-6D2CB4DE505A}" destId="{09236527-C3DC-4F23-A318-622DDD61F77D}" srcOrd="0" destOrd="0" presId="urn:microsoft.com/office/officeart/2005/8/layout/balance1"/>
    <dgm:cxn modelId="{7A46887E-0A54-4092-839C-8704787E1BA6}" srcId="{3C99E7F6-0FF7-44B3-9138-7F6927483B4A}" destId="{D209C984-799F-4264-98DA-B0A6F894E563}" srcOrd="1" destOrd="0" parTransId="{4FF02875-8B07-46C3-9844-2E3E1261DBFA}" sibTransId="{9AF3E7C8-D76E-4138-88CD-70DFF5A346A6}"/>
    <dgm:cxn modelId="{CFAF9DC6-3451-4CED-A1F6-BBE964BC76F0}" srcId="{489EF78C-B23D-428C-B5CA-8D78F33A5840}" destId="{3C99E7F6-0FF7-44B3-9138-7F6927483B4A}" srcOrd="0" destOrd="0" parTransId="{42733057-D281-4E9C-A013-36D513784A77}" sibTransId="{62841A59-25C0-4755-BAE1-D1157766131A}"/>
    <dgm:cxn modelId="{041BF095-8366-4EB6-B342-A3F52BC93224}" type="presOf" srcId="{DC7F8397-6DDA-4E05-9CE9-EBC6D500EECE}" destId="{2BEFFC20-1D40-40D8-A926-6B16ECE137F5}" srcOrd="0" destOrd="0" presId="urn:microsoft.com/office/officeart/2005/8/layout/balance1"/>
    <dgm:cxn modelId="{B17E9E79-29CA-4B47-B7FB-306C24439564}" type="presOf" srcId="{11364B3A-1A85-44AE-B193-AC8730A99765}" destId="{F0CC9268-C89C-44C0-9C80-C6F4E1907031}" srcOrd="0" destOrd="0" presId="urn:microsoft.com/office/officeart/2005/8/layout/balance1"/>
    <dgm:cxn modelId="{2394C5DD-8A0F-4E50-A57B-EC323C0DA89E}" type="presOf" srcId="{3C99E7F6-0FF7-44B3-9138-7F6927483B4A}" destId="{634E7D22-24F9-4F59-8B4A-7C58162A8D82}" srcOrd="0" destOrd="0" presId="urn:microsoft.com/office/officeart/2005/8/layout/balance1"/>
    <dgm:cxn modelId="{FE2465EE-CA7D-4320-ADAE-AE6859E0271F}" srcId="{5F861AA4-EF17-40F6-A611-F396886204F7}" destId="{DC7F8397-6DDA-4E05-9CE9-EBC6D500EECE}" srcOrd="2" destOrd="0" parTransId="{0EF7DCA7-FFEF-4E04-9B4C-F3D968F21953}" sibTransId="{260FC161-98DD-48B0-8AFE-9D3C9EA80D91}"/>
    <dgm:cxn modelId="{7AD3F427-D742-4E94-B021-E8BF95807FA8}" srcId="{5F861AA4-EF17-40F6-A611-F396886204F7}" destId="{EA22DF28-981D-4AAE-A040-6D2CB4DE505A}" srcOrd="3" destOrd="0" parTransId="{3D141827-CF6E-40CB-B1C1-CAE289CD6715}" sibTransId="{5DB657EF-0827-4EE3-AD2C-7775754F94C1}"/>
    <dgm:cxn modelId="{A4077734-F49B-4F95-97A2-F407E478298B}" type="presOf" srcId="{1D4514B0-4145-47E6-B6C2-D5CDDB4EF304}" destId="{75A7D2A6-13AD-4D66-9E77-18A4CD34C4B7}" srcOrd="0" destOrd="0" presId="urn:microsoft.com/office/officeart/2005/8/layout/balance1"/>
    <dgm:cxn modelId="{B1B2F35B-68A1-4C26-BE4A-D9FFFD9E0B41}" type="presOf" srcId="{D209C984-799F-4264-98DA-B0A6F894E563}" destId="{46320563-D8A3-42F0-A9C4-BB58AE7A5869}" srcOrd="0" destOrd="0" presId="urn:microsoft.com/office/officeart/2005/8/layout/balance1"/>
    <dgm:cxn modelId="{E706B1A8-88FA-4E71-85CA-EA0DCAC6BA9C}" type="presOf" srcId="{FF824FBC-30D7-4A6F-BEF8-0E6B63613596}" destId="{69EAB093-55D7-448C-9724-965D70A6401A}" srcOrd="0" destOrd="0" presId="urn:microsoft.com/office/officeart/2005/8/layout/balance1"/>
    <dgm:cxn modelId="{B1B58F58-9332-4129-B143-784335FC703F}" type="presParOf" srcId="{91AEECFD-D2BA-492D-9B3A-94F484E8F4F7}" destId="{D0B65E4E-8226-426F-B43E-381DEB7BE3DC}" srcOrd="0" destOrd="0" presId="urn:microsoft.com/office/officeart/2005/8/layout/balance1"/>
    <dgm:cxn modelId="{F2E41099-580B-44F1-9574-3E14F81D5477}" type="presParOf" srcId="{91AEECFD-D2BA-492D-9B3A-94F484E8F4F7}" destId="{876F7B69-C1CC-407D-9BC7-8D0D54108A3F}" srcOrd="1" destOrd="0" presId="urn:microsoft.com/office/officeart/2005/8/layout/balance1"/>
    <dgm:cxn modelId="{7092A8D2-EC4C-4C07-ABBD-BBA5A7400DCC}" type="presParOf" srcId="{876F7B69-C1CC-407D-9BC7-8D0D54108A3F}" destId="{634E7D22-24F9-4F59-8B4A-7C58162A8D82}" srcOrd="0" destOrd="0" presId="urn:microsoft.com/office/officeart/2005/8/layout/balance1"/>
    <dgm:cxn modelId="{CA6A23A5-8F32-44F8-97ED-6D9BF363B475}" type="presParOf" srcId="{876F7B69-C1CC-407D-9BC7-8D0D54108A3F}" destId="{3C3F2FE3-2A8F-4DA2-AF5F-FBCC860D4D56}" srcOrd="1" destOrd="0" presId="urn:microsoft.com/office/officeart/2005/8/layout/balance1"/>
    <dgm:cxn modelId="{AC89F9D6-882D-4553-AF3C-826EBE4E64B3}" type="presParOf" srcId="{91AEECFD-D2BA-492D-9B3A-94F484E8F4F7}" destId="{0112D5CD-8C6D-4F64-AE96-A86267A02FFF}" srcOrd="2" destOrd="0" presId="urn:microsoft.com/office/officeart/2005/8/layout/balance1"/>
    <dgm:cxn modelId="{7FD1011B-40A7-4128-B250-36B704113AB6}" type="presParOf" srcId="{0112D5CD-8C6D-4F64-AE96-A86267A02FFF}" destId="{A970A29A-B61A-4A1D-B108-1B1599C514AA}" srcOrd="0" destOrd="0" presId="urn:microsoft.com/office/officeart/2005/8/layout/balance1"/>
    <dgm:cxn modelId="{87F79B1F-9094-4ADB-835A-B9E62D4FC3C8}" type="presParOf" srcId="{0112D5CD-8C6D-4F64-AE96-A86267A02FFF}" destId="{5AA0071F-183C-4746-86DE-3911FFF54B4E}" srcOrd="1" destOrd="0" presId="urn:microsoft.com/office/officeart/2005/8/layout/balance1"/>
    <dgm:cxn modelId="{A8072C55-5D67-4867-A8A6-17501F23DD97}" type="presParOf" srcId="{0112D5CD-8C6D-4F64-AE96-A86267A02FFF}" destId="{98B66947-CB8F-4411-9AA8-F6CD113F0CB5}" srcOrd="2" destOrd="0" presId="urn:microsoft.com/office/officeart/2005/8/layout/balance1"/>
    <dgm:cxn modelId="{1C44D25E-07E7-4033-9C4B-DF50110C84CC}" type="presParOf" srcId="{0112D5CD-8C6D-4F64-AE96-A86267A02FFF}" destId="{69EAB093-55D7-448C-9724-965D70A6401A}" srcOrd="3" destOrd="0" presId="urn:microsoft.com/office/officeart/2005/8/layout/balance1"/>
    <dgm:cxn modelId="{78B2B5F8-B767-4778-B7B7-5A42B4A8891A}" type="presParOf" srcId="{0112D5CD-8C6D-4F64-AE96-A86267A02FFF}" destId="{F0CC9268-C89C-44C0-9C80-C6F4E1907031}" srcOrd="4" destOrd="0" presId="urn:microsoft.com/office/officeart/2005/8/layout/balance1"/>
    <dgm:cxn modelId="{3E375C52-CF62-4EC0-83A3-DCF303EC9748}" type="presParOf" srcId="{0112D5CD-8C6D-4F64-AE96-A86267A02FFF}" destId="{2BEFFC20-1D40-40D8-A926-6B16ECE137F5}" srcOrd="5" destOrd="0" presId="urn:microsoft.com/office/officeart/2005/8/layout/balance1"/>
    <dgm:cxn modelId="{209029C9-8A8B-4C7C-9090-2B168A7FD06D}" type="presParOf" srcId="{0112D5CD-8C6D-4F64-AE96-A86267A02FFF}" destId="{09236527-C3DC-4F23-A318-622DDD61F77D}" srcOrd="6" destOrd="0" presId="urn:microsoft.com/office/officeart/2005/8/layout/balance1"/>
    <dgm:cxn modelId="{EBEB7CC9-68B5-4D20-A7A1-204683141B13}" type="presParOf" srcId="{0112D5CD-8C6D-4F64-AE96-A86267A02FFF}" destId="{75A7D2A6-13AD-4D66-9E77-18A4CD34C4B7}" srcOrd="7" destOrd="0" presId="urn:microsoft.com/office/officeart/2005/8/layout/balance1"/>
    <dgm:cxn modelId="{4E08DAFA-8441-4187-86F8-4D591EFDC245}" type="presParOf" srcId="{0112D5CD-8C6D-4F64-AE96-A86267A02FFF}" destId="{46320563-D8A3-42F0-A9C4-BB58AE7A5869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37F2D5-46DA-4300-A8A8-192AA79D4107}" type="doc">
      <dgm:prSet loTypeId="urn:microsoft.com/office/officeart/2005/8/layout/hierarchy4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D1854A1A-EEFF-45CD-A89F-423584BD7F14}">
      <dgm:prSet phldrT="[Texto]" custT="1"/>
      <dgm:spPr/>
      <dgm:t>
        <a:bodyPr/>
        <a:lstStyle/>
        <a:p>
          <a:r>
            <a:rPr lang="es-CO" sz="2800" dirty="0" smtClean="0">
              <a:solidFill>
                <a:schemeClr val="tx1"/>
              </a:solidFill>
              <a:latin typeface="Baskerville Old Face" panose="02020602080505020303" pitchFamily="18" charset="0"/>
            </a:rPr>
            <a:t>Comportamiento del Consumidor</a:t>
          </a:r>
          <a:endParaRPr lang="es-CO" sz="2800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3764D881-BE29-4C37-B0F1-A4E3DA6E3271}" type="parTrans" cxnId="{0BDC8E54-D5C4-449F-9AE7-A701313977C9}">
      <dgm:prSet/>
      <dgm:spPr/>
      <dgm:t>
        <a:bodyPr/>
        <a:lstStyle/>
        <a:p>
          <a:endParaRPr lang="es-CO" sz="160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718D7DA9-502A-4CA0-9F94-16050127693C}" type="sibTrans" cxnId="{0BDC8E54-D5C4-449F-9AE7-A701313977C9}">
      <dgm:prSet custT="1"/>
      <dgm:spPr/>
      <dgm:t>
        <a:bodyPr/>
        <a:lstStyle/>
        <a:p>
          <a:endParaRPr lang="es-CO" sz="160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80600F0A-B427-4E01-B650-15B643040BD7}">
      <dgm:prSet phldrT="[Texto]" custT="1"/>
      <dgm:spPr/>
      <dgm:t>
        <a:bodyPr anchor="t"/>
        <a:lstStyle/>
        <a:p>
          <a:endParaRPr lang="es-CO" sz="1800" dirty="0" smtClean="0">
            <a:solidFill>
              <a:schemeClr val="tx1"/>
            </a:solidFill>
            <a:latin typeface="Baskerville Old Face" panose="02020602080505020303" pitchFamily="18" charset="0"/>
          </a:endParaRPr>
        </a:p>
        <a:p>
          <a:r>
            <a:rPr lang="es-CO" sz="1800" dirty="0" smtClean="0">
              <a:solidFill>
                <a:schemeClr val="tx1"/>
              </a:solidFill>
              <a:latin typeface="Baskerville Old Face" panose="02020602080505020303" pitchFamily="18" charset="0"/>
            </a:rPr>
            <a:t>Restricciones presupuestarias</a:t>
          </a:r>
          <a:endParaRPr lang="es-CO" sz="1800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8B4B8F4E-3FD6-4467-96C3-1E1F1EBB6D30}" type="parTrans" cxnId="{79B782F6-4B31-4533-9D3A-EA89F858ECE5}">
      <dgm:prSet/>
      <dgm:spPr/>
      <dgm:t>
        <a:bodyPr/>
        <a:lstStyle/>
        <a:p>
          <a:endParaRPr lang="es-CO" sz="160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0877EBD2-47C0-4D07-A093-C24BA8182C5E}" type="sibTrans" cxnId="{79B782F6-4B31-4533-9D3A-EA89F858ECE5}">
      <dgm:prSet custT="1"/>
      <dgm:spPr/>
      <dgm:t>
        <a:bodyPr/>
        <a:lstStyle/>
        <a:p>
          <a:endParaRPr lang="es-CO" sz="160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3576953E-9471-47CD-B1DE-A5625F3D2010}">
      <dgm:prSet phldrT="[Texto]" custT="1"/>
      <dgm:spPr/>
      <dgm:t>
        <a:bodyPr anchor="t"/>
        <a:lstStyle/>
        <a:p>
          <a:endParaRPr lang="es-CO" sz="1800" dirty="0" smtClean="0">
            <a:solidFill>
              <a:schemeClr val="tx1"/>
            </a:solidFill>
            <a:latin typeface="Baskerville Old Face" panose="02020602080505020303" pitchFamily="18" charset="0"/>
          </a:endParaRPr>
        </a:p>
        <a:p>
          <a:r>
            <a:rPr lang="es-CO" sz="1800" dirty="0" smtClean="0">
              <a:solidFill>
                <a:schemeClr val="tx1"/>
              </a:solidFill>
              <a:latin typeface="Baskerville Old Face" panose="02020602080505020303" pitchFamily="18" charset="0"/>
            </a:rPr>
            <a:t>Elección de los consumidores</a:t>
          </a:r>
          <a:endParaRPr lang="es-CO" sz="1800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00331274-3E27-421C-8914-CD67D1068571}" type="parTrans" cxnId="{E4642AFA-7A01-46DB-AB47-0EC243D68666}">
      <dgm:prSet/>
      <dgm:spPr/>
      <dgm:t>
        <a:bodyPr/>
        <a:lstStyle/>
        <a:p>
          <a:endParaRPr lang="es-CO" sz="160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90A0D64B-2A16-4278-A6CC-905F28E739DF}" type="sibTrans" cxnId="{E4642AFA-7A01-46DB-AB47-0EC243D68666}">
      <dgm:prSet custT="1"/>
      <dgm:spPr/>
      <dgm:t>
        <a:bodyPr/>
        <a:lstStyle/>
        <a:p>
          <a:endParaRPr lang="es-CO" sz="160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3C2BE926-E692-445B-B0A4-A51EBFED087A}">
      <dgm:prSet phldrT="[Texto]" custT="1"/>
      <dgm:spPr/>
      <dgm:t>
        <a:bodyPr/>
        <a:lstStyle/>
        <a:p>
          <a:r>
            <a:rPr lang="es-CO" sz="2000" dirty="0" smtClean="0">
              <a:solidFill>
                <a:schemeClr val="tx1"/>
              </a:solidFill>
              <a:latin typeface="Baskerville Old Face" panose="02020602080505020303" pitchFamily="18" charset="0"/>
            </a:rPr>
            <a:t>Preferencias de los consumidores</a:t>
          </a:r>
          <a:endParaRPr lang="es-CO" sz="2000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5678A936-6BCD-4227-A780-EFDD4C9D5889}" type="sibTrans" cxnId="{56EB5FDF-A05E-4C6D-80B0-F274DE522325}">
      <dgm:prSet custT="1"/>
      <dgm:spPr/>
      <dgm:t>
        <a:bodyPr/>
        <a:lstStyle/>
        <a:p>
          <a:endParaRPr lang="es-CO" sz="160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74B5D5E6-9156-464D-A2FC-86A2F0C0C634}" type="parTrans" cxnId="{56EB5FDF-A05E-4C6D-80B0-F274DE522325}">
      <dgm:prSet/>
      <dgm:spPr/>
      <dgm:t>
        <a:bodyPr/>
        <a:lstStyle/>
        <a:p>
          <a:endParaRPr lang="es-CO" sz="160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A4C00431-97E0-42A1-A42E-3E85FB5371A8}">
      <dgm:prSet phldrT="[Texto]" custT="1"/>
      <dgm:spPr/>
      <dgm:t>
        <a:bodyPr/>
        <a:lstStyle/>
        <a:p>
          <a:endParaRPr lang="es-CO" sz="2000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DE6BBDA5-EDD4-428C-B95D-58CC899B7A98}" type="parTrans" cxnId="{FF253EBA-2B85-4641-B7B9-BCDA970FC0DE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0439D794-C555-4F8E-A2BF-7D71FF0A1FB4}" type="sibTrans" cxnId="{FF253EBA-2B85-4641-B7B9-BCDA970FC0DE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A74C9FA1-B7F7-4841-94A6-5D54EF4E1CF9}">
      <dgm:prSet phldrT="[Texto]" custT="1"/>
      <dgm:spPr/>
      <dgm:t>
        <a:bodyPr/>
        <a:lstStyle/>
        <a:p>
          <a:endParaRPr lang="es-CO" sz="2000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664B23D3-3FDF-4261-8CBB-69B15CCCDAB5}" type="parTrans" cxnId="{599EB0F9-4388-474F-B606-9B155FDE87C1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52FC138-B4EA-422F-82BA-E2AE2007AC28}" type="sibTrans" cxnId="{599EB0F9-4388-474F-B606-9B155FDE87C1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F50CDD11-D273-47D9-958D-665469F762A9}">
      <dgm:prSet phldrT="[Texto]" custT="1"/>
      <dgm:spPr/>
      <dgm:t>
        <a:bodyPr/>
        <a:lstStyle/>
        <a:p>
          <a:endParaRPr lang="es-CO" sz="2000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BF674460-1B6E-40F3-BDB0-42C53789DD88}" type="parTrans" cxnId="{BC0DC860-1A36-4AA0-B3D3-947FD412932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5927A9C4-3B1B-48F4-AFCF-AC158A6FC523}" type="sibTrans" cxnId="{BC0DC860-1A36-4AA0-B3D3-947FD412932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DED13AB7-FCC2-4607-9EA5-699CB46A492C}">
      <dgm:prSet phldrT="[Texto]" custT="1"/>
      <dgm:spPr/>
      <dgm:t>
        <a:bodyPr/>
        <a:lstStyle/>
        <a:p>
          <a:pPr algn="l"/>
          <a:r>
            <a:rPr lang="es-EC" sz="1800" dirty="0" smtClean="0">
              <a:solidFill>
                <a:schemeClr val="tx1"/>
              </a:solidFill>
              <a:latin typeface="Baskerville Old Face" panose="02020602080505020303" pitchFamily="18" charset="0"/>
            </a:rPr>
            <a:t>		Teoría Microeconómica</a:t>
          </a:r>
          <a:endParaRPr lang="es-CO" sz="1800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EC1AC5B6-8C8C-4FE8-8CE2-0F4862C5C6CA}" type="sibTrans" cxnId="{DB1F437F-0E88-47CC-99DF-2A5CA2A5202E}">
      <dgm:prSet custT="1"/>
      <dgm:spPr/>
      <dgm:t>
        <a:bodyPr/>
        <a:lstStyle/>
        <a:p>
          <a:endParaRPr lang="es-CO" sz="160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0ADF6AAB-7664-4202-A26C-E0EBCA7286DD}" type="parTrans" cxnId="{DB1F437F-0E88-47CC-99DF-2A5CA2A5202E}">
      <dgm:prSet/>
      <dgm:spPr/>
      <dgm:t>
        <a:bodyPr/>
        <a:lstStyle/>
        <a:p>
          <a:endParaRPr lang="es-CO" sz="160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24D59354-77B6-4347-86C2-82862506E00B}" type="pres">
      <dgm:prSet presAssocID="{5937F2D5-46DA-4300-A8A8-192AA79D410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6C7CA229-D628-46FC-BEBE-3EE18B8BCD36}" type="pres">
      <dgm:prSet presAssocID="{D1854A1A-EEFF-45CD-A89F-423584BD7F14}" presName="vertOne" presStyleCnt="0"/>
      <dgm:spPr/>
      <dgm:t>
        <a:bodyPr/>
        <a:lstStyle/>
        <a:p>
          <a:endParaRPr lang="es-CO"/>
        </a:p>
      </dgm:t>
    </dgm:pt>
    <dgm:pt modelId="{0B1A146C-811D-4D37-913E-527C751A3799}" type="pres">
      <dgm:prSet presAssocID="{D1854A1A-EEFF-45CD-A89F-423584BD7F1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79DB2B55-C7BE-4A84-884C-F69AEA08327D}" type="pres">
      <dgm:prSet presAssocID="{D1854A1A-EEFF-45CD-A89F-423584BD7F14}" presName="parTransOne" presStyleCnt="0"/>
      <dgm:spPr/>
      <dgm:t>
        <a:bodyPr/>
        <a:lstStyle/>
        <a:p>
          <a:endParaRPr lang="es-CO"/>
        </a:p>
      </dgm:t>
    </dgm:pt>
    <dgm:pt modelId="{455AFD61-45C9-4950-A933-022D507E6E8C}" type="pres">
      <dgm:prSet presAssocID="{D1854A1A-EEFF-45CD-A89F-423584BD7F14}" presName="horzOne" presStyleCnt="0"/>
      <dgm:spPr/>
      <dgm:t>
        <a:bodyPr/>
        <a:lstStyle/>
        <a:p>
          <a:endParaRPr lang="es-CO"/>
        </a:p>
      </dgm:t>
    </dgm:pt>
    <dgm:pt modelId="{5A33B7E0-07A5-4D17-B1CA-CEDE17728615}" type="pres">
      <dgm:prSet presAssocID="{DED13AB7-FCC2-4607-9EA5-699CB46A492C}" presName="vertTwo" presStyleCnt="0"/>
      <dgm:spPr/>
      <dgm:t>
        <a:bodyPr/>
        <a:lstStyle/>
        <a:p>
          <a:endParaRPr lang="es-CO"/>
        </a:p>
      </dgm:t>
    </dgm:pt>
    <dgm:pt modelId="{5B7AEB75-27F5-401A-A784-195434214F6C}" type="pres">
      <dgm:prSet presAssocID="{DED13AB7-FCC2-4607-9EA5-699CB46A492C}" presName="txTwo" presStyleLbl="node2" presStyleIdx="0" presStyleCnt="1" custLinFactNeighborX="3979" custLinFactNeighborY="8820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8722D1D5-8A81-461A-BC6F-C8F1163982DE}" type="pres">
      <dgm:prSet presAssocID="{DED13AB7-FCC2-4607-9EA5-699CB46A492C}" presName="parTransTwo" presStyleCnt="0"/>
      <dgm:spPr/>
      <dgm:t>
        <a:bodyPr/>
        <a:lstStyle/>
        <a:p>
          <a:endParaRPr lang="es-CO"/>
        </a:p>
      </dgm:t>
    </dgm:pt>
    <dgm:pt modelId="{DBD08796-C03A-478B-B26B-D54EC8DD722C}" type="pres">
      <dgm:prSet presAssocID="{DED13AB7-FCC2-4607-9EA5-699CB46A492C}" presName="horzTwo" presStyleCnt="0"/>
      <dgm:spPr/>
      <dgm:t>
        <a:bodyPr/>
        <a:lstStyle/>
        <a:p>
          <a:endParaRPr lang="es-CO"/>
        </a:p>
      </dgm:t>
    </dgm:pt>
    <dgm:pt modelId="{F67F6D2B-7663-4B9C-9A68-55877FF1290C}" type="pres">
      <dgm:prSet presAssocID="{3C2BE926-E692-445B-B0A4-A51EBFED087A}" presName="vertThree" presStyleCnt="0"/>
      <dgm:spPr/>
      <dgm:t>
        <a:bodyPr/>
        <a:lstStyle/>
        <a:p>
          <a:endParaRPr lang="es-CO"/>
        </a:p>
      </dgm:t>
    </dgm:pt>
    <dgm:pt modelId="{1959358E-4D48-48E2-90BC-B68E19866B9B}" type="pres">
      <dgm:prSet presAssocID="{3C2BE926-E692-445B-B0A4-A51EBFED087A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FA62392A-7AAE-4AC9-A19E-EB1677998F71}" type="pres">
      <dgm:prSet presAssocID="{3C2BE926-E692-445B-B0A4-A51EBFED087A}" presName="parTransThree" presStyleCnt="0"/>
      <dgm:spPr/>
      <dgm:t>
        <a:bodyPr/>
        <a:lstStyle/>
        <a:p>
          <a:endParaRPr lang="es-CO"/>
        </a:p>
      </dgm:t>
    </dgm:pt>
    <dgm:pt modelId="{E7F943D5-C0B5-49B2-993F-499B93EF24FD}" type="pres">
      <dgm:prSet presAssocID="{3C2BE926-E692-445B-B0A4-A51EBFED087A}" presName="horzThree" presStyleCnt="0"/>
      <dgm:spPr/>
      <dgm:t>
        <a:bodyPr/>
        <a:lstStyle/>
        <a:p>
          <a:endParaRPr lang="es-CO"/>
        </a:p>
      </dgm:t>
    </dgm:pt>
    <dgm:pt modelId="{24F62A79-2CDF-468F-B006-ED7B65E5A0D1}" type="pres">
      <dgm:prSet presAssocID="{A74C9FA1-B7F7-4841-94A6-5D54EF4E1CF9}" presName="vertFour" presStyleCnt="0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D09088F2-8503-46D2-9130-9358783BA52E}" type="pres">
      <dgm:prSet presAssocID="{A74C9FA1-B7F7-4841-94A6-5D54EF4E1CF9}" presName="txFour" presStyleLbl="node4" presStyleIdx="0" presStyleCnt="3" custLinFactNeighborX="-2326" custLinFactNeighborY="288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7ACF124D-DE80-4402-A485-5D4A3660767E}" type="pres">
      <dgm:prSet presAssocID="{A74C9FA1-B7F7-4841-94A6-5D54EF4E1CF9}" presName="horzFour" presStyleCnt="0"/>
      <dgm:spPr/>
      <dgm:t>
        <a:bodyPr/>
        <a:lstStyle/>
        <a:p>
          <a:endParaRPr lang="es-CO"/>
        </a:p>
      </dgm:t>
    </dgm:pt>
    <dgm:pt modelId="{5C937351-6A3F-473B-AD58-31075F39A394}" type="pres">
      <dgm:prSet presAssocID="{152FC138-B4EA-422F-82BA-E2AE2007AC28}" presName="sibSpaceFour" presStyleCnt="0"/>
      <dgm:spPr/>
      <dgm:t>
        <a:bodyPr/>
        <a:lstStyle/>
        <a:p>
          <a:endParaRPr lang="es-CO"/>
        </a:p>
      </dgm:t>
    </dgm:pt>
    <dgm:pt modelId="{9DA0C9B5-EDCD-4413-BEB3-466BEC0EF38F}" type="pres">
      <dgm:prSet presAssocID="{F50CDD11-D273-47D9-958D-665469F762A9}" presName="vertFour" presStyleCnt="0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77EBED28-93B3-4944-8E8A-2F36B4F75789}" type="pres">
      <dgm:prSet presAssocID="{F50CDD11-D273-47D9-958D-665469F762A9}" presName="txFour" presStyleLbl="node4" presStyleIdx="1" presStyleCnt="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11834929-5326-4D6E-8F7F-AF168D207E76}" type="pres">
      <dgm:prSet presAssocID="{F50CDD11-D273-47D9-958D-665469F762A9}" presName="horzFour" presStyleCnt="0"/>
      <dgm:spPr/>
      <dgm:t>
        <a:bodyPr/>
        <a:lstStyle/>
        <a:p>
          <a:endParaRPr lang="es-CO"/>
        </a:p>
      </dgm:t>
    </dgm:pt>
    <dgm:pt modelId="{54785AA7-69DC-48C8-AD69-4F35383C1DBE}" type="pres">
      <dgm:prSet presAssocID="{5927A9C4-3B1B-48F4-AFCF-AC158A6FC523}" presName="sibSpaceFour" presStyleCnt="0"/>
      <dgm:spPr/>
      <dgm:t>
        <a:bodyPr/>
        <a:lstStyle/>
        <a:p>
          <a:endParaRPr lang="es-CO"/>
        </a:p>
      </dgm:t>
    </dgm:pt>
    <dgm:pt modelId="{AE836D67-3041-45DB-A2AC-6FE1696993A9}" type="pres">
      <dgm:prSet presAssocID="{A4C00431-97E0-42A1-A42E-3E85FB5371A8}" presName="vertFour" presStyleCnt="0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16D54AB6-C93A-4B91-9E5D-AB6B460B6EAF}" type="pres">
      <dgm:prSet presAssocID="{A4C00431-97E0-42A1-A42E-3E85FB5371A8}" presName="txFour" presStyleLbl="node4" presStyleIdx="2" presStyleCnt="3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1F553DC6-B6B3-4DA0-A352-78CB37E3D821}" type="pres">
      <dgm:prSet presAssocID="{A4C00431-97E0-42A1-A42E-3E85FB5371A8}" presName="horzFour" presStyleCnt="0"/>
      <dgm:spPr/>
      <dgm:t>
        <a:bodyPr/>
        <a:lstStyle/>
        <a:p>
          <a:endParaRPr lang="es-CO"/>
        </a:p>
      </dgm:t>
    </dgm:pt>
    <dgm:pt modelId="{BA7E874E-7441-4650-9C81-19E6BAB0A945}" type="pres">
      <dgm:prSet presAssocID="{5678A936-6BCD-4227-A780-EFDD4C9D5889}" presName="sibSpaceThree" presStyleCnt="0"/>
      <dgm:spPr/>
      <dgm:t>
        <a:bodyPr/>
        <a:lstStyle/>
        <a:p>
          <a:endParaRPr lang="es-CO"/>
        </a:p>
      </dgm:t>
    </dgm:pt>
    <dgm:pt modelId="{B625F7D8-9780-4046-AE70-9B79F4ED5897}" type="pres">
      <dgm:prSet presAssocID="{80600F0A-B427-4E01-B650-15B643040BD7}" presName="vertThree" presStyleCnt="0"/>
      <dgm:spPr/>
      <dgm:t>
        <a:bodyPr/>
        <a:lstStyle/>
        <a:p>
          <a:endParaRPr lang="es-CO"/>
        </a:p>
      </dgm:t>
    </dgm:pt>
    <dgm:pt modelId="{770F5975-3B7F-48C6-BC3B-507EF43FFDE0}" type="pres">
      <dgm:prSet presAssocID="{80600F0A-B427-4E01-B650-15B643040BD7}" presName="txThree" presStyleLbl="node3" presStyleIdx="1" presStyleCnt="3" custScaleY="212921" custLinFactNeighborY="360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9E79EBFF-C6E7-4772-A18E-A0B5E6C26E6D}" type="pres">
      <dgm:prSet presAssocID="{80600F0A-B427-4E01-B650-15B643040BD7}" presName="horzThree" presStyleCnt="0"/>
      <dgm:spPr/>
      <dgm:t>
        <a:bodyPr/>
        <a:lstStyle/>
        <a:p>
          <a:endParaRPr lang="es-CO"/>
        </a:p>
      </dgm:t>
    </dgm:pt>
    <dgm:pt modelId="{5288848A-CCB6-4F41-B426-226E42B8A03D}" type="pres">
      <dgm:prSet presAssocID="{0877EBD2-47C0-4D07-A093-C24BA8182C5E}" presName="sibSpaceThree" presStyleCnt="0"/>
      <dgm:spPr/>
      <dgm:t>
        <a:bodyPr/>
        <a:lstStyle/>
        <a:p>
          <a:endParaRPr lang="es-CO"/>
        </a:p>
      </dgm:t>
    </dgm:pt>
    <dgm:pt modelId="{B838B64F-FCEB-4638-9074-C742B8BD1A20}" type="pres">
      <dgm:prSet presAssocID="{3576953E-9471-47CD-B1DE-A5625F3D2010}" presName="vertThree" presStyleCnt="0"/>
      <dgm:spPr/>
      <dgm:t>
        <a:bodyPr/>
        <a:lstStyle/>
        <a:p>
          <a:endParaRPr lang="es-CO"/>
        </a:p>
      </dgm:t>
    </dgm:pt>
    <dgm:pt modelId="{ABB4FE6A-FBC6-4212-8452-1B3295847FC1}" type="pres">
      <dgm:prSet presAssocID="{3576953E-9471-47CD-B1DE-A5625F3D2010}" presName="txThree" presStyleLbl="node3" presStyleIdx="2" presStyleCnt="3" custScaleY="210959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AE8BA403-63AC-467A-A70F-9498B967B7EC}" type="pres">
      <dgm:prSet presAssocID="{3576953E-9471-47CD-B1DE-A5625F3D2010}" presName="horzThree" presStyleCnt="0"/>
      <dgm:spPr/>
      <dgm:t>
        <a:bodyPr/>
        <a:lstStyle/>
        <a:p>
          <a:endParaRPr lang="es-CO"/>
        </a:p>
      </dgm:t>
    </dgm:pt>
  </dgm:ptLst>
  <dgm:cxnLst>
    <dgm:cxn modelId="{D0A14FF4-21EA-41E0-B002-7E253C606FEB}" type="presOf" srcId="{A74C9FA1-B7F7-4841-94A6-5D54EF4E1CF9}" destId="{D09088F2-8503-46D2-9130-9358783BA52E}" srcOrd="0" destOrd="0" presId="urn:microsoft.com/office/officeart/2005/8/layout/hierarchy4"/>
    <dgm:cxn modelId="{FF253EBA-2B85-4641-B7B9-BCDA970FC0DE}" srcId="{3C2BE926-E692-445B-B0A4-A51EBFED087A}" destId="{A4C00431-97E0-42A1-A42E-3E85FB5371A8}" srcOrd="2" destOrd="0" parTransId="{DE6BBDA5-EDD4-428C-B95D-58CC899B7A98}" sibTransId="{0439D794-C555-4F8E-A2BF-7D71FF0A1FB4}"/>
    <dgm:cxn modelId="{E15EF161-0282-4E37-AE50-A0911A8809ED}" type="presOf" srcId="{3576953E-9471-47CD-B1DE-A5625F3D2010}" destId="{ABB4FE6A-FBC6-4212-8452-1B3295847FC1}" srcOrd="0" destOrd="0" presId="urn:microsoft.com/office/officeart/2005/8/layout/hierarchy4"/>
    <dgm:cxn modelId="{680E3EDE-AA60-485E-896E-514A0205245B}" type="presOf" srcId="{F50CDD11-D273-47D9-958D-665469F762A9}" destId="{77EBED28-93B3-4944-8E8A-2F36B4F75789}" srcOrd="0" destOrd="0" presId="urn:microsoft.com/office/officeart/2005/8/layout/hierarchy4"/>
    <dgm:cxn modelId="{089A0FDE-1E52-4B1F-B131-57F8BBB8B156}" type="presOf" srcId="{5937F2D5-46DA-4300-A8A8-192AA79D4107}" destId="{24D59354-77B6-4347-86C2-82862506E00B}" srcOrd="0" destOrd="0" presId="urn:microsoft.com/office/officeart/2005/8/layout/hierarchy4"/>
    <dgm:cxn modelId="{0E4F184A-ABA4-4C60-8763-83FA66EC6255}" type="presOf" srcId="{D1854A1A-EEFF-45CD-A89F-423584BD7F14}" destId="{0B1A146C-811D-4D37-913E-527C751A3799}" srcOrd="0" destOrd="0" presId="urn:microsoft.com/office/officeart/2005/8/layout/hierarchy4"/>
    <dgm:cxn modelId="{E4642AFA-7A01-46DB-AB47-0EC243D68666}" srcId="{DED13AB7-FCC2-4607-9EA5-699CB46A492C}" destId="{3576953E-9471-47CD-B1DE-A5625F3D2010}" srcOrd="2" destOrd="0" parTransId="{00331274-3E27-421C-8914-CD67D1068571}" sibTransId="{90A0D64B-2A16-4278-A6CC-905F28E739DF}"/>
    <dgm:cxn modelId="{0BDC8E54-D5C4-449F-9AE7-A701313977C9}" srcId="{5937F2D5-46DA-4300-A8A8-192AA79D4107}" destId="{D1854A1A-EEFF-45CD-A89F-423584BD7F14}" srcOrd="0" destOrd="0" parTransId="{3764D881-BE29-4C37-B0F1-A4E3DA6E3271}" sibTransId="{718D7DA9-502A-4CA0-9F94-16050127693C}"/>
    <dgm:cxn modelId="{599EB0F9-4388-474F-B606-9B155FDE87C1}" srcId="{3C2BE926-E692-445B-B0A4-A51EBFED087A}" destId="{A74C9FA1-B7F7-4841-94A6-5D54EF4E1CF9}" srcOrd="0" destOrd="0" parTransId="{664B23D3-3FDF-4261-8CBB-69B15CCCDAB5}" sibTransId="{152FC138-B4EA-422F-82BA-E2AE2007AC28}"/>
    <dgm:cxn modelId="{DB1F437F-0E88-47CC-99DF-2A5CA2A5202E}" srcId="{D1854A1A-EEFF-45CD-A89F-423584BD7F14}" destId="{DED13AB7-FCC2-4607-9EA5-699CB46A492C}" srcOrd="0" destOrd="0" parTransId="{0ADF6AAB-7664-4202-A26C-E0EBCA7286DD}" sibTransId="{EC1AC5B6-8C8C-4FE8-8CE2-0F4862C5C6CA}"/>
    <dgm:cxn modelId="{BC0DC860-1A36-4AA0-B3D3-947FD4129328}" srcId="{3C2BE926-E692-445B-B0A4-A51EBFED087A}" destId="{F50CDD11-D273-47D9-958D-665469F762A9}" srcOrd="1" destOrd="0" parTransId="{BF674460-1B6E-40F3-BDB0-42C53789DD88}" sibTransId="{5927A9C4-3B1B-48F4-AFCF-AC158A6FC523}"/>
    <dgm:cxn modelId="{6B5D2FD0-FB99-409E-A99A-7BFD2D67C24D}" type="presOf" srcId="{A4C00431-97E0-42A1-A42E-3E85FB5371A8}" destId="{16D54AB6-C93A-4B91-9E5D-AB6B460B6EAF}" srcOrd="0" destOrd="0" presId="urn:microsoft.com/office/officeart/2005/8/layout/hierarchy4"/>
    <dgm:cxn modelId="{79B782F6-4B31-4533-9D3A-EA89F858ECE5}" srcId="{DED13AB7-FCC2-4607-9EA5-699CB46A492C}" destId="{80600F0A-B427-4E01-B650-15B643040BD7}" srcOrd="1" destOrd="0" parTransId="{8B4B8F4E-3FD6-4467-96C3-1E1F1EBB6D30}" sibTransId="{0877EBD2-47C0-4D07-A093-C24BA8182C5E}"/>
    <dgm:cxn modelId="{F4A2656B-504F-4B90-859F-5AD4BB60E629}" type="presOf" srcId="{3C2BE926-E692-445B-B0A4-A51EBFED087A}" destId="{1959358E-4D48-48E2-90BC-B68E19866B9B}" srcOrd="0" destOrd="0" presId="urn:microsoft.com/office/officeart/2005/8/layout/hierarchy4"/>
    <dgm:cxn modelId="{56EB5FDF-A05E-4C6D-80B0-F274DE522325}" srcId="{DED13AB7-FCC2-4607-9EA5-699CB46A492C}" destId="{3C2BE926-E692-445B-B0A4-A51EBFED087A}" srcOrd="0" destOrd="0" parTransId="{74B5D5E6-9156-464D-A2FC-86A2F0C0C634}" sibTransId="{5678A936-6BCD-4227-A780-EFDD4C9D5889}"/>
    <dgm:cxn modelId="{9860E39F-CD03-4E1F-BDB3-E31C47146FF7}" type="presOf" srcId="{80600F0A-B427-4E01-B650-15B643040BD7}" destId="{770F5975-3B7F-48C6-BC3B-507EF43FFDE0}" srcOrd="0" destOrd="0" presId="urn:microsoft.com/office/officeart/2005/8/layout/hierarchy4"/>
    <dgm:cxn modelId="{EEB20C7E-D8A7-4075-8FDF-7E5C97827FA8}" type="presOf" srcId="{DED13AB7-FCC2-4607-9EA5-699CB46A492C}" destId="{5B7AEB75-27F5-401A-A784-195434214F6C}" srcOrd="0" destOrd="0" presId="urn:microsoft.com/office/officeart/2005/8/layout/hierarchy4"/>
    <dgm:cxn modelId="{531C8F5D-CBEF-4331-9AB5-9863A64B2D34}" type="presParOf" srcId="{24D59354-77B6-4347-86C2-82862506E00B}" destId="{6C7CA229-D628-46FC-BEBE-3EE18B8BCD36}" srcOrd="0" destOrd="0" presId="urn:microsoft.com/office/officeart/2005/8/layout/hierarchy4"/>
    <dgm:cxn modelId="{225F2B57-BB4D-400D-AC94-763C0B4960EC}" type="presParOf" srcId="{6C7CA229-D628-46FC-BEBE-3EE18B8BCD36}" destId="{0B1A146C-811D-4D37-913E-527C751A3799}" srcOrd="0" destOrd="0" presId="urn:microsoft.com/office/officeart/2005/8/layout/hierarchy4"/>
    <dgm:cxn modelId="{945A55E2-0893-4A2F-A933-0CA27E2BEE1A}" type="presParOf" srcId="{6C7CA229-D628-46FC-BEBE-3EE18B8BCD36}" destId="{79DB2B55-C7BE-4A84-884C-F69AEA08327D}" srcOrd="1" destOrd="0" presId="urn:microsoft.com/office/officeart/2005/8/layout/hierarchy4"/>
    <dgm:cxn modelId="{DEC39B97-8208-42C8-B52F-EFB95CE73BC4}" type="presParOf" srcId="{6C7CA229-D628-46FC-BEBE-3EE18B8BCD36}" destId="{455AFD61-45C9-4950-A933-022D507E6E8C}" srcOrd="2" destOrd="0" presId="urn:microsoft.com/office/officeart/2005/8/layout/hierarchy4"/>
    <dgm:cxn modelId="{1C5B672F-DE5F-45FD-B13C-B0F3981A9655}" type="presParOf" srcId="{455AFD61-45C9-4950-A933-022D507E6E8C}" destId="{5A33B7E0-07A5-4D17-B1CA-CEDE17728615}" srcOrd="0" destOrd="0" presId="urn:microsoft.com/office/officeart/2005/8/layout/hierarchy4"/>
    <dgm:cxn modelId="{5B0F916F-8768-4492-A874-4405A488CC9A}" type="presParOf" srcId="{5A33B7E0-07A5-4D17-B1CA-CEDE17728615}" destId="{5B7AEB75-27F5-401A-A784-195434214F6C}" srcOrd="0" destOrd="0" presId="urn:microsoft.com/office/officeart/2005/8/layout/hierarchy4"/>
    <dgm:cxn modelId="{DE6BB3FA-EC8F-451A-9834-03CCDB2549C3}" type="presParOf" srcId="{5A33B7E0-07A5-4D17-B1CA-CEDE17728615}" destId="{8722D1D5-8A81-461A-BC6F-C8F1163982DE}" srcOrd="1" destOrd="0" presId="urn:microsoft.com/office/officeart/2005/8/layout/hierarchy4"/>
    <dgm:cxn modelId="{3AD32071-9B41-44C1-9E93-A9400776DDB7}" type="presParOf" srcId="{5A33B7E0-07A5-4D17-B1CA-CEDE17728615}" destId="{DBD08796-C03A-478B-B26B-D54EC8DD722C}" srcOrd="2" destOrd="0" presId="urn:microsoft.com/office/officeart/2005/8/layout/hierarchy4"/>
    <dgm:cxn modelId="{3CD2AFD8-76E8-4EBC-BB12-EC619124B3D0}" type="presParOf" srcId="{DBD08796-C03A-478B-B26B-D54EC8DD722C}" destId="{F67F6D2B-7663-4B9C-9A68-55877FF1290C}" srcOrd="0" destOrd="0" presId="urn:microsoft.com/office/officeart/2005/8/layout/hierarchy4"/>
    <dgm:cxn modelId="{27470F31-9172-446A-981D-4496FEF5E0C1}" type="presParOf" srcId="{F67F6D2B-7663-4B9C-9A68-55877FF1290C}" destId="{1959358E-4D48-48E2-90BC-B68E19866B9B}" srcOrd="0" destOrd="0" presId="urn:microsoft.com/office/officeart/2005/8/layout/hierarchy4"/>
    <dgm:cxn modelId="{DDBFA4F4-B8FF-48DD-B54A-226897A3C2CA}" type="presParOf" srcId="{F67F6D2B-7663-4B9C-9A68-55877FF1290C}" destId="{FA62392A-7AAE-4AC9-A19E-EB1677998F71}" srcOrd="1" destOrd="0" presId="urn:microsoft.com/office/officeart/2005/8/layout/hierarchy4"/>
    <dgm:cxn modelId="{8CFDAA4F-F3DC-43EF-B09B-05A57CD9439D}" type="presParOf" srcId="{F67F6D2B-7663-4B9C-9A68-55877FF1290C}" destId="{E7F943D5-C0B5-49B2-993F-499B93EF24FD}" srcOrd="2" destOrd="0" presId="urn:microsoft.com/office/officeart/2005/8/layout/hierarchy4"/>
    <dgm:cxn modelId="{08798A7F-263D-4C4A-B945-996B25BFED55}" type="presParOf" srcId="{E7F943D5-C0B5-49B2-993F-499B93EF24FD}" destId="{24F62A79-2CDF-468F-B006-ED7B65E5A0D1}" srcOrd="0" destOrd="0" presId="urn:microsoft.com/office/officeart/2005/8/layout/hierarchy4"/>
    <dgm:cxn modelId="{85A0DEAB-5A0F-49D2-A093-83269120E337}" type="presParOf" srcId="{24F62A79-2CDF-468F-B006-ED7B65E5A0D1}" destId="{D09088F2-8503-46D2-9130-9358783BA52E}" srcOrd="0" destOrd="0" presId="urn:microsoft.com/office/officeart/2005/8/layout/hierarchy4"/>
    <dgm:cxn modelId="{42EB45BC-6B7C-4070-9EC5-6F5EC4B366C7}" type="presParOf" srcId="{24F62A79-2CDF-468F-B006-ED7B65E5A0D1}" destId="{7ACF124D-DE80-4402-A485-5D4A3660767E}" srcOrd="1" destOrd="0" presId="urn:microsoft.com/office/officeart/2005/8/layout/hierarchy4"/>
    <dgm:cxn modelId="{3C6A4193-1351-4112-B89F-18DC88EBD045}" type="presParOf" srcId="{E7F943D5-C0B5-49B2-993F-499B93EF24FD}" destId="{5C937351-6A3F-473B-AD58-31075F39A394}" srcOrd="1" destOrd="0" presId="urn:microsoft.com/office/officeart/2005/8/layout/hierarchy4"/>
    <dgm:cxn modelId="{0AA2381F-2F3F-4B8E-96D1-1DE2E2418CFC}" type="presParOf" srcId="{E7F943D5-C0B5-49B2-993F-499B93EF24FD}" destId="{9DA0C9B5-EDCD-4413-BEB3-466BEC0EF38F}" srcOrd="2" destOrd="0" presId="urn:microsoft.com/office/officeart/2005/8/layout/hierarchy4"/>
    <dgm:cxn modelId="{0F8EAFED-5BD7-49C8-BE96-8C6612E9E122}" type="presParOf" srcId="{9DA0C9B5-EDCD-4413-BEB3-466BEC0EF38F}" destId="{77EBED28-93B3-4944-8E8A-2F36B4F75789}" srcOrd="0" destOrd="0" presId="urn:microsoft.com/office/officeart/2005/8/layout/hierarchy4"/>
    <dgm:cxn modelId="{7EF5809F-5520-4DA8-966D-C56C27BE28A3}" type="presParOf" srcId="{9DA0C9B5-EDCD-4413-BEB3-466BEC0EF38F}" destId="{11834929-5326-4D6E-8F7F-AF168D207E76}" srcOrd="1" destOrd="0" presId="urn:microsoft.com/office/officeart/2005/8/layout/hierarchy4"/>
    <dgm:cxn modelId="{841B5E73-E3FC-4A7C-BBC8-CB530CEC17F2}" type="presParOf" srcId="{E7F943D5-C0B5-49B2-993F-499B93EF24FD}" destId="{54785AA7-69DC-48C8-AD69-4F35383C1DBE}" srcOrd="3" destOrd="0" presId="urn:microsoft.com/office/officeart/2005/8/layout/hierarchy4"/>
    <dgm:cxn modelId="{DBA4F9E3-7AF5-4127-9481-E9FC8B3EF28D}" type="presParOf" srcId="{E7F943D5-C0B5-49B2-993F-499B93EF24FD}" destId="{AE836D67-3041-45DB-A2AC-6FE1696993A9}" srcOrd="4" destOrd="0" presId="urn:microsoft.com/office/officeart/2005/8/layout/hierarchy4"/>
    <dgm:cxn modelId="{87CEBC3F-9199-47F7-AE09-6CC93BD80065}" type="presParOf" srcId="{AE836D67-3041-45DB-A2AC-6FE1696993A9}" destId="{16D54AB6-C93A-4B91-9E5D-AB6B460B6EAF}" srcOrd="0" destOrd="0" presId="urn:microsoft.com/office/officeart/2005/8/layout/hierarchy4"/>
    <dgm:cxn modelId="{CF17DA4C-7D78-44BF-955F-BD140D312EE4}" type="presParOf" srcId="{AE836D67-3041-45DB-A2AC-6FE1696993A9}" destId="{1F553DC6-B6B3-4DA0-A352-78CB37E3D821}" srcOrd="1" destOrd="0" presId="urn:microsoft.com/office/officeart/2005/8/layout/hierarchy4"/>
    <dgm:cxn modelId="{FB9957B8-0D52-4486-A97D-CC8A5254E37B}" type="presParOf" srcId="{DBD08796-C03A-478B-B26B-D54EC8DD722C}" destId="{BA7E874E-7441-4650-9C81-19E6BAB0A945}" srcOrd="1" destOrd="0" presId="urn:microsoft.com/office/officeart/2005/8/layout/hierarchy4"/>
    <dgm:cxn modelId="{0287C23D-D532-4B8C-947D-45E1C907CF48}" type="presParOf" srcId="{DBD08796-C03A-478B-B26B-D54EC8DD722C}" destId="{B625F7D8-9780-4046-AE70-9B79F4ED5897}" srcOrd="2" destOrd="0" presId="urn:microsoft.com/office/officeart/2005/8/layout/hierarchy4"/>
    <dgm:cxn modelId="{0DA9BF40-AF52-4529-A883-B6267F8E7B41}" type="presParOf" srcId="{B625F7D8-9780-4046-AE70-9B79F4ED5897}" destId="{770F5975-3B7F-48C6-BC3B-507EF43FFDE0}" srcOrd="0" destOrd="0" presId="urn:microsoft.com/office/officeart/2005/8/layout/hierarchy4"/>
    <dgm:cxn modelId="{61D0BCD1-A330-4F6C-A6EF-4DCAFC6BB763}" type="presParOf" srcId="{B625F7D8-9780-4046-AE70-9B79F4ED5897}" destId="{9E79EBFF-C6E7-4772-A18E-A0B5E6C26E6D}" srcOrd="1" destOrd="0" presId="urn:microsoft.com/office/officeart/2005/8/layout/hierarchy4"/>
    <dgm:cxn modelId="{D042AF4C-6725-4092-94DF-445A3770EC00}" type="presParOf" srcId="{DBD08796-C03A-478B-B26B-D54EC8DD722C}" destId="{5288848A-CCB6-4F41-B426-226E42B8A03D}" srcOrd="3" destOrd="0" presId="urn:microsoft.com/office/officeart/2005/8/layout/hierarchy4"/>
    <dgm:cxn modelId="{1E00696F-BD70-4EC9-8816-E2D17A6AB73B}" type="presParOf" srcId="{DBD08796-C03A-478B-B26B-D54EC8DD722C}" destId="{B838B64F-FCEB-4638-9074-C742B8BD1A20}" srcOrd="4" destOrd="0" presId="urn:microsoft.com/office/officeart/2005/8/layout/hierarchy4"/>
    <dgm:cxn modelId="{B184AAA1-821E-4328-BA01-E3C701AD1FF3}" type="presParOf" srcId="{B838B64F-FCEB-4638-9074-C742B8BD1A20}" destId="{ABB4FE6A-FBC6-4212-8452-1B3295847FC1}" srcOrd="0" destOrd="0" presId="urn:microsoft.com/office/officeart/2005/8/layout/hierarchy4"/>
    <dgm:cxn modelId="{B041D69E-405B-4DF5-8B82-974E1C45373A}" type="presParOf" srcId="{B838B64F-FCEB-4638-9074-C742B8BD1A20}" destId="{AE8BA403-63AC-467A-A70F-9498B967B7E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99F1D3F-17E8-4EAC-A804-0C9679902679}" type="doc">
      <dgm:prSet loTypeId="urn:microsoft.com/office/officeart/2005/8/layout/lProcess3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71C19F23-0965-46DC-BA73-95C4CA80FAD0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Preferencias</a:t>
          </a:r>
          <a:endParaRPr lang="es-CO" dirty="0">
            <a:solidFill>
              <a:schemeClr val="tx1"/>
            </a:solidFill>
          </a:endParaRPr>
        </a:p>
      </dgm:t>
    </dgm:pt>
    <dgm:pt modelId="{14309C9D-6E79-4671-9979-3F55F49EDEAE}" type="parTrans" cxnId="{C11EDE8B-D5F9-4DB2-BCD6-9A63F0F0F95B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75534392-60C3-4574-BD89-2EDD8E3B899B}" type="sibTrans" cxnId="{C11EDE8B-D5F9-4DB2-BCD6-9A63F0F0F95B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4C31D23F-9DCF-423F-8266-0D6DF3D74F56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Restricciones Presupuestarias</a:t>
          </a:r>
          <a:endParaRPr lang="es-CO" dirty="0">
            <a:solidFill>
              <a:schemeClr val="tx1"/>
            </a:solidFill>
          </a:endParaRPr>
        </a:p>
      </dgm:t>
    </dgm:pt>
    <dgm:pt modelId="{23932F42-D548-4872-8159-1281EF30A3D8}" type="parTrans" cxnId="{F2DBC9A8-91A5-4E5C-A2F0-97F26DD9385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E107D007-3771-4AE0-9427-6B08A3024115}" type="sibTrans" cxnId="{F2DBC9A8-91A5-4E5C-A2F0-97F26DD9385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64E23F0-FB1F-4765-B097-9BDB0DD24DBF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Elección de los consumidores</a:t>
          </a:r>
          <a:endParaRPr lang="es-CO" dirty="0">
            <a:solidFill>
              <a:schemeClr val="tx1"/>
            </a:solidFill>
          </a:endParaRPr>
        </a:p>
      </dgm:t>
    </dgm:pt>
    <dgm:pt modelId="{7DEE0696-5501-413C-BE2F-BE9902337B9B}" type="parTrans" cxnId="{DA413181-E6F2-4A43-8E39-CD693C513873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9E539FAE-FEF5-4B2F-AD1F-1D864D7DAE24}" type="sibTrans" cxnId="{DA413181-E6F2-4A43-8E39-CD693C513873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62122B2D-B6C3-430C-8695-D6F7CDD8B54E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Ambiente agradable</a:t>
          </a:r>
          <a:endParaRPr lang="es-CO" dirty="0">
            <a:solidFill>
              <a:schemeClr val="tx1"/>
            </a:solidFill>
          </a:endParaRPr>
        </a:p>
      </dgm:t>
    </dgm:pt>
    <dgm:pt modelId="{97010793-25E8-4C81-AD60-3C42D4BEDEA3}" type="parTrans" cxnId="{225F945B-D6DC-4C7D-B4B9-5ACE46F902F5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F1F1BDB8-6BCD-4E09-91CC-A1773118F7C7}" type="sibTrans" cxnId="{225F945B-D6DC-4C7D-B4B9-5ACE46F902F5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640DA186-B10A-41CC-A036-5FC837598A6F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Servicios Novedosos</a:t>
          </a:r>
          <a:endParaRPr lang="es-CO" dirty="0">
            <a:solidFill>
              <a:schemeClr val="tx1"/>
            </a:solidFill>
          </a:endParaRPr>
        </a:p>
      </dgm:t>
    </dgm:pt>
    <dgm:pt modelId="{EFCDDDD6-7614-4C07-894A-CA7F4551F20F}" type="parTrans" cxnId="{6A769360-BB70-496D-9D13-742DDAFEEAFC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63396B0-267E-4B89-A900-BE91B501D808}" type="sibTrans" cxnId="{6A769360-BB70-496D-9D13-742DDAFEEAFC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3FE9FBD-2EAB-4F5B-818E-D3F506A1B146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No es factor prioritario</a:t>
          </a:r>
          <a:endParaRPr lang="es-CO" dirty="0">
            <a:solidFill>
              <a:schemeClr val="tx1"/>
            </a:solidFill>
          </a:endParaRPr>
        </a:p>
      </dgm:t>
    </dgm:pt>
    <dgm:pt modelId="{E13A9C22-0D5A-4B06-9A3E-11B29BA39239}" type="parTrans" cxnId="{5E936C7D-852D-45C2-B9F1-C4D96769677F}">
      <dgm:prSet/>
      <dgm:spPr/>
      <dgm:t>
        <a:bodyPr/>
        <a:lstStyle/>
        <a:p>
          <a:endParaRPr lang="es-CO"/>
        </a:p>
      </dgm:t>
    </dgm:pt>
    <dgm:pt modelId="{04E09BE0-F2D9-4DBB-B4B0-685135D35BC4}" type="sibTrans" cxnId="{5E936C7D-852D-45C2-B9F1-C4D96769677F}">
      <dgm:prSet/>
      <dgm:spPr/>
      <dgm:t>
        <a:bodyPr/>
        <a:lstStyle/>
        <a:p>
          <a:endParaRPr lang="es-CO"/>
        </a:p>
      </dgm:t>
    </dgm:pt>
    <dgm:pt modelId="{B718F0AB-C66B-4474-AC44-17B0C4DC7030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Bodas destino</a:t>
          </a:r>
          <a:endParaRPr lang="es-CO" dirty="0">
            <a:solidFill>
              <a:schemeClr val="tx1"/>
            </a:solidFill>
          </a:endParaRPr>
        </a:p>
      </dgm:t>
    </dgm:pt>
    <dgm:pt modelId="{4024806B-6CE3-4668-BB03-DA84E9CDDE87}" type="parTrans" cxnId="{D5B688AF-3886-40A3-92AC-D661324022D9}">
      <dgm:prSet/>
      <dgm:spPr/>
      <dgm:t>
        <a:bodyPr/>
        <a:lstStyle/>
        <a:p>
          <a:endParaRPr lang="es-CO"/>
        </a:p>
      </dgm:t>
    </dgm:pt>
    <dgm:pt modelId="{9CC463AD-A6B6-47AC-8801-CD105EAF9A62}" type="sibTrans" cxnId="{D5B688AF-3886-40A3-92AC-D661324022D9}">
      <dgm:prSet/>
      <dgm:spPr/>
      <dgm:t>
        <a:bodyPr/>
        <a:lstStyle/>
        <a:p>
          <a:endParaRPr lang="es-CO"/>
        </a:p>
      </dgm:t>
    </dgm:pt>
    <dgm:pt modelId="{0E9F932B-D27E-4819-837D-916D744DEA04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Noche</a:t>
          </a:r>
          <a:endParaRPr lang="es-CO" dirty="0">
            <a:solidFill>
              <a:schemeClr val="tx1"/>
            </a:solidFill>
          </a:endParaRPr>
        </a:p>
      </dgm:t>
    </dgm:pt>
    <dgm:pt modelId="{8C58FBD0-2F88-4E98-8D86-8CCEDA353627}" type="parTrans" cxnId="{4545F4D7-1A12-497E-AA9D-F08DE6C9C922}">
      <dgm:prSet/>
      <dgm:spPr/>
      <dgm:t>
        <a:bodyPr/>
        <a:lstStyle/>
        <a:p>
          <a:endParaRPr lang="es-CO"/>
        </a:p>
      </dgm:t>
    </dgm:pt>
    <dgm:pt modelId="{A685A738-C8F2-4853-99FA-A29CEE8BC3FB}" type="sibTrans" cxnId="{4545F4D7-1A12-497E-AA9D-F08DE6C9C922}">
      <dgm:prSet/>
      <dgm:spPr/>
      <dgm:t>
        <a:bodyPr/>
        <a:lstStyle/>
        <a:p>
          <a:endParaRPr lang="es-CO"/>
        </a:p>
      </dgm:t>
    </dgm:pt>
    <dgm:pt modelId="{6D0B777E-31F0-4A65-B456-F4BAC6E0A5F3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Locaciones naturales y culturales</a:t>
          </a:r>
          <a:endParaRPr lang="es-CO" dirty="0">
            <a:solidFill>
              <a:schemeClr val="tx1"/>
            </a:solidFill>
          </a:endParaRPr>
        </a:p>
      </dgm:t>
    </dgm:pt>
    <dgm:pt modelId="{8195CFA7-2AF9-4296-AD6A-662213AB87EA}" type="parTrans" cxnId="{29CBC532-D915-4FC5-94BB-85174205D5C2}">
      <dgm:prSet/>
      <dgm:spPr/>
      <dgm:t>
        <a:bodyPr/>
        <a:lstStyle/>
        <a:p>
          <a:endParaRPr lang="es-CO"/>
        </a:p>
      </dgm:t>
    </dgm:pt>
    <dgm:pt modelId="{534224EE-57B7-47D8-8750-0294BA9508D2}" type="sibTrans" cxnId="{29CBC532-D915-4FC5-94BB-85174205D5C2}">
      <dgm:prSet/>
      <dgm:spPr/>
      <dgm:t>
        <a:bodyPr/>
        <a:lstStyle/>
        <a:p>
          <a:endParaRPr lang="es-CO"/>
        </a:p>
      </dgm:t>
    </dgm:pt>
    <dgm:pt modelId="{FC1FB55D-4B05-4598-91E4-57B2E37461D6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Servicios</a:t>
          </a:r>
          <a:endParaRPr lang="es-CO" dirty="0">
            <a:solidFill>
              <a:schemeClr val="tx1"/>
            </a:solidFill>
          </a:endParaRPr>
        </a:p>
      </dgm:t>
    </dgm:pt>
    <dgm:pt modelId="{AB8FBE48-23AD-43C4-86F4-975FB09F4FB3}" type="parTrans" cxnId="{FC957F3E-35D5-40FA-89BA-E2B8E139857B}">
      <dgm:prSet/>
      <dgm:spPr/>
      <dgm:t>
        <a:bodyPr/>
        <a:lstStyle/>
        <a:p>
          <a:endParaRPr lang="es-CO"/>
        </a:p>
      </dgm:t>
    </dgm:pt>
    <dgm:pt modelId="{0640C4B9-37A2-445E-8922-5F1D0441A47A}" type="sibTrans" cxnId="{FC957F3E-35D5-40FA-89BA-E2B8E139857B}">
      <dgm:prSet/>
      <dgm:spPr/>
      <dgm:t>
        <a:bodyPr/>
        <a:lstStyle/>
        <a:p>
          <a:endParaRPr lang="es-CO"/>
        </a:p>
      </dgm:t>
    </dgm:pt>
    <dgm:pt modelId="{D9BDD04A-78F5-4D3F-8959-22BD64C0257A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No requiere organizador de eventos</a:t>
          </a:r>
          <a:endParaRPr lang="es-CO" dirty="0">
            <a:solidFill>
              <a:schemeClr val="tx1"/>
            </a:solidFill>
          </a:endParaRPr>
        </a:p>
      </dgm:t>
    </dgm:pt>
    <dgm:pt modelId="{3F6D3192-3B79-4CDE-87FA-39496618E090}" type="parTrans" cxnId="{C01C5A20-BB84-4931-AA43-8FE6C9567D5A}">
      <dgm:prSet/>
      <dgm:spPr/>
      <dgm:t>
        <a:bodyPr/>
        <a:lstStyle/>
        <a:p>
          <a:endParaRPr lang="es-CO"/>
        </a:p>
      </dgm:t>
    </dgm:pt>
    <dgm:pt modelId="{A1EB024B-A7E9-40A0-A25A-45138B62B482}" type="sibTrans" cxnId="{C01C5A20-BB84-4931-AA43-8FE6C9567D5A}">
      <dgm:prSet/>
      <dgm:spPr/>
      <dgm:t>
        <a:bodyPr/>
        <a:lstStyle/>
        <a:p>
          <a:endParaRPr lang="es-CO"/>
        </a:p>
      </dgm:t>
    </dgm:pt>
    <dgm:pt modelId="{54102776-C698-4763-861C-24D4C63B6CE9}" type="pres">
      <dgm:prSet presAssocID="{699F1D3F-17E8-4EAC-A804-0C967990267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45233461-C3C8-4462-BCB8-DB3C67AEB52E}" type="pres">
      <dgm:prSet presAssocID="{71C19F23-0965-46DC-BA73-95C4CA80FAD0}" presName="horFlow" presStyleCnt="0"/>
      <dgm:spPr/>
    </dgm:pt>
    <dgm:pt modelId="{E6604626-BF22-4A0D-87E5-B61F11AFE67D}" type="pres">
      <dgm:prSet presAssocID="{71C19F23-0965-46DC-BA73-95C4CA80FAD0}" presName="bigChev" presStyleLbl="node1" presStyleIdx="0" presStyleCnt="3"/>
      <dgm:spPr/>
    </dgm:pt>
    <dgm:pt modelId="{4D97DC9C-4800-42F1-98BA-5D5070190ACB}" type="pres">
      <dgm:prSet presAssocID="{97010793-25E8-4C81-AD60-3C42D4BEDEA3}" presName="parTrans" presStyleCnt="0"/>
      <dgm:spPr/>
    </dgm:pt>
    <dgm:pt modelId="{2CC98AEB-74B0-41ED-B0C4-6F80B97011F4}" type="pres">
      <dgm:prSet presAssocID="{62122B2D-B6C3-430C-8695-D6F7CDD8B54E}" presName="node" presStyleLbl="align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58A7F26-3E97-44EE-A52A-9D5125E8B1DA}" type="pres">
      <dgm:prSet presAssocID="{F1F1BDB8-6BCD-4E09-91CC-A1773118F7C7}" presName="sibTrans" presStyleCnt="0"/>
      <dgm:spPr/>
    </dgm:pt>
    <dgm:pt modelId="{9C769365-0051-49C0-AA29-C62E7C7D6BC6}" type="pres">
      <dgm:prSet presAssocID="{640DA186-B10A-41CC-A036-5FC837598A6F}" presName="node" presStyleLbl="align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4380B03-7661-4746-AABF-3B3CE4611B27}" type="pres">
      <dgm:prSet presAssocID="{163396B0-267E-4B89-A900-BE91B501D808}" presName="sibTrans" presStyleCnt="0"/>
      <dgm:spPr/>
    </dgm:pt>
    <dgm:pt modelId="{BB271E15-6903-4AA5-AC67-50AE0DE78557}" type="pres">
      <dgm:prSet presAssocID="{D9BDD04A-78F5-4D3F-8959-22BD64C0257A}" presName="node" presStyleLbl="alignAccFollowNode1" presStyleIdx="2" presStyleCnt="8">
        <dgm:presLayoutVars>
          <dgm:bulletEnabled val="1"/>
        </dgm:presLayoutVars>
      </dgm:prSet>
      <dgm:spPr/>
    </dgm:pt>
    <dgm:pt modelId="{A380EB03-80A1-4DE5-AB67-380A4EC90D10}" type="pres">
      <dgm:prSet presAssocID="{71C19F23-0965-46DC-BA73-95C4CA80FAD0}" presName="vSp" presStyleCnt="0"/>
      <dgm:spPr/>
    </dgm:pt>
    <dgm:pt modelId="{F5CE0EBF-0D3E-40E5-A3B1-2824BF90E75C}" type="pres">
      <dgm:prSet presAssocID="{4C31D23F-9DCF-423F-8266-0D6DF3D74F56}" presName="horFlow" presStyleCnt="0"/>
      <dgm:spPr/>
    </dgm:pt>
    <dgm:pt modelId="{DF155DB7-FB0B-4C36-877E-E93ADA783516}" type="pres">
      <dgm:prSet presAssocID="{4C31D23F-9DCF-423F-8266-0D6DF3D74F56}" presName="bigChev" presStyleLbl="node1" presStyleIdx="1" presStyleCnt="3"/>
      <dgm:spPr/>
      <dgm:t>
        <a:bodyPr/>
        <a:lstStyle/>
        <a:p>
          <a:endParaRPr lang="es-CO"/>
        </a:p>
      </dgm:t>
    </dgm:pt>
    <dgm:pt modelId="{9AA65F1B-2774-4721-96C4-75E644C282E2}" type="pres">
      <dgm:prSet presAssocID="{E13A9C22-0D5A-4B06-9A3E-11B29BA39239}" presName="parTrans" presStyleCnt="0"/>
      <dgm:spPr/>
    </dgm:pt>
    <dgm:pt modelId="{DB3BD393-8FA1-412B-9508-F2090201205F}" type="pres">
      <dgm:prSet presAssocID="{13FE9FBD-2EAB-4F5B-818E-D3F506A1B146}" presName="node" presStyleLbl="align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E161BBE-7A47-446B-862B-339702B2C4C9}" type="pres">
      <dgm:prSet presAssocID="{4C31D23F-9DCF-423F-8266-0D6DF3D74F56}" presName="vSp" presStyleCnt="0"/>
      <dgm:spPr/>
    </dgm:pt>
    <dgm:pt modelId="{6E2BBB68-510B-4D85-B3BB-6006A62C58F4}" type="pres">
      <dgm:prSet presAssocID="{164E23F0-FB1F-4765-B097-9BDB0DD24DBF}" presName="horFlow" presStyleCnt="0"/>
      <dgm:spPr/>
    </dgm:pt>
    <dgm:pt modelId="{4E278494-B71E-4F5E-A058-FB7D2C83C87F}" type="pres">
      <dgm:prSet presAssocID="{164E23F0-FB1F-4765-B097-9BDB0DD24DBF}" presName="bigChev" presStyleLbl="node1" presStyleIdx="2" presStyleCnt="3"/>
      <dgm:spPr/>
      <dgm:t>
        <a:bodyPr/>
        <a:lstStyle/>
        <a:p>
          <a:endParaRPr lang="es-CO"/>
        </a:p>
      </dgm:t>
    </dgm:pt>
    <dgm:pt modelId="{EB336992-0B2C-4B7D-B61C-E25B19CB92DE}" type="pres">
      <dgm:prSet presAssocID="{4024806B-6CE3-4668-BB03-DA84E9CDDE87}" presName="parTrans" presStyleCnt="0"/>
      <dgm:spPr/>
    </dgm:pt>
    <dgm:pt modelId="{303ED409-19A9-4508-B54F-46DC4712BDB8}" type="pres">
      <dgm:prSet presAssocID="{B718F0AB-C66B-4474-AC44-17B0C4DC7030}" presName="node" presStyleLbl="align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157C146-02E3-4A78-95DF-2B7E78B402A3}" type="pres">
      <dgm:prSet presAssocID="{9CC463AD-A6B6-47AC-8801-CD105EAF9A62}" presName="sibTrans" presStyleCnt="0"/>
      <dgm:spPr/>
    </dgm:pt>
    <dgm:pt modelId="{1C472115-542C-4933-A243-FF967FA3083F}" type="pres">
      <dgm:prSet presAssocID="{0E9F932B-D27E-4819-837D-916D744DEA04}" presName="node" presStyleLbl="align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F75E388-9525-4AD6-814A-BAB3D616BF84}" type="pres">
      <dgm:prSet presAssocID="{A685A738-C8F2-4853-99FA-A29CEE8BC3FB}" presName="sibTrans" presStyleCnt="0"/>
      <dgm:spPr/>
    </dgm:pt>
    <dgm:pt modelId="{C8621DB3-6E45-4D10-8E27-FE7C98584D85}" type="pres">
      <dgm:prSet presAssocID="{6D0B777E-31F0-4A65-B456-F4BAC6E0A5F3}" presName="node" presStyleLbl="align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53FEA5E-E8FF-410B-A3EB-2A6AA1DA05BF}" type="pres">
      <dgm:prSet presAssocID="{534224EE-57B7-47D8-8750-0294BA9508D2}" presName="sibTrans" presStyleCnt="0"/>
      <dgm:spPr/>
    </dgm:pt>
    <dgm:pt modelId="{5845FEB0-C975-4A99-B3A0-EBC17C05A9C5}" type="pres">
      <dgm:prSet presAssocID="{FC1FB55D-4B05-4598-91E4-57B2E37461D6}" presName="node" presStyleLbl="align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6A769360-BB70-496D-9D13-742DDAFEEAFC}" srcId="{71C19F23-0965-46DC-BA73-95C4CA80FAD0}" destId="{640DA186-B10A-41CC-A036-5FC837598A6F}" srcOrd="1" destOrd="0" parTransId="{EFCDDDD6-7614-4C07-894A-CA7F4551F20F}" sibTransId="{163396B0-267E-4B89-A900-BE91B501D808}"/>
    <dgm:cxn modelId="{C11EDE8B-D5F9-4DB2-BCD6-9A63F0F0F95B}" srcId="{699F1D3F-17E8-4EAC-A804-0C9679902679}" destId="{71C19F23-0965-46DC-BA73-95C4CA80FAD0}" srcOrd="0" destOrd="0" parTransId="{14309C9D-6E79-4671-9979-3F55F49EDEAE}" sibTransId="{75534392-60C3-4574-BD89-2EDD8E3B899B}"/>
    <dgm:cxn modelId="{7FD1A2D3-FA22-482E-80F9-C8309E0B8304}" type="presOf" srcId="{0E9F932B-D27E-4819-837D-916D744DEA04}" destId="{1C472115-542C-4933-A243-FF967FA3083F}" srcOrd="0" destOrd="0" presId="urn:microsoft.com/office/officeart/2005/8/layout/lProcess3"/>
    <dgm:cxn modelId="{5C7C2461-0293-4C5D-8EB9-BEF8520822E1}" type="presOf" srcId="{B718F0AB-C66B-4474-AC44-17B0C4DC7030}" destId="{303ED409-19A9-4508-B54F-46DC4712BDB8}" srcOrd="0" destOrd="0" presId="urn:microsoft.com/office/officeart/2005/8/layout/lProcess3"/>
    <dgm:cxn modelId="{60FE26C2-D5DE-43B0-800E-DCF73661DA3E}" type="presOf" srcId="{6D0B777E-31F0-4A65-B456-F4BAC6E0A5F3}" destId="{C8621DB3-6E45-4D10-8E27-FE7C98584D85}" srcOrd="0" destOrd="0" presId="urn:microsoft.com/office/officeart/2005/8/layout/lProcess3"/>
    <dgm:cxn modelId="{FF06700A-6228-41FF-B763-F39FF9A6D6B8}" type="presOf" srcId="{71C19F23-0965-46DC-BA73-95C4CA80FAD0}" destId="{E6604626-BF22-4A0D-87E5-B61F11AFE67D}" srcOrd="0" destOrd="0" presId="urn:microsoft.com/office/officeart/2005/8/layout/lProcess3"/>
    <dgm:cxn modelId="{F2DBC9A8-91A5-4E5C-A2F0-97F26DD9385F}" srcId="{699F1D3F-17E8-4EAC-A804-0C9679902679}" destId="{4C31D23F-9DCF-423F-8266-0D6DF3D74F56}" srcOrd="1" destOrd="0" parTransId="{23932F42-D548-4872-8159-1281EF30A3D8}" sibTransId="{E107D007-3771-4AE0-9427-6B08A3024115}"/>
    <dgm:cxn modelId="{29CBC532-D915-4FC5-94BB-85174205D5C2}" srcId="{164E23F0-FB1F-4765-B097-9BDB0DD24DBF}" destId="{6D0B777E-31F0-4A65-B456-F4BAC6E0A5F3}" srcOrd="2" destOrd="0" parTransId="{8195CFA7-2AF9-4296-AD6A-662213AB87EA}" sibTransId="{534224EE-57B7-47D8-8750-0294BA9508D2}"/>
    <dgm:cxn modelId="{AEAEAB9D-C13A-4425-A816-99E7AB898436}" type="presOf" srcId="{640DA186-B10A-41CC-A036-5FC837598A6F}" destId="{9C769365-0051-49C0-AA29-C62E7C7D6BC6}" srcOrd="0" destOrd="0" presId="urn:microsoft.com/office/officeart/2005/8/layout/lProcess3"/>
    <dgm:cxn modelId="{D1ABF557-DF8A-4836-B884-72572DCBB031}" type="presOf" srcId="{FC1FB55D-4B05-4598-91E4-57B2E37461D6}" destId="{5845FEB0-C975-4A99-B3A0-EBC17C05A9C5}" srcOrd="0" destOrd="0" presId="urn:microsoft.com/office/officeart/2005/8/layout/lProcess3"/>
    <dgm:cxn modelId="{4545F4D7-1A12-497E-AA9D-F08DE6C9C922}" srcId="{164E23F0-FB1F-4765-B097-9BDB0DD24DBF}" destId="{0E9F932B-D27E-4819-837D-916D744DEA04}" srcOrd="1" destOrd="0" parTransId="{8C58FBD0-2F88-4E98-8D86-8CCEDA353627}" sibTransId="{A685A738-C8F2-4853-99FA-A29CEE8BC3FB}"/>
    <dgm:cxn modelId="{E2017B6F-9588-45D3-A7E6-185F9EF6A0A1}" type="presOf" srcId="{62122B2D-B6C3-430C-8695-D6F7CDD8B54E}" destId="{2CC98AEB-74B0-41ED-B0C4-6F80B97011F4}" srcOrd="0" destOrd="0" presId="urn:microsoft.com/office/officeart/2005/8/layout/lProcess3"/>
    <dgm:cxn modelId="{FC957F3E-35D5-40FA-89BA-E2B8E139857B}" srcId="{164E23F0-FB1F-4765-B097-9BDB0DD24DBF}" destId="{FC1FB55D-4B05-4598-91E4-57B2E37461D6}" srcOrd="3" destOrd="0" parTransId="{AB8FBE48-23AD-43C4-86F4-975FB09F4FB3}" sibTransId="{0640C4B9-37A2-445E-8922-5F1D0441A47A}"/>
    <dgm:cxn modelId="{146A19D7-80A8-4056-8278-CD30B692B49D}" type="presOf" srcId="{D9BDD04A-78F5-4D3F-8959-22BD64C0257A}" destId="{BB271E15-6903-4AA5-AC67-50AE0DE78557}" srcOrd="0" destOrd="0" presId="urn:microsoft.com/office/officeart/2005/8/layout/lProcess3"/>
    <dgm:cxn modelId="{5E936C7D-852D-45C2-B9F1-C4D96769677F}" srcId="{4C31D23F-9DCF-423F-8266-0D6DF3D74F56}" destId="{13FE9FBD-2EAB-4F5B-818E-D3F506A1B146}" srcOrd="0" destOrd="0" parTransId="{E13A9C22-0D5A-4B06-9A3E-11B29BA39239}" sibTransId="{04E09BE0-F2D9-4DBB-B4B0-685135D35BC4}"/>
    <dgm:cxn modelId="{DA56C235-2563-48D1-96E0-A09F4CE90387}" type="presOf" srcId="{13FE9FBD-2EAB-4F5B-818E-D3F506A1B146}" destId="{DB3BD393-8FA1-412B-9508-F2090201205F}" srcOrd="0" destOrd="0" presId="urn:microsoft.com/office/officeart/2005/8/layout/lProcess3"/>
    <dgm:cxn modelId="{DA413181-E6F2-4A43-8E39-CD693C513873}" srcId="{699F1D3F-17E8-4EAC-A804-0C9679902679}" destId="{164E23F0-FB1F-4765-B097-9BDB0DD24DBF}" srcOrd="2" destOrd="0" parTransId="{7DEE0696-5501-413C-BE2F-BE9902337B9B}" sibTransId="{9E539FAE-FEF5-4B2F-AD1F-1D864D7DAE24}"/>
    <dgm:cxn modelId="{4A41F325-B972-4EA4-A7D7-47645A5DBD16}" type="presOf" srcId="{4C31D23F-9DCF-423F-8266-0D6DF3D74F56}" destId="{DF155DB7-FB0B-4C36-877E-E93ADA783516}" srcOrd="0" destOrd="0" presId="urn:microsoft.com/office/officeart/2005/8/layout/lProcess3"/>
    <dgm:cxn modelId="{225F945B-D6DC-4C7D-B4B9-5ACE46F902F5}" srcId="{71C19F23-0965-46DC-BA73-95C4CA80FAD0}" destId="{62122B2D-B6C3-430C-8695-D6F7CDD8B54E}" srcOrd="0" destOrd="0" parTransId="{97010793-25E8-4C81-AD60-3C42D4BEDEA3}" sibTransId="{F1F1BDB8-6BCD-4E09-91CC-A1773118F7C7}"/>
    <dgm:cxn modelId="{D5B688AF-3886-40A3-92AC-D661324022D9}" srcId="{164E23F0-FB1F-4765-B097-9BDB0DD24DBF}" destId="{B718F0AB-C66B-4474-AC44-17B0C4DC7030}" srcOrd="0" destOrd="0" parTransId="{4024806B-6CE3-4668-BB03-DA84E9CDDE87}" sibTransId="{9CC463AD-A6B6-47AC-8801-CD105EAF9A62}"/>
    <dgm:cxn modelId="{06961171-4A89-441B-B648-FEB0CD263760}" type="presOf" srcId="{164E23F0-FB1F-4765-B097-9BDB0DD24DBF}" destId="{4E278494-B71E-4F5E-A058-FB7D2C83C87F}" srcOrd="0" destOrd="0" presId="urn:microsoft.com/office/officeart/2005/8/layout/lProcess3"/>
    <dgm:cxn modelId="{02151567-9484-4C3A-AB4B-343E6D699153}" type="presOf" srcId="{699F1D3F-17E8-4EAC-A804-0C9679902679}" destId="{54102776-C698-4763-861C-24D4C63B6CE9}" srcOrd="0" destOrd="0" presId="urn:microsoft.com/office/officeart/2005/8/layout/lProcess3"/>
    <dgm:cxn modelId="{C01C5A20-BB84-4931-AA43-8FE6C9567D5A}" srcId="{71C19F23-0965-46DC-BA73-95C4CA80FAD0}" destId="{D9BDD04A-78F5-4D3F-8959-22BD64C0257A}" srcOrd="2" destOrd="0" parTransId="{3F6D3192-3B79-4CDE-87FA-39496618E090}" sibTransId="{A1EB024B-A7E9-40A0-A25A-45138B62B482}"/>
    <dgm:cxn modelId="{396E290B-AE72-4FAD-B885-94E421D75874}" type="presParOf" srcId="{54102776-C698-4763-861C-24D4C63B6CE9}" destId="{45233461-C3C8-4462-BCB8-DB3C67AEB52E}" srcOrd="0" destOrd="0" presId="urn:microsoft.com/office/officeart/2005/8/layout/lProcess3"/>
    <dgm:cxn modelId="{CB4EFD00-D6C0-49DD-A000-A1849A948A4F}" type="presParOf" srcId="{45233461-C3C8-4462-BCB8-DB3C67AEB52E}" destId="{E6604626-BF22-4A0D-87E5-B61F11AFE67D}" srcOrd="0" destOrd="0" presId="urn:microsoft.com/office/officeart/2005/8/layout/lProcess3"/>
    <dgm:cxn modelId="{01D46D5B-97C7-4058-9EBF-55B69C877814}" type="presParOf" srcId="{45233461-C3C8-4462-BCB8-DB3C67AEB52E}" destId="{4D97DC9C-4800-42F1-98BA-5D5070190ACB}" srcOrd="1" destOrd="0" presId="urn:microsoft.com/office/officeart/2005/8/layout/lProcess3"/>
    <dgm:cxn modelId="{3FAB2959-9000-4B5D-8637-C33D6F2F6598}" type="presParOf" srcId="{45233461-C3C8-4462-BCB8-DB3C67AEB52E}" destId="{2CC98AEB-74B0-41ED-B0C4-6F80B97011F4}" srcOrd="2" destOrd="0" presId="urn:microsoft.com/office/officeart/2005/8/layout/lProcess3"/>
    <dgm:cxn modelId="{1D6D8ECB-0A8D-4B47-BE9A-64D31A93327C}" type="presParOf" srcId="{45233461-C3C8-4462-BCB8-DB3C67AEB52E}" destId="{C58A7F26-3E97-44EE-A52A-9D5125E8B1DA}" srcOrd="3" destOrd="0" presId="urn:microsoft.com/office/officeart/2005/8/layout/lProcess3"/>
    <dgm:cxn modelId="{84F97F85-89FA-462C-873E-2A1150FE43F8}" type="presParOf" srcId="{45233461-C3C8-4462-BCB8-DB3C67AEB52E}" destId="{9C769365-0051-49C0-AA29-C62E7C7D6BC6}" srcOrd="4" destOrd="0" presId="urn:microsoft.com/office/officeart/2005/8/layout/lProcess3"/>
    <dgm:cxn modelId="{EEB9B3BB-8EFD-4262-8CB1-47063BBB9872}" type="presParOf" srcId="{45233461-C3C8-4462-BCB8-DB3C67AEB52E}" destId="{74380B03-7661-4746-AABF-3B3CE4611B27}" srcOrd="5" destOrd="0" presId="urn:microsoft.com/office/officeart/2005/8/layout/lProcess3"/>
    <dgm:cxn modelId="{D2BB6251-78E8-458D-AEFA-BC81A4EFF6F5}" type="presParOf" srcId="{45233461-C3C8-4462-BCB8-DB3C67AEB52E}" destId="{BB271E15-6903-4AA5-AC67-50AE0DE78557}" srcOrd="6" destOrd="0" presId="urn:microsoft.com/office/officeart/2005/8/layout/lProcess3"/>
    <dgm:cxn modelId="{B1996D98-67B9-4FAC-9B4F-099B7980526B}" type="presParOf" srcId="{54102776-C698-4763-861C-24D4C63B6CE9}" destId="{A380EB03-80A1-4DE5-AB67-380A4EC90D10}" srcOrd="1" destOrd="0" presId="urn:microsoft.com/office/officeart/2005/8/layout/lProcess3"/>
    <dgm:cxn modelId="{2955F4D7-A65C-41FA-9743-63D7C5D6CCBB}" type="presParOf" srcId="{54102776-C698-4763-861C-24D4C63B6CE9}" destId="{F5CE0EBF-0D3E-40E5-A3B1-2824BF90E75C}" srcOrd="2" destOrd="0" presId="urn:microsoft.com/office/officeart/2005/8/layout/lProcess3"/>
    <dgm:cxn modelId="{15ABE81E-37D1-454A-B439-DE0DD954F976}" type="presParOf" srcId="{F5CE0EBF-0D3E-40E5-A3B1-2824BF90E75C}" destId="{DF155DB7-FB0B-4C36-877E-E93ADA783516}" srcOrd="0" destOrd="0" presId="urn:microsoft.com/office/officeart/2005/8/layout/lProcess3"/>
    <dgm:cxn modelId="{14EF3688-CF04-4824-AB93-A91927341C50}" type="presParOf" srcId="{F5CE0EBF-0D3E-40E5-A3B1-2824BF90E75C}" destId="{9AA65F1B-2774-4721-96C4-75E644C282E2}" srcOrd="1" destOrd="0" presId="urn:microsoft.com/office/officeart/2005/8/layout/lProcess3"/>
    <dgm:cxn modelId="{EFED5A7C-C836-4292-97E3-9C26789C301D}" type="presParOf" srcId="{F5CE0EBF-0D3E-40E5-A3B1-2824BF90E75C}" destId="{DB3BD393-8FA1-412B-9508-F2090201205F}" srcOrd="2" destOrd="0" presId="urn:microsoft.com/office/officeart/2005/8/layout/lProcess3"/>
    <dgm:cxn modelId="{48E1AE0C-DA0D-4116-9D47-C9E2E7DB2458}" type="presParOf" srcId="{54102776-C698-4763-861C-24D4C63B6CE9}" destId="{4E161BBE-7A47-446B-862B-339702B2C4C9}" srcOrd="3" destOrd="0" presId="urn:microsoft.com/office/officeart/2005/8/layout/lProcess3"/>
    <dgm:cxn modelId="{68C545BA-173B-4B68-A2E3-AF1E333B372F}" type="presParOf" srcId="{54102776-C698-4763-861C-24D4C63B6CE9}" destId="{6E2BBB68-510B-4D85-B3BB-6006A62C58F4}" srcOrd="4" destOrd="0" presId="urn:microsoft.com/office/officeart/2005/8/layout/lProcess3"/>
    <dgm:cxn modelId="{C3A8B6FF-349D-4D2E-9094-FAC7ED23B086}" type="presParOf" srcId="{6E2BBB68-510B-4D85-B3BB-6006A62C58F4}" destId="{4E278494-B71E-4F5E-A058-FB7D2C83C87F}" srcOrd="0" destOrd="0" presId="urn:microsoft.com/office/officeart/2005/8/layout/lProcess3"/>
    <dgm:cxn modelId="{08BDADF6-B97F-4CE0-9780-93E1479C1D9F}" type="presParOf" srcId="{6E2BBB68-510B-4D85-B3BB-6006A62C58F4}" destId="{EB336992-0B2C-4B7D-B61C-E25B19CB92DE}" srcOrd="1" destOrd="0" presId="urn:microsoft.com/office/officeart/2005/8/layout/lProcess3"/>
    <dgm:cxn modelId="{22E1B964-D3F1-4400-B7A1-5FCB83572EF3}" type="presParOf" srcId="{6E2BBB68-510B-4D85-B3BB-6006A62C58F4}" destId="{303ED409-19A9-4508-B54F-46DC4712BDB8}" srcOrd="2" destOrd="0" presId="urn:microsoft.com/office/officeart/2005/8/layout/lProcess3"/>
    <dgm:cxn modelId="{001DCC6E-5051-4E8D-BA99-1D1F3962269C}" type="presParOf" srcId="{6E2BBB68-510B-4D85-B3BB-6006A62C58F4}" destId="{3157C146-02E3-4A78-95DF-2B7E78B402A3}" srcOrd="3" destOrd="0" presId="urn:microsoft.com/office/officeart/2005/8/layout/lProcess3"/>
    <dgm:cxn modelId="{1266E7A2-F8E0-451F-AA47-12EC680A133F}" type="presParOf" srcId="{6E2BBB68-510B-4D85-B3BB-6006A62C58F4}" destId="{1C472115-542C-4933-A243-FF967FA3083F}" srcOrd="4" destOrd="0" presId="urn:microsoft.com/office/officeart/2005/8/layout/lProcess3"/>
    <dgm:cxn modelId="{4BDDCB5D-9D53-47A4-81A4-9451BDF85722}" type="presParOf" srcId="{6E2BBB68-510B-4D85-B3BB-6006A62C58F4}" destId="{EF75E388-9525-4AD6-814A-BAB3D616BF84}" srcOrd="5" destOrd="0" presId="urn:microsoft.com/office/officeart/2005/8/layout/lProcess3"/>
    <dgm:cxn modelId="{1673D095-EA71-4F46-8CA5-D5B2828D64C5}" type="presParOf" srcId="{6E2BBB68-510B-4D85-B3BB-6006A62C58F4}" destId="{C8621DB3-6E45-4D10-8E27-FE7C98584D85}" srcOrd="6" destOrd="0" presId="urn:microsoft.com/office/officeart/2005/8/layout/lProcess3"/>
    <dgm:cxn modelId="{A1564A48-7108-443B-BE2E-204EDF7F0D6F}" type="presParOf" srcId="{6E2BBB68-510B-4D85-B3BB-6006A62C58F4}" destId="{753FEA5E-E8FF-410B-A3EB-2A6AA1DA05BF}" srcOrd="7" destOrd="0" presId="urn:microsoft.com/office/officeart/2005/8/layout/lProcess3"/>
    <dgm:cxn modelId="{9EB2C196-D63A-44A1-90FA-9F3629EC724F}" type="presParOf" srcId="{6E2BBB68-510B-4D85-B3BB-6006A62C58F4}" destId="{5845FEB0-C975-4A99-B3A0-EBC17C05A9C5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7F81474-7C35-45E4-BB53-4D29A3C8028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9D605F7E-D344-4523-B8B3-B563ACA5DA2C}">
      <dgm:prSet phldrT="[Texto]"/>
      <dgm:spPr/>
      <dgm:t>
        <a:bodyPr/>
        <a:lstStyle/>
        <a:p>
          <a:r>
            <a:rPr lang="es-CO" dirty="0" smtClean="0"/>
            <a:t>Diversidad de atractivos turísticos</a:t>
          </a:r>
          <a:endParaRPr lang="es-CO" dirty="0"/>
        </a:p>
      </dgm:t>
    </dgm:pt>
    <dgm:pt modelId="{FA1FE61E-895A-4428-8563-DA2278731361}" type="parTrans" cxnId="{A1E459CB-3184-4201-8BF6-B9170229E7E2}">
      <dgm:prSet/>
      <dgm:spPr/>
      <dgm:t>
        <a:bodyPr/>
        <a:lstStyle/>
        <a:p>
          <a:endParaRPr lang="es-CO"/>
        </a:p>
      </dgm:t>
    </dgm:pt>
    <dgm:pt modelId="{6DF2EF4E-FCB8-4E14-90BB-757432C2F7AA}" type="sibTrans" cxnId="{A1E459CB-3184-4201-8BF6-B9170229E7E2}">
      <dgm:prSet/>
      <dgm:spPr/>
      <dgm:t>
        <a:bodyPr/>
        <a:lstStyle/>
        <a:p>
          <a:endParaRPr lang="es-CO"/>
        </a:p>
      </dgm:t>
    </dgm:pt>
    <dgm:pt modelId="{8B93AF89-1804-478E-BFBE-1E0568D7FD27}">
      <dgm:prSet phldrT="[Texto]"/>
      <dgm:spPr/>
      <dgm:t>
        <a:bodyPr/>
        <a:lstStyle/>
        <a:p>
          <a:r>
            <a:rPr lang="es-CO" dirty="0" smtClean="0"/>
            <a:t>Prestadores de servicios </a:t>
          </a:r>
          <a:r>
            <a:rPr lang="es-CO" dirty="0" smtClean="0"/>
            <a:t>variados</a:t>
          </a:r>
          <a:endParaRPr lang="es-CO" dirty="0"/>
        </a:p>
      </dgm:t>
    </dgm:pt>
    <dgm:pt modelId="{F7E8FD81-31CF-4EA1-9E07-5B613B4F91F5}" type="parTrans" cxnId="{61FDEF5F-7B54-4EC1-993A-584F51E2A38E}">
      <dgm:prSet/>
      <dgm:spPr/>
      <dgm:t>
        <a:bodyPr/>
        <a:lstStyle/>
        <a:p>
          <a:endParaRPr lang="es-CO"/>
        </a:p>
      </dgm:t>
    </dgm:pt>
    <dgm:pt modelId="{310467ED-3B69-40C2-9910-C903CC117286}" type="sibTrans" cxnId="{61FDEF5F-7B54-4EC1-993A-584F51E2A38E}">
      <dgm:prSet/>
      <dgm:spPr/>
      <dgm:t>
        <a:bodyPr/>
        <a:lstStyle/>
        <a:p>
          <a:endParaRPr lang="es-CO"/>
        </a:p>
      </dgm:t>
    </dgm:pt>
    <dgm:pt modelId="{0F959E6A-3F62-46D6-A8DF-1319D2147F31}">
      <dgm:prSet phldrT="[Texto]"/>
      <dgm:spPr/>
      <dgm:t>
        <a:bodyPr/>
        <a:lstStyle/>
        <a:p>
          <a:r>
            <a:rPr lang="es-CO" dirty="0" smtClean="0"/>
            <a:t>Certificaciones</a:t>
          </a:r>
        </a:p>
      </dgm:t>
    </dgm:pt>
    <dgm:pt modelId="{B5CE997A-AAE0-4D58-A930-8F80E259445E}" type="parTrans" cxnId="{FD66CCB1-35AA-487E-BB20-26043593656F}">
      <dgm:prSet/>
      <dgm:spPr/>
      <dgm:t>
        <a:bodyPr/>
        <a:lstStyle/>
        <a:p>
          <a:endParaRPr lang="es-CO"/>
        </a:p>
      </dgm:t>
    </dgm:pt>
    <dgm:pt modelId="{5B37B3B6-326C-454C-B531-4E2A2706676E}" type="sibTrans" cxnId="{FD66CCB1-35AA-487E-BB20-26043593656F}">
      <dgm:prSet/>
      <dgm:spPr/>
      <dgm:t>
        <a:bodyPr/>
        <a:lstStyle/>
        <a:p>
          <a:endParaRPr lang="es-CO"/>
        </a:p>
      </dgm:t>
    </dgm:pt>
    <dgm:pt modelId="{75F07742-FDEE-4F2F-B2C5-FCDA5D538E44}">
      <dgm:prSet phldrT="[Texto]"/>
      <dgm:spPr/>
      <dgm:t>
        <a:bodyPr/>
        <a:lstStyle/>
        <a:p>
          <a:r>
            <a:rPr lang="es-CO" dirty="0" smtClean="0"/>
            <a:t>Perfil del consumidor</a:t>
          </a:r>
        </a:p>
      </dgm:t>
    </dgm:pt>
    <dgm:pt modelId="{BE57F2DE-B21C-44BD-9378-E8823D05CB80}" type="parTrans" cxnId="{24F9C695-EDC0-416E-871C-883DBA188DD8}">
      <dgm:prSet/>
      <dgm:spPr/>
      <dgm:t>
        <a:bodyPr/>
        <a:lstStyle/>
        <a:p>
          <a:endParaRPr lang="es-CO"/>
        </a:p>
      </dgm:t>
    </dgm:pt>
    <dgm:pt modelId="{732C9CF3-2571-44EE-9799-EBAB97B3B131}" type="sibTrans" cxnId="{24F9C695-EDC0-416E-871C-883DBA188DD8}">
      <dgm:prSet/>
      <dgm:spPr/>
      <dgm:t>
        <a:bodyPr/>
        <a:lstStyle/>
        <a:p>
          <a:endParaRPr lang="es-CO"/>
        </a:p>
      </dgm:t>
    </dgm:pt>
    <dgm:pt modelId="{4844E707-DA5E-422D-B773-C08F3EA9D439}">
      <dgm:prSet phldrT="[Texto]"/>
      <dgm:spPr/>
      <dgm:t>
        <a:bodyPr/>
        <a:lstStyle/>
        <a:p>
          <a:r>
            <a:rPr lang="es-CO" dirty="0" smtClean="0"/>
            <a:t>Promoción y publicidad</a:t>
          </a:r>
        </a:p>
      </dgm:t>
    </dgm:pt>
    <dgm:pt modelId="{2ACD5A1E-D413-4C76-A7EF-10FAEB223B2E}" type="parTrans" cxnId="{628697BD-4197-4B16-92F6-91A10D4E265B}">
      <dgm:prSet/>
      <dgm:spPr/>
      <dgm:t>
        <a:bodyPr/>
        <a:lstStyle/>
        <a:p>
          <a:endParaRPr lang="es-CO"/>
        </a:p>
      </dgm:t>
    </dgm:pt>
    <dgm:pt modelId="{446B89DD-E4C0-49E3-BD55-9609E599F11B}" type="sibTrans" cxnId="{628697BD-4197-4B16-92F6-91A10D4E265B}">
      <dgm:prSet/>
      <dgm:spPr/>
      <dgm:t>
        <a:bodyPr/>
        <a:lstStyle/>
        <a:p>
          <a:endParaRPr lang="es-CO"/>
        </a:p>
      </dgm:t>
    </dgm:pt>
    <dgm:pt modelId="{DC5C7ABC-7C93-4DE7-8644-8F48D32BC0C9}" type="pres">
      <dgm:prSet presAssocID="{97F81474-7C35-45E4-BB53-4D29A3C8028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04E4E317-E753-43AA-8FD4-8E03C7B724F4}" type="pres">
      <dgm:prSet presAssocID="{97F81474-7C35-45E4-BB53-4D29A3C80283}" presName="Name1" presStyleCnt="0"/>
      <dgm:spPr/>
    </dgm:pt>
    <dgm:pt modelId="{AF990236-A559-40E6-B394-5502A51DEE9E}" type="pres">
      <dgm:prSet presAssocID="{97F81474-7C35-45E4-BB53-4D29A3C80283}" presName="cycle" presStyleCnt="0"/>
      <dgm:spPr/>
    </dgm:pt>
    <dgm:pt modelId="{FBDCC5BD-4859-4B2D-8F90-F31A29A0F8BB}" type="pres">
      <dgm:prSet presAssocID="{97F81474-7C35-45E4-BB53-4D29A3C80283}" presName="srcNode" presStyleLbl="node1" presStyleIdx="0" presStyleCnt="5"/>
      <dgm:spPr/>
    </dgm:pt>
    <dgm:pt modelId="{9AFBF3F3-A0D2-496A-819B-A11BA09DAE50}" type="pres">
      <dgm:prSet presAssocID="{97F81474-7C35-45E4-BB53-4D29A3C80283}" presName="conn" presStyleLbl="parChTrans1D2" presStyleIdx="0" presStyleCnt="1"/>
      <dgm:spPr/>
      <dgm:t>
        <a:bodyPr/>
        <a:lstStyle/>
        <a:p>
          <a:endParaRPr lang="es-CO"/>
        </a:p>
      </dgm:t>
    </dgm:pt>
    <dgm:pt modelId="{757A3670-1182-49B6-AA55-796734C75359}" type="pres">
      <dgm:prSet presAssocID="{97F81474-7C35-45E4-BB53-4D29A3C80283}" presName="extraNode" presStyleLbl="node1" presStyleIdx="0" presStyleCnt="5"/>
      <dgm:spPr/>
    </dgm:pt>
    <dgm:pt modelId="{485B84F5-7864-4E9A-AF79-E267FDB16D1F}" type="pres">
      <dgm:prSet presAssocID="{97F81474-7C35-45E4-BB53-4D29A3C80283}" presName="dstNode" presStyleLbl="node1" presStyleIdx="0" presStyleCnt="5"/>
      <dgm:spPr/>
    </dgm:pt>
    <dgm:pt modelId="{DE337FBD-8E18-40D1-8CEC-726278EB8FAB}" type="pres">
      <dgm:prSet presAssocID="{9D605F7E-D344-4523-B8B3-B563ACA5DA2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50B5463-4AD3-44D8-A90E-D3B5567580EF}" type="pres">
      <dgm:prSet presAssocID="{9D605F7E-D344-4523-B8B3-B563ACA5DA2C}" presName="accent_1" presStyleCnt="0"/>
      <dgm:spPr/>
    </dgm:pt>
    <dgm:pt modelId="{2B454CEB-40A2-444D-A3C5-C3846BCECDF9}" type="pres">
      <dgm:prSet presAssocID="{9D605F7E-D344-4523-B8B3-B563ACA5DA2C}" presName="accentRepeatNode" presStyleLbl="solidFgAcc1" presStyleIdx="0" presStyleCnt="5"/>
      <dgm:spPr/>
    </dgm:pt>
    <dgm:pt modelId="{37575048-3D18-4C09-A3A9-804F2218018B}" type="pres">
      <dgm:prSet presAssocID="{8B93AF89-1804-478E-BFBE-1E0568D7FD2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EAD2494-9326-46F0-832C-F4234FEC7B82}" type="pres">
      <dgm:prSet presAssocID="{8B93AF89-1804-478E-BFBE-1E0568D7FD27}" presName="accent_2" presStyleCnt="0"/>
      <dgm:spPr/>
    </dgm:pt>
    <dgm:pt modelId="{DD63420A-4ED4-473F-8259-ACABC29FD174}" type="pres">
      <dgm:prSet presAssocID="{8B93AF89-1804-478E-BFBE-1E0568D7FD27}" presName="accentRepeatNode" presStyleLbl="solidFgAcc1" presStyleIdx="1" presStyleCnt="5"/>
      <dgm:spPr/>
    </dgm:pt>
    <dgm:pt modelId="{4FA104F3-35EF-4AC6-A473-548AE34876E2}" type="pres">
      <dgm:prSet presAssocID="{0F959E6A-3F62-46D6-A8DF-1319D2147F31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1B23D6D-004C-4BC2-B3A8-B06E0E983C63}" type="pres">
      <dgm:prSet presAssocID="{0F959E6A-3F62-46D6-A8DF-1319D2147F31}" presName="accent_3" presStyleCnt="0"/>
      <dgm:spPr/>
    </dgm:pt>
    <dgm:pt modelId="{659F2B7B-9DFF-4077-908F-F3AA003A8350}" type="pres">
      <dgm:prSet presAssocID="{0F959E6A-3F62-46D6-A8DF-1319D2147F31}" presName="accentRepeatNode" presStyleLbl="solidFgAcc1" presStyleIdx="2" presStyleCnt="5"/>
      <dgm:spPr/>
    </dgm:pt>
    <dgm:pt modelId="{7851F5C2-B331-46D1-819F-83819CEA43CF}" type="pres">
      <dgm:prSet presAssocID="{75F07742-FDEE-4F2F-B2C5-FCDA5D538E4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E4F9B96-0C23-451A-A4C7-534E5EFB918B}" type="pres">
      <dgm:prSet presAssocID="{75F07742-FDEE-4F2F-B2C5-FCDA5D538E44}" presName="accent_4" presStyleCnt="0"/>
      <dgm:spPr/>
    </dgm:pt>
    <dgm:pt modelId="{0E7878F6-7DC4-47F8-92E1-2C1724F1BCFF}" type="pres">
      <dgm:prSet presAssocID="{75F07742-FDEE-4F2F-B2C5-FCDA5D538E44}" presName="accentRepeatNode" presStyleLbl="solidFgAcc1" presStyleIdx="3" presStyleCnt="5"/>
      <dgm:spPr/>
    </dgm:pt>
    <dgm:pt modelId="{D803327A-5144-4A14-B38F-9CD16B962B7F}" type="pres">
      <dgm:prSet presAssocID="{4844E707-DA5E-422D-B773-C08F3EA9D439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B1568AD-B62C-475F-80C8-A2D85DC52A43}" type="pres">
      <dgm:prSet presAssocID="{4844E707-DA5E-422D-B773-C08F3EA9D439}" presName="accent_5" presStyleCnt="0"/>
      <dgm:spPr/>
    </dgm:pt>
    <dgm:pt modelId="{E8B59B40-7EEC-4265-9966-60F759C3E6BC}" type="pres">
      <dgm:prSet presAssocID="{4844E707-DA5E-422D-B773-C08F3EA9D439}" presName="accentRepeatNode" presStyleLbl="solidFgAcc1" presStyleIdx="4" presStyleCnt="5"/>
      <dgm:spPr/>
    </dgm:pt>
  </dgm:ptLst>
  <dgm:cxnLst>
    <dgm:cxn modelId="{0C48EEF2-914B-4AD8-A344-1588913B32C5}" type="presOf" srcId="{4844E707-DA5E-422D-B773-C08F3EA9D439}" destId="{D803327A-5144-4A14-B38F-9CD16B962B7F}" srcOrd="0" destOrd="0" presId="urn:microsoft.com/office/officeart/2008/layout/VerticalCurvedList"/>
    <dgm:cxn modelId="{E2C12822-4833-49C3-AFEE-A702A5C60DE1}" type="presOf" srcId="{75F07742-FDEE-4F2F-B2C5-FCDA5D538E44}" destId="{7851F5C2-B331-46D1-819F-83819CEA43CF}" srcOrd="0" destOrd="0" presId="urn:microsoft.com/office/officeart/2008/layout/VerticalCurvedList"/>
    <dgm:cxn modelId="{E17AAE7B-35EB-4735-AB03-52CC934ACBA2}" type="presOf" srcId="{97F81474-7C35-45E4-BB53-4D29A3C80283}" destId="{DC5C7ABC-7C93-4DE7-8644-8F48D32BC0C9}" srcOrd="0" destOrd="0" presId="urn:microsoft.com/office/officeart/2008/layout/VerticalCurvedList"/>
    <dgm:cxn modelId="{46571670-F545-49F8-9106-1850FF991E55}" type="presOf" srcId="{8B93AF89-1804-478E-BFBE-1E0568D7FD27}" destId="{37575048-3D18-4C09-A3A9-804F2218018B}" srcOrd="0" destOrd="0" presId="urn:microsoft.com/office/officeart/2008/layout/VerticalCurvedList"/>
    <dgm:cxn modelId="{9E324F93-9CD4-4589-9E9B-91BBABE088B9}" type="presOf" srcId="{6DF2EF4E-FCB8-4E14-90BB-757432C2F7AA}" destId="{9AFBF3F3-A0D2-496A-819B-A11BA09DAE50}" srcOrd="0" destOrd="0" presId="urn:microsoft.com/office/officeart/2008/layout/VerticalCurvedList"/>
    <dgm:cxn modelId="{24F9C695-EDC0-416E-871C-883DBA188DD8}" srcId="{97F81474-7C35-45E4-BB53-4D29A3C80283}" destId="{75F07742-FDEE-4F2F-B2C5-FCDA5D538E44}" srcOrd="3" destOrd="0" parTransId="{BE57F2DE-B21C-44BD-9378-E8823D05CB80}" sibTransId="{732C9CF3-2571-44EE-9799-EBAB97B3B131}"/>
    <dgm:cxn modelId="{2E03F78F-0825-4DA9-81FB-F5E6FDDB5D4E}" type="presOf" srcId="{0F959E6A-3F62-46D6-A8DF-1319D2147F31}" destId="{4FA104F3-35EF-4AC6-A473-548AE34876E2}" srcOrd="0" destOrd="0" presId="urn:microsoft.com/office/officeart/2008/layout/VerticalCurvedList"/>
    <dgm:cxn modelId="{FD66CCB1-35AA-487E-BB20-26043593656F}" srcId="{97F81474-7C35-45E4-BB53-4D29A3C80283}" destId="{0F959E6A-3F62-46D6-A8DF-1319D2147F31}" srcOrd="2" destOrd="0" parTransId="{B5CE997A-AAE0-4D58-A930-8F80E259445E}" sibTransId="{5B37B3B6-326C-454C-B531-4E2A2706676E}"/>
    <dgm:cxn modelId="{61FDEF5F-7B54-4EC1-993A-584F51E2A38E}" srcId="{97F81474-7C35-45E4-BB53-4D29A3C80283}" destId="{8B93AF89-1804-478E-BFBE-1E0568D7FD27}" srcOrd="1" destOrd="0" parTransId="{F7E8FD81-31CF-4EA1-9E07-5B613B4F91F5}" sibTransId="{310467ED-3B69-40C2-9910-C903CC117286}"/>
    <dgm:cxn modelId="{A1E459CB-3184-4201-8BF6-B9170229E7E2}" srcId="{97F81474-7C35-45E4-BB53-4D29A3C80283}" destId="{9D605F7E-D344-4523-B8B3-B563ACA5DA2C}" srcOrd="0" destOrd="0" parTransId="{FA1FE61E-895A-4428-8563-DA2278731361}" sibTransId="{6DF2EF4E-FCB8-4E14-90BB-757432C2F7AA}"/>
    <dgm:cxn modelId="{89828A30-E916-47FF-A757-31E66C8AD206}" type="presOf" srcId="{9D605F7E-D344-4523-B8B3-B563ACA5DA2C}" destId="{DE337FBD-8E18-40D1-8CEC-726278EB8FAB}" srcOrd="0" destOrd="0" presId="urn:microsoft.com/office/officeart/2008/layout/VerticalCurvedList"/>
    <dgm:cxn modelId="{628697BD-4197-4B16-92F6-91A10D4E265B}" srcId="{97F81474-7C35-45E4-BB53-4D29A3C80283}" destId="{4844E707-DA5E-422D-B773-C08F3EA9D439}" srcOrd="4" destOrd="0" parTransId="{2ACD5A1E-D413-4C76-A7EF-10FAEB223B2E}" sibTransId="{446B89DD-E4C0-49E3-BD55-9609E599F11B}"/>
    <dgm:cxn modelId="{D4F799C2-FB24-44BF-A064-B6C94EB668B1}" type="presParOf" srcId="{DC5C7ABC-7C93-4DE7-8644-8F48D32BC0C9}" destId="{04E4E317-E753-43AA-8FD4-8E03C7B724F4}" srcOrd="0" destOrd="0" presId="urn:microsoft.com/office/officeart/2008/layout/VerticalCurvedList"/>
    <dgm:cxn modelId="{60C2DA0B-6E59-48C1-9592-DAF2E5132937}" type="presParOf" srcId="{04E4E317-E753-43AA-8FD4-8E03C7B724F4}" destId="{AF990236-A559-40E6-B394-5502A51DEE9E}" srcOrd="0" destOrd="0" presId="urn:microsoft.com/office/officeart/2008/layout/VerticalCurvedList"/>
    <dgm:cxn modelId="{76A70E94-03E5-4250-811F-B3DFADECDAAB}" type="presParOf" srcId="{AF990236-A559-40E6-B394-5502A51DEE9E}" destId="{FBDCC5BD-4859-4B2D-8F90-F31A29A0F8BB}" srcOrd="0" destOrd="0" presId="urn:microsoft.com/office/officeart/2008/layout/VerticalCurvedList"/>
    <dgm:cxn modelId="{7D83CB46-D86B-48E5-8C3A-4594A2512AA1}" type="presParOf" srcId="{AF990236-A559-40E6-B394-5502A51DEE9E}" destId="{9AFBF3F3-A0D2-496A-819B-A11BA09DAE50}" srcOrd="1" destOrd="0" presId="urn:microsoft.com/office/officeart/2008/layout/VerticalCurvedList"/>
    <dgm:cxn modelId="{AA69C206-349A-4F88-9D67-D3FD279A64AF}" type="presParOf" srcId="{AF990236-A559-40E6-B394-5502A51DEE9E}" destId="{757A3670-1182-49B6-AA55-796734C75359}" srcOrd="2" destOrd="0" presId="urn:microsoft.com/office/officeart/2008/layout/VerticalCurvedList"/>
    <dgm:cxn modelId="{0885BD26-F079-4F0D-8796-D03BEAA78DE4}" type="presParOf" srcId="{AF990236-A559-40E6-B394-5502A51DEE9E}" destId="{485B84F5-7864-4E9A-AF79-E267FDB16D1F}" srcOrd="3" destOrd="0" presId="urn:microsoft.com/office/officeart/2008/layout/VerticalCurvedList"/>
    <dgm:cxn modelId="{D27A5250-6B64-4BCE-A4E9-EF05895721DF}" type="presParOf" srcId="{04E4E317-E753-43AA-8FD4-8E03C7B724F4}" destId="{DE337FBD-8E18-40D1-8CEC-726278EB8FAB}" srcOrd="1" destOrd="0" presId="urn:microsoft.com/office/officeart/2008/layout/VerticalCurvedList"/>
    <dgm:cxn modelId="{770207FD-995C-45F6-BB8A-2C2AEA0CA343}" type="presParOf" srcId="{04E4E317-E753-43AA-8FD4-8E03C7B724F4}" destId="{150B5463-4AD3-44D8-A90E-D3B5567580EF}" srcOrd="2" destOrd="0" presId="urn:microsoft.com/office/officeart/2008/layout/VerticalCurvedList"/>
    <dgm:cxn modelId="{5F1C6AF5-9195-4414-A0E7-6E8C8EBDA395}" type="presParOf" srcId="{150B5463-4AD3-44D8-A90E-D3B5567580EF}" destId="{2B454CEB-40A2-444D-A3C5-C3846BCECDF9}" srcOrd="0" destOrd="0" presId="urn:microsoft.com/office/officeart/2008/layout/VerticalCurvedList"/>
    <dgm:cxn modelId="{44190159-1235-4648-B3D2-A0507639E21C}" type="presParOf" srcId="{04E4E317-E753-43AA-8FD4-8E03C7B724F4}" destId="{37575048-3D18-4C09-A3A9-804F2218018B}" srcOrd="3" destOrd="0" presId="urn:microsoft.com/office/officeart/2008/layout/VerticalCurvedList"/>
    <dgm:cxn modelId="{9B7DD69E-65E1-4501-9FBF-2EE3AD9EA3E1}" type="presParOf" srcId="{04E4E317-E753-43AA-8FD4-8E03C7B724F4}" destId="{DEAD2494-9326-46F0-832C-F4234FEC7B82}" srcOrd="4" destOrd="0" presId="urn:microsoft.com/office/officeart/2008/layout/VerticalCurvedList"/>
    <dgm:cxn modelId="{C24C6C5C-B3D1-46A6-AD8B-DFDEF70205F7}" type="presParOf" srcId="{DEAD2494-9326-46F0-832C-F4234FEC7B82}" destId="{DD63420A-4ED4-473F-8259-ACABC29FD174}" srcOrd="0" destOrd="0" presId="urn:microsoft.com/office/officeart/2008/layout/VerticalCurvedList"/>
    <dgm:cxn modelId="{E99B5105-E0AE-4CFF-9DB9-FF9B0AF541FF}" type="presParOf" srcId="{04E4E317-E753-43AA-8FD4-8E03C7B724F4}" destId="{4FA104F3-35EF-4AC6-A473-548AE34876E2}" srcOrd="5" destOrd="0" presId="urn:microsoft.com/office/officeart/2008/layout/VerticalCurvedList"/>
    <dgm:cxn modelId="{51783A11-87AE-4AB5-AD01-DEF44563BB49}" type="presParOf" srcId="{04E4E317-E753-43AA-8FD4-8E03C7B724F4}" destId="{01B23D6D-004C-4BC2-B3A8-B06E0E983C63}" srcOrd="6" destOrd="0" presId="urn:microsoft.com/office/officeart/2008/layout/VerticalCurvedList"/>
    <dgm:cxn modelId="{A63CA0F1-5B94-4095-9DD3-DB55C34A9F0B}" type="presParOf" srcId="{01B23D6D-004C-4BC2-B3A8-B06E0E983C63}" destId="{659F2B7B-9DFF-4077-908F-F3AA003A8350}" srcOrd="0" destOrd="0" presId="urn:microsoft.com/office/officeart/2008/layout/VerticalCurvedList"/>
    <dgm:cxn modelId="{D9384DE0-C843-4465-AA7E-EC5F264E72B5}" type="presParOf" srcId="{04E4E317-E753-43AA-8FD4-8E03C7B724F4}" destId="{7851F5C2-B331-46D1-819F-83819CEA43CF}" srcOrd="7" destOrd="0" presId="urn:microsoft.com/office/officeart/2008/layout/VerticalCurvedList"/>
    <dgm:cxn modelId="{F224D3EB-1FE7-4BB3-81FA-A5263D13CA23}" type="presParOf" srcId="{04E4E317-E753-43AA-8FD4-8E03C7B724F4}" destId="{EE4F9B96-0C23-451A-A4C7-534E5EFB918B}" srcOrd="8" destOrd="0" presId="urn:microsoft.com/office/officeart/2008/layout/VerticalCurvedList"/>
    <dgm:cxn modelId="{4C2019C6-79F9-4E08-AC27-7A900DABD053}" type="presParOf" srcId="{EE4F9B96-0C23-451A-A4C7-534E5EFB918B}" destId="{0E7878F6-7DC4-47F8-92E1-2C1724F1BCFF}" srcOrd="0" destOrd="0" presId="urn:microsoft.com/office/officeart/2008/layout/VerticalCurvedList"/>
    <dgm:cxn modelId="{D290D2BE-9D9A-408A-AB7C-B76FFFCB394B}" type="presParOf" srcId="{04E4E317-E753-43AA-8FD4-8E03C7B724F4}" destId="{D803327A-5144-4A14-B38F-9CD16B962B7F}" srcOrd="9" destOrd="0" presId="urn:microsoft.com/office/officeart/2008/layout/VerticalCurvedList"/>
    <dgm:cxn modelId="{8A01DB30-3D76-4C8C-A0DC-1D1C3E591DD9}" type="presParOf" srcId="{04E4E317-E753-43AA-8FD4-8E03C7B724F4}" destId="{8B1568AD-B62C-475F-80C8-A2D85DC52A43}" srcOrd="10" destOrd="0" presId="urn:microsoft.com/office/officeart/2008/layout/VerticalCurvedList"/>
    <dgm:cxn modelId="{50E2AE82-6116-436A-A7DE-DF2DBA835583}" type="presParOf" srcId="{8B1568AD-B62C-475F-80C8-A2D85DC52A43}" destId="{E8B59B40-7EEC-4265-9966-60F759C3E6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7FF0900-040B-442B-B41E-68DD82B5694A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1"/>
      <dgm:spPr/>
    </dgm:pt>
    <dgm:pt modelId="{97308CD8-623B-49AC-A416-DC7CDBAF2E06}">
      <dgm:prSet phldrT="[Texto]"/>
      <dgm:spPr/>
      <dgm:t>
        <a:bodyPr/>
        <a:lstStyle/>
        <a:p>
          <a:r>
            <a:rPr lang="es-CO" dirty="0" smtClean="0"/>
            <a:t>Inventario y categorización</a:t>
          </a:r>
          <a:endParaRPr lang="es-CO" dirty="0"/>
        </a:p>
      </dgm:t>
    </dgm:pt>
    <dgm:pt modelId="{62253DB5-37A7-449A-A518-F13EBA5EE91D}" type="parTrans" cxnId="{387806A6-F8D6-433E-822E-8225B6D9658B}">
      <dgm:prSet/>
      <dgm:spPr/>
      <dgm:t>
        <a:bodyPr/>
        <a:lstStyle/>
        <a:p>
          <a:endParaRPr lang="es-CO"/>
        </a:p>
      </dgm:t>
    </dgm:pt>
    <dgm:pt modelId="{8B77012D-6C1A-402D-8259-E32ECFC1EB7A}" type="sibTrans" cxnId="{387806A6-F8D6-433E-822E-8225B6D9658B}">
      <dgm:prSet/>
      <dgm:spPr/>
      <dgm:t>
        <a:bodyPr/>
        <a:lstStyle/>
        <a:p>
          <a:endParaRPr lang="es-CO"/>
        </a:p>
      </dgm:t>
    </dgm:pt>
    <dgm:pt modelId="{89BD2D2B-B65A-4E80-BFC9-FBFE9182185C}">
      <dgm:prSet phldrT="[Texto]"/>
      <dgm:spPr/>
      <dgm:t>
        <a:bodyPr/>
        <a:lstStyle/>
        <a:p>
          <a:r>
            <a:rPr lang="es-CO" dirty="0" smtClean="0"/>
            <a:t>Certificaciones</a:t>
          </a:r>
          <a:endParaRPr lang="es-CO" dirty="0"/>
        </a:p>
      </dgm:t>
    </dgm:pt>
    <dgm:pt modelId="{605A2EDA-3F90-4060-9A26-D39A7B040E61}" type="parTrans" cxnId="{A475ADCD-B391-45FC-B99D-65F759B991A8}">
      <dgm:prSet/>
      <dgm:spPr/>
      <dgm:t>
        <a:bodyPr/>
        <a:lstStyle/>
        <a:p>
          <a:endParaRPr lang="es-CO"/>
        </a:p>
      </dgm:t>
    </dgm:pt>
    <dgm:pt modelId="{0FA7D5FA-0613-46DF-883C-F3976F7B867A}" type="sibTrans" cxnId="{A475ADCD-B391-45FC-B99D-65F759B991A8}">
      <dgm:prSet/>
      <dgm:spPr/>
      <dgm:t>
        <a:bodyPr/>
        <a:lstStyle/>
        <a:p>
          <a:endParaRPr lang="es-CO"/>
        </a:p>
      </dgm:t>
    </dgm:pt>
    <dgm:pt modelId="{3F1B8516-7194-44AC-917A-1798D60A8CA8}">
      <dgm:prSet phldrT="[Texto]"/>
      <dgm:spPr/>
      <dgm:t>
        <a:bodyPr/>
        <a:lstStyle/>
        <a:p>
          <a:r>
            <a:rPr lang="es-CO" dirty="0" smtClean="0"/>
            <a:t>Marca país</a:t>
          </a:r>
          <a:endParaRPr lang="es-CO" dirty="0"/>
        </a:p>
      </dgm:t>
    </dgm:pt>
    <dgm:pt modelId="{91A38E56-C2BF-4632-BD29-5A567EDF1C56}" type="parTrans" cxnId="{58E5B7AA-F372-4F19-ADD2-967FF56BD55D}">
      <dgm:prSet/>
      <dgm:spPr/>
      <dgm:t>
        <a:bodyPr/>
        <a:lstStyle/>
        <a:p>
          <a:endParaRPr lang="es-CO"/>
        </a:p>
      </dgm:t>
    </dgm:pt>
    <dgm:pt modelId="{2DD132BB-8BFE-429D-85A6-3004970DEBDA}" type="sibTrans" cxnId="{58E5B7AA-F372-4F19-ADD2-967FF56BD55D}">
      <dgm:prSet/>
      <dgm:spPr/>
      <dgm:t>
        <a:bodyPr/>
        <a:lstStyle/>
        <a:p>
          <a:endParaRPr lang="es-CO"/>
        </a:p>
      </dgm:t>
    </dgm:pt>
    <dgm:pt modelId="{F67A9934-E537-4C00-B6B8-F622BF971579}">
      <dgm:prSet phldrT="[Texto]"/>
      <dgm:spPr/>
      <dgm:t>
        <a:bodyPr/>
        <a:lstStyle/>
        <a:p>
          <a:r>
            <a:rPr lang="es-CO" dirty="0" smtClean="0"/>
            <a:t>Turismo de Romance en Ecuador</a:t>
          </a:r>
          <a:endParaRPr lang="es-CO" dirty="0"/>
        </a:p>
      </dgm:t>
    </dgm:pt>
    <dgm:pt modelId="{5FADEFD3-D21A-455D-B9D3-BB64707F2F5D}" type="parTrans" cxnId="{0BE00445-6FCB-4BB7-9027-BF447A56A761}">
      <dgm:prSet/>
      <dgm:spPr/>
      <dgm:t>
        <a:bodyPr/>
        <a:lstStyle/>
        <a:p>
          <a:endParaRPr lang="es-CO"/>
        </a:p>
      </dgm:t>
    </dgm:pt>
    <dgm:pt modelId="{386D49D6-6BB0-480C-9045-7FEFD699BBCD}" type="sibTrans" cxnId="{0BE00445-6FCB-4BB7-9027-BF447A56A761}">
      <dgm:prSet/>
      <dgm:spPr/>
      <dgm:t>
        <a:bodyPr/>
        <a:lstStyle/>
        <a:p>
          <a:endParaRPr lang="es-CO"/>
        </a:p>
      </dgm:t>
    </dgm:pt>
    <dgm:pt modelId="{7C2DF0FB-3A53-43DB-BD41-09BA386D7D0F}">
      <dgm:prSet phldrT="[Texto]"/>
      <dgm:spPr/>
      <dgm:t>
        <a:bodyPr/>
        <a:lstStyle/>
        <a:p>
          <a:r>
            <a:rPr lang="es-CO" dirty="0" smtClean="0"/>
            <a:t>Mantenimiento de las locaciones</a:t>
          </a:r>
          <a:endParaRPr lang="es-CO" dirty="0"/>
        </a:p>
      </dgm:t>
    </dgm:pt>
    <dgm:pt modelId="{36DCDDC1-B0BB-4C78-8C86-A22190E9247F}" type="sibTrans" cxnId="{E77AF005-1476-4826-B66C-4899F7594082}">
      <dgm:prSet/>
      <dgm:spPr/>
      <dgm:t>
        <a:bodyPr/>
        <a:lstStyle/>
        <a:p>
          <a:endParaRPr lang="es-CO"/>
        </a:p>
      </dgm:t>
    </dgm:pt>
    <dgm:pt modelId="{14EBE0A7-7D65-4A89-8711-ADD27E2138F9}" type="parTrans" cxnId="{E77AF005-1476-4826-B66C-4899F7594082}">
      <dgm:prSet/>
      <dgm:spPr/>
      <dgm:t>
        <a:bodyPr/>
        <a:lstStyle/>
        <a:p>
          <a:endParaRPr lang="es-CO"/>
        </a:p>
      </dgm:t>
    </dgm:pt>
    <dgm:pt modelId="{935A0986-36F8-44B0-8B09-4E9D0B9EA296}" type="pres">
      <dgm:prSet presAssocID="{77FF0900-040B-442B-B41E-68DD82B5694A}" presName="diagram" presStyleCnt="0">
        <dgm:presLayoutVars>
          <dgm:dir/>
          <dgm:animLvl val="lvl"/>
          <dgm:resizeHandles val="exact"/>
        </dgm:presLayoutVars>
      </dgm:prSet>
      <dgm:spPr/>
    </dgm:pt>
    <dgm:pt modelId="{2087EB98-9503-4F3D-88C5-7528EB13DA70}" type="pres">
      <dgm:prSet presAssocID="{7C2DF0FB-3A53-43DB-BD41-09BA386D7D0F}" presName="compNode" presStyleCnt="0"/>
      <dgm:spPr/>
    </dgm:pt>
    <dgm:pt modelId="{D89EFFBB-882B-4E72-936E-F6716A2DA793}" type="pres">
      <dgm:prSet presAssocID="{7C2DF0FB-3A53-43DB-BD41-09BA386D7D0F}" presName="childRect" presStyleLbl="bgAcc1" presStyleIdx="0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859BB30-14C8-4510-ADFE-832E16754648}" type="pres">
      <dgm:prSet presAssocID="{7C2DF0FB-3A53-43DB-BD41-09BA386D7D0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197D5C5-7F97-4392-81C1-A00A4BB82C1A}" type="pres">
      <dgm:prSet presAssocID="{7C2DF0FB-3A53-43DB-BD41-09BA386D7D0F}" presName="parentRect" presStyleLbl="alignNode1" presStyleIdx="0" presStyleCnt="5"/>
      <dgm:spPr/>
      <dgm:t>
        <a:bodyPr/>
        <a:lstStyle/>
        <a:p>
          <a:endParaRPr lang="es-CO"/>
        </a:p>
      </dgm:t>
    </dgm:pt>
    <dgm:pt modelId="{B3892A32-76B4-4D2B-A399-8A1EF99B4772}" type="pres">
      <dgm:prSet presAssocID="{7C2DF0FB-3A53-43DB-BD41-09BA386D7D0F}" presName="adorn" presStyleLbl="fgAccFollowNode1" presStyleIdx="0" presStyleCnt="5"/>
      <dgm:spPr/>
    </dgm:pt>
    <dgm:pt modelId="{89A598F9-1006-47E7-9FA9-708B72A9C4E8}" type="pres">
      <dgm:prSet presAssocID="{36DCDDC1-B0BB-4C78-8C86-A22190E9247F}" presName="sibTrans" presStyleLbl="sibTrans2D1" presStyleIdx="0" presStyleCnt="0"/>
      <dgm:spPr/>
      <dgm:t>
        <a:bodyPr/>
        <a:lstStyle/>
        <a:p>
          <a:endParaRPr lang="es-CO"/>
        </a:p>
      </dgm:t>
    </dgm:pt>
    <dgm:pt modelId="{AB664B56-085A-433D-BEE1-9E6D6315DFE3}" type="pres">
      <dgm:prSet presAssocID="{97308CD8-623B-49AC-A416-DC7CDBAF2E06}" presName="compNode" presStyleCnt="0"/>
      <dgm:spPr/>
    </dgm:pt>
    <dgm:pt modelId="{5989F66C-22A5-4C80-80EF-422427F48429}" type="pres">
      <dgm:prSet presAssocID="{97308CD8-623B-49AC-A416-DC7CDBAF2E06}" presName="childRect" presStyleLbl="bgAcc1" presStyleIdx="1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6CF0F5C-5A8B-4D83-A752-6D230A3F5133}" type="pres">
      <dgm:prSet presAssocID="{97308CD8-623B-49AC-A416-DC7CDBAF2E0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D101F80-1CA0-4B9C-A871-2C5E883BF87F}" type="pres">
      <dgm:prSet presAssocID="{97308CD8-623B-49AC-A416-DC7CDBAF2E06}" presName="parentRect" presStyleLbl="alignNode1" presStyleIdx="1" presStyleCnt="5"/>
      <dgm:spPr/>
      <dgm:t>
        <a:bodyPr/>
        <a:lstStyle/>
        <a:p>
          <a:endParaRPr lang="es-CO"/>
        </a:p>
      </dgm:t>
    </dgm:pt>
    <dgm:pt modelId="{7D2F3714-EA7D-4170-B70F-92B6D5BA3543}" type="pres">
      <dgm:prSet presAssocID="{97308CD8-623B-49AC-A416-DC7CDBAF2E06}" presName="adorn" presStyleLbl="fgAccFollowNode1" presStyleIdx="1" presStyleCnt="5"/>
      <dgm:spPr/>
    </dgm:pt>
    <dgm:pt modelId="{985FB1C2-DAFE-4EAE-B41D-58EBE5E76ABD}" type="pres">
      <dgm:prSet presAssocID="{8B77012D-6C1A-402D-8259-E32ECFC1EB7A}" presName="sibTrans" presStyleLbl="sibTrans2D1" presStyleIdx="0" presStyleCnt="0"/>
      <dgm:spPr/>
      <dgm:t>
        <a:bodyPr/>
        <a:lstStyle/>
        <a:p>
          <a:endParaRPr lang="es-CO"/>
        </a:p>
      </dgm:t>
    </dgm:pt>
    <dgm:pt modelId="{0511622A-7D45-4223-9A4C-8A36184E7353}" type="pres">
      <dgm:prSet presAssocID="{89BD2D2B-B65A-4E80-BFC9-FBFE9182185C}" presName="compNode" presStyleCnt="0"/>
      <dgm:spPr/>
    </dgm:pt>
    <dgm:pt modelId="{C1855EF4-AA09-4AF1-897D-FB3F4AC54AEA}" type="pres">
      <dgm:prSet presAssocID="{89BD2D2B-B65A-4E80-BFC9-FBFE9182185C}" presName="childRect" presStyleLbl="bgAcc1" presStyleIdx="2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9CB3667-89AE-49B7-8919-B50ED55BB685}" type="pres">
      <dgm:prSet presAssocID="{89BD2D2B-B65A-4E80-BFC9-FBFE9182185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1F5EB95-FBF6-4624-99BB-3D5488AAA57D}" type="pres">
      <dgm:prSet presAssocID="{89BD2D2B-B65A-4E80-BFC9-FBFE9182185C}" presName="parentRect" presStyleLbl="alignNode1" presStyleIdx="2" presStyleCnt="5"/>
      <dgm:spPr/>
      <dgm:t>
        <a:bodyPr/>
        <a:lstStyle/>
        <a:p>
          <a:endParaRPr lang="es-CO"/>
        </a:p>
      </dgm:t>
    </dgm:pt>
    <dgm:pt modelId="{19A6C9F1-02C2-4846-99D7-747C2A4EB36E}" type="pres">
      <dgm:prSet presAssocID="{89BD2D2B-B65A-4E80-BFC9-FBFE9182185C}" presName="adorn" presStyleLbl="fgAccFollowNode1" presStyleIdx="2" presStyleCnt="5"/>
      <dgm:spPr/>
    </dgm:pt>
    <dgm:pt modelId="{C505B944-ED52-415C-93EE-24ECFFA6DE52}" type="pres">
      <dgm:prSet presAssocID="{0FA7D5FA-0613-46DF-883C-F3976F7B867A}" presName="sibTrans" presStyleLbl="sibTrans2D1" presStyleIdx="0" presStyleCnt="0"/>
      <dgm:spPr/>
      <dgm:t>
        <a:bodyPr/>
        <a:lstStyle/>
        <a:p>
          <a:endParaRPr lang="es-CO"/>
        </a:p>
      </dgm:t>
    </dgm:pt>
    <dgm:pt modelId="{4DF07944-5B2F-44D5-92B9-B7BEECDD6E5D}" type="pres">
      <dgm:prSet presAssocID="{3F1B8516-7194-44AC-917A-1798D60A8CA8}" presName="compNode" presStyleCnt="0"/>
      <dgm:spPr/>
    </dgm:pt>
    <dgm:pt modelId="{8F00C970-46EE-4280-A79A-37727B70E891}" type="pres">
      <dgm:prSet presAssocID="{3F1B8516-7194-44AC-917A-1798D60A8CA8}" presName="childRect" presStyleLbl="bgAcc1" presStyleIdx="3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856D7FEF-A097-4F97-B347-5B21DA412C12}" type="pres">
      <dgm:prSet presAssocID="{3F1B8516-7194-44AC-917A-1798D60A8CA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39D0C0E-0E85-44D7-875F-C5896C1F42E5}" type="pres">
      <dgm:prSet presAssocID="{3F1B8516-7194-44AC-917A-1798D60A8CA8}" presName="parentRect" presStyleLbl="alignNode1" presStyleIdx="3" presStyleCnt="5"/>
      <dgm:spPr/>
      <dgm:t>
        <a:bodyPr/>
        <a:lstStyle/>
        <a:p>
          <a:endParaRPr lang="es-CO"/>
        </a:p>
      </dgm:t>
    </dgm:pt>
    <dgm:pt modelId="{41013BA2-71B0-4564-AE12-CB4B2219DE2A}" type="pres">
      <dgm:prSet presAssocID="{3F1B8516-7194-44AC-917A-1798D60A8CA8}" presName="adorn" presStyleLbl="fgAccFollowNode1" presStyleIdx="3" presStyleCnt="5"/>
      <dgm:spPr/>
    </dgm:pt>
    <dgm:pt modelId="{3A312D2F-3685-4C6F-8CF4-E3B253AC0C52}" type="pres">
      <dgm:prSet presAssocID="{2DD132BB-8BFE-429D-85A6-3004970DEBDA}" presName="sibTrans" presStyleLbl="sibTrans2D1" presStyleIdx="0" presStyleCnt="0"/>
      <dgm:spPr/>
      <dgm:t>
        <a:bodyPr/>
        <a:lstStyle/>
        <a:p>
          <a:endParaRPr lang="es-CO"/>
        </a:p>
      </dgm:t>
    </dgm:pt>
    <dgm:pt modelId="{9A855952-8FC3-434D-A033-CFCA3C1E0836}" type="pres">
      <dgm:prSet presAssocID="{F67A9934-E537-4C00-B6B8-F622BF971579}" presName="compNode" presStyleCnt="0"/>
      <dgm:spPr/>
    </dgm:pt>
    <dgm:pt modelId="{85429DB2-66FC-4E88-A91D-4FED6461A9BB}" type="pres">
      <dgm:prSet presAssocID="{F67A9934-E537-4C00-B6B8-F622BF971579}" presName="childRect" presStyleLbl="bgAcc1" presStyleIdx="4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D9662EBA-EF71-49CD-8EAC-90A409740939}" type="pres">
      <dgm:prSet presAssocID="{F67A9934-E537-4C00-B6B8-F622BF97157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08DAD32-C931-4A79-8BC8-38742ACAE4EF}" type="pres">
      <dgm:prSet presAssocID="{F67A9934-E537-4C00-B6B8-F622BF971579}" presName="parentRect" presStyleLbl="alignNode1" presStyleIdx="4" presStyleCnt="5"/>
      <dgm:spPr/>
      <dgm:t>
        <a:bodyPr/>
        <a:lstStyle/>
        <a:p>
          <a:endParaRPr lang="es-CO"/>
        </a:p>
      </dgm:t>
    </dgm:pt>
    <dgm:pt modelId="{2D55043F-A7C1-401C-B5E7-72F16ED0BC29}" type="pres">
      <dgm:prSet presAssocID="{F67A9934-E537-4C00-B6B8-F622BF971579}" presName="adorn" presStyleLbl="fgAccFollowNode1" presStyleIdx="4" presStyleCnt="5"/>
      <dgm:spPr/>
    </dgm:pt>
  </dgm:ptLst>
  <dgm:cxnLst>
    <dgm:cxn modelId="{9943965F-4172-4491-946C-7B0737F804A4}" type="presOf" srcId="{0FA7D5FA-0613-46DF-883C-F3976F7B867A}" destId="{C505B944-ED52-415C-93EE-24ECFFA6DE52}" srcOrd="0" destOrd="0" presId="urn:microsoft.com/office/officeart/2005/8/layout/bList2"/>
    <dgm:cxn modelId="{C989F1D9-AEB8-4BE2-A38B-C24570D1F9CC}" type="presOf" srcId="{3F1B8516-7194-44AC-917A-1798D60A8CA8}" destId="{F39D0C0E-0E85-44D7-875F-C5896C1F42E5}" srcOrd="1" destOrd="0" presId="urn:microsoft.com/office/officeart/2005/8/layout/bList2"/>
    <dgm:cxn modelId="{192F3B8A-BBD9-4BAA-9E98-B5C3B2A4E3E1}" type="presOf" srcId="{89BD2D2B-B65A-4E80-BFC9-FBFE9182185C}" destId="{89CB3667-89AE-49B7-8919-B50ED55BB685}" srcOrd="0" destOrd="0" presId="urn:microsoft.com/office/officeart/2005/8/layout/bList2"/>
    <dgm:cxn modelId="{119C2C8E-2331-40F0-85AE-DB789F7B28FB}" type="presOf" srcId="{7C2DF0FB-3A53-43DB-BD41-09BA386D7D0F}" destId="{4859BB30-14C8-4510-ADFE-832E16754648}" srcOrd="0" destOrd="0" presId="urn:microsoft.com/office/officeart/2005/8/layout/bList2"/>
    <dgm:cxn modelId="{E77AF005-1476-4826-B66C-4899F7594082}" srcId="{77FF0900-040B-442B-B41E-68DD82B5694A}" destId="{7C2DF0FB-3A53-43DB-BD41-09BA386D7D0F}" srcOrd="0" destOrd="0" parTransId="{14EBE0A7-7D65-4A89-8711-ADD27E2138F9}" sibTransId="{36DCDDC1-B0BB-4C78-8C86-A22190E9247F}"/>
    <dgm:cxn modelId="{F8F6B7F7-3550-48EC-9A43-79351248CFF5}" type="presOf" srcId="{F67A9934-E537-4C00-B6B8-F622BF971579}" destId="{508DAD32-C931-4A79-8BC8-38742ACAE4EF}" srcOrd="1" destOrd="0" presId="urn:microsoft.com/office/officeart/2005/8/layout/bList2"/>
    <dgm:cxn modelId="{0A7950BD-C66C-4A23-BA3F-0593F1537C95}" type="presOf" srcId="{2DD132BB-8BFE-429D-85A6-3004970DEBDA}" destId="{3A312D2F-3685-4C6F-8CF4-E3B253AC0C52}" srcOrd="0" destOrd="0" presId="urn:microsoft.com/office/officeart/2005/8/layout/bList2"/>
    <dgm:cxn modelId="{E96CD5B2-CC0B-407D-B50A-3B5E202A525E}" type="presOf" srcId="{8B77012D-6C1A-402D-8259-E32ECFC1EB7A}" destId="{985FB1C2-DAFE-4EAE-B41D-58EBE5E76ABD}" srcOrd="0" destOrd="0" presId="urn:microsoft.com/office/officeart/2005/8/layout/bList2"/>
    <dgm:cxn modelId="{C9B4866F-7847-4934-81E9-36E440B40349}" type="presOf" srcId="{F67A9934-E537-4C00-B6B8-F622BF971579}" destId="{D9662EBA-EF71-49CD-8EAC-90A409740939}" srcOrd="0" destOrd="0" presId="urn:microsoft.com/office/officeart/2005/8/layout/bList2"/>
    <dgm:cxn modelId="{A475ADCD-B391-45FC-B99D-65F759B991A8}" srcId="{77FF0900-040B-442B-B41E-68DD82B5694A}" destId="{89BD2D2B-B65A-4E80-BFC9-FBFE9182185C}" srcOrd="2" destOrd="0" parTransId="{605A2EDA-3F90-4060-9A26-D39A7B040E61}" sibTransId="{0FA7D5FA-0613-46DF-883C-F3976F7B867A}"/>
    <dgm:cxn modelId="{12137058-9A87-4C4A-A12A-12421CC3D31B}" type="presOf" srcId="{89BD2D2B-B65A-4E80-BFC9-FBFE9182185C}" destId="{C1F5EB95-FBF6-4624-99BB-3D5488AAA57D}" srcOrd="1" destOrd="0" presId="urn:microsoft.com/office/officeart/2005/8/layout/bList2"/>
    <dgm:cxn modelId="{A806B25C-14E8-42F9-8798-A37637826DE4}" type="presOf" srcId="{7C2DF0FB-3A53-43DB-BD41-09BA386D7D0F}" destId="{F197D5C5-7F97-4392-81C1-A00A4BB82C1A}" srcOrd="1" destOrd="0" presId="urn:microsoft.com/office/officeart/2005/8/layout/bList2"/>
    <dgm:cxn modelId="{453B50E9-57A0-4D98-8176-E4A4163A8A3F}" type="presOf" srcId="{97308CD8-623B-49AC-A416-DC7CDBAF2E06}" destId="{DD101F80-1CA0-4B9C-A871-2C5E883BF87F}" srcOrd="1" destOrd="0" presId="urn:microsoft.com/office/officeart/2005/8/layout/bList2"/>
    <dgm:cxn modelId="{4E1A683A-0B0C-4258-8735-89921EC9AFDA}" type="presOf" srcId="{97308CD8-623B-49AC-A416-DC7CDBAF2E06}" destId="{46CF0F5C-5A8B-4D83-A752-6D230A3F5133}" srcOrd="0" destOrd="0" presId="urn:microsoft.com/office/officeart/2005/8/layout/bList2"/>
    <dgm:cxn modelId="{AC5703BA-3DD8-47C2-ABCE-539C55EC3A54}" type="presOf" srcId="{77FF0900-040B-442B-B41E-68DD82B5694A}" destId="{935A0986-36F8-44B0-8B09-4E9D0B9EA296}" srcOrd="0" destOrd="0" presId="urn:microsoft.com/office/officeart/2005/8/layout/bList2"/>
    <dgm:cxn modelId="{0CA11708-00E1-4F47-969D-44D0C18286DF}" type="presOf" srcId="{36DCDDC1-B0BB-4C78-8C86-A22190E9247F}" destId="{89A598F9-1006-47E7-9FA9-708B72A9C4E8}" srcOrd="0" destOrd="0" presId="urn:microsoft.com/office/officeart/2005/8/layout/bList2"/>
    <dgm:cxn modelId="{387806A6-F8D6-433E-822E-8225B6D9658B}" srcId="{77FF0900-040B-442B-B41E-68DD82B5694A}" destId="{97308CD8-623B-49AC-A416-DC7CDBAF2E06}" srcOrd="1" destOrd="0" parTransId="{62253DB5-37A7-449A-A518-F13EBA5EE91D}" sibTransId="{8B77012D-6C1A-402D-8259-E32ECFC1EB7A}"/>
    <dgm:cxn modelId="{58E5B7AA-F372-4F19-ADD2-967FF56BD55D}" srcId="{77FF0900-040B-442B-B41E-68DD82B5694A}" destId="{3F1B8516-7194-44AC-917A-1798D60A8CA8}" srcOrd="3" destOrd="0" parTransId="{91A38E56-C2BF-4632-BD29-5A567EDF1C56}" sibTransId="{2DD132BB-8BFE-429D-85A6-3004970DEBDA}"/>
    <dgm:cxn modelId="{0BE00445-6FCB-4BB7-9027-BF447A56A761}" srcId="{77FF0900-040B-442B-B41E-68DD82B5694A}" destId="{F67A9934-E537-4C00-B6B8-F622BF971579}" srcOrd="4" destOrd="0" parTransId="{5FADEFD3-D21A-455D-B9D3-BB64707F2F5D}" sibTransId="{386D49D6-6BB0-480C-9045-7FEFD699BBCD}"/>
    <dgm:cxn modelId="{6F391594-09FE-4985-832C-A25F4F2FBECA}" type="presOf" srcId="{3F1B8516-7194-44AC-917A-1798D60A8CA8}" destId="{856D7FEF-A097-4F97-B347-5B21DA412C12}" srcOrd="0" destOrd="0" presId="urn:microsoft.com/office/officeart/2005/8/layout/bList2"/>
    <dgm:cxn modelId="{6E60F7EA-87E3-42F8-9623-804306DB6FF7}" type="presParOf" srcId="{935A0986-36F8-44B0-8B09-4E9D0B9EA296}" destId="{2087EB98-9503-4F3D-88C5-7528EB13DA70}" srcOrd="0" destOrd="0" presId="urn:microsoft.com/office/officeart/2005/8/layout/bList2"/>
    <dgm:cxn modelId="{C9B50723-A622-43A6-AEB8-B98138B11927}" type="presParOf" srcId="{2087EB98-9503-4F3D-88C5-7528EB13DA70}" destId="{D89EFFBB-882B-4E72-936E-F6716A2DA793}" srcOrd="0" destOrd="0" presId="urn:microsoft.com/office/officeart/2005/8/layout/bList2"/>
    <dgm:cxn modelId="{581C95CD-33A6-447F-B42C-F9D41C1A523D}" type="presParOf" srcId="{2087EB98-9503-4F3D-88C5-7528EB13DA70}" destId="{4859BB30-14C8-4510-ADFE-832E16754648}" srcOrd="1" destOrd="0" presId="urn:microsoft.com/office/officeart/2005/8/layout/bList2"/>
    <dgm:cxn modelId="{6B6A30BD-5774-4F0E-A37A-E6BAD601C191}" type="presParOf" srcId="{2087EB98-9503-4F3D-88C5-7528EB13DA70}" destId="{F197D5C5-7F97-4392-81C1-A00A4BB82C1A}" srcOrd="2" destOrd="0" presId="urn:microsoft.com/office/officeart/2005/8/layout/bList2"/>
    <dgm:cxn modelId="{7CD0C2E8-62C5-4A89-AC60-050CBC29DDA9}" type="presParOf" srcId="{2087EB98-9503-4F3D-88C5-7528EB13DA70}" destId="{B3892A32-76B4-4D2B-A399-8A1EF99B4772}" srcOrd="3" destOrd="0" presId="urn:microsoft.com/office/officeart/2005/8/layout/bList2"/>
    <dgm:cxn modelId="{F2EDF40F-8D81-4E2B-9419-C5D07BAA91CD}" type="presParOf" srcId="{935A0986-36F8-44B0-8B09-4E9D0B9EA296}" destId="{89A598F9-1006-47E7-9FA9-708B72A9C4E8}" srcOrd="1" destOrd="0" presId="urn:microsoft.com/office/officeart/2005/8/layout/bList2"/>
    <dgm:cxn modelId="{470E9394-9F86-4BF4-98FD-CA04A54A77ED}" type="presParOf" srcId="{935A0986-36F8-44B0-8B09-4E9D0B9EA296}" destId="{AB664B56-085A-433D-BEE1-9E6D6315DFE3}" srcOrd="2" destOrd="0" presId="urn:microsoft.com/office/officeart/2005/8/layout/bList2"/>
    <dgm:cxn modelId="{B9077CC1-9ED2-46FC-871F-B9C94F795CE3}" type="presParOf" srcId="{AB664B56-085A-433D-BEE1-9E6D6315DFE3}" destId="{5989F66C-22A5-4C80-80EF-422427F48429}" srcOrd="0" destOrd="0" presId="urn:microsoft.com/office/officeart/2005/8/layout/bList2"/>
    <dgm:cxn modelId="{CDCBF9A2-7912-447A-B9A3-83FEF4F8EF9A}" type="presParOf" srcId="{AB664B56-085A-433D-BEE1-9E6D6315DFE3}" destId="{46CF0F5C-5A8B-4D83-A752-6D230A3F5133}" srcOrd="1" destOrd="0" presId="urn:microsoft.com/office/officeart/2005/8/layout/bList2"/>
    <dgm:cxn modelId="{6D06D790-4293-42E9-8714-E6A46E8A1BCA}" type="presParOf" srcId="{AB664B56-085A-433D-BEE1-9E6D6315DFE3}" destId="{DD101F80-1CA0-4B9C-A871-2C5E883BF87F}" srcOrd="2" destOrd="0" presId="urn:microsoft.com/office/officeart/2005/8/layout/bList2"/>
    <dgm:cxn modelId="{05CF549B-FA74-4BCA-B607-8E441673B4C6}" type="presParOf" srcId="{AB664B56-085A-433D-BEE1-9E6D6315DFE3}" destId="{7D2F3714-EA7D-4170-B70F-92B6D5BA3543}" srcOrd="3" destOrd="0" presId="urn:microsoft.com/office/officeart/2005/8/layout/bList2"/>
    <dgm:cxn modelId="{0C21A5D5-B062-4A72-8794-6B23A2E29BC8}" type="presParOf" srcId="{935A0986-36F8-44B0-8B09-4E9D0B9EA296}" destId="{985FB1C2-DAFE-4EAE-B41D-58EBE5E76ABD}" srcOrd="3" destOrd="0" presId="urn:microsoft.com/office/officeart/2005/8/layout/bList2"/>
    <dgm:cxn modelId="{2B36AC1B-F42A-45C5-86E1-489592454EAA}" type="presParOf" srcId="{935A0986-36F8-44B0-8B09-4E9D0B9EA296}" destId="{0511622A-7D45-4223-9A4C-8A36184E7353}" srcOrd="4" destOrd="0" presId="urn:microsoft.com/office/officeart/2005/8/layout/bList2"/>
    <dgm:cxn modelId="{B7E28A29-4366-422B-AD97-3CAD785BB059}" type="presParOf" srcId="{0511622A-7D45-4223-9A4C-8A36184E7353}" destId="{C1855EF4-AA09-4AF1-897D-FB3F4AC54AEA}" srcOrd="0" destOrd="0" presId="urn:microsoft.com/office/officeart/2005/8/layout/bList2"/>
    <dgm:cxn modelId="{14DB571A-E38A-4D9C-8C08-12FF71F94D55}" type="presParOf" srcId="{0511622A-7D45-4223-9A4C-8A36184E7353}" destId="{89CB3667-89AE-49B7-8919-B50ED55BB685}" srcOrd="1" destOrd="0" presId="urn:microsoft.com/office/officeart/2005/8/layout/bList2"/>
    <dgm:cxn modelId="{244750BA-6257-49CC-A117-ABE6683CA99B}" type="presParOf" srcId="{0511622A-7D45-4223-9A4C-8A36184E7353}" destId="{C1F5EB95-FBF6-4624-99BB-3D5488AAA57D}" srcOrd="2" destOrd="0" presId="urn:microsoft.com/office/officeart/2005/8/layout/bList2"/>
    <dgm:cxn modelId="{DBB5DB65-4F4A-49D6-9505-6F1E6EFFBB4E}" type="presParOf" srcId="{0511622A-7D45-4223-9A4C-8A36184E7353}" destId="{19A6C9F1-02C2-4846-99D7-747C2A4EB36E}" srcOrd="3" destOrd="0" presId="urn:microsoft.com/office/officeart/2005/8/layout/bList2"/>
    <dgm:cxn modelId="{CAAA679E-4DCB-46A2-9323-44658C7B4AA1}" type="presParOf" srcId="{935A0986-36F8-44B0-8B09-4E9D0B9EA296}" destId="{C505B944-ED52-415C-93EE-24ECFFA6DE52}" srcOrd="5" destOrd="0" presId="urn:microsoft.com/office/officeart/2005/8/layout/bList2"/>
    <dgm:cxn modelId="{5EE7B194-CF02-451A-A23A-987FD10D4DD4}" type="presParOf" srcId="{935A0986-36F8-44B0-8B09-4E9D0B9EA296}" destId="{4DF07944-5B2F-44D5-92B9-B7BEECDD6E5D}" srcOrd="6" destOrd="0" presId="urn:microsoft.com/office/officeart/2005/8/layout/bList2"/>
    <dgm:cxn modelId="{6E1C981D-AFF3-4E42-AFEA-081BAC448A64}" type="presParOf" srcId="{4DF07944-5B2F-44D5-92B9-B7BEECDD6E5D}" destId="{8F00C970-46EE-4280-A79A-37727B70E891}" srcOrd="0" destOrd="0" presId="urn:microsoft.com/office/officeart/2005/8/layout/bList2"/>
    <dgm:cxn modelId="{FD214FEE-858C-40F3-A9C5-7EE05B56540B}" type="presParOf" srcId="{4DF07944-5B2F-44D5-92B9-B7BEECDD6E5D}" destId="{856D7FEF-A097-4F97-B347-5B21DA412C12}" srcOrd="1" destOrd="0" presId="urn:microsoft.com/office/officeart/2005/8/layout/bList2"/>
    <dgm:cxn modelId="{64B54039-E05F-4EDA-BFD3-D29756E83C91}" type="presParOf" srcId="{4DF07944-5B2F-44D5-92B9-B7BEECDD6E5D}" destId="{F39D0C0E-0E85-44D7-875F-C5896C1F42E5}" srcOrd="2" destOrd="0" presId="urn:microsoft.com/office/officeart/2005/8/layout/bList2"/>
    <dgm:cxn modelId="{56E7AC29-6195-4526-A9AF-A9C5D3DF40E5}" type="presParOf" srcId="{4DF07944-5B2F-44D5-92B9-B7BEECDD6E5D}" destId="{41013BA2-71B0-4564-AE12-CB4B2219DE2A}" srcOrd="3" destOrd="0" presId="urn:microsoft.com/office/officeart/2005/8/layout/bList2"/>
    <dgm:cxn modelId="{D6BD4EFC-4F64-412A-B4D2-B42AC99632CB}" type="presParOf" srcId="{935A0986-36F8-44B0-8B09-4E9D0B9EA296}" destId="{3A312D2F-3685-4C6F-8CF4-E3B253AC0C52}" srcOrd="7" destOrd="0" presId="urn:microsoft.com/office/officeart/2005/8/layout/bList2"/>
    <dgm:cxn modelId="{A14D4517-501E-4A1C-925E-118619195BD4}" type="presParOf" srcId="{935A0986-36F8-44B0-8B09-4E9D0B9EA296}" destId="{9A855952-8FC3-434D-A033-CFCA3C1E0836}" srcOrd="8" destOrd="0" presId="urn:microsoft.com/office/officeart/2005/8/layout/bList2"/>
    <dgm:cxn modelId="{73F4B3E6-CFDD-42E9-A1E7-2EDC9F8861DD}" type="presParOf" srcId="{9A855952-8FC3-434D-A033-CFCA3C1E0836}" destId="{85429DB2-66FC-4E88-A91D-4FED6461A9BB}" srcOrd="0" destOrd="0" presId="urn:microsoft.com/office/officeart/2005/8/layout/bList2"/>
    <dgm:cxn modelId="{7E2F8F54-5627-434D-9F2F-EE9B59DA9210}" type="presParOf" srcId="{9A855952-8FC3-434D-A033-CFCA3C1E0836}" destId="{D9662EBA-EF71-49CD-8EAC-90A409740939}" srcOrd="1" destOrd="0" presId="urn:microsoft.com/office/officeart/2005/8/layout/bList2"/>
    <dgm:cxn modelId="{190FFC12-FC25-4FA1-B946-9C014E41E1C0}" type="presParOf" srcId="{9A855952-8FC3-434D-A033-CFCA3C1E0836}" destId="{508DAD32-C931-4A79-8BC8-38742ACAE4EF}" srcOrd="2" destOrd="0" presId="urn:microsoft.com/office/officeart/2005/8/layout/bList2"/>
    <dgm:cxn modelId="{A0E8C783-3E51-4948-9237-49610EF23571}" type="presParOf" srcId="{9A855952-8FC3-434D-A033-CFCA3C1E0836}" destId="{2D55043F-A7C1-401C-B5E7-72F16ED0BC2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E54E76-2CBC-4BD8-A012-3AB49FB88609}" type="doc">
      <dgm:prSet loTypeId="urn:microsoft.com/office/officeart/2005/8/layout/chevron2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A19CD841-1A82-4171-BF48-1F993CA74B8B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Enfoque</a:t>
          </a:r>
          <a:endParaRPr lang="es-CO" dirty="0">
            <a:solidFill>
              <a:schemeClr val="tx1"/>
            </a:solidFill>
          </a:endParaRPr>
        </a:p>
      </dgm:t>
    </dgm:pt>
    <dgm:pt modelId="{94A48558-7493-40C8-888B-B7621E9295D8}" type="parTrans" cxnId="{A2E5DBB0-2139-4DF2-9300-B2B579B15FFE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0DDC2EFC-A0D2-47D5-BE11-11EA59DFC67A}" type="sibTrans" cxnId="{A2E5DBB0-2139-4DF2-9300-B2B579B15FFE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9C28F53E-2B7E-40A7-B42C-DE8F194A37DA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Cuantitativo</a:t>
          </a:r>
          <a:endParaRPr lang="es-CO" dirty="0">
            <a:solidFill>
              <a:schemeClr val="tx1"/>
            </a:solidFill>
          </a:endParaRPr>
        </a:p>
      </dgm:t>
    </dgm:pt>
    <dgm:pt modelId="{36ED1859-9A42-422D-9345-8648525EBB5C}" type="parTrans" cxnId="{4D27D68A-46DC-4EC0-9AB8-9F1DE6F84E4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F11D4B80-F54D-47C8-A300-6E2E178AD8F3}" type="sibTrans" cxnId="{4D27D68A-46DC-4EC0-9AB8-9F1DE6F84E4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FE56F783-3E5E-47FA-9639-4432A2D11641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Cualitativo</a:t>
          </a:r>
          <a:endParaRPr lang="es-CO" dirty="0">
            <a:solidFill>
              <a:schemeClr val="tx1"/>
            </a:solidFill>
          </a:endParaRPr>
        </a:p>
      </dgm:t>
    </dgm:pt>
    <dgm:pt modelId="{C20C73FD-B22E-4ACB-AAF6-88B3BD38AD53}" type="parTrans" cxnId="{D397A8D1-FFA7-4370-8617-07A5890ADF6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35F08FFE-A16F-4B36-9A73-EF6AD187C763}" type="sibTrans" cxnId="{D397A8D1-FFA7-4370-8617-07A5890ADF6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73E11056-36FB-4A26-98EA-E1A69965C1D5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Recolección de datos</a:t>
          </a:r>
          <a:endParaRPr lang="es-CO" dirty="0">
            <a:solidFill>
              <a:schemeClr val="tx1"/>
            </a:solidFill>
          </a:endParaRPr>
        </a:p>
      </dgm:t>
    </dgm:pt>
    <dgm:pt modelId="{64CCDAF3-F964-40CF-BCE0-B0542F0B4B57}" type="parTrans" cxnId="{0854434B-3275-4E82-B7BA-750581B63AD4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3D6FF030-320A-402B-B031-02C28D4CE82A}" type="sibTrans" cxnId="{0854434B-3275-4E82-B7BA-750581B63AD4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01336366-D3DD-4C98-AECF-312E0A1D53CC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Documental</a:t>
          </a:r>
          <a:endParaRPr lang="es-CO" dirty="0">
            <a:solidFill>
              <a:schemeClr val="tx1"/>
            </a:solidFill>
          </a:endParaRPr>
        </a:p>
      </dgm:t>
    </dgm:pt>
    <dgm:pt modelId="{BE53C76F-305D-4C25-8782-7C5C5A254100}" type="parTrans" cxnId="{0CCF6F12-D69E-4F6A-93FD-EA6E6B0447F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AEA62AFE-EA2E-4574-A2BB-64D36988E0F7}" type="sibTrans" cxnId="{0CCF6F12-D69E-4F6A-93FD-EA6E6B0447F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A13D8C0-8853-4429-93C1-60A8D6E878CD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Campo</a:t>
          </a:r>
          <a:endParaRPr lang="es-CO" dirty="0">
            <a:solidFill>
              <a:schemeClr val="tx1"/>
            </a:solidFill>
          </a:endParaRPr>
        </a:p>
      </dgm:t>
    </dgm:pt>
    <dgm:pt modelId="{25252821-B2D6-4379-8A90-3F281BC5B655}" type="parTrans" cxnId="{C324A3D8-5388-4F57-AC89-545DD32DBF79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BA4D2E2-4E4A-4CD2-83CA-2B1D66553523}" type="sibTrans" cxnId="{C324A3D8-5388-4F57-AC89-545DD32DBF79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01AA1ED0-3C30-40A2-AEE1-A86BB9B60E35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Instrumentos de recolección</a:t>
          </a:r>
          <a:endParaRPr lang="es-CO" dirty="0">
            <a:solidFill>
              <a:schemeClr val="tx1"/>
            </a:solidFill>
          </a:endParaRPr>
        </a:p>
      </dgm:t>
    </dgm:pt>
    <dgm:pt modelId="{D25F52A4-9517-4D18-85D0-8AF0450E2FD1}" type="parTrans" cxnId="{39FE12E0-BC51-4739-A39A-47C6A8CE9CB0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784475A1-909E-4056-A289-7ACCEBB355F4}" type="sibTrans" cxnId="{39FE12E0-BC51-4739-A39A-47C6A8CE9CB0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E0DC73F5-8575-4CFF-95BA-8B1FEC574C25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Entrevistas</a:t>
          </a:r>
          <a:endParaRPr lang="es-CO" dirty="0">
            <a:solidFill>
              <a:schemeClr val="tx1"/>
            </a:solidFill>
          </a:endParaRPr>
        </a:p>
      </dgm:t>
    </dgm:pt>
    <dgm:pt modelId="{58AECFB8-14C9-4F59-A133-58A594C67DC3}" type="parTrans" cxnId="{449F61BF-ABDB-4C51-A1C4-911D3043AA1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C3776AA-2C61-495B-BBE8-930C65A8CAFA}" type="sibTrans" cxnId="{449F61BF-ABDB-4C51-A1C4-911D3043AA1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6C3889BF-25B9-4E62-B543-42A3E6920F8A}">
      <dgm:prSet phldrT="[Texto]"/>
      <dgm:spPr/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Fichas de observación</a:t>
          </a:r>
          <a:endParaRPr lang="es-CO" dirty="0">
            <a:solidFill>
              <a:schemeClr val="tx1"/>
            </a:solidFill>
          </a:endParaRPr>
        </a:p>
      </dgm:t>
    </dgm:pt>
    <dgm:pt modelId="{2FC00E62-4265-45C7-9A95-E772062280D9}" type="parTrans" cxnId="{225DA07D-EA22-452C-AFE7-AD9B2F26D9CD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044075C-FC39-4060-9248-5B46045A8F80}" type="sibTrans" cxnId="{225DA07D-EA22-452C-AFE7-AD9B2F26D9CD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BAE985FB-E922-47FD-964A-88765EA3CAC4}">
      <dgm:prSet phldrT="[Texto]"/>
      <dgm:spPr/>
      <dgm:t>
        <a:bodyPr/>
        <a:lstStyle/>
        <a:p>
          <a:r>
            <a:rPr lang="es-CO" smtClean="0">
              <a:solidFill>
                <a:schemeClr val="tx1"/>
              </a:solidFill>
            </a:rPr>
            <a:t>Encuestas</a:t>
          </a:r>
          <a:endParaRPr lang="es-CO" dirty="0">
            <a:solidFill>
              <a:schemeClr val="tx1"/>
            </a:solidFill>
          </a:endParaRPr>
        </a:p>
      </dgm:t>
    </dgm:pt>
    <dgm:pt modelId="{55A55C22-3FC6-4127-B3E5-170B65C60433}" type="parTrans" cxnId="{86C9F801-77B0-46AA-B73F-958BC9FBA931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6CADADAC-722D-474D-A9D3-6295F0F4E5E0}" type="sibTrans" cxnId="{86C9F801-77B0-46AA-B73F-958BC9FBA931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E51E77CC-0F0D-43CA-908F-7C82DBF56A7D}" type="pres">
      <dgm:prSet presAssocID="{80E54E76-2CBC-4BD8-A012-3AB49FB8860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1AC71BB2-23C8-446D-B65E-EA23A458C920}" type="pres">
      <dgm:prSet presAssocID="{A19CD841-1A82-4171-BF48-1F993CA74B8B}" presName="composite" presStyleCnt="0"/>
      <dgm:spPr/>
      <dgm:t>
        <a:bodyPr/>
        <a:lstStyle/>
        <a:p>
          <a:endParaRPr lang="es-CO"/>
        </a:p>
      </dgm:t>
    </dgm:pt>
    <dgm:pt modelId="{42853133-AC51-4838-A4C8-DA7051262DFB}" type="pres">
      <dgm:prSet presAssocID="{A19CD841-1A82-4171-BF48-1F993CA74B8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8981056-C8AD-44F8-94E6-055569794018}" type="pres">
      <dgm:prSet presAssocID="{A19CD841-1A82-4171-BF48-1F993CA74B8B}" presName="descendantText" presStyleLbl="alignAcc1" presStyleIdx="0" presStyleCnt="3" custScaleX="54180" custLinFactNeighborX="804" custLinFactNeighborY="879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2100453-DA65-4C5F-A971-F91072BEE1AE}" type="pres">
      <dgm:prSet presAssocID="{0DDC2EFC-A0D2-47D5-BE11-11EA59DFC67A}" presName="sp" presStyleCnt="0"/>
      <dgm:spPr/>
      <dgm:t>
        <a:bodyPr/>
        <a:lstStyle/>
        <a:p>
          <a:endParaRPr lang="es-CO"/>
        </a:p>
      </dgm:t>
    </dgm:pt>
    <dgm:pt modelId="{B1D3D4D8-62E5-453C-82A3-DA7D95516D33}" type="pres">
      <dgm:prSet presAssocID="{73E11056-36FB-4A26-98EA-E1A69965C1D5}" presName="composite" presStyleCnt="0"/>
      <dgm:spPr/>
      <dgm:t>
        <a:bodyPr/>
        <a:lstStyle/>
        <a:p>
          <a:endParaRPr lang="es-CO"/>
        </a:p>
      </dgm:t>
    </dgm:pt>
    <dgm:pt modelId="{A951F99E-D141-4BD5-A72D-4F7426EA0806}" type="pres">
      <dgm:prSet presAssocID="{73E11056-36FB-4A26-98EA-E1A69965C1D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0E8289B-9457-4A89-9FC7-D40AD63C86AC}" type="pres">
      <dgm:prSet presAssocID="{73E11056-36FB-4A26-98EA-E1A69965C1D5}" presName="descendantText" presStyleLbl="alignAcc1" presStyleIdx="1" presStyleCnt="3" custScaleX="5418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9FFA5D0-4E0C-462E-8C36-F0DBCB0FC59B}" type="pres">
      <dgm:prSet presAssocID="{3D6FF030-320A-402B-B031-02C28D4CE82A}" presName="sp" presStyleCnt="0"/>
      <dgm:spPr/>
      <dgm:t>
        <a:bodyPr/>
        <a:lstStyle/>
        <a:p>
          <a:endParaRPr lang="es-CO"/>
        </a:p>
      </dgm:t>
    </dgm:pt>
    <dgm:pt modelId="{59552952-B999-441D-AD3A-7665CEA228A9}" type="pres">
      <dgm:prSet presAssocID="{01AA1ED0-3C30-40A2-AEE1-A86BB9B60E35}" presName="composite" presStyleCnt="0"/>
      <dgm:spPr/>
      <dgm:t>
        <a:bodyPr/>
        <a:lstStyle/>
        <a:p>
          <a:endParaRPr lang="es-CO"/>
        </a:p>
      </dgm:t>
    </dgm:pt>
    <dgm:pt modelId="{ABD43799-699F-4961-B6B4-79F129C10BEB}" type="pres">
      <dgm:prSet presAssocID="{01AA1ED0-3C30-40A2-AEE1-A86BB9B60E35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E047ED6-94EF-434C-B413-BBD28AC62B7D}" type="pres">
      <dgm:prSet presAssocID="{01AA1ED0-3C30-40A2-AEE1-A86BB9B60E35}" presName="descendantText" presStyleLbl="alignAcc1" presStyleIdx="2" presStyleCnt="3" custScaleX="5418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2E5DBB0-2139-4DF2-9300-B2B579B15FFE}" srcId="{80E54E76-2CBC-4BD8-A012-3AB49FB88609}" destId="{A19CD841-1A82-4171-BF48-1F993CA74B8B}" srcOrd="0" destOrd="0" parTransId="{94A48558-7493-40C8-888B-B7621E9295D8}" sibTransId="{0DDC2EFC-A0D2-47D5-BE11-11EA59DFC67A}"/>
    <dgm:cxn modelId="{449F61BF-ABDB-4C51-A1C4-911D3043AA1F}" srcId="{01AA1ED0-3C30-40A2-AEE1-A86BB9B60E35}" destId="{E0DC73F5-8575-4CFF-95BA-8B1FEC574C25}" srcOrd="0" destOrd="0" parTransId="{58AECFB8-14C9-4F59-A133-58A594C67DC3}" sibTransId="{CC3776AA-2C61-495B-BBE8-930C65A8CAFA}"/>
    <dgm:cxn modelId="{0C600FB0-E6A8-43FC-B4F7-42710480A932}" type="presOf" srcId="{FE56F783-3E5E-47FA-9639-4432A2D11641}" destId="{C8981056-C8AD-44F8-94E6-055569794018}" srcOrd="0" destOrd="1" presId="urn:microsoft.com/office/officeart/2005/8/layout/chevron2"/>
    <dgm:cxn modelId="{9566ED94-2BA3-473E-A20C-56D415BBC0EF}" type="presOf" srcId="{73E11056-36FB-4A26-98EA-E1A69965C1D5}" destId="{A951F99E-D141-4BD5-A72D-4F7426EA0806}" srcOrd="0" destOrd="0" presId="urn:microsoft.com/office/officeart/2005/8/layout/chevron2"/>
    <dgm:cxn modelId="{86C9F801-77B0-46AA-B73F-958BC9FBA931}" srcId="{01AA1ED0-3C30-40A2-AEE1-A86BB9B60E35}" destId="{BAE985FB-E922-47FD-964A-88765EA3CAC4}" srcOrd="2" destOrd="0" parTransId="{55A55C22-3FC6-4127-B3E5-170B65C60433}" sibTransId="{6CADADAC-722D-474D-A9D3-6295F0F4E5E0}"/>
    <dgm:cxn modelId="{0CCF6F12-D69E-4F6A-93FD-EA6E6B0447F8}" srcId="{73E11056-36FB-4A26-98EA-E1A69965C1D5}" destId="{01336366-D3DD-4C98-AECF-312E0A1D53CC}" srcOrd="0" destOrd="0" parTransId="{BE53C76F-305D-4C25-8782-7C5C5A254100}" sibTransId="{AEA62AFE-EA2E-4574-A2BB-64D36988E0F7}"/>
    <dgm:cxn modelId="{1EA54A55-6134-48A6-8B9C-F1FC4EFBA3AD}" type="presOf" srcId="{01336366-D3DD-4C98-AECF-312E0A1D53CC}" destId="{00E8289B-9457-4A89-9FC7-D40AD63C86AC}" srcOrd="0" destOrd="0" presId="urn:microsoft.com/office/officeart/2005/8/layout/chevron2"/>
    <dgm:cxn modelId="{39FE12E0-BC51-4739-A39A-47C6A8CE9CB0}" srcId="{80E54E76-2CBC-4BD8-A012-3AB49FB88609}" destId="{01AA1ED0-3C30-40A2-AEE1-A86BB9B60E35}" srcOrd="2" destOrd="0" parTransId="{D25F52A4-9517-4D18-85D0-8AF0450E2FD1}" sibTransId="{784475A1-909E-4056-A289-7ACCEBB355F4}"/>
    <dgm:cxn modelId="{BB50EC79-E9FC-4544-A5CF-EC4131EC0794}" type="presOf" srcId="{9C28F53E-2B7E-40A7-B42C-DE8F194A37DA}" destId="{C8981056-C8AD-44F8-94E6-055569794018}" srcOrd="0" destOrd="0" presId="urn:microsoft.com/office/officeart/2005/8/layout/chevron2"/>
    <dgm:cxn modelId="{C324A3D8-5388-4F57-AC89-545DD32DBF79}" srcId="{73E11056-36FB-4A26-98EA-E1A69965C1D5}" destId="{1A13D8C0-8853-4429-93C1-60A8D6E878CD}" srcOrd="1" destOrd="0" parTransId="{25252821-B2D6-4379-8A90-3F281BC5B655}" sibTransId="{8BA4D2E2-4E4A-4CD2-83CA-2B1D66553523}"/>
    <dgm:cxn modelId="{4D27D68A-46DC-4EC0-9AB8-9F1DE6F84E46}" srcId="{A19CD841-1A82-4171-BF48-1F993CA74B8B}" destId="{9C28F53E-2B7E-40A7-B42C-DE8F194A37DA}" srcOrd="0" destOrd="0" parTransId="{36ED1859-9A42-422D-9345-8648525EBB5C}" sibTransId="{F11D4B80-F54D-47C8-A300-6E2E178AD8F3}"/>
    <dgm:cxn modelId="{B94ABC51-C112-489B-A415-C33900BC9217}" type="presOf" srcId="{A19CD841-1A82-4171-BF48-1F993CA74B8B}" destId="{42853133-AC51-4838-A4C8-DA7051262DFB}" srcOrd="0" destOrd="0" presId="urn:microsoft.com/office/officeart/2005/8/layout/chevron2"/>
    <dgm:cxn modelId="{BACD2A04-846F-4C2D-9854-FB0634860288}" type="presOf" srcId="{E0DC73F5-8575-4CFF-95BA-8B1FEC574C25}" destId="{CE047ED6-94EF-434C-B413-BBD28AC62B7D}" srcOrd="0" destOrd="0" presId="urn:microsoft.com/office/officeart/2005/8/layout/chevron2"/>
    <dgm:cxn modelId="{0C8EDB7B-C2F6-4601-950B-385E0F381E33}" type="presOf" srcId="{6C3889BF-25B9-4E62-B543-42A3E6920F8A}" destId="{CE047ED6-94EF-434C-B413-BBD28AC62B7D}" srcOrd="0" destOrd="1" presId="urn:microsoft.com/office/officeart/2005/8/layout/chevron2"/>
    <dgm:cxn modelId="{267FC75F-4706-4872-951C-EB71513B0B30}" type="presOf" srcId="{80E54E76-2CBC-4BD8-A012-3AB49FB88609}" destId="{E51E77CC-0F0D-43CA-908F-7C82DBF56A7D}" srcOrd="0" destOrd="0" presId="urn:microsoft.com/office/officeart/2005/8/layout/chevron2"/>
    <dgm:cxn modelId="{0600289F-3F04-4251-8263-D700879FA228}" type="presOf" srcId="{BAE985FB-E922-47FD-964A-88765EA3CAC4}" destId="{CE047ED6-94EF-434C-B413-BBD28AC62B7D}" srcOrd="0" destOrd="2" presId="urn:microsoft.com/office/officeart/2005/8/layout/chevron2"/>
    <dgm:cxn modelId="{225DA07D-EA22-452C-AFE7-AD9B2F26D9CD}" srcId="{01AA1ED0-3C30-40A2-AEE1-A86BB9B60E35}" destId="{6C3889BF-25B9-4E62-B543-42A3E6920F8A}" srcOrd="1" destOrd="0" parTransId="{2FC00E62-4265-45C7-9A95-E772062280D9}" sibTransId="{8044075C-FC39-4060-9248-5B46045A8F80}"/>
    <dgm:cxn modelId="{D397A8D1-FFA7-4370-8617-07A5890ADF6F}" srcId="{A19CD841-1A82-4171-BF48-1F993CA74B8B}" destId="{FE56F783-3E5E-47FA-9639-4432A2D11641}" srcOrd="1" destOrd="0" parTransId="{C20C73FD-B22E-4ACB-AAF6-88B3BD38AD53}" sibTransId="{35F08FFE-A16F-4B36-9A73-EF6AD187C763}"/>
    <dgm:cxn modelId="{A2E2F3E4-BC15-4D7C-A0DE-493D6B82F2E9}" type="presOf" srcId="{1A13D8C0-8853-4429-93C1-60A8D6E878CD}" destId="{00E8289B-9457-4A89-9FC7-D40AD63C86AC}" srcOrd="0" destOrd="1" presId="urn:microsoft.com/office/officeart/2005/8/layout/chevron2"/>
    <dgm:cxn modelId="{0854434B-3275-4E82-B7BA-750581B63AD4}" srcId="{80E54E76-2CBC-4BD8-A012-3AB49FB88609}" destId="{73E11056-36FB-4A26-98EA-E1A69965C1D5}" srcOrd="1" destOrd="0" parTransId="{64CCDAF3-F964-40CF-BCE0-B0542F0B4B57}" sibTransId="{3D6FF030-320A-402B-B031-02C28D4CE82A}"/>
    <dgm:cxn modelId="{79C4A883-F3D7-4D4F-8401-9D6B802EBC95}" type="presOf" srcId="{01AA1ED0-3C30-40A2-AEE1-A86BB9B60E35}" destId="{ABD43799-699F-4961-B6B4-79F129C10BEB}" srcOrd="0" destOrd="0" presId="urn:microsoft.com/office/officeart/2005/8/layout/chevron2"/>
    <dgm:cxn modelId="{121F9E77-3E46-4849-8238-AE977970072D}" type="presParOf" srcId="{E51E77CC-0F0D-43CA-908F-7C82DBF56A7D}" destId="{1AC71BB2-23C8-446D-B65E-EA23A458C920}" srcOrd="0" destOrd="0" presId="urn:microsoft.com/office/officeart/2005/8/layout/chevron2"/>
    <dgm:cxn modelId="{0669A16B-59F8-4DF6-A0B0-EACBDEE3CC92}" type="presParOf" srcId="{1AC71BB2-23C8-446D-B65E-EA23A458C920}" destId="{42853133-AC51-4838-A4C8-DA7051262DFB}" srcOrd="0" destOrd="0" presId="urn:microsoft.com/office/officeart/2005/8/layout/chevron2"/>
    <dgm:cxn modelId="{594A602B-5B00-4260-84B2-FBE2531D5D11}" type="presParOf" srcId="{1AC71BB2-23C8-446D-B65E-EA23A458C920}" destId="{C8981056-C8AD-44F8-94E6-055569794018}" srcOrd="1" destOrd="0" presId="urn:microsoft.com/office/officeart/2005/8/layout/chevron2"/>
    <dgm:cxn modelId="{FA509DC8-4908-4D66-A968-B9D3D7A470CC}" type="presParOf" srcId="{E51E77CC-0F0D-43CA-908F-7C82DBF56A7D}" destId="{92100453-DA65-4C5F-A971-F91072BEE1AE}" srcOrd="1" destOrd="0" presId="urn:microsoft.com/office/officeart/2005/8/layout/chevron2"/>
    <dgm:cxn modelId="{0F7B73EE-099B-4DEB-8943-91C0C77A7DBB}" type="presParOf" srcId="{E51E77CC-0F0D-43CA-908F-7C82DBF56A7D}" destId="{B1D3D4D8-62E5-453C-82A3-DA7D95516D33}" srcOrd="2" destOrd="0" presId="urn:microsoft.com/office/officeart/2005/8/layout/chevron2"/>
    <dgm:cxn modelId="{53D16EF8-8FBC-4AC2-BD0D-CB4A6C9F6CB6}" type="presParOf" srcId="{B1D3D4D8-62E5-453C-82A3-DA7D95516D33}" destId="{A951F99E-D141-4BD5-A72D-4F7426EA0806}" srcOrd="0" destOrd="0" presId="urn:microsoft.com/office/officeart/2005/8/layout/chevron2"/>
    <dgm:cxn modelId="{7188A316-8CC7-43AD-842B-5E61EF2289F7}" type="presParOf" srcId="{B1D3D4D8-62E5-453C-82A3-DA7D95516D33}" destId="{00E8289B-9457-4A89-9FC7-D40AD63C86AC}" srcOrd="1" destOrd="0" presId="urn:microsoft.com/office/officeart/2005/8/layout/chevron2"/>
    <dgm:cxn modelId="{E1059030-25E6-47C2-8949-1AE6B5518748}" type="presParOf" srcId="{E51E77CC-0F0D-43CA-908F-7C82DBF56A7D}" destId="{29FFA5D0-4E0C-462E-8C36-F0DBCB0FC59B}" srcOrd="3" destOrd="0" presId="urn:microsoft.com/office/officeart/2005/8/layout/chevron2"/>
    <dgm:cxn modelId="{151EBE7B-00F1-4178-A0D7-B959DEDEA75F}" type="presParOf" srcId="{E51E77CC-0F0D-43CA-908F-7C82DBF56A7D}" destId="{59552952-B999-441D-AD3A-7665CEA228A9}" srcOrd="4" destOrd="0" presId="urn:microsoft.com/office/officeart/2005/8/layout/chevron2"/>
    <dgm:cxn modelId="{9642E631-1A48-4ED4-B318-F9AB81A93913}" type="presParOf" srcId="{59552952-B999-441D-AD3A-7665CEA228A9}" destId="{ABD43799-699F-4961-B6B4-79F129C10BEB}" srcOrd="0" destOrd="0" presId="urn:microsoft.com/office/officeart/2005/8/layout/chevron2"/>
    <dgm:cxn modelId="{67A381C8-BBAA-4E2E-A749-09427CEDFA04}" type="presParOf" srcId="{59552952-B999-441D-AD3A-7665CEA228A9}" destId="{CE047ED6-94EF-434C-B413-BBD28AC62B7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A724CD-489F-4DC3-BF19-8408140AA2FD}" type="doc">
      <dgm:prSet loTypeId="urn:microsoft.com/office/officeart/2005/8/layout/bList2" loCatId="list" qsTypeId="urn:microsoft.com/office/officeart/2005/8/quickstyle/simple5" qsCatId="simple" csTypeId="urn:microsoft.com/office/officeart/2005/8/colors/colorful4" csCatId="colorful" phldr="1"/>
      <dgm:spPr/>
    </dgm:pt>
    <dgm:pt modelId="{6F4226CF-EF02-46C5-8ABE-8167D07B6658}">
      <dgm:prSet phldrT="[Texto]" custT="1"/>
      <dgm:spPr/>
      <dgm:t>
        <a:bodyPr/>
        <a:lstStyle/>
        <a:p>
          <a:r>
            <a:rPr lang="es-CO" sz="2400" dirty="0" smtClean="0"/>
            <a:t>Bodas destino</a:t>
          </a:r>
          <a:endParaRPr lang="es-CO" sz="2400" dirty="0"/>
        </a:p>
      </dgm:t>
    </dgm:pt>
    <dgm:pt modelId="{0C0FC530-19DF-4027-BEFA-B2459B65137F}" type="parTrans" cxnId="{652018F6-5BAC-4D85-9EA9-A04AEE8B91B5}">
      <dgm:prSet/>
      <dgm:spPr/>
      <dgm:t>
        <a:bodyPr/>
        <a:lstStyle/>
        <a:p>
          <a:endParaRPr lang="es-CO" sz="1600"/>
        </a:p>
      </dgm:t>
    </dgm:pt>
    <dgm:pt modelId="{BCB1F4B2-FD17-4682-A15A-AB30B1C8F822}" type="sibTrans" cxnId="{652018F6-5BAC-4D85-9EA9-A04AEE8B91B5}">
      <dgm:prSet/>
      <dgm:spPr/>
      <dgm:t>
        <a:bodyPr/>
        <a:lstStyle/>
        <a:p>
          <a:endParaRPr lang="es-CO" sz="1600"/>
        </a:p>
      </dgm:t>
    </dgm:pt>
    <dgm:pt modelId="{2641E391-0026-4EC7-A55E-3FA70AF05850}" type="pres">
      <dgm:prSet presAssocID="{47A724CD-489F-4DC3-BF19-8408140AA2FD}" presName="diagram" presStyleCnt="0">
        <dgm:presLayoutVars>
          <dgm:dir/>
          <dgm:animLvl val="lvl"/>
          <dgm:resizeHandles val="exact"/>
        </dgm:presLayoutVars>
      </dgm:prSet>
      <dgm:spPr/>
    </dgm:pt>
    <dgm:pt modelId="{057AD7A2-1DE1-468C-A53F-4AA191CF1882}" type="pres">
      <dgm:prSet presAssocID="{6F4226CF-EF02-46C5-8ABE-8167D07B6658}" presName="compNode" presStyleCnt="0"/>
      <dgm:spPr/>
    </dgm:pt>
    <dgm:pt modelId="{C9B996C6-21F4-4D75-ADAA-BD0220A7B8AC}" type="pres">
      <dgm:prSet presAssocID="{6F4226CF-EF02-46C5-8ABE-8167D07B6658}" presName="childRect" presStyleLbl="bgAcc1" presStyleIdx="0" presStyleCnt="1" custLinFactNeighborY="-607">
        <dgm:presLayoutVars>
          <dgm:bulletEnabled val="1"/>
        </dgm:presLayoutVars>
      </dgm:prSet>
      <dgm:spPr/>
    </dgm:pt>
    <dgm:pt modelId="{40D82309-8057-4D34-8B89-7326F96BF1AC}" type="pres">
      <dgm:prSet presAssocID="{6F4226CF-EF02-46C5-8ABE-8167D07B665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B4E3740-E716-4754-B450-1686C636038E}" type="pres">
      <dgm:prSet presAssocID="{6F4226CF-EF02-46C5-8ABE-8167D07B6658}" presName="parentRect" presStyleLbl="alignNode1" presStyleIdx="0" presStyleCnt="1"/>
      <dgm:spPr/>
      <dgm:t>
        <a:bodyPr/>
        <a:lstStyle/>
        <a:p>
          <a:endParaRPr lang="es-CO"/>
        </a:p>
      </dgm:t>
    </dgm:pt>
    <dgm:pt modelId="{66AF920E-86A6-447C-BCE9-782706564C4A}" type="pres">
      <dgm:prSet presAssocID="{6F4226CF-EF02-46C5-8ABE-8167D07B6658}" presName="adorn" presStyleLbl="fgAccFollowNode1" presStyleIdx="0" presStyleCnt="1"/>
      <dgm:spPr/>
    </dgm:pt>
  </dgm:ptLst>
  <dgm:cxnLst>
    <dgm:cxn modelId="{B817576E-DB05-4446-9D53-23EB9A8681A5}" type="presOf" srcId="{47A724CD-489F-4DC3-BF19-8408140AA2FD}" destId="{2641E391-0026-4EC7-A55E-3FA70AF05850}" srcOrd="0" destOrd="0" presId="urn:microsoft.com/office/officeart/2005/8/layout/bList2"/>
    <dgm:cxn modelId="{898F6475-16CB-46D0-A48C-BF9DDBAB8A02}" type="presOf" srcId="{6F4226CF-EF02-46C5-8ABE-8167D07B6658}" destId="{40D82309-8057-4D34-8B89-7326F96BF1AC}" srcOrd="0" destOrd="0" presId="urn:microsoft.com/office/officeart/2005/8/layout/bList2"/>
    <dgm:cxn modelId="{652018F6-5BAC-4D85-9EA9-A04AEE8B91B5}" srcId="{47A724CD-489F-4DC3-BF19-8408140AA2FD}" destId="{6F4226CF-EF02-46C5-8ABE-8167D07B6658}" srcOrd="0" destOrd="0" parTransId="{0C0FC530-19DF-4027-BEFA-B2459B65137F}" sibTransId="{BCB1F4B2-FD17-4682-A15A-AB30B1C8F822}"/>
    <dgm:cxn modelId="{4DC428B3-01AF-47C1-828D-B15730F4AE5B}" type="presOf" srcId="{6F4226CF-EF02-46C5-8ABE-8167D07B6658}" destId="{1B4E3740-E716-4754-B450-1686C636038E}" srcOrd="1" destOrd="0" presId="urn:microsoft.com/office/officeart/2005/8/layout/bList2"/>
    <dgm:cxn modelId="{234E7DEB-9757-48C5-BB19-6384F448AAFF}" type="presParOf" srcId="{2641E391-0026-4EC7-A55E-3FA70AF05850}" destId="{057AD7A2-1DE1-468C-A53F-4AA191CF1882}" srcOrd="0" destOrd="0" presId="urn:microsoft.com/office/officeart/2005/8/layout/bList2"/>
    <dgm:cxn modelId="{ABCF731E-17FD-4C1E-A5FC-A976DDAB2021}" type="presParOf" srcId="{057AD7A2-1DE1-468C-A53F-4AA191CF1882}" destId="{C9B996C6-21F4-4D75-ADAA-BD0220A7B8AC}" srcOrd="0" destOrd="0" presId="urn:microsoft.com/office/officeart/2005/8/layout/bList2"/>
    <dgm:cxn modelId="{9DA93999-00F2-4DFB-A11D-ECF2D6C93778}" type="presParOf" srcId="{057AD7A2-1DE1-468C-A53F-4AA191CF1882}" destId="{40D82309-8057-4D34-8B89-7326F96BF1AC}" srcOrd="1" destOrd="0" presId="urn:microsoft.com/office/officeart/2005/8/layout/bList2"/>
    <dgm:cxn modelId="{02AAF058-C755-42BF-ACF9-293853100186}" type="presParOf" srcId="{057AD7A2-1DE1-468C-A53F-4AA191CF1882}" destId="{1B4E3740-E716-4754-B450-1686C636038E}" srcOrd="2" destOrd="0" presId="urn:microsoft.com/office/officeart/2005/8/layout/bList2"/>
    <dgm:cxn modelId="{7E123232-418F-47FD-A09A-4E403A32EBF1}" type="presParOf" srcId="{057AD7A2-1DE1-468C-A53F-4AA191CF1882}" destId="{66AF920E-86A6-447C-BCE9-782706564C4A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A724CD-489F-4DC3-BF19-8408140AA2FD}" type="doc">
      <dgm:prSet loTypeId="urn:microsoft.com/office/officeart/2005/8/layout/bList2" loCatId="list" qsTypeId="urn:microsoft.com/office/officeart/2005/8/quickstyle/simple5" qsCatId="simple" csTypeId="urn:microsoft.com/office/officeart/2005/8/colors/colorful5" csCatId="colorful" phldr="1"/>
      <dgm:spPr/>
    </dgm:pt>
    <dgm:pt modelId="{6F4226CF-EF02-46C5-8ABE-8167D07B6658}">
      <dgm:prSet phldrT="[Texto]" custT="1"/>
      <dgm:spPr/>
      <dgm:t>
        <a:bodyPr/>
        <a:lstStyle/>
        <a:p>
          <a:r>
            <a:rPr lang="es-CO" sz="2400" dirty="0" smtClean="0"/>
            <a:t>Diversidad de eventos</a:t>
          </a:r>
          <a:endParaRPr lang="es-CO" sz="2400" dirty="0"/>
        </a:p>
      </dgm:t>
    </dgm:pt>
    <dgm:pt modelId="{0C0FC530-19DF-4027-BEFA-B2459B65137F}" type="parTrans" cxnId="{652018F6-5BAC-4D85-9EA9-A04AEE8B91B5}">
      <dgm:prSet/>
      <dgm:spPr/>
      <dgm:t>
        <a:bodyPr/>
        <a:lstStyle/>
        <a:p>
          <a:endParaRPr lang="es-CO" sz="1600"/>
        </a:p>
      </dgm:t>
    </dgm:pt>
    <dgm:pt modelId="{BCB1F4B2-FD17-4682-A15A-AB30B1C8F822}" type="sibTrans" cxnId="{652018F6-5BAC-4D85-9EA9-A04AEE8B91B5}">
      <dgm:prSet/>
      <dgm:spPr/>
      <dgm:t>
        <a:bodyPr/>
        <a:lstStyle/>
        <a:p>
          <a:endParaRPr lang="es-CO" sz="1600"/>
        </a:p>
      </dgm:t>
    </dgm:pt>
    <dgm:pt modelId="{2641E391-0026-4EC7-A55E-3FA70AF05850}" type="pres">
      <dgm:prSet presAssocID="{47A724CD-489F-4DC3-BF19-8408140AA2FD}" presName="diagram" presStyleCnt="0">
        <dgm:presLayoutVars>
          <dgm:dir/>
          <dgm:animLvl val="lvl"/>
          <dgm:resizeHandles val="exact"/>
        </dgm:presLayoutVars>
      </dgm:prSet>
      <dgm:spPr/>
    </dgm:pt>
    <dgm:pt modelId="{057AD7A2-1DE1-468C-A53F-4AA191CF1882}" type="pres">
      <dgm:prSet presAssocID="{6F4226CF-EF02-46C5-8ABE-8167D07B6658}" presName="compNode" presStyleCnt="0"/>
      <dgm:spPr/>
    </dgm:pt>
    <dgm:pt modelId="{C9B996C6-21F4-4D75-ADAA-BD0220A7B8AC}" type="pres">
      <dgm:prSet presAssocID="{6F4226CF-EF02-46C5-8ABE-8167D07B6658}" presName="childRect" presStyleLbl="bgAcc1" presStyleIdx="0" presStyleCnt="1" custLinFactNeighborY="-663">
        <dgm:presLayoutVars>
          <dgm:bulletEnabled val="1"/>
        </dgm:presLayoutVars>
      </dgm:prSet>
      <dgm:spPr/>
    </dgm:pt>
    <dgm:pt modelId="{40D82309-8057-4D34-8B89-7326F96BF1AC}" type="pres">
      <dgm:prSet presAssocID="{6F4226CF-EF02-46C5-8ABE-8167D07B665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B4E3740-E716-4754-B450-1686C636038E}" type="pres">
      <dgm:prSet presAssocID="{6F4226CF-EF02-46C5-8ABE-8167D07B6658}" presName="parentRect" presStyleLbl="alignNode1" presStyleIdx="0" presStyleCnt="1"/>
      <dgm:spPr/>
      <dgm:t>
        <a:bodyPr/>
        <a:lstStyle/>
        <a:p>
          <a:endParaRPr lang="es-CO"/>
        </a:p>
      </dgm:t>
    </dgm:pt>
    <dgm:pt modelId="{66AF920E-86A6-447C-BCE9-782706564C4A}" type="pres">
      <dgm:prSet presAssocID="{6F4226CF-EF02-46C5-8ABE-8167D07B6658}" presName="adorn" presStyleLbl="fgAccFollowNode1" presStyleIdx="0" presStyleCnt="1"/>
      <dgm:spPr/>
    </dgm:pt>
  </dgm:ptLst>
  <dgm:cxnLst>
    <dgm:cxn modelId="{E9101938-33A3-4B7E-8377-31444F463A30}" type="presOf" srcId="{47A724CD-489F-4DC3-BF19-8408140AA2FD}" destId="{2641E391-0026-4EC7-A55E-3FA70AF05850}" srcOrd="0" destOrd="0" presId="urn:microsoft.com/office/officeart/2005/8/layout/bList2"/>
    <dgm:cxn modelId="{652018F6-5BAC-4D85-9EA9-A04AEE8B91B5}" srcId="{47A724CD-489F-4DC3-BF19-8408140AA2FD}" destId="{6F4226CF-EF02-46C5-8ABE-8167D07B6658}" srcOrd="0" destOrd="0" parTransId="{0C0FC530-19DF-4027-BEFA-B2459B65137F}" sibTransId="{BCB1F4B2-FD17-4682-A15A-AB30B1C8F822}"/>
    <dgm:cxn modelId="{BE27D1AD-3910-4874-B711-1DFC1EB9247D}" type="presOf" srcId="{6F4226CF-EF02-46C5-8ABE-8167D07B6658}" destId="{40D82309-8057-4D34-8B89-7326F96BF1AC}" srcOrd="0" destOrd="0" presId="urn:microsoft.com/office/officeart/2005/8/layout/bList2"/>
    <dgm:cxn modelId="{F0CE33A9-4982-4735-98B7-DEAD7F942913}" type="presOf" srcId="{6F4226CF-EF02-46C5-8ABE-8167D07B6658}" destId="{1B4E3740-E716-4754-B450-1686C636038E}" srcOrd="1" destOrd="0" presId="urn:microsoft.com/office/officeart/2005/8/layout/bList2"/>
    <dgm:cxn modelId="{7C41AD10-AAA5-4628-AA24-59475E49A0A0}" type="presParOf" srcId="{2641E391-0026-4EC7-A55E-3FA70AF05850}" destId="{057AD7A2-1DE1-468C-A53F-4AA191CF1882}" srcOrd="0" destOrd="0" presId="urn:microsoft.com/office/officeart/2005/8/layout/bList2"/>
    <dgm:cxn modelId="{6FC4C412-33EE-4FA4-A7FC-F71D24F0E3A4}" type="presParOf" srcId="{057AD7A2-1DE1-468C-A53F-4AA191CF1882}" destId="{C9B996C6-21F4-4D75-ADAA-BD0220A7B8AC}" srcOrd="0" destOrd="0" presId="urn:microsoft.com/office/officeart/2005/8/layout/bList2"/>
    <dgm:cxn modelId="{9E49236F-0873-42CB-9555-AAB8690F95A6}" type="presParOf" srcId="{057AD7A2-1DE1-468C-A53F-4AA191CF1882}" destId="{40D82309-8057-4D34-8B89-7326F96BF1AC}" srcOrd="1" destOrd="0" presId="urn:microsoft.com/office/officeart/2005/8/layout/bList2"/>
    <dgm:cxn modelId="{F306EA73-A9E5-47C0-8F69-ADBD5EA3AC94}" type="presParOf" srcId="{057AD7A2-1DE1-468C-A53F-4AA191CF1882}" destId="{1B4E3740-E716-4754-B450-1686C636038E}" srcOrd="2" destOrd="0" presId="urn:microsoft.com/office/officeart/2005/8/layout/bList2"/>
    <dgm:cxn modelId="{D0672A9A-2FFA-44E5-BAA7-9585171304FC}" type="presParOf" srcId="{057AD7A2-1DE1-468C-A53F-4AA191CF1882}" destId="{66AF920E-86A6-447C-BCE9-782706564C4A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A724CD-489F-4DC3-BF19-8408140AA2FD}" type="doc">
      <dgm:prSet loTypeId="urn:microsoft.com/office/officeart/2005/8/layout/bList2" loCatId="list" qsTypeId="urn:microsoft.com/office/officeart/2005/8/quickstyle/simple5" qsCatId="simple" csTypeId="urn:microsoft.com/office/officeart/2005/8/colors/colorful5" csCatId="colorful" phldr="1"/>
      <dgm:spPr/>
    </dgm:pt>
    <dgm:pt modelId="{6F4226CF-EF02-46C5-8ABE-8167D07B6658}">
      <dgm:prSet phldrT="[Texto]" custT="1"/>
      <dgm:spPr/>
      <dgm:t>
        <a:bodyPr/>
        <a:lstStyle/>
        <a:p>
          <a:r>
            <a:rPr lang="es-CO" sz="2400" dirty="0" smtClean="0"/>
            <a:t>Servicios requeridos</a:t>
          </a:r>
          <a:endParaRPr lang="es-CO" sz="2400" dirty="0"/>
        </a:p>
      </dgm:t>
    </dgm:pt>
    <dgm:pt modelId="{0C0FC530-19DF-4027-BEFA-B2459B65137F}" type="parTrans" cxnId="{652018F6-5BAC-4D85-9EA9-A04AEE8B91B5}">
      <dgm:prSet/>
      <dgm:spPr/>
      <dgm:t>
        <a:bodyPr/>
        <a:lstStyle/>
        <a:p>
          <a:endParaRPr lang="es-CO" sz="1600"/>
        </a:p>
      </dgm:t>
    </dgm:pt>
    <dgm:pt modelId="{BCB1F4B2-FD17-4682-A15A-AB30B1C8F822}" type="sibTrans" cxnId="{652018F6-5BAC-4D85-9EA9-A04AEE8B91B5}">
      <dgm:prSet/>
      <dgm:spPr/>
      <dgm:t>
        <a:bodyPr/>
        <a:lstStyle/>
        <a:p>
          <a:endParaRPr lang="es-CO" sz="1600"/>
        </a:p>
      </dgm:t>
    </dgm:pt>
    <dgm:pt modelId="{2641E391-0026-4EC7-A55E-3FA70AF05850}" type="pres">
      <dgm:prSet presAssocID="{47A724CD-489F-4DC3-BF19-8408140AA2FD}" presName="diagram" presStyleCnt="0">
        <dgm:presLayoutVars>
          <dgm:dir/>
          <dgm:animLvl val="lvl"/>
          <dgm:resizeHandles val="exact"/>
        </dgm:presLayoutVars>
      </dgm:prSet>
      <dgm:spPr/>
    </dgm:pt>
    <dgm:pt modelId="{057AD7A2-1DE1-468C-A53F-4AA191CF1882}" type="pres">
      <dgm:prSet presAssocID="{6F4226CF-EF02-46C5-8ABE-8167D07B6658}" presName="compNode" presStyleCnt="0"/>
      <dgm:spPr/>
    </dgm:pt>
    <dgm:pt modelId="{C9B996C6-21F4-4D75-ADAA-BD0220A7B8AC}" type="pres">
      <dgm:prSet presAssocID="{6F4226CF-EF02-46C5-8ABE-8167D07B6658}" presName="childRect" presStyleLbl="bgAcc1" presStyleIdx="0" presStyleCnt="1" custLinFactNeighborY="-663">
        <dgm:presLayoutVars>
          <dgm:bulletEnabled val="1"/>
        </dgm:presLayoutVars>
      </dgm:prSet>
      <dgm:spPr/>
    </dgm:pt>
    <dgm:pt modelId="{40D82309-8057-4D34-8B89-7326F96BF1AC}" type="pres">
      <dgm:prSet presAssocID="{6F4226CF-EF02-46C5-8ABE-8167D07B665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B4E3740-E716-4754-B450-1686C636038E}" type="pres">
      <dgm:prSet presAssocID="{6F4226CF-EF02-46C5-8ABE-8167D07B6658}" presName="parentRect" presStyleLbl="alignNode1" presStyleIdx="0" presStyleCnt="1"/>
      <dgm:spPr/>
      <dgm:t>
        <a:bodyPr/>
        <a:lstStyle/>
        <a:p>
          <a:endParaRPr lang="es-CO"/>
        </a:p>
      </dgm:t>
    </dgm:pt>
    <dgm:pt modelId="{66AF920E-86A6-447C-BCE9-782706564C4A}" type="pres">
      <dgm:prSet presAssocID="{6F4226CF-EF02-46C5-8ABE-8167D07B6658}" presName="adorn" presStyleLbl="fgAccFollowNode1" presStyleIdx="0" presStyleCnt="1"/>
      <dgm:spPr/>
    </dgm:pt>
  </dgm:ptLst>
  <dgm:cxnLst>
    <dgm:cxn modelId="{FEA3A936-9025-452A-99ED-9220DFA3B9AA}" type="presOf" srcId="{6F4226CF-EF02-46C5-8ABE-8167D07B6658}" destId="{40D82309-8057-4D34-8B89-7326F96BF1AC}" srcOrd="0" destOrd="0" presId="urn:microsoft.com/office/officeart/2005/8/layout/bList2"/>
    <dgm:cxn modelId="{652018F6-5BAC-4D85-9EA9-A04AEE8B91B5}" srcId="{47A724CD-489F-4DC3-BF19-8408140AA2FD}" destId="{6F4226CF-EF02-46C5-8ABE-8167D07B6658}" srcOrd="0" destOrd="0" parTransId="{0C0FC530-19DF-4027-BEFA-B2459B65137F}" sibTransId="{BCB1F4B2-FD17-4682-A15A-AB30B1C8F822}"/>
    <dgm:cxn modelId="{32DB4572-CC5F-4F8A-BD70-19349C593310}" type="presOf" srcId="{6F4226CF-EF02-46C5-8ABE-8167D07B6658}" destId="{1B4E3740-E716-4754-B450-1686C636038E}" srcOrd="1" destOrd="0" presId="urn:microsoft.com/office/officeart/2005/8/layout/bList2"/>
    <dgm:cxn modelId="{2E0F37B0-8FDA-496E-9501-99B149A6044E}" type="presOf" srcId="{47A724CD-489F-4DC3-BF19-8408140AA2FD}" destId="{2641E391-0026-4EC7-A55E-3FA70AF05850}" srcOrd="0" destOrd="0" presId="urn:microsoft.com/office/officeart/2005/8/layout/bList2"/>
    <dgm:cxn modelId="{8EEC1B34-E3DD-4F6F-998F-D46C9DC150B8}" type="presParOf" srcId="{2641E391-0026-4EC7-A55E-3FA70AF05850}" destId="{057AD7A2-1DE1-468C-A53F-4AA191CF1882}" srcOrd="0" destOrd="0" presId="urn:microsoft.com/office/officeart/2005/8/layout/bList2"/>
    <dgm:cxn modelId="{753A2B03-1DC8-4078-BBA4-F8A7FB7303AE}" type="presParOf" srcId="{057AD7A2-1DE1-468C-A53F-4AA191CF1882}" destId="{C9B996C6-21F4-4D75-ADAA-BD0220A7B8AC}" srcOrd="0" destOrd="0" presId="urn:microsoft.com/office/officeart/2005/8/layout/bList2"/>
    <dgm:cxn modelId="{4D4AFB23-334B-4BAB-A01B-05D3A9A70811}" type="presParOf" srcId="{057AD7A2-1DE1-468C-A53F-4AA191CF1882}" destId="{40D82309-8057-4D34-8B89-7326F96BF1AC}" srcOrd="1" destOrd="0" presId="urn:microsoft.com/office/officeart/2005/8/layout/bList2"/>
    <dgm:cxn modelId="{1650B92F-F869-487B-8A7B-B9EF39B8F34F}" type="presParOf" srcId="{057AD7A2-1DE1-468C-A53F-4AA191CF1882}" destId="{1B4E3740-E716-4754-B450-1686C636038E}" srcOrd="2" destOrd="0" presId="urn:microsoft.com/office/officeart/2005/8/layout/bList2"/>
    <dgm:cxn modelId="{0AA7223E-7954-4CD3-8685-B39C9AB3C2BD}" type="presParOf" srcId="{057AD7A2-1DE1-468C-A53F-4AA191CF1882}" destId="{66AF920E-86A6-447C-BCE9-782706564C4A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A724CD-489F-4DC3-BF19-8408140AA2FD}" type="doc">
      <dgm:prSet loTypeId="urn:microsoft.com/office/officeart/2005/8/layout/bList2" loCatId="list" qsTypeId="urn:microsoft.com/office/officeart/2005/8/quickstyle/simple5" qsCatId="simple" csTypeId="urn:microsoft.com/office/officeart/2005/8/colors/colorful1" csCatId="colorful" phldr="1"/>
      <dgm:spPr/>
    </dgm:pt>
    <dgm:pt modelId="{B4832056-0203-4CBD-A10F-F1BB3FF98C1F}">
      <dgm:prSet/>
      <dgm:spPr/>
      <dgm:t>
        <a:bodyPr/>
        <a:lstStyle/>
        <a:p>
          <a:r>
            <a:rPr lang="es-CO" dirty="0" smtClean="0"/>
            <a:t>Certificaciones</a:t>
          </a:r>
          <a:endParaRPr lang="es-CO" dirty="0"/>
        </a:p>
      </dgm:t>
    </dgm:pt>
    <dgm:pt modelId="{4909A0BB-B800-4BA8-A781-B0D43D93AE65}" type="parTrans" cxnId="{C6124ACF-17BA-499A-8AE4-B7AD110E4EE9}">
      <dgm:prSet/>
      <dgm:spPr/>
      <dgm:t>
        <a:bodyPr/>
        <a:lstStyle/>
        <a:p>
          <a:endParaRPr lang="es-CO"/>
        </a:p>
      </dgm:t>
    </dgm:pt>
    <dgm:pt modelId="{D0F2C067-23D5-46DD-B78D-4794E33776F3}" type="sibTrans" cxnId="{C6124ACF-17BA-499A-8AE4-B7AD110E4EE9}">
      <dgm:prSet/>
      <dgm:spPr/>
      <dgm:t>
        <a:bodyPr/>
        <a:lstStyle/>
        <a:p>
          <a:endParaRPr lang="es-CO"/>
        </a:p>
      </dgm:t>
    </dgm:pt>
    <dgm:pt modelId="{2641E391-0026-4EC7-A55E-3FA70AF05850}" type="pres">
      <dgm:prSet presAssocID="{47A724CD-489F-4DC3-BF19-8408140AA2FD}" presName="diagram" presStyleCnt="0">
        <dgm:presLayoutVars>
          <dgm:dir/>
          <dgm:animLvl val="lvl"/>
          <dgm:resizeHandles val="exact"/>
        </dgm:presLayoutVars>
      </dgm:prSet>
      <dgm:spPr/>
    </dgm:pt>
    <dgm:pt modelId="{6A5D82EA-E3BE-4307-9BF4-32B04350A59A}" type="pres">
      <dgm:prSet presAssocID="{B4832056-0203-4CBD-A10F-F1BB3FF98C1F}" presName="compNode" presStyleCnt="0"/>
      <dgm:spPr/>
    </dgm:pt>
    <dgm:pt modelId="{FEDF24B2-0516-4B77-B437-407BA04C8657}" type="pres">
      <dgm:prSet presAssocID="{B4832056-0203-4CBD-A10F-F1BB3FF98C1F}" presName="childRect" presStyleLbl="bgAcc1" presStyleIdx="0" presStyleCnt="1">
        <dgm:presLayoutVars>
          <dgm:bulletEnabled val="1"/>
        </dgm:presLayoutVars>
      </dgm:prSet>
      <dgm:spPr/>
    </dgm:pt>
    <dgm:pt modelId="{BB30300F-2173-496C-88C5-C904F6F577DC}" type="pres">
      <dgm:prSet presAssocID="{B4832056-0203-4CBD-A10F-F1BB3FF98C1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0ACD5BC-1F76-4A39-8A48-EFF1C8D9BF35}" type="pres">
      <dgm:prSet presAssocID="{B4832056-0203-4CBD-A10F-F1BB3FF98C1F}" presName="parentRect" presStyleLbl="alignNode1" presStyleIdx="0" presStyleCnt="1"/>
      <dgm:spPr/>
      <dgm:t>
        <a:bodyPr/>
        <a:lstStyle/>
        <a:p>
          <a:endParaRPr lang="es-CO"/>
        </a:p>
      </dgm:t>
    </dgm:pt>
    <dgm:pt modelId="{A8F59DEF-A21A-4CAC-839F-B1449C836946}" type="pres">
      <dgm:prSet presAssocID="{B4832056-0203-4CBD-A10F-F1BB3FF98C1F}" presName="adorn" presStyleLbl="fgAccFollowNode1" presStyleIdx="0" presStyleCnt="1"/>
      <dgm:spPr/>
    </dgm:pt>
  </dgm:ptLst>
  <dgm:cxnLst>
    <dgm:cxn modelId="{C6124ACF-17BA-499A-8AE4-B7AD110E4EE9}" srcId="{47A724CD-489F-4DC3-BF19-8408140AA2FD}" destId="{B4832056-0203-4CBD-A10F-F1BB3FF98C1F}" srcOrd="0" destOrd="0" parTransId="{4909A0BB-B800-4BA8-A781-B0D43D93AE65}" sibTransId="{D0F2C067-23D5-46DD-B78D-4794E33776F3}"/>
    <dgm:cxn modelId="{9BFF895B-BF78-4A37-808D-00363FE6BA02}" type="presOf" srcId="{B4832056-0203-4CBD-A10F-F1BB3FF98C1F}" destId="{BB30300F-2173-496C-88C5-C904F6F577DC}" srcOrd="0" destOrd="0" presId="urn:microsoft.com/office/officeart/2005/8/layout/bList2"/>
    <dgm:cxn modelId="{E75AC26F-6A47-4D4A-9538-61394230ECC5}" type="presOf" srcId="{47A724CD-489F-4DC3-BF19-8408140AA2FD}" destId="{2641E391-0026-4EC7-A55E-3FA70AF05850}" srcOrd="0" destOrd="0" presId="urn:microsoft.com/office/officeart/2005/8/layout/bList2"/>
    <dgm:cxn modelId="{00C7DF87-F9A9-4003-A39A-7E89277CB05F}" type="presOf" srcId="{B4832056-0203-4CBD-A10F-F1BB3FF98C1F}" destId="{30ACD5BC-1F76-4A39-8A48-EFF1C8D9BF35}" srcOrd="1" destOrd="0" presId="urn:microsoft.com/office/officeart/2005/8/layout/bList2"/>
    <dgm:cxn modelId="{D01F6727-6329-48FE-902B-E593C884AD7C}" type="presParOf" srcId="{2641E391-0026-4EC7-A55E-3FA70AF05850}" destId="{6A5D82EA-E3BE-4307-9BF4-32B04350A59A}" srcOrd="0" destOrd="0" presId="urn:microsoft.com/office/officeart/2005/8/layout/bList2"/>
    <dgm:cxn modelId="{577FA2FE-A3ED-4A83-BC33-AAD7EF5FF538}" type="presParOf" srcId="{6A5D82EA-E3BE-4307-9BF4-32B04350A59A}" destId="{FEDF24B2-0516-4B77-B437-407BA04C8657}" srcOrd="0" destOrd="0" presId="urn:microsoft.com/office/officeart/2005/8/layout/bList2"/>
    <dgm:cxn modelId="{A148FC62-772F-4520-A2D9-37448B10AE73}" type="presParOf" srcId="{6A5D82EA-E3BE-4307-9BF4-32B04350A59A}" destId="{BB30300F-2173-496C-88C5-C904F6F577DC}" srcOrd="1" destOrd="0" presId="urn:microsoft.com/office/officeart/2005/8/layout/bList2"/>
    <dgm:cxn modelId="{46430C2A-10D5-465D-8BF7-AE636575543B}" type="presParOf" srcId="{6A5D82EA-E3BE-4307-9BF4-32B04350A59A}" destId="{30ACD5BC-1F76-4A39-8A48-EFF1C8D9BF35}" srcOrd="2" destOrd="0" presId="urn:microsoft.com/office/officeart/2005/8/layout/bList2"/>
    <dgm:cxn modelId="{9A81C73B-98C2-4740-A6AA-EF504BCAE343}" type="presParOf" srcId="{6A5D82EA-E3BE-4307-9BF4-32B04350A59A}" destId="{A8F59DEF-A21A-4CAC-839F-B1449C83694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7359415-A49E-45A5-91F3-3E298C906144}" type="doc">
      <dgm:prSet loTypeId="urn:microsoft.com/office/officeart/2008/layout/AscendingPictureAccentProcess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21014349-D00C-4BEA-98B5-4A74B82F0B28}">
      <dgm:prSet phldrT="[Texto]"/>
      <dgm:spPr/>
      <dgm:t>
        <a:bodyPr/>
        <a:lstStyle/>
        <a:p>
          <a:r>
            <a:rPr lang="es-CO" smtClean="0">
              <a:latin typeface="Baskerville Old Face" panose="02020602080505020303" pitchFamily="18" charset="0"/>
            </a:rPr>
            <a:t>Atractivos Turísticos</a:t>
          </a:r>
          <a:endParaRPr lang="es-CO" dirty="0">
            <a:latin typeface="Baskerville Old Face" panose="02020602080505020303" pitchFamily="18" charset="0"/>
          </a:endParaRPr>
        </a:p>
      </dgm:t>
    </dgm:pt>
    <dgm:pt modelId="{0A40A1BC-23AC-49F5-A10B-650D2EF8609A}" type="parTrans" cxnId="{5E0A51FC-9EF9-487B-8975-9604B2D6E528}">
      <dgm:prSet/>
      <dgm:spPr/>
      <dgm:t>
        <a:bodyPr/>
        <a:lstStyle/>
        <a:p>
          <a:endParaRPr lang="es-CO">
            <a:latin typeface="Baskerville Old Face" panose="02020602080505020303" pitchFamily="18" charset="0"/>
          </a:endParaRPr>
        </a:p>
      </dgm:t>
    </dgm:pt>
    <dgm:pt modelId="{184DC313-8456-42B9-A261-5CB5075CC0F3}" type="sibTrans" cxnId="{5E0A51FC-9EF9-487B-8975-9604B2D6E528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>
            <a:latin typeface="Baskerville Old Face" panose="02020602080505020303" pitchFamily="18" charset="0"/>
          </a:endParaRPr>
        </a:p>
      </dgm:t>
    </dgm:pt>
    <dgm:pt modelId="{318A9FC2-FF35-4B0F-8040-E9B80A1ED6E0}">
      <dgm:prSet phldrT="[Texto]"/>
      <dgm:spPr/>
      <dgm:t>
        <a:bodyPr/>
        <a:lstStyle/>
        <a:p>
          <a:r>
            <a:rPr lang="es-CO" dirty="0" smtClean="0">
              <a:latin typeface="Baskerville Old Face" panose="02020602080505020303" pitchFamily="18" charset="0"/>
            </a:rPr>
            <a:t>Prestadores de servicios </a:t>
          </a:r>
          <a:endParaRPr lang="es-CO" dirty="0">
            <a:latin typeface="Baskerville Old Face" panose="02020602080505020303" pitchFamily="18" charset="0"/>
          </a:endParaRPr>
        </a:p>
      </dgm:t>
    </dgm:pt>
    <dgm:pt modelId="{93B43D1A-CCDE-47D0-8232-860E9F74FBD4}" type="parTrans" cxnId="{C6077214-0A31-494A-9866-6074F03A4067}">
      <dgm:prSet/>
      <dgm:spPr/>
      <dgm:t>
        <a:bodyPr/>
        <a:lstStyle/>
        <a:p>
          <a:endParaRPr lang="es-CO">
            <a:latin typeface="Baskerville Old Face" panose="02020602080505020303" pitchFamily="18" charset="0"/>
          </a:endParaRPr>
        </a:p>
      </dgm:t>
    </dgm:pt>
    <dgm:pt modelId="{AC3DD1FC-EE06-4B05-8552-D455EFC3A359}" type="sibTrans" cxnId="{C6077214-0A31-494A-9866-6074F03A4067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CO">
            <a:latin typeface="Baskerville Old Face" panose="02020602080505020303" pitchFamily="18" charset="0"/>
          </a:endParaRPr>
        </a:p>
      </dgm:t>
    </dgm:pt>
    <dgm:pt modelId="{4CB529FE-5254-49E8-AC62-CC6375C3F333}" type="pres">
      <dgm:prSet presAssocID="{F7359415-A49E-45A5-91F3-3E298C90614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CA72F5FD-C6D3-4BDF-B67B-231B6FF2923C}" type="pres">
      <dgm:prSet presAssocID="{F7359415-A49E-45A5-91F3-3E298C906144}" presName="dot1" presStyleLbl="alignNode1" presStyleIdx="0" presStyleCnt="10" custLinFactNeighborX="-1669" custLinFactNeighborY="-58210"/>
      <dgm:spPr/>
      <dgm:t>
        <a:bodyPr/>
        <a:lstStyle/>
        <a:p>
          <a:endParaRPr lang="es-CO"/>
        </a:p>
      </dgm:t>
    </dgm:pt>
    <dgm:pt modelId="{4D09890E-BB32-41E8-B555-038AD0C4A9BC}" type="pres">
      <dgm:prSet presAssocID="{F7359415-A49E-45A5-91F3-3E298C906144}" presName="dot2" presStyleLbl="alignNode1" presStyleIdx="1" presStyleCnt="10" custLinFactNeighborX="8316" custLinFactNeighborY="-16632"/>
      <dgm:spPr/>
      <dgm:t>
        <a:bodyPr/>
        <a:lstStyle/>
        <a:p>
          <a:endParaRPr lang="es-CO"/>
        </a:p>
      </dgm:t>
    </dgm:pt>
    <dgm:pt modelId="{701A908E-71EE-47B4-8E8A-60FA43DE9A67}" type="pres">
      <dgm:prSet presAssocID="{F7359415-A49E-45A5-91F3-3E298C906144}" presName="dot3" presStyleLbl="alignNode1" presStyleIdx="2" presStyleCnt="10"/>
      <dgm:spPr/>
      <dgm:t>
        <a:bodyPr/>
        <a:lstStyle/>
        <a:p>
          <a:endParaRPr lang="es-CO"/>
        </a:p>
      </dgm:t>
    </dgm:pt>
    <dgm:pt modelId="{505598CA-871A-4285-9150-2C5FEE452022}" type="pres">
      <dgm:prSet presAssocID="{F7359415-A49E-45A5-91F3-3E298C906144}" presName="dotArrow1" presStyleLbl="alignNode1" presStyleIdx="3" presStyleCnt="10" custLinFactY="-63179" custLinFactNeighborX="-81972" custLinFactNeighborY="-100000"/>
      <dgm:spPr/>
      <dgm:t>
        <a:bodyPr/>
        <a:lstStyle/>
        <a:p>
          <a:endParaRPr lang="es-CO"/>
        </a:p>
      </dgm:t>
    </dgm:pt>
    <dgm:pt modelId="{5281BE62-0E77-4DEA-B5A4-8A2AA6C1443E}" type="pres">
      <dgm:prSet presAssocID="{F7359415-A49E-45A5-91F3-3E298C906144}" presName="dotArrow2" presStyleLbl="alignNode1" presStyleIdx="4" presStyleCnt="10" custLinFactY="-66723" custLinFactNeighborX="-48710" custLinFactNeighborY="-100000"/>
      <dgm:spPr/>
      <dgm:t>
        <a:bodyPr/>
        <a:lstStyle/>
        <a:p>
          <a:endParaRPr lang="es-CO"/>
        </a:p>
      </dgm:t>
    </dgm:pt>
    <dgm:pt modelId="{518072CB-092D-4742-B89B-5E649298DDEB}" type="pres">
      <dgm:prSet presAssocID="{F7359415-A49E-45A5-91F3-3E298C906144}" presName="dotArrow3" presStyleLbl="alignNode1" presStyleIdx="5" presStyleCnt="10" custLinFactNeighborX="-81972" custLinFactNeighborY="4361"/>
      <dgm:spPr/>
      <dgm:t>
        <a:bodyPr/>
        <a:lstStyle/>
        <a:p>
          <a:endParaRPr lang="es-CO"/>
        </a:p>
      </dgm:t>
    </dgm:pt>
    <dgm:pt modelId="{D91477F1-D65A-4B06-AFED-902BAC824483}" type="pres">
      <dgm:prSet presAssocID="{F7359415-A49E-45A5-91F3-3E298C906144}" presName="dotArrow4" presStyleLbl="alignNode1" presStyleIdx="6" presStyleCnt="10" custLinFactX="-15171" custLinFactY="-83354" custLinFactNeighborX="-100000" custLinFactNeighborY="-100000"/>
      <dgm:spPr/>
      <dgm:t>
        <a:bodyPr/>
        <a:lstStyle/>
        <a:p>
          <a:endParaRPr lang="es-CO"/>
        </a:p>
      </dgm:t>
    </dgm:pt>
    <dgm:pt modelId="{A506149E-BA7D-4BC1-9E2B-CD1C2AB2E9C8}" type="pres">
      <dgm:prSet presAssocID="{F7359415-A49E-45A5-91F3-3E298C906144}" presName="dotArrow5" presStyleLbl="alignNode1" presStyleIdx="7" presStyleCnt="10" custLinFactY="-54863" custLinFactNeighborX="-81972" custLinFactNeighborY="-100000"/>
      <dgm:spPr/>
      <dgm:t>
        <a:bodyPr/>
        <a:lstStyle/>
        <a:p>
          <a:endParaRPr lang="es-CO"/>
        </a:p>
      </dgm:t>
    </dgm:pt>
    <dgm:pt modelId="{0259BC16-6732-49A2-B57D-442968ED93A0}" type="pres">
      <dgm:prSet presAssocID="{F7359415-A49E-45A5-91F3-3E298C906144}" presName="dotArrow6" presStyleLbl="alignNode1" presStyleIdx="8" presStyleCnt="10" custLinFactY="-63620" custLinFactNeighborX="-81972" custLinFactNeighborY="-100000"/>
      <dgm:spPr/>
      <dgm:t>
        <a:bodyPr/>
        <a:lstStyle/>
        <a:p>
          <a:endParaRPr lang="es-CO"/>
        </a:p>
      </dgm:t>
    </dgm:pt>
    <dgm:pt modelId="{6A997143-5114-4809-BCC4-1FADBEA5AE38}" type="pres">
      <dgm:prSet presAssocID="{F7359415-A49E-45A5-91F3-3E298C906144}" presName="dotArrow7" presStyleLbl="alignNode1" presStyleIdx="9" presStyleCnt="10" custLinFactY="-57993" custLinFactNeighborX="-81971" custLinFactNeighborY="-100000"/>
      <dgm:spPr/>
      <dgm:t>
        <a:bodyPr/>
        <a:lstStyle/>
        <a:p>
          <a:endParaRPr lang="es-CO"/>
        </a:p>
      </dgm:t>
    </dgm:pt>
    <dgm:pt modelId="{10BE5FB5-CC2D-484C-AFA2-00E59D2B7985}" type="pres">
      <dgm:prSet presAssocID="{21014349-D00C-4BEA-98B5-4A74B82F0B28}" presName="parTx1" presStyleLbl="node1" presStyleIdx="0" presStyleCnt="2"/>
      <dgm:spPr/>
      <dgm:t>
        <a:bodyPr/>
        <a:lstStyle/>
        <a:p>
          <a:endParaRPr lang="es-CO"/>
        </a:p>
      </dgm:t>
    </dgm:pt>
    <dgm:pt modelId="{68881D65-F752-4A05-8A27-9972B0A3BD62}" type="pres">
      <dgm:prSet presAssocID="{184DC313-8456-42B9-A261-5CB5075CC0F3}" presName="picture1" presStyleCnt="0"/>
      <dgm:spPr/>
      <dgm:t>
        <a:bodyPr/>
        <a:lstStyle/>
        <a:p>
          <a:endParaRPr lang="es-CO"/>
        </a:p>
      </dgm:t>
    </dgm:pt>
    <dgm:pt modelId="{84A40130-0515-4C15-8781-DED17DBC5C61}" type="pres">
      <dgm:prSet presAssocID="{184DC313-8456-42B9-A261-5CB5075CC0F3}" presName="imageRepeatNode" presStyleLbl="fgImgPlace1" presStyleIdx="0" presStyleCnt="2"/>
      <dgm:spPr/>
      <dgm:t>
        <a:bodyPr/>
        <a:lstStyle/>
        <a:p>
          <a:endParaRPr lang="es-CO"/>
        </a:p>
      </dgm:t>
    </dgm:pt>
    <dgm:pt modelId="{4BEC9B93-60BD-4F5B-AE06-040536BCAA60}" type="pres">
      <dgm:prSet presAssocID="{318A9FC2-FF35-4B0F-8040-E9B80A1ED6E0}" presName="parTx2" presStyleLbl="node1" presStyleIdx="1" presStyleCnt="2" custLinFactNeighborY="-17249"/>
      <dgm:spPr/>
      <dgm:t>
        <a:bodyPr/>
        <a:lstStyle/>
        <a:p>
          <a:endParaRPr lang="es-CO"/>
        </a:p>
      </dgm:t>
    </dgm:pt>
    <dgm:pt modelId="{9B6B78BB-94A8-4178-AE18-437F8C3397C2}" type="pres">
      <dgm:prSet presAssocID="{AC3DD1FC-EE06-4B05-8552-D455EFC3A359}" presName="picture2" presStyleCnt="0"/>
      <dgm:spPr/>
      <dgm:t>
        <a:bodyPr/>
        <a:lstStyle/>
        <a:p>
          <a:endParaRPr lang="es-CO"/>
        </a:p>
      </dgm:t>
    </dgm:pt>
    <dgm:pt modelId="{99849EDF-BBF7-4D12-A3D5-4BDAC3A1F31E}" type="pres">
      <dgm:prSet presAssocID="{AC3DD1FC-EE06-4B05-8552-D455EFC3A359}" presName="imageRepeatNode" presStyleLbl="fgImgPlace1" presStyleIdx="1" presStyleCnt="2" custLinFactNeighborX="-2915" custLinFactNeighborY="-15801"/>
      <dgm:spPr/>
      <dgm:t>
        <a:bodyPr/>
        <a:lstStyle/>
        <a:p>
          <a:endParaRPr lang="es-CO"/>
        </a:p>
      </dgm:t>
    </dgm:pt>
  </dgm:ptLst>
  <dgm:cxnLst>
    <dgm:cxn modelId="{859826E6-87FF-4F22-BC50-A903E6FA4844}" type="presOf" srcId="{F7359415-A49E-45A5-91F3-3E298C906144}" destId="{4CB529FE-5254-49E8-AC62-CC6375C3F333}" srcOrd="0" destOrd="0" presId="urn:microsoft.com/office/officeart/2008/layout/AscendingPictureAccentProcess"/>
    <dgm:cxn modelId="{5E0A51FC-9EF9-487B-8975-9604B2D6E528}" srcId="{F7359415-A49E-45A5-91F3-3E298C906144}" destId="{21014349-D00C-4BEA-98B5-4A74B82F0B28}" srcOrd="0" destOrd="0" parTransId="{0A40A1BC-23AC-49F5-A10B-650D2EF8609A}" sibTransId="{184DC313-8456-42B9-A261-5CB5075CC0F3}"/>
    <dgm:cxn modelId="{1D375E96-2038-4DA9-99E9-4CA30D5285EB}" type="presOf" srcId="{184DC313-8456-42B9-A261-5CB5075CC0F3}" destId="{84A40130-0515-4C15-8781-DED17DBC5C61}" srcOrd="0" destOrd="0" presId="urn:microsoft.com/office/officeart/2008/layout/AscendingPictureAccentProcess"/>
    <dgm:cxn modelId="{09D812EA-5BE2-447D-8C12-6764DE80BC81}" type="presOf" srcId="{21014349-D00C-4BEA-98B5-4A74B82F0B28}" destId="{10BE5FB5-CC2D-484C-AFA2-00E59D2B7985}" srcOrd="0" destOrd="0" presId="urn:microsoft.com/office/officeart/2008/layout/AscendingPictureAccentProcess"/>
    <dgm:cxn modelId="{31C02C16-09ED-4257-8BAD-DF6D51A210C2}" type="presOf" srcId="{AC3DD1FC-EE06-4B05-8552-D455EFC3A359}" destId="{99849EDF-BBF7-4D12-A3D5-4BDAC3A1F31E}" srcOrd="0" destOrd="0" presId="urn:microsoft.com/office/officeart/2008/layout/AscendingPictureAccentProcess"/>
    <dgm:cxn modelId="{C6077214-0A31-494A-9866-6074F03A4067}" srcId="{F7359415-A49E-45A5-91F3-3E298C906144}" destId="{318A9FC2-FF35-4B0F-8040-E9B80A1ED6E0}" srcOrd="1" destOrd="0" parTransId="{93B43D1A-CCDE-47D0-8232-860E9F74FBD4}" sibTransId="{AC3DD1FC-EE06-4B05-8552-D455EFC3A359}"/>
    <dgm:cxn modelId="{A15CA3D8-E1E8-4A07-AC16-22497100F343}" type="presOf" srcId="{318A9FC2-FF35-4B0F-8040-E9B80A1ED6E0}" destId="{4BEC9B93-60BD-4F5B-AE06-040536BCAA60}" srcOrd="0" destOrd="0" presId="urn:microsoft.com/office/officeart/2008/layout/AscendingPictureAccentProcess"/>
    <dgm:cxn modelId="{9868C8F3-1A70-4338-BD3E-A00B050F580B}" type="presParOf" srcId="{4CB529FE-5254-49E8-AC62-CC6375C3F333}" destId="{CA72F5FD-C6D3-4BDF-B67B-231B6FF2923C}" srcOrd="0" destOrd="0" presId="urn:microsoft.com/office/officeart/2008/layout/AscendingPictureAccentProcess"/>
    <dgm:cxn modelId="{B45E009D-601E-40A6-A2F3-7A7FD613EAB8}" type="presParOf" srcId="{4CB529FE-5254-49E8-AC62-CC6375C3F333}" destId="{4D09890E-BB32-41E8-B555-038AD0C4A9BC}" srcOrd="1" destOrd="0" presId="urn:microsoft.com/office/officeart/2008/layout/AscendingPictureAccentProcess"/>
    <dgm:cxn modelId="{7530FEAD-E7FE-4161-B119-C57472FC2CD5}" type="presParOf" srcId="{4CB529FE-5254-49E8-AC62-CC6375C3F333}" destId="{701A908E-71EE-47B4-8E8A-60FA43DE9A67}" srcOrd="2" destOrd="0" presId="urn:microsoft.com/office/officeart/2008/layout/AscendingPictureAccentProcess"/>
    <dgm:cxn modelId="{8D5A60D7-B42A-4319-8BE6-AB2D54D5771A}" type="presParOf" srcId="{4CB529FE-5254-49E8-AC62-CC6375C3F333}" destId="{505598CA-871A-4285-9150-2C5FEE452022}" srcOrd="3" destOrd="0" presId="urn:microsoft.com/office/officeart/2008/layout/AscendingPictureAccentProcess"/>
    <dgm:cxn modelId="{6C875714-A4DD-4483-A8B4-2D91FB5C0FAD}" type="presParOf" srcId="{4CB529FE-5254-49E8-AC62-CC6375C3F333}" destId="{5281BE62-0E77-4DEA-B5A4-8A2AA6C1443E}" srcOrd="4" destOrd="0" presId="urn:microsoft.com/office/officeart/2008/layout/AscendingPictureAccentProcess"/>
    <dgm:cxn modelId="{FD958AC7-3E98-41E8-B3DD-A7DFA14E6107}" type="presParOf" srcId="{4CB529FE-5254-49E8-AC62-CC6375C3F333}" destId="{518072CB-092D-4742-B89B-5E649298DDEB}" srcOrd="5" destOrd="0" presId="urn:microsoft.com/office/officeart/2008/layout/AscendingPictureAccentProcess"/>
    <dgm:cxn modelId="{B4F52743-C840-43D7-A9BA-7A8E1C4338BE}" type="presParOf" srcId="{4CB529FE-5254-49E8-AC62-CC6375C3F333}" destId="{D91477F1-D65A-4B06-AFED-902BAC824483}" srcOrd="6" destOrd="0" presId="urn:microsoft.com/office/officeart/2008/layout/AscendingPictureAccentProcess"/>
    <dgm:cxn modelId="{A0606710-4B85-4E36-A5A4-BD8302511898}" type="presParOf" srcId="{4CB529FE-5254-49E8-AC62-CC6375C3F333}" destId="{A506149E-BA7D-4BC1-9E2B-CD1C2AB2E9C8}" srcOrd="7" destOrd="0" presId="urn:microsoft.com/office/officeart/2008/layout/AscendingPictureAccentProcess"/>
    <dgm:cxn modelId="{1DE9F8F8-E06E-4AAB-B71C-3E079229F934}" type="presParOf" srcId="{4CB529FE-5254-49E8-AC62-CC6375C3F333}" destId="{0259BC16-6732-49A2-B57D-442968ED93A0}" srcOrd="8" destOrd="0" presId="urn:microsoft.com/office/officeart/2008/layout/AscendingPictureAccentProcess"/>
    <dgm:cxn modelId="{D7058110-76D2-4D04-B8B6-5866567FD7A8}" type="presParOf" srcId="{4CB529FE-5254-49E8-AC62-CC6375C3F333}" destId="{6A997143-5114-4809-BCC4-1FADBEA5AE38}" srcOrd="9" destOrd="0" presId="urn:microsoft.com/office/officeart/2008/layout/AscendingPictureAccentProcess"/>
    <dgm:cxn modelId="{F9C3B298-77E0-45CE-A183-93B4C389779B}" type="presParOf" srcId="{4CB529FE-5254-49E8-AC62-CC6375C3F333}" destId="{10BE5FB5-CC2D-484C-AFA2-00E59D2B7985}" srcOrd="10" destOrd="0" presId="urn:microsoft.com/office/officeart/2008/layout/AscendingPictureAccentProcess"/>
    <dgm:cxn modelId="{919B4E70-7FD6-4DF2-B0FE-F8DA12A116A9}" type="presParOf" srcId="{4CB529FE-5254-49E8-AC62-CC6375C3F333}" destId="{68881D65-F752-4A05-8A27-9972B0A3BD62}" srcOrd="11" destOrd="0" presId="urn:microsoft.com/office/officeart/2008/layout/AscendingPictureAccentProcess"/>
    <dgm:cxn modelId="{A9872049-3587-420A-84F8-76060E815D3A}" type="presParOf" srcId="{68881D65-F752-4A05-8A27-9972B0A3BD62}" destId="{84A40130-0515-4C15-8781-DED17DBC5C61}" srcOrd="0" destOrd="0" presId="urn:microsoft.com/office/officeart/2008/layout/AscendingPictureAccentProcess"/>
    <dgm:cxn modelId="{A5662BF7-888C-4163-80CE-5B46147B8F24}" type="presParOf" srcId="{4CB529FE-5254-49E8-AC62-CC6375C3F333}" destId="{4BEC9B93-60BD-4F5B-AE06-040536BCAA60}" srcOrd="12" destOrd="0" presId="urn:microsoft.com/office/officeart/2008/layout/AscendingPictureAccentProcess"/>
    <dgm:cxn modelId="{38C6D04D-3D7E-43E5-8DF0-0E3C50FDD9E2}" type="presParOf" srcId="{4CB529FE-5254-49E8-AC62-CC6375C3F333}" destId="{9B6B78BB-94A8-4178-AE18-437F8C3397C2}" srcOrd="13" destOrd="0" presId="urn:microsoft.com/office/officeart/2008/layout/AscendingPictureAccentProcess"/>
    <dgm:cxn modelId="{152C75DC-3D1C-40FB-B246-EBCE1F8E0215}" type="presParOf" srcId="{9B6B78BB-94A8-4178-AE18-437F8C3397C2}" destId="{99849EDF-BBF7-4D12-A3D5-4BDAC3A1F31E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4B65FF7-653E-4E81-9745-7B6D8342E642}" type="doc">
      <dgm:prSet loTypeId="urn:microsoft.com/office/officeart/2005/8/layout/vList4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5F2646A1-D45B-4942-9C0C-AB55806E5CE8}">
      <dgm:prSet phldrT="[Texto]"/>
      <dgm:spPr/>
      <dgm:t>
        <a:bodyPr/>
        <a:lstStyle/>
        <a:p>
          <a:r>
            <a:rPr lang="es-CO" dirty="0" smtClean="0"/>
            <a:t>Recreación, Diversión, Esparcimiento</a:t>
          </a:r>
          <a:endParaRPr lang="es-CO" dirty="0"/>
        </a:p>
      </dgm:t>
    </dgm:pt>
    <dgm:pt modelId="{64F9AF90-46C3-4F14-A1DD-F3C47881F751}" type="parTrans" cxnId="{919A6696-A263-4B95-A0B3-E37FFF1948AB}">
      <dgm:prSet/>
      <dgm:spPr/>
      <dgm:t>
        <a:bodyPr/>
        <a:lstStyle/>
        <a:p>
          <a:endParaRPr lang="es-CO"/>
        </a:p>
      </dgm:t>
    </dgm:pt>
    <dgm:pt modelId="{9DCF32AA-59B5-4A23-9E66-23CD72015E59}" type="sibTrans" cxnId="{919A6696-A263-4B95-A0B3-E37FFF1948AB}">
      <dgm:prSet/>
      <dgm:spPr/>
      <dgm:t>
        <a:bodyPr/>
        <a:lstStyle/>
        <a:p>
          <a:endParaRPr lang="es-CO"/>
        </a:p>
      </dgm:t>
    </dgm:pt>
    <dgm:pt modelId="{96D7F961-87BA-4D52-8772-808A11FD9871}">
      <dgm:prSet phldrT="[Texto]"/>
      <dgm:spPr/>
      <dgm:t>
        <a:bodyPr/>
        <a:lstStyle/>
        <a:p>
          <a:r>
            <a:rPr lang="es-CO" dirty="0" smtClean="0"/>
            <a:t>Salas de recepciones y banquetes</a:t>
          </a:r>
          <a:endParaRPr lang="es-CO" dirty="0"/>
        </a:p>
      </dgm:t>
    </dgm:pt>
    <dgm:pt modelId="{500E4E47-B789-419C-869C-5A2401E5E5FF}" type="parTrans" cxnId="{F4EE8520-667C-453F-8F47-46A33C4348C2}">
      <dgm:prSet/>
      <dgm:spPr/>
      <dgm:t>
        <a:bodyPr/>
        <a:lstStyle/>
        <a:p>
          <a:endParaRPr lang="es-CO"/>
        </a:p>
      </dgm:t>
    </dgm:pt>
    <dgm:pt modelId="{D347F6F7-5FF1-4023-B4B2-7CCED5AAD85A}" type="sibTrans" cxnId="{F4EE8520-667C-453F-8F47-46A33C4348C2}">
      <dgm:prSet/>
      <dgm:spPr/>
      <dgm:t>
        <a:bodyPr/>
        <a:lstStyle/>
        <a:p>
          <a:endParaRPr lang="es-CO"/>
        </a:p>
      </dgm:t>
    </dgm:pt>
    <dgm:pt modelId="{AE354C37-1696-4D4F-B4F8-5A39966FE2A8}">
      <dgm:prSet phldrT="[Texto]"/>
      <dgm:spPr/>
      <dgm:t>
        <a:bodyPr/>
        <a:lstStyle/>
        <a:p>
          <a:r>
            <a:rPr lang="es-CO" dirty="0" smtClean="0"/>
            <a:t>Comidas y Bebidas</a:t>
          </a:r>
          <a:endParaRPr lang="es-CO" dirty="0"/>
        </a:p>
      </dgm:t>
    </dgm:pt>
    <dgm:pt modelId="{078A9ABC-4AE3-413C-9A0F-98305C2242D5}" type="parTrans" cxnId="{171B434B-F66F-412A-AACB-E1B488912DAE}">
      <dgm:prSet/>
      <dgm:spPr/>
      <dgm:t>
        <a:bodyPr/>
        <a:lstStyle/>
        <a:p>
          <a:endParaRPr lang="es-CO"/>
        </a:p>
      </dgm:t>
    </dgm:pt>
    <dgm:pt modelId="{68F9BBBE-7AD3-4A49-BE16-688BE08667B7}" type="sibTrans" cxnId="{171B434B-F66F-412A-AACB-E1B488912DAE}">
      <dgm:prSet/>
      <dgm:spPr/>
      <dgm:t>
        <a:bodyPr/>
        <a:lstStyle/>
        <a:p>
          <a:endParaRPr lang="es-CO"/>
        </a:p>
      </dgm:t>
    </dgm:pt>
    <dgm:pt modelId="{810B9471-BE3B-4CF3-B4B9-1B778FFF9702}">
      <dgm:prSet phldrT="[Texto]"/>
      <dgm:spPr/>
      <dgm:t>
        <a:bodyPr/>
        <a:lstStyle/>
        <a:p>
          <a:r>
            <a:rPr lang="es-CO" dirty="0" smtClean="0"/>
            <a:t>Restaurantes</a:t>
          </a:r>
          <a:endParaRPr lang="es-CO" dirty="0"/>
        </a:p>
      </dgm:t>
    </dgm:pt>
    <dgm:pt modelId="{F3D3EBFD-72D2-4FFF-9D36-CDEF0D984D43}" type="parTrans" cxnId="{EDA94182-3E18-4F8C-8EA8-BEB5F082FA7C}">
      <dgm:prSet/>
      <dgm:spPr/>
      <dgm:t>
        <a:bodyPr/>
        <a:lstStyle/>
        <a:p>
          <a:endParaRPr lang="es-CO"/>
        </a:p>
      </dgm:t>
    </dgm:pt>
    <dgm:pt modelId="{0D710209-0166-4E6A-9F90-F8F19670F699}" type="sibTrans" cxnId="{EDA94182-3E18-4F8C-8EA8-BEB5F082FA7C}">
      <dgm:prSet/>
      <dgm:spPr/>
      <dgm:t>
        <a:bodyPr/>
        <a:lstStyle/>
        <a:p>
          <a:endParaRPr lang="es-CO"/>
        </a:p>
      </dgm:t>
    </dgm:pt>
    <dgm:pt modelId="{6A7AA39E-BD70-4E05-AD22-295C9286CBDD}">
      <dgm:prSet phldrT="[Texto]"/>
      <dgm:spPr/>
      <dgm:t>
        <a:bodyPr/>
        <a:lstStyle/>
        <a:p>
          <a:r>
            <a:rPr lang="es-CO" dirty="0" smtClean="0"/>
            <a:t>Alojamiento</a:t>
          </a:r>
          <a:endParaRPr lang="es-CO" dirty="0"/>
        </a:p>
      </dgm:t>
    </dgm:pt>
    <dgm:pt modelId="{BCC39080-AD5B-4AA6-B3A3-BFC8623E739B}" type="parTrans" cxnId="{91C55CD3-5E0C-41BC-8303-56B640CC2895}">
      <dgm:prSet/>
      <dgm:spPr/>
      <dgm:t>
        <a:bodyPr/>
        <a:lstStyle/>
        <a:p>
          <a:endParaRPr lang="es-CO"/>
        </a:p>
      </dgm:t>
    </dgm:pt>
    <dgm:pt modelId="{E7A103DE-E2AA-4B0D-9C8E-C71AC9E13EB5}" type="sibTrans" cxnId="{91C55CD3-5E0C-41BC-8303-56B640CC2895}">
      <dgm:prSet/>
      <dgm:spPr/>
      <dgm:t>
        <a:bodyPr/>
        <a:lstStyle/>
        <a:p>
          <a:endParaRPr lang="es-CO"/>
        </a:p>
      </dgm:t>
    </dgm:pt>
    <dgm:pt modelId="{34C3F83B-2B15-4433-8920-B506D17D11D6}">
      <dgm:prSet phldrT="[Texto]"/>
      <dgm:spPr/>
      <dgm:t>
        <a:bodyPr/>
        <a:lstStyle/>
        <a:p>
          <a:r>
            <a:rPr lang="es-EC" dirty="0" smtClean="0"/>
            <a:t>Cabañas, Hostal, Hostería, Hostería – Hacienda – Lodge, Hotel</a:t>
          </a:r>
          <a:endParaRPr lang="es-CO" dirty="0"/>
        </a:p>
      </dgm:t>
    </dgm:pt>
    <dgm:pt modelId="{AC7BA186-57F8-429E-AA00-6E78E33CC2FB}" type="parTrans" cxnId="{B17E561F-B47C-408D-A144-2DB4185D297C}">
      <dgm:prSet/>
      <dgm:spPr/>
      <dgm:t>
        <a:bodyPr/>
        <a:lstStyle/>
        <a:p>
          <a:endParaRPr lang="es-CO"/>
        </a:p>
      </dgm:t>
    </dgm:pt>
    <dgm:pt modelId="{C6BCA621-02CF-4F20-9020-4AB5C3A75AC7}" type="sibTrans" cxnId="{B17E561F-B47C-408D-A144-2DB4185D297C}">
      <dgm:prSet/>
      <dgm:spPr/>
      <dgm:t>
        <a:bodyPr/>
        <a:lstStyle/>
        <a:p>
          <a:endParaRPr lang="es-CO"/>
        </a:p>
      </dgm:t>
    </dgm:pt>
    <dgm:pt modelId="{EBD8DD26-E98D-4B78-B014-583B768EE5F4}">
      <dgm:prSet phldrT="[Texto]"/>
      <dgm:spPr/>
      <dgm:t>
        <a:bodyPr/>
        <a:lstStyle/>
        <a:p>
          <a:r>
            <a:rPr lang="es-CO" dirty="0" smtClean="0"/>
            <a:t>Transporte</a:t>
          </a:r>
          <a:endParaRPr lang="es-CO" dirty="0"/>
        </a:p>
      </dgm:t>
    </dgm:pt>
    <dgm:pt modelId="{30F6C99D-5D04-4B9C-B762-981197D90AC4}" type="parTrans" cxnId="{170D0F42-631A-41E0-B3A3-2C77ADA66058}">
      <dgm:prSet/>
      <dgm:spPr/>
      <dgm:t>
        <a:bodyPr/>
        <a:lstStyle/>
        <a:p>
          <a:endParaRPr lang="es-CO"/>
        </a:p>
      </dgm:t>
    </dgm:pt>
    <dgm:pt modelId="{92E05A0A-DDFD-4108-90C9-F135DA723542}" type="sibTrans" cxnId="{170D0F42-631A-41E0-B3A3-2C77ADA66058}">
      <dgm:prSet/>
      <dgm:spPr/>
      <dgm:t>
        <a:bodyPr/>
        <a:lstStyle/>
        <a:p>
          <a:endParaRPr lang="es-CO"/>
        </a:p>
      </dgm:t>
    </dgm:pt>
    <dgm:pt modelId="{FF8E523D-60E9-4D6D-8CF2-6CAB0C44E5BF}">
      <dgm:prSet phldrT="[Texto]"/>
      <dgm:spPr/>
      <dgm:t>
        <a:bodyPr/>
        <a:lstStyle/>
        <a:p>
          <a:r>
            <a:rPr lang="es-CO" dirty="0" smtClean="0"/>
            <a:t>Renta Car</a:t>
          </a:r>
          <a:endParaRPr lang="es-CO" dirty="0"/>
        </a:p>
      </dgm:t>
    </dgm:pt>
    <dgm:pt modelId="{DF56953E-0163-4851-A1D5-313E35CF93D2}" type="parTrans" cxnId="{87C829FE-9253-4FF4-A1D1-606C6F1C58DF}">
      <dgm:prSet/>
      <dgm:spPr/>
      <dgm:t>
        <a:bodyPr/>
        <a:lstStyle/>
        <a:p>
          <a:endParaRPr lang="es-CO"/>
        </a:p>
      </dgm:t>
    </dgm:pt>
    <dgm:pt modelId="{8A84E0ED-369B-48CE-8FC4-66D819D5B732}" type="sibTrans" cxnId="{87C829FE-9253-4FF4-A1D1-606C6F1C58DF}">
      <dgm:prSet/>
      <dgm:spPr/>
      <dgm:t>
        <a:bodyPr/>
        <a:lstStyle/>
        <a:p>
          <a:endParaRPr lang="es-CO"/>
        </a:p>
      </dgm:t>
    </dgm:pt>
    <dgm:pt modelId="{1228671E-748C-4696-AEE1-6B96F9D223CA}" type="pres">
      <dgm:prSet presAssocID="{64B65FF7-653E-4E81-9745-7B6D8342E64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24F4717-6D74-4083-A5D2-3928FAAE3604}" type="pres">
      <dgm:prSet presAssocID="{5F2646A1-D45B-4942-9C0C-AB55806E5CE8}" presName="comp" presStyleCnt="0"/>
      <dgm:spPr/>
      <dgm:t>
        <a:bodyPr/>
        <a:lstStyle/>
        <a:p>
          <a:endParaRPr lang="es-CO"/>
        </a:p>
      </dgm:t>
    </dgm:pt>
    <dgm:pt modelId="{297B31B4-6730-4286-9CC5-849802D23CD2}" type="pres">
      <dgm:prSet presAssocID="{5F2646A1-D45B-4942-9C0C-AB55806E5CE8}" presName="box" presStyleLbl="node1" presStyleIdx="0" presStyleCnt="4" custLinFactNeighborX="611"/>
      <dgm:spPr/>
      <dgm:t>
        <a:bodyPr/>
        <a:lstStyle/>
        <a:p>
          <a:endParaRPr lang="es-CO"/>
        </a:p>
      </dgm:t>
    </dgm:pt>
    <dgm:pt modelId="{D1F0E63E-47F4-4BDA-9C0B-DF0F7D5C950F}" type="pres">
      <dgm:prSet presAssocID="{5F2646A1-D45B-4942-9C0C-AB55806E5CE8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C8A577B4-BE0F-4DCD-AACA-0C7495E1317F}" type="pres">
      <dgm:prSet presAssocID="{5F2646A1-D45B-4942-9C0C-AB55806E5CE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0B62D81-8F54-4048-A779-A9BBF6EFB72D}" type="pres">
      <dgm:prSet presAssocID="{9DCF32AA-59B5-4A23-9E66-23CD72015E59}" presName="spacer" presStyleCnt="0"/>
      <dgm:spPr/>
      <dgm:t>
        <a:bodyPr/>
        <a:lstStyle/>
        <a:p>
          <a:endParaRPr lang="es-CO"/>
        </a:p>
      </dgm:t>
    </dgm:pt>
    <dgm:pt modelId="{654743BD-0EF2-4180-B463-E31B2C814A3F}" type="pres">
      <dgm:prSet presAssocID="{AE354C37-1696-4D4F-B4F8-5A39966FE2A8}" presName="comp" presStyleCnt="0"/>
      <dgm:spPr/>
      <dgm:t>
        <a:bodyPr/>
        <a:lstStyle/>
        <a:p>
          <a:endParaRPr lang="es-CO"/>
        </a:p>
      </dgm:t>
    </dgm:pt>
    <dgm:pt modelId="{A2C15385-1AE5-49BE-9C59-630854F02CFA}" type="pres">
      <dgm:prSet presAssocID="{AE354C37-1696-4D4F-B4F8-5A39966FE2A8}" presName="box" presStyleLbl="node1" presStyleIdx="1" presStyleCnt="4"/>
      <dgm:spPr/>
      <dgm:t>
        <a:bodyPr/>
        <a:lstStyle/>
        <a:p>
          <a:endParaRPr lang="es-CO"/>
        </a:p>
      </dgm:t>
    </dgm:pt>
    <dgm:pt modelId="{361348B5-3A6E-437B-885A-509B70CEF1D3}" type="pres">
      <dgm:prSet presAssocID="{AE354C37-1696-4D4F-B4F8-5A39966FE2A8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E217035F-10B0-4EC0-8FA1-B7F1D5E0FE3A}" type="pres">
      <dgm:prSet presAssocID="{AE354C37-1696-4D4F-B4F8-5A39966FE2A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F52CDF5-F1E5-46DF-B65F-00E8221CEAEF}" type="pres">
      <dgm:prSet presAssocID="{68F9BBBE-7AD3-4A49-BE16-688BE08667B7}" presName="spacer" presStyleCnt="0"/>
      <dgm:spPr/>
      <dgm:t>
        <a:bodyPr/>
        <a:lstStyle/>
        <a:p>
          <a:endParaRPr lang="es-CO"/>
        </a:p>
      </dgm:t>
    </dgm:pt>
    <dgm:pt modelId="{93ECA1A0-C3B7-4247-ADCC-0F9F459F99CD}" type="pres">
      <dgm:prSet presAssocID="{6A7AA39E-BD70-4E05-AD22-295C9286CBDD}" presName="comp" presStyleCnt="0"/>
      <dgm:spPr/>
      <dgm:t>
        <a:bodyPr/>
        <a:lstStyle/>
        <a:p>
          <a:endParaRPr lang="es-CO"/>
        </a:p>
      </dgm:t>
    </dgm:pt>
    <dgm:pt modelId="{234E5FB1-E326-4B52-A4FF-90683ACA0B33}" type="pres">
      <dgm:prSet presAssocID="{6A7AA39E-BD70-4E05-AD22-295C9286CBDD}" presName="box" presStyleLbl="node1" presStyleIdx="2" presStyleCnt="4"/>
      <dgm:spPr/>
      <dgm:t>
        <a:bodyPr/>
        <a:lstStyle/>
        <a:p>
          <a:endParaRPr lang="es-CO"/>
        </a:p>
      </dgm:t>
    </dgm:pt>
    <dgm:pt modelId="{52A6FD54-B8F8-4B56-95CB-9DE433EEA357}" type="pres">
      <dgm:prSet presAssocID="{6A7AA39E-BD70-4E05-AD22-295C9286CBDD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9FCADCDC-D48D-436D-A9DF-F3517044C523}" type="pres">
      <dgm:prSet presAssocID="{6A7AA39E-BD70-4E05-AD22-295C9286CBD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498C8EA-A541-438F-83DA-0B5144D1F032}" type="pres">
      <dgm:prSet presAssocID="{E7A103DE-E2AA-4B0D-9C8E-C71AC9E13EB5}" presName="spacer" presStyleCnt="0"/>
      <dgm:spPr/>
      <dgm:t>
        <a:bodyPr/>
        <a:lstStyle/>
        <a:p>
          <a:endParaRPr lang="es-CO"/>
        </a:p>
      </dgm:t>
    </dgm:pt>
    <dgm:pt modelId="{3B2A3C5C-153D-4555-931E-8881895244D6}" type="pres">
      <dgm:prSet presAssocID="{EBD8DD26-E98D-4B78-B014-583B768EE5F4}" presName="comp" presStyleCnt="0"/>
      <dgm:spPr/>
      <dgm:t>
        <a:bodyPr/>
        <a:lstStyle/>
        <a:p>
          <a:endParaRPr lang="es-CO"/>
        </a:p>
      </dgm:t>
    </dgm:pt>
    <dgm:pt modelId="{0C37D19B-8640-4A1B-A759-BF06BE32E895}" type="pres">
      <dgm:prSet presAssocID="{EBD8DD26-E98D-4B78-B014-583B768EE5F4}" presName="box" presStyleLbl="node1" presStyleIdx="3" presStyleCnt="4"/>
      <dgm:spPr/>
      <dgm:t>
        <a:bodyPr/>
        <a:lstStyle/>
        <a:p>
          <a:endParaRPr lang="es-CO"/>
        </a:p>
      </dgm:t>
    </dgm:pt>
    <dgm:pt modelId="{D81CD32C-A2C2-4BF2-93C4-F6DB41DF94AD}" type="pres">
      <dgm:prSet presAssocID="{EBD8DD26-E98D-4B78-B014-583B768EE5F4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46D2A316-22FE-4127-8442-0939F4F1E03D}" type="pres">
      <dgm:prSet presAssocID="{EBD8DD26-E98D-4B78-B014-583B768EE5F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19A6696-A263-4B95-A0B3-E37FFF1948AB}" srcId="{64B65FF7-653E-4E81-9745-7B6D8342E642}" destId="{5F2646A1-D45B-4942-9C0C-AB55806E5CE8}" srcOrd="0" destOrd="0" parTransId="{64F9AF90-46C3-4F14-A1DD-F3C47881F751}" sibTransId="{9DCF32AA-59B5-4A23-9E66-23CD72015E59}"/>
    <dgm:cxn modelId="{8910145D-1E2D-44C5-8AFB-A4D23C5A8E24}" type="presOf" srcId="{FF8E523D-60E9-4D6D-8CF2-6CAB0C44E5BF}" destId="{0C37D19B-8640-4A1B-A759-BF06BE32E895}" srcOrd="0" destOrd="1" presId="urn:microsoft.com/office/officeart/2005/8/layout/vList4"/>
    <dgm:cxn modelId="{8CBF933C-83E1-4D40-976E-8C4445AE4B39}" type="presOf" srcId="{6A7AA39E-BD70-4E05-AD22-295C9286CBDD}" destId="{9FCADCDC-D48D-436D-A9DF-F3517044C523}" srcOrd="1" destOrd="0" presId="urn:microsoft.com/office/officeart/2005/8/layout/vList4"/>
    <dgm:cxn modelId="{F4EE8520-667C-453F-8F47-46A33C4348C2}" srcId="{5F2646A1-D45B-4942-9C0C-AB55806E5CE8}" destId="{96D7F961-87BA-4D52-8772-808A11FD9871}" srcOrd="0" destOrd="0" parTransId="{500E4E47-B789-419C-869C-5A2401E5E5FF}" sibTransId="{D347F6F7-5FF1-4023-B4B2-7CCED5AAD85A}"/>
    <dgm:cxn modelId="{F1D1959E-F3C3-40CA-B590-C8EDE021ECCC}" type="presOf" srcId="{96D7F961-87BA-4D52-8772-808A11FD9871}" destId="{297B31B4-6730-4286-9CC5-849802D23CD2}" srcOrd="0" destOrd="1" presId="urn:microsoft.com/office/officeart/2005/8/layout/vList4"/>
    <dgm:cxn modelId="{9B9F5A44-79E1-4911-BD47-4FACC67AC156}" type="presOf" srcId="{FF8E523D-60E9-4D6D-8CF2-6CAB0C44E5BF}" destId="{46D2A316-22FE-4127-8442-0939F4F1E03D}" srcOrd="1" destOrd="1" presId="urn:microsoft.com/office/officeart/2005/8/layout/vList4"/>
    <dgm:cxn modelId="{B3A1B735-8C01-4521-8E88-965A1CE1FA00}" type="presOf" srcId="{34C3F83B-2B15-4433-8920-B506D17D11D6}" destId="{9FCADCDC-D48D-436D-A9DF-F3517044C523}" srcOrd="1" destOrd="1" presId="urn:microsoft.com/office/officeart/2005/8/layout/vList4"/>
    <dgm:cxn modelId="{907634C8-AACA-49E4-86EE-1848BB966D71}" type="presOf" srcId="{96D7F961-87BA-4D52-8772-808A11FD9871}" destId="{C8A577B4-BE0F-4DCD-AACA-0C7495E1317F}" srcOrd="1" destOrd="1" presId="urn:microsoft.com/office/officeart/2005/8/layout/vList4"/>
    <dgm:cxn modelId="{43C57252-BA49-44D8-A585-659B8D9BCAFE}" type="presOf" srcId="{6A7AA39E-BD70-4E05-AD22-295C9286CBDD}" destId="{234E5FB1-E326-4B52-A4FF-90683ACA0B33}" srcOrd="0" destOrd="0" presId="urn:microsoft.com/office/officeart/2005/8/layout/vList4"/>
    <dgm:cxn modelId="{87C829FE-9253-4FF4-A1D1-606C6F1C58DF}" srcId="{EBD8DD26-E98D-4B78-B014-583B768EE5F4}" destId="{FF8E523D-60E9-4D6D-8CF2-6CAB0C44E5BF}" srcOrd="0" destOrd="0" parTransId="{DF56953E-0163-4851-A1D5-313E35CF93D2}" sibTransId="{8A84E0ED-369B-48CE-8FC4-66D819D5B732}"/>
    <dgm:cxn modelId="{1E491F4B-E491-49BC-B55D-44F044D49237}" type="presOf" srcId="{34C3F83B-2B15-4433-8920-B506D17D11D6}" destId="{234E5FB1-E326-4B52-A4FF-90683ACA0B33}" srcOrd="0" destOrd="1" presId="urn:microsoft.com/office/officeart/2005/8/layout/vList4"/>
    <dgm:cxn modelId="{B17E561F-B47C-408D-A144-2DB4185D297C}" srcId="{6A7AA39E-BD70-4E05-AD22-295C9286CBDD}" destId="{34C3F83B-2B15-4433-8920-B506D17D11D6}" srcOrd="0" destOrd="0" parTransId="{AC7BA186-57F8-429E-AA00-6E78E33CC2FB}" sibTransId="{C6BCA621-02CF-4F20-9020-4AB5C3A75AC7}"/>
    <dgm:cxn modelId="{6786D88D-97EE-4CE5-8AFC-4E9878C2FD32}" type="presOf" srcId="{EBD8DD26-E98D-4B78-B014-583B768EE5F4}" destId="{0C37D19B-8640-4A1B-A759-BF06BE32E895}" srcOrd="0" destOrd="0" presId="urn:microsoft.com/office/officeart/2005/8/layout/vList4"/>
    <dgm:cxn modelId="{0ADC5F92-3215-44B7-8073-04DC6FFAD8F6}" type="presOf" srcId="{AE354C37-1696-4D4F-B4F8-5A39966FE2A8}" destId="{E217035F-10B0-4EC0-8FA1-B7F1D5E0FE3A}" srcOrd="1" destOrd="0" presId="urn:microsoft.com/office/officeart/2005/8/layout/vList4"/>
    <dgm:cxn modelId="{CA31FFC1-3D38-4283-989B-1F39864EEF2C}" type="presOf" srcId="{5F2646A1-D45B-4942-9C0C-AB55806E5CE8}" destId="{C8A577B4-BE0F-4DCD-AACA-0C7495E1317F}" srcOrd="1" destOrd="0" presId="urn:microsoft.com/office/officeart/2005/8/layout/vList4"/>
    <dgm:cxn modelId="{16A11E86-F4DA-416B-8641-188BED00F568}" type="presOf" srcId="{810B9471-BE3B-4CF3-B4B9-1B778FFF9702}" destId="{A2C15385-1AE5-49BE-9C59-630854F02CFA}" srcOrd="0" destOrd="1" presId="urn:microsoft.com/office/officeart/2005/8/layout/vList4"/>
    <dgm:cxn modelId="{EDA94182-3E18-4F8C-8EA8-BEB5F082FA7C}" srcId="{AE354C37-1696-4D4F-B4F8-5A39966FE2A8}" destId="{810B9471-BE3B-4CF3-B4B9-1B778FFF9702}" srcOrd="0" destOrd="0" parTransId="{F3D3EBFD-72D2-4FFF-9D36-CDEF0D984D43}" sibTransId="{0D710209-0166-4E6A-9F90-F8F19670F699}"/>
    <dgm:cxn modelId="{C3F2550F-CA8C-4BB0-9741-A4ADE3E6EE60}" type="presOf" srcId="{810B9471-BE3B-4CF3-B4B9-1B778FFF9702}" destId="{E217035F-10B0-4EC0-8FA1-B7F1D5E0FE3A}" srcOrd="1" destOrd="1" presId="urn:microsoft.com/office/officeart/2005/8/layout/vList4"/>
    <dgm:cxn modelId="{F02DB269-30EC-4D47-A5E2-3C8B37230626}" type="presOf" srcId="{5F2646A1-D45B-4942-9C0C-AB55806E5CE8}" destId="{297B31B4-6730-4286-9CC5-849802D23CD2}" srcOrd="0" destOrd="0" presId="urn:microsoft.com/office/officeart/2005/8/layout/vList4"/>
    <dgm:cxn modelId="{170D0F42-631A-41E0-B3A3-2C77ADA66058}" srcId="{64B65FF7-653E-4E81-9745-7B6D8342E642}" destId="{EBD8DD26-E98D-4B78-B014-583B768EE5F4}" srcOrd="3" destOrd="0" parTransId="{30F6C99D-5D04-4B9C-B762-981197D90AC4}" sibTransId="{92E05A0A-DDFD-4108-90C9-F135DA723542}"/>
    <dgm:cxn modelId="{E787D2D7-90E4-4F69-870D-CC96388FB580}" type="presOf" srcId="{64B65FF7-653E-4E81-9745-7B6D8342E642}" destId="{1228671E-748C-4696-AEE1-6B96F9D223CA}" srcOrd="0" destOrd="0" presId="urn:microsoft.com/office/officeart/2005/8/layout/vList4"/>
    <dgm:cxn modelId="{171B434B-F66F-412A-AACB-E1B488912DAE}" srcId="{64B65FF7-653E-4E81-9745-7B6D8342E642}" destId="{AE354C37-1696-4D4F-B4F8-5A39966FE2A8}" srcOrd="1" destOrd="0" parTransId="{078A9ABC-4AE3-413C-9A0F-98305C2242D5}" sibTransId="{68F9BBBE-7AD3-4A49-BE16-688BE08667B7}"/>
    <dgm:cxn modelId="{51A712E3-EDE2-4EBD-B16F-74FB7BAF60DD}" type="presOf" srcId="{AE354C37-1696-4D4F-B4F8-5A39966FE2A8}" destId="{A2C15385-1AE5-49BE-9C59-630854F02CFA}" srcOrd="0" destOrd="0" presId="urn:microsoft.com/office/officeart/2005/8/layout/vList4"/>
    <dgm:cxn modelId="{1872837B-8381-4C5D-9AEA-14F005B9973E}" type="presOf" srcId="{EBD8DD26-E98D-4B78-B014-583B768EE5F4}" destId="{46D2A316-22FE-4127-8442-0939F4F1E03D}" srcOrd="1" destOrd="0" presId="urn:microsoft.com/office/officeart/2005/8/layout/vList4"/>
    <dgm:cxn modelId="{91C55CD3-5E0C-41BC-8303-56B640CC2895}" srcId="{64B65FF7-653E-4E81-9745-7B6D8342E642}" destId="{6A7AA39E-BD70-4E05-AD22-295C9286CBDD}" srcOrd="2" destOrd="0" parTransId="{BCC39080-AD5B-4AA6-B3A3-BFC8623E739B}" sibTransId="{E7A103DE-E2AA-4B0D-9C8E-C71AC9E13EB5}"/>
    <dgm:cxn modelId="{873A2D97-FDB5-4AAD-A3AC-4DE830D1DD6B}" type="presParOf" srcId="{1228671E-748C-4696-AEE1-6B96F9D223CA}" destId="{624F4717-6D74-4083-A5D2-3928FAAE3604}" srcOrd="0" destOrd="0" presId="urn:microsoft.com/office/officeart/2005/8/layout/vList4"/>
    <dgm:cxn modelId="{18A85F17-9097-4982-94F3-CCCE19B34716}" type="presParOf" srcId="{624F4717-6D74-4083-A5D2-3928FAAE3604}" destId="{297B31B4-6730-4286-9CC5-849802D23CD2}" srcOrd="0" destOrd="0" presId="urn:microsoft.com/office/officeart/2005/8/layout/vList4"/>
    <dgm:cxn modelId="{CC84743C-4E77-498D-BDDB-03875CDA1B2A}" type="presParOf" srcId="{624F4717-6D74-4083-A5D2-3928FAAE3604}" destId="{D1F0E63E-47F4-4BDA-9C0B-DF0F7D5C950F}" srcOrd="1" destOrd="0" presId="urn:microsoft.com/office/officeart/2005/8/layout/vList4"/>
    <dgm:cxn modelId="{5562E20A-EB9A-4B0A-8E92-F4CAA7BAB5E4}" type="presParOf" srcId="{624F4717-6D74-4083-A5D2-3928FAAE3604}" destId="{C8A577B4-BE0F-4DCD-AACA-0C7495E1317F}" srcOrd="2" destOrd="0" presId="urn:microsoft.com/office/officeart/2005/8/layout/vList4"/>
    <dgm:cxn modelId="{0D168FB1-5150-4CAF-8186-77B7781C6647}" type="presParOf" srcId="{1228671E-748C-4696-AEE1-6B96F9D223CA}" destId="{E0B62D81-8F54-4048-A779-A9BBF6EFB72D}" srcOrd="1" destOrd="0" presId="urn:microsoft.com/office/officeart/2005/8/layout/vList4"/>
    <dgm:cxn modelId="{935AC5E3-98DA-4664-8579-200E2BFAAF14}" type="presParOf" srcId="{1228671E-748C-4696-AEE1-6B96F9D223CA}" destId="{654743BD-0EF2-4180-B463-E31B2C814A3F}" srcOrd="2" destOrd="0" presId="urn:microsoft.com/office/officeart/2005/8/layout/vList4"/>
    <dgm:cxn modelId="{A0D39032-C44F-4BAD-AE00-E35832C801C5}" type="presParOf" srcId="{654743BD-0EF2-4180-B463-E31B2C814A3F}" destId="{A2C15385-1AE5-49BE-9C59-630854F02CFA}" srcOrd="0" destOrd="0" presId="urn:microsoft.com/office/officeart/2005/8/layout/vList4"/>
    <dgm:cxn modelId="{0FB11956-3BFC-4088-A030-FDD781F97BF3}" type="presParOf" srcId="{654743BD-0EF2-4180-B463-E31B2C814A3F}" destId="{361348B5-3A6E-437B-885A-509B70CEF1D3}" srcOrd="1" destOrd="0" presId="urn:microsoft.com/office/officeart/2005/8/layout/vList4"/>
    <dgm:cxn modelId="{CEACEC01-E577-42CB-9E33-94F94253C7E9}" type="presParOf" srcId="{654743BD-0EF2-4180-B463-E31B2C814A3F}" destId="{E217035F-10B0-4EC0-8FA1-B7F1D5E0FE3A}" srcOrd="2" destOrd="0" presId="urn:microsoft.com/office/officeart/2005/8/layout/vList4"/>
    <dgm:cxn modelId="{4B81A878-5AF2-42F3-8793-EDBD9DD76988}" type="presParOf" srcId="{1228671E-748C-4696-AEE1-6B96F9D223CA}" destId="{0F52CDF5-F1E5-46DF-B65F-00E8221CEAEF}" srcOrd="3" destOrd="0" presId="urn:microsoft.com/office/officeart/2005/8/layout/vList4"/>
    <dgm:cxn modelId="{1A9DA401-CE05-4E09-9ACA-17235026A7DD}" type="presParOf" srcId="{1228671E-748C-4696-AEE1-6B96F9D223CA}" destId="{93ECA1A0-C3B7-4247-ADCC-0F9F459F99CD}" srcOrd="4" destOrd="0" presId="urn:microsoft.com/office/officeart/2005/8/layout/vList4"/>
    <dgm:cxn modelId="{9EE53A42-2D35-4DC5-9677-D4BFF9E7C5D4}" type="presParOf" srcId="{93ECA1A0-C3B7-4247-ADCC-0F9F459F99CD}" destId="{234E5FB1-E326-4B52-A4FF-90683ACA0B33}" srcOrd="0" destOrd="0" presId="urn:microsoft.com/office/officeart/2005/8/layout/vList4"/>
    <dgm:cxn modelId="{92E188C2-C8BD-4A9D-B31A-076BA37A33CD}" type="presParOf" srcId="{93ECA1A0-C3B7-4247-ADCC-0F9F459F99CD}" destId="{52A6FD54-B8F8-4B56-95CB-9DE433EEA357}" srcOrd="1" destOrd="0" presId="urn:microsoft.com/office/officeart/2005/8/layout/vList4"/>
    <dgm:cxn modelId="{2E1A1BF2-640E-45AF-8BDE-3D60508BB395}" type="presParOf" srcId="{93ECA1A0-C3B7-4247-ADCC-0F9F459F99CD}" destId="{9FCADCDC-D48D-436D-A9DF-F3517044C523}" srcOrd="2" destOrd="0" presId="urn:microsoft.com/office/officeart/2005/8/layout/vList4"/>
    <dgm:cxn modelId="{777B0DAE-2448-41E9-A3EA-26607DBCA3E3}" type="presParOf" srcId="{1228671E-748C-4696-AEE1-6B96F9D223CA}" destId="{8498C8EA-A541-438F-83DA-0B5144D1F032}" srcOrd="5" destOrd="0" presId="urn:microsoft.com/office/officeart/2005/8/layout/vList4"/>
    <dgm:cxn modelId="{82736B2A-8FDC-4F5B-A80F-8FFB336EB240}" type="presParOf" srcId="{1228671E-748C-4696-AEE1-6B96F9D223CA}" destId="{3B2A3C5C-153D-4555-931E-8881895244D6}" srcOrd="6" destOrd="0" presId="urn:microsoft.com/office/officeart/2005/8/layout/vList4"/>
    <dgm:cxn modelId="{0461C1EC-40A2-4973-997D-7E6F37E48AC7}" type="presParOf" srcId="{3B2A3C5C-153D-4555-931E-8881895244D6}" destId="{0C37D19B-8640-4A1B-A759-BF06BE32E895}" srcOrd="0" destOrd="0" presId="urn:microsoft.com/office/officeart/2005/8/layout/vList4"/>
    <dgm:cxn modelId="{E6C31866-6F28-401C-A383-8D4977364416}" type="presParOf" srcId="{3B2A3C5C-153D-4555-931E-8881895244D6}" destId="{D81CD32C-A2C2-4BF2-93C4-F6DB41DF94AD}" srcOrd="1" destOrd="0" presId="urn:microsoft.com/office/officeart/2005/8/layout/vList4"/>
    <dgm:cxn modelId="{5A67E33B-8455-4AF7-8FC6-7B3053EAF3C0}" type="presParOf" srcId="{3B2A3C5C-153D-4555-931E-8881895244D6}" destId="{46D2A316-22FE-4127-8442-0939F4F1E03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A46FB-D993-41AF-9392-171753CBD769}">
      <dsp:nvSpPr>
        <dsp:cNvPr id="0" name=""/>
        <dsp:cNvSpPr/>
      </dsp:nvSpPr>
      <dsp:spPr>
        <a:xfrm>
          <a:off x="3682472" y="0"/>
          <a:ext cx="4731443" cy="147730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300" kern="1200" dirty="0" smtClean="0">
              <a:latin typeface="Baskerville Old Face" panose="02020602080505020303" pitchFamily="18" charset="0"/>
            </a:rPr>
            <a:t>Importancia del proyecto</a:t>
          </a:r>
          <a:endParaRPr lang="es-CO" sz="4300" kern="1200" dirty="0">
            <a:latin typeface="Baskerville Old Face" panose="02020602080505020303" pitchFamily="18" charset="0"/>
          </a:endParaRPr>
        </a:p>
      </dsp:txBody>
      <dsp:txXfrm>
        <a:off x="3682472" y="0"/>
        <a:ext cx="4731443" cy="1477309"/>
      </dsp:txXfrm>
    </dsp:sp>
    <dsp:sp modelId="{1913BD0B-6A86-4DCB-9295-47CFDC35F671}">
      <dsp:nvSpPr>
        <dsp:cNvPr id="0" name=""/>
        <dsp:cNvSpPr/>
      </dsp:nvSpPr>
      <dsp:spPr>
        <a:xfrm>
          <a:off x="1919781" y="44332"/>
          <a:ext cx="1462536" cy="147730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5D185-94EA-43BD-9243-EA6E7BF43BDC}">
      <dsp:nvSpPr>
        <dsp:cNvPr id="0" name=""/>
        <dsp:cNvSpPr/>
      </dsp:nvSpPr>
      <dsp:spPr>
        <a:xfrm>
          <a:off x="1902731" y="1723191"/>
          <a:ext cx="4743365" cy="1477309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300" kern="1200" dirty="0" smtClean="0">
              <a:latin typeface="Baskerville Old Face" panose="02020602080505020303" pitchFamily="18" charset="0"/>
            </a:rPr>
            <a:t>Objetivo General </a:t>
          </a:r>
          <a:endParaRPr lang="es-CO" sz="4300" kern="1200" dirty="0">
            <a:latin typeface="Baskerville Old Face" panose="02020602080505020303" pitchFamily="18" charset="0"/>
          </a:endParaRPr>
        </a:p>
      </dsp:txBody>
      <dsp:txXfrm>
        <a:off x="1902731" y="1723191"/>
        <a:ext cx="4743365" cy="1477309"/>
      </dsp:txXfrm>
    </dsp:sp>
    <dsp:sp modelId="{2D7C2AE3-4F01-4226-BFF1-51D5E59C64BE}">
      <dsp:nvSpPr>
        <dsp:cNvPr id="0" name=""/>
        <dsp:cNvSpPr/>
      </dsp:nvSpPr>
      <dsp:spPr>
        <a:xfrm>
          <a:off x="6982499" y="1723191"/>
          <a:ext cx="1462536" cy="147730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24040-E854-4A9B-82BB-71E899F1596D}">
      <dsp:nvSpPr>
        <dsp:cNvPr id="0" name=""/>
        <dsp:cNvSpPr/>
      </dsp:nvSpPr>
      <dsp:spPr>
        <a:xfrm>
          <a:off x="3696999" y="3430192"/>
          <a:ext cx="4674576" cy="1477309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300" kern="1200" dirty="0" smtClean="0">
              <a:latin typeface="Baskerville Old Face" panose="02020602080505020303" pitchFamily="18" charset="0"/>
            </a:rPr>
            <a:t>Objetivos Específicos</a:t>
          </a:r>
          <a:endParaRPr lang="es-CO" sz="4300" kern="1200" dirty="0">
            <a:latin typeface="Baskerville Old Face" panose="02020602080505020303" pitchFamily="18" charset="0"/>
          </a:endParaRPr>
        </a:p>
      </dsp:txBody>
      <dsp:txXfrm>
        <a:off x="3696999" y="3430192"/>
        <a:ext cx="4674576" cy="1477309"/>
      </dsp:txXfrm>
    </dsp:sp>
    <dsp:sp modelId="{79C986D0-2E2F-4880-A2BA-69161AF05CE2}">
      <dsp:nvSpPr>
        <dsp:cNvPr id="0" name=""/>
        <dsp:cNvSpPr/>
      </dsp:nvSpPr>
      <dsp:spPr>
        <a:xfrm>
          <a:off x="1933998" y="3444256"/>
          <a:ext cx="1462536" cy="1477309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7B31B4-6730-4286-9CC5-849802D23CD2}">
      <dsp:nvSpPr>
        <dsp:cNvPr id="0" name=""/>
        <dsp:cNvSpPr/>
      </dsp:nvSpPr>
      <dsp:spPr>
        <a:xfrm>
          <a:off x="0" y="40943"/>
          <a:ext cx="6699347" cy="10582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700" kern="1200" dirty="0" smtClean="0"/>
            <a:t>Servicio de papelería</a:t>
          </a:r>
          <a:endParaRPr lang="es-CO" sz="2700" kern="1200" dirty="0"/>
        </a:p>
      </dsp:txBody>
      <dsp:txXfrm>
        <a:off x="1445693" y="40943"/>
        <a:ext cx="5253654" cy="1058241"/>
      </dsp:txXfrm>
    </dsp:sp>
    <dsp:sp modelId="{D1F0E63E-47F4-4BDA-9C0B-DF0F7D5C950F}">
      <dsp:nvSpPr>
        <dsp:cNvPr id="0" name=""/>
        <dsp:cNvSpPr/>
      </dsp:nvSpPr>
      <dsp:spPr>
        <a:xfrm>
          <a:off x="105824" y="105824"/>
          <a:ext cx="1339869" cy="8465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C15385-1AE5-49BE-9C59-630854F02CFA}">
      <dsp:nvSpPr>
        <dsp:cNvPr id="0" name=""/>
        <dsp:cNvSpPr/>
      </dsp:nvSpPr>
      <dsp:spPr>
        <a:xfrm>
          <a:off x="0" y="1164065"/>
          <a:ext cx="6699347" cy="10582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700" kern="1200" dirty="0" smtClean="0"/>
            <a:t>Pastelería</a:t>
          </a:r>
          <a:endParaRPr lang="es-CO" sz="2700" kern="1200" dirty="0"/>
        </a:p>
      </dsp:txBody>
      <dsp:txXfrm>
        <a:off x="1445693" y="1164065"/>
        <a:ext cx="5253654" cy="1058241"/>
      </dsp:txXfrm>
    </dsp:sp>
    <dsp:sp modelId="{361348B5-3A6E-437B-885A-509B70CEF1D3}">
      <dsp:nvSpPr>
        <dsp:cNvPr id="0" name=""/>
        <dsp:cNvSpPr/>
      </dsp:nvSpPr>
      <dsp:spPr>
        <a:xfrm>
          <a:off x="105824" y="1269889"/>
          <a:ext cx="1339869" cy="8465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34E5FB1-E326-4B52-A4FF-90683ACA0B33}">
      <dsp:nvSpPr>
        <dsp:cNvPr id="0" name=""/>
        <dsp:cNvSpPr/>
      </dsp:nvSpPr>
      <dsp:spPr>
        <a:xfrm>
          <a:off x="0" y="2328130"/>
          <a:ext cx="6699347" cy="10582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700" kern="1200" dirty="0" smtClean="0"/>
            <a:t>Fotografía y Video</a:t>
          </a:r>
          <a:endParaRPr lang="es-CO" sz="2700" kern="1200" dirty="0"/>
        </a:p>
      </dsp:txBody>
      <dsp:txXfrm>
        <a:off x="1445693" y="2328130"/>
        <a:ext cx="5253654" cy="1058241"/>
      </dsp:txXfrm>
    </dsp:sp>
    <dsp:sp modelId="{52A6FD54-B8F8-4B56-95CB-9DE433EEA357}">
      <dsp:nvSpPr>
        <dsp:cNvPr id="0" name=""/>
        <dsp:cNvSpPr/>
      </dsp:nvSpPr>
      <dsp:spPr>
        <a:xfrm>
          <a:off x="105824" y="2433954"/>
          <a:ext cx="1339869" cy="8465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C37D19B-8640-4A1B-A759-BF06BE32E895}">
      <dsp:nvSpPr>
        <dsp:cNvPr id="0" name=""/>
        <dsp:cNvSpPr/>
      </dsp:nvSpPr>
      <dsp:spPr>
        <a:xfrm>
          <a:off x="0" y="3492196"/>
          <a:ext cx="6699347" cy="10582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700" kern="1200" dirty="0" smtClean="0"/>
            <a:t>Florería</a:t>
          </a:r>
          <a:endParaRPr lang="es-CO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100" kern="1200" dirty="0" smtClean="0"/>
            <a:t>Decoración</a:t>
          </a:r>
          <a:endParaRPr lang="es-CO" sz="2100" kern="1200" dirty="0"/>
        </a:p>
      </dsp:txBody>
      <dsp:txXfrm>
        <a:off x="1445693" y="3492196"/>
        <a:ext cx="5253654" cy="1058241"/>
      </dsp:txXfrm>
    </dsp:sp>
    <dsp:sp modelId="{D81CD32C-A2C2-4BF2-93C4-F6DB41DF94AD}">
      <dsp:nvSpPr>
        <dsp:cNvPr id="0" name=""/>
        <dsp:cNvSpPr/>
      </dsp:nvSpPr>
      <dsp:spPr>
        <a:xfrm>
          <a:off x="105824" y="3598020"/>
          <a:ext cx="1339869" cy="8465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F9BD27-BC76-46FB-A51F-695DB575F582}">
      <dsp:nvSpPr>
        <dsp:cNvPr id="0" name=""/>
        <dsp:cNvSpPr/>
      </dsp:nvSpPr>
      <dsp:spPr>
        <a:xfrm>
          <a:off x="0" y="4656261"/>
          <a:ext cx="6699347" cy="10582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700" kern="1200" dirty="0" smtClean="0"/>
            <a:t>Servicio de catering o banquetes</a:t>
          </a:r>
          <a:endParaRPr lang="es-CO" sz="2700" kern="1200" dirty="0"/>
        </a:p>
      </dsp:txBody>
      <dsp:txXfrm>
        <a:off x="1445693" y="4656261"/>
        <a:ext cx="5253654" cy="1058241"/>
      </dsp:txXfrm>
    </dsp:sp>
    <dsp:sp modelId="{8EA711D6-7DE8-447F-91BE-A3DB6212B8D3}">
      <dsp:nvSpPr>
        <dsp:cNvPr id="0" name=""/>
        <dsp:cNvSpPr/>
      </dsp:nvSpPr>
      <dsp:spPr>
        <a:xfrm>
          <a:off x="105824" y="4762085"/>
          <a:ext cx="1339869" cy="8465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C767A-D4CD-4D58-8177-5FF13018A6CA}">
      <dsp:nvSpPr>
        <dsp:cNvPr id="0" name=""/>
        <dsp:cNvSpPr/>
      </dsp:nvSpPr>
      <dsp:spPr>
        <a:xfrm>
          <a:off x="2646304" y="891"/>
          <a:ext cx="4047297" cy="18305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kern="1200" dirty="0" smtClean="0"/>
            <a:t>Sitios Naturales</a:t>
          </a:r>
          <a:endParaRPr lang="es-CO" sz="3600" kern="1200" dirty="0"/>
        </a:p>
      </dsp:txBody>
      <dsp:txXfrm>
        <a:off x="2646304" y="891"/>
        <a:ext cx="4047297" cy="1830528"/>
      </dsp:txXfrm>
    </dsp:sp>
    <dsp:sp modelId="{93919A61-43B1-4B9C-9A44-765DB9B3531C}">
      <dsp:nvSpPr>
        <dsp:cNvPr id="0" name=""/>
        <dsp:cNvSpPr/>
      </dsp:nvSpPr>
      <dsp:spPr>
        <a:xfrm>
          <a:off x="652859" y="891"/>
          <a:ext cx="1812222" cy="183052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005E54-0FE5-4EF6-BA3A-66DFEB54457E}">
      <dsp:nvSpPr>
        <dsp:cNvPr id="0" name=""/>
        <dsp:cNvSpPr/>
      </dsp:nvSpPr>
      <dsp:spPr>
        <a:xfrm>
          <a:off x="652859" y="2133456"/>
          <a:ext cx="4047297" cy="1830528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kern="1200" dirty="0" smtClean="0"/>
            <a:t>Manifestaciones Culturales</a:t>
          </a:r>
          <a:endParaRPr lang="es-CO" sz="3600" kern="1200" dirty="0"/>
        </a:p>
      </dsp:txBody>
      <dsp:txXfrm>
        <a:off x="652859" y="2133456"/>
        <a:ext cx="4047297" cy="1830528"/>
      </dsp:txXfrm>
    </dsp:sp>
    <dsp:sp modelId="{5051A8D7-A888-4DA8-82CB-3107ED1B22F8}">
      <dsp:nvSpPr>
        <dsp:cNvPr id="0" name=""/>
        <dsp:cNvSpPr/>
      </dsp:nvSpPr>
      <dsp:spPr>
        <a:xfrm>
          <a:off x="4881379" y="2133456"/>
          <a:ext cx="1812222" cy="183052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E7D22-24F9-4F59-8B4A-7C58162A8D82}">
      <dsp:nvSpPr>
        <dsp:cNvPr id="0" name=""/>
        <dsp:cNvSpPr/>
      </dsp:nvSpPr>
      <dsp:spPr>
        <a:xfrm>
          <a:off x="603776" y="0"/>
          <a:ext cx="1370781" cy="76154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Sitios Naturales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626081" y="22305"/>
        <a:ext cx="1326171" cy="716935"/>
      </dsp:txXfrm>
    </dsp:sp>
    <dsp:sp modelId="{3C3F2FE3-2A8F-4DA2-AF5F-FBCC860D4D56}">
      <dsp:nvSpPr>
        <dsp:cNvPr id="0" name=""/>
        <dsp:cNvSpPr/>
      </dsp:nvSpPr>
      <dsp:spPr>
        <a:xfrm>
          <a:off x="2583794" y="0"/>
          <a:ext cx="1370781" cy="76154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676380"/>
            <a:satOff val="33333"/>
            <a:lumOff val="593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0" kern="1200" dirty="0" smtClean="0">
              <a:latin typeface="Baskerville Old Face" panose="02020602080505020303" pitchFamily="18" charset="0"/>
            </a:rPr>
            <a:t>Manifestaciones Culturales</a:t>
          </a:r>
          <a:endParaRPr lang="es-CO" sz="1400" b="0" kern="1200" dirty="0">
            <a:latin typeface="Baskerville Old Face" panose="02020602080505020303" pitchFamily="18" charset="0"/>
          </a:endParaRPr>
        </a:p>
      </dsp:txBody>
      <dsp:txXfrm>
        <a:off x="2606099" y="22305"/>
        <a:ext cx="1326171" cy="716935"/>
      </dsp:txXfrm>
    </dsp:sp>
    <dsp:sp modelId="{5AA0071F-183C-4746-86DE-3911FFF54B4E}">
      <dsp:nvSpPr>
        <dsp:cNvPr id="0" name=""/>
        <dsp:cNvSpPr/>
      </dsp:nvSpPr>
      <dsp:spPr>
        <a:xfrm>
          <a:off x="1993596" y="3236566"/>
          <a:ext cx="571158" cy="571158"/>
        </a:xfrm>
        <a:prstGeom prst="triangle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AEB17-59B3-4BD7-A3A7-1E9E9397CC4C}">
      <dsp:nvSpPr>
        <dsp:cNvPr id="0" name=""/>
        <dsp:cNvSpPr/>
      </dsp:nvSpPr>
      <dsp:spPr>
        <a:xfrm rot="240000">
          <a:off x="565176" y="2991818"/>
          <a:ext cx="3427999" cy="239709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BE6B14-C92E-45E8-A6B3-9045CAD921EA}">
      <dsp:nvSpPr>
        <dsp:cNvPr id="0" name=""/>
        <dsp:cNvSpPr/>
      </dsp:nvSpPr>
      <dsp:spPr>
        <a:xfrm rot="240000">
          <a:off x="2623392" y="2392486"/>
          <a:ext cx="1367739" cy="63722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Museos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2654499" y="2423593"/>
        <a:ext cx="1305525" cy="575012"/>
      </dsp:txXfrm>
    </dsp:sp>
    <dsp:sp modelId="{5B5FB2AF-61DA-4B24-8249-D7078E243A47}">
      <dsp:nvSpPr>
        <dsp:cNvPr id="0" name=""/>
        <dsp:cNvSpPr/>
      </dsp:nvSpPr>
      <dsp:spPr>
        <a:xfrm rot="240000">
          <a:off x="2672892" y="1707096"/>
          <a:ext cx="1367739" cy="637226"/>
        </a:xfrm>
        <a:prstGeom prst="roundRect">
          <a:avLst/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Arquitectura civil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2703999" y="1738203"/>
        <a:ext cx="1305525" cy="575012"/>
      </dsp:txXfrm>
    </dsp:sp>
    <dsp:sp modelId="{6577604B-F40A-4592-A484-902ABFED57CE}">
      <dsp:nvSpPr>
        <dsp:cNvPr id="0" name=""/>
        <dsp:cNvSpPr/>
      </dsp:nvSpPr>
      <dsp:spPr>
        <a:xfrm rot="240000">
          <a:off x="2722392" y="1036936"/>
          <a:ext cx="1367739" cy="637226"/>
        </a:xfrm>
        <a:prstGeom prst="roundRec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Haciendas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2753499" y="1068043"/>
        <a:ext cx="1305525" cy="575012"/>
      </dsp:txXfrm>
    </dsp:sp>
    <dsp:sp modelId="{A9FCB65C-384C-43A0-9BE1-ED52F297C97F}">
      <dsp:nvSpPr>
        <dsp:cNvPr id="0" name=""/>
        <dsp:cNvSpPr/>
      </dsp:nvSpPr>
      <dsp:spPr>
        <a:xfrm rot="240000">
          <a:off x="662413" y="2255408"/>
          <a:ext cx="1367739" cy="637226"/>
        </a:xfrm>
        <a:prstGeom prst="roundRect">
          <a:avLst/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Volcanes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693520" y="2286515"/>
        <a:ext cx="1305525" cy="575012"/>
      </dsp:txXfrm>
    </dsp:sp>
    <dsp:sp modelId="{D9527FAA-0CDA-459E-990F-F2D378D4A789}">
      <dsp:nvSpPr>
        <dsp:cNvPr id="0" name=""/>
        <dsp:cNvSpPr/>
      </dsp:nvSpPr>
      <dsp:spPr>
        <a:xfrm rot="240000">
          <a:off x="711914" y="1570018"/>
          <a:ext cx="1367739" cy="637226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Bosques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743021" y="1601125"/>
        <a:ext cx="1305525" cy="57501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E7D22-24F9-4F59-8B4A-7C58162A8D82}">
      <dsp:nvSpPr>
        <dsp:cNvPr id="0" name=""/>
        <dsp:cNvSpPr/>
      </dsp:nvSpPr>
      <dsp:spPr>
        <a:xfrm>
          <a:off x="751202" y="0"/>
          <a:ext cx="1520633" cy="844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Sitios Naturales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775945" y="24743"/>
        <a:ext cx="1471147" cy="795310"/>
      </dsp:txXfrm>
    </dsp:sp>
    <dsp:sp modelId="{3C3F2FE3-2A8F-4DA2-AF5F-FBCC860D4D56}">
      <dsp:nvSpPr>
        <dsp:cNvPr id="0" name=""/>
        <dsp:cNvSpPr/>
      </dsp:nvSpPr>
      <dsp:spPr>
        <a:xfrm>
          <a:off x="2947673" y="0"/>
          <a:ext cx="1520633" cy="844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676380"/>
            <a:satOff val="33333"/>
            <a:lumOff val="593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Manifestaciones Culturales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2972416" y="24743"/>
        <a:ext cx="1471147" cy="795310"/>
      </dsp:txXfrm>
    </dsp:sp>
    <dsp:sp modelId="{5AA0071F-183C-4746-86DE-3911FFF54B4E}">
      <dsp:nvSpPr>
        <dsp:cNvPr id="0" name=""/>
        <dsp:cNvSpPr/>
      </dsp:nvSpPr>
      <dsp:spPr>
        <a:xfrm>
          <a:off x="2292955" y="3590384"/>
          <a:ext cx="633597" cy="633597"/>
        </a:xfrm>
        <a:prstGeom prst="triangle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AEB17-59B3-4BD7-A3A7-1E9E9397CC4C}">
      <dsp:nvSpPr>
        <dsp:cNvPr id="0" name=""/>
        <dsp:cNvSpPr/>
      </dsp:nvSpPr>
      <dsp:spPr>
        <a:xfrm rot="240000">
          <a:off x="708382" y="3318881"/>
          <a:ext cx="3802744" cy="265913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BE6B14-C92E-45E8-A6B3-9045CAD921EA}">
      <dsp:nvSpPr>
        <dsp:cNvPr id="0" name=""/>
        <dsp:cNvSpPr/>
      </dsp:nvSpPr>
      <dsp:spPr>
        <a:xfrm rot="240000">
          <a:off x="2991599" y="2654031"/>
          <a:ext cx="1517259" cy="70688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Fiestas populares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3026106" y="2688538"/>
        <a:ext cx="1448245" cy="637873"/>
      </dsp:txXfrm>
    </dsp:sp>
    <dsp:sp modelId="{5B5FB2AF-61DA-4B24-8249-D7078E243A47}">
      <dsp:nvSpPr>
        <dsp:cNvPr id="0" name=""/>
        <dsp:cNvSpPr/>
      </dsp:nvSpPr>
      <dsp:spPr>
        <a:xfrm rot="240000">
          <a:off x="3046511" y="1893714"/>
          <a:ext cx="1517259" cy="706887"/>
        </a:xfrm>
        <a:prstGeom prst="roundRect">
          <a:avLst/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Arquitectura civil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3081018" y="1928221"/>
        <a:ext cx="1448245" cy="637873"/>
      </dsp:txXfrm>
    </dsp:sp>
    <dsp:sp modelId="{6577604B-F40A-4592-A484-902ABFED57CE}">
      <dsp:nvSpPr>
        <dsp:cNvPr id="0" name=""/>
        <dsp:cNvSpPr/>
      </dsp:nvSpPr>
      <dsp:spPr>
        <a:xfrm rot="240000">
          <a:off x="3101423" y="1150293"/>
          <a:ext cx="1517259" cy="706887"/>
        </a:xfrm>
        <a:prstGeom prst="roundRec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Arquitectura Religiosa 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3135930" y="1184800"/>
        <a:ext cx="1448245" cy="637873"/>
      </dsp:txXfrm>
    </dsp:sp>
    <dsp:sp modelId="{A9FCB65C-384C-43A0-9BE1-ED52F297C97F}">
      <dsp:nvSpPr>
        <dsp:cNvPr id="0" name=""/>
        <dsp:cNvSpPr/>
      </dsp:nvSpPr>
      <dsp:spPr>
        <a:xfrm rot="240000">
          <a:off x="816249" y="2501967"/>
          <a:ext cx="1517259" cy="706887"/>
        </a:xfrm>
        <a:prstGeom prst="roundRect">
          <a:avLst/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Volcanes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850756" y="2536474"/>
        <a:ext cx="1448245" cy="637873"/>
      </dsp:txXfrm>
    </dsp:sp>
    <dsp:sp modelId="{D9527FAA-0CDA-459E-990F-F2D378D4A789}">
      <dsp:nvSpPr>
        <dsp:cNvPr id="0" name=""/>
        <dsp:cNvSpPr/>
      </dsp:nvSpPr>
      <dsp:spPr>
        <a:xfrm rot="240000">
          <a:off x="871161" y="1741651"/>
          <a:ext cx="1517259" cy="706887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Lagunas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905668" y="1776158"/>
        <a:ext cx="1448245" cy="63787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E7D22-24F9-4F59-8B4A-7C58162A8D82}">
      <dsp:nvSpPr>
        <dsp:cNvPr id="0" name=""/>
        <dsp:cNvSpPr/>
      </dsp:nvSpPr>
      <dsp:spPr>
        <a:xfrm>
          <a:off x="751202" y="0"/>
          <a:ext cx="1520633" cy="844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Sitios Naturales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775945" y="24743"/>
        <a:ext cx="1471147" cy="795310"/>
      </dsp:txXfrm>
    </dsp:sp>
    <dsp:sp modelId="{3C3F2FE3-2A8F-4DA2-AF5F-FBCC860D4D56}">
      <dsp:nvSpPr>
        <dsp:cNvPr id="0" name=""/>
        <dsp:cNvSpPr/>
      </dsp:nvSpPr>
      <dsp:spPr>
        <a:xfrm>
          <a:off x="2947673" y="0"/>
          <a:ext cx="1520633" cy="844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676380"/>
            <a:satOff val="33333"/>
            <a:lumOff val="593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Manifestaciones Culturales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2972416" y="24743"/>
        <a:ext cx="1471147" cy="795310"/>
      </dsp:txXfrm>
    </dsp:sp>
    <dsp:sp modelId="{5AA0071F-183C-4746-86DE-3911FFF54B4E}">
      <dsp:nvSpPr>
        <dsp:cNvPr id="0" name=""/>
        <dsp:cNvSpPr/>
      </dsp:nvSpPr>
      <dsp:spPr>
        <a:xfrm>
          <a:off x="2292955" y="3590384"/>
          <a:ext cx="633597" cy="633597"/>
        </a:xfrm>
        <a:prstGeom prst="triangle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72385-8272-479C-8167-4AFE05D48ECD}">
      <dsp:nvSpPr>
        <dsp:cNvPr id="0" name=""/>
        <dsp:cNvSpPr/>
      </dsp:nvSpPr>
      <dsp:spPr>
        <a:xfrm>
          <a:off x="708962" y="3325118"/>
          <a:ext cx="3801583" cy="256818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A74F4E-455F-48B7-B1D7-3BB78BE41CFE}">
      <dsp:nvSpPr>
        <dsp:cNvPr id="0" name=""/>
        <dsp:cNvSpPr/>
      </dsp:nvSpPr>
      <dsp:spPr>
        <a:xfrm>
          <a:off x="2947673" y="2213366"/>
          <a:ext cx="1520633" cy="108133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Arquitectura Religiosa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3000460" y="2266153"/>
        <a:ext cx="1415059" cy="975765"/>
      </dsp:txXfrm>
    </dsp:sp>
    <dsp:sp modelId="{9A3FECB8-B18C-49E2-84FD-6C8568902F38}">
      <dsp:nvSpPr>
        <dsp:cNvPr id="0" name=""/>
        <dsp:cNvSpPr/>
      </dsp:nvSpPr>
      <dsp:spPr>
        <a:xfrm>
          <a:off x="2947673" y="1081339"/>
          <a:ext cx="1520633" cy="1081339"/>
        </a:xfrm>
        <a:prstGeom prst="roundRect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latin typeface="Baskerville Old Face" panose="02020602080505020303" pitchFamily="18" charset="0"/>
            </a:rPr>
            <a:t>Zonas Arqueológicas</a:t>
          </a:r>
          <a:endParaRPr lang="es-CO" sz="1600" kern="1200" dirty="0">
            <a:latin typeface="Baskerville Old Face" panose="02020602080505020303" pitchFamily="18" charset="0"/>
          </a:endParaRPr>
        </a:p>
      </dsp:txBody>
      <dsp:txXfrm>
        <a:off x="3000460" y="1134126"/>
        <a:ext cx="1415059" cy="975765"/>
      </dsp:txXfrm>
    </dsp:sp>
    <dsp:sp modelId="{5B290DB0-2304-4229-B323-26FADE341E8B}">
      <dsp:nvSpPr>
        <dsp:cNvPr id="0" name=""/>
        <dsp:cNvSpPr/>
      </dsp:nvSpPr>
      <dsp:spPr>
        <a:xfrm>
          <a:off x="751202" y="2213366"/>
          <a:ext cx="1520633" cy="1081339"/>
        </a:xfrm>
        <a:prstGeom prst="roundRect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Volcanes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803989" y="2266153"/>
        <a:ext cx="1415059" cy="975765"/>
      </dsp:txXfrm>
    </dsp:sp>
    <dsp:sp modelId="{06757AF0-E3CD-41E6-ADF5-709CA014A0C2}">
      <dsp:nvSpPr>
        <dsp:cNvPr id="0" name=""/>
        <dsp:cNvSpPr/>
      </dsp:nvSpPr>
      <dsp:spPr>
        <a:xfrm>
          <a:off x="751202" y="1081339"/>
          <a:ext cx="1520633" cy="1081339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Lagunas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803989" y="1134126"/>
        <a:ext cx="1415059" cy="97576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E7D22-24F9-4F59-8B4A-7C58162A8D82}">
      <dsp:nvSpPr>
        <dsp:cNvPr id="0" name=""/>
        <dsp:cNvSpPr/>
      </dsp:nvSpPr>
      <dsp:spPr>
        <a:xfrm>
          <a:off x="751202" y="0"/>
          <a:ext cx="1520633" cy="844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Sitios Naturales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775945" y="24743"/>
        <a:ext cx="1471147" cy="795310"/>
      </dsp:txXfrm>
    </dsp:sp>
    <dsp:sp modelId="{3C3F2FE3-2A8F-4DA2-AF5F-FBCC860D4D56}">
      <dsp:nvSpPr>
        <dsp:cNvPr id="0" name=""/>
        <dsp:cNvSpPr/>
      </dsp:nvSpPr>
      <dsp:spPr>
        <a:xfrm>
          <a:off x="2947673" y="0"/>
          <a:ext cx="1520633" cy="844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676380"/>
            <a:satOff val="33333"/>
            <a:lumOff val="593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Manifestaciones Culturales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2972416" y="24743"/>
        <a:ext cx="1471147" cy="795310"/>
      </dsp:txXfrm>
    </dsp:sp>
    <dsp:sp modelId="{5AA0071F-183C-4746-86DE-3911FFF54B4E}">
      <dsp:nvSpPr>
        <dsp:cNvPr id="0" name=""/>
        <dsp:cNvSpPr/>
      </dsp:nvSpPr>
      <dsp:spPr>
        <a:xfrm>
          <a:off x="2292955" y="3590384"/>
          <a:ext cx="633597" cy="633597"/>
        </a:xfrm>
        <a:prstGeom prst="triangle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1341C-8A03-4865-80DD-834D150076BB}">
      <dsp:nvSpPr>
        <dsp:cNvPr id="0" name=""/>
        <dsp:cNvSpPr/>
      </dsp:nvSpPr>
      <dsp:spPr>
        <a:xfrm rot="21360000">
          <a:off x="708382" y="3318881"/>
          <a:ext cx="3802744" cy="265913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8197C-1AA4-4869-B382-5FFEC8289566}">
      <dsp:nvSpPr>
        <dsp:cNvPr id="0" name=""/>
        <dsp:cNvSpPr/>
      </dsp:nvSpPr>
      <dsp:spPr>
        <a:xfrm rot="21360000">
          <a:off x="710649" y="2654031"/>
          <a:ext cx="1517259" cy="70688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Ríos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745156" y="2688538"/>
        <a:ext cx="1448245" cy="637873"/>
      </dsp:txXfrm>
    </dsp:sp>
    <dsp:sp modelId="{4E0AA416-144D-4E73-8C72-8B9E5FF0ABCA}">
      <dsp:nvSpPr>
        <dsp:cNvPr id="0" name=""/>
        <dsp:cNvSpPr/>
      </dsp:nvSpPr>
      <dsp:spPr>
        <a:xfrm rot="21360000">
          <a:off x="655737" y="1893714"/>
          <a:ext cx="1517259" cy="706887"/>
        </a:xfrm>
        <a:prstGeom prst="roundRec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Cascadas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690244" y="1928221"/>
        <a:ext cx="1448245" cy="637873"/>
      </dsp:txXfrm>
    </dsp:sp>
    <dsp:sp modelId="{A605A2F2-44A8-4E1C-8648-5500DC3466B8}">
      <dsp:nvSpPr>
        <dsp:cNvPr id="0" name=""/>
        <dsp:cNvSpPr/>
      </dsp:nvSpPr>
      <dsp:spPr>
        <a:xfrm rot="21360000">
          <a:off x="600826" y="1150293"/>
          <a:ext cx="1517259" cy="706887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Arroyos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635333" y="1184800"/>
        <a:ext cx="1448245" cy="63787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E7D22-24F9-4F59-8B4A-7C58162A8D82}">
      <dsp:nvSpPr>
        <dsp:cNvPr id="0" name=""/>
        <dsp:cNvSpPr/>
      </dsp:nvSpPr>
      <dsp:spPr>
        <a:xfrm>
          <a:off x="751202" y="0"/>
          <a:ext cx="1520633" cy="844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Sitios Naturales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775945" y="24743"/>
        <a:ext cx="1471147" cy="795310"/>
      </dsp:txXfrm>
    </dsp:sp>
    <dsp:sp modelId="{3C3F2FE3-2A8F-4DA2-AF5F-FBCC860D4D56}">
      <dsp:nvSpPr>
        <dsp:cNvPr id="0" name=""/>
        <dsp:cNvSpPr/>
      </dsp:nvSpPr>
      <dsp:spPr>
        <a:xfrm>
          <a:off x="2947673" y="0"/>
          <a:ext cx="1520633" cy="844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676380"/>
            <a:satOff val="33333"/>
            <a:lumOff val="593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Manifestaciones Culturales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2972416" y="24743"/>
        <a:ext cx="1471147" cy="795310"/>
      </dsp:txXfrm>
    </dsp:sp>
    <dsp:sp modelId="{5AA0071F-183C-4746-86DE-3911FFF54B4E}">
      <dsp:nvSpPr>
        <dsp:cNvPr id="0" name=""/>
        <dsp:cNvSpPr/>
      </dsp:nvSpPr>
      <dsp:spPr>
        <a:xfrm>
          <a:off x="2292955" y="3590384"/>
          <a:ext cx="633597" cy="633597"/>
        </a:xfrm>
        <a:prstGeom prst="triangle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C8D1B-54A4-4AB3-B526-C4D89C9379BD}">
      <dsp:nvSpPr>
        <dsp:cNvPr id="0" name=""/>
        <dsp:cNvSpPr/>
      </dsp:nvSpPr>
      <dsp:spPr>
        <a:xfrm rot="21360000">
          <a:off x="708382" y="3318881"/>
          <a:ext cx="3802744" cy="265913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C88823-5498-4C35-9AAF-439470213580}">
      <dsp:nvSpPr>
        <dsp:cNvPr id="0" name=""/>
        <dsp:cNvSpPr/>
      </dsp:nvSpPr>
      <dsp:spPr>
        <a:xfrm rot="21360000">
          <a:off x="686635" y="2249713"/>
          <a:ext cx="1565286" cy="111002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Cascadas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740822" y="2303900"/>
        <a:ext cx="1456912" cy="1001647"/>
      </dsp:txXfrm>
    </dsp:sp>
    <dsp:sp modelId="{79F1B9F7-6050-4CC8-9249-1C5B5E375873}">
      <dsp:nvSpPr>
        <dsp:cNvPr id="0" name=""/>
        <dsp:cNvSpPr/>
      </dsp:nvSpPr>
      <dsp:spPr>
        <a:xfrm rot="21360000">
          <a:off x="602156" y="1100789"/>
          <a:ext cx="1565286" cy="1110021"/>
        </a:xfrm>
        <a:prstGeom prst="roundRec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Esteros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656343" y="1154976"/>
        <a:ext cx="1456912" cy="1001647"/>
      </dsp:txXfrm>
    </dsp:sp>
    <dsp:sp modelId="{F270EDF8-7DEF-462B-B172-5DA3CEB2F560}">
      <dsp:nvSpPr>
        <dsp:cNvPr id="0" name=""/>
        <dsp:cNvSpPr/>
      </dsp:nvSpPr>
      <dsp:spPr>
        <a:xfrm rot="21360000">
          <a:off x="2861986" y="2097649"/>
          <a:ext cx="1565286" cy="1110021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Miradores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2916173" y="2151836"/>
        <a:ext cx="1456912" cy="100164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E7D22-24F9-4F59-8B4A-7C58162A8D82}">
      <dsp:nvSpPr>
        <dsp:cNvPr id="0" name=""/>
        <dsp:cNvSpPr/>
      </dsp:nvSpPr>
      <dsp:spPr>
        <a:xfrm>
          <a:off x="751202" y="0"/>
          <a:ext cx="1520633" cy="844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Sitios Naturales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775945" y="24743"/>
        <a:ext cx="1471147" cy="795310"/>
      </dsp:txXfrm>
    </dsp:sp>
    <dsp:sp modelId="{3C3F2FE3-2A8F-4DA2-AF5F-FBCC860D4D56}">
      <dsp:nvSpPr>
        <dsp:cNvPr id="0" name=""/>
        <dsp:cNvSpPr/>
      </dsp:nvSpPr>
      <dsp:spPr>
        <a:xfrm>
          <a:off x="2947673" y="0"/>
          <a:ext cx="1520633" cy="844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676380"/>
            <a:satOff val="33333"/>
            <a:lumOff val="593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Manifestaciones Culturales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2972416" y="24743"/>
        <a:ext cx="1471147" cy="795310"/>
      </dsp:txXfrm>
    </dsp:sp>
    <dsp:sp modelId="{5AA0071F-183C-4746-86DE-3911FFF54B4E}">
      <dsp:nvSpPr>
        <dsp:cNvPr id="0" name=""/>
        <dsp:cNvSpPr/>
      </dsp:nvSpPr>
      <dsp:spPr>
        <a:xfrm>
          <a:off x="2292955" y="3590384"/>
          <a:ext cx="633597" cy="633597"/>
        </a:xfrm>
        <a:prstGeom prst="triangle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B66947-CB8F-4411-9AA8-F6CD113F0CB5}">
      <dsp:nvSpPr>
        <dsp:cNvPr id="0" name=""/>
        <dsp:cNvSpPr/>
      </dsp:nvSpPr>
      <dsp:spPr>
        <a:xfrm rot="240000">
          <a:off x="708382" y="3318881"/>
          <a:ext cx="3802744" cy="265913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AB093-55D7-448C-9724-965D70A6401A}">
      <dsp:nvSpPr>
        <dsp:cNvPr id="0" name=""/>
        <dsp:cNvSpPr/>
      </dsp:nvSpPr>
      <dsp:spPr>
        <a:xfrm rot="240000">
          <a:off x="2995691" y="2839827"/>
          <a:ext cx="1509075" cy="52115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Gastronomía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3021131" y="2865267"/>
        <a:ext cx="1458195" cy="470271"/>
      </dsp:txXfrm>
    </dsp:sp>
    <dsp:sp modelId="{F0CC9268-C89C-44C0-9C80-C6F4E1907031}">
      <dsp:nvSpPr>
        <dsp:cNvPr id="0" name=""/>
        <dsp:cNvSpPr/>
      </dsp:nvSpPr>
      <dsp:spPr>
        <a:xfrm rot="240000">
          <a:off x="3037931" y="2282261"/>
          <a:ext cx="1509075" cy="521151"/>
        </a:xfrm>
        <a:prstGeom prst="roundRect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Arquitectura Civil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3063371" y="2307701"/>
        <a:ext cx="1458195" cy="470271"/>
      </dsp:txXfrm>
    </dsp:sp>
    <dsp:sp modelId="{2BEFFC20-1D40-40D8-A926-6B16ECE137F5}">
      <dsp:nvSpPr>
        <dsp:cNvPr id="0" name=""/>
        <dsp:cNvSpPr/>
      </dsp:nvSpPr>
      <dsp:spPr>
        <a:xfrm rot="240000">
          <a:off x="3080171" y="1724696"/>
          <a:ext cx="1509075" cy="521151"/>
        </a:xfrm>
        <a:prstGeom prst="roundRect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Arquitectura Religiosa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3105611" y="1750136"/>
        <a:ext cx="1458195" cy="470271"/>
      </dsp:txXfrm>
    </dsp:sp>
    <dsp:sp modelId="{09236527-C3DC-4F23-A318-622DDD61F77D}">
      <dsp:nvSpPr>
        <dsp:cNvPr id="0" name=""/>
        <dsp:cNvSpPr/>
      </dsp:nvSpPr>
      <dsp:spPr>
        <a:xfrm rot="240000">
          <a:off x="3122411" y="1167130"/>
          <a:ext cx="1509075" cy="521151"/>
        </a:xfrm>
        <a:prstGeom prst="roundRect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Monumentos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3147851" y="1192570"/>
        <a:ext cx="1458195" cy="470271"/>
      </dsp:txXfrm>
    </dsp:sp>
    <dsp:sp modelId="{75A7D2A6-13AD-4D66-9E77-18A4CD34C4B7}">
      <dsp:nvSpPr>
        <dsp:cNvPr id="0" name=""/>
        <dsp:cNvSpPr/>
      </dsp:nvSpPr>
      <dsp:spPr>
        <a:xfrm rot="240000">
          <a:off x="799221" y="2687763"/>
          <a:ext cx="1509075" cy="521151"/>
        </a:xfrm>
        <a:prstGeom prst="roundRect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Cascadas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824661" y="2713203"/>
        <a:ext cx="1458195" cy="470271"/>
      </dsp:txXfrm>
    </dsp:sp>
    <dsp:sp modelId="{46320563-D8A3-42F0-A9C4-BB58AE7A5869}">
      <dsp:nvSpPr>
        <dsp:cNvPr id="0" name=""/>
        <dsp:cNvSpPr/>
      </dsp:nvSpPr>
      <dsp:spPr>
        <a:xfrm rot="240000">
          <a:off x="841460" y="2130198"/>
          <a:ext cx="1509075" cy="521151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Bosque Protector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866900" y="2155638"/>
        <a:ext cx="1458195" cy="47027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E7D22-24F9-4F59-8B4A-7C58162A8D82}">
      <dsp:nvSpPr>
        <dsp:cNvPr id="0" name=""/>
        <dsp:cNvSpPr/>
      </dsp:nvSpPr>
      <dsp:spPr>
        <a:xfrm>
          <a:off x="751202" y="0"/>
          <a:ext cx="1520633" cy="844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Sitios Naturales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775945" y="24743"/>
        <a:ext cx="1471147" cy="795310"/>
      </dsp:txXfrm>
    </dsp:sp>
    <dsp:sp modelId="{3C3F2FE3-2A8F-4DA2-AF5F-FBCC860D4D56}">
      <dsp:nvSpPr>
        <dsp:cNvPr id="0" name=""/>
        <dsp:cNvSpPr/>
      </dsp:nvSpPr>
      <dsp:spPr>
        <a:xfrm>
          <a:off x="2947673" y="0"/>
          <a:ext cx="1520633" cy="844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676380"/>
            <a:satOff val="33333"/>
            <a:lumOff val="593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Manifestaciones Culturales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2972416" y="24743"/>
        <a:ext cx="1471147" cy="795310"/>
      </dsp:txXfrm>
    </dsp:sp>
    <dsp:sp modelId="{5AA0071F-183C-4746-86DE-3911FFF54B4E}">
      <dsp:nvSpPr>
        <dsp:cNvPr id="0" name=""/>
        <dsp:cNvSpPr/>
      </dsp:nvSpPr>
      <dsp:spPr>
        <a:xfrm>
          <a:off x="2292955" y="3590384"/>
          <a:ext cx="633597" cy="633597"/>
        </a:xfrm>
        <a:prstGeom prst="triangle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8D2E3-1CE1-40A9-A96B-FC35FC22505E}">
      <dsp:nvSpPr>
        <dsp:cNvPr id="0" name=""/>
        <dsp:cNvSpPr/>
      </dsp:nvSpPr>
      <dsp:spPr>
        <a:xfrm rot="21360000">
          <a:off x="708382" y="3318881"/>
          <a:ext cx="3802744" cy="265913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29B99-0124-4B06-8823-5A737EE8F8CB}">
      <dsp:nvSpPr>
        <dsp:cNvPr id="0" name=""/>
        <dsp:cNvSpPr/>
      </dsp:nvSpPr>
      <dsp:spPr>
        <a:xfrm rot="21360000">
          <a:off x="710649" y="2654031"/>
          <a:ext cx="1517259" cy="70688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Cascadas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745156" y="2688538"/>
        <a:ext cx="1448245" cy="637873"/>
      </dsp:txXfrm>
    </dsp:sp>
    <dsp:sp modelId="{F2D17E08-B587-42B6-854C-3C6371EDE27D}">
      <dsp:nvSpPr>
        <dsp:cNvPr id="0" name=""/>
        <dsp:cNvSpPr/>
      </dsp:nvSpPr>
      <dsp:spPr>
        <a:xfrm rot="21360000">
          <a:off x="655737" y="1893714"/>
          <a:ext cx="1517259" cy="706887"/>
        </a:xfrm>
        <a:prstGeom prst="roundRect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Ríos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690244" y="1928221"/>
        <a:ext cx="1448245" cy="637873"/>
      </dsp:txXfrm>
    </dsp:sp>
    <dsp:sp modelId="{F0BA0DA0-71DA-45B0-B6A6-43547A9FD40F}">
      <dsp:nvSpPr>
        <dsp:cNvPr id="0" name=""/>
        <dsp:cNvSpPr/>
      </dsp:nvSpPr>
      <dsp:spPr>
        <a:xfrm rot="21360000">
          <a:off x="600826" y="1150293"/>
          <a:ext cx="1517259" cy="706887"/>
        </a:xfrm>
        <a:prstGeom prst="roundRect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Reservas Ecológicas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635333" y="1184800"/>
        <a:ext cx="1448245" cy="637873"/>
      </dsp:txXfrm>
    </dsp:sp>
    <dsp:sp modelId="{316BB87D-DD09-493B-A0BD-6EE6CE1006DC}">
      <dsp:nvSpPr>
        <dsp:cNvPr id="0" name=""/>
        <dsp:cNvSpPr/>
      </dsp:nvSpPr>
      <dsp:spPr>
        <a:xfrm rot="21360000">
          <a:off x="2886000" y="2501967"/>
          <a:ext cx="1517259" cy="706887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Deportes extremos</a:t>
          </a:r>
        </a:p>
      </dsp:txBody>
      <dsp:txXfrm>
        <a:off x="2920507" y="2536474"/>
        <a:ext cx="1448245" cy="63787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E7D22-24F9-4F59-8B4A-7C58162A8D82}">
      <dsp:nvSpPr>
        <dsp:cNvPr id="0" name=""/>
        <dsp:cNvSpPr/>
      </dsp:nvSpPr>
      <dsp:spPr>
        <a:xfrm>
          <a:off x="751202" y="0"/>
          <a:ext cx="1520633" cy="844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Sitios Naturales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775945" y="24743"/>
        <a:ext cx="1471147" cy="795310"/>
      </dsp:txXfrm>
    </dsp:sp>
    <dsp:sp modelId="{3C3F2FE3-2A8F-4DA2-AF5F-FBCC860D4D56}">
      <dsp:nvSpPr>
        <dsp:cNvPr id="0" name=""/>
        <dsp:cNvSpPr/>
      </dsp:nvSpPr>
      <dsp:spPr>
        <a:xfrm>
          <a:off x="2947673" y="0"/>
          <a:ext cx="1520633" cy="844796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676380"/>
            <a:satOff val="33333"/>
            <a:lumOff val="593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Manifestaciones Culturales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2972416" y="24743"/>
        <a:ext cx="1471147" cy="795310"/>
      </dsp:txXfrm>
    </dsp:sp>
    <dsp:sp modelId="{5AA0071F-183C-4746-86DE-3911FFF54B4E}">
      <dsp:nvSpPr>
        <dsp:cNvPr id="0" name=""/>
        <dsp:cNvSpPr/>
      </dsp:nvSpPr>
      <dsp:spPr>
        <a:xfrm>
          <a:off x="2292955" y="3590384"/>
          <a:ext cx="633597" cy="633597"/>
        </a:xfrm>
        <a:prstGeom prst="triangle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B66947-CB8F-4411-9AA8-F6CD113F0CB5}">
      <dsp:nvSpPr>
        <dsp:cNvPr id="0" name=""/>
        <dsp:cNvSpPr/>
      </dsp:nvSpPr>
      <dsp:spPr>
        <a:xfrm rot="240000">
          <a:off x="708382" y="3318881"/>
          <a:ext cx="3802744" cy="265913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AB093-55D7-448C-9724-965D70A6401A}">
      <dsp:nvSpPr>
        <dsp:cNvPr id="0" name=""/>
        <dsp:cNvSpPr/>
      </dsp:nvSpPr>
      <dsp:spPr>
        <a:xfrm rot="240000">
          <a:off x="2995691" y="2839827"/>
          <a:ext cx="1509075" cy="52115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Arquitectura Civil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3021131" y="2865267"/>
        <a:ext cx="1458195" cy="470271"/>
      </dsp:txXfrm>
    </dsp:sp>
    <dsp:sp modelId="{F0CC9268-C89C-44C0-9C80-C6F4E1907031}">
      <dsp:nvSpPr>
        <dsp:cNvPr id="0" name=""/>
        <dsp:cNvSpPr/>
      </dsp:nvSpPr>
      <dsp:spPr>
        <a:xfrm rot="240000">
          <a:off x="3037931" y="2282261"/>
          <a:ext cx="1509075" cy="521151"/>
        </a:xfrm>
        <a:prstGeom prst="roundRect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Arquitectura Religiosa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3063371" y="2307701"/>
        <a:ext cx="1458195" cy="470271"/>
      </dsp:txXfrm>
    </dsp:sp>
    <dsp:sp modelId="{2BEFFC20-1D40-40D8-A926-6B16ECE137F5}">
      <dsp:nvSpPr>
        <dsp:cNvPr id="0" name=""/>
        <dsp:cNvSpPr/>
      </dsp:nvSpPr>
      <dsp:spPr>
        <a:xfrm rot="240000">
          <a:off x="3080171" y="1724696"/>
          <a:ext cx="1509075" cy="521151"/>
        </a:xfrm>
        <a:prstGeom prst="roundRect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Monumentos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3105611" y="1750136"/>
        <a:ext cx="1458195" cy="470271"/>
      </dsp:txXfrm>
    </dsp:sp>
    <dsp:sp modelId="{09236527-C3DC-4F23-A318-622DDD61F77D}">
      <dsp:nvSpPr>
        <dsp:cNvPr id="0" name=""/>
        <dsp:cNvSpPr/>
      </dsp:nvSpPr>
      <dsp:spPr>
        <a:xfrm rot="240000">
          <a:off x="3122411" y="1167130"/>
          <a:ext cx="1509075" cy="521151"/>
        </a:xfrm>
        <a:prstGeom prst="roundRect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0" kern="1200" dirty="0" smtClean="0">
              <a:latin typeface="Baskerville Old Face" panose="02020602080505020303" pitchFamily="18" charset="0"/>
            </a:rPr>
            <a:t>Museos</a:t>
          </a:r>
          <a:endParaRPr lang="es-CO" sz="1600" b="0" kern="1200" dirty="0">
            <a:latin typeface="Baskerville Old Face" panose="02020602080505020303" pitchFamily="18" charset="0"/>
          </a:endParaRPr>
        </a:p>
      </dsp:txBody>
      <dsp:txXfrm>
        <a:off x="3147851" y="1192570"/>
        <a:ext cx="1458195" cy="470271"/>
      </dsp:txXfrm>
    </dsp:sp>
    <dsp:sp modelId="{75A7D2A6-13AD-4D66-9E77-18A4CD34C4B7}">
      <dsp:nvSpPr>
        <dsp:cNvPr id="0" name=""/>
        <dsp:cNvSpPr/>
      </dsp:nvSpPr>
      <dsp:spPr>
        <a:xfrm rot="240000">
          <a:off x="799221" y="2687763"/>
          <a:ext cx="1509075" cy="521151"/>
        </a:xfrm>
        <a:prstGeom prst="roundRect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Aguas Termales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824661" y="2713203"/>
        <a:ext cx="1458195" cy="470271"/>
      </dsp:txXfrm>
    </dsp:sp>
    <dsp:sp modelId="{46320563-D8A3-42F0-A9C4-BB58AE7A5869}">
      <dsp:nvSpPr>
        <dsp:cNvPr id="0" name=""/>
        <dsp:cNvSpPr/>
      </dsp:nvSpPr>
      <dsp:spPr>
        <a:xfrm rot="240000">
          <a:off x="841460" y="2130198"/>
          <a:ext cx="1509075" cy="521151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Baskerville Old Face" panose="02020602080505020303" pitchFamily="18" charset="0"/>
            </a:rPr>
            <a:t>Cascadas </a:t>
          </a:r>
          <a:endParaRPr lang="es-CO" sz="1800" kern="1200" dirty="0">
            <a:latin typeface="Baskerville Old Face" panose="02020602080505020303" pitchFamily="18" charset="0"/>
          </a:endParaRPr>
        </a:p>
      </dsp:txBody>
      <dsp:txXfrm>
        <a:off x="866900" y="2155638"/>
        <a:ext cx="1458195" cy="4702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A146C-811D-4D37-913E-527C751A3799}">
      <dsp:nvSpPr>
        <dsp:cNvPr id="0" name=""/>
        <dsp:cNvSpPr/>
      </dsp:nvSpPr>
      <dsp:spPr>
        <a:xfrm>
          <a:off x="348" y="2060"/>
          <a:ext cx="8756936" cy="10726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>
              <a:solidFill>
                <a:schemeClr val="tx1"/>
              </a:solidFill>
              <a:latin typeface="Baskerville Old Face" panose="02020602080505020303" pitchFamily="18" charset="0"/>
            </a:rPr>
            <a:t>Comportamiento del Consumidor</a:t>
          </a:r>
          <a:endParaRPr lang="es-CO" sz="2800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>
        <a:off x="31763" y="33475"/>
        <a:ext cx="8694106" cy="1009774"/>
      </dsp:txXfrm>
    </dsp:sp>
    <dsp:sp modelId="{5B7AEB75-27F5-401A-A784-195434214F6C}">
      <dsp:nvSpPr>
        <dsp:cNvPr id="0" name=""/>
        <dsp:cNvSpPr/>
      </dsp:nvSpPr>
      <dsp:spPr>
        <a:xfrm>
          <a:off x="17792" y="1197532"/>
          <a:ext cx="8739841" cy="10726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Baskerville Old Face" panose="02020602080505020303" pitchFamily="18" charset="0"/>
            </a:rPr>
            <a:t>		Teoría Microeconómica</a:t>
          </a:r>
          <a:endParaRPr lang="es-CO" sz="1800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>
        <a:off x="49207" y="1228947"/>
        <a:ext cx="8677011" cy="1009774"/>
      </dsp:txXfrm>
    </dsp:sp>
    <dsp:sp modelId="{1959358E-4D48-48E2-90BC-B68E19866B9B}">
      <dsp:nvSpPr>
        <dsp:cNvPr id="0" name=""/>
        <dsp:cNvSpPr/>
      </dsp:nvSpPr>
      <dsp:spPr>
        <a:xfrm>
          <a:off x="25941" y="2373086"/>
          <a:ext cx="5166386" cy="10726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  <a:latin typeface="Baskerville Old Face" panose="02020602080505020303" pitchFamily="18" charset="0"/>
            </a:rPr>
            <a:t>Preferencias de los consumidores</a:t>
          </a:r>
          <a:endParaRPr lang="es-CO" sz="2000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>
        <a:off x="57356" y="2404501"/>
        <a:ext cx="5103556" cy="1009774"/>
      </dsp:txXfrm>
    </dsp:sp>
    <dsp:sp modelId="{D09088F2-8503-46D2-9130-9358783BA52E}">
      <dsp:nvSpPr>
        <dsp:cNvPr id="0" name=""/>
        <dsp:cNvSpPr/>
      </dsp:nvSpPr>
      <dsp:spPr>
        <a:xfrm>
          <a:off x="0" y="3561688"/>
          <a:ext cx="1698351" cy="10726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>
        <a:off x="31415" y="3593103"/>
        <a:ext cx="1635521" cy="1009774"/>
      </dsp:txXfrm>
    </dsp:sp>
    <dsp:sp modelId="{77EBED28-93B3-4944-8E8A-2F36B4F75789}">
      <dsp:nvSpPr>
        <dsp:cNvPr id="0" name=""/>
        <dsp:cNvSpPr/>
      </dsp:nvSpPr>
      <dsp:spPr>
        <a:xfrm>
          <a:off x="1759958" y="3558599"/>
          <a:ext cx="1698351" cy="10726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>
        <a:off x="1791373" y="3590014"/>
        <a:ext cx="1635521" cy="1009774"/>
      </dsp:txXfrm>
    </dsp:sp>
    <dsp:sp modelId="{16D54AB6-C93A-4B91-9E5D-AB6B460B6EAF}">
      <dsp:nvSpPr>
        <dsp:cNvPr id="0" name=""/>
        <dsp:cNvSpPr/>
      </dsp:nvSpPr>
      <dsp:spPr>
        <a:xfrm>
          <a:off x="3493975" y="3558599"/>
          <a:ext cx="1698351" cy="10726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000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>
        <a:off x="3525390" y="3590014"/>
        <a:ext cx="1635521" cy="1009774"/>
      </dsp:txXfrm>
    </dsp:sp>
    <dsp:sp modelId="{770F5975-3B7F-48C6-BC3B-507EF43FFDE0}">
      <dsp:nvSpPr>
        <dsp:cNvPr id="0" name=""/>
        <dsp:cNvSpPr/>
      </dsp:nvSpPr>
      <dsp:spPr>
        <a:xfrm>
          <a:off x="5263658" y="2375147"/>
          <a:ext cx="1698351" cy="22837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800" kern="1200" dirty="0" smtClean="0">
            <a:solidFill>
              <a:schemeClr val="tx1"/>
            </a:solidFill>
            <a:latin typeface="Baskerville Old Face" panose="02020602080505020303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solidFill>
                <a:schemeClr val="tx1"/>
              </a:solidFill>
              <a:latin typeface="Baskerville Old Face" panose="02020602080505020303" pitchFamily="18" charset="0"/>
            </a:rPr>
            <a:t>Restricciones presupuestarias</a:t>
          </a:r>
          <a:endParaRPr lang="es-CO" sz="1800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>
        <a:off x="5313401" y="2424890"/>
        <a:ext cx="1598865" cy="2184313"/>
      </dsp:txXfrm>
    </dsp:sp>
    <dsp:sp modelId="{ABB4FE6A-FBC6-4212-8452-1B3295847FC1}">
      <dsp:nvSpPr>
        <dsp:cNvPr id="0" name=""/>
        <dsp:cNvSpPr/>
      </dsp:nvSpPr>
      <dsp:spPr>
        <a:xfrm>
          <a:off x="7033341" y="2373086"/>
          <a:ext cx="1698351" cy="22627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800" kern="1200" dirty="0" smtClean="0">
            <a:solidFill>
              <a:schemeClr val="tx1"/>
            </a:solidFill>
            <a:latin typeface="Baskerville Old Face" panose="02020602080505020303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solidFill>
                <a:schemeClr val="tx1"/>
              </a:solidFill>
              <a:latin typeface="Baskerville Old Face" panose="02020602080505020303" pitchFamily="18" charset="0"/>
            </a:rPr>
            <a:t>Elección de los consumidores</a:t>
          </a:r>
          <a:endParaRPr lang="es-CO" sz="1800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>
        <a:off x="7083084" y="2422829"/>
        <a:ext cx="1598865" cy="216326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604626-BF22-4A0D-87E5-B61F11AFE67D}">
      <dsp:nvSpPr>
        <dsp:cNvPr id="0" name=""/>
        <dsp:cNvSpPr/>
      </dsp:nvSpPr>
      <dsp:spPr>
        <a:xfrm>
          <a:off x="1025" y="908457"/>
          <a:ext cx="2047900" cy="819160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>
              <a:solidFill>
                <a:schemeClr val="tx1"/>
              </a:solidFill>
            </a:rPr>
            <a:t>Preferencias</a:t>
          </a:r>
          <a:endParaRPr lang="es-CO" sz="1400" kern="1200" dirty="0">
            <a:solidFill>
              <a:schemeClr val="tx1"/>
            </a:solidFill>
          </a:endParaRPr>
        </a:p>
      </dsp:txBody>
      <dsp:txXfrm>
        <a:off x="410605" y="908457"/>
        <a:ext cx="1228740" cy="819160"/>
      </dsp:txXfrm>
    </dsp:sp>
    <dsp:sp modelId="{2CC98AEB-74B0-41ED-B0C4-6F80B97011F4}">
      <dsp:nvSpPr>
        <dsp:cNvPr id="0" name=""/>
        <dsp:cNvSpPr/>
      </dsp:nvSpPr>
      <dsp:spPr>
        <a:xfrm>
          <a:off x="1782699" y="978085"/>
          <a:ext cx="1699757" cy="679903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tx1"/>
              </a:solidFill>
            </a:rPr>
            <a:t>Ambiente agradable</a:t>
          </a:r>
          <a:endParaRPr lang="es-CO" sz="1500" kern="1200" dirty="0">
            <a:solidFill>
              <a:schemeClr val="tx1"/>
            </a:solidFill>
          </a:endParaRPr>
        </a:p>
      </dsp:txBody>
      <dsp:txXfrm>
        <a:off x="2122651" y="978085"/>
        <a:ext cx="1019854" cy="679903"/>
      </dsp:txXfrm>
    </dsp:sp>
    <dsp:sp modelId="{9C769365-0051-49C0-AA29-C62E7C7D6BC6}">
      <dsp:nvSpPr>
        <dsp:cNvPr id="0" name=""/>
        <dsp:cNvSpPr/>
      </dsp:nvSpPr>
      <dsp:spPr>
        <a:xfrm>
          <a:off x="3244490" y="978085"/>
          <a:ext cx="1699757" cy="679903"/>
        </a:xfrm>
        <a:prstGeom prst="chevron">
          <a:avLst/>
        </a:prstGeom>
        <a:solidFill>
          <a:schemeClr val="accent4">
            <a:tint val="40000"/>
            <a:alpha val="90000"/>
            <a:hueOff val="1644845"/>
            <a:satOff val="-8752"/>
            <a:lumOff val="-499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644845"/>
              <a:satOff val="-8752"/>
              <a:lumOff val="-49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tx1"/>
              </a:solidFill>
            </a:rPr>
            <a:t>Servicios Novedosos</a:t>
          </a:r>
          <a:endParaRPr lang="es-CO" sz="1500" kern="1200" dirty="0">
            <a:solidFill>
              <a:schemeClr val="tx1"/>
            </a:solidFill>
          </a:endParaRPr>
        </a:p>
      </dsp:txBody>
      <dsp:txXfrm>
        <a:off x="3584442" y="978085"/>
        <a:ext cx="1019854" cy="679903"/>
      </dsp:txXfrm>
    </dsp:sp>
    <dsp:sp modelId="{BB271E15-6903-4AA5-AC67-50AE0DE78557}">
      <dsp:nvSpPr>
        <dsp:cNvPr id="0" name=""/>
        <dsp:cNvSpPr/>
      </dsp:nvSpPr>
      <dsp:spPr>
        <a:xfrm>
          <a:off x="4706282" y="978085"/>
          <a:ext cx="1699757" cy="679903"/>
        </a:xfrm>
        <a:prstGeom prst="chevron">
          <a:avLst/>
        </a:prstGeom>
        <a:solidFill>
          <a:schemeClr val="accent4">
            <a:tint val="40000"/>
            <a:alpha val="90000"/>
            <a:hueOff val="3289691"/>
            <a:satOff val="-17503"/>
            <a:lumOff val="-997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3289691"/>
              <a:satOff val="-17503"/>
              <a:lumOff val="-99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tx1"/>
              </a:solidFill>
            </a:rPr>
            <a:t>No requiere organizador de eventos</a:t>
          </a:r>
          <a:endParaRPr lang="es-CO" sz="1500" kern="1200" dirty="0">
            <a:solidFill>
              <a:schemeClr val="tx1"/>
            </a:solidFill>
          </a:endParaRPr>
        </a:p>
      </dsp:txBody>
      <dsp:txXfrm>
        <a:off x="5046234" y="978085"/>
        <a:ext cx="1019854" cy="679903"/>
      </dsp:txXfrm>
    </dsp:sp>
    <dsp:sp modelId="{DF155DB7-FB0B-4C36-877E-E93ADA783516}">
      <dsp:nvSpPr>
        <dsp:cNvPr id="0" name=""/>
        <dsp:cNvSpPr/>
      </dsp:nvSpPr>
      <dsp:spPr>
        <a:xfrm>
          <a:off x="1025" y="1842299"/>
          <a:ext cx="2047900" cy="819160"/>
        </a:xfrm>
        <a:prstGeom prst="chevron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>
              <a:solidFill>
                <a:schemeClr val="tx1"/>
              </a:solidFill>
            </a:rPr>
            <a:t>Restricciones Presupuestarias</a:t>
          </a:r>
          <a:endParaRPr lang="es-CO" sz="1400" kern="1200" dirty="0">
            <a:solidFill>
              <a:schemeClr val="tx1"/>
            </a:solidFill>
          </a:endParaRPr>
        </a:p>
      </dsp:txBody>
      <dsp:txXfrm>
        <a:off x="410605" y="1842299"/>
        <a:ext cx="1228740" cy="819160"/>
      </dsp:txXfrm>
    </dsp:sp>
    <dsp:sp modelId="{DB3BD393-8FA1-412B-9508-F2090201205F}">
      <dsp:nvSpPr>
        <dsp:cNvPr id="0" name=""/>
        <dsp:cNvSpPr/>
      </dsp:nvSpPr>
      <dsp:spPr>
        <a:xfrm>
          <a:off x="1782699" y="1911928"/>
          <a:ext cx="1699757" cy="679903"/>
        </a:xfrm>
        <a:prstGeom prst="chevron">
          <a:avLst/>
        </a:prstGeom>
        <a:solidFill>
          <a:schemeClr val="accent4">
            <a:tint val="40000"/>
            <a:alpha val="90000"/>
            <a:hueOff val="4934536"/>
            <a:satOff val="-26255"/>
            <a:lumOff val="-1496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4934536"/>
              <a:satOff val="-26255"/>
              <a:lumOff val="-14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tx1"/>
              </a:solidFill>
            </a:rPr>
            <a:t>No es factor prioritario</a:t>
          </a:r>
          <a:endParaRPr lang="es-CO" sz="1500" kern="1200" dirty="0">
            <a:solidFill>
              <a:schemeClr val="tx1"/>
            </a:solidFill>
          </a:endParaRPr>
        </a:p>
      </dsp:txBody>
      <dsp:txXfrm>
        <a:off x="2122651" y="1911928"/>
        <a:ext cx="1019854" cy="679903"/>
      </dsp:txXfrm>
    </dsp:sp>
    <dsp:sp modelId="{4E278494-B71E-4F5E-A058-FB7D2C83C87F}">
      <dsp:nvSpPr>
        <dsp:cNvPr id="0" name=""/>
        <dsp:cNvSpPr/>
      </dsp:nvSpPr>
      <dsp:spPr>
        <a:xfrm>
          <a:off x="1025" y="2776142"/>
          <a:ext cx="2047900" cy="819160"/>
        </a:xfrm>
        <a:prstGeom prst="chevron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 smtClean="0">
              <a:solidFill>
                <a:schemeClr val="tx1"/>
              </a:solidFill>
            </a:rPr>
            <a:t>Elección de los consumidores</a:t>
          </a:r>
          <a:endParaRPr lang="es-CO" sz="1400" kern="1200" dirty="0">
            <a:solidFill>
              <a:schemeClr val="tx1"/>
            </a:solidFill>
          </a:endParaRPr>
        </a:p>
      </dsp:txBody>
      <dsp:txXfrm>
        <a:off x="410605" y="2776142"/>
        <a:ext cx="1228740" cy="819160"/>
      </dsp:txXfrm>
    </dsp:sp>
    <dsp:sp modelId="{303ED409-19A9-4508-B54F-46DC4712BDB8}">
      <dsp:nvSpPr>
        <dsp:cNvPr id="0" name=""/>
        <dsp:cNvSpPr/>
      </dsp:nvSpPr>
      <dsp:spPr>
        <a:xfrm>
          <a:off x="1782699" y="2845771"/>
          <a:ext cx="1699757" cy="679903"/>
        </a:xfrm>
        <a:prstGeom prst="chevron">
          <a:avLst/>
        </a:prstGeom>
        <a:solidFill>
          <a:schemeClr val="accent4">
            <a:tint val="40000"/>
            <a:alpha val="90000"/>
            <a:hueOff val="6579382"/>
            <a:satOff val="-35006"/>
            <a:lumOff val="-1994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6579382"/>
              <a:satOff val="-35006"/>
              <a:lumOff val="-19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tx1"/>
              </a:solidFill>
            </a:rPr>
            <a:t>Bodas destino</a:t>
          </a:r>
          <a:endParaRPr lang="es-CO" sz="1500" kern="1200" dirty="0">
            <a:solidFill>
              <a:schemeClr val="tx1"/>
            </a:solidFill>
          </a:endParaRPr>
        </a:p>
      </dsp:txBody>
      <dsp:txXfrm>
        <a:off x="2122651" y="2845771"/>
        <a:ext cx="1019854" cy="679903"/>
      </dsp:txXfrm>
    </dsp:sp>
    <dsp:sp modelId="{1C472115-542C-4933-A243-FF967FA3083F}">
      <dsp:nvSpPr>
        <dsp:cNvPr id="0" name=""/>
        <dsp:cNvSpPr/>
      </dsp:nvSpPr>
      <dsp:spPr>
        <a:xfrm>
          <a:off x="3244490" y="2845771"/>
          <a:ext cx="1699757" cy="679903"/>
        </a:xfrm>
        <a:prstGeom prst="chevron">
          <a:avLst/>
        </a:prstGeom>
        <a:solidFill>
          <a:schemeClr val="accent4">
            <a:tint val="40000"/>
            <a:alpha val="90000"/>
            <a:hueOff val="8224227"/>
            <a:satOff val="-43758"/>
            <a:lumOff val="-2493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8224227"/>
              <a:satOff val="-43758"/>
              <a:lumOff val="-249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tx1"/>
              </a:solidFill>
            </a:rPr>
            <a:t>Noche</a:t>
          </a:r>
          <a:endParaRPr lang="es-CO" sz="1500" kern="1200" dirty="0">
            <a:solidFill>
              <a:schemeClr val="tx1"/>
            </a:solidFill>
          </a:endParaRPr>
        </a:p>
      </dsp:txBody>
      <dsp:txXfrm>
        <a:off x="3584442" y="2845771"/>
        <a:ext cx="1019854" cy="679903"/>
      </dsp:txXfrm>
    </dsp:sp>
    <dsp:sp modelId="{C8621DB3-6E45-4D10-8E27-FE7C98584D85}">
      <dsp:nvSpPr>
        <dsp:cNvPr id="0" name=""/>
        <dsp:cNvSpPr/>
      </dsp:nvSpPr>
      <dsp:spPr>
        <a:xfrm>
          <a:off x="4706282" y="2845771"/>
          <a:ext cx="1699757" cy="679903"/>
        </a:xfrm>
        <a:prstGeom prst="chevron">
          <a:avLst/>
        </a:prstGeom>
        <a:solidFill>
          <a:schemeClr val="accent4">
            <a:tint val="40000"/>
            <a:alpha val="90000"/>
            <a:hueOff val="9869073"/>
            <a:satOff val="-52509"/>
            <a:lumOff val="-2991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9869073"/>
              <a:satOff val="-52509"/>
              <a:lumOff val="-299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tx1"/>
              </a:solidFill>
            </a:rPr>
            <a:t>Locaciones naturales y culturales</a:t>
          </a:r>
          <a:endParaRPr lang="es-CO" sz="1500" kern="1200" dirty="0">
            <a:solidFill>
              <a:schemeClr val="tx1"/>
            </a:solidFill>
          </a:endParaRPr>
        </a:p>
      </dsp:txBody>
      <dsp:txXfrm>
        <a:off x="5046234" y="2845771"/>
        <a:ext cx="1019854" cy="679903"/>
      </dsp:txXfrm>
    </dsp:sp>
    <dsp:sp modelId="{5845FEB0-C975-4A99-B3A0-EBC17C05A9C5}">
      <dsp:nvSpPr>
        <dsp:cNvPr id="0" name=""/>
        <dsp:cNvSpPr/>
      </dsp:nvSpPr>
      <dsp:spPr>
        <a:xfrm>
          <a:off x="6168073" y="2845771"/>
          <a:ext cx="1699757" cy="679903"/>
        </a:xfrm>
        <a:prstGeom prst="chevron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tx1"/>
              </a:solidFill>
            </a:rPr>
            <a:t>Servicios</a:t>
          </a:r>
          <a:endParaRPr lang="es-CO" sz="1500" kern="1200" dirty="0">
            <a:solidFill>
              <a:schemeClr val="tx1"/>
            </a:solidFill>
          </a:endParaRPr>
        </a:p>
      </dsp:txBody>
      <dsp:txXfrm>
        <a:off x="6508025" y="2845771"/>
        <a:ext cx="1019854" cy="67990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BF3F3-A0D2-496A-819B-A11BA09DAE50}">
      <dsp:nvSpPr>
        <dsp:cNvPr id="0" name=""/>
        <dsp:cNvSpPr/>
      </dsp:nvSpPr>
      <dsp:spPr>
        <a:xfrm>
          <a:off x="-5948839" y="-910328"/>
          <a:ext cx="7081868" cy="7081868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37FBD-8E18-40D1-8CEC-726278EB8FAB}">
      <dsp:nvSpPr>
        <dsp:cNvPr id="0" name=""/>
        <dsp:cNvSpPr/>
      </dsp:nvSpPr>
      <dsp:spPr>
        <a:xfrm>
          <a:off x="495167" y="328720"/>
          <a:ext cx="6302931" cy="65786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2178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000" kern="1200" dirty="0" smtClean="0"/>
            <a:t>Diversidad de atractivos turísticos</a:t>
          </a:r>
          <a:endParaRPr lang="es-CO" sz="3000" kern="1200" dirty="0"/>
        </a:p>
      </dsp:txBody>
      <dsp:txXfrm>
        <a:off x="495167" y="328720"/>
        <a:ext cx="6302931" cy="657861"/>
      </dsp:txXfrm>
    </dsp:sp>
    <dsp:sp modelId="{2B454CEB-40A2-444D-A3C5-C3846BCECDF9}">
      <dsp:nvSpPr>
        <dsp:cNvPr id="0" name=""/>
        <dsp:cNvSpPr/>
      </dsp:nvSpPr>
      <dsp:spPr>
        <a:xfrm>
          <a:off x="84004" y="246487"/>
          <a:ext cx="822327" cy="8223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575048-3D18-4C09-A3A9-804F2218018B}">
      <dsp:nvSpPr>
        <dsp:cNvPr id="0" name=""/>
        <dsp:cNvSpPr/>
      </dsp:nvSpPr>
      <dsp:spPr>
        <a:xfrm>
          <a:off x="966572" y="1315197"/>
          <a:ext cx="5831527" cy="657861"/>
        </a:xfrm>
        <a:prstGeom prst="rect">
          <a:avLst/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2178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000" kern="1200" dirty="0" smtClean="0"/>
            <a:t>Prestadores de servicios </a:t>
          </a:r>
          <a:r>
            <a:rPr lang="es-CO" sz="3000" kern="1200" dirty="0" smtClean="0"/>
            <a:t>variados</a:t>
          </a:r>
          <a:endParaRPr lang="es-CO" sz="3000" kern="1200" dirty="0"/>
        </a:p>
      </dsp:txBody>
      <dsp:txXfrm>
        <a:off x="966572" y="1315197"/>
        <a:ext cx="5831527" cy="657861"/>
      </dsp:txXfrm>
    </dsp:sp>
    <dsp:sp modelId="{DD63420A-4ED4-473F-8259-ACABC29FD174}">
      <dsp:nvSpPr>
        <dsp:cNvPr id="0" name=""/>
        <dsp:cNvSpPr/>
      </dsp:nvSpPr>
      <dsp:spPr>
        <a:xfrm>
          <a:off x="555408" y="1232965"/>
          <a:ext cx="822327" cy="8223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A104F3-35EF-4AC6-A473-548AE34876E2}">
      <dsp:nvSpPr>
        <dsp:cNvPr id="0" name=""/>
        <dsp:cNvSpPr/>
      </dsp:nvSpPr>
      <dsp:spPr>
        <a:xfrm>
          <a:off x="1111255" y="2301675"/>
          <a:ext cx="5686843" cy="657861"/>
        </a:xfrm>
        <a:prstGeom prst="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2178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000" kern="1200" dirty="0" smtClean="0"/>
            <a:t>Certificaciones</a:t>
          </a:r>
        </a:p>
      </dsp:txBody>
      <dsp:txXfrm>
        <a:off x="1111255" y="2301675"/>
        <a:ext cx="5686843" cy="657861"/>
      </dsp:txXfrm>
    </dsp:sp>
    <dsp:sp modelId="{659F2B7B-9DFF-4077-908F-F3AA003A8350}">
      <dsp:nvSpPr>
        <dsp:cNvPr id="0" name=""/>
        <dsp:cNvSpPr/>
      </dsp:nvSpPr>
      <dsp:spPr>
        <a:xfrm>
          <a:off x="700092" y="2219442"/>
          <a:ext cx="822327" cy="8223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51F5C2-B331-46D1-819F-83819CEA43CF}">
      <dsp:nvSpPr>
        <dsp:cNvPr id="0" name=""/>
        <dsp:cNvSpPr/>
      </dsp:nvSpPr>
      <dsp:spPr>
        <a:xfrm>
          <a:off x="966572" y="3288152"/>
          <a:ext cx="5831527" cy="657861"/>
        </a:xfrm>
        <a:prstGeom prst="rect">
          <a:avLst/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2178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000" kern="1200" dirty="0" smtClean="0"/>
            <a:t>Perfil del consumidor</a:t>
          </a:r>
        </a:p>
      </dsp:txBody>
      <dsp:txXfrm>
        <a:off x="966572" y="3288152"/>
        <a:ext cx="5831527" cy="657861"/>
      </dsp:txXfrm>
    </dsp:sp>
    <dsp:sp modelId="{0E7878F6-7DC4-47F8-92E1-2C1724F1BCFF}">
      <dsp:nvSpPr>
        <dsp:cNvPr id="0" name=""/>
        <dsp:cNvSpPr/>
      </dsp:nvSpPr>
      <dsp:spPr>
        <a:xfrm>
          <a:off x="555408" y="3205919"/>
          <a:ext cx="822327" cy="8223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03327A-5144-4A14-B38F-9CD16B962B7F}">
      <dsp:nvSpPr>
        <dsp:cNvPr id="0" name=""/>
        <dsp:cNvSpPr/>
      </dsp:nvSpPr>
      <dsp:spPr>
        <a:xfrm>
          <a:off x="495167" y="4274629"/>
          <a:ext cx="6302931" cy="657861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2178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000" kern="1200" dirty="0" smtClean="0"/>
            <a:t>Promoción y publicidad</a:t>
          </a:r>
        </a:p>
      </dsp:txBody>
      <dsp:txXfrm>
        <a:off x="495167" y="4274629"/>
        <a:ext cx="6302931" cy="657861"/>
      </dsp:txXfrm>
    </dsp:sp>
    <dsp:sp modelId="{E8B59B40-7EEC-4265-9966-60F759C3E6BC}">
      <dsp:nvSpPr>
        <dsp:cNvPr id="0" name=""/>
        <dsp:cNvSpPr/>
      </dsp:nvSpPr>
      <dsp:spPr>
        <a:xfrm>
          <a:off x="84004" y="4192396"/>
          <a:ext cx="822327" cy="8223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EFFBB-882B-4E72-936E-F6716A2DA793}">
      <dsp:nvSpPr>
        <dsp:cNvPr id="0" name=""/>
        <dsp:cNvSpPr/>
      </dsp:nvSpPr>
      <dsp:spPr>
        <a:xfrm>
          <a:off x="312386" y="2486"/>
          <a:ext cx="2193309" cy="163725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97D5C5-7F97-4392-81C1-A00A4BB82C1A}">
      <dsp:nvSpPr>
        <dsp:cNvPr id="0" name=""/>
        <dsp:cNvSpPr/>
      </dsp:nvSpPr>
      <dsp:spPr>
        <a:xfrm>
          <a:off x="312386" y="1639745"/>
          <a:ext cx="2193309" cy="7040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Mantenimiento de las locaciones</a:t>
          </a:r>
          <a:endParaRPr lang="es-CO" sz="1600" kern="1200" dirty="0"/>
        </a:p>
      </dsp:txBody>
      <dsp:txXfrm>
        <a:off x="312386" y="1639745"/>
        <a:ext cx="1544583" cy="704021"/>
      </dsp:txXfrm>
    </dsp:sp>
    <dsp:sp modelId="{B3892A32-76B4-4D2B-A399-8A1EF99B4772}">
      <dsp:nvSpPr>
        <dsp:cNvPr id="0" name=""/>
        <dsp:cNvSpPr/>
      </dsp:nvSpPr>
      <dsp:spPr>
        <a:xfrm>
          <a:off x="1919015" y="1751572"/>
          <a:ext cx="767658" cy="767658"/>
        </a:xfrm>
        <a:prstGeom prst="ellipse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89F66C-22A5-4C80-80EF-422427F48429}">
      <dsp:nvSpPr>
        <dsp:cNvPr id="0" name=""/>
        <dsp:cNvSpPr/>
      </dsp:nvSpPr>
      <dsp:spPr>
        <a:xfrm>
          <a:off x="2876856" y="2486"/>
          <a:ext cx="2193309" cy="163725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101F80-1CA0-4B9C-A871-2C5E883BF87F}">
      <dsp:nvSpPr>
        <dsp:cNvPr id="0" name=""/>
        <dsp:cNvSpPr/>
      </dsp:nvSpPr>
      <dsp:spPr>
        <a:xfrm>
          <a:off x="2876856" y="1639745"/>
          <a:ext cx="2193309" cy="704021"/>
        </a:xfrm>
        <a:prstGeom prst="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Inventario y categorización</a:t>
          </a:r>
          <a:endParaRPr lang="es-CO" sz="1600" kern="1200" dirty="0"/>
        </a:p>
      </dsp:txBody>
      <dsp:txXfrm>
        <a:off x="2876856" y="1639745"/>
        <a:ext cx="1544583" cy="704021"/>
      </dsp:txXfrm>
    </dsp:sp>
    <dsp:sp modelId="{7D2F3714-EA7D-4170-B70F-92B6D5BA3543}">
      <dsp:nvSpPr>
        <dsp:cNvPr id="0" name=""/>
        <dsp:cNvSpPr/>
      </dsp:nvSpPr>
      <dsp:spPr>
        <a:xfrm>
          <a:off x="4483485" y="1751572"/>
          <a:ext cx="767658" cy="767658"/>
        </a:xfrm>
        <a:prstGeom prst="ellipse">
          <a:avLst/>
        </a:prstGeom>
        <a:solidFill>
          <a:schemeClr val="accent5">
            <a:tint val="40000"/>
            <a:alpha val="90000"/>
            <a:hueOff val="-1847939"/>
            <a:satOff val="-3204"/>
            <a:lumOff val="-32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55EF4-AA09-4AF1-897D-FB3F4AC54AEA}">
      <dsp:nvSpPr>
        <dsp:cNvPr id="0" name=""/>
        <dsp:cNvSpPr/>
      </dsp:nvSpPr>
      <dsp:spPr>
        <a:xfrm>
          <a:off x="5441326" y="2486"/>
          <a:ext cx="2193309" cy="163725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5EB95-FBF6-4624-99BB-3D5488AAA57D}">
      <dsp:nvSpPr>
        <dsp:cNvPr id="0" name=""/>
        <dsp:cNvSpPr/>
      </dsp:nvSpPr>
      <dsp:spPr>
        <a:xfrm>
          <a:off x="5441326" y="1639745"/>
          <a:ext cx="2193309" cy="704021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Certificaciones</a:t>
          </a:r>
          <a:endParaRPr lang="es-CO" sz="1600" kern="1200" dirty="0"/>
        </a:p>
      </dsp:txBody>
      <dsp:txXfrm>
        <a:off x="5441326" y="1639745"/>
        <a:ext cx="1544583" cy="704021"/>
      </dsp:txXfrm>
    </dsp:sp>
    <dsp:sp modelId="{19A6C9F1-02C2-4846-99D7-747C2A4EB36E}">
      <dsp:nvSpPr>
        <dsp:cNvPr id="0" name=""/>
        <dsp:cNvSpPr/>
      </dsp:nvSpPr>
      <dsp:spPr>
        <a:xfrm>
          <a:off x="7047955" y="1751572"/>
          <a:ext cx="767658" cy="767658"/>
        </a:xfrm>
        <a:prstGeom prst="ellipse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00C970-46EE-4280-A79A-37727B70E891}">
      <dsp:nvSpPr>
        <dsp:cNvPr id="0" name=""/>
        <dsp:cNvSpPr/>
      </dsp:nvSpPr>
      <dsp:spPr>
        <a:xfrm>
          <a:off x="1594621" y="2899436"/>
          <a:ext cx="2193309" cy="163725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9D0C0E-0E85-44D7-875F-C5896C1F42E5}">
      <dsp:nvSpPr>
        <dsp:cNvPr id="0" name=""/>
        <dsp:cNvSpPr/>
      </dsp:nvSpPr>
      <dsp:spPr>
        <a:xfrm>
          <a:off x="1594621" y="4536694"/>
          <a:ext cx="2193309" cy="704021"/>
        </a:xfrm>
        <a:prstGeom prst="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Marca país</a:t>
          </a:r>
          <a:endParaRPr lang="es-CO" sz="1600" kern="1200" dirty="0"/>
        </a:p>
      </dsp:txBody>
      <dsp:txXfrm>
        <a:off x="1594621" y="4536694"/>
        <a:ext cx="1544583" cy="704021"/>
      </dsp:txXfrm>
    </dsp:sp>
    <dsp:sp modelId="{41013BA2-71B0-4564-AE12-CB4B2219DE2A}">
      <dsp:nvSpPr>
        <dsp:cNvPr id="0" name=""/>
        <dsp:cNvSpPr/>
      </dsp:nvSpPr>
      <dsp:spPr>
        <a:xfrm>
          <a:off x="3201250" y="4648522"/>
          <a:ext cx="767658" cy="767658"/>
        </a:xfrm>
        <a:prstGeom prst="ellipse">
          <a:avLst/>
        </a:prstGeom>
        <a:solidFill>
          <a:schemeClr val="accent5">
            <a:tint val="40000"/>
            <a:alpha val="90000"/>
            <a:hueOff val="-5543816"/>
            <a:satOff val="-9612"/>
            <a:lumOff val="-96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29DB2-66FC-4E88-A91D-4FED6461A9BB}">
      <dsp:nvSpPr>
        <dsp:cNvPr id="0" name=""/>
        <dsp:cNvSpPr/>
      </dsp:nvSpPr>
      <dsp:spPr>
        <a:xfrm>
          <a:off x="4159091" y="2899436"/>
          <a:ext cx="2193309" cy="163725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DAD32-C931-4A79-8BC8-38742ACAE4EF}">
      <dsp:nvSpPr>
        <dsp:cNvPr id="0" name=""/>
        <dsp:cNvSpPr/>
      </dsp:nvSpPr>
      <dsp:spPr>
        <a:xfrm>
          <a:off x="4159091" y="4536694"/>
          <a:ext cx="2193309" cy="704021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Turismo de Romance en Ecuador</a:t>
          </a:r>
          <a:endParaRPr lang="es-CO" sz="1600" kern="1200" dirty="0"/>
        </a:p>
      </dsp:txBody>
      <dsp:txXfrm>
        <a:off x="4159091" y="4536694"/>
        <a:ext cx="1544583" cy="704021"/>
      </dsp:txXfrm>
    </dsp:sp>
    <dsp:sp modelId="{2D55043F-A7C1-401C-B5E7-72F16ED0BC29}">
      <dsp:nvSpPr>
        <dsp:cNvPr id="0" name=""/>
        <dsp:cNvSpPr/>
      </dsp:nvSpPr>
      <dsp:spPr>
        <a:xfrm>
          <a:off x="5765720" y="4648522"/>
          <a:ext cx="767658" cy="767658"/>
        </a:xfrm>
        <a:prstGeom prst="ellipse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53133-AC51-4838-A4C8-DA7051262DFB}">
      <dsp:nvSpPr>
        <dsp:cNvPr id="0" name=""/>
        <dsp:cNvSpPr/>
      </dsp:nvSpPr>
      <dsp:spPr>
        <a:xfrm rot="5400000">
          <a:off x="907692" y="282772"/>
          <a:ext cx="1866979" cy="1306885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>
              <a:solidFill>
                <a:schemeClr val="tx1"/>
              </a:solidFill>
            </a:rPr>
            <a:t>Enfoque</a:t>
          </a:r>
          <a:endParaRPr lang="es-CO" sz="1700" kern="1200" dirty="0">
            <a:solidFill>
              <a:schemeClr val="tx1"/>
            </a:solidFill>
          </a:endParaRPr>
        </a:p>
      </dsp:txBody>
      <dsp:txXfrm rot="-5400000">
        <a:off x="1187740" y="656168"/>
        <a:ext cx="1306885" cy="560094"/>
      </dsp:txXfrm>
    </dsp:sp>
    <dsp:sp modelId="{C8981056-C8AD-44F8-94E6-055569794018}">
      <dsp:nvSpPr>
        <dsp:cNvPr id="0" name=""/>
        <dsp:cNvSpPr/>
      </dsp:nvSpPr>
      <dsp:spPr>
        <a:xfrm rot="5400000">
          <a:off x="3903548" y="-897513"/>
          <a:ext cx="1213536" cy="32275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200" kern="1200" dirty="0" smtClean="0">
              <a:solidFill>
                <a:schemeClr val="tx1"/>
              </a:solidFill>
            </a:rPr>
            <a:t>Cuantitativo</a:t>
          </a:r>
          <a:endParaRPr lang="es-CO" sz="2200" kern="1200" dirty="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200" kern="1200" dirty="0" smtClean="0">
              <a:solidFill>
                <a:schemeClr val="tx1"/>
              </a:solidFill>
            </a:rPr>
            <a:t>Cualitativo</a:t>
          </a:r>
          <a:endParaRPr lang="es-CO" sz="2200" kern="1200" dirty="0">
            <a:solidFill>
              <a:schemeClr val="tx1"/>
            </a:solidFill>
          </a:endParaRPr>
        </a:p>
      </dsp:txBody>
      <dsp:txXfrm rot="-5400000">
        <a:off x="2896555" y="168720"/>
        <a:ext cx="3168282" cy="1095056"/>
      </dsp:txXfrm>
    </dsp:sp>
    <dsp:sp modelId="{A951F99E-D141-4BD5-A72D-4F7426EA0806}">
      <dsp:nvSpPr>
        <dsp:cNvPr id="0" name=""/>
        <dsp:cNvSpPr/>
      </dsp:nvSpPr>
      <dsp:spPr>
        <a:xfrm rot="5400000">
          <a:off x="907692" y="1958287"/>
          <a:ext cx="1866979" cy="1306885"/>
        </a:xfrm>
        <a:prstGeom prst="chevron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>
              <a:solidFill>
                <a:schemeClr val="tx1"/>
              </a:solidFill>
            </a:rPr>
            <a:t>Recolección de datos</a:t>
          </a:r>
          <a:endParaRPr lang="es-CO" sz="1700" kern="1200" dirty="0">
            <a:solidFill>
              <a:schemeClr val="tx1"/>
            </a:solidFill>
          </a:endParaRPr>
        </a:p>
      </dsp:txBody>
      <dsp:txXfrm rot="-5400000">
        <a:off x="1187740" y="2331683"/>
        <a:ext cx="1306885" cy="560094"/>
      </dsp:txXfrm>
    </dsp:sp>
    <dsp:sp modelId="{00E8289B-9457-4A89-9FC7-D40AD63C86AC}">
      <dsp:nvSpPr>
        <dsp:cNvPr id="0" name=""/>
        <dsp:cNvSpPr/>
      </dsp:nvSpPr>
      <dsp:spPr>
        <a:xfrm rot="5400000">
          <a:off x="3855653" y="671247"/>
          <a:ext cx="1213536" cy="32275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200" kern="1200" dirty="0" smtClean="0">
              <a:solidFill>
                <a:schemeClr val="tx1"/>
              </a:solidFill>
            </a:rPr>
            <a:t>Documental</a:t>
          </a:r>
          <a:endParaRPr lang="es-CO" sz="2200" kern="1200" dirty="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200" kern="1200" dirty="0" smtClean="0">
              <a:solidFill>
                <a:schemeClr val="tx1"/>
              </a:solidFill>
            </a:rPr>
            <a:t>Campo</a:t>
          </a:r>
          <a:endParaRPr lang="es-CO" sz="2200" kern="1200" dirty="0">
            <a:solidFill>
              <a:schemeClr val="tx1"/>
            </a:solidFill>
          </a:endParaRPr>
        </a:p>
      </dsp:txBody>
      <dsp:txXfrm rot="-5400000">
        <a:off x="2848660" y="1737480"/>
        <a:ext cx="3168282" cy="1095056"/>
      </dsp:txXfrm>
    </dsp:sp>
    <dsp:sp modelId="{ABD43799-699F-4961-B6B4-79F129C10BEB}">
      <dsp:nvSpPr>
        <dsp:cNvPr id="0" name=""/>
        <dsp:cNvSpPr/>
      </dsp:nvSpPr>
      <dsp:spPr>
        <a:xfrm rot="5400000">
          <a:off x="907692" y="3633803"/>
          <a:ext cx="1866979" cy="1306885"/>
        </a:xfrm>
        <a:prstGeom prst="chevron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>
              <a:solidFill>
                <a:schemeClr val="tx1"/>
              </a:solidFill>
            </a:rPr>
            <a:t>Instrumentos de recolección</a:t>
          </a:r>
          <a:endParaRPr lang="es-CO" sz="1700" kern="1200" dirty="0">
            <a:solidFill>
              <a:schemeClr val="tx1"/>
            </a:solidFill>
          </a:endParaRPr>
        </a:p>
      </dsp:txBody>
      <dsp:txXfrm rot="-5400000">
        <a:off x="1187740" y="4007199"/>
        <a:ext cx="1306885" cy="560094"/>
      </dsp:txXfrm>
    </dsp:sp>
    <dsp:sp modelId="{CE047ED6-94EF-434C-B413-BBD28AC62B7D}">
      <dsp:nvSpPr>
        <dsp:cNvPr id="0" name=""/>
        <dsp:cNvSpPr/>
      </dsp:nvSpPr>
      <dsp:spPr>
        <a:xfrm rot="5400000">
          <a:off x="3855653" y="2346763"/>
          <a:ext cx="1213536" cy="32275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200" kern="1200" dirty="0" smtClean="0">
              <a:solidFill>
                <a:schemeClr val="tx1"/>
              </a:solidFill>
            </a:rPr>
            <a:t>Entrevistas</a:t>
          </a:r>
          <a:endParaRPr lang="es-CO" sz="2200" kern="1200" dirty="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200" kern="1200" dirty="0" smtClean="0">
              <a:solidFill>
                <a:schemeClr val="tx1"/>
              </a:solidFill>
            </a:rPr>
            <a:t>Fichas de observación</a:t>
          </a:r>
          <a:endParaRPr lang="es-CO" sz="2200" kern="1200" dirty="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2200" kern="1200" smtClean="0">
              <a:solidFill>
                <a:schemeClr val="tx1"/>
              </a:solidFill>
            </a:rPr>
            <a:t>Encuestas</a:t>
          </a:r>
          <a:endParaRPr lang="es-CO" sz="2200" kern="1200" dirty="0">
            <a:solidFill>
              <a:schemeClr val="tx1"/>
            </a:solidFill>
          </a:endParaRPr>
        </a:p>
      </dsp:txBody>
      <dsp:txXfrm rot="-5400000">
        <a:off x="2848660" y="3412996"/>
        <a:ext cx="3168282" cy="10950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996C6-21F4-4D75-ADAA-BD0220A7B8AC}">
      <dsp:nvSpPr>
        <dsp:cNvPr id="0" name=""/>
        <dsp:cNvSpPr/>
      </dsp:nvSpPr>
      <dsp:spPr>
        <a:xfrm>
          <a:off x="543" y="639629"/>
          <a:ext cx="2386678" cy="178160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4E3740-E716-4754-B450-1686C636038E}">
      <dsp:nvSpPr>
        <dsp:cNvPr id="0" name=""/>
        <dsp:cNvSpPr/>
      </dsp:nvSpPr>
      <dsp:spPr>
        <a:xfrm>
          <a:off x="543" y="2432049"/>
          <a:ext cx="2386678" cy="76609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Bodas destino</a:t>
          </a:r>
          <a:endParaRPr lang="es-CO" sz="2400" kern="1200" dirty="0"/>
        </a:p>
      </dsp:txBody>
      <dsp:txXfrm>
        <a:off x="543" y="2432049"/>
        <a:ext cx="1680759" cy="766090"/>
      </dsp:txXfrm>
    </dsp:sp>
    <dsp:sp modelId="{66AF920E-86A6-447C-BCE9-782706564C4A}">
      <dsp:nvSpPr>
        <dsp:cNvPr id="0" name=""/>
        <dsp:cNvSpPr/>
      </dsp:nvSpPr>
      <dsp:spPr>
        <a:xfrm>
          <a:off x="1750989" y="2556037"/>
          <a:ext cx="835337" cy="835337"/>
        </a:xfrm>
        <a:prstGeom prst="ellips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996C6-21F4-4D75-ADAA-BD0220A7B8AC}">
      <dsp:nvSpPr>
        <dsp:cNvPr id="0" name=""/>
        <dsp:cNvSpPr/>
      </dsp:nvSpPr>
      <dsp:spPr>
        <a:xfrm>
          <a:off x="543" y="508770"/>
          <a:ext cx="2386678" cy="178160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4E3740-E716-4754-B450-1686C636038E}">
      <dsp:nvSpPr>
        <dsp:cNvPr id="0" name=""/>
        <dsp:cNvSpPr/>
      </dsp:nvSpPr>
      <dsp:spPr>
        <a:xfrm>
          <a:off x="543" y="2302187"/>
          <a:ext cx="2386678" cy="76609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Diversidad de eventos</a:t>
          </a:r>
          <a:endParaRPr lang="es-CO" sz="2400" kern="1200" dirty="0"/>
        </a:p>
      </dsp:txBody>
      <dsp:txXfrm>
        <a:off x="543" y="2302187"/>
        <a:ext cx="1680759" cy="766090"/>
      </dsp:txXfrm>
    </dsp:sp>
    <dsp:sp modelId="{66AF920E-86A6-447C-BCE9-782706564C4A}">
      <dsp:nvSpPr>
        <dsp:cNvPr id="0" name=""/>
        <dsp:cNvSpPr/>
      </dsp:nvSpPr>
      <dsp:spPr>
        <a:xfrm>
          <a:off x="1750989" y="2426175"/>
          <a:ext cx="835337" cy="835337"/>
        </a:xfrm>
        <a:prstGeom prst="ellipse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996C6-21F4-4D75-ADAA-BD0220A7B8AC}">
      <dsp:nvSpPr>
        <dsp:cNvPr id="0" name=""/>
        <dsp:cNvSpPr/>
      </dsp:nvSpPr>
      <dsp:spPr>
        <a:xfrm>
          <a:off x="543" y="638632"/>
          <a:ext cx="2386678" cy="178160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4E3740-E716-4754-B450-1686C636038E}">
      <dsp:nvSpPr>
        <dsp:cNvPr id="0" name=""/>
        <dsp:cNvSpPr/>
      </dsp:nvSpPr>
      <dsp:spPr>
        <a:xfrm>
          <a:off x="543" y="2432049"/>
          <a:ext cx="2386678" cy="76609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Servicios requeridos</a:t>
          </a:r>
          <a:endParaRPr lang="es-CO" sz="2400" kern="1200" dirty="0"/>
        </a:p>
      </dsp:txBody>
      <dsp:txXfrm>
        <a:off x="543" y="2432049"/>
        <a:ext cx="1680759" cy="766090"/>
      </dsp:txXfrm>
    </dsp:sp>
    <dsp:sp modelId="{66AF920E-86A6-447C-BCE9-782706564C4A}">
      <dsp:nvSpPr>
        <dsp:cNvPr id="0" name=""/>
        <dsp:cNvSpPr/>
      </dsp:nvSpPr>
      <dsp:spPr>
        <a:xfrm>
          <a:off x="1750989" y="2556037"/>
          <a:ext cx="835337" cy="835337"/>
        </a:xfrm>
        <a:prstGeom prst="ellipse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F24B2-0516-4B77-B437-407BA04C8657}">
      <dsp:nvSpPr>
        <dsp:cNvPr id="0" name=""/>
        <dsp:cNvSpPr/>
      </dsp:nvSpPr>
      <dsp:spPr>
        <a:xfrm>
          <a:off x="543" y="650444"/>
          <a:ext cx="2386678" cy="178160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ACD5BC-1F76-4A39-8A48-EFF1C8D9BF35}">
      <dsp:nvSpPr>
        <dsp:cNvPr id="0" name=""/>
        <dsp:cNvSpPr/>
      </dsp:nvSpPr>
      <dsp:spPr>
        <a:xfrm>
          <a:off x="543" y="2432049"/>
          <a:ext cx="2386678" cy="76609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/>
            <a:t>Certificaciones</a:t>
          </a:r>
          <a:endParaRPr lang="es-CO" sz="2000" kern="1200" dirty="0"/>
        </a:p>
      </dsp:txBody>
      <dsp:txXfrm>
        <a:off x="543" y="2432049"/>
        <a:ext cx="1680759" cy="766090"/>
      </dsp:txXfrm>
    </dsp:sp>
    <dsp:sp modelId="{A8F59DEF-A21A-4CAC-839F-B1449C836946}">
      <dsp:nvSpPr>
        <dsp:cNvPr id="0" name=""/>
        <dsp:cNvSpPr/>
      </dsp:nvSpPr>
      <dsp:spPr>
        <a:xfrm>
          <a:off x="1750989" y="2556037"/>
          <a:ext cx="835337" cy="835337"/>
        </a:xfrm>
        <a:prstGeom prst="ellipse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72F5FD-C6D3-4BDF-B67B-231B6FF2923C}">
      <dsp:nvSpPr>
        <dsp:cNvPr id="0" name=""/>
        <dsp:cNvSpPr/>
      </dsp:nvSpPr>
      <dsp:spPr>
        <a:xfrm>
          <a:off x="2260189" y="2941491"/>
          <a:ext cx="164123" cy="16412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D09890E-BB32-41E8-B555-038AD0C4A9BC}">
      <dsp:nvSpPr>
        <dsp:cNvPr id="0" name=""/>
        <dsp:cNvSpPr/>
      </dsp:nvSpPr>
      <dsp:spPr>
        <a:xfrm>
          <a:off x="2132805" y="3240132"/>
          <a:ext cx="164123" cy="164123"/>
        </a:xfrm>
        <a:prstGeom prst="ellipse">
          <a:avLst/>
        </a:prstGeom>
        <a:gradFill rotWithShape="0">
          <a:gsLst>
            <a:gs pos="0">
              <a:schemeClr val="accent4">
                <a:hueOff val="1155077"/>
                <a:satOff val="-5330"/>
                <a:lumOff val="19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155077"/>
                <a:satOff val="-5330"/>
                <a:lumOff val="19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155077"/>
                <a:satOff val="-5330"/>
                <a:lumOff val="19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155077"/>
              <a:satOff val="-5330"/>
              <a:lumOff val="1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01A908E-71EE-47B4-8E8A-60FA43DE9A67}">
      <dsp:nvSpPr>
        <dsp:cNvPr id="0" name=""/>
        <dsp:cNvSpPr/>
      </dsp:nvSpPr>
      <dsp:spPr>
        <a:xfrm>
          <a:off x="1947812" y="3466907"/>
          <a:ext cx="164123" cy="164123"/>
        </a:xfrm>
        <a:prstGeom prst="ellipse">
          <a:avLst/>
        </a:prstGeom>
        <a:gradFill rotWithShape="0">
          <a:gsLst>
            <a:gs pos="0">
              <a:schemeClr val="accent4">
                <a:hueOff val="2310154"/>
                <a:satOff val="-10660"/>
                <a:lumOff val="39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310154"/>
                <a:satOff val="-10660"/>
                <a:lumOff val="39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310154"/>
                <a:satOff val="-10660"/>
                <a:lumOff val="39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2310154"/>
              <a:satOff val="-10660"/>
              <a:lumOff val="39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05598CA-871A-4285-9150-2C5FEE452022}">
      <dsp:nvSpPr>
        <dsp:cNvPr id="0" name=""/>
        <dsp:cNvSpPr/>
      </dsp:nvSpPr>
      <dsp:spPr>
        <a:xfrm>
          <a:off x="2018103" y="450387"/>
          <a:ext cx="164123" cy="164123"/>
        </a:xfrm>
        <a:prstGeom prst="ellipse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281BE62-0E77-4DEA-B5A4-8A2AA6C1443E}">
      <dsp:nvSpPr>
        <dsp:cNvPr id="0" name=""/>
        <dsp:cNvSpPr/>
      </dsp:nvSpPr>
      <dsp:spPr>
        <a:xfrm>
          <a:off x="2291962" y="313908"/>
          <a:ext cx="164123" cy="164123"/>
        </a:xfrm>
        <a:prstGeom prst="ellipse">
          <a:avLst/>
        </a:prstGeom>
        <a:gradFill rotWithShape="0">
          <a:gsLst>
            <a:gs pos="0">
              <a:schemeClr val="accent4">
                <a:hueOff val="4620308"/>
                <a:satOff val="-21319"/>
                <a:lumOff val="78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620308"/>
                <a:satOff val="-21319"/>
                <a:lumOff val="78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620308"/>
                <a:satOff val="-21319"/>
                <a:lumOff val="78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4620308"/>
              <a:satOff val="-21319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18072CB-092D-4742-B89B-5E649298DDEB}">
      <dsp:nvSpPr>
        <dsp:cNvPr id="0" name=""/>
        <dsp:cNvSpPr/>
      </dsp:nvSpPr>
      <dsp:spPr>
        <a:xfrm>
          <a:off x="2455983" y="464034"/>
          <a:ext cx="164123" cy="164123"/>
        </a:xfrm>
        <a:prstGeom prst="ellipse">
          <a:avLst/>
        </a:prstGeom>
        <a:gradFill rotWithShape="0">
          <a:gsLst>
            <a:gs pos="0">
              <a:schemeClr val="accent4">
                <a:hueOff val="5775385"/>
                <a:satOff val="-26649"/>
                <a:lumOff val="9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775385"/>
                <a:satOff val="-26649"/>
                <a:lumOff val="9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775385"/>
                <a:satOff val="-26649"/>
                <a:lumOff val="9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775385"/>
              <a:satOff val="-26649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91477F1-D65A-4B06-AFED-902BAC824483}">
      <dsp:nvSpPr>
        <dsp:cNvPr id="0" name=""/>
        <dsp:cNvSpPr/>
      </dsp:nvSpPr>
      <dsp:spPr>
        <a:xfrm>
          <a:off x="2620108" y="286613"/>
          <a:ext cx="164123" cy="164123"/>
        </a:xfrm>
        <a:prstGeom prst="ellipse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06149E-BA7D-4BC1-9E2B-CD1C2AB2E9C8}">
      <dsp:nvSpPr>
        <dsp:cNvPr id="0" name=""/>
        <dsp:cNvSpPr/>
      </dsp:nvSpPr>
      <dsp:spPr>
        <a:xfrm>
          <a:off x="2893864" y="464036"/>
          <a:ext cx="164123" cy="164123"/>
        </a:xfrm>
        <a:prstGeom prst="ellipse">
          <a:avLst/>
        </a:prstGeom>
        <a:gradFill rotWithShape="0">
          <a:gsLst>
            <a:gs pos="0">
              <a:schemeClr val="accent4">
                <a:hueOff val="8085538"/>
                <a:satOff val="-37308"/>
                <a:lumOff val="137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8085538"/>
                <a:satOff val="-37308"/>
                <a:lumOff val="137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8085538"/>
                <a:satOff val="-37308"/>
                <a:lumOff val="137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8085538"/>
              <a:satOff val="-37308"/>
              <a:lumOff val="137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259BC16-6732-49A2-B57D-442968ED93A0}">
      <dsp:nvSpPr>
        <dsp:cNvPr id="0" name=""/>
        <dsp:cNvSpPr/>
      </dsp:nvSpPr>
      <dsp:spPr>
        <a:xfrm>
          <a:off x="2455983" y="464037"/>
          <a:ext cx="164123" cy="164123"/>
        </a:xfrm>
        <a:prstGeom prst="ellipse">
          <a:avLst/>
        </a:prstGeom>
        <a:gradFill rotWithShape="0">
          <a:gsLst>
            <a:gs pos="0">
              <a:schemeClr val="accent4">
                <a:hueOff val="9240615"/>
                <a:satOff val="-42638"/>
                <a:lumOff val="156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240615"/>
                <a:satOff val="-42638"/>
                <a:lumOff val="156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240615"/>
                <a:satOff val="-42638"/>
                <a:lumOff val="156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9240615"/>
              <a:satOff val="-42638"/>
              <a:lumOff val="15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A997143-5114-4809-BCC4-1FADBEA5AE38}">
      <dsp:nvSpPr>
        <dsp:cNvPr id="0" name=""/>
        <dsp:cNvSpPr/>
      </dsp:nvSpPr>
      <dsp:spPr>
        <a:xfrm>
          <a:off x="2455985" y="748970"/>
          <a:ext cx="164123" cy="164123"/>
        </a:xfrm>
        <a:prstGeom prst="ellips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0BE5FB5-CC2D-484C-AFA2-00E59D2B7985}">
      <dsp:nvSpPr>
        <dsp:cNvPr id="0" name=""/>
        <dsp:cNvSpPr/>
      </dsp:nvSpPr>
      <dsp:spPr>
        <a:xfrm>
          <a:off x="1255213" y="4066392"/>
          <a:ext cx="3539806" cy="94948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49259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500" kern="1200" smtClean="0">
              <a:latin typeface="Baskerville Old Face" panose="02020602080505020303" pitchFamily="18" charset="0"/>
            </a:rPr>
            <a:t>Atractivos Turísticos</a:t>
          </a:r>
          <a:endParaRPr lang="es-CO" sz="2500" kern="1200" dirty="0">
            <a:latin typeface="Baskerville Old Face" panose="02020602080505020303" pitchFamily="18" charset="0"/>
          </a:endParaRPr>
        </a:p>
      </dsp:txBody>
      <dsp:txXfrm>
        <a:off x="1301563" y="4112742"/>
        <a:ext cx="3447106" cy="856781"/>
      </dsp:txXfrm>
    </dsp:sp>
    <dsp:sp modelId="{84A40130-0515-4C15-8781-DED17DBC5C61}">
      <dsp:nvSpPr>
        <dsp:cNvPr id="0" name=""/>
        <dsp:cNvSpPr/>
      </dsp:nvSpPr>
      <dsp:spPr>
        <a:xfrm>
          <a:off x="273757" y="3136075"/>
          <a:ext cx="1641230" cy="16411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EC9B93-60BD-4F5B-AE06-040536BCAA60}">
      <dsp:nvSpPr>
        <dsp:cNvPr id="0" name=""/>
        <dsp:cNvSpPr/>
      </dsp:nvSpPr>
      <dsp:spPr>
        <a:xfrm>
          <a:off x="2751359" y="2045465"/>
          <a:ext cx="3539806" cy="949481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49259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500" kern="1200" dirty="0" smtClean="0">
              <a:latin typeface="Baskerville Old Face" panose="02020602080505020303" pitchFamily="18" charset="0"/>
            </a:rPr>
            <a:t>Prestadores de servicios </a:t>
          </a:r>
          <a:endParaRPr lang="es-CO" sz="2500" kern="1200" dirty="0">
            <a:latin typeface="Baskerville Old Face" panose="02020602080505020303" pitchFamily="18" charset="0"/>
          </a:endParaRPr>
        </a:p>
      </dsp:txBody>
      <dsp:txXfrm>
        <a:off x="2797709" y="2091815"/>
        <a:ext cx="3447106" cy="856781"/>
      </dsp:txXfrm>
    </dsp:sp>
    <dsp:sp modelId="{99849EDF-BBF7-4D12-A3D5-4BDAC3A1F31E}">
      <dsp:nvSpPr>
        <dsp:cNvPr id="0" name=""/>
        <dsp:cNvSpPr/>
      </dsp:nvSpPr>
      <dsp:spPr>
        <a:xfrm>
          <a:off x="1722061" y="1019610"/>
          <a:ext cx="1641230" cy="164112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7B31B4-6730-4286-9CC5-849802D23CD2}">
      <dsp:nvSpPr>
        <dsp:cNvPr id="0" name=""/>
        <dsp:cNvSpPr/>
      </dsp:nvSpPr>
      <dsp:spPr>
        <a:xfrm>
          <a:off x="0" y="0"/>
          <a:ext cx="6699347" cy="12125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Recreación, Diversión, Esparcimiento</a:t>
          </a:r>
          <a:endParaRPr lang="es-CO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/>
            <a:t>Salas de recepciones y banquetes</a:t>
          </a:r>
          <a:endParaRPr lang="es-CO" sz="1900" kern="1200" dirty="0"/>
        </a:p>
      </dsp:txBody>
      <dsp:txXfrm>
        <a:off x="1461121" y="0"/>
        <a:ext cx="5238226" cy="1212521"/>
      </dsp:txXfrm>
    </dsp:sp>
    <dsp:sp modelId="{D1F0E63E-47F4-4BDA-9C0B-DF0F7D5C950F}">
      <dsp:nvSpPr>
        <dsp:cNvPr id="0" name=""/>
        <dsp:cNvSpPr/>
      </dsp:nvSpPr>
      <dsp:spPr>
        <a:xfrm>
          <a:off x="121252" y="121252"/>
          <a:ext cx="1339869" cy="97001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C15385-1AE5-49BE-9C59-630854F02CFA}">
      <dsp:nvSpPr>
        <dsp:cNvPr id="0" name=""/>
        <dsp:cNvSpPr/>
      </dsp:nvSpPr>
      <dsp:spPr>
        <a:xfrm>
          <a:off x="0" y="1333773"/>
          <a:ext cx="6699347" cy="12125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Comidas y Bebidas</a:t>
          </a:r>
          <a:endParaRPr lang="es-CO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/>
            <a:t>Restaurantes</a:t>
          </a:r>
          <a:endParaRPr lang="es-CO" sz="1900" kern="1200" dirty="0"/>
        </a:p>
      </dsp:txBody>
      <dsp:txXfrm>
        <a:off x="1461121" y="1333773"/>
        <a:ext cx="5238226" cy="1212521"/>
      </dsp:txXfrm>
    </dsp:sp>
    <dsp:sp modelId="{361348B5-3A6E-437B-885A-509B70CEF1D3}">
      <dsp:nvSpPr>
        <dsp:cNvPr id="0" name=""/>
        <dsp:cNvSpPr/>
      </dsp:nvSpPr>
      <dsp:spPr>
        <a:xfrm>
          <a:off x="121252" y="1455026"/>
          <a:ext cx="1339869" cy="97001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34E5FB1-E326-4B52-A4FF-90683ACA0B33}">
      <dsp:nvSpPr>
        <dsp:cNvPr id="0" name=""/>
        <dsp:cNvSpPr/>
      </dsp:nvSpPr>
      <dsp:spPr>
        <a:xfrm>
          <a:off x="0" y="2667547"/>
          <a:ext cx="6699347" cy="12125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Alojamiento</a:t>
          </a:r>
          <a:endParaRPr lang="es-CO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kern="1200" dirty="0" smtClean="0"/>
            <a:t>Cabañas, Hostal, Hostería, Hostería – Hacienda – Lodge, Hotel</a:t>
          </a:r>
          <a:endParaRPr lang="es-CO" sz="1900" kern="1200" dirty="0"/>
        </a:p>
      </dsp:txBody>
      <dsp:txXfrm>
        <a:off x="1461121" y="2667547"/>
        <a:ext cx="5238226" cy="1212521"/>
      </dsp:txXfrm>
    </dsp:sp>
    <dsp:sp modelId="{52A6FD54-B8F8-4B56-95CB-9DE433EEA357}">
      <dsp:nvSpPr>
        <dsp:cNvPr id="0" name=""/>
        <dsp:cNvSpPr/>
      </dsp:nvSpPr>
      <dsp:spPr>
        <a:xfrm>
          <a:off x="121252" y="2788799"/>
          <a:ext cx="1339869" cy="97001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C37D19B-8640-4A1B-A759-BF06BE32E895}">
      <dsp:nvSpPr>
        <dsp:cNvPr id="0" name=""/>
        <dsp:cNvSpPr/>
      </dsp:nvSpPr>
      <dsp:spPr>
        <a:xfrm>
          <a:off x="0" y="4001321"/>
          <a:ext cx="6699347" cy="12125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Transporte</a:t>
          </a:r>
          <a:endParaRPr lang="es-CO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/>
            <a:t>Renta Car</a:t>
          </a:r>
          <a:endParaRPr lang="es-CO" sz="1900" kern="1200" dirty="0"/>
        </a:p>
      </dsp:txBody>
      <dsp:txXfrm>
        <a:off x="1461121" y="4001321"/>
        <a:ext cx="5238226" cy="1212521"/>
      </dsp:txXfrm>
    </dsp:sp>
    <dsp:sp modelId="{D81CD32C-A2C2-4BF2-93C4-F6DB41DF94AD}">
      <dsp:nvSpPr>
        <dsp:cNvPr id="0" name=""/>
        <dsp:cNvSpPr/>
      </dsp:nvSpPr>
      <dsp:spPr>
        <a:xfrm>
          <a:off x="121252" y="4122573"/>
          <a:ext cx="1339869" cy="97001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BCF0B-0437-4657-817C-F09CE8FC14C2}" type="datetimeFigureOut">
              <a:rPr lang="es-CO" smtClean="0"/>
              <a:t>10/08/2017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CDA4A-845B-4C06-BE0D-7F8B69DEA8E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64028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DA4A-845B-4C06-BE0D-7F8B69DEA8E7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3878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DA4A-845B-4C06-BE0D-7F8B69DEA8E7}" type="slidenum">
              <a:rPr lang="es-CO" smtClean="0">
                <a:solidFill>
                  <a:prstClr val="black"/>
                </a:solidFill>
              </a:rPr>
              <a:pPr/>
              <a:t>18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2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DA4A-845B-4C06-BE0D-7F8B69DEA8E7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4270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DA4A-845B-4C06-BE0D-7F8B69DEA8E7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6025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DA4A-845B-4C06-BE0D-7F8B69DEA8E7}" type="slidenum">
              <a:rPr lang="es-CO" smtClean="0">
                <a:solidFill>
                  <a:prstClr val="black"/>
                </a:solidFill>
              </a:rPr>
              <a:pPr/>
              <a:t>12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59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DA4A-845B-4C06-BE0D-7F8B69DEA8E7}" type="slidenum">
              <a:rPr lang="es-CO" smtClean="0">
                <a:solidFill>
                  <a:prstClr val="black"/>
                </a:solidFill>
              </a:rPr>
              <a:pPr/>
              <a:t>13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04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DA4A-845B-4C06-BE0D-7F8B69DEA8E7}" type="slidenum">
              <a:rPr lang="es-CO" smtClean="0">
                <a:solidFill>
                  <a:prstClr val="black"/>
                </a:solidFill>
              </a:rPr>
              <a:pPr/>
              <a:t>14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33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DA4A-845B-4C06-BE0D-7F8B69DEA8E7}" type="slidenum">
              <a:rPr lang="es-CO" smtClean="0">
                <a:solidFill>
                  <a:prstClr val="black"/>
                </a:solidFill>
              </a:rPr>
              <a:pPr/>
              <a:t>15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86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DA4A-845B-4C06-BE0D-7F8B69DEA8E7}" type="slidenum">
              <a:rPr lang="es-CO" smtClean="0">
                <a:solidFill>
                  <a:prstClr val="black"/>
                </a:solidFill>
              </a:rPr>
              <a:pPr/>
              <a:t>16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14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DA4A-845B-4C06-BE0D-7F8B69DEA8E7}" type="slidenum">
              <a:rPr lang="es-CO" smtClean="0">
                <a:solidFill>
                  <a:prstClr val="black"/>
                </a:solidFill>
              </a:rPr>
              <a:pPr/>
              <a:t>17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0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D536-0C77-4941-99D5-627A07DF4A36}" type="datetimeFigureOut">
              <a:rPr lang="es-CO" smtClean="0"/>
              <a:t>10/08/2017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C44DF-1401-46CD-9C62-DDE63A0FDB2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5241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D536-0C77-4941-99D5-627A07DF4A36}" type="datetimeFigureOut">
              <a:rPr lang="es-CO" smtClean="0"/>
              <a:t>10/08/2017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C44DF-1401-46CD-9C62-DDE63A0FDB2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509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D536-0C77-4941-99D5-627A07DF4A36}" type="datetimeFigureOut">
              <a:rPr lang="es-CO" smtClean="0"/>
              <a:t>10/08/2017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C44DF-1401-46CD-9C62-DDE63A0FDB2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3777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D536-0C77-4941-99D5-627A07DF4A36}" type="datetimeFigureOut">
              <a:rPr lang="es-CO" smtClean="0"/>
              <a:t>10/08/2017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C44DF-1401-46CD-9C62-DDE63A0FDB2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4697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D536-0C77-4941-99D5-627A07DF4A36}" type="datetimeFigureOut">
              <a:rPr lang="es-CO" smtClean="0"/>
              <a:t>10/08/2017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C44DF-1401-46CD-9C62-DDE63A0FDB2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6404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D536-0C77-4941-99D5-627A07DF4A36}" type="datetimeFigureOut">
              <a:rPr lang="es-CO" smtClean="0"/>
              <a:t>10/08/2017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C44DF-1401-46CD-9C62-DDE63A0FDB2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3424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D536-0C77-4941-99D5-627A07DF4A36}" type="datetimeFigureOut">
              <a:rPr lang="es-CO" smtClean="0"/>
              <a:t>10/08/2017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C44DF-1401-46CD-9C62-DDE63A0FDB2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8175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D536-0C77-4941-99D5-627A07DF4A36}" type="datetimeFigureOut">
              <a:rPr lang="es-CO" smtClean="0"/>
              <a:t>10/08/2017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C44DF-1401-46CD-9C62-DDE63A0FDB2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727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D536-0C77-4941-99D5-627A07DF4A36}" type="datetimeFigureOut">
              <a:rPr lang="es-CO" smtClean="0"/>
              <a:t>10/08/2017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C44DF-1401-46CD-9C62-DDE63A0FDB2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7662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D536-0C77-4941-99D5-627A07DF4A36}" type="datetimeFigureOut">
              <a:rPr lang="es-CO" smtClean="0"/>
              <a:t>10/08/2017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C44DF-1401-46CD-9C62-DDE63A0FDB2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567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D536-0C77-4941-99D5-627A07DF4A36}" type="datetimeFigureOut">
              <a:rPr lang="es-CO" smtClean="0"/>
              <a:t>10/08/2017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C44DF-1401-46CD-9C62-DDE63A0FDB2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657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DD536-0C77-4941-99D5-627A07DF4A36}" type="datetimeFigureOut">
              <a:rPr lang="es-CO" smtClean="0"/>
              <a:t>10/08/2017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C44DF-1401-46CD-9C62-DDE63A0FDB2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4768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image" Target="../media/image3.jpg"/><Relationship Id="rId7" Type="http://schemas.openxmlformats.org/officeDocument/2006/relationships/diagramData" Target="../diagrams/data12.xml"/><Relationship Id="rId12" Type="http://schemas.openxmlformats.org/officeDocument/2006/relationships/image" Target="../media/image4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microsoft.com/office/2007/relationships/diagramDrawing" Target="../diagrams/drawing12.xml"/><Relationship Id="rId5" Type="http://schemas.microsoft.com/office/2007/relationships/hdphoto" Target="../media/hdphoto6.wdp"/><Relationship Id="rId10" Type="http://schemas.openxmlformats.org/officeDocument/2006/relationships/diagramColors" Target="../diagrams/colors12.xml"/><Relationship Id="rId4" Type="http://schemas.openxmlformats.org/officeDocument/2006/relationships/image" Target="../media/image39.png"/><Relationship Id="rId9" Type="http://schemas.openxmlformats.org/officeDocument/2006/relationships/diagramQuickStyle" Target="../diagrams/quickStyl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image" Target="../media/image1.jpg"/><Relationship Id="rId7" Type="http://schemas.openxmlformats.org/officeDocument/2006/relationships/diagramData" Target="../diagrams/data13.xml"/><Relationship Id="rId12" Type="http://schemas.openxmlformats.org/officeDocument/2006/relationships/image" Target="../media/image4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microsoft.com/office/2007/relationships/diagramDrawing" Target="../diagrams/drawing13.xml"/><Relationship Id="rId5" Type="http://schemas.microsoft.com/office/2007/relationships/hdphoto" Target="../media/hdphoto6.wdp"/><Relationship Id="rId10" Type="http://schemas.openxmlformats.org/officeDocument/2006/relationships/diagramColors" Target="../diagrams/colors13.xml"/><Relationship Id="rId4" Type="http://schemas.openxmlformats.org/officeDocument/2006/relationships/image" Target="../media/image39.png"/><Relationship Id="rId9" Type="http://schemas.openxmlformats.org/officeDocument/2006/relationships/diagramQuickStyle" Target="../diagrams/quickStyl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image" Target="../media/image3.jpg"/><Relationship Id="rId7" Type="http://schemas.openxmlformats.org/officeDocument/2006/relationships/image" Target="../media/image45.gif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diagramColors" Target="../diagrams/colors14.xml"/><Relationship Id="rId5" Type="http://schemas.microsoft.com/office/2007/relationships/hdphoto" Target="../media/hdphoto6.wdp"/><Relationship Id="rId10" Type="http://schemas.openxmlformats.org/officeDocument/2006/relationships/diagramQuickStyle" Target="../diagrams/quickStyle14.xml"/><Relationship Id="rId4" Type="http://schemas.openxmlformats.org/officeDocument/2006/relationships/image" Target="../media/image39.png"/><Relationship Id="rId9" Type="http://schemas.openxmlformats.org/officeDocument/2006/relationships/diagramLayout" Target="../diagrams/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3" Type="http://schemas.openxmlformats.org/officeDocument/2006/relationships/image" Target="../media/image1.jpg"/><Relationship Id="rId7" Type="http://schemas.openxmlformats.org/officeDocument/2006/relationships/image" Target="../media/image47.gif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diagramColors" Target="../diagrams/colors15.xml"/><Relationship Id="rId5" Type="http://schemas.microsoft.com/office/2007/relationships/hdphoto" Target="../media/hdphoto6.wdp"/><Relationship Id="rId10" Type="http://schemas.openxmlformats.org/officeDocument/2006/relationships/diagramQuickStyle" Target="../diagrams/quickStyle15.xml"/><Relationship Id="rId4" Type="http://schemas.openxmlformats.org/officeDocument/2006/relationships/image" Target="../media/image39.png"/><Relationship Id="rId9" Type="http://schemas.openxmlformats.org/officeDocument/2006/relationships/diagramLayout" Target="../diagrams/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3" Type="http://schemas.openxmlformats.org/officeDocument/2006/relationships/image" Target="../media/image3.jpg"/><Relationship Id="rId7" Type="http://schemas.openxmlformats.org/officeDocument/2006/relationships/image" Target="../media/image49.gif"/><Relationship Id="rId12" Type="http://schemas.microsoft.com/office/2007/relationships/diagramDrawing" Target="../diagrams/drawing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diagramColors" Target="../diagrams/colors16.xml"/><Relationship Id="rId5" Type="http://schemas.microsoft.com/office/2007/relationships/hdphoto" Target="../media/hdphoto6.wdp"/><Relationship Id="rId10" Type="http://schemas.openxmlformats.org/officeDocument/2006/relationships/diagramQuickStyle" Target="../diagrams/quickStyle16.xml"/><Relationship Id="rId4" Type="http://schemas.openxmlformats.org/officeDocument/2006/relationships/image" Target="../media/image39.png"/><Relationship Id="rId9" Type="http://schemas.openxmlformats.org/officeDocument/2006/relationships/diagramLayout" Target="../diagrams/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image" Target="../media/image1.jpg"/><Relationship Id="rId7" Type="http://schemas.openxmlformats.org/officeDocument/2006/relationships/image" Target="../media/image51.gif"/><Relationship Id="rId12" Type="http://schemas.microsoft.com/office/2007/relationships/diagramDrawing" Target="../diagrams/drawing1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diagramColors" Target="../diagrams/colors17.xml"/><Relationship Id="rId5" Type="http://schemas.microsoft.com/office/2007/relationships/hdphoto" Target="../media/hdphoto6.wdp"/><Relationship Id="rId10" Type="http://schemas.openxmlformats.org/officeDocument/2006/relationships/diagramQuickStyle" Target="../diagrams/quickStyle17.xml"/><Relationship Id="rId4" Type="http://schemas.openxmlformats.org/officeDocument/2006/relationships/image" Target="../media/image39.png"/><Relationship Id="rId9" Type="http://schemas.openxmlformats.org/officeDocument/2006/relationships/diagramLayout" Target="../diagrams/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3" Type="http://schemas.openxmlformats.org/officeDocument/2006/relationships/image" Target="../media/image3.jpg"/><Relationship Id="rId7" Type="http://schemas.openxmlformats.org/officeDocument/2006/relationships/image" Target="../media/image53.jpeg"/><Relationship Id="rId12" Type="http://schemas.microsoft.com/office/2007/relationships/diagramDrawing" Target="../diagrams/drawing1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11" Type="http://schemas.openxmlformats.org/officeDocument/2006/relationships/diagramColors" Target="../diagrams/colors18.xml"/><Relationship Id="rId5" Type="http://schemas.microsoft.com/office/2007/relationships/hdphoto" Target="../media/hdphoto6.wdp"/><Relationship Id="rId10" Type="http://schemas.openxmlformats.org/officeDocument/2006/relationships/diagramQuickStyle" Target="../diagrams/quickStyle18.xml"/><Relationship Id="rId4" Type="http://schemas.openxmlformats.org/officeDocument/2006/relationships/image" Target="../media/image39.png"/><Relationship Id="rId9" Type="http://schemas.openxmlformats.org/officeDocument/2006/relationships/diagramLayout" Target="../diagrams/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3" Type="http://schemas.openxmlformats.org/officeDocument/2006/relationships/image" Target="../media/image1.jpg"/><Relationship Id="rId7" Type="http://schemas.openxmlformats.org/officeDocument/2006/relationships/image" Target="../media/image55.gif"/><Relationship Id="rId12" Type="http://schemas.microsoft.com/office/2007/relationships/diagramDrawing" Target="../diagrams/drawing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diagramColors" Target="../diagrams/colors19.xml"/><Relationship Id="rId5" Type="http://schemas.microsoft.com/office/2007/relationships/hdphoto" Target="../media/hdphoto6.wdp"/><Relationship Id="rId10" Type="http://schemas.openxmlformats.org/officeDocument/2006/relationships/diagramQuickStyle" Target="../diagrams/quickStyle19.xml"/><Relationship Id="rId4" Type="http://schemas.openxmlformats.org/officeDocument/2006/relationships/image" Target="../media/image39.png"/><Relationship Id="rId9" Type="http://schemas.openxmlformats.org/officeDocument/2006/relationships/diagramLayout" Target="../diagrams/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3" Type="http://schemas.openxmlformats.org/officeDocument/2006/relationships/image" Target="../media/image3.jpg"/><Relationship Id="rId7" Type="http://schemas.openxmlformats.org/officeDocument/2006/relationships/diagramLayout" Target="../diagrams/layout2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0.xml"/><Relationship Id="rId5" Type="http://schemas.microsoft.com/office/2007/relationships/hdphoto" Target="../media/hdphoto7.wdp"/><Relationship Id="rId10" Type="http://schemas.microsoft.com/office/2007/relationships/diagramDrawing" Target="../diagrams/drawing20.xml"/><Relationship Id="rId4" Type="http://schemas.openxmlformats.org/officeDocument/2006/relationships/image" Target="../media/image56.png"/><Relationship Id="rId9" Type="http://schemas.openxmlformats.org/officeDocument/2006/relationships/diagramColors" Target="../diagrams/colors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openxmlformats.org/officeDocument/2006/relationships/diagramData" Target="../diagrams/data2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microsoft.com/office/2007/relationships/hdphoto" Target="../media/hdphoto5.wdp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diagramData" Target="../diagrams/data7.xml"/><Relationship Id="rId26" Type="http://schemas.openxmlformats.org/officeDocument/2006/relationships/image" Target="../media/image18.gif"/><Relationship Id="rId3" Type="http://schemas.openxmlformats.org/officeDocument/2006/relationships/diagramData" Target="../diagrams/data4.xml"/><Relationship Id="rId21" Type="http://schemas.openxmlformats.org/officeDocument/2006/relationships/diagramColors" Target="../diagrams/colors7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5" Type="http://schemas.openxmlformats.org/officeDocument/2006/relationships/image" Target="../media/image17.gif"/><Relationship Id="rId2" Type="http://schemas.openxmlformats.org/officeDocument/2006/relationships/image" Target="../media/image3.jpg"/><Relationship Id="rId16" Type="http://schemas.openxmlformats.org/officeDocument/2006/relationships/diagramColors" Target="../diagrams/colors6.xml"/><Relationship Id="rId20" Type="http://schemas.openxmlformats.org/officeDocument/2006/relationships/diagramQuickStyle" Target="../diagrams/quickStyle7.xml"/><Relationship Id="rId29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24" Type="http://schemas.openxmlformats.org/officeDocument/2006/relationships/image" Target="../media/image16.gif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23" Type="http://schemas.openxmlformats.org/officeDocument/2006/relationships/image" Target="../media/image15.gif"/><Relationship Id="rId28" Type="http://schemas.openxmlformats.org/officeDocument/2006/relationships/image" Target="../media/image20.jpg"/><Relationship Id="rId10" Type="http://schemas.openxmlformats.org/officeDocument/2006/relationships/diagramQuickStyle" Target="../diagrams/quickStyle5.xml"/><Relationship Id="rId19" Type="http://schemas.openxmlformats.org/officeDocument/2006/relationships/diagramLayout" Target="../diagrams/layout7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microsoft.com/office/2007/relationships/diagramDrawing" Target="../diagrams/drawing7.xml"/><Relationship Id="rId27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31.png"/><Relationship Id="rId9" Type="http://schemas.microsoft.com/office/2007/relationships/diagramDrawing" Target="../diagrams/drawin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17000" r="5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069" y="125075"/>
            <a:ext cx="5271796" cy="136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140084" y="1486610"/>
            <a:ext cx="8679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latin typeface="Baskerville Old Face" panose="02020602080505020303" pitchFamily="18" charset="0"/>
              </a:rPr>
              <a:t>Departamento de Ciencias Administrativas y de Comercio</a:t>
            </a:r>
          </a:p>
          <a:p>
            <a:pPr algn="ctr"/>
            <a:r>
              <a:rPr lang="es-CO" dirty="0" smtClean="0">
                <a:latin typeface="Baskerville Old Face" panose="02020602080505020303" pitchFamily="18" charset="0"/>
              </a:rPr>
              <a:t>Ingeniería en Administración Turística y Hotelera</a:t>
            </a:r>
            <a:endParaRPr lang="es-CO" dirty="0">
              <a:latin typeface="Baskerville Old Face" panose="02020602080505020303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859330" y="2658794"/>
            <a:ext cx="7241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latin typeface="Baskerville Old Face" panose="02020602080505020303" pitchFamily="18" charset="0"/>
              </a:rPr>
              <a:t>Análisis de las potencialidades de la provincia de Pichincha, como un destino de eventos de romance</a:t>
            </a:r>
            <a:endParaRPr lang="es-CO" sz="3200" b="1" dirty="0">
              <a:latin typeface="Baskerville Old Face" panose="02020602080505020303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257271" y="4754307"/>
            <a:ext cx="4445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>
                <a:latin typeface="Baskerville Old Face" panose="02020602080505020303" pitchFamily="18" charset="0"/>
              </a:rPr>
              <a:t>Autor:</a:t>
            </a:r>
          </a:p>
          <a:p>
            <a:r>
              <a:rPr lang="es-CO" sz="2000" dirty="0">
                <a:latin typeface="Baskerville Old Face" panose="02020602080505020303" pitchFamily="18" charset="0"/>
              </a:rPr>
              <a:t>	</a:t>
            </a:r>
            <a:r>
              <a:rPr lang="es-CO" sz="2000" dirty="0" smtClean="0">
                <a:latin typeface="Baskerville Old Face" panose="02020602080505020303" pitchFamily="18" charset="0"/>
              </a:rPr>
              <a:t>Andrea Gissela Molina Oñate </a:t>
            </a:r>
          </a:p>
          <a:p>
            <a:r>
              <a:rPr lang="es-CO" sz="2000" b="1" dirty="0" smtClean="0">
                <a:latin typeface="Baskerville Old Face" panose="02020602080505020303" pitchFamily="18" charset="0"/>
              </a:rPr>
              <a:t>Tutor: </a:t>
            </a:r>
          </a:p>
          <a:p>
            <a:r>
              <a:rPr lang="es-CO" sz="2000" dirty="0">
                <a:latin typeface="Baskerville Old Face" panose="02020602080505020303" pitchFamily="18" charset="0"/>
              </a:rPr>
              <a:t>	</a:t>
            </a:r>
            <a:r>
              <a:rPr lang="es-CO" sz="2000" dirty="0" err="1" smtClean="0">
                <a:latin typeface="Baskerville Old Face" panose="02020602080505020303" pitchFamily="18" charset="0"/>
              </a:rPr>
              <a:t>Msc</a:t>
            </a:r>
            <a:r>
              <a:rPr lang="es-CO" sz="2000" dirty="0" smtClean="0">
                <a:latin typeface="Baskerville Old Face" panose="02020602080505020303" pitchFamily="18" charset="0"/>
              </a:rPr>
              <a:t>. Mariana Pavón Patiño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115865" y="6337619"/>
            <a:ext cx="315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i="1" dirty="0" smtClean="0">
                <a:latin typeface="Baskerville Old Face" panose="02020602080505020303" pitchFamily="18" charset="0"/>
              </a:rPr>
              <a:t>Sangolquí, 2017</a:t>
            </a:r>
            <a:endParaRPr lang="es-CO" i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7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50000"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4412" y1="94002" x2="64412" y2="94002"/>
                        <a14:foregroundMark x1="76180" y1="66448" x2="76180" y2="66448"/>
                        <a14:foregroundMark x1="76464" y1="63168" x2="76464" y2="63168"/>
                        <a14:foregroundMark x1="78454" y1="61575" x2="77999" y2="61762"/>
                        <a14:foregroundMark x1="78283" y1="55014" x2="78454" y2="55014"/>
                        <a14:foregroundMark x1="78567" y1="56888" x2="78738" y2="56888"/>
                        <a14:foregroundMark x1="72371" y1="57170" x2="84252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8" y="546168"/>
            <a:ext cx="9866649" cy="6182177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73498" y="1017078"/>
            <a:ext cx="5742241" cy="9706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i="1" dirty="0" smtClean="0">
                <a:latin typeface="Baskerville Old Face" panose="02020602080505020303" pitchFamily="18" charset="0"/>
              </a:rPr>
              <a:t>Cayambe</a:t>
            </a:r>
            <a:endParaRPr lang="es-CO" b="1" i="1" dirty="0">
              <a:latin typeface="Baskerville Old Face" panose="02020602080505020303" pitchFamily="18" charset="0"/>
            </a:endParaRPr>
          </a:p>
        </p:txBody>
      </p:sp>
      <p:pic>
        <p:nvPicPr>
          <p:cNvPr id="1027" name="Picture 3" descr="Resultado de imagen para parroquias cayam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1" y="1253682"/>
            <a:ext cx="795938" cy="49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094016140"/>
              </p:ext>
            </p:extLst>
          </p:nvPr>
        </p:nvGraphicFramePr>
        <p:xfrm>
          <a:off x="676670" y="2395501"/>
          <a:ext cx="4558352" cy="3807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6" y="393896"/>
            <a:ext cx="3619324" cy="271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849686"/>
              </p:ext>
            </p:extLst>
          </p:nvPr>
        </p:nvGraphicFramePr>
        <p:xfrm>
          <a:off x="6918940" y="3455736"/>
          <a:ext cx="3211773" cy="2506343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193702"/>
                <a:gridCol w="1018071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CAYAMBE</a:t>
                      </a:r>
                      <a:endParaRPr lang="es-CO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30747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Papelería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2</a:t>
                      </a:r>
                      <a:endParaRPr lang="es-CO" sz="1600" dirty="0"/>
                    </a:p>
                  </a:txBody>
                  <a:tcPr/>
                </a:tc>
              </a:tr>
              <a:tr h="399196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Florería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65/69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Pastelería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3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Fotografía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6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Catering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32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Alojamiento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2</a:t>
                      </a:r>
                      <a:endParaRPr lang="es-CO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423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17000" r="5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4412" y1="94002" x2="64412" y2="94002"/>
                        <a14:foregroundMark x1="76180" y1="66448" x2="76180" y2="66448"/>
                        <a14:foregroundMark x1="76464" y1="63168" x2="76464" y2="63168"/>
                        <a14:foregroundMark x1="78454" y1="61575" x2="77999" y2="61762"/>
                        <a14:foregroundMark x1="78283" y1="55014" x2="78454" y2="55014"/>
                        <a14:foregroundMark x1="78567" y1="56888" x2="78738" y2="56888"/>
                        <a14:foregroundMark x1="72371" y1="57170" x2="84252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51" y="456521"/>
            <a:ext cx="9866649" cy="6182177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387988" y="945360"/>
            <a:ext cx="4575486" cy="9706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i="1" dirty="0" smtClean="0">
                <a:latin typeface="Baskerville Old Face" panose="02020602080505020303" pitchFamily="18" charset="0"/>
              </a:rPr>
              <a:t>Mejía</a:t>
            </a:r>
            <a:endParaRPr lang="es-CO" b="1" i="1" dirty="0">
              <a:latin typeface="Baskerville Old Face" panose="02020602080505020303" pitchFamily="18" charset="0"/>
            </a:endParaRPr>
          </a:p>
        </p:txBody>
      </p:sp>
      <p:pic>
        <p:nvPicPr>
          <p:cNvPr id="8" name="Picture 2" descr="banderamej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30" y="1062761"/>
            <a:ext cx="802534" cy="50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598891861"/>
              </p:ext>
            </p:extLst>
          </p:nvPr>
        </p:nvGraphicFramePr>
        <p:xfrm>
          <a:off x="2604742" y="2070982"/>
          <a:ext cx="5219509" cy="422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528" y="265477"/>
            <a:ext cx="3298495" cy="2473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516495"/>
              </p:ext>
            </p:extLst>
          </p:nvPr>
        </p:nvGraphicFramePr>
        <p:xfrm>
          <a:off x="8152528" y="3795464"/>
          <a:ext cx="3211773" cy="253363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93702"/>
                <a:gridCol w="1018071"/>
              </a:tblGrid>
              <a:tr h="362576">
                <a:tc gridSpan="2"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MEJIA</a:t>
                      </a:r>
                      <a:endParaRPr lang="es-CO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30747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Papelería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8</a:t>
                      </a:r>
                      <a:endParaRPr lang="es-CO" sz="1600" dirty="0"/>
                    </a:p>
                  </a:txBody>
                  <a:tcPr/>
                </a:tc>
              </a:tr>
              <a:tr h="399196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Florería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18/7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Pastelería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4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Fotografía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3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Catering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15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Alojamiento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7</a:t>
                      </a:r>
                      <a:endParaRPr lang="es-CO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2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50000"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4412" y1="94002" x2="64412" y2="94002"/>
                        <a14:foregroundMark x1="76180" y1="66448" x2="76180" y2="66448"/>
                        <a14:foregroundMark x1="76464" y1="63168" x2="76464" y2="63168"/>
                        <a14:foregroundMark x1="78454" y1="61575" x2="77999" y2="61762"/>
                        <a14:foregroundMark x1="78283" y1="55014" x2="78454" y2="55014"/>
                        <a14:foregroundMark x1="78567" y1="56888" x2="78738" y2="56888"/>
                        <a14:foregroundMark x1="72371" y1="57170" x2="84252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8" y="546168"/>
            <a:ext cx="9866649" cy="6182177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2118176" y="1017078"/>
            <a:ext cx="4575486" cy="9706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i="1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Pedro Moncayo</a:t>
            </a:r>
            <a:endParaRPr lang="es-CO" b="1" i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7" name="Picture 2" descr="banderapedromoncay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99" y="1017078"/>
            <a:ext cx="851701" cy="53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62" y="271393"/>
            <a:ext cx="3246324" cy="243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403889633"/>
              </p:ext>
            </p:extLst>
          </p:nvPr>
        </p:nvGraphicFramePr>
        <p:xfrm>
          <a:off x="136478" y="1924335"/>
          <a:ext cx="5219509" cy="422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852089"/>
              </p:ext>
            </p:extLst>
          </p:nvPr>
        </p:nvGraphicFramePr>
        <p:xfrm>
          <a:off x="6630821" y="3859490"/>
          <a:ext cx="3211773" cy="253363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193702"/>
                <a:gridCol w="1018071"/>
              </a:tblGrid>
              <a:tr h="362576">
                <a:tc gridSpan="2"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PEDRO</a:t>
                      </a:r>
                      <a:r>
                        <a:rPr lang="es-CO" sz="1600" baseline="0" dirty="0" smtClean="0"/>
                        <a:t> MONCAYO</a:t>
                      </a:r>
                      <a:endParaRPr lang="es-CO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30747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Papelería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1</a:t>
                      </a:r>
                      <a:endParaRPr lang="es-CO" sz="1600" dirty="0"/>
                    </a:p>
                  </a:txBody>
                  <a:tcPr/>
                </a:tc>
              </a:tr>
              <a:tr h="399196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Florería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87/154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Pastelería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-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Fotografía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3</a:t>
                      </a:r>
                      <a:endParaRPr lang="es-CO" sz="1600" dirty="0"/>
                    </a:p>
                  </a:txBody>
                  <a:tcPr/>
                </a:tc>
              </a:tr>
              <a:tr h="250046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Catering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26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Alojamiento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2</a:t>
                      </a:r>
                      <a:endParaRPr lang="es-CO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55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17000" r="5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4412" y1="94002" x2="64412" y2="94002"/>
                        <a14:foregroundMark x1="76180" y1="66448" x2="76180" y2="66448"/>
                        <a14:foregroundMark x1="76464" y1="63168" x2="76464" y2="63168"/>
                        <a14:foregroundMark x1="78454" y1="61575" x2="77999" y2="61762"/>
                        <a14:foregroundMark x1="78283" y1="55014" x2="78454" y2="55014"/>
                        <a14:foregroundMark x1="78567" y1="56888" x2="78738" y2="56888"/>
                        <a14:foregroundMark x1="72371" y1="57170" x2="84252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28" y="582949"/>
            <a:ext cx="9866649" cy="6182177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2562397" y="1017078"/>
            <a:ext cx="6111424" cy="9706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i="1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Pedro Vicente Maldonado</a:t>
            </a:r>
            <a:endParaRPr lang="es-CO" b="1" i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8" name="Picture 2" descr="banderapv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46" y="1017078"/>
            <a:ext cx="973051" cy="60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434" y="582949"/>
            <a:ext cx="2947916" cy="2210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395199874"/>
              </p:ext>
            </p:extLst>
          </p:nvPr>
        </p:nvGraphicFramePr>
        <p:xfrm>
          <a:off x="2094328" y="2075100"/>
          <a:ext cx="5219509" cy="422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134230"/>
              </p:ext>
            </p:extLst>
          </p:nvPr>
        </p:nvGraphicFramePr>
        <p:xfrm>
          <a:off x="7873551" y="3676645"/>
          <a:ext cx="3211773" cy="2533639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193702"/>
                <a:gridCol w="1018071"/>
              </a:tblGrid>
              <a:tr h="362576">
                <a:tc gridSpan="2"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PEDRO</a:t>
                      </a:r>
                      <a:r>
                        <a:rPr lang="es-CO" sz="1600" baseline="0" dirty="0" smtClean="0"/>
                        <a:t> VICENTE MALDONADO</a:t>
                      </a:r>
                      <a:endParaRPr lang="es-CO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30747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Papelería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-</a:t>
                      </a:r>
                      <a:endParaRPr lang="es-CO" sz="1600" dirty="0"/>
                    </a:p>
                  </a:txBody>
                  <a:tcPr/>
                </a:tc>
              </a:tr>
              <a:tr h="399196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Florería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3/2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Pastelería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-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Fotografía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1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Catering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2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Alojamiento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1</a:t>
                      </a:r>
                      <a:endParaRPr lang="es-CO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865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50000"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4412" y1="94002" x2="64412" y2="94002"/>
                        <a14:foregroundMark x1="76180" y1="66448" x2="76180" y2="66448"/>
                        <a14:foregroundMark x1="76464" y1="63168" x2="76464" y2="63168"/>
                        <a14:foregroundMark x1="78454" y1="61575" x2="77999" y2="61762"/>
                        <a14:foregroundMark x1="78283" y1="55014" x2="78454" y2="55014"/>
                        <a14:foregroundMark x1="78567" y1="56888" x2="78738" y2="56888"/>
                        <a14:foregroundMark x1="72371" y1="57170" x2="84252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8" y="546168"/>
            <a:ext cx="9866649" cy="6182177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845221" y="1017078"/>
            <a:ext cx="6111424" cy="9706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i="1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Puerto Quito</a:t>
            </a:r>
            <a:endParaRPr lang="es-CO" b="1" i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7" name="Picture 2" descr="banderapuertoqui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0" y="1017078"/>
            <a:ext cx="990837" cy="61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10" y="340378"/>
            <a:ext cx="3455928" cy="2591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4013153400"/>
              </p:ext>
            </p:extLst>
          </p:nvPr>
        </p:nvGraphicFramePr>
        <p:xfrm>
          <a:off x="341195" y="1987749"/>
          <a:ext cx="5219509" cy="422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881277"/>
              </p:ext>
            </p:extLst>
          </p:nvPr>
        </p:nvGraphicFramePr>
        <p:xfrm>
          <a:off x="6985865" y="3764498"/>
          <a:ext cx="3211773" cy="253363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193702"/>
                <a:gridCol w="1018071"/>
              </a:tblGrid>
              <a:tr h="362576">
                <a:tc gridSpan="2"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PUERTO</a:t>
                      </a:r>
                      <a:r>
                        <a:rPr lang="es-CO" sz="1600" baseline="0" dirty="0" smtClean="0"/>
                        <a:t> QUITO</a:t>
                      </a:r>
                      <a:endParaRPr lang="es-CO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30747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Papelería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-</a:t>
                      </a:r>
                      <a:endParaRPr lang="es-CO" sz="1600" dirty="0"/>
                    </a:p>
                  </a:txBody>
                  <a:tcPr/>
                </a:tc>
              </a:tr>
              <a:tr h="399196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Florería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-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Pastelería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1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Fotografía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1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Catering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2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Alojamiento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3</a:t>
                      </a:r>
                      <a:endParaRPr lang="es-CO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242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17000" r="5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4412" y1="94002" x2="64412" y2="94002"/>
                        <a14:foregroundMark x1="76180" y1="66448" x2="76180" y2="66448"/>
                        <a14:foregroundMark x1="76464" y1="63168" x2="76464" y2="63168"/>
                        <a14:foregroundMark x1="78454" y1="61575" x2="77999" y2="61762"/>
                        <a14:foregroundMark x1="78283" y1="55014" x2="78454" y2="55014"/>
                        <a14:foregroundMark x1="78567" y1="56888" x2="78738" y2="56888"/>
                        <a14:foregroundMark x1="72371" y1="57170" x2="84252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80" y="492380"/>
            <a:ext cx="9866649" cy="6182177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476793" y="1017078"/>
            <a:ext cx="6111424" cy="9706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i="1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Rumiñahui</a:t>
            </a:r>
            <a:endParaRPr lang="es-CO" b="1" i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8" name="Picture 2" descr="banderaruminah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20" y="981256"/>
            <a:ext cx="1048152" cy="65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829" y="227681"/>
            <a:ext cx="3220200" cy="241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720829079"/>
              </p:ext>
            </p:extLst>
          </p:nvPr>
        </p:nvGraphicFramePr>
        <p:xfrm>
          <a:off x="2306920" y="2320120"/>
          <a:ext cx="5219509" cy="422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44548"/>
              </p:ext>
            </p:extLst>
          </p:nvPr>
        </p:nvGraphicFramePr>
        <p:xfrm>
          <a:off x="8428829" y="3725629"/>
          <a:ext cx="3211773" cy="2506343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193702"/>
                <a:gridCol w="1018071"/>
              </a:tblGrid>
              <a:tr h="312828">
                <a:tc gridSpan="2"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RUMIÑAHUI</a:t>
                      </a:r>
                      <a:endParaRPr lang="es-CO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30747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Papelería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44</a:t>
                      </a:r>
                      <a:endParaRPr lang="es-CO" sz="1600" dirty="0"/>
                    </a:p>
                  </a:txBody>
                  <a:tcPr/>
                </a:tc>
              </a:tr>
              <a:tr h="399196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Florería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27/12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Pastelería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20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Fotografía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12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Catering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76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Alojamiento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4</a:t>
                      </a:r>
                      <a:endParaRPr lang="es-CO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91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50000"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4412" y1="94002" x2="64412" y2="94002"/>
                        <a14:foregroundMark x1="76180" y1="66448" x2="76180" y2="66448"/>
                        <a14:foregroundMark x1="76464" y1="63168" x2="76464" y2="63168"/>
                        <a14:foregroundMark x1="78454" y1="61575" x2="77999" y2="61762"/>
                        <a14:foregroundMark x1="78283" y1="55014" x2="78454" y2="55014"/>
                        <a14:foregroundMark x1="78567" y1="56888" x2="78738" y2="56888"/>
                        <a14:foregroundMark x1="72371" y1="57170" x2="84252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8" y="546168"/>
            <a:ext cx="9866649" cy="6182177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845221" y="1017078"/>
            <a:ext cx="6111424" cy="9706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i="1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San Miguel de los Bancos</a:t>
            </a:r>
            <a:endParaRPr lang="es-CO" b="1" i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573" y="204212"/>
            <a:ext cx="3494500" cy="262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banderasanmiguelbanc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3" y="1017078"/>
            <a:ext cx="994224" cy="62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2083078926"/>
              </p:ext>
            </p:extLst>
          </p:nvPr>
        </p:nvGraphicFramePr>
        <p:xfrm>
          <a:off x="1119117" y="2342591"/>
          <a:ext cx="5219509" cy="422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578541"/>
              </p:ext>
            </p:extLst>
          </p:nvPr>
        </p:nvGraphicFramePr>
        <p:xfrm>
          <a:off x="7192370" y="3691557"/>
          <a:ext cx="3211773" cy="253363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193702"/>
                <a:gridCol w="1018071"/>
              </a:tblGrid>
              <a:tr h="362576">
                <a:tc gridSpan="2"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SAN MIGUEL</a:t>
                      </a:r>
                      <a:r>
                        <a:rPr lang="es-CO" sz="1600" baseline="0" dirty="0" smtClean="0"/>
                        <a:t> DE LOS BANCOS</a:t>
                      </a:r>
                      <a:endParaRPr lang="es-CO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30747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Papelería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2</a:t>
                      </a:r>
                      <a:endParaRPr lang="es-CO" sz="1600" dirty="0"/>
                    </a:p>
                  </a:txBody>
                  <a:tcPr/>
                </a:tc>
              </a:tr>
              <a:tr h="399196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Florería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2/-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Pastelería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1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Fotografía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1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Catering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11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Alojamiento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10</a:t>
                      </a:r>
                      <a:endParaRPr lang="es-CO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53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17000" r="5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4412" y1="94002" x2="64412" y2="94002"/>
                        <a14:foregroundMark x1="76180" y1="66448" x2="76180" y2="66448"/>
                        <a14:foregroundMark x1="76464" y1="63168" x2="76464" y2="63168"/>
                        <a14:foregroundMark x1="78454" y1="61575" x2="77999" y2="61762"/>
                        <a14:foregroundMark x1="78283" y1="55014" x2="78454" y2="55014"/>
                        <a14:foregroundMark x1="78567" y1="56888" x2="78738" y2="56888"/>
                        <a14:foregroundMark x1="72371" y1="57170" x2="84252" y2="52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42" y="410007"/>
            <a:ext cx="9866649" cy="6182177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2652050" y="1017078"/>
            <a:ext cx="6111424" cy="9706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i="1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Distrito Metropolitano de Quito</a:t>
            </a:r>
            <a:endParaRPr lang="es-CO" b="1" i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0" name="Picture 2" descr="banderaqui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36" y="1202627"/>
            <a:ext cx="959314" cy="59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060" y="410007"/>
            <a:ext cx="3420273" cy="2565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3951165242"/>
              </p:ext>
            </p:extLst>
          </p:nvPr>
        </p:nvGraphicFramePr>
        <p:xfrm>
          <a:off x="2172393" y="2368202"/>
          <a:ext cx="5219509" cy="422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807108"/>
              </p:ext>
            </p:extLst>
          </p:nvPr>
        </p:nvGraphicFramePr>
        <p:xfrm>
          <a:off x="7872720" y="3307602"/>
          <a:ext cx="3211773" cy="342074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193702"/>
                <a:gridCol w="1018071"/>
              </a:tblGrid>
              <a:tr h="362576">
                <a:tc gridSpan="2"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DISTRITO</a:t>
                      </a:r>
                      <a:r>
                        <a:rPr lang="es-CO" sz="1600" baseline="0" dirty="0" smtClean="0"/>
                        <a:t> METROPOLITANO DE QUITO</a:t>
                      </a:r>
                      <a:endParaRPr lang="es-CO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30747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Papelería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1072</a:t>
                      </a:r>
                      <a:endParaRPr lang="es-CO" sz="1600" dirty="0"/>
                    </a:p>
                  </a:txBody>
                  <a:tcPr/>
                </a:tc>
              </a:tr>
              <a:tr h="399196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Florería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590/342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Pastelería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432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Fotografía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249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Catering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1164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Alojamiento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69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Comidas y bebidas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15</a:t>
                      </a:r>
                      <a:endParaRPr lang="es-CO" sz="1600" dirty="0"/>
                    </a:p>
                  </a:txBody>
                  <a:tcPr/>
                </a:tc>
              </a:tr>
              <a:tr h="332154">
                <a:tc>
                  <a:txBody>
                    <a:bodyPr/>
                    <a:lstStyle/>
                    <a:p>
                      <a:r>
                        <a:rPr lang="es-CO" sz="1600" dirty="0" smtClean="0"/>
                        <a:t>Transporte</a:t>
                      </a:r>
                      <a:r>
                        <a:rPr lang="es-CO" sz="1600" baseline="0" dirty="0" smtClean="0"/>
                        <a:t> </a:t>
                      </a:r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21</a:t>
                      </a:r>
                      <a:endParaRPr lang="es-CO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308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50000"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7" b="96965" l="10224" r="9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56" y="1173420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059967" y="117342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3200" b="1" i="1" dirty="0" smtClean="0">
                <a:latin typeface="Baskerville Old Face" panose="02020602080505020303" pitchFamily="18" charset="0"/>
              </a:rPr>
              <a:t>Perfil del Consumidor</a:t>
            </a:r>
            <a:endParaRPr lang="es-CO" sz="3200" b="1" i="1" dirty="0">
              <a:latin typeface="Baskerville Old Face" panose="02020602080505020303" pitchFamily="18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1772530" y="417894"/>
            <a:ext cx="9263575" cy="9706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i="1" dirty="0" smtClean="0">
                <a:latin typeface="Baskerville Old Face" panose="02020602080505020303" pitchFamily="18" charset="0"/>
              </a:rPr>
              <a:t>Estudio de la </a:t>
            </a:r>
            <a:r>
              <a:rPr lang="es-CO" b="1" i="1" dirty="0" smtClean="0">
                <a:latin typeface="Baskerville Old Face" panose="02020602080505020303" pitchFamily="18" charset="0"/>
              </a:rPr>
              <a:t>Demanda</a:t>
            </a:r>
            <a:endParaRPr lang="es-CO" b="1" i="1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005100115"/>
              </p:ext>
            </p:extLst>
          </p:nvPr>
        </p:nvGraphicFramePr>
        <p:xfrm>
          <a:off x="360742" y="1937983"/>
          <a:ext cx="7868857" cy="450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4021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50000"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941484" y="301574"/>
            <a:ext cx="9263575" cy="9706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i="1" dirty="0" smtClean="0">
                <a:latin typeface="Baskerville Old Face" panose="02020602080505020303" pitchFamily="18" charset="0"/>
              </a:rPr>
              <a:t>Conclusiones</a:t>
            </a:r>
            <a:endParaRPr lang="es-CO" b="1" i="1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373402053"/>
              </p:ext>
            </p:extLst>
          </p:nvPr>
        </p:nvGraphicFramePr>
        <p:xfrm>
          <a:off x="4271748" y="1310185"/>
          <a:ext cx="6872195" cy="5261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6" y="2327796"/>
            <a:ext cx="4229669" cy="317225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494499" y="98474"/>
            <a:ext cx="169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Baskerville Old Face" panose="02020602080505020303" pitchFamily="18" charset="0"/>
              </a:rPr>
              <a:t>CAPÍTULO </a:t>
            </a:r>
            <a:r>
              <a:rPr lang="es-CO" dirty="0" smtClean="0">
                <a:latin typeface="Baskerville Old Face" panose="02020602080505020303" pitchFamily="18" charset="0"/>
              </a:rPr>
              <a:t>IV</a:t>
            </a:r>
            <a:endParaRPr lang="es-CO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5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60000"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623" y="0"/>
            <a:ext cx="10515600" cy="1325563"/>
          </a:xfrm>
        </p:spPr>
        <p:txBody>
          <a:bodyPr/>
          <a:lstStyle/>
          <a:p>
            <a:pPr algn="ctr"/>
            <a:r>
              <a:rPr lang="es-CO" b="1" i="1" dirty="0" smtClean="0">
                <a:latin typeface="Baskerville Old Face" panose="02020602080505020303" pitchFamily="18" charset="0"/>
              </a:rPr>
              <a:t>Importancia y Objetivos</a:t>
            </a:r>
            <a:endParaRPr lang="es-CO" b="1" i="1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62780646"/>
              </p:ext>
            </p:extLst>
          </p:nvPr>
        </p:nvGraphicFramePr>
        <p:xfrm>
          <a:off x="639298" y="1690688"/>
          <a:ext cx="9419101" cy="4923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616590" y="5261317"/>
            <a:ext cx="20538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 smtClean="0">
                <a:latin typeface="Baskerville Old Face" panose="02020602080505020303" pitchFamily="18" charset="0"/>
              </a:rPr>
              <a:t>Investigación Bibliográfica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 smtClean="0">
                <a:latin typeface="Baskerville Old Face" panose="02020602080505020303" pitchFamily="18" charset="0"/>
              </a:rPr>
              <a:t>Oferta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 smtClean="0">
                <a:latin typeface="Baskerville Old Face" panose="02020602080505020303" pitchFamily="18" charset="0"/>
              </a:rPr>
              <a:t>Demanda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 smtClean="0">
                <a:latin typeface="Baskerville Old Face" panose="02020602080505020303" pitchFamily="18" charset="0"/>
              </a:rPr>
              <a:t>Resultados</a:t>
            </a:r>
            <a:endParaRPr lang="es-CO" sz="1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78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r="5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364565" y="178744"/>
            <a:ext cx="9263575" cy="9706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i="1" dirty="0" smtClean="0">
                <a:latin typeface="Baskerville Old Face" panose="02020602080505020303" pitchFamily="18" charset="0"/>
              </a:rPr>
              <a:t>Recomendaciones</a:t>
            </a:r>
            <a:endParaRPr lang="es-CO" b="1" i="1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870949381"/>
              </p:ext>
            </p:extLst>
          </p:nvPr>
        </p:nvGraphicFramePr>
        <p:xfrm>
          <a:off x="2313354" y="114941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817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 flipH="1">
            <a:off x="8444131" y="5570806"/>
            <a:ext cx="2162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 smtClean="0">
                <a:latin typeface="Baskerville Old Face" panose="02020602080505020303" pitchFamily="18" charset="0"/>
              </a:rPr>
              <a:t>Gracias.</a:t>
            </a:r>
            <a:endParaRPr lang="es-CO" sz="48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676400" y="467806"/>
            <a:ext cx="10515600" cy="1325563"/>
          </a:xfrm>
        </p:spPr>
        <p:txBody>
          <a:bodyPr/>
          <a:lstStyle/>
          <a:p>
            <a:pPr algn="ctr"/>
            <a:r>
              <a:rPr lang="es-CO" b="1" i="1" dirty="0" smtClean="0">
                <a:latin typeface="Baskerville Old Face" panose="02020602080505020303" pitchFamily="18" charset="0"/>
              </a:rPr>
              <a:t>Teoría de Soporte</a:t>
            </a:r>
            <a:endParaRPr lang="es-CO" b="1" i="1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2002790" y="1637219"/>
          <a:ext cx="8757634" cy="4658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0616419" y="98474"/>
            <a:ext cx="157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Baskerville Old Face" panose="02020602080505020303" pitchFamily="18" charset="0"/>
              </a:rPr>
              <a:t>CAPÍTULO I</a:t>
            </a:r>
            <a:endParaRPr lang="es-CO" dirty="0">
              <a:latin typeface="Baskerville Old Face" panose="02020602080505020303" pitchFamily="18" charset="0"/>
            </a:endParaRPr>
          </a:p>
        </p:txBody>
      </p:sp>
      <p:pic>
        <p:nvPicPr>
          <p:cNvPr id="1026" name="Picture 2" descr="http://4.bp.blogspot.com/-4d7eb1DiWO8/T3bnDN0FqKI/AAAAAAAAA4k/vfKgeTwKkh4/s1600/Robert_S_Pindyck_+Daniel_L_Rubinfeld_Suc_manh_doc_quyen_la_gi_Cach_dinh_gia_don_gian_nhu_the_na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163" y="2847773"/>
            <a:ext cx="2026042" cy="10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6"/>
          <a:stretch/>
        </p:blipFill>
        <p:spPr bwMode="auto">
          <a:xfrm>
            <a:off x="7454345" y="5002946"/>
            <a:ext cx="1425823" cy="12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977" b="98926" l="4883" r="41992">
                        <a14:foregroundMark x1="15039" y1="72852" x2="15039" y2="76367"/>
                        <a14:foregroundMark x1="17871" y1="89844" x2="17871" y2="89844"/>
                        <a14:foregroundMark x1="25977" y1="90332" x2="25977" y2="90332"/>
                        <a14:foregroundMark x1="25977" y1="95410" x2="25977" y2="95410"/>
                        <a14:foregroundMark x1="17383" y1="95410" x2="16016" y2="95410"/>
                        <a14:foregroundMark x1="17383" y1="93164" x2="17188" y2="84766"/>
                        <a14:foregroundMark x1="21582" y1="80566" x2="21582" y2="80566"/>
                        <a14:foregroundMark x1="36719" y1="77539" x2="36426" y2="77539"/>
                        <a14:foregroundMark x1="28809" y1="77344" x2="24316" y2="73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3" t="48829" r="56104" b="1413"/>
          <a:stretch/>
        </p:blipFill>
        <p:spPr bwMode="auto">
          <a:xfrm>
            <a:off x="9372371" y="4977181"/>
            <a:ext cx="1025611" cy="129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canasta llena y vaci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61" y="5228438"/>
            <a:ext cx="1655044" cy="109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 rot="19830564">
            <a:off x="2027117" y="5390972"/>
            <a:ext cx="7291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 smtClean="0"/>
              <a:t>Cantidad</a:t>
            </a:r>
            <a:endParaRPr lang="es-CO" sz="1100" dirty="0"/>
          </a:p>
        </p:txBody>
      </p:sp>
      <p:pic>
        <p:nvPicPr>
          <p:cNvPr id="1036" name="Picture 12" descr="Resultado de imagen para sustituto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74" b="90000" l="3153" r="94820">
                        <a14:foregroundMark x1="25901" y1="22222" x2="15991" y2="24074"/>
                        <a14:backgroundMark x1="54505" y1="42593" x2="54505" y2="42593"/>
                        <a14:backgroundMark x1="36712" y1="36296" x2="61261" y2="4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08" y="5451030"/>
            <a:ext cx="1306862" cy="79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 rot="19830564">
            <a:off x="3826792" y="5361525"/>
            <a:ext cx="7586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 smtClean="0"/>
              <a:t>Sustitutos</a:t>
            </a:r>
            <a:endParaRPr lang="es-CO" sz="1100" dirty="0"/>
          </a:p>
        </p:txBody>
      </p:sp>
      <p:sp>
        <p:nvSpPr>
          <p:cNvPr id="13" name="CuadroTexto 12"/>
          <p:cNvSpPr txBox="1"/>
          <p:nvPr/>
        </p:nvSpPr>
        <p:spPr>
          <a:xfrm rot="19830564">
            <a:off x="5467695" y="5361524"/>
            <a:ext cx="9380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 smtClean="0"/>
              <a:t>Intercambiar</a:t>
            </a:r>
            <a:endParaRPr lang="es-CO" sz="1100" dirty="0"/>
          </a:p>
        </p:txBody>
      </p:sp>
      <p:pic>
        <p:nvPicPr>
          <p:cNvPr id="1038" name="Picture 14" descr="Imagen relacionad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31" b="96107" l="466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80" y="5413915"/>
            <a:ext cx="1040565" cy="8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6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r="5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494499" y="98474"/>
            <a:ext cx="169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Baskerville Old Face" panose="02020602080505020303" pitchFamily="18" charset="0"/>
              </a:rPr>
              <a:t>CAPÍTULO II</a:t>
            </a:r>
            <a:endParaRPr lang="es-CO" dirty="0">
              <a:latin typeface="Baskerville Old Face" panose="02020602080505020303" pitchFamily="18" charset="0"/>
            </a:endParaRPr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676401" y="-82050"/>
            <a:ext cx="10515600" cy="1325563"/>
          </a:xfrm>
        </p:spPr>
        <p:txBody>
          <a:bodyPr/>
          <a:lstStyle/>
          <a:p>
            <a:pPr algn="ctr"/>
            <a:r>
              <a:rPr lang="es-CO" b="1" i="1" dirty="0" smtClean="0">
                <a:latin typeface="Baskerville Old Face" panose="02020602080505020303" pitchFamily="18" charset="0"/>
              </a:rPr>
              <a:t>Metodología</a:t>
            </a:r>
            <a:endParaRPr lang="es-CO" b="1" i="1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792554837"/>
              </p:ext>
            </p:extLst>
          </p:nvPr>
        </p:nvGraphicFramePr>
        <p:xfrm>
          <a:off x="979745" y="1243513"/>
          <a:ext cx="7263923" cy="5223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redondeado 7"/>
              <p:cNvSpPr/>
              <p:nvPr/>
            </p:nvSpPr>
            <p:spPr>
              <a:xfrm>
                <a:off x="7736694" y="5267161"/>
                <a:ext cx="2654292" cy="853571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s-CO" b="1" dirty="0" smtClean="0"/>
                  <a:t>Muestra de la Demanda:</a:t>
                </a:r>
                <a:endParaRPr lang="es-CO" b="1" dirty="0"/>
              </a:p>
              <a:p>
                <a:r>
                  <a:rPr lang="es-EC" sz="1600" i="1" dirty="0" smtClean="0"/>
                  <a:t>N= 3520</a:t>
                </a:r>
              </a:p>
              <a:p>
                <a14:m>
                  <m:oMath xmlns:m="http://schemas.openxmlformats.org/officeDocument/2006/math">
                    <m:r>
                      <a:rPr lang="es-EC" sz="16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C" sz="1600" dirty="0"/>
                  <a:t> = </a:t>
                </a:r>
                <a:r>
                  <a:rPr lang="es-EC" sz="1600" dirty="0" smtClean="0"/>
                  <a:t>134</a:t>
                </a:r>
                <a:endParaRPr lang="es-CO" dirty="0"/>
              </a:p>
            </p:txBody>
          </p:sp>
        </mc:Choice>
        <mc:Fallback xmlns="">
          <p:sp>
            <p:nvSpPr>
              <p:cNvPr id="8" name="Rectángulo redondead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694" y="5267161"/>
                <a:ext cx="2654292" cy="853571"/>
              </a:xfrm>
              <a:prstGeom prst="roundRect">
                <a:avLst/>
              </a:prstGeom>
              <a:blipFill rotWithShape="0">
                <a:blip r:embed="rId8"/>
                <a:stretch>
                  <a:fillRect l="-228" t="-2817" b="-8451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redondeado 8"/>
              <p:cNvSpPr/>
              <p:nvPr/>
            </p:nvSpPr>
            <p:spPr>
              <a:xfrm>
                <a:off x="9396680" y="5798664"/>
                <a:ext cx="2654292" cy="853571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s-CO" b="1" dirty="0" smtClean="0"/>
                  <a:t>Muestra de la Oferta:</a:t>
                </a:r>
                <a:endParaRPr lang="es-CO" b="1" dirty="0"/>
              </a:p>
              <a:p>
                <a:r>
                  <a:rPr lang="es-CO" sz="1600" i="1" dirty="0" smtClean="0"/>
                  <a:t>N= 141 empresas</a:t>
                </a:r>
              </a:p>
              <a:p>
                <a14:m>
                  <m:oMath xmlns:m="http://schemas.openxmlformats.org/officeDocument/2006/math">
                    <m:r>
                      <a:rPr lang="es-EC" sz="16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s-EC" sz="1600" dirty="0"/>
                  <a:t> = </a:t>
                </a:r>
                <a:r>
                  <a:rPr lang="es-EC" sz="1600" dirty="0" smtClean="0"/>
                  <a:t>70</a:t>
                </a:r>
                <a:endParaRPr lang="es-CO" dirty="0"/>
              </a:p>
            </p:txBody>
          </p:sp>
        </mc:Choice>
        <mc:Fallback xmlns="">
          <p:sp>
            <p:nvSpPr>
              <p:cNvPr id="9" name="Rectángulo redondead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6680" y="5798664"/>
                <a:ext cx="2654292" cy="853571"/>
              </a:xfrm>
              <a:prstGeom prst="roundRect">
                <a:avLst/>
              </a:prstGeom>
              <a:blipFill rotWithShape="0">
                <a:blip r:embed="rId9"/>
                <a:stretch>
                  <a:fillRect t="-2817" b="-8451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 descr="Resultado de imagen para recoleccion de datos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07" b="98893" l="1584" r="98869">
                        <a14:foregroundMark x1="23303" y1="77491" x2="23303" y2="77491"/>
                        <a14:foregroundMark x1="31448" y1="76015" x2="31448" y2="76015"/>
                        <a14:foregroundMark x1="23982" y1="77491" x2="49548" y2="76384"/>
                        <a14:foregroundMark x1="71493" y1="81181" x2="82805" y2="79705"/>
                        <a14:foregroundMark x1="86878" y1="26199" x2="87330" y2="26199"/>
                        <a14:foregroundMark x1="88235" y1="20664" x2="85973" y2="19926"/>
                        <a14:foregroundMark x1="90271" y1="22878" x2="90271" y2="16974"/>
                        <a14:foregroundMark x1="86652" y1="51292" x2="95928" y2="59041"/>
                        <a14:foregroundMark x1="59050" y1="22509" x2="63801" y2="19926"/>
                        <a14:foregroundMark x1="33484" y1="24723" x2="37330" y2="30627"/>
                        <a14:foregroundMark x1="47511" y1="80074" x2="52489" y2="75277"/>
                        <a14:foregroundMark x1="57919" y1="54613" x2="62896" y2="50923"/>
                        <a14:foregroundMark x1="20362" y1="29151" x2="16742" y2="19926"/>
                        <a14:foregroundMark x1="30769" y1="58303" x2="29412" y2="49815"/>
                        <a14:foregroundMark x1="26697" y1="63838" x2="32805" y2="64945"/>
                        <a14:foregroundMark x1="32353" y1="64945" x2="32353" y2="52030"/>
                        <a14:foregroundMark x1="27149" y1="50185" x2="27149" y2="49077"/>
                        <a14:foregroundMark x1="27376" y1="50923" x2="33484" y2="50185"/>
                        <a14:foregroundMark x1="27149" y1="52399" x2="26697" y2="60148"/>
                        <a14:foregroundMark x1="18326" y1="77491" x2="23077" y2="84502"/>
                        <a14:foregroundMark x1="23303" y1="84502" x2="33032" y2="78229"/>
                        <a14:foregroundMark x1="65158" y1="80812" x2="74887" y2="86347"/>
                        <a14:foregroundMark x1="53394" y1="50185" x2="62217" y2="47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694" y="1698948"/>
            <a:ext cx="42100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89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50000"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956603" y="829993"/>
            <a:ext cx="10515600" cy="9706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i="1" dirty="0" smtClean="0">
                <a:latin typeface="Baskerville Old Face" panose="02020602080505020303" pitchFamily="18" charset="0"/>
              </a:rPr>
              <a:t>Eventos de Romance</a:t>
            </a:r>
            <a:endParaRPr lang="es-CO" b="1" i="1" dirty="0">
              <a:latin typeface="Baskerville Old Face" panose="02020602080505020303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494499" y="98474"/>
            <a:ext cx="169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latin typeface="Baskerville Old Face" panose="02020602080505020303" pitchFamily="18" charset="0"/>
              </a:rPr>
              <a:t>CAPÍTULO III</a:t>
            </a:r>
            <a:endParaRPr lang="es-CO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569206617"/>
              </p:ext>
            </p:extLst>
          </p:nvPr>
        </p:nvGraphicFramePr>
        <p:xfrm>
          <a:off x="3273996" y="1674253"/>
          <a:ext cx="2586870" cy="4041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855344846"/>
              </p:ext>
            </p:extLst>
          </p:nvPr>
        </p:nvGraphicFramePr>
        <p:xfrm>
          <a:off x="396293" y="1803041"/>
          <a:ext cx="2586870" cy="3782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3682753000"/>
              </p:ext>
            </p:extLst>
          </p:nvPr>
        </p:nvGraphicFramePr>
        <p:xfrm>
          <a:off x="6106370" y="1684986"/>
          <a:ext cx="2586870" cy="4041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3936563665"/>
              </p:ext>
            </p:extLst>
          </p:nvPr>
        </p:nvGraphicFramePr>
        <p:xfrm>
          <a:off x="9039879" y="1661375"/>
          <a:ext cx="2586870" cy="4041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48" y="2437670"/>
            <a:ext cx="2317393" cy="16578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02" y="2424791"/>
            <a:ext cx="2347442" cy="167069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47" y="2424792"/>
            <a:ext cx="2312853" cy="154190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071" y="2363331"/>
            <a:ext cx="1720670" cy="173215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65" y="2367062"/>
            <a:ext cx="2331076" cy="173215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94" y="2411539"/>
            <a:ext cx="2322000" cy="167729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648" y="2426388"/>
            <a:ext cx="2327507" cy="166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2" grpId="0">
        <p:bldAsOne/>
      </p:bldGraphic>
      <p:bldGraphic spid="13" grpId="0">
        <p:bldAsOne/>
      </p:bldGraphic>
      <p:bldGraphic spid="1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50000"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-1772530" y="417894"/>
            <a:ext cx="9263575" cy="9706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i="1" dirty="0" smtClean="0">
                <a:latin typeface="Baskerville Old Face" panose="02020602080505020303" pitchFamily="18" charset="0"/>
              </a:rPr>
              <a:t>Estudio de la Oferta</a:t>
            </a:r>
            <a:endParaRPr lang="es-CO" b="1" i="1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50408260"/>
              </p:ext>
            </p:extLst>
          </p:nvPr>
        </p:nvGraphicFramePr>
        <p:xfrm>
          <a:off x="926122" y="1318533"/>
          <a:ext cx="6564923" cy="5472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Elipse 8"/>
          <p:cNvSpPr/>
          <p:nvPr/>
        </p:nvSpPr>
        <p:spPr>
          <a:xfrm>
            <a:off x="3359499" y="1388565"/>
            <a:ext cx="154850" cy="140064"/>
          </a:xfrm>
          <a:prstGeom prst="ellipse">
            <a:avLst/>
          </a:prstGeom>
        </p:spPr>
        <p:style>
          <a:lnRef idx="1">
            <a:schemeClr val="accent4">
              <a:hueOff val="10395692"/>
              <a:satOff val="-47968"/>
              <a:lumOff val="1765"/>
              <a:alphaOff val="0"/>
            </a:schemeClr>
          </a:lnRef>
          <a:fillRef idx="2">
            <a:schemeClr val="accent4">
              <a:hueOff val="10395692"/>
              <a:satOff val="-47968"/>
              <a:lumOff val="1765"/>
              <a:alphaOff val="0"/>
            </a:schemeClr>
          </a:fillRef>
          <a:effectRef idx="1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dk1"/>
          </a:fontRef>
        </p:style>
      </p:sp>
      <p:pic>
        <p:nvPicPr>
          <p:cNvPr id="2050" name="Picture 2" descr="Resultado de imagen para sr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619" y="3133607"/>
            <a:ext cx="1487606" cy="9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r="15304"/>
          <a:stretch/>
        </p:blipFill>
        <p:spPr>
          <a:xfrm>
            <a:off x="7491045" y="2902405"/>
            <a:ext cx="1698359" cy="142934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r="15304"/>
          <a:stretch/>
        </p:blipFill>
        <p:spPr>
          <a:xfrm>
            <a:off x="6089095" y="5167737"/>
            <a:ext cx="1698359" cy="142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1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r="5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440964674"/>
              </p:ext>
            </p:extLst>
          </p:nvPr>
        </p:nvGraphicFramePr>
        <p:xfrm>
          <a:off x="4624828" y="1110622"/>
          <a:ext cx="6699348" cy="521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846161" y="246984"/>
            <a:ext cx="6596958" cy="749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i="1" dirty="0" smtClean="0">
                <a:latin typeface="Baskerville Old Face" panose="02020602080505020303" pitchFamily="18" charset="0"/>
              </a:rPr>
              <a:t>Prestadores</a:t>
            </a:r>
            <a:r>
              <a:rPr lang="es-CO" sz="3600" b="1" i="1" dirty="0" smtClean="0">
                <a:latin typeface="Baskerville Old Face" panose="02020602080505020303" pitchFamily="18" charset="0"/>
              </a:rPr>
              <a:t> de servicios</a:t>
            </a:r>
            <a:endParaRPr lang="es-CO" sz="3600" b="1" i="1" dirty="0">
              <a:latin typeface="Baskerville Old Face" panose="02020602080505020303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/>
          <a:srcRect l="30576" t="33357" r="57273" b="48741"/>
          <a:stretch/>
        </p:blipFill>
        <p:spPr>
          <a:xfrm>
            <a:off x="1406770" y="2616591"/>
            <a:ext cx="2757268" cy="22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50000"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889402" y="0"/>
            <a:ext cx="9263575" cy="6810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b="1" i="1" dirty="0" smtClean="0">
                <a:latin typeface="Baskerville Old Face" panose="02020602080505020303" pitchFamily="18" charset="0"/>
              </a:rPr>
              <a:t>Prestadores de servicios</a:t>
            </a:r>
            <a:endParaRPr lang="es-CO" sz="3200" b="1" i="1" dirty="0">
              <a:latin typeface="Baskerville Old Face" panose="020206020805050203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36084" t="27938" r="49231" b="50793"/>
          <a:stretch/>
        </p:blipFill>
        <p:spPr>
          <a:xfrm>
            <a:off x="7983730" y="2313387"/>
            <a:ext cx="2235775" cy="1820561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118313017"/>
              </p:ext>
            </p:extLst>
          </p:nvPr>
        </p:nvGraphicFramePr>
        <p:xfrm>
          <a:off x="504757" y="817543"/>
          <a:ext cx="6699348" cy="5718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8637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r="5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2027847" y="542406"/>
            <a:ext cx="6596958" cy="7493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 i="1" dirty="0" smtClean="0">
                <a:latin typeface="Baskerville Old Face" panose="02020602080505020303" pitchFamily="18" charset="0"/>
              </a:rPr>
              <a:t>Atractivos Turísticos</a:t>
            </a:r>
            <a:endParaRPr lang="es-CO" sz="3600" b="1" i="1" dirty="0">
              <a:latin typeface="Baskerville Old Face" panose="02020602080505020303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321819223"/>
              </p:ext>
            </p:extLst>
          </p:nvPr>
        </p:nvGraphicFramePr>
        <p:xfrm>
          <a:off x="3305908" y="1760676"/>
          <a:ext cx="7346462" cy="3964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955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2728</TotalTime>
  <Words>496</Words>
  <Application>Microsoft Office PowerPoint</Application>
  <PresentationFormat>Panorámica</PresentationFormat>
  <Paragraphs>279</Paragraphs>
  <Slides>21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Baskerville Old Face</vt:lpstr>
      <vt:lpstr>Calibri</vt:lpstr>
      <vt:lpstr>Calibri Light</vt:lpstr>
      <vt:lpstr>Cambria Math</vt:lpstr>
      <vt:lpstr>Tema de Office</vt:lpstr>
      <vt:lpstr>Presentación de PowerPoint</vt:lpstr>
      <vt:lpstr>Importancia y Objetivos</vt:lpstr>
      <vt:lpstr>Teoría de Soporte</vt:lpstr>
      <vt:lpstr>Metodología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</dc:creator>
  <cp:lastModifiedBy>Andre</cp:lastModifiedBy>
  <cp:revision>80</cp:revision>
  <dcterms:created xsi:type="dcterms:W3CDTF">2017-07-28T11:46:21Z</dcterms:created>
  <dcterms:modified xsi:type="dcterms:W3CDTF">2017-08-10T12:16:34Z</dcterms:modified>
</cp:coreProperties>
</file>