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58" r:id="rId5"/>
    <p:sldId id="260" r:id="rId6"/>
    <p:sldId id="261" r:id="rId7"/>
    <p:sldId id="262" r:id="rId8"/>
    <p:sldId id="263" r:id="rId9"/>
    <p:sldId id="259" r:id="rId10"/>
    <p:sldId id="265" r:id="rId11"/>
    <p:sldId id="266" r:id="rId12"/>
    <p:sldId id="267" r:id="rId13"/>
    <p:sldId id="268" r:id="rId14"/>
    <p:sldId id="269" r:id="rId15"/>
    <p:sldId id="270" r:id="rId16"/>
    <p:sldId id="273" r:id="rId17"/>
    <p:sldId id="274" r:id="rId18"/>
    <p:sldId id="275" r:id="rId19"/>
    <p:sldId id="271" r:id="rId20"/>
    <p:sldId id="272" r:id="rId21"/>
    <p:sldId id="276" r:id="rId22"/>
    <p:sldId id="277" r:id="rId23"/>
    <p:sldId id="278"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rito\Desktop\tesis%20final\spss%20observaci&#243;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EC"/>
              <a:t>Balnearios preferidos</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stacked"/>
        <c:varyColors val="0"/>
        <c:ser>
          <c:idx val="0"/>
          <c:order val="0"/>
          <c:tx>
            <c:strRef>
              <c:f>Hoja3!$A$2</c:f>
              <c:strCache>
                <c:ptCount val="1"/>
                <c:pt idx="0">
                  <c:v>Recuento</c:v>
                </c:pt>
              </c:strCache>
            </c:strRef>
          </c:tx>
          <c:spPr>
            <a:solidFill>
              <a:schemeClr val="accent1"/>
            </a:solidFill>
            <a:ln>
              <a:noFill/>
            </a:ln>
            <a:effectLst/>
          </c:spPr>
          <c:invertIfNegative val="0"/>
          <c:dPt>
            <c:idx val="0"/>
            <c:invertIfNegative val="0"/>
            <c:bubble3D val="0"/>
            <c:spPr>
              <a:solidFill>
                <a:schemeClr val="accent1">
                  <a:lumMod val="60000"/>
                  <a:lumOff val="40000"/>
                </a:schemeClr>
              </a:solidFill>
              <a:ln>
                <a:noFill/>
              </a:ln>
              <a:effectLst/>
            </c:spPr>
          </c:dPt>
          <c:dPt>
            <c:idx val="1"/>
            <c:invertIfNegative val="0"/>
            <c:bubble3D val="0"/>
            <c:spPr>
              <a:solidFill>
                <a:schemeClr val="accent2">
                  <a:lumMod val="40000"/>
                  <a:lumOff val="60000"/>
                </a:schemeClr>
              </a:solidFill>
              <a:ln>
                <a:noFill/>
              </a:ln>
              <a:effectLst/>
            </c:spPr>
          </c:dPt>
          <c:dPt>
            <c:idx val="2"/>
            <c:invertIfNegative val="0"/>
            <c:bubble3D val="0"/>
            <c:spPr>
              <a:solidFill>
                <a:schemeClr val="accent4">
                  <a:lumMod val="60000"/>
                  <a:lumOff val="40000"/>
                </a:schemeClr>
              </a:solidFill>
              <a:ln>
                <a:noFill/>
              </a:ln>
              <a:effectLst/>
            </c:spPr>
          </c:dPt>
          <c:dPt>
            <c:idx val="3"/>
            <c:invertIfNegative val="0"/>
            <c:bubble3D val="0"/>
            <c:spPr>
              <a:solidFill>
                <a:schemeClr val="accent4">
                  <a:lumMod val="20000"/>
                  <a:lumOff val="80000"/>
                </a:schemeClr>
              </a:solidFill>
              <a:ln>
                <a:noFill/>
              </a:ln>
              <a:effectLst/>
            </c:spPr>
          </c:dPt>
          <c:dPt>
            <c:idx val="4"/>
            <c:invertIfNegative val="0"/>
            <c:bubble3D val="0"/>
            <c:spPr>
              <a:solidFill>
                <a:schemeClr val="bg2">
                  <a:lumMod val="90000"/>
                </a:schemeClr>
              </a:solidFill>
              <a:ln>
                <a:noFill/>
              </a:ln>
              <a:effectLst/>
            </c:spPr>
          </c:dPt>
          <c:dPt>
            <c:idx val="5"/>
            <c:invertIfNegative val="0"/>
            <c:bubble3D val="0"/>
            <c:spPr>
              <a:solidFill>
                <a:schemeClr val="tx2">
                  <a:lumMod val="20000"/>
                  <a:lumOff val="80000"/>
                </a:schemeClr>
              </a:solidFill>
              <a:ln>
                <a:noFill/>
              </a:ln>
              <a:effectLst/>
            </c:spPr>
          </c:dPt>
          <c:dPt>
            <c:idx val="6"/>
            <c:invertIfNegative val="0"/>
            <c:bubble3D val="0"/>
            <c:spPr>
              <a:solidFill>
                <a:schemeClr val="accent6">
                  <a:lumMod val="60000"/>
                  <a:lumOff val="4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Hoja3!$B$1:$H$1</c:f>
              <c:strCache>
                <c:ptCount val="7"/>
                <c:pt idx="0">
                  <c:v>Tingo</c:v>
                </c:pt>
                <c:pt idx="1">
                  <c:v>La Merced</c:v>
                </c:pt>
                <c:pt idx="2">
                  <c:v>Cununyacu</c:v>
                </c:pt>
                <c:pt idx="3">
                  <c:v>Ilaló </c:v>
                </c:pt>
                <c:pt idx="4">
                  <c:v>Rumiloma</c:v>
                </c:pt>
                <c:pt idx="5">
                  <c:v>San Luis</c:v>
                </c:pt>
                <c:pt idx="6">
                  <c:v>No sabe</c:v>
                </c:pt>
              </c:strCache>
            </c:strRef>
          </c:cat>
          <c:val>
            <c:numRef>
              <c:f>Hoja3!$B$2:$H$2</c:f>
              <c:numCache>
                <c:formatCode>General</c:formatCode>
                <c:ptCount val="7"/>
                <c:pt idx="0">
                  <c:v>292</c:v>
                </c:pt>
                <c:pt idx="1">
                  <c:v>300</c:v>
                </c:pt>
                <c:pt idx="2">
                  <c:v>207</c:v>
                </c:pt>
                <c:pt idx="3">
                  <c:v>68</c:v>
                </c:pt>
                <c:pt idx="4">
                  <c:v>53</c:v>
                </c:pt>
                <c:pt idx="5">
                  <c:v>33</c:v>
                </c:pt>
                <c:pt idx="6">
                  <c:v>244</c:v>
                </c:pt>
              </c:numCache>
            </c:numRef>
          </c:val>
        </c:ser>
        <c:ser>
          <c:idx val="1"/>
          <c:order val="1"/>
          <c:tx>
            <c:strRef>
              <c:f>Hoja3!$A$3</c:f>
              <c:strCache>
                <c:ptCount val="1"/>
                <c:pt idx="0">
                  <c:v>Porcentaje</c:v>
                </c:pt>
              </c:strCache>
            </c:strRef>
          </c:tx>
          <c:spPr>
            <a:solidFill>
              <a:schemeClr val="accent3"/>
            </a:solidFill>
            <a:ln>
              <a:noFill/>
            </a:ln>
            <a:effectLst/>
          </c:spPr>
          <c:invertIfNegative val="0"/>
          <c:dLbls>
            <c:dLbl>
              <c:idx val="0"/>
              <c:layout>
                <c:manualLayout>
                  <c:x val="-6.4000767153265847E-18"/>
                  <c:y val="-3.622552815821713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600306861306339E-17"/>
                  <c:y val="-4.528191019777141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622552815821713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1200613722612678E-17"/>
                  <c:y val="-5.43382922373257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5.43382922373257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240122744522536E-16"/>
                  <c:y val="-5.433829223732569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4.07537191779942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s-EC"/>
                </a:p>
              </c:txPr>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Hoja3!$B$1:$H$1</c:f>
              <c:strCache>
                <c:ptCount val="7"/>
                <c:pt idx="0">
                  <c:v>Tingo</c:v>
                </c:pt>
                <c:pt idx="1">
                  <c:v>La Merced</c:v>
                </c:pt>
                <c:pt idx="2">
                  <c:v>Cununyacu</c:v>
                </c:pt>
                <c:pt idx="3">
                  <c:v>Ilaló </c:v>
                </c:pt>
                <c:pt idx="4">
                  <c:v>Rumiloma</c:v>
                </c:pt>
                <c:pt idx="5">
                  <c:v>San Luis</c:v>
                </c:pt>
                <c:pt idx="6">
                  <c:v>No sabe</c:v>
                </c:pt>
              </c:strCache>
            </c:strRef>
          </c:cat>
          <c:val>
            <c:numRef>
              <c:f>Hoja3!$B$3:$H$3</c:f>
              <c:numCache>
                <c:formatCode>0.00%</c:formatCode>
                <c:ptCount val="7"/>
                <c:pt idx="0">
                  <c:v>0.73180000000000001</c:v>
                </c:pt>
                <c:pt idx="1">
                  <c:v>0.75190000000000001</c:v>
                </c:pt>
                <c:pt idx="2">
                  <c:v>0.51880000000000004</c:v>
                </c:pt>
                <c:pt idx="3">
                  <c:v>0.1704</c:v>
                </c:pt>
                <c:pt idx="4">
                  <c:v>0.1328</c:v>
                </c:pt>
                <c:pt idx="5">
                  <c:v>8.2699999999999996E-2</c:v>
                </c:pt>
                <c:pt idx="6">
                  <c:v>0.61150000000000004</c:v>
                </c:pt>
              </c:numCache>
            </c:numRef>
          </c:val>
        </c:ser>
        <c:dLbls>
          <c:dLblPos val="ctr"/>
          <c:showLegendKey val="0"/>
          <c:showVal val="1"/>
          <c:showCatName val="0"/>
          <c:showSerName val="0"/>
          <c:showPercent val="0"/>
          <c:showBubbleSize val="0"/>
        </c:dLbls>
        <c:gapWidth val="79"/>
        <c:overlap val="100"/>
        <c:axId val="157660136"/>
        <c:axId val="157660528"/>
      </c:barChart>
      <c:catAx>
        <c:axId val="157660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57660528"/>
        <c:crosses val="autoZero"/>
        <c:auto val="1"/>
        <c:lblAlgn val="ctr"/>
        <c:lblOffset val="100"/>
        <c:noMultiLvlLbl val="0"/>
      </c:catAx>
      <c:valAx>
        <c:axId val="157660528"/>
        <c:scaling>
          <c:orientation val="minMax"/>
        </c:scaling>
        <c:delete val="1"/>
        <c:axPos val="l"/>
        <c:numFmt formatCode="General" sourceLinked="1"/>
        <c:majorTickMark val="none"/>
        <c:minorTickMark val="none"/>
        <c:tickLblPos val="nextTo"/>
        <c:crossAx val="157660136"/>
        <c:crosses val="autoZero"/>
        <c:crossBetween val="between"/>
      </c:valAx>
      <c:spPr>
        <a:noFill/>
        <a:ln>
          <a:noFill/>
        </a:ln>
        <a:effectLst/>
      </c:spPr>
    </c:plotArea>
    <c:plotVisOnly val="1"/>
    <c:dispBlanksAs val="gap"/>
    <c:showDLblsOverMax val="0"/>
  </c:chart>
  <c:spPr>
    <a:solidFill>
      <a:schemeClr val="lt1"/>
    </a:solidFill>
    <a:ln w="9525" cap="flat" cmpd="sng" algn="ctr">
      <a:solidFill>
        <a:schemeClr val="tx1"/>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53A81-440D-4766-9332-C7AB13E67F6B}"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s-EC"/>
        </a:p>
      </dgm:t>
    </dgm:pt>
    <dgm:pt modelId="{A11B176D-5F38-492E-9726-93ACCDEFE7D0}">
      <dgm:prSet phldrT="[Texto]"/>
      <dgm:spPr/>
      <dgm:t>
        <a:bodyPr/>
        <a:lstStyle/>
        <a:p>
          <a:r>
            <a:rPr lang="es-ES" dirty="0" smtClean="0"/>
            <a:t>Aguas Termales</a:t>
          </a:r>
          <a:endParaRPr lang="es-EC" dirty="0"/>
        </a:p>
      </dgm:t>
    </dgm:pt>
    <dgm:pt modelId="{3F265966-AF02-4728-B95B-4406AF15076A}" type="parTrans" cxnId="{30A4897D-8D69-44B4-8D32-85F835FC640F}">
      <dgm:prSet/>
      <dgm:spPr/>
      <dgm:t>
        <a:bodyPr/>
        <a:lstStyle/>
        <a:p>
          <a:endParaRPr lang="es-EC"/>
        </a:p>
      </dgm:t>
    </dgm:pt>
    <dgm:pt modelId="{C5FA39CA-4D7B-4E17-9ED4-2B8BA4E44FDE}" type="sibTrans" cxnId="{30A4897D-8D69-44B4-8D32-85F835FC640F}">
      <dgm:prSet/>
      <dgm:spPr/>
      <dgm:t>
        <a:bodyPr/>
        <a:lstStyle/>
        <a:p>
          <a:endParaRPr lang="es-EC"/>
        </a:p>
      </dgm:t>
    </dgm:pt>
    <dgm:pt modelId="{3403C8C1-23D2-4722-B6D6-79F2EF56B018}" type="asst">
      <dgm:prSet phldrT="[Texto]"/>
      <dgm:spPr/>
      <dgm:t>
        <a:bodyPr/>
        <a:lstStyle/>
        <a:p>
          <a:r>
            <a:rPr lang="es-ES" dirty="0" smtClean="0"/>
            <a:t>Temperatura</a:t>
          </a:r>
          <a:endParaRPr lang="es-EC" dirty="0"/>
        </a:p>
      </dgm:t>
    </dgm:pt>
    <dgm:pt modelId="{E97950F8-DFCF-4990-972A-D51EDD509807}" type="parTrans" cxnId="{923DB455-7F75-47FB-BC25-627C72CB9AB8}">
      <dgm:prSet/>
      <dgm:spPr/>
      <dgm:t>
        <a:bodyPr/>
        <a:lstStyle/>
        <a:p>
          <a:endParaRPr lang="es-EC"/>
        </a:p>
      </dgm:t>
    </dgm:pt>
    <dgm:pt modelId="{9F636041-15CE-45FA-82BA-C408461A255F}" type="sibTrans" cxnId="{923DB455-7F75-47FB-BC25-627C72CB9AB8}">
      <dgm:prSet/>
      <dgm:spPr/>
      <dgm:t>
        <a:bodyPr/>
        <a:lstStyle/>
        <a:p>
          <a:endParaRPr lang="es-EC"/>
        </a:p>
      </dgm:t>
    </dgm:pt>
    <dgm:pt modelId="{5EC18F7C-A129-4507-9F4E-719FF1F04B39}" type="asst">
      <dgm:prSet phldrT="[Texto]"/>
      <dgm:spPr/>
      <dgm:t>
        <a:bodyPr/>
        <a:lstStyle/>
        <a:p>
          <a:r>
            <a:rPr lang="es-ES" dirty="0" smtClean="0"/>
            <a:t>Composición Química</a:t>
          </a:r>
          <a:endParaRPr lang="es-EC" dirty="0"/>
        </a:p>
      </dgm:t>
    </dgm:pt>
    <dgm:pt modelId="{63BFA8F4-4C31-4076-A9AB-63630E427896}" type="parTrans" cxnId="{38358CCB-3006-48BE-9A53-AB3920DB67B3}">
      <dgm:prSet/>
      <dgm:spPr/>
      <dgm:t>
        <a:bodyPr/>
        <a:lstStyle/>
        <a:p>
          <a:endParaRPr lang="es-EC"/>
        </a:p>
      </dgm:t>
    </dgm:pt>
    <dgm:pt modelId="{C95C95C7-5146-4746-9576-84E12C0D93E0}" type="sibTrans" cxnId="{38358CCB-3006-48BE-9A53-AB3920DB67B3}">
      <dgm:prSet/>
      <dgm:spPr/>
      <dgm:t>
        <a:bodyPr/>
        <a:lstStyle/>
        <a:p>
          <a:endParaRPr lang="es-EC"/>
        </a:p>
      </dgm:t>
    </dgm:pt>
    <dgm:pt modelId="{F789845D-4AED-48C2-A48A-529740905B33}" type="asst">
      <dgm:prSet phldrT="[Texto]"/>
      <dgm:spPr/>
      <dgm:t>
        <a:bodyPr/>
        <a:lstStyle/>
        <a:p>
          <a:r>
            <a:rPr lang="es-ES" dirty="0" smtClean="0"/>
            <a:t>Frías</a:t>
          </a:r>
          <a:endParaRPr lang="es-EC" dirty="0"/>
        </a:p>
      </dgm:t>
    </dgm:pt>
    <dgm:pt modelId="{3F4EF210-9A77-4072-9913-6F570EA9D8A0}" type="parTrans" cxnId="{FBB141CF-C2B7-4F2E-A689-C7A2C373290B}">
      <dgm:prSet/>
      <dgm:spPr/>
      <dgm:t>
        <a:bodyPr/>
        <a:lstStyle/>
        <a:p>
          <a:endParaRPr lang="es-EC"/>
        </a:p>
      </dgm:t>
    </dgm:pt>
    <dgm:pt modelId="{C42F0CEC-8AFF-4F4D-B419-71491A2B2AB8}" type="sibTrans" cxnId="{FBB141CF-C2B7-4F2E-A689-C7A2C373290B}">
      <dgm:prSet/>
      <dgm:spPr/>
      <dgm:t>
        <a:bodyPr/>
        <a:lstStyle/>
        <a:p>
          <a:endParaRPr lang="es-EC"/>
        </a:p>
      </dgm:t>
    </dgm:pt>
    <dgm:pt modelId="{DD9BAAC6-FE89-4D11-9441-B2DF47D65A2A}" type="asst">
      <dgm:prSet phldrT="[Texto]"/>
      <dgm:spPr/>
      <dgm:t>
        <a:bodyPr/>
        <a:lstStyle/>
        <a:p>
          <a:r>
            <a:rPr lang="es-ES" dirty="0" err="1" smtClean="0"/>
            <a:t>Hipotermales</a:t>
          </a:r>
          <a:endParaRPr lang="es-EC" dirty="0"/>
        </a:p>
      </dgm:t>
    </dgm:pt>
    <dgm:pt modelId="{5976F498-D1FC-40B7-8E22-11DB1D1A16BF}" type="parTrans" cxnId="{9DFD25E0-988B-4575-BC31-D6FE6CFE3E3D}">
      <dgm:prSet/>
      <dgm:spPr/>
      <dgm:t>
        <a:bodyPr/>
        <a:lstStyle/>
        <a:p>
          <a:endParaRPr lang="es-EC"/>
        </a:p>
      </dgm:t>
    </dgm:pt>
    <dgm:pt modelId="{13C7AA22-6890-4B00-9FFA-2A87A7851F82}" type="sibTrans" cxnId="{9DFD25E0-988B-4575-BC31-D6FE6CFE3E3D}">
      <dgm:prSet/>
      <dgm:spPr/>
      <dgm:t>
        <a:bodyPr/>
        <a:lstStyle/>
        <a:p>
          <a:endParaRPr lang="es-EC"/>
        </a:p>
      </dgm:t>
    </dgm:pt>
    <dgm:pt modelId="{C6A1FFF2-5A91-4D31-9F48-9EA1F448BE66}" type="asst">
      <dgm:prSet phldrT="[Texto]"/>
      <dgm:spPr/>
      <dgm:t>
        <a:bodyPr/>
        <a:lstStyle/>
        <a:p>
          <a:r>
            <a:rPr lang="es-ES" dirty="0" smtClean="0"/>
            <a:t>Termales</a:t>
          </a:r>
          <a:endParaRPr lang="es-EC" dirty="0"/>
        </a:p>
      </dgm:t>
    </dgm:pt>
    <dgm:pt modelId="{69A3B5C3-9D35-4FFB-80D7-4E86100C0B9F}" type="parTrans" cxnId="{17130D02-D434-4686-B780-C6CC226E3094}">
      <dgm:prSet/>
      <dgm:spPr/>
      <dgm:t>
        <a:bodyPr/>
        <a:lstStyle/>
        <a:p>
          <a:endParaRPr lang="es-EC"/>
        </a:p>
      </dgm:t>
    </dgm:pt>
    <dgm:pt modelId="{7F540A38-1ACD-416E-A1E2-B11715681AB5}" type="sibTrans" cxnId="{17130D02-D434-4686-B780-C6CC226E3094}">
      <dgm:prSet/>
      <dgm:spPr/>
      <dgm:t>
        <a:bodyPr/>
        <a:lstStyle/>
        <a:p>
          <a:endParaRPr lang="es-EC"/>
        </a:p>
      </dgm:t>
    </dgm:pt>
    <dgm:pt modelId="{21B04B7B-D646-45B8-AD14-C1C0B5586DB4}" type="asst">
      <dgm:prSet phldrT="[Texto]"/>
      <dgm:spPr/>
      <dgm:t>
        <a:bodyPr/>
        <a:lstStyle/>
        <a:p>
          <a:r>
            <a:rPr lang="es-ES" dirty="0" smtClean="0"/>
            <a:t>Hipertermales</a:t>
          </a:r>
          <a:endParaRPr lang="es-EC" dirty="0"/>
        </a:p>
      </dgm:t>
    </dgm:pt>
    <dgm:pt modelId="{3F2A079A-6635-40CC-8C43-1777D696719D}" type="parTrans" cxnId="{F686032B-9425-40D1-8648-12178E95D0DE}">
      <dgm:prSet/>
      <dgm:spPr/>
      <dgm:t>
        <a:bodyPr/>
        <a:lstStyle/>
        <a:p>
          <a:endParaRPr lang="es-EC"/>
        </a:p>
      </dgm:t>
    </dgm:pt>
    <dgm:pt modelId="{645DBC3A-97B2-4711-BCFA-33570AD4C8EF}" type="sibTrans" cxnId="{F686032B-9425-40D1-8648-12178E95D0DE}">
      <dgm:prSet/>
      <dgm:spPr/>
      <dgm:t>
        <a:bodyPr/>
        <a:lstStyle/>
        <a:p>
          <a:endParaRPr lang="es-EC"/>
        </a:p>
      </dgm:t>
    </dgm:pt>
    <dgm:pt modelId="{60840993-1397-43DC-BA5C-AAF0564239D8}" type="asst">
      <dgm:prSet phldrT="[Texto]"/>
      <dgm:spPr/>
      <dgm:t>
        <a:bodyPr/>
        <a:lstStyle/>
        <a:p>
          <a:r>
            <a:rPr lang="es-ES" dirty="0" smtClean="0"/>
            <a:t>Ferruginosas</a:t>
          </a:r>
          <a:endParaRPr lang="es-EC" dirty="0"/>
        </a:p>
      </dgm:t>
    </dgm:pt>
    <dgm:pt modelId="{2BED8492-80BE-4E32-8D90-FBFCA6333A8C}" type="parTrans" cxnId="{4A744208-E7F9-427F-8FA0-4F84B9B6E57E}">
      <dgm:prSet/>
      <dgm:spPr/>
      <dgm:t>
        <a:bodyPr/>
        <a:lstStyle/>
        <a:p>
          <a:endParaRPr lang="es-EC"/>
        </a:p>
      </dgm:t>
    </dgm:pt>
    <dgm:pt modelId="{B74582EF-9056-48AB-BC0D-D1C90ED04634}" type="sibTrans" cxnId="{4A744208-E7F9-427F-8FA0-4F84B9B6E57E}">
      <dgm:prSet/>
      <dgm:spPr/>
      <dgm:t>
        <a:bodyPr/>
        <a:lstStyle/>
        <a:p>
          <a:endParaRPr lang="es-EC"/>
        </a:p>
      </dgm:t>
    </dgm:pt>
    <dgm:pt modelId="{AAE56FEE-60DF-49DB-B033-59E783FAFD9A}" type="asst">
      <dgm:prSet phldrT="[Texto]"/>
      <dgm:spPr/>
      <dgm:t>
        <a:bodyPr/>
        <a:lstStyle/>
        <a:p>
          <a:r>
            <a:rPr lang="es-ES" dirty="0" smtClean="0"/>
            <a:t>Cloruradas</a:t>
          </a:r>
          <a:endParaRPr lang="es-EC" dirty="0"/>
        </a:p>
      </dgm:t>
    </dgm:pt>
    <dgm:pt modelId="{A8BE8AD4-9D74-4FF2-804C-781820F407FF}" type="parTrans" cxnId="{E1B279DA-4D7A-4791-BF0D-DE8EDFADE1F9}">
      <dgm:prSet/>
      <dgm:spPr/>
      <dgm:t>
        <a:bodyPr/>
        <a:lstStyle/>
        <a:p>
          <a:endParaRPr lang="es-EC"/>
        </a:p>
      </dgm:t>
    </dgm:pt>
    <dgm:pt modelId="{2086CD96-EDB0-4DFE-955F-19EC6D332C69}" type="sibTrans" cxnId="{E1B279DA-4D7A-4791-BF0D-DE8EDFADE1F9}">
      <dgm:prSet/>
      <dgm:spPr/>
      <dgm:t>
        <a:bodyPr/>
        <a:lstStyle/>
        <a:p>
          <a:endParaRPr lang="es-EC"/>
        </a:p>
      </dgm:t>
    </dgm:pt>
    <dgm:pt modelId="{F09BABAA-6672-489B-9E07-B3F104364CFA}" type="asst">
      <dgm:prSet phldrT="[Texto]"/>
      <dgm:spPr/>
      <dgm:t>
        <a:bodyPr/>
        <a:lstStyle/>
        <a:p>
          <a:r>
            <a:rPr lang="es-ES" dirty="0" smtClean="0"/>
            <a:t>Sulfatadas</a:t>
          </a:r>
          <a:endParaRPr lang="es-EC" dirty="0"/>
        </a:p>
      </dgm:t>
    </dgm:pt>
    <dgm:pt modelId="{312FB1CE-B778-4C3C-AE2E-89A62739D417}" type="parTrans" cxnId="{D5258BAD-6C42-4D27-BFAE-77AE08E57BA6}">
      <dgm:prSet/>
      <dgm:spPr/>
      <dgm:t>
        <a:bodyPr/>
        <a:lstStyle/>
        <a:p>
          <a:endParaRPr lang="es-EC"/>
        </a:p>
      </dgm:t>
    </dgm:pt>
    <dgm:pt modelId="{92EDE953-37B8-4926-AB36-7C283BAB7842}" type="sibTrans" cxnId="{D5258BAD-6C42-4D27-BFAE-77AE08E57BA6}">
      <dgm:prSet/>
      <dgm:spPr/>
      <dgm:t>
        <a:bodyPr/>
        <a:lstStyle/>
        <a:p>
          <a:endParaRPr lang="es-EC"/>
        </a:p>
      </dgm:t>
    </dgm:pt>
    <dgm:pt modelId="{95256673-A3B7-48C8-984B-EAE12BECA8B9}" type="asst">
      <dgm:prSet phldrT="[Texto]"/>
      <dgm:spPr/>
      <dgm:t>
        <a:bodyPr/>
        <a:lstStyle/>
        <a:p>
          <a:r>
            <a:rPr lang="es-ES" dirty="0" smtClean="0"/>
            <a:t>Bicarbonatadas</a:t>
          </a:r>
          <a:endParaRPr lang="es-EC" dirty="0"/>
        </a:p>
      </dgm:t>
    </dgm:pt>
    <dgm:pt modelId="{5556F263-1FB7-469D-B67C-E024EFA53E95}" type="parTrans" cxnId="{6AE98373-1DEA-40D4-9390-BABD027FAD86}">
      <dgm:prSet/>
      <dgm:spPr/>
      <dgm:t>
        <a:bodyPr/>
        <a:lstStyle/>
        <a:p>
          <a:endParaRPr lang="es-EC"/>
        </a:p>
      </dgm:t>
    </dgm:pt>
    <dgm:pt modelId="{A3E93CD6-971B-4BD1-8D17-688F35AEA3B3}" type="sibTrans" cxnId="{6AE98373-1DEA-40D4-9390-BABD027FAD86}">
      <dgm:prSet/>
      <dgm:spPr/>
      <dgm:t>
        <a:bodyPr/>
        <a:lstStyle/>
        <a:p>
          <a:endParaRPr lang="es-EC"/>
        </a:p>
      </dgm:t>
    </dgm:pt>
    <dgm:pt modelId="{3F0502B1-DEA7-4EF8-9154-CBF2F7045F7D}" type="asst">
      <dgm:prSet phldrT="[Texto]"/>
      <dgm:spPr/>
      <dgm:t>
        <a:bodyPr/>
        <a:lstStyle/>
        <a:p>
          <a:r>
            <a:rPr lang="es-ES" dirty="0" smtClean="0"/>
            <a:t>Sulfuradas</a:t>
          </a:r>
          <a:endParaRPr lang="es-EC" dirty="0"/>
        </a:p>
      </dgm:t>
    </dgm:pt>
    <dgm:pt modelId="{462FAA77-E571-4E62-88C8-2C0A44B1EC65}" type="parTrans" cxnId="{20D016F2-4A1B-4954-BAF8-E9C1F79DB0B0}">
      <dgm:prSet/>
      <dgm:spPr/>
      <dgm:t>
        <a:bodyPr/>
        <a:lstStyle/>
        <a:p>
          <a:endParaRPr lang="es-EC"/>
        </a:p>
      </dgm:t>
    </dgm:pt>
    <dgm:pt modelId="{61F78D7E-CF51-4BF6-8F17-4DE1B51C5FD4}" type="sibTrans" cxnId="{20D016F2-4A1B-4954-BAF8-E9C1F79DB0B0}">
      <dgm:prSet/>
      <dgm:spPr/>
      <dgm:t>
        <a:bodyPr/>
        <a:lstStyle/>
        <a:p>
          <a:endParaRPr lang="es-EC"/>
        </a:p>
      </dgm:t>
    </dgm:pt>
    <dgm:pt modelId="{D9B24A39-A43B-43F4-8014-3FFCB5A211B0}" type="asst">
      <dgm:prSet phldrT="[Texto]"/>
      <dgm:spPr/>
      <dgm:t>
        <a:bodyPr/>
        <a:lstStyle/>
        <a:p>
          <a:r>
            <a:rPr lang="es-ES" dirty="0" smtClean="0"/>
            <a:t>Sulfurosas</a:t>
          </a:r>
          <a:endParaRPr lang="es-EC" dirty="0"/>
        </a:p>
      </dgm:t>
    </dgm:pt>
    <dgm:pt modelId="{E81DE817-42C8-468D-B9BB-9C0A22B08A0A}" type="parTrans" cxnId="{43302012-1574-42E9-A53A-FFB3B686D00D}">
      <dgm:prSet/>
      <dgm:spPr/>
      <dgm:t>
        <a:bodyPr/>
        <a:lstStyle/>
        <a:p>
          <a:endParaRPr lang="es-EC"/>
        </a:p>
      </dgm:t>
    </dgm:pt>
    <dgm:pt modelId="{4BB4CBA7-D778-4E25-9703-B6166F80B528}" type="sibTrans" cxnId="{43302012-1574-42E9-A53A-FFB3B686D00D}">
      <dgm:prSet/>
      <dgm:spPr/>
      <dgm:t>
        <a:bodyPr/>
        <a:lstStyle/>
        <a:p>
          <a:endParaRPr lang="es-EC"/>
        </a:p>
      </dgm:t>
    </dgm:pt>
    <dgm:pt modelId="{95F9BECD-C2BF-46C5-B8B8-65EBA381D21F}" type="asst">
      <dgm:prSet phldrT="[Texto]"/>
      <dgm:spPr/>
      <dgm:t>
        <a:bodyPr/>
        <a:lstStyle/>
        <a:p>
          <a:r>
            <a:rPr lang="es-ES" dirty="0" smtClean="0"/>
            <a:t>Emergen de la tierra</a:t>
          </a:r>
        </a:p>
        <a:p>
          <a:r>
            <a:rPr lang="es-ES" dirty="0" smtClean="0"/>
            <a:t>&gt; 5ºC T.M.A</a:t>
          </a:r>
          <a:endParaRPr lang="es-EC" dirty="0"/>
        </a:p>
      </dgm:t>
    </dgm:pt>
    <dgm:pt modelId="{0C0B3E74-776B-4254-B0E2-4EB5F9FE1CF0}" type="parTrans" cxnId="{142DB921-F4BE-4461-9AD4-CD501CDA035E}">
      <dgm:prSet/>
      <dgm:spPr/>
      <dgm:t>
        <a:bodyPr/>
        <a:lstStyle/>
        <a:p>
          <a:endParaRPr lang="es-EC"/>
        </a:p>
      </dgm:t>
    </dgm:pt>
    <dgm:pt modelId="{8DDB07CC-861E-4645-86B6-8296FD5A7041}" type="sibTrans" cxnId="{142DB921-F4BE-4461-9AD4-CD501CDA035E}">
      <dgm:prSet/>
      <dgm:spPr/>
      <dgm:t>
        <a:bodyPr/>
        <a:lstStyle/>
        <a:p>
          <a:endParaRPr lang="es-EC"/>
        </a:p>
      </dgm:t>
    </dgm:pt>
    <dgm:pt modelId="{2EAEF70E-6BC5-466E-9162-4D2DE1EA969A}" type="pres">
      <dgm:prSet presAssocID="{99E53A81-440D-4766-9332-C7AB13E67F6B}" presName="hierChild1" presStyleCnt="0">
        <dgm:presLayoutVars>
          <dgm:orgChart val="1"/>
          <dgm:chPref val="1"/>
          <dgm:dir/>
          <dgm:animOne val="branch"/>
          <dgm:animLvl val="lvl"/>
          <dgm:resizeHandles/>
        </dgm:presLayoutVars>
      </dgm:prSet>
      <dgm:spPr/>
    </dgm:pt>
    <dgm:pt modelId="{4FB6BE5E-B82D-4A7E-8499-0FF6C7E3C31C}" type="pres">
      <dgm:prSet presAssocID="{A11B176D-5F38-492E-9726-93ACCDEFE7D0}" presName="hierRoot1" presStyleCnt="0">
        <dgm:presLayoutVars>
          <dgm:hierBranch val="init"/>
        </dgm:presLayoutVars>
      </dgm:prSet>
      <dgm:spPr/>
    </dgm:pt>
    <dgm:pt modelId="{4C4D6947-AECA-4D1A-9284-E95D9923B71B}" type="pres">
      <dgm:prSet presAssocID="{A11B176D-5F38-492E-9726-93ACCDEFE7D0}" presName="rootComposite1" presStyleCnt="0"/>
      <dgm:spPr/>
    </dgm:pt>
    <dgm:pt modelId="{112C7307-FE9C-4A54-B133-E50EF13B5808}" type="pres">
      <dgm:prSet presAssocID="{A11B176D-5F38-492E-9726-93ACCDEFE7D0}" presName="rootText1" presStyleLbl="node0" presStyleIdx="0" presStyleCnt="2">
        <dgm:presLayoutVars>
          <dgm:chPref val="3"/>
        </dgm:presLayoutVars>
      </dgm:prSet>
      <dgm:spPr/>
      <dgm:t>
        <a:bodyPr/>
        <a:lstStyle/>
        <a:p>
          <a:endParaRPr lang="es-EC"/>
        </a:p>
      </dgm:t>
    </dgm:pt>
    <dgm:pt modelId="{3F0FE225-5223-4245-9286-A5A04F7DCA62}" type="pres">
      <dgm:prSet presAssocID="{A11B176D-5F38-492E-9726-93ACCDEFE7D0}" presName="rootConnector1" presStyleLbl="node1" presStyleIdx="0" presStyleCnt="0"/>
      <dgm:spPr/>
    </dgm:pt>
    <dgm:pt modelId="{83AF546B-76AD-404D-95CF-00E3BED52E04}" type="pres">
      <dgm:prSet presAssocID="{A11B176D-5F38-492E-9726-93ACCDEFE7D0}" presName="hierChild2" presStyleCnt="0"/>
      <dgm:spPr/>
    </dgm:pt>
    <dgm:pt modelId="{98C17867-94C1-4B84-90CF-97CF782C155B}" type="pres">
      <dgm:prSet presAssocID="{A11B176D-5F38-492E-9726-93ACCDEFE7D0}" presName="hierChild3" presStyleCnt="0"/>
      <dgm:spPr/>
    </dgm:pt>
    <dgm:pt modelId="{D514086C-F575-4E97-8A61-5E033E07B363}" type="pres">
      <dgm:prSet presAssocID="{E97950F8-DFCF-4990-972A-D51EDD509807}" presName="Name111" presStyleLbl="parChTrans1D2" presStyleIdx="0" presStyleCnt="2"/>
      <dgm:spPr/>
    </dgm:pt>
    <dgm:pt modelId="{3F978DA8-BD7B-4922-96C8-731C555B8D45}" type="pres">
      <dgm:prSet presAssocID="{3403C8C1-23D2-4722-B6D6-79F2EF56B018}" presName="hierRoot3" presStyleCnt="0">
        <dgm:presLayoutVars>
          <dgm:hierBranch val="init"/>
        </dgm:presLayoutVars>
      </dgm:prSet>
      <dgm:spPr/>
    </dgm:pt>
    <dgm:pt modelId="{62C5A19E-9C3D-4065-A881-6309A94CCC72}" type="pres">
      <dgm:prSet presAssocID="{3403C8C1-23D2-4722-B6D6-79F2EF56B018}" presName="rootComposite3" presStyleCnt="0"/>
      <dgm:spPr/>
    </dgm:pt>
    <dgm:pt modelId="{B864D807-1D8B-4AF2-B8F1-F1B055818E59}" type="pres">
      <dgm:prSet presAssocID="{3403C8C1-23D2-4722-B6D6-79F2EF56B018}" presName="rootText3" presStyleLbl="asst1" presStyleIdx="0" presStyleCnt="12">
        <dgm:presLayoutVars>
          <dgm:chPref val="3"/>
        </dgm:presLayoutVars>
      </dgm:prSet>
      <dgm:spPr/>
    </dgm:pt>
    <dgm:pt modelId="{3BFF2437-F06C-45DB-A3C2-91E792F6C714}" type="pres">
      <dgm:prSet presAssocID="{3403C8C1-23D2-4722-B6D6-79F2EF56B018}" presName="rootConnector3" presStyleLbl="asst1" presStyleIdx="0" presStyleCnt="12"/>
      <dgm:spPr/>
    </dgm:pt>
    <dgm:pt modelId="{0BF43254-34FF-446E-BFB0-049DFBE2DE23}" type="pres">
      <dgm:prSet presAssocID="{3403C8C1-23D2-4722-B6D6-79F2EF56B018}" presName="hierChild6" presStyleCnt="0"/>
      <dgm:spPr/>
    </dgm:pt>
    <dgm:pt modelId="{39581A1C-A4E2-463F-8F49-165C3A259B85}" type="pres">
      <dgm:prSet presAssocID="{3403C8C1-23D2-4722-B6D6-79F2EF56B018}" presName="hierChild7" presStyleCnt="0"/>
      <dgm:spPr/>
    </dgm:pt>
    <dgm:pt modelId="{3320D267-6832-436A-95A3-4ED4F0E440AC}" type="pres">
      <dgm:prSet presAssocID="{3F4EF210-9A77-4072-9913-6F570EA9D8A0}" presName="Name111" presStyleLbl="parChTrans1D3" presStyleIdx="0" presStyleCnt="10"/>
      <dgm:spPr/>
    </dgm:pt>
    <dgm:pt modelId="{62FBB58F-F920-459F-BCBC-9D961F3319FA}" type="pres">
      <dgm:prSet presAssocID="{F789845D-4AED-48C2-A48A-529740905B33}" presName="hierRoot3" presStyleCnt="0">
        <dgm:presLayoutVars>
          <dgm:hierBranch val="init"/>
        </dgm:presLayoutVars>
      </dgm:prSet>
      <dgm:spPr/>
    </dgm:pt>
    <dgm:pt modelId="{A77B3F43-37BC-4FFC-B82F-6182B504A4F9}" type="pres">
      <dgm:prSet presAssocID="{F789845D-4AED-48C2-A48A-529740905B33}" presName="rootComposite3" presStyleCnt="0"/>
      <dgm:spPr/>
    </dgm:pt>
    <dgm:pt modelId="{83D0C7E3-8D7F-4DE5-966E-1C45D310C793}" type="pres">
      <dgm:prSet presAssocID="{F789845D-4AED-48C2-A48A-529740905B33}" presName="rootText3" presStyleLbl="asst1" presStyleIdx="1" presStyleCnt="12">
        <dgm:presLayoutVars>
          <dgm:chPref val="3"/>
        </dgm:presLayoutVars>
      </dgm:prSet>
      <dgm:spPr/>
      <dgm:t>
        <a:bodyPr/>
        <a:lstStyle/>
        <a:p>
          <a:endParaRPr lang="es-EC"/>
        </a:p>
      </dgm:t>
    </dgm:pt>
    <dgm:pt modelId="{56D40AA0-76CB-40CD-A83C-BAF3BE6BC96A}" type="pres">
      <dgm:prSet presAssocID="{F789845D-4AED-48C2-A48A-529740905B33}" presName="rootConnector3" presStyleLbl="asst1" presStyleIdx="1" presStyleCnt="12"/>
      <dgm:spPr/>
    </dgm:pt>
    <dgm:pt modelId="{472AD9A9-66CE-41C8-BFE3-7607ED719684}" type="pres">
      <dgm:prSet presAssocID="{F789845D-4AED-48C2-A48A-529740905B33}" presName="hierChild6" presStyleCnt="0"/>
      <dgm:spPr/>
    </dgm:pt>
    <dgm:pt modelId="{B5AEBCF1-B6D4-429D-81D5-C8097E630C0E}" type="pres">
      <dgm:prSet presAssocID="{F789845D-4AED-48C2-A48A-529740905B33}" presName="hierChild7" presStyleCnt="0"/>
      <dgm:spPr/>
    </dgm:pt>
    <dgm:pt modelId="{9CE98F2D-1F0D-4533-97F5-D055B78F5BEC}" type="pres">
      <dgm:prSet presAssocID="{5976F498-D1FC-40B7-8E22-11DB1D1A16BF}" presName="Name111" presStyleLbl="parChTrans1D3" presStyleIdx="1" presStyleCnt="10"/>
      <dgm:spPr/>
    </dgm:pt>
    <dgm:pt modelId="{01BDAE7A-CAEF-4D8C-8789-F11EA79B4B58}" type="pres">
      <dgm:prSet presAssocID="{DD9BAAC6-FE89-4D11-9441-B2DF47D65A2A}" presName="hierRoot3" presStyleCnt="0">
        <dgm:presLayoutVars>
          <dgm:hierBranch val="init"/>
        </dgm:presLayoutVars>
      </dgm:prSet>
      <dgm:spPr/>
    </dgm:pt>
    <dgm:pt modelId="{AEBD9000-2ED7-4122-8DD5-277A6887E6E4}" type="pres">
      <dgm:prSet presAssocID="{DD9BAAC6-FE89-4D11-9441-B2DF47D65A2A}" presName="rootComposite3" presStyleCnt="0"/>
      <dgm:spPr/>
    </dgm:pt>
    <dgm:pt modelId="{422FB41B-5702-400B-9976-DA699B8B75AB}" type="pres">
      <dgm:prSet presAssocID="{DD9BAAC6-FE89-4D11-9441-B2DF47D65A2A}" presName="rootText3" presStyleLbl="asst1" presStyleIdx="2" presStyleCnt="12">
        <dgm:presLayoutVars>
          <dgm:chPref val="3"/>
        </dgm:presLayoutVars>
      </dgm:prSet>
      <dgm:spPr/>
    </dgm:pt>
    <dgm:pt modelId="{5E515702-6F86-44FC-ACAB-B0755797E63D}" type="pres">
      <dgm:prSet presAssocID="{DD9BAAC6-FE89-4D11-9441-B2DF47D65A2A}" presName="rootConnector3" presStyleLbl="asst1" presStyleIdx="2" presStyleCnt="12"/>
      <dgm:spPr/>
    </dgm:pt>
    <dgm:pt modelId="{6FDD4DE9-3C39-4453-A288-84C7824B3F52}" type="pres">
      <dgm:prSet presAssocID="{DD9BAAC6-FE89-4D11-9441-B2DF47D65A2A}" presName="hierChild6" presStyleCnt="0"/>
      <dgm:spPr/>
    </dgm:pt>
    <dgm:pt modelId="{28D1A42E-BF00-47D4-AEED-75141434A68A}" type="pres">
      <dgm:prSet presAssocID="{DD9BAAC6-FE89-4D11-9441-B2DF47D65A2A}" presName="hierChild7" presStyleCnt="0"/>
      <dgm:spPr/>
    </dgm:pt>
    <dgm:pt modelId="{F59740A3-37B6-477F-9DEF-E482C455BE73}" type="pres">
      <dgm:prSet presAssocID="{69A3B5C3-9D35-4FFB-80D7-4E86100C0B9F}" presName="Name111" presStyleLbl="parChTrans1D3" presStyleIdx="2" presStyleCnt="10"/>
      <dgm:spPr/>
    </dgm:pt>
    <dgm:pt modelId="{72E4030C-0EC3-4A40-A86F-5CBB219E9D9E}" type="pres">
      <dgm:prSet presAssocID="{C6A1FFF2-5A91-4D31-9F48-9EA1F448BE66}" presName="hierRoot3" presStyleCnt="0">
        <dgm:presLayoutVars>
          <dgm:hierBranch val="init"/>
        </dgm:presLayoutVars>
      </dgm:prSet>
      <dgm:spPr/>
    </dgm:pt>
    <dgm:pt modelId="{F6564501-1472-4DCC-976A-6858A9F09109}" type="pres">
      <dgm:prSet presAssocID="{C6A1FFF2-5A91-4D31-9F48-9EA1F448BE66}" presName="rootComposite3" presStyleCnt="0"/>
      <dgm:spPr/>
    </dgm:pt>
    <dgm:pt modelId="{9F8D4968-36D0-4A8E-A0B3-6CA1FC810DA9}" type="pres">
      <dgm:prSet presAssocID="{C6A1FFF2-5A91-4D31-9F48-9EA1F448BE66}" presName="rootText3" presStyleLbl="asst1" presStyleIdx="3" presStyleCnt="12">
        <dgm:presLayoutVars>
          <dgm:chPref val="3"/>
        </dgm:presLayoutVars>
      </dgm:prSet>
      <dgm:spPr/>
    </dgm:pt>
    <dgm:pt modelId="{BB0FB8E0-4BB7-491B-976D-CB892A0243D3}" type="pres">
      <dgm:prSet presAssocID="{C6A1FFF2-5A91-4D31-9F48-9EA1F448BE66}" presName="rootConnector3" presStyleLbl="asst1" presStyleIdx="3" presStyleCnt="12"/>
      <dgm:spPr/>
    </dgm:pt>
    <dgm:pt modelId="{A5331C5C-1081-41B2-945A-595B17929C71}" type="pres">
      <dgm:prSet presAssocID="{C6A1FFF2-5A91-4D31-9F48-9EA1F448BE66}" presName="hierChild6" presStyleCnt="0"/>
      <dgm:spPr/>
    </dgm:pt>
    <dgm:pt modelId="{14868A2C-9B78-41E1-9441-5D3ADEA29A84}" type="pres">
      <dgm:prSet presAssocID="{C6A1FFF2-5A91-4D31-9F48-9EA1F448BE66}" presName="hierChild7" presStyleCnt="0"/>
      <dgm:spPr/>
    </dgm:pt>
    <dgm:pt modelId="{8E60D768-D3BF-4B93-BE50-0FC739779EC7}" type="pres">
      <dgm:prSet presAssocID="{3F2A079A-6635-40CC-8C43-1777D696719D}" presName="Name111" presStyleLbl="parChTrans1D3" presStyleIdx="3" presStyleCnt="10"/>
      <dgm:spPr/>
    </dgm:pt>
    <dgm:pt modelId="{1C9FBABB-C6E7-485D-A617-C561F9EB4AD7}" type="pres">
      <dgm:prSet presAssocID="{21B04B7B-D646-45B8-AD14-C1C0B5586DB4}" presName="hierRoot3" presStyleCnt="0">
        <dgm:presLayoutVars>
          <dgm:hierBranch val="init"/>
        </dgm:presLayoutVars>
      </dgm:prSet>
      <dgm:spPr/>
    </dgm:pt>
    <dgm:pt modelId="{A53EE26F-4068-4661-A6D7-F0FA991EDA47}" type="pres">
      <dgm:prSet presAssocID="{21B04B7B-D646-45B8-AD14-C1C0B5586DB4}" presName="rootComposite3" presStyleCnt="0"/>
      <dgm:spPr/>
    </dgm:pt>
    <dgm:pt modelId="{2812FB5B-CC7F-46FE-85B5-A5BDADEFE04C}" type="pres">
      <dgm:prSet presAssocID="{21B04B7B-D646-45B8-AD14-C1C0B5586DB4}" presName="rootText3" presStyleLbl="asst1" presStyleIdx="4" presStyleCnt="12">
        <dgm:presLayoutVars>
          <dgm:chPref val="3"/>
        </dgm:presLayoutVars>
      </dgm:prSet>
      <dgm:spPr/>
    </dgm:pt>
    <dgm:pt modelId="{C34A58AA-17B2-43F9-AC36-F6119DF4388C}" type="pres">
      <dgm:prSet presAssocID="{21B04B7B-D646-45B8-AD14-C1C0B5586DB4}" presName="rootConnector3" presStyleLbl="asst1" presStyleIdx="4" presStyleCnt="12"/>
      <dgm:spPr/>
    </dgm:pt>
    <dgm:pt modelId="{E7E2B475-B2C7-42EC-9968-488665BAFFE6}" type="pres">
      <dgm:prSet presAssocID="{21B04B7B-D646-45B8-AD14-C1C0B5586DB4}" presName="hierChild6" presStyleCnt="0"/>
      <dgm:spPr/>
    </dgm:pt>
    <dgm:pt modelId="{0CF18B2B-6F42-4266-86E6-C3A9A8432BEB}" type="pres">
      <dgm:prSet presAssocID="{21B04B7B-D646-45B8-AD14-C1C0B5586DB4}" presName="hierChild7" presStyleCnt="0"/>
      <dgm:spPr/>
    </dgm:pt>
    <dgm:pt modelId="{2125A256-21FA-46EF-9737-0ECF6BAAA79D}" type="pres">
      <dgm:prSet presAssocID="{63BFA8F4-4C31-4076-A9AB-63630E427896}" presName="Name111" presStyleLbl="parChTrans1D2" presStyleIdx="1" presStyleCnt="2"/>
      <dgm:spPr/>
    </dgm:pt>
    <dgm:pt modelId="{7FE58A97-2BD5-4E20-917D-504980FD5FD5}" type="pres">
      <dgm:prSet presAssocID="{5EC18F7C-A129-4507-9F4E-719FF1F04B39}" presName="hierRoot3" presStyleCnt="0">
        <dgm:presLayoutVars>
          <dgm:hierBranch val="init"/>
        </dgm:presLayoutVars>
      </dgm:prSet>
      <dgm:spPr/>
    </dgm:pt>
    <dgm:pt modelId="{07323BF4-A8D2-4C2A-BD4C-ED883E5A1A4E}" type="pres">
      <dgm:prSet presAssocID="{5EC18F7C-A129-4507-9F4E-719FF1F04B39}" presName="rootComposite3" presStyleCnt="0"/>
      <dgm:spPr/>
    </dgm:pt>
    <dgm:pt modelId="{4FBD4B74-D8D1-4EC0-B487-2308EC3169E3}" type="pres">
      <dgm:prSet presAssocID="{5EC18F7C-A129-4507-9F4E-719FF1F04B39}" presName="rootText3" presStyleLbl="asst1" presStyleIdx="5" presStyleCnt="12">
        <dgm:presLayoutVars>
          <dgm:chPref val="3"/>
        </dgm:presLayoutVars>
      </dgm:prSet>
      <dgm:spPr/>
    </dgm:pt>
    <dgm:pt modelId="{690CD3C1-84EE-423C-955A-631C9B859E2A}" type="pres">
      <dgm:prSet presAssocID="{5EC18F7C-A129-4507-9F4E-719FF1F04B39}" presName="rootConnector3" presStyleLbl="asst1" presStyleIdx="5" presStyleCnt="12"/>
      <dgm:spPr/>
    </dgm:pt>
    <dgm:pt modelId="{93DF16C7-3EC8-40CD-B1E5-BB88AA0363AA}" type="pres">
      <dgm:prSet presAssocID="{5EC18F7C-A129-4507-9F4E-719FF1F04B39}" presName="hierChild6" presStyleCnt="0"/>
      <dgm:spPr/>
    </dgm:pt>
    <dgm:pt modelId="{510F6C39-4A29-42A6-94C0-035D23E97D73}" type="pres">
      <dgm:prSet presAssocID="{5EC18F7C-A129-4507-9F4E-719FF1F04B39}" presName="hierChild7" presStyleCnt="0"/>
      <dgm:spPr/>
    </dgm:pt>
    <dgm:pt modelId="{4273BC8A-4399-4C75-A9EE-EF8CBA4A715B}" type="pres">
      <dgm:prSet presAssocID="{2BED8492-80BE-4E32-8D90-FBFCA6333A8C}" presName="Name111" presStyleLbl="parChTrans1D3" presStyleIdx="4" presStyleCnt="10"/>
      <dgm:spPr/>
    </dgm:pt>
    <dgm:pt modelId="{02B2F8F0-31E1-4065-8025-7F5DCCC78C66}" type="pres">
      <dgm:prSet presAssocID="{60840993-1397-43DC-BA5C-AAF0564239D8}" presName="hierRoot3" presStyleCnt="0">
        <dgm:presLayoutVars>
          <dgm:hierBranch val="init"/>
        </dgm:presLayoutVars>
      </dgm:prSet>
      <dgm:spPr/>
    </dgm:pt>
    <dgm:pt modelId="{8213636D-E8F5-45CB-B9A9-D3D17BF1D44C}" type="pres">
      <dgm:prSet presAssocID="{60840993-1397-43DC-BA5C-AAF0564239D8}" presName="rootComposite3" presStyleCnt="0"/>
      <dgm:spPr/>
    </dgm:pt>
    <dgm:pt modelId="{491ECCA8-048F-468B-BEAF-711E2139BB2F}" type="pres">
      <dgm:prSet presAssocID="{60840993-1397-43DC-BA5C-AAF0564239D8}" presName="rootText3" presStyleLbl="asst1" presStyleIdx="6" presStyleCnt="12">
        <dgm:presLayoutVars>
          <dgm:chPref val="3"/>
        </dgm:presLayoutVars>
      </dgm:prSet>
      <dgm:spPr/>
      <dgm:t>
        <a:bodyPr/>
        <a:lstStyle/>
        <a:p>
          <a:endParaRPr lang="es-EC"/>
        </a:p>
      </dgm:t>
    </dgm:pt>
    <dgm:pt modelId="{CEE570B7-1C1F-450A-8F4F-2DF3E3E1CF7F}" type="pres">
      <dgm:prSet presAssocID="{60840993-1397-43DC-BA5C-AAF0564239D8}" presName="rootConnector3" presStyleLbl="asst1" presStyleIdx="6" presStyleCnt="12"/>
      <dgm:spPr/>
    </dgm:pt>
    <dgm:pt modelId="{1B329E2E-1AD8-43AE-AE69-E9310E135B53}" type="pres">
      <dgm:prSet presAssocID="{60840993-1397-43DC-BA5C-AAF0564239D8}" presName="hierChild6" presStyleCnt="0"/>
      <dgm:spPr/>
    </dgm:pt>
    <dgm:pt modelId="{B4A17FC1-E634-4327-B5C0-6D890BC6CB8D}" type="pres">
      <dgm:prSet presAssocID="{60840993-1397-43DC-BA5C-AAF0564239D8}" presName="hierChild7" presStyleCnt="0"/>
      <dgm:spPr/>
    </dgm:pt>
    <dgm:pt modelId="{B6D559FE-DAEB-4B4D-9BC0-AB32EA22DE8B}" type="pres">
      <dgm:prSet presAssocID="{A8BE8AD4-9D74-4FF2-804C-781820F407FF}" presName="Name111" presStyleLbl="parChTrans1D3" presStyleIdx="5" presStyleCnt="10"/>
      <dgm:spPr/>
    </dgm:pt>
    <dgm:pt modelId="{06604F96-CB28-4B1D-A07E-F7539A3C755F}" type="pres">
      <dgm:prSet presAssocID="{AAE56FEE-60DF-49DB-B033-59E783FAFD9A}" presName="hierRoot3" presStyleCnt="0">
        <dgm:presLayoutVars>
          <dgm:hierBranch val="init"/>
        </dgm:presLayoutVars>
      </dgm:prSet>
      <dgm:spPr/>
    </dgm:pt>
    <dgm:pt modelId="{D015115B-979F-4235-A33C-768999F06203}" type="pres">
      <dgm:prSet presAssocID="{AAE56FEE-60DF-49DB-B033-59E783FAFD9A}" presName="rootComposite3" presStyleCnt="0"/>
      <dgm:spPr/>
    </dgm:pt>
    <dgm:pt modelId="{22D60284-C6C2-44C0-A200-DCF619DE2059}" type="pres">
      <dgm:prSet presAssocID="{AAE56FEE-60DF-49DB-B033-59E783FAFD9A}" presName="rootText3" presStyleLbl="asst1" presStyleIdx="7" presStyleCnt="12">
        <dgm:presLayoutVars>
          <dgm:chPref val="3"/>
        </dgm:presLayoutVars>
      </dgm:prSet>
      <dgm:spPr/>
    </dgm:pt>
    <dgm:pt modelId="{8B6BF5B1-2FFA-4D05-9EB2-9AF779C695F6}" type="pres">
      <dgm:prSet presAssocID="{AAE56FEE-60DF-49DB-B033-59E783FAFD9A}" presName="rootConnector3" presStyleLbl="asst1" presStyleIdx="7" presStyleCnt="12"/>
      <dgm:spPr/>
    </dgm:pt>
    <dgm:pt modelId="{B6B7D54C-804F-43D7-ABC9-09BE91FC58FB}" type="pres">
      <dgm:prSet presAssocID="{AAE56FEE-60DF-49DB-B033-59E783FAFD9A}" presName="hierChild6" presStyleCnt="0"/>
      <dgm:spPr/>
    </dgm:pt>
    <dgm:pt modelId="{2493E313-7C00-4FBC-9324-0262EC69EBE6}" type="pres">
      <dgm:prSet presAssocID="{AAE56FEE-60DF-49DB-B033-59E783FAFD9A}" presName="hierChild7" presStyleCnt="0"/>
      <dgm:spPr/>
    </dgm:pt>
    <dgm:pt modelId="{149D85FA-0267-4CBD-818E-302E1E9CFFF7}" type="pres">
      <dgm:prSet presAssocID="{312FB1CE-B778-4C3C-AE2E-89A62739D417}" presName="Name111" presStyleLbl="parChTrans1D3" presStyleIdx="6" presStyleCnt="10"/>
      <dgm:spPr/>
    </dgm:pt>
    <dgm:pt modelId="{C611346A-53D3-4C89-9240-435FAE7356EA}" type="pres">
      <dgm:prSet presAssocID="{F09BABAA-6672-489B-9E07-B3F104364CFA}" presName="hierRoot3" presStyleCnt="0">
        <dgm:presLayoutVars>
          <dgm:hierBranch val="init"/>
        </dgm:presLayoutVars>
      </dgm:prSet>
      <dgm:spPr/>
    </dgm:pt>
    <dgm:pt modelId="{FB63ECB2-3311-4EB4-A81F-9B8747B4C5A3}" type="pres">
      <dgm:prSet presAssocID="{F09BABAA-6672-489B-9E07-B3F104364CFA}" presName="rootComposite3" presStyleCnt="0"/>
      <dgm:spPr/>
    </dgm:pt>
    <dgm:pt modelId="{B4B6537F-B2BF-453E-91BB-F7F941F5FB09}" type="pres">
      <dgm:prSet presAssocID="{F09BABAA-6672-489B-9E07-B3F104364CFA}" presName="rootText3" presStyleLbl="asst1" presStyleIdx="8" presStyleCnt="12">
        <dgm:presLayoutVars>
          <dgm:chPref val="3"/>
        </dgm:presLayoutVars>
      </dgm:prSet>
      <dgm:spPr/>
      <dgm:t>
        <a:bodyPr/>
        <a:lstStyle/>
        <a:p>
          <a:endParaRPr lang="es-EC"/>
        </a:p>
      </dgm:t>
    </dgm:pt>
    <dgm:pt modelId="{7B4D0CEE-3309-44D9-B810-F7AD61E386AC}" type="pres">
      <dgm:prSet presAssocID="{F09BABAA-6672-489B-9E07-B3F104364CFA}" presName="rootConnector3" presStyleLbl="asst1" presStyleIdx="8" presStyleCnt="12"/>
      <dgm:spPr/>
    </dgm:pt>
    <dgm:pt modelId="{15722216-331A-4EF1-A2A9-50886D411A6E}" type="pres">
      <dgm:prSet presAssocID="{F09BABAA-6672-489B-9E07-B3F104364CFA}" presName="hierChild6" presStyleCnt="0"/>
      <dgm:spPr/>
    </dgm:pt>
    <dgm:pt modelId="{8780BF90-74F2-4822-9560-34D7A0F26937}" type="pres">
      <dgm:prSet presAssocID="{F09BABAA-6672-489B-9E07-B3F104364CFA}" presName="hierChild7" presStyleCnt="0"/>
      <dgm:spPr/>
    </dgm:pt>
    <dgm:pt modelId="{20E2FB29-B0F8-4AA1-9FA9-54FB7271FD11}" type="pres">
      <dgm:prSet presAssocID="{5556F263-1FB7-469D-B67C-E024EFA53E95}" presName="Name111" presStyleLbl="parChTrans1D3" presStyleIdx="7" presStyleCnt="10"/>
      <dgm:spPr/>
    </dgm:pt>
    <dgm:pt modelId="{C9019C30-B960-4B64-885A-418FFBB7E8EA}" type="pres">
      <dgm:prSet presAssocID="{95256673-A3B7-48C8-984B-EAE12BECA8B9}" presName="hierRoot3" presStyleCnt="0">
        <dgm:presLayoutVars>
          <dgm:hierBranch val="init"/>
        </dgm:presLayoutVars>
      </dgm:prSet>
      <dgm:spPr/>
    </dgm:pt>
    <dgm:pt modelId="{A551CB1B-A50D-42B4-97E2-4E66993B75C0}" type="pres">
      <dgm:prSet presAssocID="{95256673-A3B7-48C8-984B-EAE12BECA8B9}" presName="rootComposite3" presStyleCnt="0"/>
      <dgm:spPr/>
    </dgm:pt>
    <dgm:pt modelId="{C2D58D63-5149-4A69-8909-796D2C994A39}" type="pres">
      <dgm:prSet presAssocID="{95256673-A3B7-48C8-984B-EAE12BECA8B9}" presName="rootText3" presStyleLbl="asst1" presStyleIdx="9" presStyleCnt="12">
        <dgm:presLayoutVars>
          <dgm:chPref val="3"/>
        </dgm:presLayoutVars>
      </dgm:prSet>
      <dgm:spPr/>
    </dgm:pt>
    <dgm:pt modelId="{07BDCE9A-BB7C-4AB4-8D38-A003FFC8B719}" type="pres">
      <dgm:prSet presAssocID="{95256673-A3B7-48C8-984B-EAE12BECA8B9}" presName="rootConnector3" presStyleLbl="asst1" presStyleIdx="9" presStyleCnt="12"/>
      <dgm:spPr/>
    </dgm:pt>
    <dgm:pt modelId="{DF03275F-BB4F-4099-8019-EA4C45C521A5}" type="pres">
      <dgm:prSet presAssocID="{95256673-A3B7-48C8-984B-EAE12BECA8B9}" presName="hierChild6" presStyleCnt="0"/>
      <dgm:spPr/>
    </dgm:pt>
    <dgm:pt modelId="{47E872D2-D8DE-411C-9F75-33F5B92F250B}" type="pres">
      <dgm:prSet presAssocID="{95256673-A3B7-48C8-984B-EAE12BECA8B9}" presName="hierChild7" presStyleCnt="0"/>
      <dgm:spPr/>
    </dgm:pt>
    <dgm:pt modelId="{61B9E114-C665-4F57-A8BC-96DFE6A75CC4}" type="pres">
      <dgm:prSet presAssocID="{462FAA77-E571-4E62-88C8-2C0A44B1EC65}" presName="Name111" presStyleLbl="parChTrans1D3" presStyleIdx="8" presStyleCnt="10"/>
      <dgm:spPr/>
    </dgm:pt>
    <dgm:pt modelId="{C5A686A2-CBF4-419E-A818-D2FF1050B895}" type="pres">
      <dgm:prSet presAssocID="{3F0502B1-DEA7-4EF8-9154-CBF2F7045F7D}" presName="hierRoot3" presStyleCnt="0">
        <dgm:presLayoutVars>
          <dgm:hierBranch val="init"/>
        </dgm:presLayoutVars>
      </dgm:prSet>
      <dgm:spPr/>
    </dgm:pt>
    <dgm:pt modelId="{59668559-AC73-484B-80AB-5320F081B3FB}" type="pres">
      <dgm:prSet presAssocID="{3F0502B1-DEA7-4EF8-9154-CBF2F7045F7D}" presName="rootComposite3" presStyleCnt="0"/>
      <dgm:spPr/>
    </dgm:pt>
    <dgm:pt modelId="{90B94B03-4A4F-48D1-BA94-A07501F94205}" type="pres">
      <dgm:prSet presAssocID="{3F0502B1-DEA7-4EF8-9154-CBF2F7045F7D}" presName="rootText3" presStyleLbl="asst1" presStyleIdx="10" presStyleCnt="12">
        <dgm:presLayoutVars>
          <dgm:chPref val="3"/>
        </dgm:presLayoutVars>
      </dgm:prSet>
      <dgm:spPr/>
    </dgm:pt>
    <dgm:pt modelId="{AA391CC0-2612-44EE-BA21-485AF219AA32}" type="pres">
      <dgm:prSet presAssocID="{3F0502B1-DEA7-4EF8-9154-CBF2F7045F7D}" presName="rootConnector3" presStyleLbl="asst1" presStyleIdx="10" presStyleCnt="12"/>
      <dgm:spPr/>
    </dgm:pt>
    <dgm:pt modelId="{2B1B6734-F8BB-440D-BE9B-234DFEECFE14}" type="pres">
      <dgm:prSet presAssocID="{3F0502B1-DEA7-4EF8-9154-CBF2F7045F7D}" presName="hierChild6" presStyleCnt="0"/>
      <dgm:spPr/>
    </dgm:pt>
    <dgm:pt modelId="{C700F207-3BE5-46D7-BBC3-2D6A60E230C0}" type="pres">
      <dgm:prSet presAssocID="{3F0502B1-DEA7-4EF8-9154-CBF2F7045F7D}" presName="hierChild7" presStyleCnt="0"/>
      <dgm:spPr/>
    </dgm:pt>
    <dgm:pt modelId="{D84D7B3B-F29F-45A2-AD50-75229EED1887}" type="pres">
      <dgm:prSet presAssocID="{E81DE817-42C8-468D-B9BB-9C0A22B08A0A}" presName="Name111" presStyleLbl="parChTrans1D3" presStyleIdx="9" presStyleCnt="10"/>
      <dgm:spPr/>
    </dgm:pt>
    <dgm:pt modelId="{DF2FC7CE-8FA6-4390-B85D-C49257B51512}" type="pres">
      <dgm:prSet presAssocID="{D9B24A39-A43B-43F4-8014-3FFCB5A211B0}" presName="hierRoot3" presStyleCnt="0">
        <dgm:presLayoutVars>
          <dgm:hierBranch val="init"/>
        </dgm:presLayoutVars>
      </dgm:prSet>
      <dgm:spPr/>
    </dgm:pt>
    <dgm:pt modelId="{8C91FAEF-EEF8-4DD7-A4AA-0E8B9B1445A1}" type="pres">
      <dgm:prSet presAssocID="{D9B24A39-A43B-43F4-8014-3FFCB5A211B0}" presName="rootComposite3" presStyleCnt="0"/>
      <dgm:spPr/>
    </dgm:pt>
    <dgm:pt modelId="{D56946E3-E322-4B8F-B6C4-9FDDF9DA275F}" type="pres">
      <dgm:prSet presAssocID="{D9B24A39-A43B-43F4-8014-3FFCB5A211B0}" presName="rootText3" presStyleLbl="asst1" presStyleIdx="11" presStyleCnt="12">
        <dgm:presLayoutVars>
          <dgm:chPref val="3"/>
        </dgm:presLayoutVars>
      </dgm:prSet>
      <dgm:spPr/>
      <dgm:t>
        <a:bodyPr/>
        <a:lstStyle/>
        <a:p>
          <a:endParaRPr lang="es-EC"/>
        </a:p>
      </dgm:t>
    </dgm:pt>
    <dgm:pt modelId="{83208551-1260-42E3-81F6-FC844BBBD2AA}" type="pres">
      <dgm:prSet presAssocID="{D9B24A39-A43B-43F4-8014-3FFCB5A211B0}" presName="rootConnector3" presStyleLbl="asst1" presStyleIdx="11" presStyleCnt="12"/>
      <dgm:spPr/>
    </dgm:pt>
    <dgm:pt modelId="{6E8AE8C5-0513-4899-B133-A1E36BA6930C}" type="pres">
      <dgm:prSet presAssocID="{D9B24A39-A43B-43F4-8014-3FFCB5A211B0}" presName="hierChild6" presStyleCnt="0"/>
      <dgm:spPr/>
    </dgm:pt>
    <dgm:pt modelId="{8A138BB1-40E7-4D7F-8599-9421B2BF4BAF}" type="pres">
      <dgm:prSet presAssocID="{D9B24A39-A43B-43F4-8014-3FFCB5A211B0}" presName="hierChild7" presStyleCnt="0"/>
      <dgm:spPr/>
    </dgm:pt>
    <dgm:pt modelId="{CF57549E-90C5-4290-97B2-6ACF5FFD3E8B}" type="pres">
      <dgm:prSet presAssocID="{95F9BECD-C2BF-46C5-B8B8-65EBA381D21F}" presName="hierRoot1" presStyleCnt="0">
        <dgm:presLayoutVars>
          <dgm:hierBranch val="init"/>
        </dgm:presLayoutVars>
      </dgm:prSet>
      <dgm:spPr/>
    </dgm:pt>
    <dgm:pt modelId="{27B99C19-6179-4B68-81C9-165E25EC85A1}" type="pres">
      <dgm:prSet presAssocID="{95F9BECD-C2BF-46C5-B8B8-65EBA381D21F}" presName="rootComposite1" presStyleCnt="0"/>
      <dgm:spPr/>
    </dgm:pt>
    <dgm:pt modelId="{F45EC88F-B5D8-453E-ACC6-4AB7628404A8}" type="pres">
      <dgm:prSet presAssocID="{95F9BECD-C2BF-46C5-B8B8-65EBA381D21F}" presName="rootText1" presStyleLbl="node0" presStyleIdx="1" presStyleCnt="2" custLinFactNeighborX="58779" custLinFactNeighborY="1927">
        <dgm:presLayoutVars>
          <dgm:chPref val="3"/>
        </dgm:presLayoutVars>
      </dgm:prSet>
      <dgm:spPr/>
      <dgm:t>
        <a:bodyPr/>
        <a:lstStyle/>
        <a:p>
          <a:endParaRPr lang="es-EC"/>
        </a:p>
      </dgm:t>
    </dgm:pt>
    <dgm:pt modelId="{7E39D0D3-C411-4DAF-B2C5-EA28CE9716E2}" type="pres">
      <dgm:prSet presAssocID="{95F9BECD-C2BF-46C5-B8B8-65EBA381D21F}" presName="rootConnector1" presStyleLbl="asst0" presStyleIdx="0" presStyleCnt="0"/>
      <dgm:spPr/>
    </dgm:pt>
    <dgm:pt modelId="{C002A87B-1783-4E82-A718-E41F73462B84}" type="pres">
      <dgm:prSet presAssocID="{95F9BECD-C2BF-46C5-B8B8-65EBA381D21F}" presName="hierChild2" presStyleCnt="0"/>
      <dgm:spPr/>
    </dgm:pt>
    <dgm:pt modelId="{E36DBBA2-6152-454E-8E92-FBF1D2581655}" type="pres">
      <dgm:prSet presAssocID="{95F9BECD-C2BF-46C5-B8B8-65EBA381D21F}" presName="hierChild3" presStyleCnt="0"/>
      <dgm:spPr/>
    </dgm:pt>
  </dgm:ptLst>
  <dgm:cxnLst>
    <dgm:cxn modelId="{FCAD5AA2-A4F8-4567-9428-DA06CE803B23}" type="presOf" srcId="{C6A1FFF2-5A91-4D31-9F48-9EA1F448BE66}" destId="{BB0FB8E0-4BB7-491B-976D-CB892A0243D3}" srcOrd="1" destOrd="0" presId="urn:microsoft.com/office/officeart/2005/8/layout/orgChart1"/>
    <dgm:cxn modelId="{F686032B-9425-40D1-8648-12178E95D0DE}" srcId="{3403C8C1-23D2-4722-B6D6-79F2EF56B018}" destId="{21B04B7B-D646-45B8-AD14-C1C0B5586DB4}" srcOrd="3" destOrd="0" parTransId="{3F2A079A-6635-40CC-8C43-1777D696719D}" sibTransId="{645DBC3A-97B2-4711-BCFA-33570AD4C8EF}"/>
    <dgm:cxn modelId="{923DB455-7F75-47FB-BC25-627C72CB9AB8}" srcId="{A11B176D-5F38-492E-9726-93ACCDEFE7D0}" destId="{3403C8C1-23D2-4722-B6D6-79F2EF56B018}" srcOrd="0" destOrd="0" parTransId="{E97950F8-DFCF-4990-972A-D51EDD509807}" sibTransId="{9F636041-15CE-45FA-82BA-C408461A255F}"/>
    <dgm:cxn modelId="{89669A70-F983-4374-8AB3-27360682B1E7}" type="presOf" srcId="{A8BE8AD4-9D74-4FF2-804C-781820F407FF}" destId="{B6D559FE-DAEB-4B4D-9BC0-AB32EA22DE8B}" srcOrd="0" destOrd="0" presId="urn:microsoft.com/office/officeart/2005/8/layout/orgChart1"/>
    <dgm:cxn modelId="{ED4E3ADF-974D-4E10-83A3-E46A0BACEF72}" type="presOf" srcId="{63BFA8F4-4C31-4076-A9AB-63630E427896}" destId="{2125A256-21FA-46EF-9737-0ECF6BAAA79D}" srcOrd="0" destOrd="0" presId="urn:microsoft.com/office/officeart/2005/8/layout/orgChart1"/>
    <dgm:cxn modelId="{0153AC57-A766-461B-B360-AF54AE2715E1}" type="presOf" srcId="{95256673-A3B7-48C8-984B-EAE12BECA8B9}" destId="{07BDCE9A-BB7C-4AB4-8D38-A003FFC8B719}" srcOrd="1" destOrd="0" presId="urn:microsoft.com/office/officeart/2005/8/layout/orgChart1"/>
    <dgm:cxn modelId="{30A4897D-8D69-44B4-8D32-85F835FC640F}" srcId="{99E53A81-440D-4766-9332-C7AB13E67F6B}" destId="{A11B176D-5F38-492E-9726-93ACCDEFE7D0}" srcOrd="0" destOrd="0" parTransId="{3F265966-AF02-4728-B95B-4406AF15076A}" sibTransId="{C5FA39CA-4D7B-4E17-9ED4-2B8BA4E44FDE}"/>
    <dgm:cxn modelId="{C0AC333D-1EB2-47F3-8A90-E48297C1732C}" type="presOf" srcId="{312FB1CE-B778-4C3C-AE2E-89A62739D417}" destId="{149D85FA-0267-4CBD-818E-302E1E9CFFF7}" srcOrd="0" destOrd="0" presId="urn:microsoft.com/office/officeart/2005/8/layout/orgChart1"/>
    <dgm:cxn modelId="{421F316B-2C00-4A3D-91A7-F9BDC5FAD63E}" type="presOf" srcId="{2BED8492-80BE-4E32-8D90-FBFCA6333A8C}" destId="{4273BC8A-4399-4C75-A9EE-EF8CBA4A715B}" srcOrd="0" destOrd="0" presId="urn:microsoft.com/office/officeart/2005/8/layout/orgChart1"/>
    <dgm:cxn modelId="{9F2F1C6C-02FC-4584-81E4-6C71D03C1B83}" type="presOf" srcId="{D9B24A39-A43B-43F4-8014-3FFCB5A211B0}" destId="{83208551-1260-42E3-81F6-FC844BBBD2AA}" srcOrd="1" destOrd="0" presId="urn:microsoft.com/office/officeart/2005/8/layout/orgChart1"/>
    <dgm:cxn modelId="{88499834-2038-47C6-AE8F-A05F7616D2DD}" type="presOf" srcId="{5556F263-1FB7-469D-B67C-E024EFA53E95}" destId="{20E2FB29-B0F8-4AA1-9FA9-54FB7271FD11}" srcOrd="0" destOrd="0" presId="urn:microsoft.com/office/officeart/2005/8/layout/orgChart1"/>
    <dgm:cxn modelId="{BD50F7AE-310B-45CC-A059-51F5246DB9C9}" type="presOf" srcId="{A11B176D-5F38-492E-9726-93ACCDEFE7D0}" destId="{112C7307-FE9C-4A54-B133-E50EF13B5808}" srcOrd="0" destOrd="0" presId="urn:microsoft.com/office/officeart/2005/8/layout/orgChart1"/>
    <dgm:cxn modelId="{CA3633D6-F47C-44DB-B001-CBF3B4873DD2}" type="presOf" srcId="{DD9BAAC6-FE89-4D11-9441-B2DF47D65A2A}" destId="{422FB41B-5702-400B-9976-DA699B8B75AB}" srcOrd="0" destOrd="0" presId="urn:microsoft.com/office/officeart/2005/8/layout/orgChart1"/>
    <dgm:cxn modelId="{5C7FB7FB-1AA2-459E-AD7E-3AABDE3576E6}" type="presOf" srcId="{C6A1FFF2-5A91-4D31-9F48-9EA1F448BE66}" destId="{9F8D4968-36D0-4A8E-A0B3-6CA1FC810DA9}" srcOrd="0" destOrd="0" presId="urn:microsoft.com/office/officeart/2005/8/layout/orgChart1"/>
    <dgm:cxn modelId="{F89E2CC4-11D2-4C19-B2CE-D3656D39E8B8}" type="presOf" srcId="{DD9BAAC6-FE89-4D11-9441-B2DF47D65A2A}" destId="{5E515702-6F86-44FC-ACAB-B0755797E63D}" srcOrd="1" destOrd="0" presId="urn:microsoft.com/office/officeart/2005/8/layout/orgChart1"/>
    <dgm:cxn modelId="{0D96ACFC-1509-439C-A3CD-D8622D361B60}" type="presOf" srcId="{3F2A079A-6635-40CC-8C43-1777D696719D}" destId="{8E60D768-D3BF-4B93-BE50-0FC739779EC7}" srcOrd="0" destOrd="0" presId="urn:microsoft.com/office/officeart/2005/8/layout/orgChart1"/>
    <dgm:cxn modelId="{110625D3-05F9-44E4-87BB-0C6A9665254B}" type="presOf" srcId="{F789845D-4AED-48C2-A48A-529740905B33}" destId="{56D40AA0-76CB-40CD-A83C-BAF3BE6BC96A}" srcOrd="1" destOrd="0" presId="urn:microsoft.com/office/officeart/2005/8/layout/orgChart1"/>
    <dgm:cxn modelId="{41A8BFA2-A2C4-4BBB-A3C6-98AA063B4381}" type="presOf" srcId="{AAE56FEE-60DF-49DB-B033-59E783FAFD9A}" destId="{8B6BF5B1-2FFA-4D05-9EB2-9AF779C695F6}" srcOrd="1" destOrd="0" presId="urn:microsoft.com/office/officeart/2005/8/layout/orgChart1"/>
    <dgm:cxn modelId="{20D016F2-4A1B-4954-BAF8-E9C1F79DB0B0}" srcId="{5EC18F7C-A129-4507-9F4E-719FF1F04B39}" destId="{3F0502B1-DEA7-4EF8-9154-CBF2F7045F7D}" srcOrd="4" destOrd="0" parTransId="{462FAA77-E571-4E62-88C8-2C0A44B1EC65}" sibTransId="{61F78D7E-CF51-4BF6-8F17-4DE1B51C5FD4}"/>
    <dgm:cxn modelId="{C4CE32A2-EEA9-4FA6-8069-28C27ECC73C6}" type="presOf" srcId="{3F0502B1-DEA7-4EF8-9154-CBF2F7045F7D}" destId="{90B94B03-4A4F-48D1-BA94-A07501F94205}" srcOrd="0" destOrd="0" presId="urn:microsoft.com/office/officeart/2005/8/layout/orgChart1"/>
    <dgm:cxn modelId="{EE6BFCFC-A85A-4C38-B440-8F475D54BE86}" type="presOf" srcId="{21B04B7B-D646-45B8-AD14-C1C0B5586DB4}" destId="{2812FB5B-CC7F-46FE-85B5-A5BDADEFE04C}" srcOrd="0" destOrd="0" presId="urn:microsoft.com/office/officeart/2005/8/layout/orgChart1"/>
    <dgm:cxn modelId="{3D7EF43A-2192-440D-B080-9D6F8559575F}" type="presOf" srcId="{462FAA77-E571-4E62-88C8-2C0A44B1EC65}" destId="{61B9E114-C665-4F57-A8BC-96DFE6A75CC4}" srcOrd="0" destOrd="0" presId="urn:microsoft.com/office/officeart/2005/8/layout/orgChart1"/>
    <dgm:cxn modelId="{38358CCB-3006-48BE-9A53-AB3920DB67B3}" srcId="{A11B176D-5F38-492E-9726-93ACCDEFE7D0}" destId="{5EC18F7C-A129-4507-9F4E-719FF1F04B39}" srcOrd="1" destOrd="0" parTransId="{63BFA8F4-4C31-4076-A9AB-63630E427896}" sibTransId="{C95C95C7-5146-4746-9576-84E12C0D93E0}"/>
    <dgm:cxn modelId="{C8409E67-3894-41D8-AD52-C6557FD95AB3}" type="presOf" srcId="{F789845D-4AED-48C2-A48A-529740905B33}" destId="{83D0C7E3-8D7F-4DE5-966E-1C45D310C793}" srcOrd="0" destOrd="0" presId="urn:microsoft.com/office/officeart/2005/8/layout/orgChart1"/>
    <dgm:cxn modelId="{F921EE2E-5BFE-449D-93E4-B14B3CA44C77}" type="presOf" srcId="{60840993-1397-43DC-BA5C-AAF0564239D8}" destId="{491ECCA8-048F-468B-BEAF-711E2139BB2F}" srcOrd="0" destOrd="0" presId="urn:microsoft.com/office/officeart/2005/8/layout/orgChart1"/>
    <dgm:cxn modelId="{142DB921-F4BE-4461-9AD4-CD501CDA035E}" srcId="{99E53A81-440D-4766-9332-C7AB13E67F6B}" destId="{95F9BECD-C2BF-46C5-B8B8-65EBA381D21F}" srcOrd="1" destOrd="0" parTransId="{0C0B3E74-776B-4254-B0E2-4EB5F9FE1CF0}" sibTransId="{8DDB07CC-861E-4645-86B6-8296FD5A7041}"/>
    <dgm:cxn modelId="{9DFD25E0-988B-4575-BC31-D6FE6CFE3E3D}" srcId="{3403C8C1-23D2-4722-B6D6-79F2EF56B018}" destId="{DD9BAAC6-FE89-4D11-9441-B2DF47D65A2A}" srcOrd="1" destOrd="0" parTransId="{5976F498-D1FC-40B7-8E22-11DB1D1A16BF}" sibTransId="{13C7AA22-6890-4B00-9FFA-2A87A7851F82}"/>
    <dgm:cxn modelId="{457A7BD2-CCA1-47FC-AA22-13D3C8AE408F}" type="presOf" srcId="{A11B176D-5F38-492E-9726-93ACCDEFE7D0}" destId="{3F0FE225-5223-4245-9286-A5A04F7DCA62}" srcOrd="1" destOrd="0" presId="urn:microsoft.com/office/officeart/2005/8/layout/orgChart1"/>
    <dgm:cxn modelId="{6AE98373-1DEA-40D4-9390-BABD027FAD86}" srcId="{5EC18F7C-A129-4507-9F4E-719FF1F04B39}" destId="{95256673-A3B7-48C8-984B-EAE12BECA8B9}" srcOrd="3" destOrd="0" parTransId="{5556F263-1FB7-469D-B67C-E024EFA53E95}" sibTransId="{A3E93CD6-971B-4BD1-8D17-688F35AEA3B3}"/>
    <dgm:cxn modelId="{94499690-0A3B-4AB3-9A47-101BC6F1B4DD}" type="presOf" srcId="{5976F498-D1FC-40B7-8E22-11DB1D1A16BF}" destId="{9CE98F2D-1F0D-4533-97F5-D055B78F5BEC}" srcOrd="0" destOrd="0" presId="urn:microsoft.com/office/officeart/2005/8/layout/orgChart1"/>
    <dgm:cxn modelId="{DF321D55-3AD8-4678-91AA-A3EF7AB2B319}" type="presOf" srcId="{3403C8C1-23D2-4722-B6D6-79F2EF56B018}" destId="{3BFF2437-F06C-45DB-A3C2-91E792F6C714}" srcOrd="1" destOrd="0" presId="urn:microsoft.com/office/officeart/2005/8/layout/orgChart1"/>
    <dgm:cxn modelId="{0A591CE0-18EF-4E65-AC39-0042FA3DDBCA}" type="presOf" srcId="{AAE56FEE-60DF-49DB-B033-59E783FAFD9A}" destId="{22D60284-C6C2-44C0-A200-DCF619DE2059}" srcOrd="0" destOrd="0" presId="urn:microsoft.com/office/officeart/2005/8/layout/orgChart1"/>
    <dgm:cxn modelId="{E1B279DA-4D7A-4791-BF0D-DE8EDFADE1F9}" srcId="{5EC18F7C-A129-4507-9F4E-719FF1F04B39}" destId="{AAE56FEE-60DF-49DB-B033-59E783FAFD9A}" srcOrd="1" destOrd="0" parTransId="{A8BE8AD4-9D74-4FF2-804C-781820F407FF}" sibTransId="{2086CD96-EDB0-4DFE-955F-19EC6D332C69}"/>
    <dgm:cxn modelId="{9F6AA91F-EDD3-4712-8B5D-2F8C8CA0DCB6}" type="presOf" srcId="{E81DE817-42C8-468D-B9BB-9C0A22B08A0A}" destId="{D84D7B3B-F29F-45A2-AD50-75229EED1887}" srcOrd="0" destOrd="0" presId="urn:microsoft.com/office/officeart/2005/8/layout/orgChart1"/>
    <dgm:cxn modelId="{43302012-1574-42E9-A53A-FFB3B686D00D}" srcId="{5EC18F7C-A129-4507-9F4E-719FF1F04B39}" destId="{D9B24A39-A43B-43F4-8014-3FFCB5A211B0}" srcOrd="5" destOrd="0" parTransId="{E81DE817-42C8-468D-B9BB-9C0A22B08A0A}" sibTransId="{4BB4CBA7-D778-4E25-9703-B6166F80B528}"/>
    <dgm:cxn modelId="{BEAC5A17-0876-444B-BAA4-A13E57DB02C6}" type="presOf" srcId="{F09BABAA-6672-489B-9E07-B3F104364CFA}" destId="{B4B6537F-B2BF-453E-91BB-F7F941F5FB09}" srcOrd="0" destOrd="0" presId="urn:microsoft.com/office/officeart/2005/8/layout/orgChart1"/>
    <dgm:cxn modelId="{473D7291-51C2-49DA-A09D-0C633F112218}" type="presOf" srcId="{99E53A81-440D-4766-9332-C7AB13E67F6B}" destId="{2EAEF70E-6BC5-466E-9162-4D2DE1EA969A}" srcOrd="0" destOrd="0" presId="urn:microsoft.com/office/officeart/2005/8/layout/orgChart1"/>
    <dgm:cxn modelId="{57535CDA-8946-43F5-8206-0003C26EE121}" type="presOf" srcId="{E97950F8-DFCF-4990-972A-D51EDD509807}" destId="{D514086C-F575-4E97-8A61-5E033E07B363}" srcOrd="0" destOrd="0" presId="urn:microsoft.com/office/officeart/2005/8/layout/orgChart1"/>
    <dgm:cxn modelId="{79156B0C-99F4-4E21-879C-C4111F4CFDF7}" type="presOf" srcId="{F09BABAA-6672-489B-9E07-B3F104364CFA}" destId="{7B4D0CEE-3309-44D9-B810-F7AD61E386AC}" srcOrd="1" destOrd="0" presId="urn:microsoft.com/office/officeart/2005/8/layout/orgChart1"/>
    <dgm:cxn modelId="{0AC20113-5C08-43FA-A5A5-839AFFB4E9CB}" type="presOf" srcId="{3F0502B1-DEA7-4EF8-9154-CBF2F7045F7D}" destId="{AA391CC0-2612-44EE-BA21-485AF219AA32}" srcOrd="1" destOrd="0" presId="urn:microsoft.com/office/officeart/2005/8/layout/orgChart1"/>
    <dgm:cxn modelId="{40236366-2841-4420-BDE3-57DA5C6E0140}" type="presOf" srcId="{D9B24A39-A43B-43F4-8014-3FFCB5A211B0}" destId="{D56946E3-E322-4B8F-B6C4-9FDDF9DA275F}" srcOrd="0" destOrd="0" presId="urn:microsoft.com/office/officeart/2005/8/layout/orgChart1"/>
    <dgm:cxn modelId="{E7092B8F-93D4-4608-979A-B25AB95058C1}" type="presOf" srcId="{95256673-A3B7-48C8-984B-EAE12BECA8B9}" destId="{C2D58D63-5149-4A69-8909-796D2C994A39}" srcOrd="0" destOrd="0" presId="urn:microsoft.com/office/officeart/2005/8/layout/orgChart1"/>
    <dgm:cxn modelId="{C532970B-0097-45A9-8B85-2C5C4D620973}" type="presOf" srcId="{5EC18F7C-A129-4507-9F4E-719FF1F04B39}" destId="{4FBD4B74-D8D1-4EC0-B487-2308EC3169E3}" srcOrd="0" destOrd="0" presId="urn:microsoft.com/office/officeart/2005/8/layout/orgChart1"/>
    <dgm:cxn modelId="{555FBDF3-62B1-4C53-9031-EEEC74AA6C51}" type="presOf" srcId="{3403C8C1-23D2-4722-B6D6-79F2EF56B018}" destId="{B864D807-1D8B-4AF2-B8F1-F1B055818E59}" srcOrd="0" destOrd="0" presId="urn:microsoft.com/office/officeart/2005/8/layout/orgChart1"/>
    <dgm:cxn modelId="{9E9B77D8-82F2-449E-BCF3-B1EEA2B5AAB1}" type="presOf" srcId="{21B04B7B-D646-45B8-AD14-C1C0B5586DB4}" destId="{C34A58AA-17B2-43F9-AC36-F6119DF4388C}" srcOrd="1" destOrd="0" presId="urn:microsoft.com/office/officeart/2005/8/layout/orgChart1"/>
    <dgm:cxn modelId="{D5258BAD-6C42-4D27-BFAE-77AE08E57BA6}" srcId="{5EC18F7C-A129-4507-9F4E-719FF1F04B39}" destId="{F09BABAA-6672-489B-9E07-B3F104364CFA}" srcOrd="2" destOrd="0" parTransId="{312FB1CE-B778-4C3C-AE2E-89A62739D417}" sibTransId="{92EDE953-37B8-4926-AB36-7C283BAB7842}"/>
    <dgm:cxn modelId="{AAA318A1-FD58-4F1B-BD77-FF9E430C151A}" type="presOf" srcId="{60840993-1397-43DC-BA5C-AAF0564239D8}" destId="{CEE570B7-1C1F-450A-8F4F-2DF3E3E1CF7F}" srcOrd="1" destOrd="0" presId="urn:microsoft.com/office/officeart/2005/8/layout/orgChart1"/>
    <dgm:cxn modelId="{17FEC926-99CB-42E9-8D7F-287BB25F3E60}" type="presOf" srcId="{3F4EF210-9A77-4072-9913-6F570EA9D8A0}" destId="{3320D267-6832-436A-95A3-4ED4F0E440AC}" srcOrd="0" destOrd="0" presId="urn:microsoft.com/office/officeart/2005/8/layout/orgChart1"/>
    <dgm:cxn modelId="{E0D19E17-A846-4B29-8B72-92E70DD5BEBA}" type="presOf" srcId="{95F9BECD-C2BF-46C5-B8B8-65EBA381D21F}" destId="{F45EC88F-B5D8-453E-ACC6-4AB7628404A8}" srcOrd="0" destOrd="0" presId="urn:microsoft.com/office/officeart/2005/8/layout/orgChart1"/>
    <dgm:cxn modelId="{17130D02-D434-4686-B780-C6CC226E3094}" srcId="{3403C8C1-23D2-4722-B6D6-79F2EF56B018}" destId="{C6A1FFF2-5A91-4D31-9F48-9EA1F448BE66}" srcOrd="2" destOrd="0" parTransId="{69A3B5C3-9D35-4FFB-80D7-4E86100C0B9F}" sibTransId="{7F540A38-1ACD-416E-A1E2-B11715681AB5}"/>
    <dgm:cxn modelId="{95748804-FCBB-4A6F-AB47-6DF26F7FF82D}" type="presOf" srcId="{69A3B5C3-9D35-4FFB-80D7-4E86100C0B9F}" destId="{F59740A3-37B6-477F-9DEF-E482C455BE73}" srcOrd="0" destOrd="0" presId="urn:microsoft.com/office/officeart/2005/8/layout/orgChart1"/>
    <dgm:cxn modelId="{FBB141CF-C2B7-4F2E-A689-C7A2C373290B}" srcId="{3403C8C1-23D2-4722-B6D6-79F2EF56B018}" destId="{F789845D-4AED-48C2-A48A-529740905B33}" srcOrd="0" destOrd="0" parTransId="{3F4EF210-9A77-4072-9913-6F570EA9D8A0}" sibTransId="{C42F0CEC-8AFF-4F4D-B419-71491A2B2AB8}"/>
    <dgm:cxn modelId="{C6EB38E1-DBF3-4BAF-BE79-09DC910525C0}" type="presOf" srcId="{5EC18F7C-A129-4507-9F4E-719FF1F04B39}" destId="{690CD3C1-84EE-423C-955A-631C9B859E2A}" srcOrd="1" destOrd="0" presId="urn:microsoft.com/office/officeart/2005/8/layout/orgChart1"/>
    <dgm:cxn modelId="{38C341BB-64AB-4E22-80D1-2CC79EBB0FF0}" type="presOf" srcId="{95F9BECD-C2BF-46C5-B8B8-65EBA381D21F}" destId="{7E39D0D3-C411-4DAF-B2C5-EA28CE9716E2}" srcOrd="1" destOrd="0" presId="urn:microsoft.com/office/officeart/2005/8/layout/orgChart1"/>
    <dgm:cxn modelId="{4A744208-E7F9-427F-8FA0-4F84B9B6E57E}" srcId="{5EC18F7C-A129-4507-9F4E-719FF1F04B39}" destId="{60840993-1397-43DC-BA5C-AAF0564239D8}" srcOrd="0" destOrd="0" parTransId="{2BED8492-80BE-4E32-8D90-FBFCA6333A8C}" sibTransId="{B74582EF-9056-48AB-BC0D-D1C90ED04634}"/>
    <dgm:cxn modelId="{4F5545DA-C982-4D42-BC43-E3F5F3BE9210}" type="presParOf" srcId="{2EAEF70E-6BC5-466E-9162-4D2DE1EA969A}" destId="{4FB6BE5E-B82D-4A7E-8499-0FF6C7E3C31C}" srcOrd="0" destOrd="0" presId="urn:microsoft.com/office/officeart/2005/8/layout/orgChart1"/>
    <dgm:cxn modelId="{2E9DE838-57B6-4F64-8E30-423F82628B70}" type="presParOf" srcId="{4FB6BE5E-B82D-4A7E-8499-0FF6C7E3C31C}" destId="{4C4D6947-AECA-4D1A-9284-E95D9923B71B}" srcOrd="0" destOrd="0" presId="urn:microsoft.com/office/officeart/2005/8/layout/orgChart1"/>
    <dgm:cxn modelId="{024D9903-A3B4-4515-9E13-082B471AC8FE}" type="presParOf" srcId="{4C4D6947-AECA-4D1A-9284-E95D9923B71B}" destId="{112C7307-FE9C-4A54-B133-E50EF13B5808}" srcOrd="0" destOrd="0" presId="urn:microsoft.com/office/officeart/2005/8/layout/orgChart1"/>
    <dgm:cxn modelId="{15FBA619-EE85-4E1E-9614-91B1EA4069C1}" type="presParOf" srcId="{4C4D6947-AECA-4D1A-9284-E95D9923B71B}" destId="{3F0FE225-5223-4245-9286-A5A04F7DCA62}" srcOrd="1" destOrd="0" presId="urn:microsoft.com/office/officeart/2005/8/layout/orgChart1"/>
    <dgm:cxn modelId="{22A4417F-8909-4064-A0CA-3E0BC508B785}" type="presParOf" srcId="{4FB6BE5E-B82D-4A7E-8499-0FF6C7E3C31C}" destId="{83AF546B-76AD-404D-95CF-00E3BED52E04}" srcOrd="1" destOrd="0" presId="urn:microsoft.com/office/officeart/2005/8/layout/orgChart1"/>
    <dgm:cxn modelId="{75B7E2BA-E8F7-4AB3-9D27-1E4E7E41C1C9}" type="presParOf" srcId="{4FB6BE5E-B82D-4A7E-8499-0FF6C7E3C31C}" destId="{98C17867-94C1-4B84-90CF-97CF782C155B}" srcOrd="2" destOrd="0" presId="urn:microsoft.com/office/officeart/2005/8/layout/orgChart1"/>
    <dgm:cxn modelId="{14C04F8A-2404-491E-8B31-94A64EB18C87}" type="presParOf" srcId="{98C17867-94C1-4B84-90CF-97CF782C155B}" destId="{D514086C-F575-4E97-8A61-5E033E07B363}" srcOrd="0" destOrd="0" presId="urn:microsoft.com/office/officeart/2005/8/layout/orgChart1"/>
    <dgm:cxn modelId="{D0677A41-B253-41A5-96A0-573C05DD63EA}" type="presParOf" srcId="{98C17867-94C1-4B84-90CF-97CF782C155B}" destId="{3F978DA8-BD7B-4922-96C8-731C555B8D45}" srcOrd="1" destOrd="0" presId="urn:microsoft.com/office/officeart/2005/8/layout/orgChart1"/>
    <dgm:cxn modelId="{8695F97C-06BE-4598-B53A-A8857AACF0B8}" type="presParOf" srcId="{3F978DA8-BD7B-4922-96C8-731C555B8D45}" destId="{62C5A19E-9C3D-4065-A881-6309A94CCC72}" srcOrd="0" destOrd="0" presId="urn:microsoft.com/office/officeart/2005/8/layout/orgChart1"/>
    <dgm:cxn modelId="{D39D1D90-277F-47E5-B5AB-ACA1CA40BE57}" type="presParOf" srcId="{62C5A19E-9C3D-4065-A881-6309A94CCC72}" destId="{B864D807-1D8B-4AF2-B8F1-F1B055818E59}" srcOrd="0" destOrd="0" presId="urn:microsoft.com/office/officeart/2005/8/layout/orgChart1"/>
    <dgm:cxn modelId="{1538F592-9D10-4D3D-AA3A-5ABA4A2A639C}" type="presParOf" srcId="{62C5A19E-9C3D-4065-A881-6309A94CCC72}" destId="{3BFF2437-F06C-45DB-A3C2-91E792F6C714}" srcOrd="1" destOrd="0" presId="urn:microsoft.com/office/officeart/2005/8/layout/orgChart1"/>
    <dgm:cxn modelId="{6F8C1629-A7C0-432A-AEFA-EA4F20E13D99}" type="presParOf" srcId="{3F978DA8-BD7B-4922-96C8-731C555B8D45}" destId="{0BF43254-34FF-446E-BFB0-049DFBE2DE23}" srcOrd="1" destOrd="0" presId="urn:microsoft.com/office/officeart/2005/8/layout/orgChart1"/>
    <dgm:cxn modelId="{1C19144B-1D6A-4363-86A2-E1260F55711E}" type="presParOf" srcId="{3F978DA8-BD7B-4922-96C8-731C555B8D45}" destId="{39581A1C-A4E2-463F-8F49-165C3A259B85}" srcOrd="2" destOrd="0" presId="urn:microsoft.com/office/officeart/2005/8/layout/orgChart1"/>
    <dgm:cxn modelId="{2AAA95D1-4643-4B30-B4FF-69BD1383FC01}" type="presParOf" srcId="{39581A1C-A4E2-463F-8F49-165C3A259B85}" destId="{3320D267-6832-436A-95A3-4ED4F0E440AC}" srcOrd="0" destOrd="0" presId="urn:microsoft.com/office/officeart/2005/8/layout/orgChart1"/>
    <dgm:cxn modelId="{43EF0620-C545-434B-8571-50A914A10637}" type="presParOf" srcId="{39581A1C-A4E2-463F-8F49-165C3A259B85}" destId="{62FBB58F-F920-459F-BCBC-9D961F3319FA}" srcOrd="1" destOrd="0" presId="urn:microsoft.com/office/officeart/2005/8/layout/orgChart1"/>
    <dgm:cxn modelId="{8A8AF1B4-D59F-4D1B-A2B2-026675C0A3A3}" type="presParOf" srcId="{62FBB58F-F920-459F-BCBC-9D961F3319FA}" destId="{A77B3F43-37BC-4FFC-B82F-6182B504A4F9}" srcOrd="0" destOrd="0" presId="urn:microsoft.com/office/officeart/2005/8/layout/orgChart1"/>
    <dgm:cxn modelId="{CE3697C9-E0AA-46DB-9B01-304CB9302273}" type="presParOf" srcId="{A77B3F43-37BC-4FFC-B82F-6182B504A4F9}" destId="{83D0C7E3-8D7F-4DE5-966E-1C45D310C793}" srcOrd="0" destOrd="0" presId="urn:microsoft.com/office/officeart/2005/8/layout/orgChart1"/>
    <dgm:cxn modelId="{F613FBC1-72C9-4775-A0A8-66E6EE430854}" type="presParOf" srcId="{A77B3F43-37BC-4FFC-B82F-6182B504A4F9}" destId="{56D40AA0-76CB-40CD-A83C-BAF3BE6BC96A}" srcOrd="1" destOrd="0" presId="urn:microsoft.com/office/officeart/2005/8/layout/orgChart1"/>
    <dgm:cxn modelId="{E49D23EB-DEAF-4393-B745-34C8833EAA93}" type="presParOf" srcId="{62FBB58F-F920-459F-BCBC-9D961F3319FA}" destId="{472AD9A9-66CE-41C8-BFE3-7607ED719684}" srcOrd="1" destOrd="0" presId="urn:microsoft.com/office/officeart/2005/8/layout/orgChart1"/>
    <dgm:cxn modelId="{537E6AA3-CBA2-4B95-BD5D-768DED810315}" type="presParOf" srcId="{62FBB58F-F920-459F-BCBC-9D961F3319FA}" destId="{B5AEBCF1-B6D4-429D-81D5-C8097E630C0E}" srcOrd="2" destOrd="0" presId="urn:microsoft.com/office/officeart/2005/8/layout/orgChart1"/>
    <dgm:cxn modelId="{66003F60-50FA-458A-97FE-25B3F46FE748}" type="presParOf" srcId="{39581A1C-A4E2-463F-8F49-165C3A259B85}" destId="{9CE98F2D-1F0D-4533-97F5-D055B78F5BEC}" srcOrd="2" destOrd="0" presId="urn:microsoft.com/office/officeart/2005/8/layout/orgChart1"/>
    <dgm:cxn modelId="{66F25732-2C05-4A96-8905-0C7F391C05D6}" type="presParOf" srcId="{39581A1C-A4E2-463F-8F49-165C3A259B85}" destId="{01BDAE7A-CAEF-4D8C-8789-F11EA79B4B58}" srcOrd="3" destOrd="0" presId="urn:microsoft.com/office/officeart/2005/8/layout/orgChart1"/>
    <dgm:cxn modelId="{A8CBC97A-84D2-43CB-9EC7-DDD980F13BA3}" type="presParOf" srcId="{01BDAE7A-CAEF-4D8C-8789-F11EA79B4B58}" destId="{AEBD9000-2ED7-4122-8DD5-277A6887E6E4}" srcOrd="0" destOrd="0" presId="urn:microsoft.com/office/officeart/2005/8/layout/orgChart1"/>
    <dgm:cxn modelId="{B68D1DCA-51A8-4258-8BF2-9C14EAA52B84}" type="presParOf" srcId="{AEBD9000-2ED7-4122-8DD5-277A6887E6E4}" destId="{422FB41B-5702-400B-9976-DA699B8B75AB}" srcOrd="0" destOrd="0" presId="urn:microsoft.com/office/officeart/2005/8/layout/orgChart1"/>
    <dgm:cxn modelId="{261DBC6A-E22E-4D26-B05A-0600DED102D7}" type="presParOf" srcId="{AEBD9000-2ED7-4122-8DD5-277A6887E6E4}" destId="{5E515702-6F86-44FC-ACAB-B0755797E63D}" srcOrd="1" destOrd="0" presId="urn:microsoft.com/office/officeart/2005/8/layout/orgChart1"/>
    <dgm:cxn modelId="{46F0AFBF-BE50-4405-A4BB-C6312E69B6C7}" type="presParOf" srcId="{01BDAE7A-CAEF-4D8C-8789-F11EA79B4B58}" destId="{6FDD4DE9-3C39-4453-A288-84C7824B3F52}" srcOrd="1" destOrd="0" presId="urn:microsoft.com/office/officeart/2005/8/layout/orgChart1"/>
    <dgm:cxn modelId="{59741769-92DE-4919-9EF1-94CB27F52769}" type="presParOf" srcId="{01BDAE7A-CAEF-4D8C-8789-F11EA79B4B58}" destId="{28D1A42E-BF00-47D4-AEED-75141434A68A}" srcOrd="2" destOrd="0" presId="urn:microsoft.com/office/officeart/2005/8/layout/orgChart1"/>
    <dgm:cxn modelId="{47774972-E8A0-490B-8F48-E62219C32AF9}" type="presParOf" srcId="{39581A1C-A4E2-463F-8F49-165C3A259B85}" destId="{F59740A3-37B6-477F-9DEF-E482C455BE73}" srcOrd="4" destOrd="0" presId="urn:microsoft.com/office/officeart/2005/8/layout/orgChart1"/>
    <dgm:cxn modelId="{A1130BB1-6467-4A44-8625-061D7FABAC7A}" type="presParOf" srcId="{39581A1C-A4E2-463F-8F49-165C3A259B85}" destId="{72E4030C-0EC3-4A40-A86F-5CBB219E9D9E}" srcOrd="5" destOrd="0" presId="urn:microsoft.com/office/officeart/2005/8/layout/orgChart1"/>
    <dgm:cxn modelId="{2960431B-053E-4618-A703-C541FB271263}" type="presParOf" srcId="{72E4030C-0EC3-4A40-A86F-5CBB219E9D9E}" destId="{F6564501-1472-4DCC-976A-6858A9F09109}" srcOrd="0" destOrd="0" presId="urn:microsoft.com/office/officeart/2005/8/layout/orgChart1"/>
    <dgm:cxn modelId="{DAF02E7A-E2DC-4488-BDA3-E1D3725EF7CD}" type="presParOf" srcId="{F6564501-1472-4DCC-976A-6858A9F09109}" destId="{9F8D4968-36D0-4A8E-A0B3-6CA1FC810DA9}" srcOrd="0" destOrd="0" presId="urn:microsoft.com/office/officeart/2005/8/layout/orgChart1"/>
    <dgm:cxn modelId="{3221DCE5-CC2E-4AB0-8171-B9BB0B6920F4}" type="presParOf" srcId="{F6564501-1472-4DCC-976A-6858A9F09109}" destId="{BB0FB8E0-4BB7-491B-976D-CB892A0243D3}" srcOrd="1" destOrd="0" presId="urn:microsoft.com/office/officeart/2005/8/layout/orgChart1"/>
    <dgm:cxn modelId="{50602127-6089-4846-9BED-008D58D4644E}" type="presParOf" srcId="{72E4030C-0EC3-4A40-A86F-5CBB219E9D9E}" destId="{A5331C5C-1081-41B2-945A-595B17929C71}" srcOrd="1" destOrd="0" presId="urn:microsoft.com/office/officeart/2005/8/layout/orgChart1"/>
    <dgm:cxn modelId="{FC0F2870-181D-4A78-B4DC-31C490EB1410}" type="presParOf" srcId="{72E4030C-0EC3-4A40-A86F-5CBB219E9D9E}" destId="{14868A2C-9B78-41E1-9441-5D3ADEA29A84}" srcOrd="2" destOrd="0" presId="urn:microsoft.com/office/officeart/2005/8/layout/orgChart1"/>
    <dgm:cxn modelId="{16B1989E-EFE0-47D3-B30C-8FAF8E74DC3C}" type="presParOf" srcId="{39581A1C-A4E2-463F-8F49-165C3A259B85}" destId="{8E60D768-D3BF-4B93-BE50-0FC739779EC7}" srcOrd="6" destOrd="0" presId="urn:microsoft.com/office/officeart/2005/8/layout/orgChart1"/>
    <dgm:cxn modelId="{E8B1B15F-ADF0-4C7E-8E68-318B9E491496}" type="presParOf" srcId="{39581A1C-A4E2-463F-8F49-165C3A259B85}" destId="{1C9FBABB-C6E7-485D-A617-C561F9EB4AD7}" srcOrd="7" destOrd="0" presId="urn:microsoft.com/office/officeart/2005/8/layout/orgChart1"/>
    <dgm:cxn modelId="{9FE18125-B05B-4F98-BF38-A0786B6FAC8B}" type="presParOf" srcId="{1C9FBABB-C6E7-485D-A617-C561F9EB4AD7}" destId="{A53EE26F-4068-4661-A6D7-F0FA991EDA47}" srcOrd="0" destOrd="0" presId="urn:microsoft.com/office/officeart/2005/8/layout/orgChart1"/>
    <dgm:cxn modelId="{7B913C10-8567-4818-BE7D-1A8493CA3554}" type="presParOf" srcId="{A53EE26F-4068-4661-A6D7-F0FA991EDA47}" destId="{2812FB5B-CC7F-46FE-85B5-A5BDADEFE04C}" srcOrd="0" destOrd="0" presId="urn:microsoft.com/office/officeart/2005/8/layout/orgChart1"/>
    <dgm:cxn modelId="{4159142E-8D3E-4EEE-9702-579932475762}" type="presParOf" srcId="{A53EE26F-4068-4661-A6D7-F0FA991EDA47}" destId="{C34A58AA-17B2-43F9-AC36-F6119DF4388C}" srcOrd="1" destOrd="0" presId="urn:microsoft.com/office/officeart/2005/8/layout/orgChart1"/>
    <dgm:cxn modelId="{C0E28795-7C99-4E78-9231-A86D98C0BAB4}" type="presParOf" srcId="{1C9FBABB-C6E7-485D-A617-C561F9EB4AD7}" destId="{E7E2B475-B2C7-42EC-9968-488665BAFFE6}" srcOrd="1" destOrd="0" presId="urn:microsoft.com/office/officeart/2005/8/layout/orgChart1"/>
    <dgm:cxn modelId="{C2436520-AC85-43FA-92AF-AAED95830348}" type="presParOf" srcId="{1C9FBABB-C6E7-485D-A617-C561F9EB4AD7}" destId="{0CF18B2B-6F42-4266-86E6-C3A9A8432BEB}" srcOrd="2" destOrd="0" presId="urn:microsoft.com/office/officeart/2005/8/layout/orgChart1"/>
    <dgm:cxn modelId="{A304E459-ACB4-40EA-BC22-D16E980BDB0E}" type="presParOf" srcId="{98C17867-94C1-4B84-90CF-97CF782C155B}" destId="{2125A256-21FA-46EF-9737-0ECF6BAAA79D}" srcOrd="2" destOrd="0" presId="urn:microsoft.com/office/officeart/2005/8/layout/orgChart1"/>
    <dgm:cxn modelId="{9EC3D7E2-3EB4-4BAC-81B0-93066ABA5FBE}" type="presParOf" srcId="{98C17867-94C1-4B84-90CF-97CF782C155B}" destId="{7FE58A97-2BD5-4E20-917D-504980FD5FD5}" srcOrd="3" destOrd="0" presId="urn:microsoft.com/office/officeart/2005/8/layout/orgChart1"/>
    <dgm:cxn modelId="{16E127AC-D64B-4408-9F55-3A9CE1F1E0A6}" type="presParOf" srcId="{7FE58A97-2BD5-4E20-917D-504980FD5FD5}" destId="{07323BF4-A8D2-4C2A-BD4C-ED883E5A1A4E}" srcOrd="0" destOrd="0" presId="urn:microsoft.com/office/officeart/2005/8/layout/orgChart1"/>
    <dgm:cxn modelId="{B90C14B5-611D-4C5A-A427-C5D96A8F9647}" type="presParOf" srcId="{07323BF4-A8D2-4C2A-BD4C-ED883E5A1A4E}" destId="{4FBD4B74-D8D1-4EC0-B487-2308EC3169E3}" srcOrd="0" destOrd="0" presId="urn:microsoft.com/office/officeart/2005/8/layout/orgChart1"/>
    <dgm:cxn modelId="{8DAEAAF7-6809-407A-9086-15A3A673FE0E}" type="presParOf" srcId="{07323BF4-A8D2-4C2A-BD4C-ED883E5A1A4E}" destId="{690CD3C1-84EE-423C-955A-631C9B859E2A}" srcOrd="1" destOrd="0" presId="urn:microsoft.com/office/officeart/2005/8/layout/orgChart1"/>
    <dgm:cxn modelId="{B2CF05E7-7357-4652-9C15-5E6A0518A1C8}" type="presParOf" srcId="{7FE58A97-2BD5-4E20-917D-504980FD5FD5}" destId="{93DF16C7-3EC8-40CD-B1E5-BB88AA0363AA}" srcOrd="1" destOrd="0" presId="urn:microsoft.com/office/officeart/2005/8/layout/orgChart1"/>
    <dgm:cxn modelId="{084B751C-A73D-498D-BD07-7276E60D2FD0}" type="presParOf" srcId="{7FE58A97-2BD5-4E20-917D-504980FD5FD5}" destId="{510F6C39-4A29-42A6-94C0-035D23E97D73}" srcOrd="2" destOrd="0" presId="urn:microsoft.com/office/officeart/2005/8/layout/orgChart1"/>
    <dgm:cxn modelId="{6CFB06C3-81E1-4BE7-AEE4-F2CB80C7826A}" type="presParOf" srcId="{510F6C39-4A29-42A6-94C0-035D23E97D73}" destId="{4273BC8A-4399-4C75-A9EE-EF8CBA4A715B}" srcOrd="0" destOrd="0" presId="urn:microsoft.com/office/officeart/2005/8/layout/orgChart1"/>
    <dgm:cxn modelId="{659475C1-597F-4C25-B4B8-70FC44721DD5}" type="presParOf" srcId="{510F6C39-4A29-42A6-94C0-035D23E97D73}" destId="{02B2F8F0-31E1-4065-8025-7F5DCCC78C66}" srcOrd="1" destOrd="0" presId="urn:microsoft.com/office/officeart/2005/8/layout/orgChart1"/>
    <dgm:cxn modelId="{27644E05-711F-4406-AC8E-AA0130E080DF}" type="presParOf" srcId="{02B2F8F0-31E1-4065-8025-7F5DCCC78C66}" destId="{8213636D-E8F5-45CB-B9A9-D3D17BF1D44C}" srcOrd="0" destOrd="0" presId="urn:microsoft.com/office/officeart/2005/8/layout/orgChart1"/>
    <dgm:cxn modelId="{D5EEA10E-A0C6-4B06-8B4C-BE765830F17F}" type="presParOf" srcId="{8213636D-E8F5-45CB-B9A9-D3D17BF1D44C}" destId="{491ECCA8-048F-468B-BEAF-711E2139BB2F}" srcOrd="0" destOrd="0" presId="urn:microsoft.com/office/officeart/2005/8/layout/orgChart1"/>
    <dgm:cxn modelId="{2CF84180-4A16-4706-8192-A932F80F3DA3}" type="presParOf" srcId="{8213636D-E8F5-45CB-B9A9-D3D17BF1D44C}" destId="{CEE570B7-1C1F-450A-8F4F-2DF3E3E1CF7F}" srcOrd="1" destOrd="0" presId="urn:microsoft.com/office/officeart/2005/8/layout/orgChart1"/>
    <dgm:cxn modelId="{3FB24C8E-206E-43FD-93CA-E15AB2A295DC}" type="presParOf" srcId="{02B2F8F0-31E1-4065-8025-7F5DCCC78C66}" destId="{1B329E2E-1AD8-43AE-AE69-E9310E135B53}" srcOrd="1" destOrd="0" presId="urn:microsoft.com/office/officeart/2005/8/layout/orgChart1"/>
    <dgm:cxn modelId="{B9BB1AFF-0298-4EA9-92F6-52A3E692964D}" type="presParOf" srcId="{02B2F8F0-31E1-4065-8025-7F5DCCC78C66}" destId="{B4A17FC1-E634-4327-B5C0-6D890BC6CB8D}" srcOrd="2" destOrd="0" presId="urn:microsoft.com/office/officeart/2005/8/layout/orgChart1"/>
    <dgm:cxn modelId="{6F023A6F-5455-4EFA-B837-FE12659AB97A}" type="presParOf" srcId="{510F6C39-4A29-42A6-94C0-035D23E97D73}" destId="{B6D559FE-DAEB-4B4D-9BC0-AB32EA22DE8B}" srcOrd="2" destOrd="0" presId="urn:microsoft.com/office/officeart/2005/8/layout/orgChart1"/>
    <dgm:cxn modelId="{7CA18745-9638-443C-8DC9-6661D3846B9E}" type="presParOf" srcId="{510F6C39-4A29-42A6-94C0-035D23E97D73}" destId="{06604F96-CB28-4B1D-A07E-F7539A3C755F}" srcOrd="3" destOrd="0" presId="urn:microsoft.com/office/officeart/2005/8/layout/orgChart1"/>
    <dgm:cxn modelId="{1C4117ED-8A32-4B19-8182-113051A429B0}" type="presParOf" srcId="{06604F96-CB28-4B1D-A07E-F7539A3C755F}" destId="{D015115B-979F-4235-A33C-768999F06203}" srcOrd="0" destOrd="0" presId="urn:microsoft.com/office/officeart/2005/8/layout/orgChart1"/>
    <dgm:cxn modelId="{097DA6D1-69B9-4650-9F26-FFD05F71F6AD}" type="presParOf" srcId="{D015115B-979F-4235-A33C-768999F06203}" destId="{22D60284-C6C2-44C0-A200-DCF619DE2059}" srcOrd="0" destOrd="0" presId="urn:microsoft.com/office/officeart/2005/8/layout/orgChart1"/>
    <dgm:cxn modelId="{7410C5AE-3C56-49C1-BA21-D9FA52D55E3C}" type="presParOf" srcId="{D015115B-979F-4235-A33C-768999F06203}" destId="{8B6BF5B1-2FFA-4D05-9EB2-9AF779C695F6}" srcOrd="1" destOrd="0" presId="urn:microsoft.com/office/officeart/2005/8/layout/orgChart1"/>
    <dgm:cxn modelId="{D58DC5F0-0BEC-4ECC-B800-9C8E810A9308}" type="presParOf" srcId="{06604F96-CB28-4B1D-A07E-F7539A3C755F}" destId="{B6B7D54C-804F-43D7-ABC9-09BE91FC58FB}" srcOrd="1" destOrd="0" presId="urn:microsoft.com/office/officeart/2005/8/layout/orgChart1"/>
    <dgm:cxn modelId="{EEEB3BC2-204E-4DD7-85F6-8579113086FA}" type="presParOf" srcId="{06604F96-CB28-4B1D-A07E-F7539A3C755F}" destId="{2493E313-7C00-4FBC-9324-0262EC69EBE6}" srcOrd="2" destOrd="0" presId="urn:microsoft.com/office/officeart/2005/8/layout/orgChart1"/>
    <dgm:cxn modelId="{840B147B-169B-4498-88DF-47256EEDF59E}" type="presParOf" srcId="{510F6C39-4A29-42A6-94C0-035D23E97D73}" destId="{149D85FA-0267-4CBD-818E-302E1E9CFFF7}" srcOrd="4" destOrd="0" presId="urn:microsoft.com/office/officeart/2005/8/layout/orgChart1"/>
    <dgm:cxn modelId="{D5F65BD1-4DF7-44FC-8DA7-4C8365DD5170}" type="presParOf" srcId="{510F6C39-4A29-42A6-94C0-035D23E97D73}" destId="{C611346A-53D3-4C89-9240-435FAE7356EA}" srcOrd="5" destOrd="0" presId="urn:microsoft.com/office/officeart/2005/8/layout/orgChart1"/>
    <dgm:cxn modelId="{76F216D5-2A07-41B4-B5FC-3B23B33C3FF6}" type="presParOf" srcId="{C611346A-53D3-4C89-9240-435FAE7356EA}" destId="{FB63ECB2-3311-4EB4-A81F-9B8747B4C5A3}" srcOrd="0" destOrd="0" presId="urn:microsoft.com/office/officeart/2005/8/layout/orgChart1"/>
    <dgm:cxn modelId="{01D7B67E-2FAE-41F7-A368-FC7787D61681}" type="presParOf" srcId="{FB63ECB2-3311-4EB4-A81F-9B8747B4C5A3}" destId="{B4B6537F-B2BF-453E-91BB-F7F941F5FB09}" srcOrd="0" destOrd="0" presId="urn:microsoft.com/office/officeart/2005/8/layout/orgChart1"/>
    <dgm:cxn modelId="{499210B7-1BAB-4AD7-B6E8-53B37E328200}" type="presParOf" srcId="{FB63ECB2-3311-4EB4-A81F-9B8747B4C5A3}" destId="{7B4D0CEE-3309-44D9-B810-F7AD61E386AC}" srcOrd="1" destOrd="0" presId="urn:microsoft.com/office/officeart/2005/8/layout/orgChart1"/>
    <dgm:cxn modelId="{E906CF16-73D2-4C0A-9379-B33C60C64ACF}" type="presParOf" srcId="{C611346A-53D3-4C89-9240-435FAE7356EA}" destId="{15722216-331A-4EF1-A2A9-50886D411A6E}" srcOrd="1" destOrd="0" presId="urn:microsoft.com/office/officeart/2005/8/layout/orgChart1"/>
    <dgm:cxn modelId="{1A5AA9EE-3B01-446A-88F0-E2E6E834F7B3}" type="presParOf" srcId="{C611346A-53D3-4C89-9240-435FAE7356EA}" destId="{8780BF90-74F2-4822-9560-34D7A0F26937}" srcOrd="2" destOrd="0" presId="urn:microsoft.com/office/officeart/2005/8/layout/orgChart1"/>
    <dgm:cxn modelId="{84D91141-8CD6-46E0-BC35-D323120EF5BD}" type="presParOf" srcId="{510F6C39-4A29-42A6-94C0-035D23E97D73}" destId="{20E2FB29-B0F8-4AA1-9FA9-54FB7271FD11}" srcOrd="6" destOrd="0" presId="urn:microsoft.com/office/officeart/2005/8/layout/orgChart1"/>
    <dgm:cxn modelId="{37D43F65-43AB-4B78-BCCC-0BC8AEF6BC89}" type="presParOf" srcId="{510F6C39-4A29-42A6-94C0-035D23E97D73}" destId="{C9019C30-B960-4B64-885A-418FFBB7E8EA}" srcOrd="7" destOrd="0" presId="urn:microsoft.com/office/officeart/2005/8/layout/orgChart1"/>
    <dgm:cxn modelId="{54A17DF4-5131-470D-8173-F644D8AB7944}" type="presParOf" srcId="{C9019C30-B960-4B64-885A-418FFBB7E8EA}" destId="{A551CB1B-A50D-42B4-97E2-4E66993B75C0}" srcOrd="0" destOrd="0" presId="urn:microsoft.com/office/officeart/2005/8/layout/orgChart1"/>
    <dgm:cxn modelId="{14D4A6FC-BDD6-47C5-8042-64F2DFC69255}" type="presParOf" srcId="{A551CB1B-A50D-42B4-97E2-4E66993B75C0}" destId="{C2D58D63-5149-4A69-8909-796D2C994A39}" srcOrd="0" destOrd="0" presId="urn:microsoft.com/office/officeart/2005/8/layout/orgChart1"/>
    <dgm:cxn modelId="{E36E789B-7590-465E-99F4-C5281740C579}" type="presParOf" srcId="{A551CB1B-A50D-42B4-97E2-4E66993B75C0}" destId="{07BDCE9A-BB7C-4AB4-8D38-A003FFC8B719}" srcOrd="1" destOrd="0" presId="urn:microsoft.com/office/officeart/2005/8/layout/orgChart1"/>
    <dgm:cxn modelId="{BD264888-417D-421F-9572-D79FB18AC6AF}" type="presParOf" srcId="{C9019C30-B960-4B64-885A-418FFBB7E8EA}" destId="{DF03275F-BB4F-4099-8019-EA4C45C521A5}" srcOrd="1" destOrd="0" presId="urn:microsoft.com/office/officeart/2005/8/layout/orgChart1"/>
    <dgm:cxn modelId="{0F0B8CE7-20C1-41BD-9923-08ECAB184E12}" type="presParOf" srcId="{C9019C30-B960-4B64-885A-418FFBB7E8EA}" destId="{47E872D2-D8DE-411C-9F75-33F5B92F250B}" srcOrd="2" destOrd="0" presId="urn:microsoft.com/office/officeart/2005/8/layout/orgChart1"/>
    <dgm:cxn modelId="{E133E3C9-4747-47B6-B55D-8C0217373192}" type="presParOf" srcId="{510F6C39-4A29-42A6-94C0-035D23E97D73}" destId="{61B9E114-C665-4F57-A8BC-96DFE6A75CC4}" srcOrd="8" destOrd="0" presId="urn:microsoft.com/office/officeart/2005/8/layout/orgChart1"/>
    <dgm:cxn modelId="{D1843347-5A71-44D6-B210-46D81639BA56}" type="presParOf" srcId="{510F6C39-4A29-42A6-94C0-035D23E97D73}" destId="{C5A686A2-CBF4-419E-A818-D2FF1050B895}" srcOrd="9" destOrd="0" presId="urn:microsoft.com/office/officeart/2005/8/layout/orgChart1"/>
    <dgm:cxn modelId="{DA6ED52B-1A82-4293-80A3-E5DCA8B85EEA}" type="presParOf" srcId="{C5A686A2-CBF4-419E-A818-D2FF1050B895}" destId="{59668559-AC73-484B-80AB-5320F081B3FB}" srcOrd="0" destOrd="0" presId="urn:microsoft.com/office/officeart/2005/8/layout/orgChart1"/>
    <dgm:cxn modelId="{60CD67CA-0D9F-4B78-9E1E-5EFF6D1B07EC}" type="presParOf" srcId="{59668559-AC73-484B-80AB-5320F081B3FB}" destId="{90B94B03-4A4F-48D1-BA94-A07501F94205}" srcOrd="0" destOrd="0" presId="urn:microsoft.com/office/officeart/2005/8/layout/orgChart1"/>
    <dgm:cxn modelId="{0D1C9494-9E6A-462B-90DD-5E4FB7626EAC}" type="presParOf" srcId="{59668559-AC73-484B-80AB-5320F081B3FB}" destId="{AA391CC0-2612-44EE-BA21-485AF219AA32}" srcOrd="1" destOrd="0" presId="urn:microsoft.com/office/officeart/2005/8/layout/orgChart1"/>
    <dgm:cxn modelId="{E296DDAE-4250-424E-8AF8-180FE100CA83}" type="presParOf" srcId="{C5A686A2-CBF4-419E-A818-D2FF1050B895}" destId="{2B1B6734-F8BB-440D-BE9B-234DFEECFE14}" srcOrd="1" destOrd="0" presId="urn:microsoft.com/office/officeart/2005/8/layout/orgChart1"/>
    <dgm:cxn modelId="{84D28C5E-11B2-4B6E-ADA4-697179016273}" type="presParOf" srcId="{C5A686A2-CBF4-419E-A818-D2FF1050B895}" destId="{C700F207-3BE5-46D7-BBC3-2D6A60E230C0}" srcOrd="2" destOrd="0" presId="urn:microsoft.com/office/officeart/2005/8/layout/orgChart1"/>
    <dgm:cxn modelId="{9690F2AD-D834-4B9B-8AD2-F4FAE0CF68A5}" type="presParOf" srcId="{510F6C39-4A29-42A6-94C0-035D23E97D73}" destId="{D84D7B3B-F29F-45A2-AD50-75229EED1887}" srcOrd="10" destOrd="0" presId="urn:microsoft.com/office/officeart/2005/8/layout/orgChart1"/>
    <dgm:cxn modelId="{A7A510AC-DC43-45DB-BFD8-6C36B88C8665}" type="presParOf" srcId="{510F6C39-4A29-42A6-94C0-035D23E97D73}" destId="{DF2FC7CE-8FA6-4390-B85D-C49257B51512}" srcOrd="11" destOrd="0" presId="urn:microsoft.com/office/officeart/2005/8/layout/orgChart1"/>
    <dgm:cxn modelId="{AA4DC2C5-3E8C-4BEA-A66F-0AEDFB2287E4}" type="presParOf" srcId="{DF2FC7CE-8FA6-4390-B85D-C49257B51512}" destId="{8C91FAEF-EEF8-4DD7-A4AA-0E8B9B1445A1}" srcOrd="0" destOrd="0" presId="urn:microsoft.com/office/officeart/2005/8/layout/orgChart1"/>
    <dgm:cxn modelId="{383BB402-C8C3-4E05-A22E-E559606740C2}" type="presParOf" srcId="{8C91FAEF-EEF8-4DD7-A4AA-0E8B9B1445A1}" destId="{D56946E3-E322-4B8F-B6C4-9FDDF9DA275F}" srcOrd="0" destOrd="0" presId="urn:microsoft.com/office/officeart/2005/8/layout/orgChart1"/>
    <dgm:cxn modelId="{DF053BD2-CD51-4034-9D33-53C2CFD5068E}" type="presParOf" srcId="{8C91FAEF-EEF8-4DD7-A4AA-0E8B9B1445A1}" destId="{83208551-1260-42E3-81F6-FC844BBBD2AA}" srcOrd="1" destOrd="0" presId="urn:microsoft.com/office/officeart/2005/8/layout/orgChart1"/>
    <dgm:cxn modelId="{4669662A-1CFF-47E1-9528-6065E0A0EF43}" type="presParOf" srcId="{DF2FC7CE-8FA6-4390-B85D-C49257B51512}" destId="{6E8AE8C5-0513-4899-B133-A1E36BA6930C}" srcOrd="1" destOrd="0" presId="urn:microsoft.com/office/officeart/2005/8/layout/orgChart1"/>
    <dgm:cxn modelId="{1D40E965-7561-4BDE-8FA0-A1AD0AD8E8EA}" type="presParOf" srcId="{DF2FC7CE-8FA6-4390-B85D-C49257B51512}" destId="{8A138BB1-40E7-4D7F-8599-9421B2BF4BAF}" srcOrd="2" destOrd="0" presId="urn:microsoft.com/office/officeart/2005/8/layout/orgChart1"/>
    <dgm:cxn modelId="{F8F48523-B21C-4559-8FFD-52500DDDE615}" type="presParOf" srcId="{2EAEF70E-6BC5-466E-9162-4D2DE1EA969A}" destId="{CF57549E-90C5-4290-97B2-6ACF5FFD3E8B}" srcOrd="1" destOrd="0" presId="urn:microsoft.com/office/officeart/2005/8/layout/orgChart1"/>
    <dgm:cxn modelId="{D9264469-0F54-4D5F-AF15-9C2298327BE8}" type="presParOf" srcId="{CF57549E-90C5-4290-97B2-6ACF5FFD3E8B}" destId="{27B99C19-6179-4B68-81C9-165E25EC85A1}" srcOrd="0" destOrd="0" presId="urn:microsoft.com/office/officeart/2005/8/layout/orgChart1"/>
    <dgm:cxn modelId="{AA3284FD-D5D7-4287-8976-00BBF0D3E7CB}" type="presParOf" srcId="{27B99C19-6179-4B68-81C9-165E25EC85A1}" destId="{F45EC88F-B5D8-453E-ACC6-4AB7628404A8}" srcOrd="0" destOrd="0" presId="urn:microsoft.com/office/officeart/2005/8/layout/orgChart1"/>
    <dgm:cxn modelId="{85F389E5-6E40-412D-B4F2-471909028F16}" type="presParOf" srcId="{27B99C19-6179-4B68-81C9-165E25EC85A1}" destId="{7E39D0D3-C411-4DAF-B2C5-EA28CE9716E2}" srcOrd="1" destOrd="0" presId="urn:microsoft.com/office/officeart/2005/8/layout/orgChart1"/>
    <dgm:cxn modelId="{D52849D2-B729-4D70-AAAA-E44B125C4F53}" type="presParOf" srcId="{CF57549E-90C5-4290-97B2-6ACF5FFD3E8B}" destId="{C002A87B-1783-4E82-A718-E41F73462B84}" srcOrd="1" destOrd="0" presId="urn:microsoft.com/office/officeart/2005/8/layout/orgChart1"/>
    <dgm:cxn modelId="{CF50B715-3825-4058-B575-70329C08891B}" type="presParOf" srcId="{CF57549E-90C5-4290-97B2-6ACF5FFD3E8B}" destId="{E36DBBA2-6152-454E-8E92-FBF1D25816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558596-FC6E-42E5-ABA3-629708AF735E}"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C"/>
        </a:p>
      </dgm:t>
    </dgm:pt>
    <dgm:pt modelId="{0C25C670-D653-4A21-B629-5B8DF668ACD3}">
      <dgm:prSet phldrT="[Texto]" custT="1"/>
      <dgm:spPr/>
      <dgm:t>
        <a:bodyPr/>
        <a:lstStyle/>
        <a:p>
          <a:r>
            <a:rPr lang="es-EC" sz="1100"/>
            <a:t>Inventario Turístico</a:t>
          </a:r>
        </a:p>
      </dgm:t>
    </dgm:pt>
    <dgm:pt modelId="{F9B27B49-0DA3-4647-A1DE-D54E94575563}" type="parTrans" cxnId="{732420A7-DAC1-451E-A9DE-A28BC765196D}">
      <dgm:prSet/>
      <dgm:spPr/>
      <dgm:t>
        <a:bodyPr/>
        <a:lstStyle/>
        <a:p>
          <a:endParaRPr lang="es-EC" sz="4400">
            <a:solidFill>
              <a:sysClr val="windowText" lastClr="000000"/>
            </a:solidFill>
          </a:endParaRPr>
        </a:p>
      </dgm:t>
    </dgm:pt>
    <dgm:pt modelId="{B4D03480-82A7-49B1-AE40-89D146608CB1}" type="sibTrans" cxnId="{732420A7-DAC1-451E-A9DE-A28BC765196D}">
      <dgm:prSet/>
      <dgm:spPr/>
      <dgm:t>
        <a:bodyPr/>
        <a:lstStyle/>
        <a:p>
          <a:endParaRPr lang="es-EC" sz="4400">
            <a:solidFill>
              <a:sysClr val="windowText" lastClr="000000"/>
            </a:solidFill>
          </a:endParaRPr>
        </a:p>
      </dgm:t>
    </dgm:pt>
    <dgm:pt modelId="{39BFA2CE-5B70-4A3A-8DA3-2A7B83C3D4CB}">
      <dgm:prSet phldrT="[Texto]" custT="1"/>
      <dgm:spPr/>
      <dgm:t>
        <a:bodyPr/>
        <a:lstStyle/>
        <a:p>
          <a:r>
            <a:rPr lang="es-EC" sz="1100"/>
            <a:t>Descripción  actividades y puntos de interés a visitar</a:t>
          </a:r>
        </a:p>
      </dgm:t>
    </dgm:pt>
    <dgm:pt modelId="{DEAD9481-B04E-4261-BEC9-836CA1598DDA}" type="parTrans" cxnId="{24091666-E5D8-4A13-8DEE-29237A87412F}">
      <dgm:prSet/>
      <dgm:spPr/>
      <dgm:t>
        <a:bodyPr/>
        <a:lstStyle/>
        <a:p>
          <a:endParaRPr lang="es-EC" sz="4400">
            <a:solidFill>
              <a:sysClr val="windowText" lastClr="000000"/>
            </a:solidFill>
          </a:endParaRPr>
        </a:p>
      </dgm:t>
    </dgm:pt>
    <dgm:pt modelId="{85920CCB-3274-4504-861B-58C7FA9DCE2F}" type="sibTrans" cxnId="{24091666-E5D8-4A13-8DEE-29237A87412F}">
      <dgm:prSet/>
      <dgm:spPr/>
      <dgm:t>
        <a:bodyPr/>
        <a:lstStyle/>
        <a:p>
          <a:endParaRPr lang="es-EC" sz="4400">
            <a:solidFill>
              <a:sysClr val="windowText" lastClr="000000"/>
            </a:solidFill>
          </a:endParaRPr>
        </a:p>
      </dgm:t>
    </dgm:pt>
    <dgm:pt modelId="{3E10A147-97D8-4384-90A4-7ADD90083802}">
      <dgm:prSet phldrT="[Texto]" custT="1"/>
      <dgm:spPr/>
      <dgm:t>
        <a:bodyPr/>
        <a:lstStyle/>
        <a:p>
          <a:r>
            <a:rPr lang="es-EC" sz="1100"/>
            <a:t>Tiempo y duración del recorrio</a:t>
          </a:r>
        </a:p>
      </dgm:t>
    </dgm:pt>
    <dgm:pt modelId="{BA64B993-21D4-4FBD-9755-53A9D0AA6375}" type="parTrans" cxnId="{1837A81A-5910-414E-9D4F-CA311532518F}">
      <dgm:prSet/>
      <dgm:spPr/>
      <dgm:t>
        <a:bodyPr/>
        <a:lstStyle/>
        <a:p>
          <a:endParaRPr lang="es-EC" sz="4400">
            <a:solidFill>
              <a:sysClr val="windowText" lastClr="000000"/>
            </a:solidFill>
          </a:endParaRPr>
        </a:p>
      </dgm:t>
    </dgm:pt>
    <dgm:pt modelId="{45630834-E684-43EA-905E-07AE02F662C1}" type="sibTrans" cxnId="{1837A81A-5910-414E-9D4F-CA311532518F}">
      <dgm:prSet/>
      <dgm:spPr/>
      <dgm:t>
        <a:bodyPr/>
        <a:lstStyle/>
        <a:p>
          <a:endParaRPr lang="es-EC" sz="4400">
            <a:solidFill>
              <a:sysClr val="windowText" lastClr="000000"/>
            </a:solidFill>
          </a:endParaRPr>
        </a:p>
      </dgm:t>
    </dgm:pt>
    <dgm:pt modelId="{B228AC59-5AB1-4E1C-9EF2-9FCE4C9CB9C5}">
      <dgm:prSet phldrT="[Texto]" custT="1"/>
      <dgm:spPr/>
      <dgm:t>
        <a:bodyPr/>
        <a:lstStyle/>
        <a:p>
          <a:r>
            <a:rPr lang="es-EC" sz="1100"/>
            <a:t>Nombre de la ruta</a:t>
          </a:r>
        </a:p>
      </dgm:t>
    </dgm:pt>
    <dgm:pt modelId="{CDF22289-68C7-425F-B454-55BC8BE92F4C}" type="parTrans" cxnId="{44301398-79F8-42BB-A4A5-D9D58EA44F20}">
      <dgm:prSet/>
      <dgm:spPr/>
      <dgm:t>
        <a:bodyPr/>
        <a:lstStyle/>
        <a:p>
          <a:endParaRPr lang="es-EC" sz="4400">
            <a:solidFill>
              <a:sysClr val="windowText" lastClr="000000"/>
            </a:solidFill>
          </a:endParaRPr>
        </a:p>
      </dgm:t>
    </dgm:pt>
    <dgm:pt modelId="{C386EDFF-A387-46B4-8A49-84B7C208538F}" type="sibTrans" cxnId="{44301398-79F8-42BB-A4A5-D9D58EA44F20}">
      <dgm:prSet/>
      <dgm:spPr/>
      <dgm:t>
        <a:bodyPr/>
        <a:lstStyle/>
        <a:p>
          <a:endParaRPr lang="es-EC" sz="4400">
            <a:solidFill>
              <a:sysClr val="windowText" lastClr="000000"/>
            </a:solidFill>
          </a:endParaRPr>
        </a:p>
      </dgm:t>
    </dgm:pt>
    <dgm:pt modelId="{F6DBDC0F-399D-4A3E-9657-9B452AB38B4A}">
      <dgm:prSet phldrT="[Texto]" custT="1"/>
      <dgm:spPr/>
      <dgm:t>
        <a:bodyPr/>
        <a:lstStyle/>
        <a:p>
          <a:r>
            <a:rPr lang="es-EC" sz="1100"/>
            <a:t>Analizar posibles rutas alternativas</a:t>
          </a:r>
        </a:p>
      </dgm:t>
    </dgm:pt>
    <dgm:pt modelId="{182529B4-4462-4091-AD28-4D5287397116}" type="parTrans" cxnId="{5C298F36-CE4B-40EB-A07A-F8429C6C802A}">
      <dgm:prSet/>
      <dgm:spPr/>
      <dgm:t>
        <a:bodyPr/>
        <a:lstStyle/>
        <a:p>
          <a:endParaRPr lang="es-EC" sz="4400">
            <a:solidFill>
              <a:sysClr val="windowText" lastClr="000000"/>
            </a:solidFill>
          </a:endParaRPr>
        </a:p>
      </dgm:t>
    </dgm:pt>
    <dgm:pt modelId="{703428BB-770D-45F1-988F-093E04A74768}" type="sibTrans" cxnId="{5C298F36-CE4B-40EB-A07A-F8429C6C802A}">
      <dgm:prSet/>
      <dgm:spPr/>
      <dgm:t>
        <a:bodyPr/>
        <a:lstStyle/>
        <a:p>
          <a:endParaRPr lang="es-EC" sz="4400">
            <a:solidFill>
              <a:sysClr val="windowText" lastClr="000000"/>
            </a:solidFill>
          </a:endParaRPr>
        </a:p>
      </dgm:t>
    </dgm:pt>
    <dgm:pt modelId="{110DE1BC-6378-4DCB-8AD5-73A1E0927DD7}">
      <dgm:prSet phldrT="[Texto]" custT="1"/>
      <dgm:spPr/>
      <dgm:t>
        <a:bodyPr/>
        <a:lstStyle/>
        <a:p>
          <a:r>
            <a:rPr lang="es-EC" sz="1100"/>
            <a:t>Senalización de la ruta</a:t>
          </a:r>
        </a:p>
      </dgm:t>
    </dgm:pt>
    <dgm:pt modelId="{CDF54071-48B6-43EB-A2AD-497ED812EEEC}" type="parTrans" cxnId="{1ECA8740-0F98-4C7D-8715-237D3E991D48}">
      <dgm:prSet/>
      <dgm:spPr/>
      <dgm:t>
        <a:bodyPr/>
        <a:lstStyle/>
        <a:p>
          <a:endParaRPr lang="es-EC" sz="4400">
            <a:solidFill>
              <a:sysClr val="windowText" lastClr="000000"/>
            </a:solidFill>
          </a:endParaRPr>
        </a:p>
      </dgm:t>
    </dgm:pt>
    <dgm:pt modelId="{AD97D0D3-BDFF-438F-A23B-0F870E7CA020}" type="sibTrans" cxnId="{1ECA8740-0F98-4C7D-8715-237D3E991D48}">
      <dgm:prSet/>
      <dgm:spPr/>
      <dgm:t>
        <a:bodyPr/>
        <a:lstStyle/>
        <a:p>
          <a:endParaRPr lang="es-EC" sz="4400">
            <a:solidFill>
              <a:sysClr val="windowText" lastClr="000000"/>
            </a:solidFill>
          </a:endParaRPr>
        </a:p>
      </dgm:t>
    </dgm:pt>
    <dgm:pt modelId="{1DCDB3A3-28D6-4A11-AD1F-837C4AED89E5}">
      <dgm:prSet phldrT="[Texto]" custT="1"/>
      <dgm:spPr/>
      <dgm:t>
        <a:bodyPr/>
        <a:lstStyle/>
        <a:p>
          <a:r>
            <a:rPr lang="es-EC" sz="1100"/>
            <a:t>Mapa de la ruta</a:t>
          </a:r>
        </a:p>
      </dgm:t>
    </dgm:pt>
    <dgm:pt modelId="{C5568DBB-F3CF-46C1-82E9-2AC32A3243AF}" type="parTrans" cxnId="{F9884ED8-FA56-458C-BB86-1BB9EA459FF9}">
      <dgm:prSet/>
      <dgm:spPr/>
      <dgm:t>
        <a:bodyPr/>
        <a:lstStyle/>
        <a:p>
          <a:endParaRPr lang="es-EC" sz="4400">
            <a:solidFill>
              <a:sysClr val="windowText" lastClr="000000"/>
            </a:solidFill>
          </a:endParaRPr>
        </a:p>
      </dgm:t>
    </dgm:pt>
    <dgm:pt modelId="{C69E3F15-99D1-4CF0-9471-617A3E59B4AC}" type="sibTrans" cxnId="{F9884ED8-FA56-458C-BB86-1BB9EA459FF9}">
      <dgm:prSet/>
      <dgm:spPr/>
      <dgm:t>
        <a:bodyPr/>
        <a:lstStyle/>
        <a:p>
          <a:endParaRPr lang="es-EC" sz="4400">
            <a:solidFill>
              <a:sysClr val="windowText" lastClr="000000"/>
            </a:solidFill>
          </a:endParaRPr>
        </a:p>
      </dgm:t>
    </dgm:pt>
    <dgm:pt modelId="{28AAD6A4-EC5B-4869-AF91-E4431A775665}">
      <dgm:prSet phldrT="[Texto]" custT="1"/>
      <dgm:spPr/>
      <dgm:t>
        <a:bodyPr/>
        <a:lstStyle/>
        <a:p>
          <a:r>
            <a:rPr lang="es-EC" sz="1100"/>
            <a:t>Comercialización de la ruta</a:t>
          </a:r>
        </a:p>
      </dgm:t>
    </dgm:pt>
    <dgm:pt modelId="{1CC1C86D-9288-4184-890A-B93BE489DFF8}" type="parTrans" cxnId="{5A8677F9-C338-44E8-AAF8-6E036A34BB75}">
      <dgm:prSet/>
      <dgm:spPr/>
      <dgm:t>
        <a:bodyPr/>
        <a:lstStyle/>
        <a:p>
          <a:endParaRPr lang="es-EC" sz="4400">
            <a:solidFill>
              <a:sysClr val="windowText" lastClr="000000"/>
            </a:solidFill>
          </a:endParaRPr>
        </a:p>
      </dgm:t>
    </dgm:pt>
    <dgm:pt modelId="{52BE3420-3B11-4550-AB65-15AF5F89938C}" type="sibTrans" cxnId="{5A8677F9-C338-44E8-AAF8-6E036A34BB75}">
      <dgm:prSet/>
      <dgm:spPr/>
      <dgm:t>
        <a:bodyPr/>
        <a:lstStyle/>
        <a:p>
          <a:endParaRPr lang="es-EC" sz="4400">
            <a:solidFill>
              <a:sysClr val="windowText" lastClr="000000"/>
            </a:solidFill>
          </a:endParaRPr>
        </a:p>
      </dgm:t>
    </dgm:pt>
    <dgm:pt modelId="{FE43287B-564B-4EC9-973E-43D408ED36EE}" type="pres">
      <dgm:prSet presAssocID="{E6558596-FC6E-42E5-ABA3-629708AF735E}" presName="rootnode" presStyleCnt="0">
        <dgm:presLayoutVars>
          <dgm:chMax/>
          <dgm:chPref/>
          <dgm:dir/>
          <dgm:animLvl val="lvl"/>
        </dgm:presLayoutVars>
      </dgm:prSet>
      <dgm:spPr/>
      <dgm:t>
        <a:bodyPr/>
        <a:lstStyle/>
        <a:p>
          <a:endParaRPr lang="es-EC"/>
        </a:p>
      </dgm:t>
    </dgm:pt>
    <dgm:pt modelId="{3FF8BE47-E94C-45A5-BC42-579D68CEB0E4}" type="pres">
      <dgm:prSet presAssocID="{0C25C670-D653-4A21-B629-5B8DF668ACD3}" presName="composite" presStyleCnt="0"/>
      <dgm:spPr/>
    </dgm:pt>
    <dgm:pt modelId="{1B81F980-2D8A-426E-9A5D-19B41013A7F6}" type="pres">
      <dgm:prSet presAssocID="{0C25C670-D653-4A21-B629-5B8DF668ACD3}" presName="LShape" presStyleLbl="alignNode1" presStyleIdx="0" presStyleCnt="15"/>
      <dgm:spPr/>
    </dgm:pt>
    <dgm:pt modelId="{603D9ADC-8DD1-47BA-BE3E-93435240B5A6}" type="pres">
      <dgm:prSet presAssocID="{0C25C670-D653-4A21-B629-5B8DF668ACD3}" presName="ParentText" presStyleLbl="revTx" presStyleIdx="0" presStyleCnt="8">
        <dgm:presLayoutVars>
          <dgm:chMax val="0"/>
          <dgm:chPref val="0"/>
          <dgm:bulletEnabled val="1"/>
        </dgm:presLayoutVars>
      </dgm:prSet>
      <dgm:spPr/>
      <dgm:t>
        <a:bodyPr/>
        <a:lstStyle/>
        <a:p>
          <a:endParaRPr lang="es-EC"/>
        </a:p>
      </dgm:t>
    </dgm:pt>
    <dgm:pt modelId="{1F0F8A6D-E3FD-4DB0-A5AA-D34F8C6529EC}" type="pres">
      <dgm:prSet presAssocID="{0C25C670-D653-4A21-B629-5B8DF668ACD3}" presName="Triangle" presStyleLbl="alignNode1" presStyleIdx="1" presStyleCnt="15"/>
      <dgm:spPr/>
    </dgm:pt>
    <dgm:pt modelId="{8C973AE8-C390-4C78-B4E0-547702E9C276}" type="pres">
      <dgm:prSet presAssocID="{B4D03480-82A7-49B1-AE40-89D146608CB1}" presName="sibTrans" presStyleCnt="0"/>
      <dgm:spPr/>
    </dgm:pt>
    <dgm:pt modelId="{4DE62EB9-BBA8-4C7E-9603-6B97EE7E4911}" type="pres">
      <dgm:prSet presAssocID="{B4D03480-82A7-49B1-AE40-89D146608CB1}" presName="space" presStyleCnt="0"/>
      <dgm:spPr/>
    </dgm:pt>
    <dgm:pt modelId="{7A20ABB5-C840-48BC-889D-AA08F9186E71}" type="pres">
      <dgm:prSet presAssocID="{39BFA2CE-5B70-4A3A-8DA3-2A7B83C3D4CB}" presName="composite" presStyleCnt="0"/>
      <dgm:spPr/>
    </dgm:pt>
    <dgm:pt modelId="{05DF5909-3789-492C-B6B5-9D34B46C083E}" type="pres">
      <dgm:prSet presAssocID="{39BFA2CE-5B70-4A3A-8DA3-2A7B83C3D4CB}" presName="LShape" presStyleLbl="alignNode1" presStyleIdx="2" presStyleCnt="15"/>
      <dgm:spPr/>
    </dgm:pt>
    <dgm:pt modelId="{96FF04C2-1FE7-40DA-8F19-DB8028FFA250}" type="pres">
      <dgm:prSet presAssocID="{39BFA2CE-5B70-4A3A-8DA3-2A7B83C3D4CB}" presName="ParentText" presStyleLbl="revTx" presStyleIdx="1" presStyleCnt="8">
        <dgm:presLayoutVars>
          <dgm:chMax val="0"/>
          <dgm:chPref val="0"/>
          <dgm:bulletEnabled val="1"/>
        </dgm:presLayoutVars>
      </dgm:prSet>
      <dgm:spPr/>
      <dgm:t>
        <a:bodyPr/>
        <a:lstStyle/>
        <a:p>
          <a:endParaRPr lang="es-EC"/>
        </a:p>
      </dgm:t>
    </dgm:pt>
    <dgm:pt modelId="{FB579BFA-2BDA-4ECF-9B36-82366D997D2E}" type="pres">
      <dgm:prSet presAssocID="{39BFA2CE-5B70-4A3A-8DA3-2A7B83C3D4CB}" presName="Triangle" presStyleLbl="alignNode1" presStyleIdx="3" presStyleCnt="15"/>
      <dgm:spPr/>
    </dgm:pt>
    <dgm:pt modelId="{D6DC739E-1575-44D1-ACED-E85DF2328364}" type="pres">
      <dgm:prSet presAssocID="{85920CCB-3274-4504-861B-58C7FA9DCE2F}" presName="sibTrans" presStyleCnt="0"/>
      <dgm:spPr/>
    </dgm:pt>
    <dgm:pt modelId="{8055F784-E6C2-4713-923B-15AFD4582FD1}" type="pres">
      <dgm:prSet presAssocID="{85920CCB-3274-4504-861B-58C7FA9DCE2F}" presName="space" presStyleCnt="0"/>
      <dgm:spPr/>
    </dgm:pt>
    <dgm:pt modelId="{05F01E88-6C13-4BBD-92A2-652E97E1E78D}" type="pres">
      <dgm:prSet presAssocID="{3E10A147-97D8-4384-90A4-7ADD90083802}" presName="composite" presStyleCnt="0"/>
      <dgm:spPr/>
    </dgm:pt>
    <dgm:pt modelId="{F3EC0166-16BB-4AB2-83C2-286C08E39DE6}" type="pres">
      <dgm:prSet presAssocID="{3E10A147-97D8-4384-90A4-7ADD90083802}" presName="LShape" presStyleLbl="alignNode1" presStyleIdx="4" presStyleCnt="15"/>
      <dgm:spPr/>
    </dgm:pt>
    <dgm:pt modelId="{D622EBCB-769B-47B5-94AF-38A3C597641C}" type="pres">
      <dgm:prSet presAssocID="{3E10A147-97D8-4384-90A4-7ADD90083802}" presName="ParentText" presStyleLbl="revTx" presStyleIdx="2" presStyleCnt="8">
        <dgm:presLayoutVars>
          <dgm:chMax val="0"/>
          <dgm:chPref val="0"/>
          <dgm:bulletEnabled val="1"/>
        </dgm:presLayoutVars>
      </dgm:prSet>
      <dgm:spPr/>
      <dgm:t>
        <a:bodyPr/>
        <a:lstStyle/>
        <a:p>
          <a:endParaRPr lang="es-EC"/>
        </a:p>
      </dgm:t>
    </dgm:pt>
    <dgm:pt modelId="{ED15EC06-BB47-4808-BEC0-DEDC8BC66C96}" type="pres">
      <dgm:prSet presAssocID="{3E10A147-97D8-4384-90A4-7ADD90083802}" presName="Triangle" presStyleLbl="alignNode1" presStyleIdx="5" presStyleCnt="15"/>
      <dgm:spPr/>
    </dgm:pt>
    <dgm:pt modelId="{6AB2FC1A-BB16-42F1-A125-9EB0D3A712F1}" type="pres">
      <dgm:prSet presAssocID="{45630834-E684-43EA-905E-07AE02F662C1}" presName="sibTrans" presStyleCnt="0"/>
      <dgm:spPr/>
    </dgm:pt>
    <dgm:pt modelId="{4FD52FDC-0BBB-4E54-9CD1-2B1FDED114D1}" type="pres">
      <dgm:prSet presAssocID="{45630834-E684-43EA-905E-07AE02F662C1}" presName="space" presStyleCnt="0"/>
      <dgm:spPr/>
    </dgm:pt>
    <dgm:pt modelId="{92BDEC27-FFF4-40E3-B757-524324D5C274}" type="pres">
      <dgm:prSet presAssocID="{B228AC59-5AB1-4E1C-9EF2-9FCE4C9CB9C5}" presName="composite" presStyleCnt="0"/>
      <dgm:spPr/>
    </dgm:pt>
    <dgm:pt modelId="{8DE4F526-C9B4-40CB-B1A7-692D712763A2}" type="pres">
      <dgm:prSet presAssocID="{B228AC59-5AB1-4E1C-9EF2-9FCE4C9CB9C5}" presName="LShape" presStyleLbl="alignNode1" presStyleIdx="6" presStyleCnt="15"/>
      <dgm:spPr/>
    </dgm:pt>
    <dgm:pt modelId="{2AA705B5-C889-4B07-8899-699F33664B2C}" type="pres">
      <dgm:prSet presAssocID="{B228AC59-5AB1-4E1C-9EF2-9FCE4C9CB9C5}" presName="ParentText" presStyleLbl="revTx" presStyleIdx="3" presStyleCnt="8">
        <dgm:presLayoutVars>
          <dgm:chMax val="0"/>
          <dgm:chPref val="0"/>
          <dgm:bulletEnabled val="1"/>
        </dgm:presLayoutVars>
      </dgm:prSet>
      <dgm:spPr/>
      <dgm:t>
        <a:bodyPr/>
        <a:lstStyle/>
        <a:p>
          <a:endParaRPr lang="es-EC"/>
        </a:p>
      </dgm:t>
    </dgm:pt>
    <dgm:pt modelId="{29AE58E9-040D-43AA-8FF3-00721A40B50A}" type="pres">
      <dgm:prSet presAssocID="{B228AC59-5AB1-4E1C-9EF2-9FCE4C9CB9C5}" presName="Triangle" presStyleLbl="alignNode1" presStyleIdx="7" presStyleCnt="15"/>
      <dgm:spPr/>
    </dgm:pt>
    <dgm:pt modelId="{EE80668F-031D-469E-9A21-02ED8246C1D6}" type="pres">
      <dgm:prSet presAssocID="{C386EDFF-A387-46B4-8A49-84B7C208538F}" presName="sibTrans" presStyleCnt="0"/>
      <dgm:spPr/>
    </dgm:pt>
    <dgm:pt modelId="{C7CED55B-871A-4AD9-94F8-AC453E3B6595}" type="pres">
      <dgm:prSet presAssocID="{C386EDFF-A387-46B4-8A49-84B7C208538F}" presName="space" presStyleCnt="0"/>
      <dgm:spPr/>
    </dgm:pt>
    <dgm:pt modelId="{36DFDBD9-0EE9-48DE-81D9-7BB40C255001}" type="pres">
      <dgm:prSet presAssocID="{F6DBDC0F-399D-4A3E-9657-9B452AB38B4A}" presName="composite" presStyleCnt="0"/>
      <dgm:spPr/>
    </dgm:pt>
    <dgm:pt modelId="{F31DFE3A-9681-4AA0-860B-70028F54F2BD}" type="pres">
      <dgm:prSet presAssocID="{F6DBDC0F-399D-4A3E-9657-9B452AB38B4A}" presName="LShape" presStyleLbl="alignNode1" presStyleIdx="8" presStyleCnt="15"/>
      <dgm:spPr/>
    </dgm:pt>
    <dgm:pt modelId="{8B0FB331-8818-4F60-BBAD-C3FC89536C20}" type="pres">
      <dgm:prSet presAssocID="{F6DBDC0F-399D-4A3E-9657-9B452AB38B4A}" presName="ParentText" presStyleLbl="revTx" presStyleIdx="4" presStyleCnt="8">
        <dgm:presLayoutVars>
          <dgm:chMax val="0"/>
          <dgm:chPref val="0"/>
          <dgm:bulletEnabled val="1"/>
        </dgm:presLayoutVars>
      </dgm:prSet>
      <dgm:spPr/>
      <dgm:t>
        <a:bodyPr/>
        <a:lstStyle/>
        <a:p>
          <a:endParaRPr lang="es-EC"/>
        </a:p>
      </dgm:t>
    </dgm:pt>
    <dgm:pt modelId="{A9E36128-915E-4CF2-BB5E-BCC477DD2498}" type="pres">
      <dgm:prSet presAssocID="{F6DBDC0F-399D-4A3E-9657-9B452AB38B4A}" presName="Triangle" presStyleLbl="alignNode1" presStyleIdx="9" presStyleCnt="15"/>
      <dgm:spPr/>
    </dgm:pt>
    <dgm:pt modelId="{57828A9F-C451-4F0C-ABAD-BA8449A050B0}" type="pres">
      <dgm:prSet presAssocID="{703428BB-770D-45F1-988F-093E04A74768}" presName="sibTrans" presStyleCnt="0"/>
      <dgm:spPr/>
    </dgm:pt>
    <dgm:pt modelId="{9FCB5A0D-0084-4F7A-8193-62CDACE505EB}" type="pres">
      <dgm:prSet presAssocID="{703428BB-770D-45F1-988F-093E04A74768}" presName="space" presStyleCnt="0"/>
      <dgm:spPr/>
    </dgm:pt>
    <dgm:pt modelId="{E2A1FAB1-1AFD-4625-8264-79570A97CDA8}" type="pres">
      <dgm:prSet presAssocID="{110DE1BC-6378-4DCB-8AD5-73A1E0927DD7}" presName="composite" presStyleCnt="0"/>
      <dgm:spPr/>
    </dgm:pt>
    <dgm:pt modelId="{91949D4A-B8EF-4FE7-9A6C-3DCCF0754F4D}" type="pres">
      <dgm:prSet presAssocID="{110DE1BC-6378-4DCB-8AD5-73A1E0927DD7}" presName="LShape" presStyleLbl="alignNode1" presStyleIdx="10" presStyleCnt="15"/>
      <dgm:spPr/>
    </dgm:pt>
    <dgm:pt modelId="{F595CACE-54F2-4F4A-A32A-47CE1D9AD5E1}" type="pres">
      <dgm:prSet presAssocID="{110DE1BC-6378-4DCB-8AD5-73A1E0927DD7}" presName="ParentText" presStyleLbl="revTx" presStyleIdx="5" presStyleCnt="8">
        <dgm:presLayoutVars>
          <dgm:chMax val="0"/>
          <dgm:chPref val="0"/>
          <dgm:bulletEnabled val="1"/>
        </dgm:presLayoutVars>
      </dgm:prSet>
      <dgm:spPr/>
      <dgm:t>
        <a:bodyPr/>
        <a:lstStyle/>
        <a:p>
          <a:endParaRPr lang="es-EC"/>
        </a:p>
      </dgm:t>
    </dgm:pt>
    <dgm:pt modelId="{234DAB8D-70DB-4A4E-8F75-D498182469E6}" type="pres">
      <dgm:prSet presAssocID="{110DE1BC-6378-4DCB-8AD5-73A1E0927DD7}" presName="Triangle" presStyleLbl="alignNode1" presStyleIdx="11" presStyleCnt="15"/>
      <dgm:spPr/>
    </dgm:pt>
    <dgm:pt modelId="{6771F8F1-4247-461D-8053-57C9DD7AE9FC}" type="pres">
      <dgm:prSet presAssocID="{AD97D0D3-BDFF-438F-A23B-0F870E7CA020}" presName="sibTrans" presStyleCnt="0"/>
      <dgm:spPr/>
    </dgm:pt>
    <dgm:pt modelId="{97F193F3-E753-47AD-8083-9646B0921A31}" type="pres">
      <dgm:prSet presAssocID="{AD97D0D3-BDFF-438F-A23B-0F870E7CA020}" presName="space" presStyleCnt="0"/>
      <dgm:spPr/>
    </dgm:pt>
    <dgm:pt modelId="{04C86870-363E-42D4-9B63-49813986DEBA}" type="pres">
      <dgm:prSet presAssocID="{1DCDB3A3-28D6-4A11-AD1F-837C4AED89E5}" presName="composite" presStyleCnt="0"/>
      <dgm:spPr/>
    </dgm:pt>
    <dgm:pt modelId="{200DB875-E35B-47AB-8ED6-29D7655B5ED8}" type="pres">
      <dgm:prSet presAssocID="{1DCDB3A3-28D6-4A11-AD1F-837C4AED89E5}" presName="LShape" presStyleLbl="alignNode1" presStyleIdx="12" presStyleCnt="15"/>
      <dgm:spPr/>
    </dgm:pt>
    <dgm:pt modelId="{ED9E3C8A-CF0C-4E2C-BBAD-9AABA9664469}" type="pres">
      <dgm:prSet presAssocID="{1DCDB3A3-28D6-4A11-AD1F-837C4AED89E5}" presName="ParentText" presStyleLbl="revTx" presStyleIdx="6" presStyleCnt="8">
        <dgm:presLayoutVars>
          <dgm:chMax val="0"/>
          <dgm:chPref val="0"/>
          <dgm:bulletEnabled val="1"/>
        </dgm:presLayoutVars>
      </dgm:prSet>
      <dgm:spPr/>
      <dgm:t>
        <a:bodyPr/>
        <a:lstStyle/>
        <a:p>
          <a:endParaRPr lang="es-EC"/>
        </a:p>
      </dgm:t>
    </dgm:pt>
    <dgm:pt modelId="{234FFEEE-2DFD-4345-979C-6B1C1634A771}" type="pres">
      <dgm:prSet presAssocID="{1DCDB3A3-28D6-4A11-AD1F-837C4AED89E5}" presName="Triangle" presStyleLbl="alignNode1" presStyleIdx="13" presStyleCnt="15"/>
      <dgm:spPr/>
    </dgm:pt>
    <dgm:pt modelId="{180F2070-89A9-417C-9A4E-8E4D6F94201D}" type="pres">
      <dgm:prSet presAssocID="{C69E3F15-99D1-4CF0-9471-617A3E59B4AC}" presName="sibTrans" presStyleCnt="0"/>
      <dgm:spPr/>
    </dgm:pt>
    <dgm:pt modelId="{8373CE58-1CBF-4835-AD20-FFEC40382BB6}" type="pres">
      <dgm:prSet presAssocID="{C69E3F15-99D1-4CF0-9471-617A3E59B4AC}" presName="space" presStyleCnt="0"/>
      <dgm:spPr/>
    </dgm:pt>
    <dgm:pt modelId="{0D5AA70A-5934-4451-B4FC-0E7D8F41AD39}" type="pres">
      <dgm:prSet presAssocID="{28AAD6A4-EC5B-4869-AF91-E4431A775665}" presName="composite" presStyleCnt="0"/>
      <dgm:spPr/>
    </dgm:pt>
    <dgm:pt modelId="{1BB69A2B-2383-4CC6-9D85-5A13C8505221}" type="pres">
      <dgm:prSet presAssocID="{28AAD6A4-EC5B-4869-AF91-E4431A775665}" presName="LShape" presStyleLbl="alignNode1" presStyleIdx="14" presStyleCnt="15"/>
      <dgm:spPr/>
    </dgm:pt>
    <dgm:pt modelId="{42E95EE1-70A5-4F84-8B8F-A553AC18A476}" type="pres">
      <dgm:prSet presAssocID="{28AAD6A4-EC5B-4869-AF91-E4431A775665}" presName="ParentText" presStyleLbl="revTx" presStyleIdx="7" presStyleCnt="8">
        <dgm:presLayoutVars>
          <dgm:chMax val="0"/>
          <dgm:chPref val="0"/>
          <dgm:bulletEnabled val="1"/>
        </dgm:presLayoutVars>
      </dgm:prSet>
      <dgm:spPr/>
      <dgm:t>
        <a:bodyPr/>
        <a:lstStyle/>
        <a:p>
          <a:endParaRPr lang="es-EC"/>
        </a:p>
      </dgm:t>
    </dgm:pt>
  </dgm:ptLst>
  <dgm:cxnLst>
    <dgm:cxn modelId="{216A9B4B-CA35-435A-9C14-1B3450AA20B3}" type="presOf" srcId="{28AAD6A4-EC5B-4869-AF91-E4431A775665}" destId="{42E95EE1-70A5-4F84-8B8F-A553AC18A476}" srcOrd="0" destOrd="0" presId="urn:microsoft.com/office/officeart/2009/3/layout/StepUpProcess"/>
    <dgm:cxn modelId="{AF26E7D6-E0E7-463C-AC8F-AA47AEC72EFA}" type="presOf" srcId="{0C25C670-D653-4A21-B629-5B8DF668ACD3}" destId="{603D9ADC-8DD1-47BA-BE3E-93435240B5A6}" srcOrd="0" destOrd="0" presId="urn:microsoft.com/office/officeart/2009/3/layout/StepUpProcess"/>
    <dgm:cxn modelId="{5DFCB46F-4DDC-4F05-A894-3B9A07B68A00}" type="presOf" srcId="{110DE1BC-6378-4DCB-8AD5-73A1E0927DD7}" destId="{F595CACE-54F2-4F4A-A32A-47CE1D9AD5E1}" srcOrd="0" destOrd="0" presId="urn:microsoft.com/office/officeart/2009/3/layout/StepUpProcess"/>
    <dgm:cxn modelId="{24091666-E5D8-4A13-8DEE-29237A87412F}" srcId="{E6558596-FC6E-42E5-ABA3-629708AF735E}" destId="{39BFA2CE-5B70-4A3A-8DA3-2A7B83C3D4CB}" srcOrd="1" destOrd="0" parTransId="{DEAD9481-B04E-4261-BEC9-836CA1598DDA}" sibTransId="{85920CCB-3274-4504-861B-58C7FA9DCE2F}"/>
    <dgm:cxn modelId="{607045CB-F687-4D89-9F66-C474144E129E}" type="presOf" srcId="{E6558596-FC6E-42E5-ABA3-629708AF735E}" destId="{FE43287B-564B-4EC9-973E-43D408ED36EE}" srcOrd="0" destOrd="0" presId="urn:microsoft.com/office/officeart/2009/3/layout/StepUpProcess"/>
    <dgm:cxn modelId="{5C298F36-CE4B-40EB-A07A-F8429C6C802A}" srcId="{E6558596-FC6E-42E5-ABA3-629708AF735E}" destId="{F6DBDC0F-399D-4A3E-9657-9B452AB38B4A}" srcOrd="4" destOrd="0" parTransId="{182529B4-4462-4091-AD28-4D5287397116}" sibTransId="{703428BB-770D-45F1-988F-093E04A74768}"/>
    <dgm:cxn modelId="{F9884ED8-FA56-458C-BB86-1BB9EA459FF9}" srcId="{E6558596-FC6E-42E5-ABA3-629708AF735E}" destId="{1DCDB3A3-28D6-4A11-AD1F-837C4AED89E5}" srcOrd="6" destOrd="0" parTransId="{C5568DBB-F3CF-46C1-82E9-2AC32A3243AF}" sibTransId="{C69E3F15-99D1-4CF0-9471-617A3E59B4AC}"/>
    <dgm:cxn modelId="{1ECA8740-0F98-4C7D-8715-237D3E991D48}" srcId="{E6558596-FC6E-42E5-ABA3-629708AF735E}" destId="{110DE1BC-6378-4DCB-8AD5-73A1E0927DD7}" srcOrd="5" destOrd="0" parTransId="{CDF54071-48B6-43EB-A2AD-497ED812EEEC}" sibTransId="{AD97D0D3-BDFF-438F-A23B-0F870E7CA020}"/>
    <dgm:cxn modelId="{1837A81A-5910-414E-9D4F-CA311532518F}" srcId="{E6558596-FC6E-42E5-ABA3-629708AF735E}" destId="{3E10A147-97D8-4384-90A4-7ADD90083802}" srcOrd="2" destOrd="0" parTransId="{BA64B993-21D4-4FBD-9755-53A9D0AA6375}" sibTransId="{45630834-E684-43EA-905E-07AE02F662C1}"/>
    <dgm:cxn modelId="{44301398-79F8-42BB-A4A5-D9D58EA44F20}" srcId="{E6558596-FC6E-42E5-ABA3-629708AF735E}" destId="{B228AC59-5AB1-4E1C-9EF2-9FCE4C9CB9C5}" srcOrd="3" destOrd="0" parTransId="{CDF22289-68C7-425F-B454-55BC8BE92F4C}" sibTransId="{C386EDFF-A387-46B4-8A49-84B7C208538F}"/>
    <dgm:cxn modelId="{5A8677F9-C338-44E8-AAF8-6E036A34BB75}" srcId="{E6558596-FC6E-42E5-ABA3-629708AF735E}" destId="{28AAD6A4-EC5B-4869-AF91-E4431A775665}" srcOrd="7" destOrd="0" parTransId="{1CC1C86D-9288-4184-890A-B93BE489DFF8}" sibTransId="{52BE3420-3B11-4550-AB65-15AF5F89938C}"/>
    <dgm:cxn modelId="{732420A7-DAC1-451E-A9DE-A28BC765196D}" srcId="{E6558596-FC6E-42E5-ABA3-629708AF735E}" destId="{0C25C670-D653-4A21-B629-5B8DF668ACD3}" srcOrd="0" destOrd="0" parTransId="{F9B27B49-0DA3-4647-A1DE-D54E94575563}" sibTransId="{B4D03480-82A7-49B1-AE40-89D146608CB1}"/>
    <dgm:cxn modelId="{08655E63-F12D-4F9C-B4F2-F5739D550F66}" type="presOf" srcId="{F6DBDC0F-399D-4A3E-9657-9B452AB38B4A}" destId="{8B0FB331-8818-4F60-BBAD-C3FC89536C20}" srcOrd="0" destOrd="0" presId="urn:microsoft.com/office/officeart/2009/3/layout/StepUpProcess"/>
    <dgm:cxn modelId="{60F6B846-D0BB-498E-BFFB-11F83CE76A13}" type="presOf" srcId="{1DCDB3A3-28D6-4A11-AD1F-837C4AED89E5}" destId="{ED9E3C8A-CF0C-4E2C-BBAD-9AABA9664469}" srcOrd="0" destOrd="0" presId="urn:microsoft.com/office/officeart/2009/3/layout/StepUpProcess"/>
    <dgm:cxn modelId="{D7DFF502-A346-420D-9515-33FAA360BA3B}" type="presOf" srcId="{3E10A147-97D8-4384-90A4-7ADD90083802}" destId="{D622EBCB-769B-47B5-94AF-38A3C597641C}" srcOrd="0" destOrd="0" presId="urn:microsoft.com/office/officeart/2009/3/layout/StepUpProcess"/>
    <dgm:cxn modelId="{568DE769-A77E-46C3-A4F9-3B23BE147CCD}" type="presOf" srcId="{B228AC59-5AB1-4E1C-9EF2-9FCE4C9CB9C5}" destId="{2AA705B5-C889-4B07-8899-699F33664B2C}" srcOrd="0" destOrd="0" presId="urn:microsoft.com/office/officeart/2009/3/layout/StepUpProcess"/>
    <dgm:cxn modelId="{98EA7382-85A7-4C51-877F-D72BC1C2B743}" type="presOf" srcId="{39BFA2CE-5B70-4A3A-8DA3-2A7B83C3D4CB}" destId="{96FF04C2-1FE7-40DA-8F19-DB8028FFA250}" srcOrd="0" destOrd="0" presId="urn:microsoft.com/office/officeart/2009/3/layout/StepUpProcess"/>
    <dgm:cxn modelId="{44395084-D95D-489A-8E05-970219141272}" type="presParOf" srcId="{FE43287B-564B-4EC9-973E-43D408ED36EE}" destId="{3FF8BE47-E94C-45A5-BC42-579D68CEB0E4}" srcOrd="0" destOrd="0" presId="urn:microsoft.com/office/officeart/2009/3/layout/StepUpProcess"/>
    <dgm:cxn modelId="{E6B6EBC9-E13F-4BCF-AA4E-BDC6CD5D7BDA}" type="presParOf" srcId="{3FF8BE47-E94C-45A5-BC42-579D68CEB0E4}" destId="{1B81F980-2D8A-426E-9A5D-19B41013A7F6}" srcOrd="0" destOrd="0" presId="urn:microsoft.com/office/officeart/2009/3/layout/StepUpProcess"/>
    <dgm:cxn modelId="{4DD6A481-11A2-4911-B254-1AD75569277A}" type="presParOf" srcId="{3FF8BE47-E94C-45A5-BC42-579D68CEB0E4}" destId="{603D9ADC-8DD1-47BA-BE3E-93435240B5A6}" srcOrd="1" destOrd="0" presId="urn:microsoft.com/office/officeart/2009/3/layout/StepUpProcess"/>
    <dgm:cxn modelId="{1FD74573-AB1C-45B7-B4AF-244104E5F5FC}" type="presParOf" srcId="{3FF8BE47-E94C-45A5-BC42-579D68CEB0E4}" destId="{1F0F8A6D-E3FD-4DB0-A5AA-D34F8C6529EC}" srcOrd="2" destOrd="0" presId="urn:microsoft.com/office/officeart/2009/3/layout/StepUpProcess"/>
    <dgm:cxn modelId="{72AB9020-0A59-4169-BC2A-C563A6857CEC}" type="presParOf" srcId="{FE43287B-564B-4EC9-973E-43D408ED36EE}" destId="{8C973AE8-C390-4C78-B4E0-547702E9C276}" srcOrd="1" destOrd="0" presId="urn:microsoft.com/office/officeart/2009/3/layout/StepUpProcess"/>
    <dgm:cxn modelId="{83F9DB36-DB44-4398-B4CF-EDF3A570CA89}" type="presParOf" srcId="{8C973AE8-C390-4C78-B4E0-547702E9C276}" destId="{4DE62EB9-BBA8-4C7E-9603-6B97EE7E4911}" srcOrd="0" destOrd="0" presId="urn:microsoft.com/office/officeart/2009/3/layout/StepUpProcess"/>
    <dgm:cxn modelId="{98135A31-F859-4B3F-ADC7-5E7C82514697}" type="presParOf" srcId="{FE43287B-564B-4EC9-973E-43D408ED36EE}" destId="{7A20ABB5-C840-48BC-889D-AA08F9186E71}" srcOrd="2" destOrd="0" presId="urn:microsoft.com/office/officeart/2009/3/layout/StepUpProcess"/>
    <dgm:cxn modelId="{082437AC-A1D2-4E6C-BB22-B93CC0F86361}" type="presParOf" srcId="{7A20ABB5-C840-48BC-889D-AA08F9186E71}" destId="{05DF5909-3789-492C-B6B5-9D34B46C083E}" srcOrd="0" destOrd="0" presId="urn:microsoft.com/office/officeart/2009/3/layout/StepUpProcess"/>
    <dgm:cxn modelId="{D68E1B6D-ABE6-4871-9A89-911E63CAF227}" type="presParOf" srcId="{7A20ABB5-C840-48BC-889D-AA08F9186E71}" destId="{96FF04C2-1FE7-40DA-8F19-DB8028FFA250}" srcOrd="1" destOrd="0" presId="urn:microsoft.com/office/officeart/2009/3/layout/StepUpProcess"/>
    <dgm:cxn modelId="{FC5D170D-386E-4286-BDFE-E63F069A2AA1}" type="presParOf" srcId="{7A20ABB5-C840-48BC-889D-AA08F9186E71}" destId="{FB579BFA-2BDA-4ECF-9B36-82366D997D2E}" srcOrd="2" destOrd="0" presId="urn:microsoft.com/office/officeart/2009/3/layout/StepUpProcess"/>
    <dgm:cxn modelId="{384D626C-3EDB-4FF0-A78F-B3F1C4477C33}" type="presParOf" srcId="{FE43287B-564B-4EC9-973E-43D408ED36EE}" destId="{D6DC739E-1575-44D1-ACED-E85DF2328364}" srcOrd="3" destOrd="0" presId="urn:microsoft.com/office/officeart/2009/3/layout/StepUpProcess"/>
    <dgm:cxn modelId="{ACD09963-1462-40FA-BD17-F9046EB32DD6}" type="presParOf" srcId="{D6DC739E-1575-44D1-ACED-E85DF2328364}" destId="{8055F784-E6C2-4713-923B-15AFD4582FD1}" srcOrd="0" destOrd="0" presId="urn:microsoft.com/office/officeart/2009/3/layout/StepUpProcess"/>
    <dgm:cxn modelId="{F9E47913-ABAC-415E-848D-9E2C18735F68}" type="presParOf" srcId="{FE43287B-564B-4EC9-973E-43D408ED36EE}" destId="{05F01E88-6C13-4BBD-92A2-652E97E1E78D}" srcOrd="4" destOrd="0" presId="urn:microsoft.com/office/officeart/2009/3/layout/StepUpProcess"/>
    <dgm:cxn modelId="{4BCE4656-44BB-488C-99C6-C1ED8D24BB95}" type="presParOf" srcId="{05F01E88-6C13-4BBD-92A2-652E97E1E78D}" destId="{F3EC0166-16BB-4AB2-83C2-286C08E39DE6}" srcOrd="0" destOrd="0" presId="urn:microsoft.com/office/officeart/2009/3/layout/StepUpProcess"/>
    <dgm:cxn modelId="{D70F9C73-EF98-4838-A71B-BDF2B0B71BA0}" type="presParOf" srcId="{05F01E88-6C13-4BBD-92A2-652E97E1E78D}" destId="{D622EBCB-769B-47B5-94AF-38A3C597641C}" srcOrd="1" destOrd="0" presId="urn:microsoft.com/office/officeart/2009/3/layout/StepUpProcess"/>
    <dgm:cxn modelId="{D33860F8-8EAD-44B2-B87B-694B8FC5F4FC}" type="presParOf" srcId="{05F01E88-6C13-4BBD-92A2-652E97E1E78D}" destId="{ED15EC06-BB47-4808-BEC0-DEDC8BC66C96}" srcOrd="2" destOrd="0" presId="urn:microsoft.com/office/officeart/2009/3/layout/StepUpProcess"/>
    <dgm:cxn modelId="{CFF6D2F8-EBF7-4C93-BFA3-049FD43A60E3}" type="presParOf" srcId="{FE43287B-564B-4EC9-973E-43D408ED36EE}" destId="{6AB2FC1A-BB16-42F1-A125-9EB0D3A712F1}" srcOrd="5" destOrd="0" presId="urn:microsoft.com/office/officeart/2009/3/layout/StepUpProcess"/>
    <dgm:cxn modelId="{1C3B6512-9144-4292-A475-F9CE55A57FED}" type="presParOf" srcId="{6AB2FC1A-BB16-42F1-A125-9EB0D3A712F1}" destId="{4FD52FDC-0BBB-4E54-9CD1-2B1FDED114D1}" srcOrd="0" destOrd="0" presId="urn:microsoft.com/office/officeart/2009/3/layout/StepUpProcess"/>
    <dgm:cxn modelId="{54EB93B7-0044-45EA-8EB1-D82E2305552A}" type="presParOf" srcId="{FE43287B-564B-4EC9-973E-43D408ED36EE}" destId="{92BDEC27-FFF4-40E3-B757-524324D5C274}" srcOrd="6" destOrd="0" presId="urn:microsoft.com/office/officeart/2009/3/layout/StepUpProcess"/>
    <dgm:cxn modelId="{02783BC7-D6E8-4E3B-AA07-037C926C7545}" type="presParOf" srcId="{92BDEC27-FFF4-40E3-B757-524324D5C274}" destId="{8DE4F526-C9B4-40CB-B1A7-692D712763A2}" srcOrd="0" destOrd="0" presId="urn:microsoft.com/office/officeart/2009/3/layout/StepUpProcess"/>
    <dgm:cxn modelId="{A0816261-B5E9-4A0D-855F-8627D05B5120}" type="presParOf" srcId="{92BDEC27-FFF4-40E3-B757-524324D5C274}" destId="{2AA705B5-C889-4B07-8899-699F33664B2C}" srcOrd="1" destOrd="0" presId="urn:microsoft.com/office/officeart/2009/3/layout/StepUpProcess"/>
    <dgm:cxn modelId="{08F5D0EE-572C-4A87-B9DD-E275ED47149D}" type="presParOf" srcId="{92BDEC27-FFF4-40E3-B757-524324D5C274}" destId="{29AE58E9-040D-43AA-8FF3-00721A40B50A}" srcOrd="2" destOrd="0" presId="urn:microsoft.com/office/officeart/2009/3/layout/StepUpProcess"/>
    <dgm:cxn modelId="{B1CC61BB-4C49-44BC-AB80-57DAFDAF9ED5}" type="presParOf" srcId="{FE43287B-564B-4EC9-973E-43D408ED36EE}" destId="{EE80668F-031D-469E-9A21-02ED8246C1D6}" srcOrd="7" destOrd="0" presId="urn:microsoft.com/office/officeart/2009/3/layout/StepUpProcess"/>
    <dgm:cxn modelId="{E4FCCC10-B94E-46DF-B670-81B6F934CB40}" type="presParOf" srcId="{EE80668F-031D-469E-9A21-02ED8246C1D6}" destId="{C7CED55B-871A-4AD9-94F8-AC453E3B6595}" srcOrd="0" destOrd="0" presId="urn:microsoft.com/office/officeart/2009/3/layout/StepUpProcess"/>
    <dgm:cxn modelId="{080D1BE9-208E-4B45-8A0C-3F9CE94761A5}" type="presParOf" srcId="{FE43287B-564B-4EC9-973E-43D408ED36EE}" destId="{36DFDBD9-0EE9-48DE-81D9-7BB40C255001}" srcOrd="8" destOrd="0" presId="urn:microsoft.com/office/officeart/2009/3/layout/StepUpProcess"/>
    <dgm:cxn modelId="{D70990A9-A3FB-4F3F-920F-F7D46C8AC60A}" type="presParOf" srcId="{36DFDBD9-0EE9-48DE-81D9-7BB40C255001}" destId="{F31DFE3A-9681-4AA0-860B-70028F54F2BD}" srcOrd="0" destOrd="0" presId="urn:microsoft.com/office/officeart/2009/3/layout/StepUpProcess"/>
    <dgm:cxn modelId="{6C4C9466-4595-45A0-988D-363A0CAC81D2}" type="presParOf" srcId="{36DFDBD9-0EE9-48DE-81D9-7BB40C255001}" destId="{8B0FB331-8818-4F60-BBAD-C3FC89536C20}" srcOrd="1" destOrd="0" presId="urn:microsoft.com/office/officeart/2009/3/layout/StepUpProcess"/>
    <dgm:cxn modelId="{2CFEFF78-7CF6-4108-BDE0-6BA7B46DD67C}" type="presParOf" srcId="{36DFDBD9-0EE9-48DE-81D9-7BB40C255001}" destId="{A9E36128-915E-4CF2-BB5E-BCC477DD2498}" srcOrd="2" destOrd="0" presId="urn:microsoft.com/office/officeart/2009/3/layout/StepUpProcess"/>
    <dgm:cxn modelId="{00A91EF2-DA14-4160-AA51-A8AEA1F9DFD7}" type="presParOf" srcId="{FE43287B-564B-4EC9-973E-43D408ED36EE}" destId="{57828A9F-C451-4F0C-ABAD-BA8449A050B0}" srcOrd="9" destOrd="0" presId="urn:microsoft.com/office/officeart/2009/3/layout/StepUpProcess"/>
    <dgm:cxn modelId="{9D50F15D-1C83-4253-9BD5-6AC048F22A9C}" type="presParOf" srcId="{57828A9F-C451-4F0C-ABAD-BA8449A050B0}" destId="{9FCB5A0D-0084-4F7A-8193-62CDACE505EB}" srcOrd="0" destOrd="0" presId="urn:microsoft.com/office/officeart/2009/3/layout/StepUpProcess"/>
    <dgm:cxn modelId="{18965A49-D27B-474E-9553-7F1543F7416D}" type="presParOf" srcId="{FE43287B-564B-4EC9-973E-43D408ED36EE}" destId="{E2A1FAB1-1AFD-4625-8264-79570A97CDA8}" srcOrd="10" destOrd="0" presId="urn:microsoft.com/office/officeart/2009/3/layout/StepUpProcess"/>
    <dgm:cxn modelId="{9C0C8320-A8C1-4B0B-9D9E-7175F0D6D8B7}" type="presParOf" srcId="{E2A1FAB1-1AFD-4625-8264-79570A97CDA8}" destId="{91949D4A-B8EF-4FE7-9A6C-3DCCF0754F4D}" srcOrd="0" destOrd="0" presId="urn:microsoft.com/office/officeart/2009/3/layout/StepUpProcess"/>
    <dgm:cxn modelId="{8C23E5DC-465E-48C2-9AF3-F1D745E882A3}" type="presParOf" srcId="{E2A1FAB1-1AFD-4625-8264-79570A97CDA8}" destId="{F595CACE-54F2-4F4A-A32A-47CE1D9AD5E1}" srcOrd="1" destOrd="0" presId="urn:microsoft.com/office/officeart/2009/3/layout/StepUpProcess"/>
    <dgm:cxn modelId="{43B848D6-84D6-481E-A42F-07A8D0AFDD3A}" type="presParOf" srcId="{E2A1FAB1-1AFD-4625-8264-79570A97CDA8}" destId="{234DAB8D-70DB-4A4E-8F75-D498182469E6}" srcOrd="2" destOrd="0" presId="urn:microsoft.com/office/officeart/2009/3/layout/StepUpProcess"/>
    <dgm:cxn modelId="{9F6C31C8-A1FC-40C2-B796-87F8D24F0A1A}" type="presParOf" srcId="{FE43287B-564B-4EC9-973E-43D408ED36EE}" destId="{6771F8F1-4247-461D-8053-57C9DD7AE9FC}" srcOrd="11" destOrd="0" presId="urn:microsoft.com/office/officeart/2009/3/layout/StepUpProcess"/>
    <dgm:cxn modelId="{D5291C2A-DE8B-42FD-B15C-868AE039CCED}" type="presParOf" srcId="{6771F8F1-4247-461D-8053-57C9DD7AE9FC}" destId="{97F193F3-E753-47AD-8083-9646B0921A31}" srcOrd="0" destOrd="0" presId="urn:microsoft.com/office/officeart/2009/3/layout/StepUpProcess"/>
    <dgm:cxn modelId="{95C4BB78-EC2C-414B-B850-287D8960EA3C}" type="presParOf" srcId="{FE43287B-564B-4EC9-973E-43D408ED36EE}" destId="{04C86870-363E-42D4-9B63-49813986DEBA}" srcOrd="12" destOrd="0" presId="urn:microsoft.com/office/officeart/2009/3/layout/StepUpProcess"/>
    <dgm:cxn modelId="{C9BC04A6-A427-4A72-895A-0AC7FEDF647D}" type="presParOf" srcId="{04C86870-363E-42D4-9B63-49813986DEBA}" destId="{200DB875-E35B-47AB-8ED6-29D7655B5ED8}" srcOrd="0" destOrd="0" presId="urn:microsoft.com/office/officeart/2009/3/layout/StepUpProcess"/>
    <dgm:cxn modelId="{4E95AF9A-3A78-494B-90A7-D56C1670455F}" type="presParOf" srcId="{04C86870-363E-42D4-9B63-49813986DEBA}" destId="{ED9E3C8A-CF0C-4E2C-BBAD-9AABA9664469}" srcOrd="1" destOrd="0" presId="urn:microsoft.com/office/officeart/2009/3/layout/StepUpProcess"/>
    <dgm:cxn modelId="{A0975FF5-55F4-4246-88CA-698512097847}" type="presParOf" srcId="{04C86870-363E-42D4-9B63-49813986DEBA}" destId="{234FFEEE-2DFD-4345-979C-6B1C1634A771}" srcOrd="2" destOrd="0" presId="urn:microsoft.com/office/officeart/2009/3/layout/StepUpProcess"/>
    <dgm:cxn modelId="{E87E0807-6EC7-4059-B087-CB8C46FE3A83}" type="presParOf" srcId="{FE43287B-564B-4EC9-973E-43D408ED36EE}" destId="{180F2070-89A9-417C-9A4E-8E4D6F94201D}" srcOrd="13" destOrd="0" presId="urn:microsoft.com/office/officeart/2009/3/layout/StepUpProcess"/>
    <dgm:cxn modelId="{35A88C78-134A-466F-BC7C-07383D551E65}" type="presParOf" srcId="{180F2070-89A9-417C-9A4E-8E4D6F94201D}" destId="{8373CE58-1CBF-4835-AD20-FFEC40382BB6}" srcOrd="0" destOrd="0" presId="urn:microsoft.com/office/officeart/2009/3/layout/StepUpProcess"/>
    <dgm:cxn modelId="{222A16FE-04AC-4632-854F-4B82144724F1}" type="presParOf" srcId="{FE43287B-564B-4EC9-973E-43D408ED36EE}" destId="{0D5AA70A-5934-4451-B4FC-0E7D8F41AD39}" srcOrd="14" destOrd="0" presId="urn:microsoft.com/office/officeart/2009/3/layout/StepUpProcess"/>
    <dgm:cxn modelId="{AE6CD94A-1790-44CF-BF7F-0E8DD4BFFF47}" type="presParOf" srcId="{0D5AA70A-5934-4451-B4FC-0E7D8F41AD39}" destId="{1BB69A2B-2383-4CC6-9D85-5A13C8505221}" srcOrd="0" destOrd="0" presId="urn:microsoft.com/office/officeart/2009/3/layout/StepUpProcess"/>
    <dgm:cxn modelId="{4365873C-3808-4146-A72E-737DDEC668F3}" type="presParOf" srcId="{0D5AA70A-5934-4451-B4FC-0E7D8F41AD39}" destId="{42E95EE1-70A5-4F84-8B8F-A553AC18A476}" srcOrd="1" destOrd="0" presId="urn:microsoft.com/office/officeart/2009/3/layout/StepUpProcess"/>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491E1E-587A-4704-B3C6-F58ACD711E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D93C89A7-46BD-435A-8799-661E7CC18700}">
      <dgm:prSet phldrT="[Texto]"/>
      <dgm:spPr/>
      <dgm:t>
        <a:bodyPr/>
        <a:lstStyle/>
        <a:p>
          <a:r>
            <a:rPr lang="es-ES" dirty="0" smtClean="0"/>
            <a:t>1: Análisis oferta y demanda</a:t>
          </a:r>
          <a:endParaRPr lang="es-EC" dirty="0"/>
        </a:p>
      </dgm:t>
    </dgm:pt>
    <dgm:pt modelId="{11FDF903-4DAA-4E5B-871A-2F094A050596}" type="parTrans" cxnId="{48390F6E-4EBD-40E5-BBA0-C6D3CDE3E179}">
      <dgm:prSet/>
      <dgm:spPr/>
      <dgm:t>
        <a:bodyPr/>
        <a:lstStyle/>
        <a:p>
          <a:endParaRPr lang="es-EC"/>
        </a:p>
      </dgm:t>
    </dgm:pt>
    <dgm:pt modelId="{BB85688D-0188-4928-9EC7-3068441067C5}" type="sibTrans" cxnId="{48390F6E-4EBD-40E5-BBA0-C6D3CDE3E179}">
      <dgm:prSet/>
      <dgm:spPr/>
      <dgm:t>
        <a:bodyPr/>
        <a:lstStyle/>
        <a:p>
          <a:endParaRPr lang="es-EC"/>
        </a:p>
      </dgm:t>
    </dgm:pt>
    <dgm:pt modelId="{24534183-5744-475B-9F73-BF2AA7CBE6D0}">
      <dgm:prSet phldrT="[Texto]"/>
      <dgm:spPr/>
      <dgm:t>
        <a:bodyPr/>
        <a:lstStyle/>
        <a:p>
          <a:r>
            <a:rPr lang="es-ES" dirty="0" smtClean="0"/>
            <a:t>Tipo de excursionista</a:t>
          </a:r>
          <a:endParaRPr lang="es-EC" dirty="0"/>
        </a:p>
      </dgm:t>
    </dgm:pt>
    <dgm:pt modelId="{CD5C1579-1B38-4428-BBAF-6F28029F9A82}" type="parTrans" cxnId="{D4C9523D-F4EF-4B3D-9C24-AA778D6C476E}">
      <dgm:prSet/>
      <dgm:spPr/>
      <dgm:t>
        <a:bodyPr/>
        <a:lstStyle/>
        <a:p>
          <a:endParaRPr lang="es-EC"/>
        </a:p>
      </dgm:t>
    </dgm:pt>
    <dgm:pt modelId="{9C3E9BC5-D3F1-4430-903E-E183A7E142B5}" type="sibTrans" cxnId="{D4C9523D-F4EF-4B3D-9C24-AA778D6C476E}">
      <dgm:prSet/>
      <dgm:spPr/>
      <dgm:t>
        <a:bodyPr/>
        <a:lstStyle/>
        <a:p>
          <a:endParaRPr lang="es-EC"/>
        </a:p>
      </dgm:t>
    </dgm:pt>
    <dgm:pt modelId="{84907DCD-87D3-44FB-95DB-922EC18BF1FE}">
      <dgm:prSet phldrT="[Texto]"/>
      <dgm:spPr/>
      <dgm:t>
        <a:bodyPr/>
        <a:lstStyle/>
        <a:p>
          <a:r>
            <a:rPr lang="es-ES" dirty="0" smtClean="0"/>
            <a:t>2: Relación de GAD’s con prestadores de servicios</a:t>
          </a:r>
          <a:endParaRPr lang="es-EC" dirty="0"/>
        </a:p>
      </dgm:t>
    </dgm:pt>
    <dgm:pt modelId="{85293F9F-359A-41B9-AEA2-78F83DD0D7AB}" type="parTrans" cxnId="{359E0471-C391-4023-ACD7-503CFB3596B7}">
      <dgm:prSet/>
      <dgm:spPr/>
      <dgm:t>
        <a:bodyPr/>
        <a:lstStyle/>
        <a:p>
          <a:endParaRPr lang="es-EC"/>
        </a:p>
      </dgm:t>
    </dgm:pt>
    <dgm:pt modelId="{3291B330-A523-4CE0-B1A2-E5E770CBB832}" type="sibTrans" cxnId="{359E0471-C391-4023-ACD7-503CFB3596B7}">
      <dgm:prSet/>
      <dgm:spPr/>
      <dgm:t>
        <a:bodyPr/>
        <a:lstStyle/>
        <a:p>
          <a:endParaRPr lang="es-EC"/>
        </a:p>
      </dgm:t>
    </dgm:pt>
    <dgm:pt modelId="{93A8C322-BA72-4B3D-9CD7-CEFB7DDB9D2E}">
      <dgm:prSet phldrT="[Texto]"/>
      <dgm:spPr/>
      <dgm:t>
        <a:bodyPr/>
        <a:lstStyle/>
        <a:p>
          <a:r>
            <a:rPr lang="es-ES" dirty="0" smtClean="0"/>
            <a:t>Relación nula con GAD's</a:t>
          </a:r>
          <a:endParaRPr lang="es-EC" dirty="0"/>
        </a:p>
      </dgm:t>
    </dgm:pt>
    <dgm:pt modelId="{34CA2A36-56B2-465F-AAA8-438FFEEEF9A6}" type="parTrans" cxnId="{9402248A-156D-4A45-BBAA-2F3B611CB5D6}">
      <dgm:prSet/>
      <dgm:spPr/>
      <dgm:t>
        <a:bodyPr/>
        <a:lstStyle/>
        <a:p>
          <a:endParaRPr lang="es-EC"/>
        </a:p>
      </dgm:t>
    </dgm:pt>
    <dgm:pt modelId="{B93901AB-1C06-46DD-BFAA-AB0BA7B81F4E}" type="sibTrans" cxnId="{9402248A-156D-4A45-BBAA-2F3B611CB5D6}">
      <dgm:prSet/>
      <dgm:spPr/>
      <dgm:t>
        <a:bodyPr/>
        <a:lstStyle/>
        <a:p>
          <a:endParaRPr lang="es-EC"/>
        </a:p>
      </dgm:t>
    </dgm:pt>
    <dgm:pt modelId="{F5D31498-9018-4511-9363-3FDEC752F566}">
      <dgm:prSet phldrT="[Texto]"/>
      <dgm:spPr/>
      <dgm:t>
        <a:bodyPr/>
        <a:lstStyle/>
        <a:p>
          <a:r>
            <a:rPr lang="es-ES" dirty="0" smtClean="0"/>
            <a:t>Balnearios están dentro del inventario de cada parroquia y del consejo provincial de Pichincha</a:t>
          </a:r>
          <a:endParaRPr lang="es-EC" dirty="0"/>
        </a:p>
      </dgm:t>
    </dgm:pt>
    <dgm:pt modelId="{609D3003-85C7-4ADC-B1A0-078EF32E718E}" type="parTrans" cxnId="{6AAC8CA4-9E34-4E06-A88C-AE7FD0945203}">
      <dgm:prSet/>
      <dgm:spPr/>
      <dgm:t>
        <a:bodyPr/>
        <a:lstStyle/>
        <a:p>
          <a:endParaRPr lang="es-EC"/>
        </a:p>
      </dgm:t>
    </dgm:pt>
    <dgm:pt modelId="{EB43317E-4896-425F-BB37-0B921E15C250}" type="sibTrans" cxnId="{6AAC8CA4-9E34-4E06-A88C-AE7FD0945203}">
      <dgm:prSet/>
      <dgm:spPr/>
      <dgm:t>
        <a:bodyPr/>
        <a:lstStyle/>
        <a:p>
          <a:endParaRPr lang="es-EC"/>
        </a:p>
      </dgm:t>
    </dgm:pt>
    <dgm:pt modelId="{7E89D7F5-5003-48CB-8358-7E91B4BD6AF4}">
      <dgm:prSet phldrT="[Texto]"/>
      <dgm:spPr/>
      <dgm:t>
        <a:bodyPr/>
        <a:lstStyle/>
        <a:p>
          <a:r>
            <a:rPr lang="es-ES" dirty="0" smtClean="0"/>
            <a:t>3: Estrategias Marketing</a:t>
          </a:r>
          <a:endParaRPr lang="es-EC" dirty="0"/>
        </a:p>
      </dgm:t>
    </dgm:pt>
    <dgm:pt modelId="{9B1B142B-C83D-4281-AE9B-85C1B33D6CC6}" type="parTrans" cxnId="{EB4C00EB-BC5D-4F5A-83EC-DC26BE434A8F}">
      <dgm:prSet/>
      <dgm:spPr/>
      <dgm:t>
        <a:bodyPr/>
        <a:lstStyle/>
        <a:p>
          <a:endParaRPr lang="es-EC"/>
        </a:p>
      </dgm:t>
    </dgm:pt>
    <dgm:pt modelId="{D387783B-504A-415F-AF74-66C9766D90C1}" type="sibTrans" cxnId="{EB4C00EB-BC5D-4F5A-83EC-DC26BE434A8F}">
      <dgm:prSet/>
      <dgm:spPr/>
      <dgm:t>
        <a:bodyPr/>
        <a:lstStyle/>
        <a:p>
          <a:endParaRPr lang="es-EC"/>
        </a:p>
      </dgm:t>
    </dgm:pt>
    <dgm:pt modelId="{C87E834E-EA52-4E15-8AC8-1BC2B5BB84DD}">
      <dgm:prSet phldrT="[Texto]"/>
      <dgm:spPr/>
      <dgm:t>
        <a:bodyPr/>
        <a:lstStyle/>
        <a:p>
          <a:r>
            <a:rPr lang="es-ES" dirty="0" smtClean="0"/>
            <a:t>La Merced único establecimientos con estrategias de marketing</a:t>
          </a:r>
          <a:endParaRPr lang="es-EC" dirty="0"/>
        </a:p>
      </dgm:t>
    </dgm:pt>
    <dgm:pt modelId="{8A0647A3-B246-4877-8B7F-59633DA37E26}" type="parTrans" cxnId="{1EF7BD13-F177-4AEE-8229-8AFB6ACD482D}">
      <dgm:prSet/>
      <dgm:spPr/>
      <dgm:t>
        <a:bodyPr/>
        <a:lstStyle/>
        <a:p>
          <a:endParaRPr lang="es-EC"/>
        </a:p>
      </dgm:t>
    </dgm:pt>
    <dgm:pt modelId="{76D16505-DF12-490B-B47E-42BF55CB22FE}" type="sibTrans" cxnId="{1EF7BD13-F177-4AEE-8229-8AFB6ACD482D}">
      <dgm:prSet/>
      <dgm:spPr/>
      <dgm:t>
        <a:bodyPr/>
        <a:lstStyle/>
        <a:p>
          <a:endParaRPr lang="es-EC"/>
        </a:p>
      </dgm:t>
    </dgm:pt>
    <dgm:pt modelId="{C696D6BB-84E1-479C-8ACB-D92918B1F1BC}">
      <dgm:prSet phldrT="[Texto]"/>
      <dgm:spPr/>
      <dgm:t>
        <a:bodyPr/>
        <a:lstStyle/>
        <a:p>
          <a:r>
            <a:rPr lang="es-ES" dirty="0" smtClean="0"/>
            <a:t>El Tingo y La Merced tienen nomenclatura del MINTUR</a:t>
          </a:r>
          <a:endParaRPr lang="es-EC" dirty="0"/>
        </a:p>
      </dgm:t>
    </dgm:pt>
    <dgm:pt modelId="{84C92D9E-F002-4A0B-B9CB-939DB5E7B3EC}" type="parTrans" cxnId="{0E46CC47-461A-4982-8E63-C633D0F789D4}">
      <dgm:prSet/>
      <dgm:spPr/>
      <dgm:t>
        <a:bodyPr/>
        <a:lstStyle/>
        <a:p>
          <a:endParaRPr lang="es-EC"/>
        </a:p>
      </dgm:t>
    </dgm:pt>
    <dgm:pt modelId="{09773AD1-CB13-47E0-A399-96048BC537CA}" type="sibTrans" cxnId="{0E46CC47-461A-4982-8E63-C633D0F789D4}">
      <dgm:prSet/>
      <dgm:spPr/>
      <dgm:t>
        <a:bodyPr/>
        <a:lstStyle/>
        <a:p>
          <a:endParaRPr lang="es-EC"/>
        </a:p>
      </dgm:t>
    </dgm:pt>
    <dgm:pt modelId="{EA2A453E-1313-419D-B462-C96AEFB1A527}">
      <dgm:prSet phldrT="[Texto]"/>
      <dgm:spPr/>
      <dgm:t>
        <a:bodyPr/>
        <a:lstStyle/>
        <a:p>
          <a:r>
            <a:rPr lang="es-ES" dirty="0" smtClean="0"/>
            <a:t>Aspectos que deben tomarse en cuenta para llegar a ser considerados un referente en turismo termal</a:t>
          </a:r>
          <a:endParaRPr lang="es-EC" dirty="0"/>
        </a:p>
      </dgm:t>
    </dgm:pt>
    <dgm:pt modelId="{02C01986-342E-47EF-A140-DD351B213944}" type="parTrans" cxnId="{08495D38-A4BC-473B-996B-74F8DFD87763}">
      <dgm:prSet/>
      <dgm:spPr/>
      <dgm:t>
        <a:bodyPr/>
        <a:lstStyle/>
        <a:p>
          <a:endParaRPr lang="es-EC"/>
        </a:p>
      </dgm:t>
    </dgm:pt>
    <dgm:pt modelId="{334AE3E8-FBA9-4654-987D-D0748D16119D}" type="sibTrans" cxnId="{08495D38-A4BC-473B-996B-74F8DFD87763}">
      <dgm:prSet/>
      <dgm:spPr/>
      <dgm:t>
        <a:bodyPr/>
        <a:lstStyle/>
        <a:p>
          <a:endParaRPr lang="es-EC"/>
        </a:p>
      </dgm:t>
    </dgm:pt>
    <dgm:pt modelId="{B50BA72E-6D7C-4D4A-8B4B-CC1504CE0797}">
      <dgm:prSet phldrT="[Texto]"/>
      <dgm:spPr/>
      <dgm:t>
        <a:bodyPr/>
        <a:lstStyle/>
        <a:p>
          <a:r>
            <a:rPr lang="es-ES" dirty="0" smtClean="0"/>
            <a:t>4: Evolución Desarrollo Turístico</a:t>
          </a:r>
          <a:endParaRPr lang="es-EC" dirty="0"/>
        </a:p>
      </dgm:t>
    </dgm:pt>
    <dgm:pt modelId="{0C5D024E-1AE0-461A-B753-D0BA3CACCA28}" type="parTrans" cxnId="{BAD1FA96-B1E1-45BE-94A0-1046B24EA13B}">
      <dgm:prSet/>
      <dgm:spPr/>
      <dgm:t>
        <a:bodyPr/>
        <a:lstStyle/>
        <a:p>
          <a:endParaRPr lang="es-EC"/>
        </a:p>
      </dgm:t>
    </dgm:pt>
    <dgm:pt modelId="{535F49B7-12AB-4239-899F-DB8B62C9BA27}" type="sibTrans" cxnId="{BAD1FA96-B1E1-45BE-94A0-1046B24EA13B}">
      <dgm:prSet/>
      <dgm:spPr/>
      <dgm:t>
        <a:bodyPr/>
        <a:lstStyle/>
        <a:p>
          <a:endParaRPr lang="es-EC"/>
        </a:p>
      </dgm:t>
    </dgm:pt>
    <dgm:pt modelId="{8C32E2F0-8340-43E0-BDE1-F08F7E2C9B30}">
      <dgm:prSet phldrT="[Texto]"/>
      <dgm:spPr/>
      <dgm:t>
        <a:bodyPr/>
        <a:lstStyle/>
        <a:p>
          <a:r>
            <a:rPr lang="es-ES" dirty="0" smtClean="0"/>
            <a:t>Años 80-90 tuvo su declive</a:t>
          </a:r>
          <a:endParaRPr lang="es-EC" dirty="0"/>
        </a:p>
      </dgm:t>
    </dgm:pt>
    <dgm:pt modelId="{007909F4-3CFB-4D1E-BCE6-99FD8F32FE96}" type="parTrans" cxnId="{85E9A3CD-E680-45F9-8309-506E18E5170A}">
      <dgm:prSet/>
      <dgm:spPr/>
      <dgm:t>
        <a:bodyPr/>
        <a:lstStyle/>
        <a:p>
          <a:endParaRPr lang="es-EC"/>
        </a:p>
      </dgm:t>
    </dgm:pt>
    <dgm:pt modelId="{A7B2AD59-C952-4930-B452-EDD2A7977194}" type="sibTrans" cxnId="{85E9A3CD-E680-45F9-8309-506E18E5170A}">
      <dgm:prSet/>
      <dgm:spPr/>
      <dgm:t>
        <a:bodyPr/>
        <a:lstStyle/>
        <a:p>
          <a:endParaRPr lang="es-EC"/>
        </a:p>
      </dgm:t>
    </dgm:pt>
    <dgm:pt modelId="{2231A0EA-A96A-48BB-A2B2-168E9C15FA4E}">
      <dgm:prSet phldrT="[Texto]"/>
      <dgm:spPr/>
      <dgm:t>
        <a:bodyPr/>
        <a:lstStyle/>
        <a:p>
          <a:r>
            <a:rPr lang="es-ES" dirty="0" smtClean="0"/>
            <a:t>Etapa de rejuvenecimiento</a:t>
          </a:r>
          <a:endParaRPr lang="es-EC" dirty="0"/>
        </a:p>
      </dgm:t>
    </dgm:pt>
    <dgm:pt modelId="{9D54373A-B154-46AB-8850-68A8D96EC352}" type="parTrans" cxnId="{48416B2E-2DFB-4303-BA2D-FF9FF145B7BC}">
      <dgm:prSet/>
      <dgm:spPr/>
      <dgm:t>
        <a:bodyPr/>
        <a:lstStyle/>
        <a:p>
          <a:endParaRPr lang="es-EC"/>
        </a:p>
      </dgm:t>
    </dgm:pt>
    <dgm:pt modelId="{E1F5B424-C9E0-4B69-9F82-BACFDE7CE68E}" type="sibTrans" cxnId="{48416B2E-2DFB-4303-BA2D-FF9FF145B7BC}">
      <dgm:prSet/>
      <dgm:spPr/>
      <dgm:t>
        <a:bodyPr/>
        <a:lstStyle/>
        <a:p>
          <a:endParaRPr lang="es-EC"/>
        </a:p>
      </dgm:t>
    </dgm:pt>
    <dgm:pt modelId="{C3574A80-811E-4F0F-AA74-3FFE48E48B4D}">
      <dgm:prSet phldrT="[Texto]"/>
      <dgm:spPr/>
      <dgm:t>
        <a:bodyPr/>
        <a:lstStyle/>
        <a:p>
          <a:r>
            <a:rPr lang="es-ES" dirty="0" smtClean="0"/>
            <a:t>Excursionistas consideran que el desarrollo turístico en el sector es “Medio”</a:t>
          </a:r>
          <a:endParaRPr lang="es-EC" dirty="0"/>
        </a:p>
      </dgm:t>
    </dgm:pt>
    <dgm:pt modelId="{200AFAC2-7C99-4BC9-A8E3-20136539A664}" type="parTrans" cxnId="{0FAC1693-0275-4311-BA3B-9326F649D558}">
      <dgm:prSet/>
      <dgm:spPr/>
      <dgm:t>
        <a:bodyPr/>
        <a:lstStyle/>
        <a:p>
          <a:endParaRPr lang="es-EC"/>
        </a:p>
      </dgm:t>
    </dgm:pt>
    <dgm:pt modelId="{BE1B3844-9658-4E71-917B-CDFB861F318C}" type="sibTrans" cxnId="{0FAC1693-0275-4311-BA3B-9326F649D558}">
      <dgm:prSet/>
      <dgm:spPr/>
      <dgm:t>
        <a:bodyPr/>
        <a:lstStyle/>
        <a:p>
          <a:endParaRPr lang="es-EC"/>
        </a:p>
      </dgm:t>
    </dgm:pt>
    <dgm:pt modelId="{69D5EF07-D323-437F-9CEA-61F10F770FD6}" type="pres">
      <dgm:prSet presAssocID="{F7491E1E-587A-4704-B3C6-F58ACD711ED5}" presName="Name0" presStyleCnt="0">
        <dgm:presLayoutVars>
          <dgm:dir/>
          <dgm:animLvl val="lvl"/>
          <dgm:resizeHandles val="exact"/>
        </dgm:presLayoutVars>
      </dgm:prSet>
      <dgm:spPr/>
      <dgm:t>
        <a:bodyPr/>
        <a:lstStyle/>
        <a:p>
          <a:endParaRPr lang="es-EC"/>
        </a:p>
      </dgm:t>
    </dgm:pt>
    <dgm:pt modelId="{5238FE4A-A004-4BC1-88E0-FBDE4C4EC429}" type="pres">
      <dgm:prSet presAssocID="{D93C89A7-46BD-435A-8799-661E7CC18700}" presName="composite" presStyleCnt="0"/>
      <dgm:spPr/>
    </dgm:pt>
    <dgm:pt modelId="{005D3C55-9983-4639-B04D-8DDFFE21A631}" type="pres">
      <dgm:prSet presAssocID="{D93C89A7-46BD-435A-8799-661E7CC18700}" presName="parTx" presStyleLbl="alignNode1" presStyleIdx="0" presStyleCnt="4">
        <dgm:presLayoutVars>
          <dgm:chMax val="0"/>
          <dgm:chPref val="0"/>
          <dgm:bulletEnabled val="1"/>
        </dgm:presLayoutVars>
      </dgm:prSet>
      <dgm:spPr/>
      <dgm:t>
        <a:bodyPr/>
        <a:lstStyle/>
        <a:p>
          <a:endParaRPr lang="es-EC"/>
        </a:p>
      </dgm:t>
    </dgm:pt>
    <dgm:pt modelId="{72A461EB-29B0-4F0E-9D93-87CA675EC498}" type="pres">
      <dgm:prSet presAssocID="{D93C89A7-46BD-435A-8799-661E7CC18700}" presName="desTx" presStyleLbl="alignAccFollowNode1" presStyleIdx="0" presStyleCnt="4">
        <dgm:presLayoutVars>
          <dgm:bulletEnabled val="1"/>
        </dgm:presLayoutVars>
      </dgm:prSet>
      <dgm:spPr/>
      <dgm:t>
        <a:bodyPr/>
        <a:lstStyle/>
        <a:p>
          <a:endParaRPr lang="es-EC"/>
        </a:p>
      </dgm:t>
    </dgm:pt>
    <dgm:pt modelId="{18364205-A2EE-4A22-BE71-D0026A11BA39}" type="pres">
      <dgm:prSet presAssocID="{BB85688D-0188-4928-9EC7-3068441067C5}" presName="space" presStyleCnt="0"/>
      <dgm:spPr/>
    </dgm:pt>
    <dgm:pt modelId="{994F0C5C-34F2-4636-A791-9CB1FE80971F}" type="pres">
      <dgm:prSet presAssocID="{84907DCD-87D3-44FB-95DB-922EC18BF1FE}" presName="composite" presStyleCnt="0"/>
      <dgm:spPr/>
    </dgm:pt>
    <dgm:pt modelId="{46467904-AA52-4131-9E06-1F49A163B10D}" type="pres">
      <dgm:prSet presAssocID="{84907DCD-87D3-44FB-95DB-922EC18BF1FE}" presName="parTx" presStyleLbl="alignNode1" presStyleIdx="1" presStyleCnt="4">
        <dgm:presLayoutVars>
          <dgm:chMax val="0"/>
          <dgm:chPref val="0"/>
          <dgm:bulletEnabled val="1"/>
        </dgm:presLayoutVars>
      </dgm:prSet>
      <dgm:spPr/>
      <dgm:t>
        <a:bodyPr/>
        <a:lstStyle/>
        <a:p>
          <a:endParaRPr lang="es-EC"/>
        </a:p>
      </dgm:t>
    </dgm:pt>
    <dgm:pt modelId="{3D7BE965-C021-46C5-B394-49E325A15C33}" type="pres">
      <dgm:prSet presAssocID="{84907DCD-87D3-44FB-95DB-922EC18BF1FE}" presName="desTx" presStyleLbl="alignAccFollowNode1" presStyleIdx="1" presStyleCnt="4">
        <dgm:presLayoutVars>
          <dgm:bulletEnabled val="1"/>
        </dgm:presLayoutVars>
      </dgm:prSet>
      <dgm:spPr/>
      <dgm:t>
        <a:bodyPr/>
        <a:lstStyle/>
        <a:p>
          <a:endParaRPr lang="es-EC"/>
        </a:p>
      </dgm:t>
    </dgm:pt>
    <dgm:pt modelId="{7DBEF375-7592-4995-8B18-A6F3DB7EB0D6}" type="pres">
      <dgm:prSet presAssocID="{3291B330-A523-4CE0-B1A2-E5E770CBB832}" presName="space" presStyleCnt="0"/>
      <dgm:spPr/>
    </dgm:pt>
    <dgm:pt modelId="{07DC4D0D-30E5-4853-9431-C0107407EA19}" type="pres">
      <dgm:prSet presAssocID="{7E89D7F5-5003-48CB-8358-7E91B4BD6AF4}" presName="composite" presStyleCnt="0"/>
      <dgm:spPr/>
    </dgm:pt>
    <dgm:pt modelId="{34CF3A42-2921-485A-8AA6-1C8B3B689DC7}" type="pres">
      <dgm:prSet presAssocID="{7E89D7F5-5003-48CB-8358-7E91B4BD6AF4}" presName="parTx" presStyleLbl="alignNode1" presStyleIdx="2" presStyleCnt="4">
        <dgm:presLayoutVars>
          <dgm:chMax val="0"/>
          <dgm:chPref val="0"/>
          <dgm:bulletEnabled val="1"/>
        </dgm:presLayoutVars>
      </dgm:prSet>
      <dgm:spPr/>
      <dgm:t>
        <a:bodyPr/>
        <a:lstStyle/>
        <a:p>
          <a:endParaRPr lang="es-EC"/>
        </a:p>
      </dgm:t>
    </dgm:pt>
    <dgm:pt modelId="{F67A9C52-47EA-4C21-9B47-BECBECFA55C2}" type="pres">
      <dgm:prSet presAssocID="{7E89D7F5-5003-48CB-8358-7E91B4BD6AF4}" presName="desTx" presStyleLbl="alignAccFollowNode1" presStyleIdx="2" presStyleCnt="4">
        <dgm:presLayoutVars>
          <dgm:bulletEnabled val="1"/>
        </dgm:presLayoutVars>
      </dgm:prSet>
      <dgm:spPr/>
      <dgm:t>
        <a:bodyPr/>
        <a:lstStyle/>
        <a:p>
          <a:endParaRPr lang="es-EC"/>
        </a:p>
      </dgm:t>
    </dgm:pt>
    <dgm:pt modelId="{7421124A-9FB1-44A4-BBAB-0C8BEC2461C6}" type="pres">
      <dgm:prSet presAssocID="{D387783B-504A-415F-AF74-66C9766D90C1}" presName="space" presStyleCnt="0"/>
      <dgm:spPr/>
    </dgm:pt>
    <dgm:pt modelId="{3A81A7AE-9826-4C55-AD45-78920BB8BC05}" type="pres">
      <dgm:prSet presAssocID="{B50BA72E-6D7C-4D4A-8B4B-CC1504CE0797}" presName="composite" presStyleCnt="0"/>
      <dgm:spPr/>
    </dgm:pt>
    <dgm:pt modelId="{96E59753-8CBC-4E79-B35E-F32DA51197AA}" type="pres">
      <dgm:prSet presAssocID="{B50BA72E-6D7C-4D4A-8B4B-CC1504CE0797}" presName="parTx" presStyleLbl="alignNode1" presStyleIdx="3" presStyleCnt="4">
        <dgm:presLayoutVars>
          <dgm:chMax val="0"/>
          <dgm:chPref val="0"/>
          <dgm:bulletEnabled val="1"/>
        </dgm:presLayoutVars>
      </dgm:prSet>
      <dgm:spPr/>
      <dgm:t>
        <a:bodyPr/>
        <a:lstStyle/>
        <a:p>
          <a:endParaRPr lang="es-EC"/>
        </a:p>
      </dgm:t>
    </dgm:pt>
    <dgm:pt modelId="{8CBF9E68-0A58-4FE5-9A68-ECCA97DD313B}" type="pres">
      <dgm:prSet presAssocID="{B50BA72E-6D7C-4D4A-8B4B-CC1504CE0797}" presName="desTx" presStyleLbl="alignAccFollowNode1" presStyleIdx="3" presStyleCnt="4">
        <dgm:presLayoutVars>
          <dgm:bulletEnabled val="1"/>
        </dgm:presLayoutVars>
      </dgm:prSet>
      <dgm:spPr/>
      <dgm:t>
        <a:bodyPr/>
        <a:lstStyle/>
        <a:p>
          <a:endParaRPr lang="es-EC"/>
        </a:p>
      </dgm:t>
    </dgm:pt>
  </dgm:ptLst>
  <dgm:cxnLst>
    <dgm:cxn modelId="{1EF7BD13-F177-4AEE-8229-8AFB6ACD482D}" srcId="{7E89D7F5-5003-48CB-8358-7E91B4BD6AF4}" destId="{C87E834E-EA52-4E15-8AC8-1BC2B5BB84DD}" srcOrd="0" destOrd="0" parTransId="{8A0647A3-B246-4877-8B7F-59633DA37E26}" sibTransId="{76D16505-DF12-490B-B47E-42BF55CB22FE}"/>
    <dgm:cxn modelId="{0E46CC47-461A-4982-8E63-C633D0F789D4}" srcId="{7E89D7F5-5003-48CB-8358-7E91B4BD6AF4}" destId="{C696D6BB-84E1-479C-8ACB-D92918B1F1BC}" srcOrd="1" destOrd="0" parTransId="{84C92D9E-F002-4A0B-B9CB-939DB5E7B3EC}" sibTransId="{09773AD1-CB13-47E0-A399-96048BC537CA}"/>
    <dgm:cxn modelId="{85E9A3CD-E680-45F9-8309-506E18E5170A}" srcId="{B50BA72E-6D7C-4D4A-8B4B-CC1504CE0797}" destId="{8C32E2F0-8340-43E0-BDE1-F08F7E2C9B30}" srcOrd="0" destOrd="0" parTransId="{007909F4-3CFB-4D1E-BCE6-99FD8F32FE96}" sibTransId="{A7B2AD59-C952-4930-B452-EDD2A7977194}"/>
    <dgm:cxn modelId="{9402248A-156D-4A45-BBAA-2F3B611CB5D6}" srcId="{84907DCD-87D3-44FB-95DB-922EC18BF1FE}" destId="{93A8C322-BA72-4B3D-9CD7-CEFB7DDB9D2E}" srcOrd="0" destOrd="0" parTransId="{34CA2A36-56B2-465F-AAA8-438FFEEEF9A6}" sibTransId="{B93901AB-1C06-46DD-BFAA-AB0BA7B81F4E}"/>
    <dgm:cxn modelId="{B1EE0183-A9D7-4190-A4EC-C15146009A4B}" type="presOf" srcId="{C3574A80-811E-4F0F-AA74-3FFE48E48B4D}" destId="{8CBF9E68-0A58-4FE5-9A68-ECCA97DD313B}" srcOrd="0" destOrd="2" presId="urn:microsoft.com/office/officeart/2005/8/layout/hList1"/>
    <dgm:cxn modelId="{8D3115D3-A904-4133-BF29-546D5DD22ED0}" type="presOf" srcId="{F7491E1E-587A-4704-B3C6-F58ACD711ED5}" destId="{69D5EF07-D323-437F-9CEA-61F10F770FD6}" srcOrd="0" destOrd="0" presId="urn:microsoft.com/office/officeart/2005/8/layout/hList1"/>
    <dgm:cxn modelId="{08495D38-A4BC-473B-996B-74F8DFD87763}" srcId="{D93C89A7-46BD-435A-8799-661E7CC18700}" destId="{EA2A453E-1313-419D-B462-C96AEFB1A527}" srcOrd="1" destOrd="0" parTransId="{02C01986-342E-47EF-A140-DD351B213944}" sibTransId="{334AE3E8-FBA9-4654-987D-D0748D16119D}"/>
    <dgm:cxn modelId="{359E0471-C391-4023-ACD7-503CFB3596B7}" srcId="{F7491E1E-587A-4704-B3C6-F58ACD711ED5}" destId="{84907DCD-87D3-44FB-95DB-922EC18BF1FE}" srcOrd="1" destOrd="0" parTransId="{85293F9F-359A-41B9-AEA2-78F83DD0D7AB}" sibTransId="{3291B330-A523-4CE0-B1A2-E5E770CBB832}"/>
    <dgm:cxn modelId="{CFE99E40-AF75-4C54-A55B-8495CB6524FA}" type="presOf" srcId="{C696D6BB-84E1-479C-8ACB-D92918B1F1BC}" destId="{F67A9C52-47EA-4C21-9B47-BECBECFA55C2}" srcOrd="0" destOrd="1" presId="urn:microsoft.com/office/officeart/2005/8/layout/hList1"/>
    <dgm:cxn modelId="{47A4C8C4-DB91-4A5D-AE52-288EAC820D2B}" type="presOf" srcId="{2231A0EA-A96A-48BB-A2B2-168E9C15FA4E}" destId="{8CBF9E68-0A58-4FE5-9A68-ECCA97DD313B}" srcOrd="0" destOrd="1" presId="urn:microsoft.com/office/officeart/2005/8/layout/hList1"/>
    <dgm:cxn modelId="{1221F908-81EE-4830-9882-50855C0EE95B}" type="presOf" srcId="{93A8C322-BA72-4B3D-9CD7-CEFB7DDB9D2E}" destId="{3D7BE965-C021-46C5-B394-49E325A15C33}" srcOrd="0" destOrd="0" presId="urn:microsoft.com/office/officeart/2005/8/layout/hList1"/>
    <dgm:cxn modelId="{BF6A24FA-1E62-4D27-989E-BED762357B85}" type="presOf" srcId="{EA2A453E-1313-419D-B462-C96AEFB1A527}" destId="{72A461EB-29B0-4F0E-9D93-87CA675EC498}" srcOrd="0" destOrd="1" presId="urn:microsoft.com/office/officeart/2005/8/layout/hList1"/>
    <dgm:cxn modelId="{3A75FF63-8658-4E71-B11F-6410C3953FF5}" type="presOf" srcId="{8C32E2F0-8340-43E0-BDE1-F08F7E2C9B30}" destId="{8CBF9E68-0A58-4FE5-9A68-ECCA97DD313B}" srcOrd="0" destOrd="0" presId="urn:microsoft.com/office/officeart/2005/8/layout/hList1"/>
    <dgm:cxn modelId="{83AFC82A-BD36-42CF-BE7C-8E8597D821B2}" type="presOf" srcId="{24534183-5744-475B-9F73-BF2AA7CBE6D0}" destId="{72A461EB-29B0-4F0E-9D93-87CA675EC498}" srcOrd="0" destOrd="0" presId="urn:microsoft.com/office/officeart/2005/8/layout/hList1"/>
    <dgm:cxn modelId="{6AAC8CA4-9E34-4E06-A88C-AE7FD0945203}" srcId="{84907DCD-87D3-44FB-95DB-922EC18BF1FE}" destId="{F5D31498-9018-4511-9363-3FDEC752F566}" srcOrd="1" destOrd="0" parTransId="{609D3003-85C7-4ADC-B1A0-078EF32E718E}" sibTransId="{EB43317E-4896-425F-BB37-0B921E15C250}"/>
    <dgm:cxn modelId="{0FAC1693-0275-4311-BA3B-9326F649D558}" srcId="{B50BA72E-6D7C-4D4A-8B4B-CC1504CE0797}" destId="{C3574A80-811E-4F0F-AA74-3FFE48E48B4D}" srcOrd="2" destOrd="0" parTransId="{200AFAC2-7C99-4BC9-A8E3-20136539A664}" sibTransId="{BE1B3844-9658-4E71-917B-CDFB861F318C}"/>
    <dgm:cxn modelId="{F55CCD33-FC15-4C19-816D-8C35F0046242}" type="presOf" srcId="{D93C89A7-46BD-435A-8799-661E7CC18700}" destId="{005D3C55-9983-4639-B04D-8DDFFE21A631}" srcOrd="0" destOrd="0" presId="urn:microsoft.com/office/officeart/2005/8/layout/hList1"/>
    <dgm:cxn modelId="{4ED02497-62B6-4493-8DCB-912A6A3137BB}" type="presOf" srcId="{C87E834E-EA52-4E15-8AC8-1BC2B5BB84DD}" destId="{F67A9C52-47EA-4C21-9B47-BECBECFA55C2}" srcOrd="0" destOrd="0" presId="urn:microsoft.com/office/officeart/2005/8/layout/hList1"/>
    <dgm:cxn modelId="{BAD1FA96-B1E1-45BE-94A0-1046B24EA13B}" srcId="{F7491E1E-587A-4704-B3C6-F58ACD711ED5}" destId="{B50BA72E-6D7C-4D4A-8B4B-CC1504CE0797}" srcOrd="3" destOrd="0" parTransId="{0C5D024E-1AE0-461A-B753-D0BA3CACCA28}" sibTransId="{535F49B7-12AB-4239-899F-DB8B62C9BA27}"/>
    <dgm:cxn modelId="{FDCC916E-9BC9-48F7-8162-323CFE9159C1}" type="presOf" srcId="{B50BA72E-6D7C-4D4A-8B4B-CC1504CE0797}" destId="{96E59753-8CBC-4E79-B35E-F32DA51197AA}" srcOrd="0" destOrd="0" presId="urn:microsoft.com/office/officeart/2005/8/layout/hList1"/>
    <dgm:cxn modelId="{48416B2E-2DFB-4303-BA2D-FF9FF145B7BC}" srcId="{B50BA72E-6D7C-4D4A-8B4B-CC1504CE0797}" destId="{2231A0EA-A96A-48BB-A2B2-168E9C15FA4E}" srcOrd="1" destOrd="0" parTransId="{9D54373A-B154-46AB-8850-68A8D96EC352}" sibTransId="{E1F5B424-C9E0-4B69-9F82-BACFDE7CE68E}"/>
    <dgm:cxn modelId="{92611276-B49F-4C51-9BE0-68007DAC54F8}" type="presOf" srcId="{F5D31498-9018-4511-9363-3FDEC752F566}" destId="{3D7BE965-C021-46C5-B394-49E325A15C33}" srcOrd="0" destOrd="1" presId="urn:microsoft.com/office/officeart/2005/8/layout/hList1"/>
    <dgm:cxn modelId="{48390F6E-4EBD-40E5-BBA0-C6D3CDE3E179}" srcId="{F7491E1E-587A-4704-B3C6-F58ACD711ED5}" destId="{D93C89A7-46BD-435A-8799-661E7CC18700}" srcOrd="0" destOrd="0" parTransId="{11FDF903-4DAA-4E5B-871A-2F094A050596}" sibTransId="{BB85688D-0188-4928-9EC7-3068441067C5}"/>
    <dgm:cxn modelId="{EB4C00EB-BC5D-4F5A-83EC-DC26BE434A8F}" srcId="{F7491E1E-587A-4704-B3C6-F58ACD711ED5}" destId="{7E89D7F5-5003-48CB-8358-7E91B4BD6AF4}" srcOrd="2" destOrd="0" parTransId="{9B1B142B-C83D-4281-AE9B-85C1B33D6CC6}" sibTransId="{D387783B-504A-415F-AF74-66C9766D90C1}"/>
    <dgm:cxn modelId="{D4C9523D-F4EF-4B3D-9C24-AA778D6C476E}" srcId="{D93C89A7-46BD-435A-8799-661E7CC18700}" destId="{24534183-5744-475B-9F73-BF2AA7CBE6D0}" srcOrd="0" destOrd="0" parTransId="{CD5C1579-1B38-4428-BBAF-6F28029F9A82}" sibTransId="{9C3E9BC5-D3F1-4430-903E-E183A7E142B5}"/>
    <dgm:cxn modelId="{9D939107-AA1E-4125-85D0-DCD14A8D8D18}" type="presOf" srcId="{84907DCD-87D3-44FB-95DB-922EC18BF1FE}" destId="{46467904-AA52-4131-9E06-1F49A163B10D}" srcOrd="0" destOrd="0" presId="urn:microsoft.com/office/officeart/2005/8/layout/hList1"/>
    <dgm:cxn modelId="{BF912FDF-21CD-4B68-BA79-62E1A51CC7BA}" type="presOf" srcId="{7E89D7F5-5003-48CB-8358-7E91B4BD6AF4}" destId="{34CF3A42-2921-485A-8AA6-1C8B3B689DC7}" srcOrd="0" destOrd="0" presId="urn:microsoft.com/office/officeart/2005/8/layout/hList1"/>
    <dgm:cxn modelId="{C582A964-277A-4E53-8730-BB7DC6A50ADE}" type="presParOf" srcId="{69D5EF07-D323-437F-9CEA-61F10F770FD6}" destId="{5238FE4A-A004-4BC1-88E0-FBDE4C4EC429}" srcOrd="0" destOrd="0" presId="urn:microsoft.com/office/officeart/2005/8/layout/hList1"/>
    <dgm:cxn modelId="{9CFA30A3-B799-494A-AD97-BBF1D5118DE4}" type="presParOf" srcId="{5238FE4A-A004-4BC1-88E0-FBDE4C4EC429}" destId="{005D3C55-9983-4639-B04D-8DDFFE21A631}" srcOrd="0" destOrd="0" presId="urn:microsoft.com/office/officeart/2005/8/layout/hList1"/>
    <dgm:cxn modelId="{64A75208-274D-4EC3-A661-4A644EAD11B9}" type="presParOf" srcId="{5238FE4A-A004-4BC1-88E0-FBDE4C4EC429}" destId="{72A461EB-29B0-4F0E-9D93-87CA675EC498}" srcOrd="1" destOrd="0" presId="urn:microsoft.com/office/officeart/2005/8/layout/hList1"/>
    <dgm:cxn modelId="{9456ECDC-EBD5-4BCB-92CE-FD739D61D084}" type="presParOf" srcId="{69D5EF07-D323-437F-9CEA-61F10F770FD6}" destId="{18364205-A2EE-4A22-BE71-D0026A11BA39}" srcOrd="1" destOrd="0" presId="urn:microsoft.com/office/officeart/2005/8/layout/hList1"/>
    <dgm:cxn modelId="{6D4E7BC8-A038-46A3-93C7-F45A2D3363DA}" type="presParOf" srcId="{69D5EF07-D323-437F-9CEA-61F10F770FD6}" destId="{994F0C5C-34F2-4636-A791-9CB1FE80971F}" srcOrd="2" destOrd="0" presId="urn:microsoft.com/office/officeart/2005/8/layout/hList1"/>
    <dgm:cxn modelId="{FE5DF4F9-3C22-4CC5-B7CE-B8FAB084423F}" type="presParOf" srcId="{994F0C5C-34F2-4636-A791-9CB1FE80971F}" destId="{46467904-AA52-4131-9E06-1F49A163B10D}" srcOrd="0" destOrd="0" presId="urn:microsoft.com/office/officeart/2005/8/layout/hList1"/>
    <dgm:cxn modelId="{A47A0933-4469-4F89-8694-3C1BD29D9358}" type="presParOf" srcId="{994F0C5C-34F2-4636-A791-9CB1FE80971F}" destId="{3D7BE965-C021-46C5-B394-49E325A15C33}" srcOrd="1" destOrd="0" presId="urn:microsoft.com/office/officeart/2005/8/layout/hList1"/>
    <dgm:cxn modelId="{B92DD1AF-0248-49B8-861D-CC86045D6429}" type="presParOf" srcId="{69D5EF07-D323-437F-9CEA-61F10F770FD6}" destId="{7DBEF375-7592-4995-8B18-A6F3DB7EB0D6}" srcOrd="3" destOrd="0" presId="urn:microsoft.com/office/officeart/2005/8/layout/hList1"/>
    <dgm:cxn modelId="{0269503A-AA15-4C27-BB9E-75CEC68B2B70}" type="presParOf" srcId="{69D5EF07-D323-437F-9CEA-61F10F770FD6}" destId="{07DC4D0D-30E5-4853-9431-C0107407EA19}" srcOrd="4" destOrd="0" presId="urn:microsoft.com/office/officeart/2005/8/layout/hList1"/>
    <dgm:cxn modelId="{B9CE9CAF-F473-424B-AD89-713F26FA325D}" type="presParOf" srcId="{07DC4D0D-30E5-4853-9431-C0107407EA19}" destId="{34CF3A42-2921-485A-8AA6-1C8B3B689DC7}" srcOrd="0" destOrd="0" presId="urn:microsoft.com/office/officeart/2005/8/layout/hList1"/>
    <dgm:cxn modelId="{BD33A984-8E9A-497D-8267-BBA7C007926E}" type="presParOf" srcId="{07DC4D0D-30E5-4853-9431-C0107407EA19}" destId="{F67A9C52-47EA-4C21-9B47-BECBECFA55C2}" srcOrd="1" destOrd="0" presId="urn:microsoft.com/office/officeart/2005/8/layout/hList1"/>
    <dgm:cxn modelId="{4CF0307D-1631-4395-B1BC-805DF86FDE03}" type="presParOf" srcId="{69D5EF07-D323-437F-9CEA-61F10F770FD6}" destId="{7421124A-9FB1-44A4-BBAB-0C8BEC2461C6}" srcOrd="5" destOrd="0" presId="urn:microsoft.com/office/officeart/2005/8/layout/hList1"/>
    <dgm:cxn modelId="{190A3535-F81C-49CD-83FD-1E3FA9CBE63E}" type="presParOf" srcId="{69D5EF07-D323-437F-9CEA-61F10F770FD6}" destId="{3A81A7AE-9826-4C55-AD45-78920BB8BC05}" srcOrd="6" destOrd="0" presId="urn:microsoft.com/office/officeart/2005/8/layout/hList1"/>
    <dgm:cxn modelId="{0D7E6C58-B052-45B9-917D-7DCE9CC6D447}" type="presParOf" srcId="{3A81A7AE-9826-4C55-AD45-78920BB8BC05}" destId="{96E59753-8CBC-4E79-B35E-F32DA51197AA}" srcOrd="0" destOrd="0" presId="urn:microsoft.com/office/officeart/2005/8/layout/hList1"/>
    <dgm:cxn modelId="{542840D3-9AF0-4FB8-BA4B-59238D11C444}" type="presParOf" srcId="{3A81A7AE-9826-4C55-AD45-78920BB8BC05}" destId="{8CBF9E68-0A58-4FE5-9A68-ECCA97DD31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D68E16-980D-4BA2-976F-A9357AEEE2B9}" type="doc">
      <dgm:prSet loTypeId="urn:microsoft.com/office/officeart/2005/8/layout/default" loCatId="list" qsTypeId="urn:microsoft.com/office/officeart/2005/8/quickstyle/simple1" qsCatId="simple" csTypeId="urn:microsoft.com/office/officeart/2005/8/colors/accent1_2" csCatId="accent1" phldr="1"/>
      <dgm:spPr/>
    </dgm:pt>
    <dgm:pt modelId="{A9BB074A-EF4E-4FCC-B632-68EAB2907F87}">
      <dgm:prSet phldrT="[Texto]" custT="1"/>
      <dgm:spPr/>
      <dgm:t>
        <a:bodyPr/>
        <a:lstStyle/>
        <a:p>
          <a:r>
            <a:rPr lang="es-EC" sz="1600" dirty="0" smtClean="0"/>
            <a:t>Es necesario motivar a los prestadores de servicios termales y entidades encargadas de su administración la mejora en la difusión de estos atractivos termales, ya que de esta manera se puede aportar al desarrollo turístico de la ciudad de Quito al ocasionar que más excursionistas y turistas visiten los mismos en los alrededores del volcán Ilaló.</a:t>
          </a:r>
          <a:endParaRPr lang="es-EC" sz="1600" dirty="0"/>
        </a:p>
      </dgm:t>
    </dgm:pt>
    <dgm:pt modelId="{211ED9CC-CB4E-465A-A25C-6815E12118D3}" type="parTrans" cxnId="{0475415F-D6BE-438F-8E66-5180360FA6F2}">
      <dgm:prSet/>
      <dgm:spPr/>
      <dgm:t>
        <a:bodyPr/>
        <a:lstStyle/>
        <a:p>
          <a:endParaRPr lang="es-EC"/>
        </a:p>
      </dgm:t>
    </dgm:pt>
    <dgm:pt modelId="{CB6FE278-2F4C-4980-B02D-A59B47E5B588}" type="sibTrans" cxnId="{0475415F-D6BE-438F-8E66-5180360FA6F2}">
      <dgm:prSet/>
      <dgm:spPr/>
      <dgm:t>
        <a:bodyPr/>
        <a:lstStyle/>
        <a:p>
          <a:endParaRPr lang="es-EC"/>
        </a:p>
      </dgm:t>
    </dgm:pt>
    <dgm:pt modelId="{75288F0A-3593-484B-8FFB-11B627E838A7}">
      <dgm:prSet phldrT="[Texto]" custT="1"/>
      <dgm:spPr/>
      <dgm:t>
        <a:bodyPr/>
        <a:lstStyle/>
        <a:p>
          <a:r>
            <a:rPr lang="es-EC" sz="1600" dirty="0" smtClean="0"/>
            <a:t>Mejorar la gestión en cada uno de los establecientes prestadores de servicios termales, debido a que no se manejan bajo un plan de gestión o un manual de procesos en el cual se establezca las responsabilidades de cada trabajador. Con ello se pude brindar un mejor servicio al excursionista y el lograr una fidelización a los balnearios de aguas termales en los alrededores del Ilaló.</a:t>
          </a:r>
          <a:endParaRPr lang="es-EC" sz="1600" dirty="0"/>
        </a:p>
      </dgm:t>
    </dgm:pt>
    <dgm:pt modelId="{6CF7143C-903D-48C8-BE12-76B8589040FF}" type="parTrans" cxnId="{C40C68F8-3C50-4740-96A0-867BC4CF796D}">
      <dgm:prSet/>
      <dgm:spPr/>
      <dgm:t>
        <a:bodyPr/>
        <a:lstStyle/>
        <a:p>
          <a:endParaRPr lang="es-EC"/>
        </a:p>
      </dgm:t>
    </dgm:pt>
    <dgm:pt modelId="{CDF95626-83A5-42AE-9FF1-24F3D43C5C69}" type="sibTrans" cxnId="{C40C68F8-3C50-4740-96A0-867BC4CF796D}">
      <dgm:prSet/>
      <dgm:spPr/>
      <dgm:t>
        <a:bodyPr/>
        <a:lstStyle/>
        <a:p>
          <a:endParaRPr lang="es-EC"/>
        </a:p>
      </dgm:t>
    </dgm:pt>
    <dgm:pt modelId="{819C6D40-713E-4CAC-AF95-9F727A6B2869}">
      <dgm:prSet phldrT="[Texto]" custT="1"/>
      <dgm:spPr/>
      <dgm:t>
        <a:bodyPr/>
        <a:lstStyle/>
        <a:p>
          <a:r>
            <a:rPr lang="es-EC" sz="1600" dirty="0" smtClean="0"/>
            <a:t>La colocación de señalética turística es indispensable para que los nuevos excursionistas puedan informarse y acceder a los balnearios termales. Por ello es recomendable trabajar conjuntamente con el MINTUR y los GAD´s parroquiales para la mejora de señalización turística en los alrededores de los balnearios.</a:t>
          </a:r>
          <a:endParaRPr lang="es-EC" sz="1600" dirty="0"/>
        </a:p>
      </dgm:t>
    </dgm:pt>
    <dgm:pt modelId="{455BE577-455C-4131-95A7-E06EF7F504FE}" type="parTrans" cxnId="{2B600A50-4A25-491E-A1B5-D5DFDE64D4E8}">
      <dgm:prSet/>
      <dgm:spPr/>
      <dgm:t>
        <a:bodyPr/>
        <a:lstStyle/>
        <a:p>
          <a:endParaRPr lang="es-EC"/>
        </a:p>
      </dgm:t>
    </dgm:pt>
    <dgm:pt modelId="{8C58651A-E790-4BCF-94A0-10ED1DED49A7}" type="sibTrans" cxnId="{2B600A50-4A25-491E-A1B5-D5DFDE64D4E8}">
      <dgm:prSet/>
      <dgm:spPr/>
      <dgm:t>
        <a:bodyPr/>
        <a:lstStyle/>
        <a:p>
          <a:endParaRPr lang="es-EC"/>
        </a:p>
      </dgm:t>
    </dgm:pt>
    <dgm:pt modelId="{12F4E975-58DF-4F82-8950-FA662F406FDE}" type="pres">
      <dgm:prSet presAssocID="{FED68E16-980D-4BA2-976F-A9357AEEE2B9}" presName="diagram" presStyleCnt="0">
        <dgm:presLayoutVars>
          <dgm:dir/>
          <dgm:resizeHandles val="exact"/>
        </dgm:presLayoutVars>
      </dgm:prSet>
      <dgm:spPr/>
    </dgm:pt>
    <dgm:pt modelId="{B7C56915-02CF-467F-82D5-06520B26C6C2}" type="pres">
      <dgm:prSet presAssocID="{A9BB074A-EF4E-4FCC-B632-68EAB2907F87}" presName="node" presStyleLbl="node1" presStyleIdx="0" presStyleCnt="3">
        <dgm:presLayoutVars>
          <dgm:bulletEnabled val="1"/>
        </dgm:presLayoutVars>
      </dgm:prSet>
      <dgm:spPr/>
      <dgm:t>
        <a:bodyPr/>
        <a:lstStyle/>
        <a:p>
          <a:endParaRPr lang="es-EC"/>
        </a:p>
      </dgm:t>
    </dgm:pt>
    <dgm:pt modelId="{0B4BE53D-5F07-441B-8977-438E4D9134A8}" type="pres">
      <dgm:prSet presAssocID="{CB6FE278-2F4C-4980-B02D-A59B47E5B588}" presName="sibTrans" presStyleCnt="0"/>
      <dgm:spPr/>
    </dgm:pt>
    <dgm:pt modelId="{39CFA3AD-5171-49CB-8A45-0E087F1051B3}" type="pres">
      <dgm:prSet presAssocID="{75288F0A-3593-484B-8FFB-11B627E838A7}" presName="node" presStyleLbl="node1" presStyleIdx="1" presStyleCnt="3">
        <dgm:presLayoutVars>
          <dgm:bulletEnabled val="1"/>
        </dgm:presLayoutVars>
      </dgm:prSet>
      <dgm:spPr/>
      <dgm:t>
        <a:bodyPr/>
        <a:lstStyle/>
        <a:p>
          <a:endParaRPr lang="es-EC"/>
        </a:p>
      </dgm:t>
    </dgm:pt>
    <dgm:pt modelId="{48E8D4E0-3ADC-4108-B05D-A0A47A04EF4B}" type="pres">
      <dgm:prSet presAssocID="{CDF95626-83A5-42AE-9FF1-24F3D43C5C69}" presName="sibTrans" presStyleCnt="0"/>
      <dgm:spPr/>
    </dgm:pt>
    <dgm:pt modelId="{5D834047-0043-4251-AEF0-99E5939751F8}" type="pres">
      <dgm:prSet presAssocID="{819C6D40-713E-4CAC-AF95-9F727A6B2869}" presName="node" presStyleLbl="node1" presStyleIdx="2" presStyleCnt="3">
        <dgm:presLayoutVars>
          <dgm:bulletEnabled val="1"/>
        </dgm:presLayoutVars>
      </dgm:prSet>
      <dgm:spPr/>
      <dgm:t>
        <a:bodyPr/>
        <a:lstStyle/>
        <a:p>
          <a:endParaRPr lang="es-EC"/>
        </a:p>
      </dgm:t>
    </dgm:pt>
  </dgm:ptLst>
  <dgm:cxnLst>
    <dgm:cxn modelId="{C40C68F8-3C50-4740-96A0-867BC4CF796D}" srcId="{FED68E16-980D-4BA2-976F-A9357AEEE2B9}" destId="{75288F0A-3593-484B-8FFB-11B627E838A7}" srcOrd="1" destOrd="0" parTransId="{6CF7143C-903D-48C8-BE12-76B8589040FF}" sibTransId="{CDF95626-83A5-42AE-9FF1-24F3D43C5C69}"/>
    <dgm:cxn modelId="{D8BEDD6A-12CF-4FEB-A92B-8F429C92A933}" type="presOf" srcId="{FED68E16-980D-4BA2-976F-A9357AEEE2B9}" destId="{12F4E975-58DF-4F82-8950-FA662F406FDE}" srcOrd="0" destOrd="0" presId="urn:microsoft.com/office/officeart/2005/8/layout/default"/>
    <dgm:cxn modelId="{4CDA343B-3F5B-46E7-9EBA-84A9FD4CBFEF}" type="presOf" srcId="{A9BB074A-EF4E-4FCC-B632-68EAB2907F87}" destId="{B7C56915-02CF-467F-82D5-06520B26C6C2}" srcOrd="0" destOrd="0" presId="urn:microsoft.com/office/officeart/2005/8/layout/default"/>
    <dgm:cxn modelId="{2B600A50-4A25-491E-A1B5-D5DFDE64D4E8}" srcId="{FED68E16-980D-4BA2-976F-A9357AEEE2B9}" destId="{819C6D40-713E-4CAC-AF95-9F727A6B2869}" srcOrd="2" destOrd="0" parTransId="{455BE577-455C-4131-95A7-E06EF7F504FE}" sibTransId="{8C58651A-E790-4BCF-94A0-10ED1DED49A7}"/>
    <dgm:cxn modelId="{0475415F-D6BE-438F-8E66-5180360FA6F2}" srcId="{FED68E16-980D-4BA2-976F-A9357AEEE2B9}" destId="{A9BB074A-EF4E-4FCC-B632-68EAB2907F87}" srcOrd="0" destOrd="0" parTransId="{211ED9CC-CB4E-465A-A25C-6815E12118D3}" sibTransId="{CB6FE278-2F4C-4980-B02D-A59B47E5B588}"/>
    <dgm:cxn modelId="{F1EB5A2D-216B-472B-A192-11BEDEC7358E}" type="presOf" srcId="{75288F0A-3593-484B-8FFB-11B627E838A7}" destId="{39CFA3AD-5171-49CB-8A45-0E087F1051B3}" srcOrd="0" destOrd="0" presId="urn:microsoft.com/office/officeart/2005/8/layout/default"/>
    <dgm:cxn modelId="{63223CC3-59F0-4254-82FA-16DDE0221484}" type="presOf" srcId="{819C6D40-713E-4CAC-AF95-9F727A6B2869}" destId="{5D834047-0043-4251-AEF0-99E5939751F8}" srcOrd="0" destOrd="0" presId="urn:microsoft.com/office/officeart/2005/8/layout/default"/>
    <dgm:cxn modelId="{B2A1F459-CA97-476D-9CBD-551AFDE17262}" type="presParOf" srcId="{12F4E975-58DF-4F82-8950-FA662F406FDE}" destId="{B7C56915-02CF-467F-82D5-06520B26C6C2}" srcOrd="0" destOrd="0" presId="urn:microsoft.com/office/officeart/2005/8/layout/default"/>
    <dgm:cxn modelId="{043F0E0E-91CF-4EA7-BFD7-8FEA5C55ED41}" type="presParOf" srcId="{12F4E975-58DF-4F82-8950-FA662F406FDE}" destId="{0B4BE53D-5F07-441B-8977-438E4D9134A8}" srcOrd="1" destOrd="0" presId="urn:microsoft.com/office/officeart/2005/8/layout/default"/>
    <dgm:cxn modelId="{A3987450-C3EB-4D46-8AA9-D223E8EB6352}" type="presParOf" srcId="{12F4E975-58DF-4F82-8950-FA662F406FDE}" destId="{39CFA3AD-5171-49CB-8A45-0E087F1051B3}" srcOrd="2" destOrd="0" presId="urn:microsoft.com/office/officeart/2005/8/layout/default"/>
    <dgm:cxn modelId="{D33D98B0-DD05-4796-98AF-41693801DDA1}" type="presParOf" srcId="{12F4E975-58DF-4F82-8950-FA662F406FDE}" destId="{48E8D4E0-3ADC-4108-B05D-A0A47A04EF4B}" srcOrd="3" destOrd="0" presId="urn:microsoft.com/office/officeart/2005/8/layout/default"/>
    <dgm:cxn modelId="{A0A9EA9B-5CEA-4FB1-B80D-B755B38BA901}" type="presParOf" srcId="{12F4E975-58DF-4F82-8950-FA662F406FDE}" destId="{5D834047-0043-4251-AEF0-99E5939751F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C6AF2-2408-4E6A-BEDD-39679B161043}"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s-EC"/>
        </a:p>
      </dgm:t>
    </dgm:pt>
    <dgm:pt modelId="{BB90C867-AD62-4162-939B-21E35E72B7E4}">
      <dgm:prSet phldrT="[Texto]"/>
      <dgm:spPr/>
      <dgm:t>
        <a:bodyPr/>
        <a:lstStyle/>
        <a:p>
          <a:r>
            <a:rPr lang="es-ES" dirty="0" smtClean="0"/>
            <a:t>Teoría </a:t>
          </a:r>
          <a:endParaRPr lang="es-EC" dirty="0"/>
        </a:p>
      </dgm:t>
    </dgm:pt>
    <dgm:pt modelId="{3B26AFE8-7C0E-44C4-8D60-D5DD1F0F2768}" type="parTrans" cxnId="{0AFA2288-3087-4E4B-AEDB-CB0DD8A97CD5}">
      <dgm:prSet/>
      <dgm:spPr/>
      <dgm:t>
        <a:bodyPr/>
        <a:lstStyle/>
        <a:p>
          <a:endParaRPr lang="es-EC"/>
        </a:p>
      </dgm:t>
    </dgm:pt>
    <dgm:pt modelId="{ABB557EE-762D-41D7-99BF-A3593B022121}" type="sibTrans" cxnId="{0AFA2288-3087-4E4B-AEDB-CB0DD8A97CD5}">
      <dgm:prSet/>
      <dgm:spPr/>
      <dgm:t>
        <a:bodyPr/>
        <a:lstStyle/>
        <a:p>
          <a:endParaRPr lang="es-EC"/>
        </a:p>
      </dgm:t>
    </dgm:pt>
    <dgm:pt modelId="{710C4E24-7B39-499C-AD9A-1DDC241A35AE}">
      <dgm:prSet phldrT="[Texto]"/>
      <dgm:spPr/>
      <dgm:t>
        <a:bodyPr/>
        <a:lstStyle/>
        <a:p>
          <a:pPr algn="ctr"/>
          <a:r>
            <a:rPr lang="es-ES" dirty="0" smtClean="0"/>
            <a:t>Sistemas</a:t>
          </a:r>
          <a:endParaRPr lang="es-EC" dirty="0"/>
        </a:p>
      </dgm:t>
    </dgm:pt>
    <dgm:pt modelId="{5EBD6586-6A3E-4ED9-92E0-097B8B3D7661}" type="parTrans" cxnId="{22377CF1-F1BB-4AB9-8565-593A6322BEE5}">
      <dgm:prSet/>
      <dgm:spPr/>
      <dgm:t>
        <a:bodyPr/>
        <a:lstStyle/>
        <a:p>
          <a:endParaRPr lang="es-EC"/>
        </a:p>
      </dgm:t>
    </dgm:pt>
    <dgm:pt modelId="{23F215F1-C3CF-48D3-9CB7-1AA7264FFDAD}" type="sibTrans" cxnId="{22377CF1-F1BB-4AB9-8565-593A6322BEE5}">
      <dgm:prSet/>
      <dgm:spPr/>
      <dgm:t>
        <a:bodyPr/>
        <a:lstStyle/>
        <a:p>
          <a:endParaRPr lang="es-EC"/>
        </a:p>
      </dgm:t>
    </dgm:pt>
    <dgm:pt modelId="{8579C134-49BA-4DE9-8CD8-5EBD769D128F}">
      <dgm:prSet phldrT="[Texto]"/>
      <dgm:spPr/>
      <dgm:t>
        <a:bodyPr/>
        <a:lstStyle/>
        <a:p>
          <a:r>
            <a:rPr lang="es-ES" dirty="0" smtClean="0"/>
            <a:t>Desarrollo</a:t>
          </a:r>
          <a:endParaRPr lang="es-EC" dirty="0"/>
        </a:p>
      </dgm:t>
    </dgm:pt>
    <dgm:pt modelId="{7252B12E-4624-41C4-9AAB-75AF6625FB84}" type="parTrans" cxnId="{35AB9033-B5C5-47E0-B8E4-DE453AB132F3}">
      <dgm:prSet/>
      <dgm:spPr/>
      <dgm:t>
        <a:bodyPr/>
        <a:lstStyle/>
        <a:p>
          <a:endParaRPr lang="es-EC"/>
        </a:p>
      </dgm:t>
    </dgm:pt>
    <dgm:pt modelId="{81AB072C-2D63-4CEF-8EC2-6B265CE5AB3D}" type="sibTrans" cxnId="{35AB9033-B5C5-47E0-B8E4-DE453AB132F3}">
      <dgm:prSet/>
      <dgm:spPr/>
      <dgm:t>
        <a:bodyPr/>
        <a:lstStyle/>
        <a:p>
          <a:endParaRPr lang="es-EC"/>
        </a:p>
      </dgm:t>
    </dgm:pt>
    <dgm:pt modelId="{CD8BE2B5-197F-4414-A8B4-82051C502452}">
      <dgm:prSet phldrT="[Texto]"/>
      <dgm:spPr/>
      <dgm:t>
        <a:bodyPr/>
        <a:lstStyle/>
        <a:p>
          <a:r>
            <a:rPr lang="es-ES" dirty="0" smtClean="0"/>
            <a:t>Ventaja competitiva</a:t>
          </a:r>
          <a:endParaRPr lang="es-EC" dirty="0"/>
        </a:p>
      </dgm:t>
    </dgm:pt>
    <dgm:pt modelId="{E74F576E-8A81-48D7-B953-9816A59F8451}" type="parTrans" cxnId="{552FBC15-FDFD-4FCF-9985-B8B060C597C1}">
      <dgm:prSet/>
      <dgm:spPr/>
      <dgm:t>
        <a:bodyPr/>
        <a:lstStyle/>
        <a:p>
          <a:endParaRPr lang="es-EC"/>
        </a:p>
      </dgm:t>
    </dgm:pt>
    <dgm:pt modelId="{34BA35C9-DF8B-4B53-BC1B-332DC9541B7E}" type="sibTrans" cxnId="{552FBC15-FDFD-4FCF-9985-B8B060C597C1}">
      <dgm:prSet/>
      <dgm:spPr/>
      <dgm:t>
        <a:bodyPr/>
        <a:lstStyle/>
        <a:p>
          <a:endParaRPr lang="es-EC"/>
        </a:p>
      </dgm:t>
    </dgm:pt>
    <dgm:pt modelId="{04F8A61A-1586-4E86-95B8-82CA4D7426E1}" type="pres">
      <dgm:prSet presAssocID="{BA2C6AF2-2408-4E6A-BEDD-39679B161043}" presName="diagram" presStyleCnt="0">
        <dgm:presLayoutVars>
          <dgm:chPref val="1"/>
          <dgm:dir/>
          <dgm:animOne val="branch"/>
          <dgm:animLvl val="lvl"/>
          <dgm:resizeHandles val="exact"/>
        </dgm:presLayoutVars>
      </dgm:prSet>
      <dgm:spPr/>
      <dgm:t>
        <a:bodyPr/>
        <a:lstStyle/>
        <a:p>
          <a:endParaRPr lang="es-EC"/>
        </a:p>
      </dgm:t>
    </dgm:pt>
    <dgm:pt modelId="{148C8237-EEAB-48A3-95D7-9F29F4FBF23A}" type="pres">
      <dgm:prSet presAssocID="{BB90C867-AD62-4162-939B-21E35E72B7E4}" presName="root1" presStyleCnt="0"/>
      <dgm:spPr/>
    </dgm:pt>
    <dgm:pt modelId="{7D12F86E-F990-4C7E-AB76-C00CF26F1A2E}" type="pres">
      <dgm:prSet presAssocID="{BB90C867-AD62-4162-939B-21E35E72B7E4}" presName="LevelOneTextNode" presStyleLbl="node0" presStyleIdx="0" presStyleCnt="1">
        <dgm:presLayoutVars>
          <dgm:chPref val="3"/>
        </dgm:presLayoutVars>
      </dgm:prSet>
      <dgm:spPr/>
      <dgm:t>
        <a:bodyPr/>
        <a:lstStyle/>
        <a:p>
          <a:endParaRPr lang="es-EC"/>
        </a:p>
      </dgm:t>
    </dgm:pt>
    <dgm:pt modelId="{BCCA1FBF-1897-402B-A8E3-63940F1453B2}" type="pres">
      <dgm:prSet presAssocID="{BB90C867-AD62-4162-939B-21E35E72B7E4}" presName="level2hierChild" presStyleCnt="0"/>
      <dgm:spPr/>
    </dgm:pt>
    <dgm:pt modelId="{3486AAFE-0DC7-4E10-B8C8-5C44CAE911C0}" type="pres">
      <dgm:prSet presAssocID="{5EBD6586-6A3E-4ED9-92E0-097B8B3D7661}" presName="conn2-1" presStyleLbl="parChTrans1D2" presStyleIdx="0" presStyleCnt="3"/>
      <dgm:spPr/>
      <dgm:t>
        <a:bodyPr/>
        <a:lstStyle/>
        <a:p>
          <a:endParaRPr lang="es-EC"/>
        </a:p>
      </dgm:t>
    </dgm:pt>
    <dgm:pt modelId="{6842C77A-9898-439B-8A5A-EDB36B8BF401}" type="pres">
      <dgm:prSet presAssocID="{5EBD6586-6A3E-4ED9-92E0-097B8B3D7661}" presName="connTx" presStyleLbl="parChTrans1D2" presStyleIdx="0" presStyleCnt="3"/>
      <dgm:spPr/>
      <dgm:t>
        <a:bodyPr/>
        <a:lstStyle/>
        <a:p>
          <a:endParaRPr lang="es-EC"/>
        </a:p>
      </dgm:t>
    </dgm:pt>
    <dgm:pt modelId="{003F3F82-28FB-434C-90C3-96F78784422D}" type="pres">
      <dgm:prSet presAssocID="{710C4E24-7B39-499C-AD9A-1DDC241A35AE}" presName="root2" presStyleCnt="0"/>
      <dgm:spPr/>
    </dgm:pt>
    <dgm:pt modelId="{FC016710-E2DD-4494-9450-EC42A70624CE}" type="pres">
      <dgm:prSet presAssocID="{710C4E24-7B39-499C-AD9A-1DDC241A35AE}" presName="LevelTwoTextNode" presStyleLbl="node2" presStyleIdx="0" presStyleCnt="3">
        <dgm:presLayoutVars>
          <dgm:chPref val="3"/>
        </dgm:presLayoutVars>
      </dgm:prSet>
      <dgm:spPr/>
      <dgm:t>
        <a:bodyPr/>
        <a:lstStyle/>
        <a:p>
          <a:endParaRPr lang="es-EC"/>
        </a:p>
      </dgm:t>
    </dgm:pt>
    <dgm:pt modelId="{129CC9A0-167C-4520-9C52-08EFAE8AB3D1}" type="pres">
      <dgm:prSet presAssocID="{710C4E24-7B39-499C-AD9A-1DDC241A35AE}" presName="level3hierChild" presStyleCnt="0"/>
      <dgm:spPr/>
    </dgm:pt>
    <dgm:pt modelId="{833A8D1F-3C9E-4498-AB24-FC4C0617A80E}" type="pres">
      <dgm:prSet presAssocID="{7252B12E-4624-41C4-9AAB-75AF6625FB84}" presName="conn2-1" presStyleLbl="parChTrans1D2" presStyleIdx="1" presStyleCnt="3"/>
      <dgm:spPr/>
      <dgm:t>
        <a:bodyPr/>
        <a:lstStyle/>
        <a:p>
          <a:endParaRPr lang="es-EC"/>
        </a:p>
      </dgm:t>
    </dgm:pt>
    <dgm:pt modelId="{21A8D0FF-9AC3-47E0-A2EE-CFA1C336519E}" type="pres">
      <dgm:prSet presAssocID="{7252B12E-4624-41C4-9AAB-75AF6625FB84}" presName="connTx" presStyleLbl="parChTrans1D2" presStyleIdx="1" presStyleCnt="3"/>
      <dgm:spPr/>
      <dgm:t>
        <a:bodyPr/>
        <a:lstStyle/>
        <a:p>
          <a:endParaRPr lang="es-EC"/>
        </a:p>
      </dgm:t>
    </dgm:pt>
    <dgm:pt modelId="{F1FFFFF6-E117-4521-A349-0FCAF31A95A7}" type="pres">
      <dgm:prSet presAssocID="{8579C134-49BA-4DE9-8CD8-5EBD769D128F}" presName="root2" presStyleCnt="0"/>
      <dgm:spPr/>
    </dgm:pt>
    <dgm:pt modelId="{9D52C987-9EB0-447B-B57B-B6D3B69160BC}" type="pres">
      <dgm:prSet presAssocID="{8579C134-49BA-4DE9-8CD8-5EBD769D128F}" presName="LevelTwoTextNode" presStyleLbl="node2" presStyleIdx="1" presStyleCnt="3">
        <dgm:presLayoutVars>
          <dgm:chPref val="3"/>
        </dgm:presLayoutVars>
      </dgm:prSet>
      <dgm:spPr/>
      <dgm:t>
        <a:bodyPr/>
        <a:lstStyle/>
        <a:p>
          <a:endParaRPr lang="es-EC"/>
        </a:p>
      </dgm:t>
    </dgm:pt>
    <dgm:pt modelId="{6CD32D1E-1060-418F-AD8A-EA43E8D8FF79}" type="pres">
      <dgm:prSet presAssocID="{8579C134-49BA-4DE9-8CD8-5EBD769D128F}" presName="level3hierChild" presStyleCnt="0"/>
      <dgm:spPr/>
    </dgm:pt>
    <dgm:pt modelId="{34509A63-41EE-4A96-94C4-61CABCD5AD7E}" type="pres">
      <dgm:prSet presAssocID="{E74F576E-8A81-48D7-B953-9816A59F8451}" presName="conn2-1" presStyleLbl="parChTrans1D2" presStyleIdx="2" presStyleCnt="3"/>
      <dgm:spPr/>
      <dgm:t>
        <a:bodyPr/>
        <a:lstStyle/>
        <a:p>
          <a:endParaRPr lang="es-EC"/>
        </a:p>
      </dgm:t>
    </dgm:pt>
    <dgm:pt modelId="{FDDC3DEE-92D1-4210-9599-57567CB33624}" type="pres">
      <dgm:prSet presAssocID="{E74F576E-8A81-48D7-B953-9816A59F8451}" presName="connTx" presStyleLbl="parChTrans1D2" presStyleIdx="2" presStyleCnt="3"/>
      <dgm:spPr/>
      <dgm:t>
        <a:bodyPr/>
        <a:lstStyle/>
        <a:p>
          <a:endParaRPr lang="es-EC"/>
        </a:p>
      </dgm:t>
    </dgm:pt>
    <dgm:pt modelId="{1FBC0398-2E8D-4C2F-8DDA-B318220901EE}" type="pres">
      <dgm:prSet presAssocID="{CD8BE2B5-197F-4414-A8B4-82051C502452}" presName="root2" presStyleCnt="0"/>
      <dgm:spPr/>
    </dgm:pt>
    <dgm:pt modelId="{E94EAB32-23C3-4961-B690-4F1D0E5C6B1D}" type="pres">
      <dgm:prSet presAssocID="{CD8BE2B5-197F-4414-A8B4-82051C502452}" presName="LevelTwoTextNode" presStyleLbl="node2" presStyleIdx="2" presStyleCnt="3">
        <dgm:presLayoutVars>
          <dgm:chPref val="3"/>
        </dgm:presLayoutVars>
      </dgm:prSet>
      <dgm:spPr/>
      <dgm:t>
        <a:bodyPr/>
        <a:lstStyle/>
        <a:p>
          <a:endParaRPr lang="es-EC"/>
        </a:p>
      </dgm:t>
    </dgm:pt>
    <dgm:pt modelId="{D1967BF0-3D81-4D8F-A9DD-3DB250FCCC00}" type="pres">
      <dgm:prSet presAssocID="{CD8BE2B5-197F-4414-A8B4-82051C502452}" presName="level3hierChild" presStyleCnt="0"/>
      <dgm:spPr/>
    </dgm:pt>
  </dgm:ptLst>
  <dgm:cxnLst>
    <dgm:cxn modelId="{88935D54-BAE4-45C6-A4D6-E716C72C760B}" type="presOf" srcId="{BA2C6AF2-2408-4E6A-BEDD-39679B161043}" destId="{04F8A61A-1586-4E86-95B8-82CA4D7426E1}" srcOrd="0" destOrd="0" presId="urn:microsoft.com/office/officeart/2005/8/layout/hierarchy2"/>
    <dgm:cxn modelId="{C4FF8A3B-57E7-4A7B-B75A-235FA5B803D0}" type="presOf" srcId="{710C4E24-7B39-499C-AD9A-1DDC241A35AE}" destId="{FC016710-E2DD-4494-9450-EC42A70624CE}" srcOrd="0" destOrd="0" presId="urn:microsoft.com/office/officeart/2005/8/layout/hierarchy2"/>
    <dgm:cxn modelId="{362B3373-5EAB-408C-8C79-D9EC32455542}" type="presOf" srcId="{E74F576E-8A81-48D7-B953-9816A59F8451}" destId="{FDDC3DEE-92D1-4210-9599-57567CB33624}" srcOrd="1" destOrd="0" presId="urn:microsoft.com/office/officeart/2005/8/layout/hierarchy2"/>
    <dgm:cxn modelId="{552FBC15-FDFD-4FCF-9985-B8B060C597C1}" srcId="{BB90C867-AD62-4162-939B-21E35E72B7E4}" destId="{CD8BE2B5-197F-4414-A8B4-82051C502452}" srcOrd="2" destOrd="0" parTransId="{E74F576E-8A81-48D7-B953-9816A59F8451}" sibTransId="{34BA35C9-DF8B-4B53-BC1B-332DC9541B7E}"/>
    <dgm:cxn modelId="{839BEA5D-5C9A-4C4A-9C44-5BE3B101919C}" type="presOf" srcId="{5EBD6586-6A3E-4ED9-92E0-097B8B3D7661}" destId="{6842C77A-9898-439B-8A5A-EDB36B8BF401}" srcOrd="1" destOrd="0" presId="urn:microsoft.com/office/officeart/2005/8/layout/hierarchy2"/>
    <dgm:cxn modelId="{2B0CC313-21C4-4FB9-B922-AF045595BAAA}" type="presOf" srcId="{7252B12E-4624-41C4-9AAB-75AF6625FB84}" destId="{21A8D0FF-9AC3-47E0-A2EE-CFA1C336519E}" srcOrd="1" destOrd="0" presId="urn:microsoft.com/office/officeart/2005/8/layout/hierarchy2"/>
    <dgm:cxn modelId="{35AB9033-B5C5-47E0-B8E4-DE453AB132F3}" srcId="{BB90C867-AD62-4162-939B-21E35E72B7E4}" destId="{8579C134-49BA-4DE9-8CD8-5EBD769D128F}" srcOrd="1" destOrd="0" parTransId="{7252B12E-4624-41C4-9AAB-75AF6625FB84}" sibTransId="{81AB072C-2D63-4CEF-8EC2-6B265CE5AB3D}"/>
    <dgm:cxn modelId="{22377CF1-F1BB-4AB9-8565-593A6322BEE5}" srcId="{BB90C867-AD62-4162-939B-21E35E72B7E4}" destId="{710C4E24-7B39-499C-AD9A-1DDC241A35AE}" srcOrd="0" destOrd="0" parTransId="{5EBD6586-6A3E-4ED9-92E0-097B8B3D7661}" sibTransId="{23F215F1-C3CF-48D3-9CB7-1AA7264FFDAD}"/>
    <dgm:cxn modelId="{2C38536B-FAC6-4494-8BD0-B2A483116B71}" type="presOf" srcId="{BB90C867-AD62-4162-939B-21E35E72B7E4}" destId="{7D12F86E-F990-4C7E-AB76-C00CF26F1A2E}" srcOrd="0" destOrd="0" presId="urn:microsoft.com/office/officeart/2005/8/layout/hierarchy2"/>
    <dgm:cxn modelId="{9242C049-C3D4-4F72-8B04-EEC27BD5DEB8}" type="presOf" srcId="{CD8BE2B5-197F-4414-A8B4-82051C502452}" destId="{E94EAB32-23C3-4961-B690-4F1D0E5C6B1D}" srcOrd="0" destOrd="0" presId="urn:microsoft.com/office/officeart/2005/8/layout/hierarchy2"/>
    <dgm:cxn modelId="{E3C34E40-C248-4355-B85B-F684116CFE85}" type="presOf" srcId="{5EBD6586-6A3E-4ED9-92E0-097B8B3D7661}" destId="{3486AAFE-0DC7-4E10-B8C8-5C44CAE911C0}" srcOrd="0" destOrd="0" presId="urn:microsoft.com/office/officeart/2005/8/layout/hierarchy2"/>
    <dgm:cxn modelId="{C780468A-3CE8-40A1-8286-788619DAE8A6}" type="presOf" srcId="{E74F576E-8A81-48D7-B953-9816A59F8451}" destId="{34509A63-41EE-4A96-94C4-61CABCD5AD7E}" srcOrd="0" destOrd="0" presId="urn:microsoft.com/office/officeart/2005/8/layout/hierarchy2"/>
    <dgm:cxn modelId="{54321957-70D3-46F9-A5DE-48072224FAB9}" type="presOf" srcId="{8579C134-49BA-4DE9-8CD8-5EBD769D128F}" destId="{9D52C987-9EB0-447B-B57B-B6D3B69160BC}" srcOrd="0" destOrd="0" presId="urn:microsoft.com/office/officeart/2005/8/layout/hierarchy2"/>
    <dgm:cxn modelId="{65C8346C-FB02-4C68-92BE-D5492B66BE59}" type="presOf" srcId="{7252B12E-4624-41C4-9AAB-75AF6625FB84}" destId="{833A8D1F-3C9E-4498-AB24-FC4C0617A80E}" srcOrd="0" destOrd="0" presId="urn:microsoft.com/office/officeart/2005/8/layout/hierarchy2"/>
    <dgm:cxn modelId="{0AFA2288-3087-4E4B-AEDB-CB0DD8A97CD5}" srcId="{BA2C6AF2-2408-4E6A-BEDD-39679B161043}" destId="{BB90C867-AD62-4162-939B-21E35E72B7E4}" srcOrd="0" destOrd="0" parTransId="{3B26AFE8-7C0E-44C4-8D60-D5DD1F0F2768}" sibTransId="{ABB557EE-762D-41D7-99BF-A3593B022121}"/>
    <dgm:cxn modelId="{FB1FC232-A636-45F2-B5FA-AE58D91D9FA6}" type="presParOf" srcId="{04F8A61A-1586-4E86-95B8-82CA4D7426E1}" destId="{148C8237-EEAB-48A3-95D7-9F29F4FBF23A}" srcOrd="0" destOrd="0" presId="urn:microsoft.com/office/officeart/2005/8/layout/hierarchy2"/>
    <dgm:cxn modelId="{15086AD1-660F-4E72-9458-82B872B2E863}" type="presParOf" srcId="{148C8237-EEAB-48A3-95D7-9F29F4FBF23A}" destId="{7D12F86E-F990-4C7E-AB76-C00CF26F1A2E}" srcOrd="0" destOrd="0" presId="urn:microsoft.com/office/officeart/2005/8/layout/hierarchy2"/>
    <dgm:cxn modelId="{7D4E0400-FBB2-4BCA-A4D4-F10DDBBB8244}" type="presParOf" srcId="{148C8237-EEAB-48A3-95D7-9F29F4FBF23A}" destId="{BCCA1FBF-1897-402B-A8E3-63940F1453B2}" srcOrd="1" destOrd="0" presId="urn:microsoft.com/office/officeart/2005/8/layout/hierarchy2"/>
    <dgm:cxn modelId="{DC145EF0-B810-4F3E-B4C7-C155A3921C4B}" type="presParOf" srcId="{BCCA1FBF-1897-402B-A8E3-63940F1453B2}" destId="{3486AAFE-0DC7-4E10-B8C8-5C44CAE911C0}" srcOrd="0" destOrd="0" presId="urn:microsoft.com/office/officeart/2005/8/layout/hierarchy2"/>
    <dgm:cxn modelId="{3F27FF55-D560-423D-9334-FD2D90C48022}" type="presParOf" srcId="{3486AAFE-0DC7-4E10-B8C8-5C44CAE911C0}" destId="{6842C77A-9898-439B-8A5A-EDB36B8BF401}" srcOrd="0" destOrd="0" presId="urn:microsoft.com/office/officeart/2005/8/layout/hierarchy2"/>
    <dgm:cxn modelId="{2E0BF087-9F2F-4C21-8956-E4496CFF5CA5}" type="presParOf" srcId="{BCCA1FBF-1897-402B-A8E3-63940F1453B2}" destId="{003F3F82-28FB-434C-90C3-96F78784422D}" srcOrd="1" destOrd="0" presId="urn:microsoft.com/office/officeart/2005/8/layout/hierarchy2"/>
    <dgm:cxn modelId="{87B95C77-2B1A-4EDD-9F0E-B14AF193A048}" type="presParOf" srcId="{003F3F82-28FB-434C-90C3-96F78784422D}" destId="{FC016710-E2DD-4494-9450-EC42A70624CE}" srcOrd="0" destOrd="0" presId="urn:microsoft.com/office/officeart/2005/8/layout/hierarchy2"/>
    <dgm:cxn modelId="{C5775B23-C03F-4592-A9CE-72503BC00D09}" type="presParOf" srcId="{003F3F82-28FB-434C-90C3-96F78784422D}" destId="{129CC9A0-167C-4520-9C52-08EFAE8AB3D1}" srcOrd="1" destOrd="0" presId="urn:microsoft.com/office/officeart/2005/8/layout/hierarchy2"/>
    <dgm:cxn modelId="{8D1CF1C0-1FD2-417C-A261-F948791E50F8}" type="presParOf" srcId="{BCCA1FBF-1897-402B-A8E3-63940F1453B2}" destId="{833A8D1F-3C9E-4498-AB24-FC4C0617A80E}" srcOrd="2" destOrd="0" presId="urn:microsoft.com/office/officeart/2005/8/layout/hierarchy2"/>
    <dgm:cxn modelId="{00AC2024-6EB7-48E7-BC9F-8B1F130180BF}" type="presParOf" srcId="{833A8D1F-3C9E-4498-AB24-FC4C0617A80E}" destId="{21A8D0FF-9AC3-47E0-A2EE-CFA1C336519E}" srcOrd="0" destOrd="0" presId="urn:microsoft.com/office/officeart/2005/8/layout/hierarchy2"/>
    <dgm:cxn modelId="{FB5D5B38-F67A-41B3-B14F-45E3E981AE04}" type="presParOf" srcId="{BCCA1FBF-1897-402B-A8E3-63940F1453B2}" destId="{F1FFFFF6-E117-4521-A349-0FCAF31A95A7}" srcOrd="3" destOrd="0" presId="urn:microsoft.com/office/officeart/2005/8/layout/hierarchy2"/>
    <dgm:cxn modelId="{74163546-6FBD-4CF0-9416-6D34B6351F67}" type="presParOf" srcId="{F1FFFFF6-E117-4521-A349-0FCAF31A95A7}" destId="{9D52C987-9EB0-447B-B57B-B6D3B69160BC}" srcOrd="0" destOrd="0" presId="urn:microsoft.com/office/officeart/2005/8/layout/hierarchy2"/>
    <dgm:cxn modelId="{5434280D-822C-4AF9-961E-84E190E0460B}" type="presParOf" srcId="{F1FFFFF6-E117-4521-A349-0FCAF31A95A7}" destId="{6CD32D1E-1060-418F-AD8A-EA43E8D8FF79}" srcOrd="1" destOrd="0" presId="urn:microsoft.com/office/officeart/2005/8/layout/hierarchy2"/>
    <dgm:cxn modelId="{B1478509-4B32-4F62-B015-7AE8CAD566D1}" type="presParOf" srcId="{BCCA1FBF-1897-402B-A8E3-63940F1453B2}" destId="{34509A63-41EE-4A96-94C4-61CABCD5AD7E}" srcOrd="4" destOrd="0" presId="urn:microsoft.com/office/officeart/2005/8/layout/hierarchy2"/>
    <dgm:cxn modelId="{335A7A99-D632-4B33-A5DF-5EC728E07510}" type="presParOf" srcId="{34509A63-41EE-4A96-94C4-61CABCD5AD7E}" destId="{FDDC3DEE-92D1-4210-9599-57567CB33624}" srcOrd="0" destOrd="0" presId="urn:microsoft.com/office/officeart/2005/8/layout/hierarchy2"/>
    <dgm:cxn modelId="{CE0E2063-23B5-4106-A352-265CAB729D41}" type="presParOf" srcId="{BCCA1FBF-1897-402B-A8E3-63940F1453B2}" destId="{1FBC0398-2E8D-4C2F-8DDA-B318220901EE}" srcOrd="5" destOrd="0" presId="urn:microsoft.com/office/officeart/2005/8/layout/hierarchy2"/>
    <dgm:cxn modelId="{82C55B42-75F9-4EA1-BCBC-582927919CF8}" type="presParOf" srcId="{1FBC0398-2E8D-4C2F-8DDA-B318220901EE}" destId="{E94EAB32-23C3-4961-B690-4F1D0E5C6B1D}" srcOrd="0" destOrd="0" presId="urn:microsoft.com/office/officeart/2005/8/layout/hierarchy2"/>
    <dgm:cxn modelId="{A32B48E6-39E0-445C-90D1-CA1BBA683FF0}" type="presParOf" srcId="{1FBC0398-2E8D-4C2F-8DDA-B318220901EE}" destId="{D1967BF0-3D81-4D8F-A9DD-3DB250FCCC0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FDE3B-477F-4FA4-8703-81F38CEEB1E0}"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s-EC"/>
        </a:p>
      </dgm:t>
    </dgm:pt>
    <dgm:pt modelId="{2AB9E350-6C45-46B4-8ED7-002B8DDCE674}">
      <dgm:prSet phldrT="[Texto]" custT="1"/>
      <dgm:spPr/>
      <dgm:t>
        <a:bodyPr/>
        <a:lstStyle/>
        <a:p>
          <a:r>
            <a:rPr lang="es-ES" sz="1600" dirty="0" smtClean="0"/>
            <a:t>Enfoque </a:t>
          </a:r>
          <a:endParaRPr lang="es-EC" sz="1600" dirty="0"/>
        </a:p>
      </dgm:t>
    </dgm:pt>
    <dgm:pt modelId="{53772BF2-BC74-4057-9B56-367494340CEE}" type="parTrans" cxnId="{0BA6A36C-E630-4C1F-9E30-BC9261E230BA}">
      <dgm:prSet/>
      <dgm:spPr/>
      <dgm:t>
        <a:bodyPr/>
        <a:lstStyle/>
        <a:p>
          <a:endParaRPr lang="es-EC"/>
        </a:p>
      </dgm:t>
    </dgm:pt>
    <dgm:pt modelId="{4CE2394D-976E-4892-9991-7BA3053B474E}" type="sibTrans" cxnId="{0BA6A36C-E630-4C1F-9E30-BC9261E230BA}">
      <dgm:prSet/>
      <dgm:spPr/>
      <dgm:t>
        <a:bodyPr/>
        <a:lstStyle/>
        <a:p>
          <a:endParaRPr lang="es-EC"/>
        </a:p>
      </dgm:t>
    </dgm:pt>
    <dgm:pt modelId="{1CA66954-9878-4D37-B30A-40E9C4338253}">
      <dgm:prSet phldrT="[Texto]"/>
      <dgm:spPr/>
      <dgm:t>
        <a:bodyPr/>
        <a:lstStyle/>
        <a:p>
          <a:r>
            <a:rPr lang="es-ES" dirty="0" smtClean="0"/>
            <a:t>Mixto</a:t>
          </a:r>
          <a:endParaRPr lang="es-EC" dirty="0"/>
        </a:p>
      </dgm:t>
    </dgm:pt>
    <dgm:pt modelId="{162D8FEF-61D0-4C7A-96EA-F289AC43689A}" type="parTrans" cxnId="{D507ECCF-AA2F-4C14-9FF8-2416FDD44CC7}">
      <dgm:prSet/>
      <dgm:spPr/>
      <dgm:t>
        <a:bodyPr/>
        <a:lstStyle/>
        <a:p>
          <a:endParaRPr lang="es-EC"/>
        </a:p>
      </dgm:t>
    </dgm:pt>
    <dgm:pt modelId="{2CECFF40-6F21-461B-B39C-2507EE610375}" type="sibTrans" cxnId="{D507ECCF-AA2F-4C14-9FF8-2416FDD44CC7}">
      <dgm:prSet/>
      <dgm:spPr/>
      <dgm:t>
        <a:bodyPr/>
        <a:lstStyle/>
        <a:p>
          <a:endParaRPr lang="es-EC"/>
        </a:p>
      </dgm:t>
    </dgm:pt>
    <dgm:pt modelId="{975F2B8D-D5B0-439E-B6B7-80F4B9C782CA}">
      <dgm:prSet phldrT="[Texto]"/>
      <dgm:spPr/>
      <dgm:t>
        <a:bodyPr/>
        <a:lstStyle/>
        <a:p>
          <a:r>
            <a:rPr lang="es-ES" dirty="0" smtClean="0"/>
            <a:t>Cualitativo y Cuantitativo</a:t>
          </a:r>
          <a:endParaRPr lang="es-EC" dirty="0"/>
        </a:p>
      </dgm:t>
    </dgm:pt>
    <dgm:pt modelId="{F705C5DF-79B2-4AF5-8FF4-3C188A88FFAE}" type="parTrans" cxnId="{A78CFF54-E374-4277-BC00-E46B4394B5E1}">
      <dgm:prSet/>
      <dgm:spPr/>
      <dgm:t>
        <a:bodyPr/>
        <a:lstStyle/>
        <a:p>
          <a:endParaRPr lang="es-EC"/>
        </a:p>
      </dgm:t>
    </dgm:pt>
    <dgm:pt modelId="{146CBF21-1A36-436B-985C-EB434DC2D84A}" type="sibTrans" cxnId="{A78CFF54-E374-4277-BC00-E46B4394B5E1}">
      <dgm:prSet/>
      <dgm:spPr/>
      <dgm:t>
        <a:bodyPr/>
        <a:lstStyle/>
        <a:p>
          <a:endParaRPr lang="es-EC"/>
        </a:p>
      </dgm:t>
    </dgm:pt>
    <dgm:pt modelId="{3134ABF3-2844-4A46-B7C5-76E84006C05D}">
      <dgm:prSet phldrT="[Texto]" custT="1"/>
      <dgm:spPr/>
      <dgm:t>
        <a:bodyPr/>
        <a:lstStyle/>
        <a:p>
          <a:r>
            <a:rPr lang="es-ES" sz="1600" dirty="0" smtClean="0"/>
            <a:t>Por el control de las variables</a:t>
          </a:r>
          <a:endParaRPr lang="es-EC" sz="1600" dirty="0"/>
        </a:p>
      </dgm:t>
    </dgm:pt>
    <dgm:pt modelId="{C9E6BD60-5A62-4CF9-BB43-5A46401BDEB1}" type="parTrans" cxnId="{35E1BB93-0847-4A70-BD5E-62CEC0874FD0}">
      <dgm:prSet/>
      <dgm:spPr/>
      <dgm:t>
        <a:bodyPr/>
        <a:lstStyle/>
        <a:p>
          <a:endParaRPr lang="es-EC"/>
        </a:p>
      </dgm:t>
    </dgm:pt>
    <dgm:pt modelId="{D7B8CBAD-3D99-4F2C-82F0-2CFEB7DE2E6B}" type="sibTrans" cxnId="{35E1BB93-0847-4A70-BD5E-62CEC0874FD0}">
      <dgm:prSet/>
      <dgm:spPr/>
      <dgm:t>
        <a:bodyPr/>
        <a:lstStyle/>
        <a:p>
          <a:endParaRPr lang="es-EC"/>
        </a:p>
      </dgm:t>
    </dgm:pt>
    <dgm:pt modelId="{BAF8082A-F955-4FE3-BE70-3B3046908E43}">
      <dgm:prSet phldrT="[Texto]"/>
      <dgm:spPr/>
      <dgm:t>
        <a:bodyPr/>
        <a:lstStyle/>
        <a:p>
          <a:r>
            <a:rPr lang="es-ES" dirty="0" smtClean="0"/>
            <a:t>No experimental</a:t>
          </a:r>
          <a:endParaRPr lang="es-EC" dirty="0"/>
        </a:p>
      </dgm:t>
    </dgm:pt>
    <dgm:pt modelId="{73466835-7972-4F75-8D46-5A1D01C63E8C}" type="parTrans" cxnId="{5279451E-576A-4792-9AD1-31FA467DD92A}">
      <dgm:prSet/>
      <dgm:spPr/>
      <dgm:t>
        <a:bodyPr/>
        <a:lstStyle/>
        <a:p>
          <a:endParaRPr lang="es-EC"/>
        </a:p>
      </dgm:t>
    </dgm:pt>
    <dgm:pt modelId="{4302852E-E301-4830-85A9-293D3A0E7306}" type="sibTrans" cxnId="{5279451E-576A-4792-9AD1-31FA467DD92A}">
      <dgm:prSet/>
      <dgm:spPr/>
      <dgm:t>
        <a:bodyPr/>
        <a:lstStyle/>
        <a:p>
          <a:endParaRPr lang="es-EC"/>
        </a:p>
      </dgm:t>
    </dgm:pt>
    <dgm:pt modelId="{F19286DE-BD40-420C-AB81-9DCA14133E8F}">
      <dgm:prSet phldrT="[Texto]"/>
      <dgm:spPr/>
      <dgm:t>
        <a:bodyPr/>
        <a:lstStyle/>
        <a:p>
          <a:r>
            <a:rPr lang="es-ES" dirty="0" smtClean="0"/>
            <a:t>Sin manipulación de variables</a:t>
          </a:r>
          <a:endParaRPr lang="es-EC" dirty="0"/>
        </a:p>
      </dgm:t>
    </dgm:pt>
    <dgm:pt modelId="{B776DB53-9AF5-40E1-AD7E-A333AF2A3579}" type="parTrans" cxnId="{389845A8-4EEF-4DA9-96AD-7579117865BA}">
      <dgm:prSet/>
      <dgm:spPr/>
      <dgm:t>
        <a:bodyPr/>
        <a:lstStyle/>
        <a:p>
          <a:endParaRPr lang="es-EC"/>
        </a:p>
      </dgm:t>
    </dgm:pt>
    <dgm:pt modelId="{3D337355-F6C1-43BC-938D-117F83568028}" type="sibTrans" cxnId="{389845A8-4EEF-4DA9-96AD-7579117865BA}">
      <dgm:prSet/>
      <dgm:spPr/>
      <dgm:t>
        <a:bodyPr/>
        <a:lstStyle/>
        <a:p>
          <a:endParaRPr lang="es-EC"/>
        </a:p>
      </dgm:t>
    </dgm:pt>
    <dgm:pt modelId="{06A07ED9-1561-4B2F-8ED2-96DC4F5569A6}">
      <dgm:prSet phldrT="[Texto]" custT="1"/>
      <dgm:spPr/>
      <dgm:t>
        <a:bodyPr/>
        <a:lstStyle/>
        <a:p>
          <a:r>
            <a:rPr lang="es-ES" sz="1600" dirty="0" smtClean="0"/>
            <a:t>Por su finalidad</a:t>
          </a:r>
          <a:endParaRPr lang="es-EC" sz="1600" dirty="0"/>
        </a:p>
      </dgm:t>
    </dgm:pt>
    <dgm:pt modelId="{C91B760F-3060-4106-95A9-1D52ECD4F8BA}" type="parTrans" cxnId="{4FAE9FE2-FDD6-4B67-8006-0142DFCDA501}">
      <dgm:prSet/>
      <dgm:spPr/>
      <dgm:t>
        <a:bodyPr/>
        <a:lstStyle/>
        <a:p>
          <a:endParaRPr lang="es-EC"/>
        </a:p>
      </dgm:t>
    </dgm:pt>
    <dgm:pt modelId="{C4B3C9DE-D975-43C4-9FBA-CDF770CD3EE6}" type="sibTrans" cxnId="{4FAE9FE2-FDD6-4B67-8006-0142DFCDA501}">
      <dgm:prSet/>
      <dgm:spPr/>
      <dgm:t>
        <a:bodyPr/>
        <a:lstStyle/>
        <a:p>
          <a:endParaRPr lang="es-EC"/>
        </a:p>
      </dgm:t>
    </dgm:pt>
    <dgm:pt modelId="{0AB6BF86-D0B2-48E6-8B0A-106DF588740B}">
      <dgm:prSet phldrT="[Texto]"/>
      <dgm:spPr/>
      <dgm:t>
        <a:bodyPr/>
        <a:lstStyle/>
        <a:p>
          <a:r>
            <a:rPr lang="es-ES" dirty="0" smtClean="0"/>
            <a:t>Aplicada</a:t>
          </a:r>
          <a:endParaRPr lang="es-EC" dirty="0"/>
        </a:p>
      </dgm:t>
    </dgm:pt>
    <dgm:pt modelId="{E5CE4B56-7BF2-40B3-A933-B850226AD566}" type="parTrans" cxnId="{0EEC3B3F-4D7D-4AF1-A19D-510CBD449FA8}">
      <dgm:prSet/>
      <dgm:spPr/>
      <dgm:t>
        <a:bodyPr/>
        <a:lstStyle/>
        <a:p>
          <a:endParaRPr lang="es-EC"/>
        </a:p>
      </dgm:t>
    </dgm:pt>
    <dgm:pt modelId="{06FFBA7F-7369-40EC-BB73-13C8DD3F86C2}" type="sibTrans" cxnId="{0EEC3B3F-4D7D-4AF1-A19D-510CBD449FA8}">
      <dgm:prSet/>
      <dgm:spPr/>
      <dgm:t>
        <a:bodyPr/>
        <a:lstStyle/>
        <a:p>
          <a:endParaRPr lang="es-EC"/>
        </a:p>
      </dgm:t>
    </dgm:pt>
    <dgm:pt modelId="{E001A6F4-4072-4444-A14B-B90132964BB4}">
      <dgm:prSet phldrT="[Texto]"/>
      <dgm:spPr/>
      <dgm:t>
        <a:bodyPr/>
        <a:lstStyle/>
        <a:p>
          <a:r>
            <a:rPr lang="es-ES" dirty="0" smtClean="0"/>
            <a:t>Práctica</a:t>
          </a:r>
          <a:endParaRPr lang="es-EC" dirty="0"/>
        </a:p>
      </dgm:t>
    </dgm:pt>
    <dgm:pt modelId="{DC0933B3-3F27-42D4-990D-247E5B51E40D}" type="parTrans" cxnId="{78D968A8-A573-4774-81E4-19A1BE480DF4}">
      <dgm:prSet/>
      <dgm:spPr/>
      <dgm:t>
        <a:bodyPr/>
        <a:lstStyle/>
        <a:p>
          <a:endParaRPr lang="es-EC"/>
        </a:p>
      </dgm:t>
    </dgm:pt>
    <dgm:pt modelId="{2FA9FB07-DEC9-405E-BD3E-FB5E987C6297}" type="sibTrans" cxnId="{78D968A8-A573-4774-81E4-19A1BE480DF4}">
      <dgm:prSet/>
      <dgm:spPr/>
      <dgm:t>
        <a:bodyPr/>
        <a:lstStyle/>
        <a:p>
          <a:endParaRPr lang="es-EC"/>
        </a:p>
      </dgm:t>
    </dgm:pt>
    <dgm:pt modelId="{1D788C36-5F6C-461D-835A-191C0207DA32}">
      <dgm:prSet phldrT="[Texto]" custT="1"/>
      <dgm:spPr/>
      <dgm:t>
        <a:bodyPr/>
        <a:lstStyle/>
        <a:p>
          <a:r>
            <a:rPr lang="es-ES" sz="1600" dirty="0" smtClean="0"/>
            <a:t>Por las fuentes de información</a:t>
          </a:r>
          <a:endParaRPr lang="es-EC" sz="1600" dirty="0"/>
        </a:p>
      </dgm:t>
    </dgm:pt>
    <dgm:pt modelId="{D4FAC91B-B76A-4FB9-AB07-FE0911F10A7F}" type="parTrans" cxnId="{097B0AA1-9EAE-417F-8D40-9B2CD97FB96B}">
      <dgm:prSet/>
      <dgm:spPr/>
      <dgm:t>
        <a:bodyPr/>
        <a:lstStyle/>
        <a:p>
          <a:endParaRPr lang="es-EC"/>
        </a:p>
      </dgm:t>
    </dgm:pt>
    <dgm:pt modelId="{3B06D087-33D6-407B-93CF-AE5545803E9B}" type="sibTrans" cxnId="{097B0AA1-9EAE-417F-8D40-9B2CD97FB96B}">
      <dgm:prSet/>
      <dgm:spPr/>
      <dgm:t>
        <a:bodyPr/>
        <a:lstStyle/>
        <a:p>
          <a:endParaRPr lang="es-EC"/>
        </a:p>
      </dgm:t>
    </dgm:pt>
    <dgm:pt modelId="{C4166C77-7B1B-49EE-BC66-928A8C3B58BF}">
      <dgm:prSet phldrT="[Texto]"/>
      <dgm:spPr/>
      <dgm:t>
        <a:bodyPr/>
        <a:lstStyle/>
        <a:p>
          <a:r>
            <a:rPr lang="es-ES" dirty="0" smtClean="0"/>
            <a:t>Mixto </a:t>
          </a:r>
          <a:endParaRPr lang="es-EC" dirty="0"/>
        </a:p>
      </dgm:t>
    </dgm:pt>
    <dgm:pt modelId="{EE4F7E68-5E32-49E1-8E8A-E2B1F9C65DAC}" type="parTrans" cxnId="{5890FBF3-57A0-4A1A-952A-B41BB0706D40}">
      <dgm:prSet/>
      <dgm:spPr/>
      <dgm:t>
        <a:bodyPr/>
        <a:lstStyle/>
        <a:p>
          <a:endParaRPr lang="es-EC"/>
        </a:p>
      </dgm:t>
    </dgm:pt>
    <dgm:pt modelId="{F716FD77-C61F-4309-B316-4427F02B67E1}" type="sibTrans" cxnId="{5890FBF3-57A0-4A1A-952A-B41BB0706D40}">
      <dgm:prSet/>
      <dgm:spPr/>
      <dgm:t>
        <a:bodyPr/>
        <a:lstStyle/>
        <a:p>
          <a:endParaRPr lang="es-EC"/>
        </a:p>
      </dgm:t>
    </dgm:pt>
    <dgm:pt modelId="{84EA368B-75BB-4FC7-8459-4A8EA3970721}">
      <dgm:prSet phldrT="[Texto]"/>
      <dgm:spPr/>
      <dgm:t>
        <a:bodyPr/>
        <a:lstStyle/>
        <a:p>
          <a:r>
            <a:rPr lang="es-ES" dirty="0" smtClean="0"/>
            <a:t>Documental y de campo</a:t>
          </a:r>
          <a:endParaRPr lang="es-EC" dirty="0"/>
        </a:p>
      </dgm:t>
    </dgm:pt>
    <dgm:pt modelId="{43CDA04E-4EF5-4DFF-B22C-3E0666BD58FC}" type="parTrans" cxnId="{B83A0718-BAB4-4075-90B2-F3575B1911DC}">
      <dgm:prSet/>
      <dgm:spPr/>
      <dgm:t>
        <a:bodyPr/>
        <a:lstStyle/>
        <a:p>
          <a:endParaRPr lang="es-EC"/>
        </a:p>
      </dgm:t>
    </dgm:pt>
    <dgm:pt modelId="{EA9C1027-F81E-438D-B9C1-B7ED11B2FE81}" type="sibTrans" cxnId="{B83A0718-BAB4-4075-90B2-F3575B1911DC}">
      <dgm:prSet/>
      <dgm:spPr/>
      <dgm:t>
        <a:bodyPr/>
        <a:lstStyle/>
        <a:p>
          <a:endParaRPr lang="es-EC"/>
        </a:p>
      </dgm:t>
    </dgm:pt>
    <dgm:pt modelId="{491A8327-95CC-4DBA-A986-593DFB4EF247}">
      <dgm:prSet phldrT="[Texto]" custT="1"/>
      <dgm:spPr/>
      <dgm:t>
        <a:bodyPr/>
        <a:lstStyle/>
        <a:p>
          <a:r>
            <a:rPr lang="es-ES" sz="1600" dirty="0" smtClean="0"/>
            <a:t>Por la unidad de análisis</a:t>
          </a:r>
          <a:endParaRPr lang="es-EC" sz="1600" dirty="0"/>
        </a:p>
      </dgm:t>
    </dgm:pt>
    <dgm:pt modelId="{1D9BC28E-13AB-4195-A09F-E7068CFC631A}" type="parTrans" cxnId="{0570C43B-3751-45A4-9BEE-122AB855DA84}">
      <dgm:prSet/>
      <dgm:spPr/>
      <dgm:t>
        <a:bodyPr/>
        <a:lstStyle/>
        <a:p>
          <a:endParaRPr lang="es-EC"/>
        </a:p>
      </dgm:t>
    </dgm:pt>
    <dgm:pt modelId="{D00ECE94-E31F-4C93-ABA8-1D30C3E4A10A}" type="sibTrans" cxnId="{0570C43B-3751-45A4-9BEE-122AB855DA84}">
      <dgm:prSet/>
      <dgm:spPr/>
      <dgm:t>
        <a:bodyPr/>
        <a:lstStyle/>
        <a:p>
          <a:endParaRPr lang="es-EC"/>
        </a:p>
      </dgm:t>
    </dgm:pt>
    <dgm:pt modelId="{4E02ED60-E871-4163-A235-36996CE3E941}">
      <dgm:prSet phldrT="[Texto]"/>
      <dgm:spPr/>
      <dgm:t>
        <a:bodyPr/>
        <a:lstStyle/>
        <a:p>
          <a:r>
            <a:rPr lang="es-ES" dirty="0" smtClean="0"/>
            <a:t>Insitu</a:t>
          </a:r>
          <a:endParaRPr lang="es-EC" dirty="0"/>
        </a:p>
      </dgm:t>
    </dgm:pt>
    <dgm:pt modelId="{65C09072-2688-434F-A055-DE28BDA00D98}" type="parTrans" cxnId="{0D2DB8F6-3707-4328-9265-C7A92567064D}">
      <dgm:prSet/>
      <dgm:spPr/>
      <dgm:t>
        <a:bodyPr/>
        <a:lstStyle/>
        <a:p>
          <a:endParaRPr lang="es-EC"/>
        </a:p>
      </dgm:t>
    </dgm:pt>
    <dgm:pt modelId="{3BA336D8-CEFA-4D79-B1DE-ECEA73849212}" type="sibTrans" cxnId="{0D2DB8F6-3707-4328-9265-C7A92567064D}">
      <dgm:prSet/>
      <dgm:spPr/>
      <dgm:t>
        <a:bodyPr/>
        <a:lstStyle/>
        <a:p>
          <a:endParaRPr lang="es-EC"/>
        </a:p>
      </dgm:t>
    </dgm:pt>
    <dgm:pt modelId="{15C073CA-CF10-4820-BC8E-4575B9E4E0CD}">
      <dgm:prSet phldrT="[Texto]"/>
      <dgm:spPr/>
      <dgm:t>
        <a:bodyPr/>
        <a:lstStyle/>
        <a:p>
          <a:r>
            <a:rPr lang="es-ES" dirty="0" smtClean="0"/>
            <a:t>6 prestadores de servicios, 4 </a:t>
          </a:r>
          <a:r>
            <a:rPr lang="es-ES" dirty="0" err="1" smtClean="0"/>
            <a:t>Gad´s</a:t>
          </a:r>
          <a:endParaRPr lang="es-EC" dirty="0"/>
        </a:p>
      </dgm:t>
    </dgm:pt>
    <dgm:pt modelId="{ECBF9FDC-EE4F-4364-B554-C4375EEE371E}" type="parTrans" cxnId="{6EC25FE1-878E-4326-BA5D-7BDFDA0D5356}">
      <dgm:prSet/>
      <dgm:spPr/>
      <dgm:t>
        <a:bodyPr/>
        <a:lstStyle/>
        <a:p>
          <a:endParaRPr lang="es-EC"/>
        </a:p>
      </dgm:t>
    </dgm:pt>
    <dgm:pt modelId="{2C1C8E79-D7FF-4D63-AF61-CAD63D3DF37B}" type="sibTrans" cxnId="{6EC25FE1-878E-4326-BA5D-7BDFDA0D5356}">
      <dgm:prSet/>
      <dgm:spPr/>
      <dgm:t>
        <a:bodyPr/>
        <a:lstStyle/>
        <a:p>
          <a:endParaRPr lang="es-EC"/>
        </a:p>
      </dgm:t>
    </dgm:pt>
    <dgm:pt modelId="{76382B0E-FE62-4B26-8FB5-38A0CEF35E97}">
      <dgm:prSet phldrT="[Texto]" custT="1"/>
      <dgm:spPr/>
      <dgm:t>
        <a:bodyPr/>
        <a:lstStyle/>
        <a:p>
          <a:r>
            <a:rPr lang="es-ES" sz="1600" dirty="0" smtClean="0"/>
            <a:t>Por el alcance</a:t>
          </a:r>
          <a:endParaRPr lang="es-EC" sz="1600" dirty="0"/>
        </a:p>
      </dgm:t>
    </dgm:pt>
    <dgm:pt modelId="{651E5D7C-5CA7-49D8-AB2B-16084EF07486}" type="parTrans" cxnId="{42D72D4D-53A1-49C9-9845-02D759F8B530}">
      <dgm:prSet/>
      <dgm:spPr/>
      <dgm:t>
        <a:bodyPr/>
        <a:lstStyle/>
        <a:p>
          <a:endParaRPr lang="es-EC"/>
        </a:p>
      </dgm:t>
    </dgm:pt>
    <dgm:pt modelId="{277ACF3A-D91F-4459-A328-2DFD7A5FC222}" type="sibTrans" cxnId="{42D72D4D-53A1-49C9-9845-02D759F8B530}">
      <dgm:prSet/>
      <dgm:spPr/>
      <dgm:t>
        <a:bodyPr/>
        <a:lstStyle/>
        <a:p>
          <a:endParaRPr lang="es-EC"/>
        </a:p>
      </dgm:t>
    </dgm:pt>
    <dgm:pt modelId="{954BE625-57FC-45E5-A956-1EC1BDF51053}">
      <dgm:prSet phldrT="[Texto]"/>
      <dgm:spPr/>
      <dgm:t>
        <a:bodyPr/>
        <a:lstStyle/>
        <a:p>
          <a:r>
            <a:rPr lang="es-ES" dirty="0" smtClean="0"/>
            <a:t>Explicativo</a:t>
          </a:r>
          <a:endParaRPr lang="es-EC" dirty="0"/>
        </a:p>
      </dgm:t>
    </dgm:pt>
    <dgm:pt modelId="{08B5BE28-A710-4ED6-BF90-7C6ECDE74210}" type="parTrans" cxnId="{D5EB842D-9F14-4CF6-941B-1AA928078631}">
      <dgm:prSet/>
      <dgm:spPr/>
      <dgm:t>
        <a:bodyPr/>
        <a:lstStyle/>
        <a:p>
          <a:endParaRPr lang="es-EC"/>
        </a:p>
      </dgm:t>
    </dgm:pt>
    <dgm:pt modelId="{CAB3FBFE-49B8-4BDB-B9D5-323D65AE1D5B}" type="sibTrans" cxnId="{D5EB842D-9F14-4CF6-941B-1AA928078631}">
      <dgm:prSet/>
      <dgm:spPr/>
      <dgm:t>
        <a:bodyPr/>
        <a:lstStyle/>
        <a:p>
          <a:endParaRPr lang="es-EC"/>
        </a:p>
      </dgm:t>
    </dgm:pt>
    <dgm:pt modelId="{050DA109-17F7-438C-BDB0-CB9274E6ACC3}">
      <dgm:prSet phldrT="[Texto]"/>
      <dgm:spPr/>
      <dgm:t>
        <a:bodyPr/>
        <a:lstStyle/>
        <a:p>
          <a:r>
            <a:rPr lang="es-ES" dirty="0" smtClean="0"/>
            <a:t>Por que de los hechos</a:t>
          </a:r>
          <a:endParaRPr lang="es-EC" dirty="0"/>
        </a:p>
      </dgm:t>
    </dgm:pt>
    <dgm:pt modelId="{22A42F73-BB07-4C61-80B4-E0727FF1DA89}" type="parTrans" cxnId="{11611815-1793-4EF4-B191-AE8B95847171}">
      <dgm:prSet/>
      <dgm:spPr/>
      <dgm:t>
        <a:bodyPr/>
        <a:lstStyle/>
        <a:p>
          <a:endParaRPr lang="es-EC"/>
        </a:p>
      </dgm:t>
    </dgm:pt>
    <dgm:pt modelId="{8A707127-C268-4195-BB9E-B00952F85C72}" type="sibTrans" cxnId="{11611815-1793-4EF4-B191-AE8B95847171}">
      <dgm:prSet/>
      <dgm:spPr/>
      <dgm:t>
        <a:bodyPr/>
        <a:lstStyle/>
        <a:p>
          <a:endParaRPr lang="es-EC"/>
        </a:p>
      </dgm:t>
    </dgm:pt>
    <dgm:pt modelId="{4C6C3319-4C2E-4020-8B81-21D5D1E659F9}" type="pres">
      <dgm:prSet presAssocID="{F7DFDE3B-477F-4FA4-8703-81F38CEEB1E0}" presName="Name0" presStyleCnt="0">
        <dgm:presLayoutVars>
          <dgm:dir/>
          <dgm:animLvl val="lvl"/>
          <dgm:resizeHandles val="exact"/>
        </dgm:presLayoutVars>
      </dgm:prSet>
      <dgm:spPr/>
      <dgm:t>
        <a:bodyPr/>
        <a:lstStyle/>
        <a:p>
          <a:endParaRPr lang="es-EC"/>
        </a:p>
      </dgm:t>
    </dgm:pt>
    <dgm:pt modelId="{8398709E-D436-4B8B-B1B5-B7B83542CE00}" type="pres">
      <dgm:prSet presAssocID="{76382B0E-FE62-4B26-8FB5-38A0CEF35E97}" presName="boxAndChildren" presStyleCnt="0"/>
      <dgm:spPr/>
    </dgm:pt>
    <dgm:pt modelId="{DD24EBD4-B819-48E3-B2F8-E760D4528C95}" type="pres">
      <dgm:prSet presAssocID="{76382B0E-FE62-4B26-8FB5-38A0CEF35E97}" presName="parentTextBox" presStyleLbl="node1" presStyleIdx="0" presStyleCnt="6"/>
      <dgm:spPr/>
      <dgm:t>
        <a:bodyPr/>
        <a:lstStyle/>
        <a:p>
          <a:endParaRPr lang="es-EC"/>
        </a:p>
      </dgm:t>
    </dgm:pt>
    <dgm:pt modelId="{E5F945A7-476F-4F0F-8AD6-CD83F8E033E0}" type="pres">
      <dgm:prSet presAssocID="{76382B0E-FE62-4B26-8FB5-38A0CEF35E97}" presName="entireBox" presStyleLbl="node1" presStyleIdx="0" presStyleCnt="6"/>
      <dgm:spPr/>
      <dgm:t>
        <a:bodyPr/>
        <a:lstStyle/>
        <a:p>
          <a:endParaRPr lang="es-EC"/>
        </a:p>
      </dgm:t>
    </dgm:pt>
    <dgm:pt modelId="{8A678C78-5CE9-44FC-89D5-F1B10FDB0CEB}" type="pres">
      <dgm:prSet presAssocID="{76382B0E-FE62-4B26-8FB5-38A0CEF35E97}" presName="descendantBox" presStyleCnt="0"/>
      <dgm:spPr/>
    </dgm:pt>
    <dgm:pt modelId="{40BF702A-306C-4EC8-BDFD-5D918CD2389A}" type="pres">
      <dgm:prSet presAssocID="{954BE625-57FC-45E5-A956-1EC1BDF51053}" presName="childTextBox" presStyleLbl="fgAccFollowNode1" presStyleIdx="0" presStyleCnt="12">
        <dgm:presLayoutVars>
          <dgm:bulletEnabled val="1"/>
        </dgm:presLayoutVars>
      </dgm:prSet>
      <dgm:spPr/>
      <dgm:t>
        <a:bodyPr/>
        <a:lstStyle/>
        <a:p>
          <a:endParaRPr lang="es-EC"/>
        </a:p>
      </dgm:t>
    </dgm:pt>
    <dgm:pt modelId="{36B2FEAE-1147-464C-B70D-7062EF1183C4}" type="pres">
      <dgm:prSet presAssocID="{050DA109-17F7-438C-BDB0-CB9274E6ACC3}" presName="childTextBox" presStyleLbl="fgAccFollowNode1" presStyleIdx="1" presStyleCnt="12">
        <dgm:presLayoutVars>
          <dgm:bulletEnabled val="1"/>
        </dgm:presLayoutVars>
      </dgm:prSet>
      <dgm:spPr/>
      <dgm:t>
        <a:bodyPr/>
        <a:lstStyle/>
        <a:p>
          <a:endParaRPr lang="es-EC"/>
        </a:p>
      </dgm:t>
    </dgm:pt>
    <dgm:pt modelId="{D7ED1F7D-A009-4EC0-B61D-8A1577904CF6}" type="pres">
      <dgm:prSet presAssocID="{D7B8CBAD-3D99-4F2C-82F0-2CFEB7DE2E6B}" presName="sp" presStyleCnt="0"/>
      <dgm:spPr/>
    </dgm:pt>
    <dgm:pt modelId="{FB9C6D9D-4DC8-4749-B2B4-5FA82FD3CF1B}" type="pres">
      <dgm:prSet presAssocID="{3134ABF3-2844-4A46-B7C5-76E84006C05D}" presName="arrowAndChildren" presStyleCnt="0"/>
      <dgm:spPr/>
    </dgm:pt>
    <dgm:pt modelId="{45500FD7-85FC-42F1-B255-4A387B5201AB}" type="pres">
      <dgm:prSet presAssocID="{3134ABF3-2844-4A46-B7C5-76E84006C05D}" presName="parentTextArrow" presStyleLbl="node1" presStyleIdx="0" presStyleCnt="6"/>
      <dgm:spPr/>
      <dgm:t>
        <a:bodyPr/>
        <a:lstStyle/>
        <a:p>
          <a:endParaRPr lang="es-EC"/>
        </a:p>
      </dgm:t>
    </dgm:pt>
    <dgm:pt modelId="{F4758858-B3BD-42FD-8BF9-57EFA7321B5D}" type="pres">
      <dgm:prSet presAssocID="{3134ABF3-2844-4A46-B7C5-76E84006C05D}" presName="arrow" presStyleLbl="node1" presStyleIdx="1" presStyleCnt="6"/>
      <dgm:spPr/>
      <dgm:t>
        <a:bodyPr/>
        <a:lstStyle/>
        <a:p>
          <a:endParaRPr lang="es-EC"/>
        </a:p>
      </dgm:t>
    </dgm:pt>
    <dgm:pt modelId="{51B9FAF5-8567-4A9F-B694-8CC709531F35}" type="pres">
      <dgm:prSet presAssocID="{3134ABF3-2844-4A46-B7C5-76E84006C05D}" presName="descendantArrow" presStyleCnt="0"/>
      <dgm:spPr/>
    </dgm:pt>
    <dgm:pt modelId="{AB1E88D3-FFD2-4A3E-B2AB-DB7F27BFF337}" type="pres">
      <dgm:prSet presAssocID="{BAF8082A-F955-4FE3-BE70-3B3046908E43}" presName="childTextArrow" presStyleLbl="fgAccFollowNode1" presStyleIdx="2" presStyleCnt="12">
        <dgm:presLayoutVars>
          <dgm:bulletEnabled val="1"/>
        </dgm:presLayoutVars>
      </dgm:prSet>
      <dgm:spPr/>
      <dgm:t>
        <a:bodyPr/>
        <a:lstStyle/>
        <a:p>
          <a:endParaRPr lang="es-EC"/>
        </a:p>
      </dgm:t>
    </dgm:pt>
    <dgm:pt modelId="{22538635-81DA-47CC-8D25-981A554FEDAA}" type="pres">
      <dgm:prSet presAssocID="{F19286DE-BD40-420C-AB81-9DCA14133E8F}" presName="childTextArrow" presStyleLbl="fgAccFollowNode1" presStyleIdx="3" presStyleCnt="12">
        <dgm:presLayoutVars>
          <dgm:bulletEnabled val="1"/>
        </dgm:presLayoutVars>
      </dgm:prSet>
      <dgm:spPr/>
      <dgm:t>
        <a:bodyPr/>
        <a:lstStyle/>
        <a:p>
          <a:endParaRPr lang="es-EC"/>
        </a:p>
      </dgm:t>
    </dgm:pt>
    <dgm:pt modelId="{EB1D2F13-41D9-4E8C-A7A8-5FCD89EB9956}" type="pres">
      <dgm:prSet presAssocID="{D00ECE94-E31F-4C93-ABA8-1D30C3E4A10A}" presName="sp" presStyleCnt="0"/>
      <dgm:spPr/>
    </dgm:pt>
    <dgm:pt modelId="{308293C0-A01F-4653-A23D-67F910167413}" type="pres">
      <dgm:prSet presAssocID="{491A8327-95CC-4DBA-A986-593DFB4EF247}" presName="arrowAndChildren" presStyleCnt="0"/>
      <dgm:spPr/>
    </dgm:pt>
    <dgm:pt modelId="{BDAC6713-32F4-4CC3-ABFB-722A45BDCE4A}" type="pres">
      <dgm:prSet presAssocID="{491A8327-95CC-4DBA-A986-593DFB4EF247}" presName="parentTextArrow" presStyleLbl="node1" presStyleIdx="1" presStyleCnt="6"/>
      <dgm:spPr/>
      <dgm:t>
        <a:bodyPr/>
        <a:lstStyle/>
        <a:p>
          <a:endParaRPr lang="es-EC"/>
        </a:p>
      </dgm:t>
    </dgm:pt>
    <dgm:pt modelId="{9E434004-0C63-45DC-A02D-1A7523A55A44}" type="pres">
      <dgm:prSet presAssocID="{491A8327-95CC-4DBA-A986-593DFB4EF247}" presName="arrow" presStyleLbl="node1" presStyleIdx="2" presStyleCnt="6"/>
      <dgm:spPr/>
      <dgm:t>
        <a:bodyPr/>
        <a:lstStyle/>
        <a:p>
          <a:endParaRPr lang="es-EC"/>
        </a:p>
      </dgm:t>
    </dgm:pt>
    <dgm:pt modelId="{5F8D9BC3-2601-4703-A3CB-535F671F0D97}" type="pres">
      <dgm:prSet presAssocID="{491A8327-95CC-4DBA-A986-593DFB4EF247}" presName="descendantArrow" presStyleCnt="0"/>
      <dgm:spPr/>
    </dgm:pt>
    <dgm:pt modelId="{35983563-7B39-4079-8519-18083A665594}" type="pres">
      <dgm:prSet presAssocID="{4E02ED60-E871-4163-A235-36996CE3E941}" presName="childTextArrow" presStyleLbl="fgAccFollowNode1" presStyleIdx="4" presStyleCnt="12">
        <dgm:presLayoutVars>
          <dgm:bulletEnabled val="1"/>
        </dgm:presLayoutVars>
      </dgm:prSet>
      <dgm:spPr/>
      <dgm:t>
        <a:bodyPr/>
        <a:lstStyle/>
        <a:p>
          <a:endParaRPr lang="es-EC"/>
        </a:p>
      </dgm:t>
    </dgm:pt>
    <dgm:pt modelId="{086D9AEC-8275-492F-BEE4-665B9BD8B074}" type="pres">
      <dgm:prSet presAssocID="{15C073CA-CF10-4820-BC8E-4575B9E4E0CD}" presName="childTextArrow" presStyleLbl="fgAccFollowNode1" presStyleIdx="5" presStyleCnt="12">
        <dgm:presLayoutVars>
          <dgm:bulletEnabled val="1"/>
        </dgm:presLayoutVars>
      </dgm:prSet>
      <dgm:spPr/>
      <dgm:t>
        <a:bodyPr/>
        <a:lstStyle/>
        <a:p>
          <a:endParaRPr lang="es-EC"/>
        </a:p>
      </dgm:t>
    </dgm:pt>
    <dgm:pt modelId="{85B516C5-5EC6-4B83-8BB6-55779CFBA4A4}" type="pres">
      <dgm:prSet presAssocID="{3B06D087-33D6-407B-93CF-AE5545803E9B}" presName="sp" presStyleCnt="0"/>
      <dgm:spPr/>
    </dgm:pt>
    <dgm:pt modelId="{30C9DBB4-1716-420D-AADC-02271504FA8D}" type="pres">
      <dgm:prSet presAssocID="{1D788C36-5F6C-461D-835A-191C0207DA32}" presName="arrowAndChildren" presStyleCnt="0"/>
      <dgm:spPr/>
    </dgm:pt>
    <dgm:pt modelId="{7C139F14-6849-4B49-A13D-3E83A5D7B7EC}" type="pres">
      <dgm:prSet presAssocID="{1D788C36-5F6C-461D-835A-191C0207DA32}" presName="parentTextArrow" presStyleLbl="node1" presStyleIdx="2" presStyleCnt="6"/>
      <dgm:spPr/>
      <dgm:t>
        <a:bodyPr/>
        <a:lstStyle/>
        <a:p>
          <a:endParaRPr lang="es-EC"/>
        </a:p>
      </dgm:t>
    </dgm:pt>
    <dgm:pt modelId="{D3B9B5F2-AD7D-414D-9FB1-B132C2919EB3}" type="pres">
      <dgm:prSet presAssocID="{1D788C36-5F6C-461D-835A-191C0207DA32}" presName="arrow" presStyleLbl="node1" presStyleIdx="3" presStyleCnt="6"/>
      <dgm:spPr/>
      <dgm:t>
        <a:bodyPr/>
        <a:lstStyle/>
        <a:p>
          <a:endParaRPr lang="es-EC"/>
        </a:p>
      </dgm:t>
    </dgm:pt>
    <dgm:pt modelId="{D148CCCD-F0CA-4B2D-9AE3-A1DAA9D69421}" type="pres">
      <dgm:prSet presAssocID="{1D788C36-5F6C-461D-835A-191C0207DA32}" presName="descendantArrow" presStyleCnt="0"/>
      <dgm:spPr/>
    </dgm:pt>
    <dgm:pt modelId="{D5644BFE-399A-4BCD-B284-9DF7351D9671}" type="pres">
      <dgm:prSet presAssocID="{C4166C77-7B1B-49EE-BC66-928A8C3B58BF}" presName="childTextArrow" presStyleLbl="fgAccFollowNode1" presStyleIdx="6" presStyleCnt="12">
        <dgm:presLayoutVars>
          <dgm:bulletEnabled val="1"/>
        </dgm:presLayoutVars>
      </dgm:prSet>
      <dgm:spPr/>
      <dgm:t>
        <a:bodyPr/>
        <a:lstStyle/>
        <a:p>
          <a:endParaRPr lang="es-EC"/>
        </a:p>
      </dgm:t>
    </dgm:pt>
    <dgm:pt modelId="{6F99A721-D783-4BD5-811C-E2F58A1BDC8F}" type="pres">
      <dgm:prSet presAssocID="{84EA368B-75BB-4FC7-8459-4A8EA3970721}" presName="childTextArrow" presStyleLbl="fgAccFollowNode1" presStyleIdx="7" presStyleCnt="12">
        <dgm:presLayoutVars>
          <dgm:bulletEnabled val="1"/>
        </dgm:presLayoutVars>
      </dgm:prSet>
      <dgm:spPr/>
      <dgm:t>
        <a:bodyPr/>
        <a:lstStyle/>
        <a:p>
          <a:endParaRPr lang="es-EC"/>
        </a:p>
      </dgm:t>
    </dgm:pt>
    <dgm:pt modelId="{294845DA-BB31-4662-9C43-C38C98F02B7A}" type="pres">
      <dgm:prSet presAssocID="{C4B3C9DE-D975-43C4-9FBA-CDF770CD3EE6}" presName="sp" presStyleCnt="0"/>
      <dgm:spPr/>
    </dgm:pt>
    <dgm:pt modelId="{EBEA5975-8F2A-46E0-A27E-B868151E2BB8}" type="pres">
      <dgm:prSet presAssocID="{06A07ED9-1561-4B2F-8ED2-96DC4F5569A6}" presName="arrowAndChildren" presStyleCnt="0"/>
      <dgm:spPr/>
    </dgm:pt>
    <dgm:pt modelId="{EB574A3A-EC1E-4687-A8A3-C24BC5F70CEE}" type="pres">
      <dgm:prSet presAssocID="{06A07ED9-1561-4B2F-8ED2-96DC4F5569A6}" presName="parentTextArrow" presStyleLbl="node1" presStyleIdx="3" presStyleCnt="6"/>
      <dgm:spPr/>
      <dgm:t>
        <a:bodyPr/>
        <a:lstStyle/>
        <a:p>
          <a:endParaRPr lang="es-EC"/>
        </a:p>
      </dgm:t>
    </dgm:pt>
    <dgm:pt modelId="{DD17857A-3E1C-4543-94DC-E29BF02DB5F0}" type="pres">
      <dgm:prSet presAssocID="{06A07ED9-1561-4B2F-8ED2-96DC4F5569A6}" presName="arrow" presStyleLbl="node1" presStyleIdx="4" presStyleCnt="6" custLinFactNeighborX="-594"/>
      <dgm:spPr/>
      <dgm:t>
        <a:bodyPr/>
        <a:lstStyle/>
        <a:p>
          <a:endParaRPr lang="es-EC"/>
        </a:p>
      </dgm:t>
    </dgm:pt>
    <dgm:pt modelId="{0246A13A-A12A-4C0F-9A37-6A1A8132F627}" type="pres">
      <dgm:prSet presAssocID="{06A07ED9-1561-4B2F-8ED2-96DC4F5569A6}" presName="descendantArrow" presStyleCnt="0"/>
      <dgm:spPr/>
    </dgm:pt>
    <dgm:pt modelId="{DC98FD80-2450-4C31-B05C-6AE979B43E9A}" type="pres">
      <dgm:prSet presAssocID="{0AB6BF86-D0B2-48E6-8B0A-106DF588740B}" presName="childTextArrow" presStyleLbl="fgAccFollowNode1" presStyleIdx="8" presStyleCnt="12">
        <dgm:presLayoutVars>
          <dgm:bulletEnabled val="1"/>
        </dgm:presLayoutVars>
      </dgm:prSet>
      <dgm:spPr/>
      <dgm:t>
        <a:bodyPr/>
        <a:lstStyle/>
        <a:p>
          <a:endParaRPr lang="es-EC"/>
        </a:p>
      </dgm:t>
    </dgm:pt>
    <dgm:pt modelId="{DD4F5ACE-4B15-4691-BA99-47B64EE93124}" type="pres">
      <dgm:prSet presAssocID="{E001A6F4-4072-4444-A14B-B90132964BB4}" presName="childTextArrow" presStyleLbl="fgAccFollowNode1" presStyleIdx="9" presStyleCnt="12">
        <dgm:presLayoutVars>
          <dgm:bulletEnabled val="1"/>
        </dgm:presLayoutVars>
      </dgm:prSet>
      <dgm:spPr/>
      <dgm:t>
        <a:bodyPr/>
        <a:lstStyle/>
        <a:p>
          <a:endParaRPr lang="es-EC"/>
        </a:p>
      </dgm:t>
    </dgm:pt>
    <dgm:pt modelId="{15BE1108-7DE9-4396-99D6-777625EC0601}" type="pres">
      <dgm:prSet presAssocID="{4CE2394D-976E-4892-9991-7BA3053B474E}" presName="sp" presStyleCnt="0"/>
      <dgm:spPr/>
    </dgm:pt>
    <dgm:pt modelId="{17A75DD4-42FF-4384-A404-EFEB3BFBE8D9}" type="pres">
      <dgm:prSet presAssocID="{2AB9E350-6C45-46B4-8ED7-002B8DDCE674}" presName="arrowAndChildren" presStyleCnt="0"/>
      <dgm:spPr/>
    </dgm:pt>
    <dgm:pt modelId="{C4A24E6E-AD11-4690-9014-AD0A94D22BEF}" type="pres">
      <dgm:prSet presAssocID="{2AB9E350-6C45-46B4-8ED7-002B8DDCE674}" presName="parentTextArrow" presStyleLbl="node1" presStyleIdx="4" presStyleCnt="6"/>
      <dgm:spPr/>
      <dgm:t>
        <a:bodyPr/>
        <a:lstStyle/>
        <a:p>
          <a:endParaRPr lang="es-EC"/>
        </a:p>
      </dgm:t>
    </dgm:pt>
    <dgm:pt modelId="{47C64028-4F2B-4C63-82AA-45827BB15837}" type="pres">
      <dgm:prSet presAssocID="{2AB9E350-6C45-46B4-8ED7-002B8DDCE674}" presName="arrow" presStyleLbl="node1" presStyleIdx="5" presStyleCnt="6"/>
      <dgm:spPr/>
      <dgm:t>
        <a:bodyPr/>
        <a:lstStyle/>
        <a:p>
          <a:endParaRPr lang="es-EC"/>
        </a:p>
      </dgm:t>
    </dgm:pt>
    <dgm:pt modelId="{9366C8B0-4742-4A97-B0D1-1FC1B549CB77}" type="pres">
      <dgm:prSet presAssocID="{2AB9E350-6C45-46B4-8ED7-002B8DDCE674}" presName="descendantArrow" presStyleCnt="0"/>
      <dgm:spPr/>
    </dgm:pt>
    <dgm:pt modelId="{1B6A7194-7ADA-4818-AACE-CB905EAB5833}" type="pres">
      <dgm:prSet presAssocID="{1CA66954-9878-4D37-B30A-40E9C4338253}" presName="childTextArrow" presStyleLbl="fgAccFollowNode1" presStyleIdx="10" presStyleCnt="12">
        <dgm:presLayoutVars>
          <dgm:bulletEnabled val="1"/>
        </dgm:presLayoutVars>
      </dgm:prSet>
      <dgm:spPr/>
      <dgm:t>
        <a:bodyPr/>
        <a:lstStyle/>
        <a:p>
          <a:endParaRPr lang="es-EC"/>
        </a:p>
      </dgm:t>
    </dgm:pt>
    <dgm:pt modelId="{E4045DB8-ABE8-45D3-AF88-EE57DBBD3063}" type="pres">
      <dgm:prSet presAssocID="{975F2B8D-D5B0-439E-B6B7-80F4B9C782CA}" presName="childTextArrow" presStyleLbl="fgAccFollowNode1" presStyleIdx="11" presStyleCnt="12">
        <dgm:presLayoutVars>
          <dgm:bulletEnabled val="1"/>
        </dgm:presLayoutVars>
      </dgm:prSet>
      <dgm:spPr/>
      <dgm:t>
        <a:bodyPr/>
        <a:lstStyle/>
        <a:p>
          <a:endParaRPr lang="es-EC"/>
        </a:p>
      </dgm:t>
    </dgm:pt>
  </dgm:ptLst>
  <dgm:cxnLst>
    <dgm:cxn modelId="{42D72D4D-53A1-49C9-9845-02D759F8B530}" srcId="{F7DFDE3B-477F-4FA4-8703-81F38CEEB1E0}" destId="{76382B0E-FE62-4B26-8FB5-38A0CEF35E97}" srcOrd="5" destOrd="0" parTransId="{651E5D7C-5CA7-49D8-AB2B-16084EF07486}" sibTransId="{277ACF3A-D91F-4459-A328-2DFD7A5FC222}"/>
    <dgm:cxn modelId="{D5EB842D-9F14-4CF6-941B-1AA928078631}" srcId="{76382B0E-FE62-4B26-8FB5-38A0CEF35E97}" destId="{954BE625-57FC-45E5-A956-1EC1BDF51053}" srcOrd="0" destOrd="0" parTransId="{08B5BE28-A710-4ED6-BF90-7C6ECDE74210}" sibTransId="{CAB3FBFE-49B8-4BDB-B9D5-323D65AE1D5B}"/>
    <dgm:cxn modelId="{BB1B8C77-86A1-470F-97CF-40A0F8B4B6D9}" type="presOf" srcId="{F7DFDE3B-477F-4FA4-8703-81F38CEEB1E0}" destId="{4C6C3319-4C2E-4020-8B81-21D5D1E659F9}" srcOrd="0" destOrd="0" presId="urn:microsoft.com/office/officeart/2005/8/layout/process4"/>
    <dgm:cxn modelId="{19879764-61E4-4210-8D32-3415381590DB}" type="presOf" srcId="{050DA109-17F7-438C-BDB0-CB9274E6ACC3}" destId="{36B2FEAE-1147-464C-B70D-7062EF1183C4}" srcOrd="0" destOrd="0" presId="urn:microsoft.com/office/officeart/2005/8/layout/process4"/>
    <dgm:cxn modelId="{ABE94D8F-20CE-410B-A69F-B980F15E3539}" type="presOf" srcId="{84EA368B-75BB-4FC7-8459-4A8EA3970721}" destId="{6F99A721-D783-4BD5-811C-E2F58A1BDC8F}" srcOrd="0" destOrd="0" presId="urn:microsoft.com/office/officeart/2005/8/layout/process4"/>
    <dgm:cxn modelId="{33AD1347-D202-40B7-B727-97644D2E2EDC}" type="presOf" srcId="{C4166C77-7B1B-49EE-BC66-928A8C3B58BF}" destId="{D5644BFE-399A-4BCD-B284-9DF7351D9671}" srcOrd="0" destOrd="0" presId="urn:microsoft.com/office/officeart/2005/8/layout/process4"/>
    <dgm:cxn modelId="{0BA6A36C-E630-4C1F-9E30-BC9261E230BA}" srcId="{F7DFDE3B-477F-4FA4-8703-81F38CEEB1E0}" destId="{2AB9E350-6C45-46B4-8ED7-002B8DDCE674}" srcOrd="0" destOrd="0" parTransId="{53772BF2-BC74-4057-9B56-367494340CEE}" sibTransId="{4CE2394D-976E-4892-9991-7BA3053B474E}"/>
    <dgm:cxn modelId="{0EEC3B3F-4D7D-4AF1-A19D-510CBD449FA8}" srcId="{06A07ED9-1561-4B2F-8ED2-96DC4F5569A6}" destId="{0AB6BF86-D0B2-48E6-8B0A-106DF588740B}" srcOrd="0" destOrd="0" parTransId="{E5CE4B56-7BF2-40B3-A933-B850226AD566}" sibTransId="{06FFBA7F-7369-40EC-BB73-13C8DD3F86C2}"/>
    <dgm:cxn modelId="{543C30B1-B739-427D-8097-5BE0DDD8354E}" type="presOf" srcId="{491A8327-95CC-4DBA-A986-593DFB4EF247}" destId="{9E434004-0C63-45DC-A02D-1A7523A55A44}" srcOrd="1" destOrd="0" presId="urn:microsoft.com/office/officeart/2005/8/layout/process4"/>
    <dgm:cxn modelId="{78D968A8-A573-4774-81E4-19A1BE480DF4}" srcId="{06A07ED9-1561-4B2F-8ED2-96DC4F5569A6}" destId="{E001A6F4-4072-4444-A14B-B90132964BB4}" srcOrd="1" destOrd="0" parTransId="{DC0933B3-3F27-42D4-990D-247E5B51E40D}" sibTransId="{2FA9FB07-DEC9-405E-BD3E-FB5E987C6297}"/>
    <dgm:cxn modelId="{72676973-E5B8-4F45-9A9B-065FD23566A5}" type="presOf" srcId="{975F2B8D-D5B0-439E-B6B7-80F4B9C782CA}" destId="{E4045DB8-ABE8-45D3-AF88-EE57DBBD3063}" srcOrd="0" destOrd="0" presId="urn:microsoft.com/office/officeart/2005/8/layout/process4"/>
    <dgm:cxn modelId="{80822CF5-A0A9-471B-B6F7-17F183059F38}" type="presOf" srcId="{2AB9E350-6C45-46B4-8ED7-002B8DDCE674}" destId="{C4A24E6E-AD11-4690-9014-AD0A94D22BEF}" srcOrd="0" destOrd="0" presId="urn:microsoft.com/office/officeart/2005/8/layout/process4"/>
    <dgm:cxn modelId="{B147203A-7660-40D9-8309-AAD260E8D236}" type="presOf" srcId="{06A07ED9-1561-4B2F-8ED2-96DC4F5569A6}" destId="{EB574A3A-EC1E-4687-A8A3-C24BC5F70CEE}" srcOrd="0" destOrd="0" presId="urn:microsoft.com/office/officeart/2005/8/layout/process4"/>
    <dgm:cxn modelId="{2A0F6C9C-2B30-4FF9-A1E3-1960C6BFEE2B}" type="presOf" srcId="{76382B0E-FE62-4B26-8FB5-38A0CEF35E97}" destId="{E5F945A7-476F-4F0F-8AD6-CD83F8E033E0}" srcOrd="1" destOrd="0" presId="urn:microsoft.com/office/officeart/2005/8/layout/process4"/>
    <dgm:cxn modelId="{BB43FFCB-78B2-4F7A-B855-918EAAC7CFFB}" type="presOf" srcId="{954BE625-57FC-45E5-A956-1EC1BDF51053}" destId="{40BF702A-306C-4EC8-BDFD-5D918CD2389A}" srcOrd="0" destOrd="0" presId="urn:microsoft.com/office/officeart/2005/8/layout/process4"/>
    <dgm:cxn modelId="{392F65A5-34CF-4712-8457-5AE611A6FBB7}" type="presOf" srcId="{0AB6BF86-D0B2-48E6-8B0A-106DF588740B}" destId="{DC98FD80-2450-4C31-B05C-6AE979B43E9A}" srcOrd="0" destOrd="0" presId="urn:microsoft.com/office/officeart/2005/8/layout/process4"/>
    <dgm:cxn modelId="{72AC6093-7143-4D89-9EFD-CD22C1CA9D9F}" type="presOf" srcId="{1D788C36-5F6C-461D-835A-191C0207DA32}" destId="{7C139F14-6849-4B49-A13D-3E83A5D7B7EC}" srcOrd="0" destOrd="0" presId="urn:microsoft.com/office/officeart/2005/8/layout/process4"/>
    <dgm:cxn modelId="{C7FEEDEF-6449-40E6-B751-64E815A23487}" type="presOf" srcId="{3134ABF3-2844-4A46-B7C5-76E84006C05D}" destId="{45500FD7-85FC-42F1-B255-4A387B5201AB}" srcOrd="0" destOrd="0" presId="urn:microsoft.com/office/officeart/2005/8/layout/process4"/>
    <dgm:cxn modelId="{D15AFD3A-D18A-4FD1-A1C0-DBE22360E371}" type="presOf" srcId="{3134ABF3-2844-4A46-B7C5-76E84006C05D}" destId="{F4758858-B3BD-42FD-8BF9-57EFA7321B5D}" srcOrd="1" destOrd="0" presId="urn:microsoft.com/office/officeart/2005/8/layout/process4"/>
    <dgm:cxn modelId="{389845A8-4EEF-4DA9-96AD-7579117865BA}" srcId="{3134ABF3-2844-4A46-B7C5-76E84006C05D}" destId="{F19286DE-BD40-420C-AB81-9DCA14133E8F}" srcOrd="1" destOrd="0" parTransId="{B776DB53-9AF5-40E1-AD7E-A333AF2A3579}" sibTransId="{3D337355-F6C1-43BC-938D-117F83568028}"/>
    <dgm:cxn modelId="{D1693981-24C9-48BE-B7A6-150C6AC3B4D0}" type="presOf" srcId="{491A8327-95CC-4DBA-A986-593DFB4EF247}" destId="{BDAC6713-32F4-4CC3-ABFB-722A45BDCE4A}" srcOrd="0" destOrd="0" presId="urn:microsoft.com/office/officeart/2005/8/layout/process4"/>
    <dgm:cxn modelId="{D507ECCF-AA2F-4C14-9FF8-2416FDD44CC7}" srcId="{2AB9E350-6C45-46B4-8ED7-002B8DDCE674}" destId="{1CA66954-9878-4D37-B30A-40E9C4338253}" srcOrd="0" destOrd="0" parTransId="{162D8FEF-61D0-4C7A-96EA-F289AC43689A}" sibTransId="{2CECFF40-6F21-461B-B39C-2507EE610375}"/>
    <dgm:cxn modelId="{4FAE9FE2-FDD6-4B67-8006-0142DFCDA501}" srcId="{F7DFDE3B-477F-4FA4-8703-81F38CEEB1E0}" destId="{06A07ED9-1561-4B2F-8ED2-96DC4F5569A6}" srcOrd="1" destOrd="0" parTransId="{C91B760F-3060-4106-95A9-1D52ECD4F8BA}" sibTransId="{C4B3C9DE-D975-43C4-9FBA-CDF770CD3EE6}"/>
    <dgm:cxn modelId="{886B391D-A590-4482-9A0B-2164D413554C}" type="presOf" srcId="{BAF8082A-F955-4FE3-BE70-3B3046908E43}" destId="{AB1E88D3-FFD2-4A3E-B2AB-DB7F27BFF337}" srcOrd="0" destOrd="0" presId="urn:microsoft.com/office/officeart/2005/8/layout/process4"/>
    <dgm:cxn modelId="{A78CFF54-E374-4277-BC00-E46B4394B5E1}" srcId="{2AB9E350-6C45-46B4-8ED7-002B8DDCE674}" destId="{975F2B8D-D5B0-439E-B6B7-80F4B9C782CA}" srcOrd="1" destOrd="0" parTransId="{F705C5DF-79B2-4AF5-8FF4-3C188A88FFAE}" sibTransId="{146CBF21-1A36-436B-985C-EB434DC2D84A}"/>
    <dgm:cxn modelId="{6F5D2305-9772-4BCE-B3E1-57D86E868415}" type="presOf" srcId="{4E02ED60-E871-4163-A235-36996CE3E941}" destId="{35983563-7B39-4079-8519-18083A665594}" srcOrd="0" destOrd="0" presId="urn:microsoft.com/office/officeart/2005/8/layout/process4"/>
    <dgm:cxn modelId="{58CFB0BE-BF23-4FE4-9B59-25BCAFCD4712}" type="presOf" srcId="{F19286DE-BD40-420C-AB81-9DCA14133E8F}" destId="{22538635-81DA-47CC-8D25-981A554FEDAA}" srcOrd="0" destOrd="0" presId="urn:microsoft.com/office/officeart/2005/8/layout/process4"/>
    <dgm:cxn modelId="{3E0412E7-EE5A-4EA7-BCB1-19FAC4D8B8A4}" type="presOf" srcId="{1CA66954-9878-4D37-B30A-40E9C4338253}" destId="{1B6A7194-7ADA-4818-AACE-CB905EAB5833}" srcOrd="0" destOrd="0" presId="urn:microsoft.com/office/officeart/2005/8/layout/process4"/>
    <dgm:cxn modelId="{A07DD8FB-0AA9-4A78-8D67-5D08CD3AD52A}" type="presOf" srcId="{1D788C36-5F6C-461D-835A-191C0207DA32}" destId="{D3B9B5F2-AD7D-414D-9FB1-B132C2919EB3}" srcOrd="1" destOrd="0" presId="urn:microsoft.com/office/officeart/2005/8/layout/process4"/>
    <dgm:cxn modelId="{D2BCB062-1DF6-4CAE-838B-4C7500CAC10D}" type="presOf" srcId="{2AB9E350-6C45-46B4-8ED7-002B8DDCE674}" destId="{47C64028-4F2B-4C63-82AA-45827BB15837}" srcOrd="1" destOrd="0" presId="urn:microsoft.com/office/officeart/2005/8/layout/process4"/>
    <dgm:cxn modelId="{0D2DB8F6-3707-4328-9265-C7A92567064D}" srcId="{491A8327-95CC-4DBA-A986-593DFB4EF247}" destId="{4E02ED60-E871-4163-A235-36996CE3E941}" srcOrd="0" destOrd="0" parTransId="{65C09072-2688-434F-A055-DE28BDA00D98}" sibTransId="{3BA336D8-CEFA-4D79-B1DE-ECEA73849212}"/>
    <dgm:cxn modelId="{11611815-1793-4EF4-B191-AE8B95847171}" srcId="{76382B0E-FE62-4B26-8FB5-38A0CEF35E97}" destId="{050DA109-17F7-438C-BDB0-CB9274E6ACC3}" srcOrd="1" destOrd="0" parTransId="{22A42F73-BB07-4C61-80B4-E0727FF1DA89}" sibTransId="{8A707127-C268-4195-BB9E-B00952F85C72}"/>
    <dgm:cxn modelId="{A182164F-4DB5-4392-A947-1B3B648BE00C}" type="presOf" srcId="{E001A6F4-4072-4444-A14B-B90132964BB4}" destId="{DD4F5ACE-4B15-4691-BA99-47B64EE93124}" srcOrd="0" destOrd="0" presId="urn:microsoft.com/office/officeart/2005/8/layout/process4"/>
    <dgm:cxn modelId="{0DE662ED-FE1F-464A-8C66-94B9CC60F34F}" type="presOf" srcId="{76382B0E-FE62-4B26-8FB5-38A0CEF35E97}" destId="{DD24EBD4-B819-48E3-B2F8-E760D4528C95}" srcOrd="0" destOrd="0" presId="urn:microsoft.com/office/officeart/2005/8/layout/process4"/>
    <dgm:cxn modelId="{B83A0718-BAB4-4075-90B2-F3575B1911DC}" srcId="{1D788C36-5F6C-461D-835A-191C0207DA32}" destId="{84EA368B-75BB-4FC7-8459-4A8EA3970721}" srcOrd="1" destOrd="0" parTransId="{43CDA04E-4EF5-4DFF-B22C-3E0666BD58FC}" sibTransId="{EA9C1027-F81E-438D-B9C1-B7ED11B2FE81}"/>
    <dgm:cxn modelId="{5279451E-576A-4792-9AD1-31FA467DD92A}" srcId="{3134ABF3-2844-4A46-B7C5-76E84006C05D}" destId="{BAF8082A-F955-4FE3-BE70-3B3046908E43}" srcOrd="0" destOrd="0" parTransId="{73466835-7972-4F75-8D46-5A1D01C63E8C}" sibTransId="{4302852E-E301-4830-85A9-293D3A0E7306}"/>
    <dgm:cxn modelId="{0FEEDDF9-FB3D-4195-AFA6-D2D8987E4C7D}" type="presOf" srcId="{15C073CA-CF10-4820-BC8E-4575B9E4E0CD}" destId="{086D9AEC-8275-492F-BEE4-665B9BD8B074}" srcOrd="0" destOrd="0" presId="urn:microsoft.com/office/officeart/2005/8/layout/process4"/>
    <dgm:cxn modelId="{097B0AA1-9EAE-417F-8D40-9B2CD97FB96B}" srcId="{F7DFDE3B-477F-4FA4-8703-81F38CEEB1E0}" destId="{1D788C36-5F6C-461D-835A-191C0207DA32}" srcOrd="2" destOrd="0" parTransId="{D4FAC91B-B76A-4FB9-AB07-FE0911F10A7F}" sibTransId="{3B06D087-33D6-407B-93CF-AE5545803E9B}"/>
    <dgm:cxn modelId="{6EC25FE1-878E-4326-BA5D-7BDFDA0D5356}" srcId="{491A8327-95CC-4DBA-A986-593DFB4EF247}" destId="{15C073CA-CF10-4820-BC8E-4575B9E4E0CD}" srcOrd="1" destOrd="0" parTransId="{ECBF9FDC-EE4F-4364-B554-C4375EEE371E}" sibTransId="{2C1C8E79-D7FF-4D63-AF61-CAD63D3DF37B}"/>
    <dgm:cxn modelId="{35E1BB93-0847-4A70-BD5E-62CEC0874FD0}" srcId="{F7DFDE3B-477F-4FA4-8703-81F38CEEB1E0}" destId="{3134ABF3-2844-4A46-B7C5-76E84006C05D}" srcOrd="4" destOrd="0" parTransId="{C9E6BD60-5A62-4CF9-BB43-5A46401BDEB1}" sibTransId="{D7B8CBAD-3D99-4F2C-82F0-2CFEB7DE2E6B}"/>
    <dgm:cxn modelId="{DD9CB07E-C31A-4419-9266-1ED23CD285DE}" type="presOf" srcId="{06A07ED9-1561-4B2F-8ED2-96DC4F5569A6}" destId="{DD17857A-3E1C-4543-94DC-E29BF02DB5F0}" srcOrd="1" destOrd="0" presId="urn:microsoft.com/office/officeart/2005/8/layout/process4"/>
    <dgm:cxn modelId="{5890FBF3-57A0-4A1A-952A-B41BB0706D40}" srcId="{1D788C36-5F6C-461D-835A-191C0207DA32}" destId="{C4166C77-7B1B-49EE-BC66-928A8C3B58BF}" srcOrd="0" destOrd="0" parTransId="{EE4F7E68-5E32-49E1-8E8A-E2B1F9C65DAC}" sibTransId="{F716FD77-C61F-4309-B316-4427F02B67E1}"/>
    <dgm:cxn modelId="{0570C43B-3751-45A4-9BEE-122AB855DA84}" srcId="{F7DFDE3B-477F-4FA4-8703-81F38CEEB1E0}" destId="{491A8327-95CC-4DBA-A986-593DFB4EF247}" srcOrd="3" destOrd="0" parTransId="{1D9BC28E-13AB-4195-A09F-E7068CFC631A}" sibTransId="{D00ECE94-E31F-4C93-ABA8-1D30C3E4A10A}"/>
    <dgm:cxn modelId="{B453C963-635B-4552-84DC-DE2317C7904C}" type="presParOf" srcId="{4C6C3319-4C2E-4020-8B81-21D5D1E659F9}" destId="{8398709E-D436-4B8B-B1B5-B7B83542CE00}" srcOrd="0" destOrd="0" presId="urn:microsoft.com/office/officeart/2005/8/layout/process4"/>
    <dgm:cxn modelId="{731A27DA-E4D0-4C69-931D-F4713FD73E90}" type="presParOf" srcId="{8398709E-D436-4B8B-B1B5-B7B83542CE00}" destId="{DD24EBD4-B819-48E3-B2F8-E760D4528C95}" srcOrd="0" destOrd="0" presId="urn:microsoft.com/office/officeart/2005/8/layout/process4"/>
    <dgm:cxn modelId="{852C66A6-E74C-492C-A32D-C946462029DE}" type="presParOf" srcId="{8398709E-D436-4B8B-B1B5-B7B83542CE00}" destId="{E5F945A7-476F-4F0F-8AD6-CD83F8E033E0}" srcOrd="1" destOrd="0" presId="urn:microsoft.com/office/officeart/2005/8/layout/process4"/>
    <dgm:cxn modelId="{D484983E-FF2A-4CD0-96BB-40C31DD9620F}" type="presParOf" srcId="{8398709E-D436-4B8B-B1B5-B7B83542CE00}" destId="{8A678C78-5CE9-44FC-89D5-F1B10FDB0CEB}" srcOrd="2" destOrd="0" presId="urn:microsoft.com/office/officeart/2005/8/layout/process4"/>
    <dgm:cxn modelId="{0FB6C12D-A813-4C11-B734-1FC09863A090}" type="presParOf" srcId="{8A678C78-5CE9-44FC-89D5-F1B10FDB0CEB}" destId="{40BF702A-306C-4EC8-BDFD-5D918CD2389A}" srcOrd="0" destOrd="0" presId="urn:microsoft.com/office/officeart/2005/8/layout/process4"/>
    <dgm:cxn modelId="{7B0F1AFE-0881-42F1-89DD-FE17955FEB5D}" type="presParOf" srcId="{8A678C78-5CE9-44FC-89D5-F1B10FDB0CEB}" destId="{36B2FEAE-1147-464C-B70D-7062EF1183C4}" srcOrd="1" destOrd="0" presId="urn:microsoft.com/office/officeart/2005/8/layout/process4"/>
    <dgm:cxn modelId="{C3882F10-B627-4B4F-8820-072A05E82CDC}" type="presParOf" srcId="{4C6C3319-4C2E-4020-8B81-21D5D1E659F9}" destId="{D7ED1F7D-A009-4EC0-B61D-8A1577904CF6}" srcOrd="1" destOrd="0" presId="urn:microsoft.com/office/officeart/2005/8/layout/process4"/>
    <dgm:cxn modelId="{F5ADD963-2935-40AE-A3AE-25B5E6000628}" type="presParOf" srcId="{4C6C3319-4C2E-4020-8B81-21D5D1E659F9}" destId="{FB9C6D9D-4DC8-4749-B2B4-5FA82FD3CF1B}" srcOrd="2" destOrd="0" presId="urn:microsoft.com/office/officeart/2005/8/layout/process4"/>
    <dgm:cxn modelId="{29D845E0-F26B-4C2C-A025-999430DB87F5}" type="presParOf" srcId="{FB9C6D9D-4DC8-4749-B2B4-5FA82FD3CF1B}" destId="{45500FD7-85FC-42F1-B255-4A387B5201AB}" srcOrd="0" destOrd="0" presId="urn:microsoft.com/office/officeart/2005/8/layout/process4"/>
    <dgm:cxn modelId="{EA2D9C04-B511-467F-B61C-A5A1A5591276}" type="presParOf" srcId="{FB9C6D9D-4DC8-4749-B2B4-5FA82FD3CF1B}" destId="{F4758858-B3BD-42FD-8BF9-57EFA7321B5D}" srcOrd="1" destOrd="0" presId="urn:microsoft.com/office/officeart/2005/8/layout/process4"/>
    <dgm:cxn modelId="{1C3FE0F4-605C-46F1-A373-C3573D166B77}" type="presParOf" srcId="{FB9C6D9D-4DC8-4749-B2B4-5FA82FD3CF1B}" destId="{51B9FAF5-8567-4A9F-B694-8CC709531F35}" srcOrd="2" destOrd="0" presId="urn:microsoft.com/office/officeart/2005/8/layout/process4"/>
    <dgm:cxn modelId="{B8E66313-29B6-409C-BE11-3985A4567E5A}" type="presParOf" srcId="{51B9FAF5-8567-4A9F-B694-8CC709531F35}" destId="{AB1E88D3-FFD2-4A3E-B2AB-DB7F27BFF337}" srcOrd="0" destOrd="0" presId="urn:microsoft.com/office/officeart/2005/8/layout/process4"/>
    <dgm:cxn modelId="{23A09138-D89E-4B7F-AE09-B74BB592B29F}" type="presParOf" srcId="{51B9FAF5-8567-4A9F-B694-8CC709531F35}" destId="{22538635-81DA-47CC-8D25-981A554FEDAA}" srcOrd="1" destOrd="0" presId="urn:microsoft.com/office/officeart/2005/8/layout/process4"/>
    <dgm:cxn modelId="{344A97F7-A8B1-4728-8D34-0B6B5A9E9A3E}" type="presParOf" srcId="{4C6C3319-4C2E-4020-8B81-21D5D1E659F9}" destId="{EB1D2F13-41D9-4E8C-A7A8-5FCD89EB9956}" srcOrd="3" destOrd="0" presId="urn:microsoft.com/office/officeart/2005/8/layout/process4"/>
    <dgm:cxn modelId="{F4F39B73-FCFA-4D2C-A70D-AC577D2521CB}" type="presParOf" srcId="{4C6C3319-4C2E-4020-8B81-21D5D1E659F9}" destId="{308293C0-A01F-4653-A23D-67F910167413}" srcOrd="4" destOrd="0" presId="urn:microsoft.com/office/officeart/2005/8/layout/process4"/>
    <dgm:cxn modelId="{0066265B-AFE2-4F96-8158-3939D257D697}" type="presParOf" srcId="{308293C0-A01F-4653-A23D-67F910167413}" destId="{BDAC6713-32F4-4CC3-ABFB-722A45BDCE4A}" srcOrd="0" destOrd="0" presId="urn:microsoft.com/office/officeart/2005/8/layout/process4"/>
    <dgm:cxn modelId="{A0E4D385-5D9C-4584-B7D8-BA7FB9B39E27}" type="presParOf" srcId="{308293C0-A01F-4653-A23D-67F910167413}" destId="{9E434004-0C63-45DC-A02D-1A7523A55A44}" srcOrd="1" destOrd="0" presId="urn:microsoft.com/office/officeart/2005/8/layout/process4"/>
    <dgm:cxn modelId="{9EAE134A-5632-4F5C-92E8-781CC8523E7D}" type="presParOf" srcId="{308293C0-A01F-4653-A23D-67F910167413}" destId="{5F8D9BC3-2601-4703-A3CB-535F671F0D97}" srcOrd="2" destOrd="0" presId="urn:microsoft.com/office/officeart/2005/8/layout/process4"/>
    <dgm:cxn modelId="{5F38BC21-0CE2-4DAE-A28D-DE449EA95987}" type="presParOf" srcId="{5F8D9BC3-2601-4703-A3CB-535F671F0D97}" destId="{35983563-7B39-4079-8519-18083A665594}" srcOrd="0" destOrd="0" presId="urn:microsoft.com/office/officeart/2005/8/layout/process4"/>
    <dgm:cxn modelId="{95EA277A-1896-4F2F-8602-437DB84859DB}" type="presParOf" srcId="{5F8D9BC3-2601-4703-A3CB-535F671F0D97}" destId="{086D9AEC-8275-492F-BEE4-665B9BD8B074}" srcOrd="1" destOrd="0" presId="urn:microsoft.com/office/officeart/2005/8/layout/process4"/>
    <dgm:cxn modelId="{CA0AADB9-7AFD-41F2-8457-5D3E0FA4FCD9}" type="presParOf" srcId="{4C6C3319-4C2E-4020-8B81-21D5D1E659F9}" destId="{85B516C5-5EC6-4B83-8BB6-55779CFBA4A4}" srcOrd="5" destOrd="0" presId="urn:microsoft.com/office/officeart/2005/8/layout/process4"/>
    <dgm:cxn modelId="{ABCF141B-D348-4CD2-A1CA-1D2FB1A39051}" type="presParOf" srcId="{4C6C3319-4C2E-4020-8B81-21D5D1E659F9}" destId="{30C9DBB4-1716-420D-AADC-02271504FA8D}" srcOrd="6" destOrd="0" presId="urn:microsoft.com/office/officeart/2005/8/layout/process4"/>
    <dgm:cxn modelId="{67585809-ADC9-44B6-9EE0-7D04332B3FD4}" type="presParOf" srcId="{30C9DBB4-1716-420D-AADC-02271504FA8D}" destId="{7C139F14-6849-4B49-A13D-3E83A5D7B7EC}" srcOrd="0" destOrd="0" presId="urn:microsoft.com/office/officeart/2005/8/layout/process4"/>
    <dgm:cxn modelId="{B37DA0F3-3831-41E0-B5C0-B8F1EB6EA886}" type="presParOf" srcId="{30C9DBB4-1716-420D-AADC-02271504FA8D}" destId="{D3B9B5F2-AD7D-414D-9FB1-B132C2919EB3}" srcOrd="1" destOrd="0" presId="urn:microsoft.com/office/officeart/2005/8/layout/process4"/>
    <dgm:cxn modelId="{10A9C28B-9086-4116-9801-2378D01D24C0}" type="presParOf" srcId="{30C9DBB4-1716-420D-AADC-02271504FA8D}" destId="{D148CCCD-F0CA-4B2D-9AE3-A1DAA9D69421}" srcOrd="2" destOrd="0" presId="urn:microsoft.com/office/officeart/2005/8/layout/process4"/>
    <dgm:cxn modelId="{BCCF5718-7EA5-46AB-AA13-227C64F06DBA}" type="presParOf" srcId="{D148CCCD-F0CA-4B2D-9AE3-A1DAA9D69421}" destId="{D5644BFE-399A-4BCD-B284-9DF7351D9671}" srcOrd="0" destOrd="0" presId="urn:microsoft.com/office/officeart/2005/8/layout/process4"/>
    <dgm:cxn modelId="{6BA79696-250C-45AB-A4C6-5F426E888999}" type="presParOf" srcId="{D148CCCD-F0CA-4B2D-9AE3-A1DAA9D69421}" destId="{6F99A721-D783-4BD5-811C-E2F58A1BDC8F}" srcOrd="1" destOrd="0" presId="urn:microsoft.com/office/officeart/2005/8/layout/process4"/>
    <dgm:cxn modelId="{5C7AB447-5A79-400B-8DD9-75468BA35F7B}" type="presParOf" srcId="{4C6C3319-4C2E-4020-8B81-21D5D1E659F9}" destId="{294845DA-BB31-4662-9C43-C38C98F02B7A}" srcOrd="7" destOrd="0" presId="urn:microsoft.com/office/officeart/2005/8/layout/process4"/>
    <dgm:cxn modelId="{50AF5E95-3A98-4EDA-A906-FBEA7A6A5350}" type="presParOf" srcId="{4C6C3319-4C2E-4020-8B81-21D5D1E659F9}" destId="{EBEA5975-8F2A-46E0-A27E-B868151E2BB8}" srcOrd="8" destOrd="0" presId="urn:microsoft.com/office/officeart/2005/8/layout/process4"/>
    <dgm:cxn modelId="{DD42D0CD-AD10-450A-8371-91C4D4C8FB03}" type="presParOf" srcId="{EBEA5975-8F2A-46E0-A27E-B868151E2BB8}" destId="{EB574A3A-EC1E-4687-A8A3-C24BC5F70CEE}" srcOrd="0" destOrd="0" presId="urn:microsoft.com/office/officeart/2005/8/layout/process4"/>
    <dgm:cxn modelId="{994D20DA-4058-4087-B621-B8EAE1E7E113}" type="presParOf" srcId="{EBEA5975-8F2A-46E0-A27E-B868151E2BB8}" destId="{DD17857A-3E1C-4543-94DC-E29BF02DB5F0}" srcOrd="1" destOrd="0" presId="urn:microsoft.com/office/officeart/2005/8/layout/process4"/>
    <dgm:cxn modelId="{787ABAE2-6222-4C07-830C-A24B1D21DC7D}" type="presParOf" srcId="{EBEA5975-8F2A-46E0-A27E-B868151E2BB8}" destId="{0246A13A-A12A-4C0F-9A37-6A1A8132F627}" srcOrd="2" destOrd="0" presId="urn:microsoft.com/office/officeart/2005/8/layout/process4"/>
    <dgm:cxn modelId="{6C723D49-B98A-4164-B749-7FB53A6C42A2}" type="presParOf" srcId="{0246A13A-A12A-4C0F-9A37-6A1A8132F627}" destId="{DC98FD80-2450-4C31-B05C-6AE979B43E9A}" srcOrd="0" destOrd="0" presId="urn:microsoft.com/office/officeart/2005/8/layout/process4"/>
    <dgm:cxn modelId="{EE954C9F-70BC-4A8A-88EB-BF27BE1F1FD3}" type="presParOf" srcId="{0246A13A-A12A-4C0F-9A37-6A1A8132F627}" destId="{DD4F5ACE-4B15-4691-BA99-47B64EE93124}" srcOrd="1" destOrd="0" presId="urn:microsoft.com/office/officeart/2005/8/layout/process4"/>
    <dgm:cxn modelId="{EA1C3972-B1C2-470A-AF08-F88DA6BEF417}" type="presParOf" srcId="{4C6C3319-4C2E-4020-8B81-21D5D1E659F9}" destId="{15BE1108-7DE9-4396-99D6-777625EC0601}" srcOrd="9" destOrd="0" presId="urn:microsoft.com/office/officeart/2005/8/layout/process4"/>
    <dgm:cxn modelId="{801446BC-4463-4291-BBB0-57F54EB25712}" type="presParOf" srcId="{4C6C3319-4C2E-4020-8B81-21D5D1E659F9}" destId="{17A75DD4-42FF-4384-A404-EFEB3BFBE8D9}" srcOrd="10" destOrd="0" presId="urn:microsoft.com/office/officeart/2005/8/layout/process4"/>
    <dgm:cxn modelId="{ECCFFAB3-9D24-448E-B6EE-FBB2EC2A4215}" type="presParOf" srcId="{17A75DD4-42FF-4384-A404-EFEB3BFBE8D9}" destId="{C4A24E6E-AD11-4690-9014-AD0A94D22BEF}" srcOrd="0" destOrd="0" presId="urn:microsoft.com/office/officeart/2005/8/layout/process4"/>
    <dgm:cxn modelId="{992F961B-6E23-4DA3-A9EA-D1F78CBF5543}" type="presParOf" srcId="{17A75DD4-42FF-4384-A404-EFEB3BFBE8D9}" destId="{47C64028-4F2B-4C63-82AA-45827BB15837}" srcOrd="1" destOrd="0" presId="urn:microsoft.com/office/officeart/2005/8/layout/process4"/>
    <dgm:cxn modelId="{A2BC1631-C634-4C5B-8CEA-172A7EB47418}" type="presParOf" srcId="{17A75DD4-42FF-4384-A404-EFEB3BFBE8D9}" destId="{9366C8B0-4742-4A97-B0D1-1FC1B549CB77}" srcOrd="2" destOrd="0" presId="urn:microsoft.com/office/officeart/2005/8/layout/process4"/>
    <dgm:cxn modelId="{E38EF3D9-79B4-488E-8624-1B2E78F61C91}" type="presParOf" srcId="{9366C8B0-4742-4A97-B0D1-1FC1B549CB77}" destId="{1B6A7194-7ADA-4818-AACE-CB905EAB5833}" srcOrd="0" destOrd="0" presId="urn:microsoft.com/office/officeart/2005/8/layout/process4"/>
    <dgm:cxn modelId="{8447A002-D8BC-40F2-B04A-43253A8347DB}" type="presParOf" srcId="{9366C8B0-4742-4A97-B0D1-1FC1B549CB77}" destId="{E4045DB8-ABE8-45D3-AF88-EE57DBBD306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1D5AA4-872A-419A-9463-DC30B3B6D7AA}" type="doc">
      <dgm:prSet loTypeId="urn:microsoft.com/office/officeart/2005/8/layout/pList2" loCatId="list" qsTypeId="urn:microsoft.com/office/officeart/2005/8/quickstyle/simple1" qsCatId="simple" csTypeId="urn:microsoft.com/office/officeart/2005/8/colors/accent1_2" csCatId="accent1" phldr="1"/>
      <dgm:spPr/>
    </dgm:pt>
    <dgm:pt modelId="{1C55AC80-8478-482B-8372-F297E7AAA8F7}">
      <dgm:prSet phldrT="[Texto]"/>
      <dgm:spPr/>
      <dgm:t>
        <a:bodyPr/>
        <a:lstStyle/>
        <a:p>
          <a:r>
            <a:rPr lang="es-ES" dirty="0" smtClean="0"/>
            <a:t>Encuesta</a:t>
          </a:r>
        </a:p>
        <a:p>
          <a:r>
            <a:rPr lang="es-ES" dirty="0" smtClean="0"/>
            <a:t>Formulario de 17 preguntas dirigido a 399 excursionistas </a:t>
          </a:r>
        </a:p>
        <a:p>
          <a:endParaRPr lang="es-EC" dirty="0"/>
        </a:p>
      </dgm:t>
    </dgm:pt>
    <dgm:pt modelId="{49289B82-6EC1-46AB-A3A2-24F85815E974}" type="parTrans" cxnId="{F03BFDD5-6D2C-43A2-80AF-7ABE8944AE2E}">
      <dgm:prSet/>
      <dgm:spPr/>
      <dgm:t>
        <a:bodyPr/>
        <a:lstStyle/>
        <a:p>
          <a:endParaRPr lang="es-EC"/>
        </a:p>
      </dgm:t>
    </dgm:pt>
    <dgm:pt modelId="{B7F074D4-BE29-4F40-8DF3-672F1C0DCFC4}" type="sibTrans" cxnId="{F03BFDD5-6D2C-43A2-80AF-7ABE8944AE2E}">
      <dgm:prSet/>
      <dgm:spPr/>
      <dgm:t>
        <a:bodyPr/>
        <a:lstStyle/>
        <a:p>
          <a:endParaRPr lang="es-EC"/>
        </a:p>
      </dgm:t>
    </dgm:pt>
    <dgm:pt modelId="{97C6DA3B-EDCF-4E61-9717-CD7A9CC6A302}">
      <dgm:prSet phldrT="[Texto]"/>
      <dgm:spPr/>
      <dgm:t>
        <a:bodyPr/>
        <a:lstStyle/>
        <a:p>
          <a:r>
            <a:rPr lang="es-ES" dirty="0" smtClean="0"/>
            <a:t>Entrevista </a:t>
          </a:r>
        </a:p>
        <a:p>
          <a:r>
            <a:rPr lang="es-ES" dirty="0" smtClean="0"/>
            <a:t>Formulario de preguntas  dirigido a:</a:t>
          </a:r>
        </a:p>
        <a:p>
          <a:r>
            <a:rPr lang="es-ES" dirty="0" smtClean="0"/>
            <a:t>MINTUR </a:t>
          </a:r>
        </a:p>
        <a:p>
          <a:r>
            <a:rPr lang="es-ES" dirty="0" smtClean="0"/>
            <a:t>4 GAD's parroquiales</a:t>
          </a:r>
        </a:p>
        <a:p>
          <a:r>
            <a:rPr lang="es-ES" dirty="0" smtClean="0"/>
            <a:t>Administración Zonal</a:t>
          </a:r>
        </a:p>
        <a:p>
          <a:r>
            <a:rPr lang="es-ES" dirty="0" smtClean="0"/>
            <a:t>6 Prestadores de servicios</a:t>
          </a:r>
          <a:endParaRPr lang="es-EC" dirty="0"/>
        </a:p>
      </dgm:t>
    </dgm:pt>
    <dgm:pt modelId="{1913BB38-FAE0-4FA9-A00E-9B2134E2A5E4}" type="parTrans" cxnId="{3C3C230E-963A-45CB-A68D-D858D5C753BD}">
      <dgm:prSet/>
      <dgm:spPr/>
      <dgm:t>
        <a:bodyPr/>
        <a:lstStyle/>
        <a:p>
          <a:endParaRPr lang="es-EC"/>
        </a:p>
      </dgm:t>
    </dgm:pt>
    <dgm:pt modelId="{0D6BB8EB-086A-4CE5-B188-B24FE9057DE6}" type="sibTrans" cxnId="{3C3C230E-963A-45CB-A68D-D858D5C753BD}">
      <dgm:prSet/>
      <dgm:spPr/>
      <dgm:t>
        <a:bodyPr/>
        <a:lstStyle/>
        <a:p>
          <a:endParaRPr lang="es-EC"/>
        </a:p>
      </dgm:t>
    </dgm:pt>
    <dgm:pt modelId="{E611A0AD-62A9-42A3-8B3F-5A2DFDCB1DCB}">
      <dgm:prSet phldrT="[Texto]"/>
      <dgm:spPr/>
      <dgm:t>
        <a:bodyPr/>
        <a:lstStyle/>
        <a:p>
          <a:r>
            <a:rPr lang="es-ES" dirty="0" smtClean="0"/>
            <a:t>Ficha de observación física</a:t>
          </a:r>
        </a:p>
        <a:p>
          <a:r>
            <a:rPr lang="es-ES" dirty="0" smtClean="0"/>
            <a:t> </a:t>
          </a:r>
        </a:p>
        <a:p>
          <a:r>
            <a:rPr lang="es-ES" dirty="0" smtClean="0"/>
            <a:t>6 prestadores de servicios donde se evalúan: </a:t>
          </a:r>
        </a:p>
        <a:p>
          <a:r>
            <a:rPr lang="es-ES" dirty="0" smtClean="0"/>
            <a:t>Infraestructura, Entorno, seguridad, servicios complementarios, entre otros.</a:t>
          </a:r>
          <a:endParaRPr lang="es-EC" dirty="0"/>
        </a:p>
      </dgm:t>
    </dgm:pt>
    <dgm:pt modelId="{228CEA71-ACFF-49DA-9331-C4A3F4E04712}" type="parTrans" cxnId="{E00DDA25-B818-44D5-A221-B56C5501614B}">
      <dgm:prSet/>
      <dgm:spPr/>
      <dgm:t>
        <a:bodyPr/>
        <a:lstStyle/>
        <a:p>
          <a:endParaRPr lang="es-EC"/>
        </a:p>
      </dgm:t>
    </dgm:pt>
    <dgm:pt modelId="{87C4ADC7-0B2A-46E2-9ABF-AB38A94D8398}" type="sibTrans" cxnId="{E00DDA25-B818-44D5-A221-B56C5501614B}">
      <dgm:prSet/>
      <dgm:spPr/>
      <dgm:t>
        <a:bodyPr/>
        <a:lstStyle/>
        <a:p>
          <a:endParaRPr lang="es-EC"/>
        </a:p>
      </dgm:t>
    </dgm:pt>
    <dgm:pt modelId="{BB297325-3613-45F0-80B3-A4456E69C581}" type="pres">
      <dgm:prSet presAssocID="{E41D5AA4-872A-419A-9463-DC30B3B6D7AA}" presName="Name0" presStyleCnt="0">
        <dgm:presLayoutVars>
          <dgm:dir/>
          <dgm:resizeHandles val="exact"/>
        </dgm:presLayoutVars>
      </dgm:prSet>
      <dgm:spPr/>
    </dgm:pt>
    <dgm:pt modelId="{62BFB6C5-A06C-4988-964F-5FDDA7DD734F}" type="pres">
      <dgm:prSet presAssocID="{E41D5AA4-872A-419A-9463-DC30B3B6D7AA}" presName="bkgdShp" presStyleLbl="alignAccFollowNode1" presStyleIdx="0" presStyleCnt="1"/>
      <dgm:spPr/>
    </dgm:pt>
    <dgm:pt modelId="{7F0716E6-B398-4E8C-8FA9-35EBD7DF4697}" type="pres">
      <dgm:prSet presAssocID="{E41D5AA4-872A-419A-9463-DC30B3B6D7AA}" presName="linComp" presStyleCnt="0"/>
      <dgm:spPr/>
    </dgm:pt>
    <dgm:pt modelId="{E535F7DC-5AA6-4595-B5C0-850EDF1DB406}" type="pres">
      <dgm:prSet presAssocID="{1C55AC80-8478-482B-8372-F297E7AAA8F7}" presName="compNode" presStyleCnt="0"/>
      <dgm:spPr/>
    </dgm:pt>
    <dgm:pt modelId="{72ACD6D1-EABD-4366-9A7B-A18C6C6E5D67}" type="pres">
      <dgm:prSet presAssocID="{1C55AC80-8478-482B-8372-F297E7AAA8F7}" presName="node" presStyleLbl="node1" presStyleIdx="0" presStyleCnt="3">
        <dgm:presLayoutVars>
          <dgm:bulletEnabled val="1"/>
        </dgm:presLayoutVars>
      </dgm:prSet>
      <dgm:spPr/>
      <dgm:t>
        <a:bodyPr/>
        <a:lstStyle/>
        <a:p>
          <a:endParaRPr lang="es-EC"/>
        </a:p>
      </dgm:t>
    </dgm:pt>
    <dgm:pt modelId="{06DDA946-FDDF-4E4A-B71B-47F8BDD8FAAE}" type="pres">
      <dgm:prSet presAssocID="{1C55AC80-8478-482B-8372-F297E7AAA8F7}" presName="invisiNode" presStyleLbl="node1" presStyleIdx="0" presStyleCnt="3"/>
      <dgm:spPr/>
    </dgm:pt>
    <dgm:pt modelId="{38B7B596-A52E-4DD5-9941-204DEF06573D}" type="pres">
      <dgm:prSet presAssocID="{1C55AC80-8478-482B-8372-F297E7AAA8F7}" presName="imagNode" presStyleLbl="fgImgPlace1" presStyleIdx="0" presStyleCnt="3"/>
      <dgm:spPr>
        <a:blipFill rotWithShape="1">
          <a:blip xmlns:r="http://schemas.openxmlformats.org/officeDocument/2006/relationships" r:embed="rId1"/>
          <a:stretch>
            <a:fillRect/>
          </a:stretch>
        </a:blipFill>
      </dgm:spPr>
    </dgm:pt>
    <dgm:pt modelId="{2CC336F1-6B85-4AEB-B6E3-066888A24CB4}" type="pres">
      <dgm:prSet presAssocID="{B7F074D4-BE29-4F40-8DF3-672F1C0DCFC4}" presName="sibTrans" presStyleLbl="sibTrans2D1" presStyleIdx="0" presStyleCnt="0"/>
      <dgm:spPr/>
      <dgm:t>
        <a:bodyPr/>
        <a:lstStyle/>
        <a:p>
          <a:endParaRPr lang="es-EC"/>
        </a:p>
      </dgm:t>
    </dgm:pt>
    <dgm:pt modelId="{3057BECC-CED3-42FE-9A68-BF68B7AB6036}" type="pres">
      <dgm:prSet presAssocID="{97C6DA3B-EDCF-4E61-9717-CD7A9CC6A302}" presName="compNode" presStyleCnt="0"/>
      <dgm:spPr/>
    </dgm:pt>
    <dgm:pt modelId="{FD76230C-BDE9-47BC-B074-C42CFD549E0C}" type="pres">
      <dgm:prSet presAssocID="{97C6DA3B-EDCF-4E61-9717-CD7A9CC6A302}" presName="node" presStyleLbl="node1" presStyleIdx="1" presStyleCnt="3">
        <dgm:presLayoutVars>
          <dgm:bulletEnabled val="1"/>
        </dgm:presLayoutVars>
      </dgm:prSet>
      <dgm:spPr/>
      <dgm:t>
        <a:bodyPr/>
        <a:lstStyle/>
        <a:p>
          <a:endParaRPr lang="es-EC"/>
        </a:p>
      </dgm:t>
    </dgm:pt>
    <dgm:pt modelId="{3184D1E3-FD0C-4A17-90C4-F663E3616985}" type="pres">
      <dgm:prSet presAssocID="{97C6DA3B-EDCF-4E61-9717-CD7A9CC6A302}" presName="invisiNode" presStyleLbl="node1" presStyleIdx="1" presStyleCnt="3"/>
      <dgm:spPr/>
    </dgm:pt>
    <dgm:pt modelId="{C4B50913-F4E2-4A3E-B107-8D4F9079A8F6}" type="pres">
      <dgm:prSet presAssocID="{97C6DA3B-EDCF-4E61-9717-CD7A9CC6A302}" presName="imagNode" presStyleLbl="fgImgPlace1" presStyleIdx="1" presStyleCnt="3"/>
      <dgm:spPr>
        <a:blipFill rotWithShape="1">
          <a:blip xmlns:r="http://schemas.openxmlformats.org/officeDocument/2006/relationships" r:embed="rId2"/>
          <a:stretch>
            <a:fillRect/>
          </a:stretch>
        </a:blipFill>
      </dgm:spPr>
    </dgm:pt>
    <dgm:pt modelId="{F9CD0288-3402-4174-A3C5-D5A230772894}" type="pres">
      <dgm:prSet presAssocID="{0D6BB8EB-086A-4CE5-B188-B24FE9057DE6}" presName="sibTrans" presStyleLbl="sibTrans2D1" presStyleIdx="0" presStyleCnt="0"/>
      <dgm:spPr/>
      <dgm:t>
        <a:bodyPr/>
        <a:lstStyle/>
        <a:p>
          <a:endParaRPr lang="es-EC"/>
        </a:p>
      </dgm:t>
    </dgm:pt>
    <dgm:pt modelId="{ADAD4ED3-D4BA-49C9-98E1-BA976C963CC7}" type="pres">
      <dgm:prSet presAssocID="{E611A0AD-62A9-42A3-8B3F-5A2DFDCB1DCB}" presName="compNode" presStyleCnt="0"/>
      <dgm:spPr/>
    </dgm:pt>
    <dgm:pt modelId="{E86B39C7-FF42-4A0A-9686-4F88E9528242}" type="pres">
      <dgm:prSet presAssocID="{E611A0AD-62A9-42A3-8B3F-5A2DFDCB1DCB}" presName="node" presStyleLbl="node1" presStyleIdx="2" presStyleCnt="3">
        <dgm:presLayoutVars>
          <dgm:bulletEnabled val="1"/>
        </dgm:presLayoutVars>
      </dgm:prSet>
      <dgm:spPr/>
      <dgm:t>
        <a:bodyPr/>
        <a:lstStyle/>
        <a:p>
          <a:endParaRPr lang="es-EC"/>
        </a:p>
      </dgm:t>
    </dgm:pt>
    <dgm:pt modelId="{A1889552-0DB4-4AAF-B160-CDC2FAD55F3F}" type="pres">
      <dgm:prSet presAssocID="{E611A0AD-62A9-42A3-8B3F-5A2DFDCB1DCB}" presName="invisiNode" presStyleLbl="node1" presStyleIdx="2" presStyleCnt="3"/>
      <dgm:spPr/>
    </dgm:pt>
    <dgm:pt modelId="{0AEED21E-895E-4327-A0EE-B070AC7C3931}" type="pres">
      <dgm:prSet presAssocID="{E611A0AD-62A9-42A3-8B3F-5A2DFDCB1DCB}" presName="imagNode" presStyleLbl="fgImgPlace1" presStyleIdx="2" presStyleCnt="3"/>
      <dgm:spPr>
        <a:blipFill rotWithShape="1">
          <a:blip xmlns:r="http://schemas.openxmlformats.org/officeDocument/2006/relationships" r:embed="rId3"/>
          <a:stretch>
            <a:fillRect/>
          </a:stretch>
        </a:blipFill>
      </dgm:spPr>
    </dgm:pt>
  </dgm:ptLst>
  <dgm:cxnLst>
    <dgm:cxn modelId="{21C6B17F-142B-4EFD-B3F2-0412060E0350}" type="presOf" srcId="{E611A0AD-62A9-42A3-8B3F-5A2DFDCB1DCB}" destId="{E86B39C7-FF42-4A0A-9686-4F88E9528242}" srcOrd="0" destOrd="0" presId="urn:microsoft.com/office/officeart/2005/8/layout/pList2"/>
    <dgm:cxn modelId="{F03BFDD5-6D2C-43A2-80AF-7ABE8944AE2E}" srcId="{E41D5AA4-872A-419A-9463-DC30B3B6D7AA}" destId="{1C55AC80-8478-482B-8372-F297E7AAA8F7}" srcOrd="0" destOrd="0" parTransId="{49289B82-6EC1-46AB-A3A2-24F85815E974}" sibTransId="{B7F074D4-BE29-4F40-8DF3-672F1C0DCFC4}"/>
    <dgm:cxn modelId="{70137877-D46F-47D6-B6A3-43E08FB9256A}" type="presOf" srcId="{E41D5AA4-872A-419A-9463-DC30B3B6D7AA}" destId="{BB297325-3613-45F0-80B3-A4456E69C581}" srcOrd="0" destOrd="0" presId="urn:microsoft.com/office/officeart/2005/8/layout/pList2"/>
    <dgm:cxn modelId="{3C3C230E-963A-45CB-A68D-D858D5C753BD}" srcId="{E41D5AA4-872A-419A-9463-DC30B3B6D7AA}" destId="{97C6DA3B-EDCF-4E61-9717-CD7A9CC6A302}" srcOrd="1" destOrd="0" parTransId="{1913BB38-FAE0-4FA9-A00E-9B2134E2A5E4}" sibTransId="{0D6BB8EB-086A-4CE5-B188-B24FE9057DE6}"/>
    <dgm:cxn modelId="{09D26328-9463-4A31-8995-B5BA99EC07B3}" type="presOf" srcId="{B7F074D4-BE29-4F40-8DF3-672F1C0DCFC4}" destId="{2CC336F1-6B85-4AEB-B6E3-066888A24CB4}" srcOrd="0" destOrd="0" presId="urn:microsoft.com/office/officeart/2005/8/layout/pList2"/>
    <dgm:cxn modelId="{A9EF186D-03F9-41B2-8AF0-F497601074D6}" type="presOf" srcId="{1C55AC80-8478-482B-8372-F297E7AAA8F7}" destId="{72ACD6D1-EABD-4366-9A7B-A18C6C6E5D67}" srcOrd="0" destOrd="0" presId="urn:microsoft.com/office/officeart/2005/8/layout/pList2"/>
    <dgm:cxn modelId="{E00DDA25-B818-44D5-A221-B56C5501614B}" srcId="{E41D5AA4-872A-419A-9463-DC30B3B6D7AA}" destId="{E611A0AD-62A9-42A3-8B3F-5A2DFDCB1DCB}" srcOrd="2" destOrd="0" parTransId="{228CEA71-ACFF-49DA-9331-C4A3F4E04712}" sibTransId="{87C4ADC7-0B2A-46E2-9ABF-AB38A94D8398}"/>
    <dgm:cxn modelId="{197BB52E-FBA3-4551-A0E0-4915A8FA217E}" type="presOf" srcId="{97C6DA3B-EDCF-4E61-9717-CD7A9CC6A302}" destId="{FD76230C-BDE9-47BC-B074-C42CFD549E0C}" srcOrd="0" destOrd="0" presId="urn:microsoft.com/office/officeart/2005/8/layout/pList2"/>
    <dgm:cxn modelId="{276478E5-84A9-460C-8DA7-44EF5735B18F}" type="presOf" srcId="{0D6BB8EB-086A-4CE5-B188-B24FE9057DE6}" destId="{F9CD0288-3402-4174-A3C5-D5A230772894}" srcOrd="0" destOrd="0" presId="urn:microsoft.com/office/officeart/2005/8/layout/pList2"/>
    <dgm:cxn modelId="{543D1394-9C0D-4CC5-AE88-8FA905DC867A}" type="presParOf" srcId="{BB297325-3613-45F0-80B3-A4456E69C581}" destId="{62BFB6C5-A06C-4988-964F-5FDDA7DD734F}" srcOrd="0" destOrd="0" presId="urn:microsoft.com/office/officeart/2005/8/layout/pList2"/>
    <dgm:cxn modelId="{6751BED5-571B-44E3-A20F-AA6E036AD880}" type="presParOf" srcId="{BB297325-3613-45F0-80B3-A4456E69C581}" destId="{7F0716E6-B398-4E8C-8FA9-35EBD7DF4697}" srcOrd="1" destOrd="0" presId="urn:microsoft.com/office/officeart/2005/8/layout/pList2"/>
    <dgm:cxn modelId="{4A47895F-78D3-4A91-8A08-582A334CF07D}" type="presParOf" srcId="{7F0716E6-B398-4E8C-8FA9-35EBD7DF4697}" destId="{E535F7DC-5AA6-4595-B5C0-850EDF1DB406}" srcOrd="0" destOrd="0" presId="urn:microsoft.com/office/officeart/2005/8/layout/pList2"/>
    <dgm:cxn modelId="{834095D7-4C5D-4FEB-B23D-9E66773B9933}" type="presParOf" srcId="{E535F7DC-5AA6-4595-B5C0-850EDF1DB406}" destId="{72ACD6D1-EABD-4366-9A7B-A18C6C6E5D67}" srcOrd="0" destOrd="0" presId="urn:microsoft.com/office/officeart/2005/8/layout/pList2"/>
    <dgm:cxn modelId="{9F963E8E-2E4C-42E7-8A20-BF21E582806F}" type="presParOf" srcId="{E535F7DC-5AA6-4595-B5C0-850EDF1DB406}" destId="{06DDA946-FDDF-4E4A-B71B-47F8BDD8FAAE}" srcOrd="1" destOrd="0" presId="urn:microsoft.com/office/officeart/2005/8/layout/pList2"/>
    <dgm:cxn modelId="{96F37E63-226F-4FE0-A0C4-6641C3A194DA}" type="presParOf" srcId="{E535F7DC-5AA6-4595-B5C0-850EDF1DB406}" destId="{38B7B596-A52E-4DD5-9941-204DEF06573D}" srcOrd="2" destOrd="0" presId="urn:microsoft.com/office/officeart/2005/8/layout/pList2"/>
    <dgm:cxn modelId="{1AAB8ECE-D92E-4CBC-A53C-20BC2C087E2B}" type="presParOf" srcId="{7F0716E6-B398-4E8C-8FA9-35EBD7DF4697}" destId="{2CC336F1-6B85-4AEB-B6E3-066888A24CB4}" srcOrd="1" destOrd="0" presId="urn:microsoft.com/office/officeart/2005/8/layout/pList2"/>
    <dgm:cxn modelId="{A2946CEA-2561-4FDA-95EC-869539D76516}" type="presParOf" srcId="{7F0716E6-B398-4E8C-8FA9-35EBD7DF4697}" destId="{3057BECC-CED3-42FE-9A68-BF68B7AB6036}" srcOrd="2" destOrd="0" presId="urn:microsoft.com/office/officeart/2005/8/layout/pList2"/>
    <dgm:cxn modelId="{F11528FA-62C1-4CF0-A904-0E818DB9B3C8}" type="presParOf" srcId="{3057BECC-CED3-42FE-9A68-BF68B7AB6036}" destId="{FD76230C-BDE9-47BC-B074-C42CFD549E0C}" srcOrd="0" destOrd="0" presId="urn:microsoft.com/office/officeart/2005/8/layout/pList2"/>
    <dgm:cxn modelId="{F53E72E5-1144-41BA-A36A-4E9D38C4B884}" type="presParOf" srcId="{3057BECC-CED3-42FE-9A68-BF68B7AB6036}" destId="{3184D1E3-FD0C-4A17-90C4-F663E3616985}" srcOrd="1" destOrd="0" presId="urn:microsoft.com/office/officeart/2005/8/layout/pList2"/>
    <dgm:cxn modelId="{35142FA8-0922-42D4-B2CC-4DFE78733115}" type="presParOf" srcId="{3057BECC-CED3-42FE-9A68-BF68B7AB6036}" destId="{C4B50913-F4E2-4A3E-B107-8D4F9079A8F6}" srcOrd="2" destOrd="0" presId="urn:microsoft.com/office/officeart/2005/8/layout/pList2"/>
    <dgm:cxn modelId="{9D313A0F-BD4A-4BD1-A9BA-3896EC137E18}" type="presParOf" srcId="{7F0716E6-B398-4E8C-8FA9-35EBD7DF4697}" destId="{F9CD0288-3402-4174-A3C5-D5A230772894}" srcOrd="3" destOrd="0" presId="urn:microsoft.com/office/officeart/2005/8/layout/pList2"/>
    <dgm:cxn modelId="{A8E1EF21-6C89-4E43-9AE9-7F1362979418}" type="presParOf" srcId="{7F0716E6-B398-4E8C-8FA9-35EBD7DF4697}" destId="{ADAD4ED3-D4BA-49C9-98E1-BA976C963CC7}" srcOrd="4" destOrd="0" presId="urn:microsoft.com/office/officeart/2005/8/layout/pList2"/>
    <dgm:cxn modelId="{1B220652-F506-4DAE-8C81-8A882C1A0848}" type="presParOf" srcId="{ADAD4ED3-D4BA-49C9-98E1-BA976C963CC7}" destId="{E86B39C7-FF42-4A0A-9686-4F88E9528242}" srcOrd="0" destOrd="0" presId="urn:microsoft.com/office/officeart/2005/8/layout/pList2"/>
    <dgm:cxn modelId="{3DA89284-CF08-42DF-A7A2-5A338A63CBE1}" type="presParOf" srcId="{ADAD4ED3-D4BA-49C9-98E1-BA976C963CC7}" destId="{A1889552-0DB4-4AAF-B160-CDC2FAD55F3F}" srcOrd="1" destOrd="0" presId="urn:microsoft.com/office/officeart/2005/8/layout/pList2"/>
    <dgm:cxn modelId="{294FFC4F-F0D9-4377-BF14-FC4845D44E49}" type="presParOf" srcId="{ADAD4ED3-D4BA-49C9-98E1-BA976C963CC7}" destId="{0AEED21E-895E-4327-A0EE-B070AC7C393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9CF806-D8E3-48C4-82C8-E0AFF050EF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E0F8D867-3097-4557-868E-29A5C7700150}">
      <dgm:prSet phldrT="[Texto]"/>
      <dgm:spPr/>
      <dgm:t>
        <a:bodyPr/>
        <a:lstStyle/>
        <a:p>
          <a:r>
            <a:rPr lang="es-ES" dirty="0" smtClean="0"/>
            <a:t>MINTUR</a:t>
          </a:r>
        </a:p>
      </dgm:t>
    </dgm:pt>
    <dgm:pt modelId="{D96E5ED1-9BF9-4190-AFD0-10F9DB9ADE78}" type="parTrans" cxnId="{14982C95-459D-4D0D-8787-43FD590329DB}">
      <dgm:prSet/>
      <dgm:spPr/>
      <dgm:t>
        <a:bodyPr/>
        <a:lstStyle/>
        <a:p>
          <a:endParaRPr lang="es-EC"/>
        </a:p>
      </dgm:t>
    </dgm:pt>
    <dgm:pt modelId="{73078CE7-2E95-4697-BA81-0BCDA9B757AA}" type="sibTrans" cxnId="{14982C95-459D-4D0D-8787-43FD590329DB}">
      <dgm:prSet/>
      <dgm:spPr/>
      <dgm:t>
        <a:bodyPr/>
        <a:lstStyle/>
        <a:p>
          <a:endParaRPr lang="es-EC"/>
        </a:p>
      </dgm:t>
    </dgm:pt>
    <dgm:pt modelId="{D5D1C548-87CB-4B19-80A1-D6321F01828C}">
      <dgm:prSet phldrT="[Texto]"/>
      <dgm:spPr/>
      <dgm:t>
        <a:bodyPr/>
        <a:lstStyle/>
        <a:p>
          <a:r>
            <a:rPr lang="es-ES" dirty="0" smtClean="0"/>
            <a:t>PRESTADORES DE SERVICIOS</a:t>
          </a:r>
          <a:endParaRPr lang="es-EC" dirty="0"/>
        </a:p>
      </dgm:t>
    </dgm:pt>
    <dgm:pt modelId="{1351F362-72B0-4841-8ABD-EA1EE4249A12}" type="parTrans" cxnId="{75688D00-AA0C-46A6-A544-26CF080C40E6}">
      <dgm:prSet/>
      <dgm:spPr/>
      <dgm:t>
        <a:bodyPr/>
        <a:lstStyle/>
        <a:p>
          <a:endParaRPr lang="es-EC"/>
        </a:p>
      </dgm:t>
    </dgm:pt>
    <dgm:pt modelId="{69A0B54B-C775-494C-A383-6B1766DB5670}" type="sibTrans" cxnId="{75688D00-AA0C-46A6-A544-26CF080C40E6}">
      <dgm:prSet/>
      <dgm:spPr/>
      <dgm:t>
        <a:bodyPr/>
        <a:lstStyle/>
        <a:p>
          <a:endParaRPr lang="es-EC"/>
        </a:p>
      </dgm:t>
    </dgm:pt>
    <dgm:pt modelId="{E1672A68-B84B-4E94-AC09-278BA4C5B554}">
      <dgm:prSet phldrT="[Texto]"/>
      <dgm:spPr/>
      <dgm:t>
        <a:bodyPr/>
        <a:lstStyle/>
        <a:p>
          <a:r>
            <a:rPr lang="es-ES" dirty="0" smtClean="0"/>
            <a:t>ADMINISTRACIÓN ZONAL</a:t>
          </a:r>
          <a:endParaRPr lang="es-EC" dirty="0"/>
        </a:p>
      </dgm:t>
    </dgm:pt>
    <dgm:pt modelId="{3C79F3E0-4041-4CE3-9043-08630CB2793C}" type="parTrans" cxnId="{307EFF19-F295-48C4-A907-F486EBC49E8D}">
      <dgm:prSet/>
      <dgm:spPr/>
      <dgm:t>
        <a:bodyPr/>
        <a:lstStyle/>
        <a:p>
          <a:endParaRPr lang="es-EC"/>
        </a:p>
      </dgm:t>
    </dgm:pt>
    <dgm:pt modelId="{81BF925F-3948-4681-A91D-04060F0509DB}" type="sibTrans" cxnId="{307EFF19-F295-48C4-A907-F486EBC49E8D}">
      <dgm:prSet/>
      <dgm:spPr/>
      <dgm:t>
        <a:bodyPr/>
        <a:lstStyle/>
        <a:p>
          <a:endParaRPr lang="es-EC"/>
        </a:p>
      </dgm:t>
    </dgm:pt>
    <dgm:pt modelId="{EC930A5E-F57C-437E-BA01-334C874584BF}">
      <dgm:prSet phldrT="[Texto]"/>
      <dgm:spPr/>
      <dgm:t>
        <a:bodyPr/>
        <a:lstStyle/>
        <a:p>
          <a:r>
            <a:rPr lang="es-ES" dirty="0" smtClean="0"/>
            <a:t>La ciudad no fue tomada en cuenta para ser considerada un referente en turismo termal</a:t>
          </a:r>
        </a:p>
      </dgm:t>
    </dgm:pt>
    <dgm:pt modelId="{A9C466F6-3676-460E-AE1B-7A07C1FF8007}" type="parTrans" cxnId="{4CAC82CA-0B23-4B79-85D4-295B25E88334}">
      <dgm:prSet/>
      <dgm:spPr/>
      <dgm:t>
        <a:bodyPr/>
        <a:lstStyle/>
        <a:p>
          <a:endParaRPr lang="es-EC"/>
        </a:p>
      </dgm:t>
    </dgm:pt>
    <dgm:pt modelId="{A7C933F5-AF83-4739-9FC9-3F0AA08DCC97}" type="sibTrans" cxnId="{4CAC82CA-0B23-4B79-85D4-295B25E88334}">
      <dgm:prSet/>
      <dgm:spPr/>
      <dgm:t>
        <a:bodyPr/>
        <a:lstStyle/>
        <a:p>
          <a:endParaRPr lang="es-EC"/>
        </a:p>
      </dgm:t>
    </dgm:pt>
    <dgm:pt modelId="{BC2EE3E0-7BE4-4550-AF2B-F04E4D2E6337}">
      <dgm:prSet phldrT="[Texto]"/>
      <dgm:spPr/>
      <dgm:t>
        <a:bodyPr/>
        <a:lstStyle/>
        <a:p>
          <a:r>
            <a:rPr lang="es-ES" dirty="0" smtClean="0"/>
            <a:t>El ingreso de excursionistas a su institución aporta al desarrollo turístico</a:t>
          </a:r>
          <a:endParaRPr lang="es-EC" dirty="0"/>
        </a:p>
      </dgm:t>
    </dgm:pt>
    <dgm:pt modelId="{CF28EC42-EF3F-4EB5-9316-B72756115B12}" type="parTrans" cxnId="{46FB84B5-2EE3-4958-B32D-F8777117128C}">
      <dgm:prSet/>
      <dgm:spPr/>
      <dgm:t>
        <a:bodyPr/>
        <a:lstStyle/>
        <a:p>
          <a:endParaRPr lang="es-EC"/>
        </a:p>
      </dgm:t>
    </dgm:pt>
    <dgm:pt modelId="{5024F86F-6E38-4664-9A5D-14BA20421470}" type="sibTrans" cxnId="{46FB84B5-2EE3-4958-B32D-F8777117128C}">
      <dgm:prSet/>
      <dgm:spPr/>
      <dgm:t>
        <a:bodyPr/>
        <a:lstStyle/>
        <a:p>
          <a:endParaRPr lang="es-EC"/>
        </a:p>
      </dgm:t>
    </dgm:pt>
    <dgm:pt modelId="{7FAD07E6-9D5F-4BCD-867D-413200D2EB04}">
      <dgm:prSet phldrT="[Texto]"/>
      <dgm:spPr/>
      <dgm:t>
        <a:bodyPr/>
        <a:lstStyle/>
        <a:p>
          <a:r>
            <a:rPr lang="es-ES" dirty="0" smtClean="0"/>
            <a:t>Ausencia de recursos para poder tener todos los requerimientos necesarios para el excursionista</a:t>
          </a:r>
          <a:endParaRPr lang="es-EC" dirty="0"/>
        </a:p>
      </dgm:t>
    </dgm:pt>
    <dgm:pt modelId="{0E83CE2E-F37B-498D-8541-749A56EC17D3}" type="parTrans" cxnId="{49BAA025-B75B-410B-9586-E24D9C52A6D6}">
      <dgm:prSet/>
      <dgm:spPr/>
      <dgm:t>
        <a:bodyPr/>
        <a:lstStyle/>
        <a:p>
          <a:endParaRPr lang="es-EC"/>
        </a:p>
      </dgm:t>
    </dgm:pt>
    <dgm:pt modelId="{309C9995-7105-4A7A-9BC8-F38EBD0847A7}" type="sibTrans" cxnId="{49BAA025-B75B-410B-9586-E24D9C52A6D6}">
      <dgm:prSet/>
      <dgm:spPr/>
      <dgm:t>
        <a:bodyPr/>
        <a:lstStyle/>
        <a:p>
          <a:endParaRPr lang="es-EC"/>
        </a:p>
      </dgm:t>
    </dgm:pt>
    <dgm:pt modelId="{5FC54960-7933-4FE4-9282-BCA992F2AAD5}">
      <dgm:prSet phldrT="[Texto]"/>
      <dgm:spPr/>
      <dgm:t>
        <a:bodyPr/>
        <a:lstStyle/>
        <a:p>
          <a:r>
            <a:rPr lang="es-ES" dirty="0" smtClean="0"/>
            <a:t>Demora en proceso de asignación de recursos</a:t>
          </a:r>
          <a:endParaRPr lang="es-EC" dirty="0"/>
        </a:p>
      </dgm:t>
    </dgm:pt>
    <dgm:pt modelId="{7A414627-4FA8-4EB8-98A5-AFDE0CCB9F31}" type="parTrans" cxnId="{FB9E377D-4740-4796-9E71-A9FAA2E3B071}">
      <dgm:prSet/>
      <dgm:spPr/>
      <dgm:t>
        <a:bodyPr/>
        <a:lstStyle/>
        <a:p>
          <a:endParaRPr lang="es-EC"/>
        </a:p>
      </dgm:t>
    </dgm:pt>
    <dgm:pt modelId="{0D0350CB-67B6-4E17-8F88-2D633A098AEB}" type="sibTrans" cxnId="{FB9E377D-4740-4796-9E71-A9FAA2E3B071}">
      <dgm:prSet/>
      <dgm:spPr/>
      <dgm:t>
        <a:bodyPr/>
        <a:lstStyle/>
        <a:p>
          <a:endParaRPr lang="es-EC"/>
        </a:p>
      </dgm:t>
    </dgm:pt>
    <dgm:pt modelId="{03A4F292-8827-447B-9294-A45026943E6B}">
      <dgm:prSet phldrT="[Texto]"/>
      <dgm:spPr/>
      <dgm:t>
        <a:bodyPr/>
        <a:lstStyle/>
        <a:p>
          <a:r>
            <a:rPr lang="es-ES" dirty="0" smtClean="0"/>
            <a:t>Consideran no tener competencia.</a:t>
          </a:r>
          <a:endParaRPr lang="es-EC" dirty="0"/>
        </a:p>
      </dgm:t>
    </dgm:pt>
    <dgm:pt modelId="{42340517-67B1-4381-80A9-C8AFB7FAA6C8}" type="parTrans" cxnId="{58558B9F-E8B9-4FA9-9D80-FEA02D32B6C1}">
      <dgm:prSet/>
      <dgm:spPr/>
      <dgm:t>
        <a:bodyPr/>
        <a:lstStyle/>
        <a:p>
          <a:endParaRPr lang="es-EC"/>
        </a:p>
      </dgm:t>
    </dgm:pt>
    <dgm:pt modelId="{CA475B91-87BB-4B25-BD43-3EFE50E4C360}" type="sibTrans" cxnId="{58558B9F-E8B9-4FA9-9D80-FEA02D32B6C1}">
      <dgm:prSet/>
      <dgm:spPr/>
      <dgm:t>
        <a:bodyPr/>
        <a:lstStyle/>
        <a:p>
          <a:endParaRPr lang="es-EC"/>
        </a:p>
      </dgm:t>
    </dgm:pt>
    <dgm:pt modelId="{C215BDF1-3694-4D06-8000-885E02DA659D}">
      <dgm:prSet phldrT="[Texto]"/>
      <dgm:spPr/>
      <dgm:t>
        <a:bodyPr/>
        <a:lstStyle/>
        <a:p>
          <a:r>
            <a:rPr lang="es-ES" dirty="0" smtClean="0"/>
            <a:t>GAD´S</a:t>
          </a:r>
          <a:endParaRPr lang="es-EC" dirty="0"/>
        </a:p>
      </dgm:t>
    </dgm:pt>
    <dgm:pt modelId="{A469FC3B-5CA7-4BEB-BD53-8E300F354C57}" type="sibTrans" cxnId="{B9CE9D73-98E4-4C38-B73B-E7AAFFFFDE62}">
      <dgm:prSet/>
      <dgm:spPr/>
      <dgm:t>
        <a:bodyPr/>
        <a:lstStyle/>
        <a:p>
          <a:endParaRPr lang="es-EC"/>
        </a:p>
      </dgm:t>
    </dgm:pt>
    <dgm:pt modelId="{5C815D30-88E1-4F4C-B9C4-52F3A49328A4}" type="parTrans" cxnId="{B9CE9D73-98E4-4C38-B73B-E7AAFFFFDE62}">
      <dgm:prSet/>
      <dgm:spPr/>
      <dgm:t>
        <a:bodyPr/>
        <a:lstStyle/>
        <a:p>
          <a:endParaRPr lang="es-EC"/>
        </a:p>
      </dgm:t>
    </dgm:pt>
    <dgm:pt modelId="{D0EC88CF-E35D-4151-8172-E36D4DB8E7BF}">
      <dgm:prSet phldrT="[Texto]"/>
      <dgm:spPr/>
      <dgm:t>
        <a:bodyPr/>
        <a:lstStyle/>
        <a:p>
          <a:r>
            <a:rPr lang="es-ES" dirty="0" smtClean="0"/>
            <a:t>No tienen relación con los prestadores de servicios</a:t>
          </a:r>
          <a:endParaRPr lang="es-EC" dirty="0"/>
        </a:p>
      </dgm:t>
    </dgm:pt>
    <dgm:pt modelId="{73504439-E136-47A5-8AEC-A47C51BD99FF}" type="sibTrans" cxnId="{CFADEE14-6577-4DD4-9258-1E8F2F26EE3F}">
      <dgm:prSet/>
      <dgm:spPr/>
      <dgm:t>
        <a:bodyPr/>
        <a:lstStyle/>
        <a:p>
          <a:endParaRPr lang="es-EC"/>
        </a:p>
      </dgm:t>
    </dgm:pt>
    <dgm:pt modelId="{A54BB81C-09B7-4F91-8BD8-F0A0E0493D1B}" type="parTrans" cxnId="{CFADEE14-6577-4DD4-9258-1E8F2F26EE3F}">
      <dgm:prSet/>
      <dgm:spPr/>
      <dgm:t>
        <a:bodyPr/>
        <a:lstStyle/>
        <a:p>
          <a:endParaRPr lang="es-EC"/>
        </a:p>
      </dgm:t>
    </dgm:pt>
    <dgm:pt modelId="{A8753623-9B0E-4B2E-8929-64DBE8BE30A9}">
      <dgm:prSet phldrT="[Texto]"/>
      <dgm:spPr/>
      <dgm:t>
        <a:bodyPr/>
        <a:lstStyle/>
        <a:p>
          <a:r>
            <a:rPr lang="es-ES" dirty="0" smtClean="0"/>
            <a:t>Asignación de recursos 10% actividades turísticas y culturales</a:t>
          </a:r>
          <a:endParaRPr lang="es-EC" dirty="0"/>
        </a:p>
      </dgm:t>
    </dgm:pt>
    <dgm:pt modelId="{8BCC4A9D-DC47-4714-81EF-235C408FE087}" type="parTrans" cxnId="{DE7EAD41-11B2-4926-9525-1E1EF52CF35D}">
      <dgm:prSet/>
      <dgm:spPr/>
      <dgm:t>
        <a:bodyPr/>
        <a:lstStyle/>
        <a:p>
          <a:endParaRPr lang="es-EC"/>
        </a:p>
      </dgm:t>
    </dgm:pt>
    <dgm:pt modelId="{E0717B85-3CC7-4315-A5A8-DE393C0CCBED}" type="sibTrans" cxnId="{DE7EAD41-11B2-4926-9525-1E1EF52CF35D}">
      <dgm:prSet/>
      <dgm:spPr/>
      <dgm:t>
        <a:bodyPr/>
        <a:lstStyle/>
        <a:p>
          <a:endParaRPr lang="es-EC"/>
        </a:p>
      </dgm:t>
    </dgm:pt>
    <dgm:pt modelId="{FA927B18-AA3F-4215-9E52-EC93635B4D9E}" type="pres">
      <dgm:prSet presAssocID="{589CF806-D8E3-48C4-82C8-E0AFF050EFA3}" presName="Name0" presStyleCnt="0">
        <dgm:presLayoutVars>
          <dgm:dir/>
          <dgm:animLvl val="lvl"/>
          <dgm:resizeHandles val="exact"/>
        </dgm:presLayoutVars>
      </dgm:prSet>
      <dgm:spPr/>
      <dgm:t>
        <a:bodyPr/>
        <a:lstStyle/>
        <a:p>
          <a:endParaRPr lang="es-EC"/>
        </a:p>
      </dgm:t>
    </dgm:pt>
    <dgm:pt modelId="{BD12E43B-8799-4EC1-BE29-A68C3DA02135}" type="pres">
      <dgm:prSet presAssocID="{E0F8D867-3097-4557-868E-29A5C7700150}" presName="composite" presStyleCnt="0"/>
      <dgm:spPr/>
    </dgm:pt>
    <dgm:pt modelId="{8A14C16B-9207-4280-AAC9-064F28D5AC8B}" type="pres">
      <dgm:prSet presAssocID="{E0F8D867-3097-4557-868E-29A5C7700150}" presName="parTx" presStyleLbl="alignNode1" presStyleIdx="0" presStyleCnt="4">
        <dgm:presLayoutVars>
          <dgm:chMax val="0"/>
          <dgm:chPref val="0"/>
          <dgm:bulletEnabled val="1"/>
        </dgm:presLayoutVars>
      </dgm:prSet>
      <dgm:spPr/>
      <dgm:t>
        <a:bodyPr/>
        <a:lstStyle/>
        <a:p>
          <a:endParaRPr lang="es-EC"/>
        </a:p>
      </dgm:t>
    </dgm:pt>
    <dgm:pt modelId="{32D51691-C48C-43D4-AA8E-478B603E324A}" type="pres">
      <dgm:prSet presAssocID="{E0F8D867-3097-4557-868E-29A5C7700150}" presName="desTx" presStyleLbl="alignAccFollowNode1" presStyleIdx="0" presStyleCnt="4">
        <dgm:presLayoutVars>
          <dgm:bulletEnabled val="1"/>
        </dgm:presLayoutVars>
      </dgm:prSet>
      <dgm:spPr/>
      <dgm:t>
        <a:bodyPr/>
        <a:lstStyle/>
        <a:p>
          <a:endParaRPr lang="es-EC"/>
        </a:p>
      </dgm:t>
    </dgm:pt>
    <dgm:pt modelId="{760582FC-19D4-4C80-918E-C450F6171C4A}" type="pres">
      <dgm:prSet presAssocID="{73078CE7-2E95-4697-BA81-0BCDA9B757AA}" presName="space" presStyleCnt="0"/>
      <dgm:spPr/>
    </dgm:pt>
    <dgm:pt modelId="{A2CD2CAA-D620-4C83-8913-BA03D01CA9F2}" type="pres">
      <dgm:prSet presAssocID="{D5D1C548-87CB-4B19-80A1-D6321F01828C}" presName="composite" presStyleCnt="0"/>
      <dgm:spPr/>
    </dgm:pt>
    <dgm:pt modelId="{83B79A00-FBB2-4A17-B576-09A41A41EB7E}" type="pres">
      <dgm:prSet presAssocID="{D5D1C548-87CB-4B19-80A1-D6321F01828C}" presName="parTx" presStyleLbl="alignNode1" presStyleIdx="1" presStyleCnt="4">
        <dgm:presLayoutVars>
          <dgm:chMax val="0"/>
          <dgm:chPref val="0"/>
          <dgm:bulletEnabled val="1"/>
        </dgm:presLayoutVars>
      </dgm:prSet>
      <dgm:spPr/>
      <dgm:t>
        <a:bodyPr/>
        <a:lstStyle/>
        <a:p>
          <a:endParaRPr lang="es-EC"/>
        </a:p>
      </dgm:t>
    </dgm:pt>
    <dgm:pt modelId="{F4720CDF-F78B-4461-845E-74331649EF7F}" type="pres">
      <dgm:prSet presAssocID="{D5D1C548-87CB-4B19-80A1-D6321F01828C}" presName="desTx" presStyleLbl="alignAccFollowNode1" presStyleIdx="1" presStyleCnt="4">
        <dgm:presLayoutVars>
          <dgm:bulletEnabled val="1"/>
        </dgm:presLayoutVars>
      </dgm:prSet>
      <dgm:spPr/>
      <dgm:t>
        <a:bodyPr/>
        <a:lstStyle/>
        <a:p>
          <a:endParaRPr lang="es-EC"/>
        </a:p>
      </dgm:t>
    </dgm:pt>
    <dgm:pt modelId="{6ECDF5B7-C640-44F7-AE88-1699A47A1988}" type="pres">
      <dgm:prSet presAssocID="{69A0B54B-C775-494C-A383-6B1766DB5670}" presName="space" presStyleCnt="0"/>
      <dgm:spPr/>
    </dgm:pt>
    <dgm:pt modelId="{23817BF4-9BFA-4317-B35A-18A9C6BC6FB8}" type="pres">
      <dgm:prSet presAssocID="{C215BDF1-3694-4D06-8000-885E02DA659D}" presName="composite" presStyleCnt="0"/>
      <dgm:spPr/>
    </dgm:pt>
    <dgm:pt modelId="{AECBAE40-8C5F-42B9-AF9D-FCC5496C2F0A}" type="pres">
      <dgm:prSet presAssocID="{C215BDF1-3694-4D06-8000-885E02DA659D}" presName="parTx" presStyleLbl="alignNode1" presStyleIdx="2" presStyleCnt="4">
        <dgm:presLayoutVars>
          <dgm:chMax val="0"/>
          <dgm:chPref val="0"/>
          <dgm:bulletEnabled val="1"/>
        </dgm:presLayoutVars>
      </dgm:prSet>
      <dgm:spPr/>
      <dgm:t>
        <a:bodyPr/>
        <a:lstStyle/>
        <a:p>
          <a:endParaRPr lang="es-EC"/>
        </a:p>
      </dgm:t>
    </dgm:pt>
    <dgm:pt modelId="{5BD93CA0-D945-4525-8637-866EF01D781E}" type="pres">
      <dgm:prSet presAssocID="{C215BDF1-3694-4D06-8000-885E02DA659D}" presName="desTx" presStyleLbl="alignAccFollowNode1" presStyleIdx="2" presStyleCnt="4">
        <dgm:presLayoutVars>
          <dgm:bulletEnabled val="1"/>
        </dgm:presLayoutVars>
      </dgm:prSet>
      <dgm:spPr/>
      <dgm:t>
        <a:bodyPr/>
        <a:lstStyle/>
        <a:p>
          <a:endParaRPr lang="es-EC"/>
        </a:p>
      </dgm:t>
    </dgm:pt>
    <dgm:pt modelId="{5AF6080B-31E2-478B-AAA2-22A0DE38836A}" type="pres">
      <dgm:prSet presAssocID="{A469FC3B-5CA7-4BEB-BD53-8E300F354C57}" presName="space" presStyleCnt="0"/>
      <dgm:spPr/>
    </dgm:pt>
    <dgm:pt modelId="{F8747010-47B0-4B77-8937-1E3EA95FC531}" type="pres">
      <dgm:prSet presAssocID="{E1672A68-B84B-4E94-AC09-278BA4C5B554}" presName="composite" presStyleCnt="0"/>
      <dgm:spPr/>
    </dgm:pt>
    <dgm:pt modelId="{480B53A5-DC82-4BFF-A652-37430EA88A13}" type="pres">
      <dgm:prSet presAssocID="{E1672A68-B84B-4E94-AC09-278BA4C5B554}" presName="parTx" presStyleLbl="alignNode1" presStyleIdx="3" presStyleCnt="4">
        <dgm:presLayoutVars>
          <dgm:chMax val="0"/>
          <dgm:chPref val="0"/>
          <dgm:bulletEnabled val="1"/>
        </dgm:presLayoutVars>
      </dgm:prSet>
      <dgm:spPr/>
      <dgm:t>
        <a:bodyPr/>
        <a:lstStyle/>
        <a:p>
          <a:endParaRPr lang="es-EC"/>
        </a:p>
      </dgm:t>
    </dgm:pt>
    <dgm:pt modelId="{DA8B3EC6-C92E-4A04-90D2-436164C349EB}" type="pres">
      <dgm:prSet presAssocID="{E1672A68-B84B-4E94-AC09-278BA4C5B554}" presName="desTx" presStyleLbl="alignAccFollowNode1" presStyleIdx="3" presStyleCnt="4">
        <dgm:presLayoutVars>
          <dgm:bulletEnabled val="1"/>
        </dgm:presLayoutVars>
      </dgm:prSet>
      <dgm:spPr/>
      <dgm:t>
        <a:bodyPr/>
        <a:lstStyle/>
        <a:p>
          <a:endParaRPr lang="es-EC"/>
        </a:p>
      </dgm:t>
    </dgm:pt>
  </dgm:ptLst>
  <dgm:cxnLst>
    <dgm:cxn modelId="{B9CE9D73-98E4-4C38-B73B-E7AAFFFFDE62}" srcId="{589CF806-D8E3-48C4-82C8-E0AFF050EFA3}" destId="{C215BDF1-3694-4D06-8000-885E02DA659D}" srcOrd="2" destOrd="0" parTransId="{5C815D30-88E1-4F4C-B9C4-52F3A49328A4}" sibTransId="{A469FC3B-5CA7-4BEB-BD53-8E300F354C57}"/>
    <dgm:cxn modelId="{23B527F1-81CF-4ECE-9B15-3792C675EF3D}" type="presOf" srcId="{589CF806-D8E3-48C4-82C8-E0AFF050EFA3}" destId="{FA927B18-AA3F-4215-9E52-EC93635B4D9E}" srcOrd="0" destOrd="0" presId="urn:microsoft.com/office/officeart/2005/8/layout/hList1"/>
    <dgm:cxn modelId="{49BAA025-B75B-410B-9586-E24D9C52A6D6}" srcId="{E1672A68-B84B-4E94-AC09-278BA4C5B554}" destId="{7FAD07E6-9D5F-4BCD-867D-413200D2EB04}" srcOrd="0" destOrd="0" parTransId="{0E83CE2E-F37B-498D-8541-749A56EC17D3}" sibTransId="{309C9995-7105-4A7A-9BC8-F38EBD0847A7}"/>
    <dgm:cxn modelId="{3CF1F4B7-F49E-4577-9DFB-9283AA032CD7}" type="presOf" srcId="{5FC54960-7933-4FE4-9282-BCA992F2AAD5}" destId="{DA8B3EC6-C92E-4A04-90D2-436164C349EB}" srcOrd="0" destOrd="1" presId="urn:microsoft.com/office/officeart/2005/8/layout/hList1"/>
    <dgm:cxn modelId="{DD2C242A-C763-408C-855A-165EF6E040AA}" type="presOf" srcId="{BC2EE3E0-7BE4-4550-AF2B-F04E4D2E6337}" destId="{F4720CDF-F78B-4461-845E-74331649EF7F}" srcOrd="0" destOrd="0" presId="urn:microsoft.com/office/officeart/2005/8/layout/hList1"/>
    <dgm:cxn modelId="{75688D00-AA0C-46A6-A544-26CF080C40E6}" srcId="{589CF806-D8E3-48C4-82C8-E0AFF050EFA3}" destId="{D5D1C548-87CB-4B19-80A1-D6321F01828C}" srcOrd="1" destOrd="0" parTransId="{1351F362-72B0-4841-8ABD-EA1EE4249A12}" sibTransId="{69A0B54B-C775-494C-A383-6B1766DB5670}"/>
    <dgm:cxn modelId="{FB9E377D-4740-4796-9E71-A9FAA2E3B071}" srcId="{E1672A68-B84B-4E94-AC09-278BA4C5B554}" destId="{5FC54960-7933-4FE4-9282-BCA992F2AAD5}" srcOrd="1" destOrd="0" parTransId="{7A414627-4FA8-4EB8-98A5-AFDE0CCB9F31}" sibTransId="{0D0350CB-67B6-4E17-8F88-2D633A098AEB}"/>
    <dgm:cxn modelId="{46FB84B5-2EE3-4958-B32D-F8777117128C}" srcId="{D5D1C548-87CB-4B19-80A1-D6321F01828C}" destId="{BC2EE3E0-7BE4-4550-AF2B-F04E4D2E6337}" srcOrd="0" destOrd="0" parTransId="{CF28EC42-EF3F-4EB5-9316-B72756115B12}" sibTransId="{5024F86F-6E38-4664-9A5D-14BA20421470}"/>
    <dgm:cxn modelId="{6FF03304-FA95-4385-9FE8-464F68F9BE73}" type="presOf" srcId="{D0EC88CF-E35D-4151-8172-E36D4DB8E7BF}" destId="{5BD93CA0-D945-4525-8637-866EF01D781E}" srcOrd="0" destOrd="0" presId="urn:microsoft.com/office/officeart/2005/8/layout/hList1"/>
    <dgm:cxn modelId="{0D0D04FD-38D7-4280-80D3-39FDC8F1B52D}" type="presOf" srcId="{7FAD07E6-9D5F-4BCD-867D-413200D2EB04}" destId="{DA8B3EC6-C92E-4A04-90D2-436164C349EB}" srcOrd="0" destOrd="0" presId="urn:microsoft.com/office/officeart/2005/8/layout/hList1"/>
    <dgm:cxn modelId="{4CAC82CA-0B23-4B79-85D4-295B25E88334}" srcId="{E0F8D867-3097-4557-868E-29A5C7700150}" destId="{EC930A5E-F57C-437E-BA01-334C874584BF}" srcOrd="0" destOrd="0" parTransId="{A9C466F6-3676-460E-AE1B-7A07C1FF8007}" sibTransId="{A7C933F5-AF83-4739-9FC9-3F0AA08DCC97}"/>
    <dgm:cxn modelId="{307EFF19-F295-48C4-A907-F486EBC49E8D}" srcId="{589CF806-D8E3-48C4-82C8-E0AFF050EFA3}" destId="{E1672A68-B84B-4E94-AC09-278BA4C5B554}" srcOrd="3" destOrd="0" parTransId="{3C79F3E0-4041-4CE3-9043-08630CB2793C}" sibTransId="{81BF925F-3948-4681-A91D-04060F0509DB}"/>
    <dgm:cxn modelId="{57A8E87E-D4E9-49C2-8E18-6BEE5D16A743}" type="presOf" srcId="{E1672A68-B84B-4E94-AC09-278BA4C5B554}" destId="{480B53A5-DC82-4BFF-A652-37430EA88A13}" srcOrd="0" destOrd="0" presId="urn:microsoft.com/office/officeart/2005/8/layout/hList1"/>
    <dgm:cxn modelId="{FD69BFFB-9B03-4A9B-9D4F-CCDA455125D2}" type="presOf" srcId="{C215BDF1-3694-4D06-8000-885E02DA659D}" destId="{AECBAE40-8C5F-42B9-AF9D-FCC5496C2F0A}" srcOrd="0" destOrd="0" presId="urn:microsoft.com/office/officeart/2005/8/layout/hList1"/>
    <dgm:cxn modelId="{2E672510-51C2-45AE-9A9D-9313BAFFE4D4}" type="presOf" srcId="{03A4F292-8827-447B-9294-A45026943E6B}" destId="{F4720CDF-F78B-4461-845E-74331649EF7F}" srcOrd="0" destOrd="1" presId="urn:microsoft.com/office/officeart/2005/8/layout/hList1"/>
    <dgm:cxn modelId="{58558B9F-E8B9-4FA9-9D80-FEA02D32B6C1}" srcId="{D5D1C548-87CB-4B19-80A1-D6321F01828C}" destId="{03A4F292-8827-447B-9294-A45026943E6B}" srcOrd="1" destOrd="0" parTransId="{42340517-67B1-4381-80A9-C8AFB7FAA6C8}" sibTransId="{CA475B91-87BB-4B25-BD43-3EFE50E4C360}"/>
    <dgm:cxn modelId="{4F7A9E16-79C8-469A-BB23-0E98DD1C6AD8}" type="presOf" srcId="{EC930A5E-F57C-437E-BA01-334C874584BF}" destId="{32D51691-C48C-43D4-AA8E-478B603E324A}" srcOrd="0" destOrd="0" presId="urn:microsoft.com/office/officeart/2005/8/layout/hList1"/>
    <dgm:cxn modelId="{14982C95-459D-4D0D-8787-43FD590329DB}" srcId="{589CF806-D8E3-48C4-82C8-E0AFF050EFA3}" destId="{E0F8D867-3097-4557-868E-29A5C7700150}" srcOrd="0" destOrd="0" parTransId="{D96E5ED1-9BF9-4190-AFD0-10F9DB9ADE78}" sibTransId="{73078CE7-2E95-4697-BA81-0BCDA9B757AA}"/>
    <dgm:cxn modelId="{5433D067-DA80-4244-AD5D-5FF33D8B6959}" type="presOf" srcId="{A8753623-9B0E-4B2E-8929-64DBE8BE30A9}" destId="{5BD93CA0-D945-4525-8637-866EF01D781E}" srcOrd="0" destOrd="1" presId="urn:microsoft.com/office/officeart/2005/8/layout/hList1"/>
    <dgm:cxn modelId="{620F7760-11A0-43FD-A10C-3EDB63D50738}" type="presOf" srcId="{D5D1C548-87CB-4B19-80A1-D6321F01828C}" destId="{83B79A00-FBB2-4A17-B576-09A41A41EB7E}" srcOrd="0" destOrd="0" presId="urn:microsoft.com/office/officeart/2005/8/layout/hList1"/>
    <dgm:cxn modelId="{DE7EAD41-11B2-4926-9525-1E1EF52CF35D}" srcId="{C215BDF1-3694-4D06-8000-885E02DA659D}" destId="{A8753623-9B0E-4B2E-8929-64DBE8BE30A9}" srcOrd="1" destOrd="0" parTransId="{8BCC4A9D-DC47-4714-81EF-235C408FE087}" sibTransId="{E0717B85-3CC7-4315-A5A8-DE393C0CCBED}"/>
    <dgm:cxn modelId="{88B78715-0BBC-4795-9099-1135790CEC92}" type="presOf" srcId="{E0F8D867-3097-4557-868E-29A5C7700150}" destId="{8A14C16B-9207-4280-AAC9-064F28D5AC8B}" srcOrd="0" destOrd="0" presId="urn:microsoft.com/office/officeart/2005/8/layout/hList1"/>
    <dgm:cxn modelId="{CFADEE14-6577-4DD4-9258-1E8F2F26EE3F}" srcId="{C215BDF1-3694-4D06-8000-885E02DA659D}" destId="{D0EC88CF-E35D-4151-8172-E36D4DB8E7BF}" srcOrd="0" destOrd="0" parTransId="{A54BB81C-09B7-4F91-8BD8-F0A0E0493D1B}" sibTransId="{73504439-E136-47A5-8AEC-A47C51BD99FF}"/>
    <dgm:cxn modelId="{1F81FD62-ABE0-492A-A334-463F6C067C0D}" type="presParOf" srcId="{FA927B18-AA3F-4215-9E52-EC93635B4D9E}" destId="{BD12E43B-8799-4EC1-BE29-A68C3DA02135}" srcOrd="0" destOrd="0" presId="urn:microsoft.com/office/officeart/2005/8/layout/hList1"/>
    <dgm:cxn modelId="{92F07FC8-E296-4E84-9D4E-AE04BDA7D09F}" type="presParOf" srcId="{BD12E43B-8799-4EC1-BE29-A68C3DA02135}" destId="{8A14C16B-9207-4280-AAC9-064F28D5AC8B}" srcOrd="0" destOrd="0" presId="urn:microsoft.com/office/officeart/2005/8/layout/hList1"/>
    <dgm:cxn modelId="{77201097-E65A-486B-9432-AE693995D168}" type="presParOf" srcId="{BD12E43B-8799-4EC1-BE29-A68C3DA02135}" destId="{32D51691-C48C-43D4-AA8E-478B603E324A}" srcOrd="1" destOrd="0" presId="urn:microsoft.com/office/officeart/2005/8/layout/hList1"/>
    <dgm:cxn modelId="{72C52C81-EAC2-496C-AE84-6B6CAA5B9896}" type="presParOf" srcId="{FA927B18-AA3F-4215-9E52-EC93635B4D9E}" destId="{760582FC-19D4-4C80-918E-C450F6171C4A}" srcOrd="1" destOrd="0" presId="urn:microsoft.com/office/officeart/2005/8/layout/hList1"/>
    <dgm:cxn modelId="{0E0085A9-45FA-4689-8BB5-FB7020376355}" type="presParOf" srcId="{FA927B18-AA3F-4215-9E52-EC93635B4D9E}" destId="{A2CD2CAA-D620-4C83-8913-BA03D01CA9F2}" srcOrd="2" destOrd="0" presId="urn:microsoft.com/office/officeart/2005/8/layout/hList1"/>
    <dgm:cxn modelId="{59352025-99E5-4C72-8704-FB9D47733043}" type="presParOf" srcId="{A2CD2CAA-D620-4C83-8913-BA03D01CA9F2}" destId="{83B79A00-FBB2-4A17-B576-09A41A41EB7E}" srcOrd="0" destOrd="0" presId="urn:microsoft.com/office/officeart/2005/8/layout/hList1"/>
    <dgm:cxn modelId="{B4855437-4D36-420F-944E-80C8DCD84443}" type="presParOf" srcId="{A2CD2CAA-D620-4C83-8913-BA03D01CA9F2}" destId="{F4720CDF-F78B-4461-845E-74331649EF7F}" srcOrd="1" destOrd="0" presId="urn:microsoft.com/office/officeart/2005/8/layout/hList1"/>
    <dgm:cxn modelId="{2E15564F-8100-4C08-8D86-7A5F224FC80C}" type="presParOf" srcId="{FA927B18-AA3F-4215-9E52-EC93635B4D9E}" destId="{6ECDF5B7-C640-44F7-AE88-1699A47A1988}" srcOrd="3" destOrd="0" presId="urn:microsoft.com/office/officeart/2005/8/layout/hList1"/>
    <dgm:cxn modelId="{0999E7CA-E37C-421B-ACB2-15B48273AABF}" type="presParOf" srcId="{FA927B18-AA3F-4215-9E52-EC93635B4D9E}" destId="{23817BF4-9BFA-4317-B35A-18A9C6BC6FB8}" srcOrd="4" destOrd="0" presId="urn:microsoft.com/office/officeart/2005/8/layout/hList1"/>
    <dgm:cxn modelId="{6ED547B9-3D1A-48B4-B56A-6E72699FBD65}" type="presParOf" srcId="{23817BF4-9BFA-4317-B35A-18A9C6BC6FB8}" destId="{AECBAE40-8C5F-42B9-AF9D-FCC5496C2F0A}" srcOrd="0" destOrd="0" presId="urn:microsoft.com/office/officeart/2005/8/layout/hList1"/>
    <dgm:cxn modelId="{900A9BD2-B17F-42C9-BEF7-623F6E47CF32}" type="presParOf" srcId="{23817BF4-9BFA-4317-B35A-18A9C6BC6FB8}" destId="{5BD93CA0-D945-4525-8637-866EF01D781E}" srcOrd="1" destOrd="0" presId="urn:microsoft.com/office/officeart/2005/8/layout/hList1"/>
    <dgm:cxn modelId="{10069545-10E9-4035-A911-9E69FDF536AF}" type="presParOf" srcId="{FA927B18-AA3F-4215-9E52-EC93635B4D9E}" destId="{5AF6080B-31E2-478B-AAA2-22A0DE38836A}" srcOrd="5" destOrd="0" presId="urn:microsoft.com/office/officeart/2005/8/layout/hList1"/>
    <dgm:cxn modelId="{7264F001-449A-41FF-8DC5-77A3C8B81AC9}" type="presParOf" srcId="{FA927B18-AA3F-4215-9E52-EC93635B4D9E}" destId="{F8747010-47B0-4B77-8937-1E3EA95FC531}" srcOrd="6" destOrd="0" presId="urn:microsoft.com/office/officeart/2005/8/layout/hList1"/>
    <dgm:cxn modelId="{3597B6AF-D74B-42EC-AEB9-0E45E1DFE85D}" type="presParOf" srcId="{F8747010-47B0-4B77-8937-1E3EA95FC531}" destId="{480B53A5-DC82-4BFF-A652-37430EA88A13}" srcOrd="0" destOrd="0" presId="urn:microsoft.com/office/officeart/2005/8/layout/hList1"/>
    <dgm:cxn modelId="{D21C1FBC-D9C9-4859-B390-E41DC2137522}" type="presParOf" srcId="{F8747010-47B0-4B77-8937-1E3EA95FC531}" destId="{DA8B3EC6-C92E-4A04-90D2-436164C349E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7CB177-9B74-48F0-A199-1FB776980795}"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C"/>
        </a:p>
      </dgm:t>
    </dgm:pt>
    <dgm:pt modelId="{3D7FF19D-8866-482C-8B7E-8B5D1C4C5127}">
      <dgm:prSet phldrT="[Texto]"/>
      <dgm:spPr/>
      <dgm:t>
        <a:bodyPr/>
        <a:lstStyle/>
        <a:p>
          <a:r>
            <a:rPr lang="es-ES" dirty="0" smtClean="0"/>
            <a:t>Marketing individual </a:t>
          </a:r>
        </a:p>
        <a:p>
          <a:r>
            <a:rPr lang="es-ES" dirty="0" smtClean="0"/>
            <a:t>No en conjunto</a:t>
          </a:r>
          <a:endParaRPr lang="es-EC" dirty="0"/>
        </a:p>
      </dgm:t>
    </dgm:pt>
    <dgm:pt modelId="{FF5722E0-8B09-4FF8-8AEE-F10B2E9AC03F}" type="parTrans" cxnId="{397EDAC4-5A02-4970-BD28-84713AF8C3AE}">
      <dgm:prSet/>
      <dgm:spPr/>
      <dgm:t>
        <a:bodyPr/>
        <a:lstStyle/>
        <a:p>
          <a:endParaRPr lang="es-EC"/>
        </a:p>
      </dgm:t>
    </dgm:pt>
    <dgm:pt modelId="{5216C426-889A-4212-A960-7CF436E5CC1E}" type="sibTrans" cxnId="{397EDAC4-5A02-4970-BD28-84713AF8C3AE}">
      <dgm:prSet/>
      <dgm:spPr/>
      <dgm:t>
        <a:bodyPr/>
        <a:lstStyle/>
        <a:p>
          <a:endParaRPr lang="es-EC"/>
        </a:p>
      </dgm:t>
    </dgm:pt>
    <dgm:pt modelId="{B47B97CF-4280-4663-8C43-9940C5D59BCB}">
      <dgm:prSet phldrT="[Texto]"/>
      <dgm:spPr/>
      <dgm:t>
        <a:bodyPr/>
        <a:lstStyle/>
        <a:p>
          <a:r>
            <a:rPr lang="es-ES" dirty="0" smtClean="0"/>
            <a:t>Tomados en cuenta en el inventario turístico de cada parroquia.</a:t>
          </a:r>
        </a:p>
        <a:p>
          <a:r>
            <a:rPr lang="es-ES" dirty="0" smtClean="0"/>
            <a:t>Presencia en la página del GAD parroquial</a:t>
          </a:r>
          <a:endParaRPr lang="es-EC" dirty="0"/>
        </a:p>
      </dgm:t>
    </dgm:pt>
    <dgm:pt modelId="{801C9C49-CCE2-42CF-82F3-5A2F855805D7}" type="parTrans" cxnId="{4AEC0B02-9CC0-47F8-904A-5C422FCB37FF}">
      <dgm:prSet/>
      <dgm:spPr/>
      <dgm:t>
        <a:bodyPr/>
        <a:lstStyle/>
        <a:p>
          <a:endParaRPr lang="es-EC"/>
        </a:p>
      </dgm:t>
    </dgm:pt>
    <dgm:pt modelId="{2BB6733D-1C82-4FF6-86C3-E8AD64FD0C74}" type="sibTrans" cxnId="{4AEC0B02-9CC0-47F8-904A-5C422FCB37FF}">
      <dgm:prSet/>
      <dgm:spPr/>
      <dgm:t>
        <a:bodyPr/>
        <a:lstStyle/>
        <a:p>
          <a:endParaRPr lang="es-EC"/>
        </a:p>
      </dgm:t>
    </dgm:pt>
    <dgm:pt modelId="{4B79E4BA-2AA3-4D1D-AED3-CE030D1E057B}">
      <dgm:prSet phldrT="[Texto]"/>
      <dgm:spPr/>
      <dgm:t>
        <a:bodyPr/>
        <a:lstStyle/>
        <a:p>
          <a:r>
            <a:rPr lang="es-ES" dirty="0" smtClean="0"/>
            <a:t>La Merced maneja estrategias de MKT</a:t>
          </a:r>
          <a:endParaRPr lang="es-EC" dirty="0"/>
        </a:p>
      </dgm:t>
    </dgm:pt>
    <dgm:pt modelId="{645174A6-71AB-4869-B7E3-1DA806B0F1C0}" type="parTrans" cxnId="{C16CBC30-068D-45AC-B052-CD20EEE658AC}">
      <dgm:prSet/>
      <dgm:spPr/>
      <dgm:t>
        <a:bodyPr/>
        <a:lstStyle/>
        <a:p>
          <a:endParaRPr lang="es-EC"/>
        </a:p>
      </dgm:t>
    </dgm:pt>
    <dgm:pt modelId="{68D17E6C-A21F-4C9C-9AEC-B3F76F957727}" type="sibTrans" cxnId="{C16CBC30-068D-45AC-B052-CD20EEE658AC}">
      <dgm:prSet/>
      <dgm:spPr/>
      <dgm:t>
        <a:bodyPr/>
        <a:lstStyle/>
        <a:p>
          <a:endParaRPr lang="es-EC"/>
        </a:p>
      </dgm:t>
    </dgm:pt>
    <dgm:pt modelId="{01DB539A-6158-460D-A820-A3C8AFE18103}">
      <dgm:prSet phldrT="[Texto]"/>
      <dgm:spPr/>
      <dgm:t>
        <a:bodyPr/>
        <a:lstStyle/>
        <a:p>
          <a:r>
            <a:rPr lang="es-ES" dirty="0" smtClean="0"/>
            <a:t>Estrategias de MKT liderada en costos</a:t>
          </a:r>
          <a:endParaRPr lang="es-EC" dirty="0"/>
        </a:p>
      </dgm:t>
    </dgm:pt>
    <dgm:pt modelId="{E3481035-8FA9-4C02-9766-D2FA6A053EAB}" type="parTrans" cxnId="{E4954F9D-BAD8-4D63-9037-42FD19817B03}">
      <dgm:prSet/>
      <dgm:spPr/>
      <dgm:t>
        <a:bodyPr/>
        <a:lstStyle/>
        <a:p>
          <a:endParaRPr lang="es-EC"/>
        </a:p>
      </dgm:t>
    </dgm:pt>
    <dgm:pt modelId="{41E95542-1488-4998-B12B-F78A2060D7A4}" type="sibTrans" cxnId="{E4954F9D-BAD8-4D63-9037-42FD19817B03}">
      <dgm:prSet/>
      <dgm:spPr/>
      <dgm:t>
        <a:bodyPr/>
        <a:lstStyle/>
        <a:p>
          <a:endParaRPr lang="es-EC"/>
        </a:p>
      </dgm:t>
    </dgm:pt>
    <dgm:pt modelId="{8D7B5DB1-4906-4D81-944D-5771D10B4D5A}">
      <dgm:prSet phldrT="[Texto]"/>
      <dgm:spPr/>
      <dgm:t>
        <a:bodyPr/>
        <a:lstStyle/>
        <a:p>
          <a:r>
            <a:rPr lang="es-ES" dirty="0" smtClean="0"/>
            <a:t>Cercanía </a:t>
          </a:r>
          <a:endParaRPr lang="es-EC" dirty="0"/>
        </a:p>
      </dgm:t>
    </dgm:pt>
    <dgm:pt modelId="{B35EFD9E-BA6F-47CC-B210-854701E51D1E}" type="parTrans" cxnId="{A9254DB3-7A20-4A9C-A5C8-08C0150431C0}">
      <dgm:prSet/>
      <dgm:spPr/>
      <dgm:t>
        <a:bodyPr/>
        <a:lstStyle/>
        <a:p>
          <a:endParaRPr lang="es-EC"/>
        </a:p>
      </dgm:t>
    </dgm:pt>
    <dgm:pt modelId="{CC2C13D5-9C1A-4952-9112-D1B08FA72315}" type="sibTrans" cxnId="{A9254DB3-7A20-4A9C-A5C8-08C0150431C0}">
      <dgm:prSet/>
      <dgm:spPr/>
      <dgm:t>
        <a:bodyPr/>
        <a:lstStyle/>
        <a:p>
          <a:endParaRPr lang="es-EC"/>
        </a:p>
      </dgm:t>
    </dgm:pt>
    <dgm:pt modelId="{3C40E8FE-BDD0-4EC5-8983-ACD01654E7FF}">
      <dgm:prSet phldrT="[Texto]"/>
      <dgm:spPr/>
      <dgm:t>
        <a:bodyPr/>
        <a:lstStyle/>
        <a:p>
          <a:r>
            <a:rPr lang="es-ES" dirty="0" smtClean="0"/>
            <a:t>Costos bajos</a:t>
          </a:r>
          <a:endParaRPr lang="es-EC" dirty="0"/>
        </a:p>
      </dgm:t>
    </dgm:pt>
    <dgm:pt modelId="{F051312D-595C-4FE0-A55F-C28CC48B6312}" type="parTrans" cxnId="{379FE4A3-13A4-4287-856A-9CE1D668BA80}">
      <dgm:prSet/>
      <dgm:spPr/>
      <dgm:t>
        <a:bodyPr/>
        <a:lstStyle/>
        <a:p>
          <a:endParaRPr lang="es-EC"/>
        </a:p>
      </dgm:t>
    </dgm:pt>
    <dgm:pt modelId="{BFE85BD5-201F-4F7E-BC79-6027BC7D0E93}" type="sibTrans" cxnId="{379FE4A3-13A4-4287-856A-9CE1D668BA80}">
      <dgm:prSet/>
      <dgm:spPr/>
      <dgm:t>
        <a:bodyPr/>
        <a:lstStyle/>
        <a:p>
          <a:endParaRPr lang="es-EC"/>
        </a:p>
      </dgm:t>
    </dgm:pt>
    <dgm:pt modelId="{5782E143-9424-4747-996E-0E71AFFEA2A9}">
      <dgm:prSet phldrT="[Texto]"/>
      <dgm:spPr/>
      <dgm:t>
        <a:bodyPr/>
        <a:lstStyle/>
        <a:p>
          <a:r>
            <a:rPr lang="es-ES" smtClean="0"/>
            <a:t> </a:t>
          </a:r>
          <a:endParaRPr lang="es-EC" dirty="0"/>
        </a:p>
      </dgm:t>
    </dgm:pt>
    <dgm:pt modelId="{8F40B707-9626-4537-84A3-DCC7186601F0}" type="sibTrans" cxnId="{D6E7B271-61A2-457F-963B-939444F8A9E5}">
      <dgm:prSet/>
      <dgm:spPr/>
      <dgm:t>
        <a:bodyPr/>
        <a:lstStyle/>
        <a:p>
          <a:endParaRPr lang="es-EC"/>
        </a:p>
      </dgm:t>
    </dgm:pt>
    <dgm:pt modelId="{BEC83FE2-74FF-441D-9EFB-6220AADC4072}" type="parTrans" cxnId="{D6E7B271-61A2-457F-963B-939444F8A9E5}">
      <dgm:prSet/>
      <dgm:spPr/>
      <dgm:t>
        <a:bodyPr/>
        <a:lstStyle/>
        <a:p>
          <a:endParaRPr lang="es-EC"/>
        </a:p>
      </dgm:t>
    </dgm:pt>
    <dgm:pt modelId="{BEA97D7D-C593-4F48-AC9C-0DD0755B5209}">
      <dgm:prSet phldrT="[Texto]"/>
      <dgm:spPr/>
      <dgm:t>
        <a:bodyPr/>
        <a:lstStyle/>
        <a:p>
          <a:r>
            <a:rPr lang="es-ES" dirty="0" smtClean="0"/>
            <a:t>Municipales: Gratuidades en feriados 60 y piquito</a:t>
          </a:r>
        </a:p>
      </dgm:t>
    </dgm:pt>
    <dgm:pt modelId="{38213463-DB53-45B2-AC47-9F99D3F1FE88}" type="sibTrans" cxnId="{9F07E3BA-78D8-4857-A124-FB5C2B1A7B10}">
      <dgm:prSet/>
      <dgm:spPr/>
      <dgm:t>
        <a:bodyPr/>
        <a:lstStyle/>
        <a:p>
          <a:endParaRPr lang="es-EC"/>
        </a:p>
      </dgm:t>
    </dgm:pt>
    <dgm:pt modelId="{4673E55E-1560-4142-9196-FE6FDA8891BF}" type="parTrans" cxnId="{9F07E3BA-78D8-4857-A124-FB5C2B1A7B10}">
      <dgm:prSet/>
      <dgm:spPr/>
      <dgm:t>
        <a:bodyPr/>
        <a:lstStyle/>
        <a:p>
          <a:endParaRPr lang="es-EC"/>
        </a:p>
      </dgm:t>
    </dgm:pt>
    <dgm:pt modelId="{6AA3FF3A-9AE9-4483-8985-4F1A4139599E}" type="pres">
      <dgm:prSet presAssocID="{C17CB177-9B74-48F0-A199-1FB776980795}" presName="Name0" presStyleCnt="0">
        <dgm:presLayoutVars>
          <dgm:chMax/>
          <dgm:chPref/>
          <dgm:dir/>
          <dgm:animLvl val="lvl"/>
        </dgm:presLayoutVars>
      </dgm:prSet>
      <dgm:spPr/>
      <dgm:t>
        <a:bodyPr/>
        <a:lstStyle/>
        <a:p>
          <a:endParaRPr lang="es-EC"/>
        </a:p>
      </dgm:t>
    </dgm:pt>
    <dgm:pt modelId="{EC8260FD-7D5B-4B15-85D1-EC1104AF956C}" type="pres">
      <dgm:prSet presAssocID="{3D7FF19D-8866-482C-8B7E-8B5D1C4C5127}" presName="composite" presStyleCnt="0"/>
      <dgm:spPr/>
    </dgm:pt>
    <dgm:pt modelId="{3B328611-EF5E-4DFD-9AA1-ADAB3A23E9E1}" type="pres">
      <dgm:prSet presAssocID="{3D7FF19D-8866-482C-8B7E-8B5D1C4C5127}" presName="Parent1" presStyleLbl="node1" presStyleIdx="0" presStyleCnt="8">
        <dgm:presLayoutVars>
          <dgm:chMax val="1"/>
          <dgm:chPref val="1"/>
          <dgm:bulletEnabled val="1"/>
        </dgm:presLayoutVars>
      </dgm:prSet>
      <dgm:spPr/>
      <dgm:t>
        <a:bodyPr/>
        <a:lstStyle/>
        <a:p>
          <a:endParaRPr lang="es-EC"/>
        </a:p>
      </dgm:t>
    </dgm:pt>
    <dgm:pt modelId="{8B85096B-D0C2-48D8-8881-8E40A2AE7F13}" type="pres">
      <dgm:prSet presAssocID="{3D7FF19D-8866-482C-8B7E-8B5D1C4C5127}" presName="Childtext1" presStyleLbl="revTx" presStyleIdx="0" presStyleCnt="4">
        <dgm:presLayoutVars>
          <dgm:chMax val="0"/>
          <dgm:chPref val="0"/>
          <dgm:bulletEnabled val="1"/>
        </dgm:presLayoutVars>
      </dgm:prSet>
      <dgm:spPr/>
      <dgm:t>
        <a:bodyPr/>
        <a:lstStyle/>
        <a:p>
          <a:endParaRPr lang="es-EC"/>
        </a:p>
      </dgm:t>
    </dgm:pt>
    <dgm:pt modelId="{626990B0-0C2C-46FB-B1C9-745E918D3B7E}" type="pres">
      <dgm:prSet presAssocID="{3D7FF19D-8866-482C-8B7E-8B5D1C4C5127}" presName="BalanceSpacing" presStyleCnt="0"/>
      <dgm:spPr/>
    </dgm:pt>
    <dgm:pt modelId="{FE051332-66DD-40FE-8969-0B41BE91C891}" type="pres">
      <dgm:prSet presAssocID="{3D7FF19D-8866-482C-8B7E-8B5D1C4C5127}" presName="BalanceSpacing1" presStyleCnt="0"/>
      <dgm:spPr/>
    </dgm:pt>
    <dgm:pt modelId="{2DE504F9-A7D7-4FF8-8F35-35AB617481B9}" type="pres">
      <dgm:prSet presAssocID="{5216C426-889A-4212-A960-7CF436E5CC1E}" presName="Accent1Text" presStyleLbl="node1" presStyleIdx="1" presStyleCnt="8"/>
      <dgm:spPr/>
      <dgm:t>
        <a:bodyPr/>
        <a:lstStyle/>
        <a:p>
          <a:endParaRPr lang="es-EC"/>
        </a:p>
      </dgm:t>
    </dgm:pt>
    <dgm:pt modelId="{B6E12C21-B245-4D5F-9DE8-97EA29B87CFD}" type="pres">
      <dgm:prSet presAssocID="{5216C426-889A-4212-A960-7CF436E5CC1E}" presName="spaceBetweenRectangles" presStyleCnt="0"/>
      <dgm:spPr/>
    </dgm:pt>
    <dgm:pt modelId="{90A7E0C6-59B2-41F5-8058-14600779770C}" type="pres">
      <dgm:prSet presAssocID="{4B79E4BA-2AA3-4D1D-AED3-CE030D1E057B}" presName="composite" presStyleCnt="0"/>
      <dgm:spPr/>
    </dgm:pt>
    <dgm:pt modelId="{D2F619AA-8322-4947-9561-9E9C2987C1FD}" type="pres">
      <dgm:prSet presAssocID="{4B79E4BA-2AA3-4D1D-AED3-CE030D1E057B}" presName="Parent1" presStyleLbl="node1" presStyleIdx="2" presStyleCnt="8">
        <dgm:presLayoutVars>
          <dgm:chMax val="1"/>
          <dgm:chPref val="1"/>
          <dgm:bulletEnabled val="1"/>
        </dgm:presLayoutVars>
      </dgm:prSet>
      <dgm:spPr/>
      <dgm:t>
        <a:bodyPr/>
        <a:lstStyle/>
        <a:p>
          <a:endParaRPr lang="es-EC"/>
        </a:p>
      </dgm:t>
    </dgm:pt>
    <dgm:pt modelId="{4D296027-E2CC-41C2-AECD-D1FE51DAF56E}" type="pres">
      <dgm:prSet presAssocID="{4B79E4BA-2AA3-4D1D-AED3-CE030D1E057B}" presName="Childtext1" presStyleLbl="revTx" presStyleIdx="1" presStyleCnt="4">
        <dgm:presLayoutVars>
          <dgm:chMax val="0"/>
          <dgm:chPref val="0"/>
          <dgm:bulletEnabled val="1"/>
        </dgm:presLayoutVars>
      </dgm:prSet>
      <dgm:spPr/>
      <dgm:t>
        <a:bodyPr/>
        <a:lstStyle/>
        <a:p>
          <a:endParaRPr lang="es-EC"/>
        </a:p>
      </dgm:t>
    </dgm:pt>
    <dgm:pt modelId="{8E89CBB3-CC0E-47D0-B308-987AFE8E39D9}" type="pres">
      <dgm:prSet presAssocID="{4B79E4BA-2AA3-4D1D-AED3-CE030D1E057B}" presName="BalanceSpacing" presStyleCnt="0"/>
      <dgm:spPr/>
    </dgm:pt>
    <dgm:pt modelId="{96A61130-26DC-48E0-9E5C-E7D015C29736}" type="pres">
      <dgm:prSet presAssocID="{4B79E4BA-2AA3-4D1D-AED3-CE030D1E057B}" presName="BalanceSpacing1" presStyleCnt="0"/>
      <dgm:spPr/>
    </dgm:pt>
    <dgm:pt modelId="{6E4E5C0A-F8F6-4FDD-8D9B-E0525C503DB6}" type="pres">
      <dgm:prSet presAssocID="{68D17E6C-A21F-4C9C-9AEC-B3F76F957727}" presName="Accent1Text" presStyleLbl="node1" presStyleIdx="3" presStyleCnt="8"/>
      <dgm:spPr/>
      <dgm:t>
        <a:bodyPr/>
        <a:lstStyle/>
        <a:p>
          <a:endParaRPr lang="es-EC"/>
        </a:p>
      </dgm:t>
    </dgm:pt>
    <dgm:pt modelId="{211A4C06-1BE3-4C1B-9830-BFE238F7FC38}" type="pres">
      <dgm:prSet presAssocID="{68D17E6C-A21F-4C9C-9AEC-B3F76F957727}" presName="spaceBetweenRectangles" presStyleCnt="0"/>
      <dgm:spPr/>
    </dgm:pt>
    <dgm:pt modelId="{98CCBC8E-17CA-4510-B6FD-0013245FE15B}" type="pres">
      <dgm:prSet presAssocID="{BEA97D7D-C593-4F48-AC9C-0DD0755B5209}" presName="composite" presStyleCnt="0"/>
      <dgm:spPr/>
    </dgm:pt>
    <dgm:pt modelId="{F88827D7-37B3-4CBB-AF00-945EC1894AF8}" type="pres">
      <dgm:prSet presAssocID="{BEA97D7D-C593-4F48-AC9C-0DD0755B5209}" presName="Parent1" presStyleLbl="node1" presStyleIdx="4" presStyleCnt="8">
        <dgm:presLayoutVars>
          <dgm:chMax val="1"/>
          <dgm:chPref val="1"/>
          <dgm:bulletEnabled val="1"/>
        </dgm:presLayoutVars>
      </dgm:prSet>
      <dgm:spPr/>
      <dgm:t>
        <a:bodyPr/>
        <a:lstStyle/>
        <a:p>
          <a:endParaRPr lang="es-EC"/>
        </a:p>
      </dgm:t>
    </dgm:pt>
    <dgm:pt modelId="{0C0913C1-5F31-4395-B9B7-03FE16F7C8E2}" type="pres">
      <dgm:prSet presAssocID="{BEA97D7D-C593-4F48-AC9C-0DD0755B5209}" presName="Childtext1" presStyleLbl="revTx" presStyleIdx="2" presStyleCnt="4">
        <dgm:presLayoutVars>
          <dgm:chMax val="0"/>
          <dgm:chPref val="0"/>
          <dgm:bulletEnabled val="1"/>
        </dgm:presLayoutVars>
      </dgm:prSet>
      <dgm:spPr/>
      <dgm:t>
        <a:bodyPr/>
        <a:lstStyle/>
        <a:p>
          <a:endParaRPr lang="es-EC"/>
        </a:p>
      </dgm:t>
    </dgm:pt>
    <dgm:pt modelId="{DCC75724-B27F-43AD-A0B9-00797F1484AC}" type="pres">
      <dgm:prSet presAssocID="{BEA97D7D-C593-4F48-AC9C-0DD0755B5209}" presName="BalanceSpacing" presStyleCnt="0"/>
      <dgm:spPr/>
    </dgm:pt>
    <dgm:pt modelId="{CA6B5B11-3063-489C-AED8-61DBC6B8F8F0}" type="pres">
      <dgm:prSet presAssocID="{BEA97D7D-C593-4F48-AC9C-0DD0755B5209}" presName="BalanceSpacing1" presStyleCnt="0"/>
      <dgm:spPr/>
    </dgm:pt>
    <dgm:pt modelId="{9F024182-9963-4D73-8EDD-2B6F42A501F2}" type="pres">
      <dgm:prSet presAssocID="{38213463-DB53-45B2-AC47-9F99D3F1FE88}" presName="Accent1Text" presStyleLbl="node1" presStyleIdx="5" presStyleCnt="8"/>
      <dgm:spPr/>
      <dgm:t>
        <a:bodyPr/>
        <a:lstStyle/>
        <a:p>
          <a:endParaRPr lang="es-EC"/>
        </a:p>
      </dgm:t>
    </dgm:pt>
    <dgm:pt modelId="{03A1097B-4192-410A-959F-5C5E9B56EF6D}" type="pres">
      <dgm:prSet presAssocID="{38213463-DB53-45B2-AC47-9F99D3F1FE88}" presName="spaceBetweenRectangles" presStyleCnt="0"/>
      <dgm:spPr/>
    </dgm:pt>
    <dgm:pt modelId="{DE677A5D-A359-44E8-BFBA-2F2FF3AACF6C}" type="pres">
      <dgm:prSet presAssocID="{01DB539A-6158-460D-A820-A3C8AFE18103}" presName="composite" presStyleCnt="0"/>
      <dgm:spPr/>
    </dgm:pt>
    <dgm:pt modelId="{C41BD377-14AC-4D54-9CD2-4062DA18903E}" type="pres">
      <dgm:prSet presAssocID="{01DB539A-6158-460D-A820-A3C8AFE18103}" presName="Parent1" presStyleLbl="node1" presStyleIdx="6" presStyleCnt="8">
        <dgm:presLayoutVars>
          <dgm:chMax val="1"/>
          <dgm:chPref val="1"/>
          <dgm:bulletEnabled val="1"/>
        </dgm:presLayoutVars>
      </dgm:prSet>
      <dgm:spPr/>
      <dgm:t>
        <a:bodyPr/>
        <a:lstStyle/>
        <a:p>
          <a:endParaRPr lang="es-EC"/>
        </a:p>
      </dgm:t>
    </dgm:pt>
    <dgm:pt modelId="{EC701E30-C5C5-4EF6-B965-7DDA01BB6605}" type="pres">
      <dgm:prSet presAssocID="{01DB539A-6158-460D-A820-A3C8AFE18103}" presName="Childtext1" presStyleLbl="revTx" presStyleIdx="3" presStyleCnt="4">
        <dgm:presLayoutVars>
          <dgm:chMax val="0"/>
          <dgm:chPref val="0"/>
          <dgm:bulletEnabled val="1"/>
        </dgm:presLayoutVars>
      </dgm:prSet>
      <dgm:spPr/>
      <dgm:t>
        <a:bodyPr/>
        <a:lstStyle/>
        <a:p>
          <a:endParaRPr lang="es-EC"/>
        </a:p>
      </dgm:t>
    </dgm:pt>
    <dgm:pt modelId="{4AECF8A8-0418-4846-B968-B14DE81B219F}" type="pres">
      <dgm:prSet presAssocID="{01DB539A-6158-460D-A820-A3C8AFE18103}" presName="BalanceSpacing" presStyleCnt="0"/>
      <dgm:spPr/>
    </dgm:pt>
    <dgm:pt modelId="{E2C00A65-012A-4F1F-A364-A975D87A062E}" type="pres">
      <dgm:prSet presAssocID="{01DB539A-6158-460D-A820-A3C8AFE18103}" presName="BalanceSpacing1" presStyleCnt="0"/>
      <dgm:spPr/>
    </dgm:pt>
    <dgm:pt modelId="{07107774-0A5B-4CC8-B062-987E6B607A37}" type="pres">
      <dgm:prSet presAssocID="{41E95542-1488-4998-B12B-F78A2060D7A4}" presName="Accent1Text" presStyleLbl="node1" presStyleIdx="7" presStyleCnt="8"/>
      <dgm:spPr/>
      <dgm:t>
        <a:bodyPr/>
        <a:lstStyle/>
        <a:p>
          <a:endParaRPr lang="es-EC"/>
        </a:p>
      </dgm:t>
    </dgm:pt>
  </dgm:ptLst>
  <dgm:cxnLst>
    <dgm:cxn modelId="{379FE4A3-13A4-4287-856A-9CE1D668BA80}" srcId="{01DB539A-6158-460D-A820-A3C8AFE18103}" destId="{3C40E8FE-BDD0-4EC5-8983-ACD01654E7FF}" srcOrd="1" destOrd="0" parTransId="{F051312D-595C-4FE0-A55F-C28CC48B6312}" sibTransId="{BFE85BD5-201F-4F7E-BC79-6027BC7D0E93}"/>
    <dgm:cxn modelId="{AEF21237-DEB1-4ED9-85A3-90D361297832}" type="presOf" srcId="{C17CB177-9B74-48F0-A199-1FB776980795}" destId="{6AA3FF3A-9AE9-4483-8985-4F1A4139599E}" srcOrd="0" destOrd="0" presId="urn:microsoft.com/office/officeart/2008/layout/AlternatingHexagons"/>
    <dgm:cxn modelId="{10F05A60-2BD2-43AE-BA45-859EEBC2FED1}" type="presOf" srcId="{3D7FF19D-8866-482C-8B7E-8B5D1C4C5127}" destId="{3B328611-EF5E-4DFD-9AA1-ADAB3A23E9E1}" srcOrd="0" destOrd="0" presId="urn:microsoft.com/office/officeart/2008/layout/AlternatingHexagons"/>
    <dgm:cxn modelId="{4AEC0B02-9CC0-47F8-904A-5C422FCB37FF}" srcId="{3D7FF19D-8866-482C-8B7E-8B5D1C4C5127}" destId="{B47B97CF-4280-4663-8C43-9940C5D59BCB}" srcOrd="0" destOrd="0" parTransId="{801C9C49-CCE2-42CF-82F3-5A2F855805D7}" sibTransId="{2BB6733D-1C82-4FF6-86C3-E8AD64FD0C74}"/>
    <dgm:cxn modelId="{2E6C67B9-83BF-4877-A40A-90B1D6EBE35D}" type="presOf" srcId="{5216C426-889A-4212-A960-7CF436E5CC1E}" destId="{2DE504F9-A7D7-4FF8-8F35-35AB617481B9}" srcOrd="0" destOrd="0" presId="urn:microsoft.com/office/officeart/2008/layout/AlternatingHexagons"/>
    <dgm:cxn modelId="{F9E5148B-7CA9-42CB-85F7-E98B2CD39C9E}" type="presOf" srcId="{38213463-DB53-45B2-AC47-9F99D3F1FE88}" destId="{9F024182-9963-4D73-8EDD-2B6F42A501F2}" srcOrd="0" destOrd="0" presId="urn:microsoft.com/office/officeart/2008/layout/AlternatingHexagons"/>
    <dgm:cxn modelId="{614661E5-1650-4523-BCE3-80777CB49653}" type="presOf" srcId="{B47B97CF-4280-4663-8C43-9940C5D59BCB}" destId="{8B85096B-D0C2-48D8-8881-8E40A2AE7F13}" srcOrd="0" destOrd="0" presId="urn:microsoft.com/office/officeart/2008/layout/AlternatingHexagons"/>
    <dgm:cxn modelId="{16CDB4FF-43B0-4B9E-8764-6C93D56916AF}" type="presOf" srcId="{01DB539A-6158-460D-A820-A3C8AFE18103}" destId="{C41BD377-14AC-4D54-9CD2-4062DA18903E}" srcOrd="0" destOrd="0" presId="urn:microsoft.com/office/officeart/2008/layout/AlternatingHexagons"/>
    <dgm:cxn modelId="{05433DF2-01AE-47CD-9CAA-8A904E7AEEC8}" type="presOf" srcId="{68D17E6C-A21F-4C9C-9AEC-B3F76F957727}" destId="{6E4E5C0A-F8F6-4FDD-8D9B-E0525C503DB6}" srcOrd="0" destOrd="0" presId="urn:microsoft.com/office/officeart/2008/layout/AlternatingHexagons"/>
    <dgm:cxn modelId="{9F07E3BA-78D8-4857-A124-FB5C2B1A7B10}" srcId="{C17CB177-9B74-48F0-A199-1FB776980795}" destId="{BEA97D7D-C593-4F48-AC9C-0DD0755B5209}" srcOrd="2" destOrd="0" parTransId="{4673E55E-1560-4142-9196-FE6FDA8891BF}" sibTransId="{38213463-DB53-45B2-AC47-9F99D3F1FE88}"/>
    <dgm:cxn modelId="{3EBA8ED3-F55C-4FA9-94D6-CC3B8791DD1D}" type="presOf" srcId="{4B79E4BA-2AA3-4D1D-AED3-CE030D1E057B}" destId="{D2F619AA-8322-4947-9561-9E9C2987C1FD}" srcOrd="0" destOrd="0" presId="urn:microsoft.com/office/officeart/2008/layout/AlternatingHexagons"/>
    <dgm:cxn modelId="{584BAB89-1D8E-4E21-9899-CE977E9389F1}" type="presOf" srcId="{5782E143-9424-4747-996E-0E71AFFEA2A9}" destId="{4D296027-E2CC-41C2-AECD-D1FE51DAF56E}" srcOrd="0" destOrd="0" presId="urn:microsoft.com/office/officeart/2008/layout/AlternatingHexagons"/>
    <dgm:cxn modelId="{9EFB61DE-5A60-4652-9473-48E5F3E590C4}" type="presOf" srcId="{8D7B5DB1-4906-4D81-944D-5771D10B4D5A}" destId="{EC701E30-C5C5-4EF6-B965-7DDA01BB6605}" srcOrd="0" destOrd="0" presId="urn:microsoft.com/office/officeart/2008/layout/AlternatingHexagons"/>
    <dgm:cxn modelId="{E4954F9D-BAD8-4D63-9037-42FD19817B03}" srcId="{C17CB177-9B74-48F0-A199-1FB776980795}" destId="{01DB539A-6158-460D-A820-A3C8AFE18103}" srcOrd="3" destOrd="0" parTransId="{E3481035-8FA9-4C02-9766-D2FA6A053EAB}" sibTransId="{41E95542-1488-4998-B12B-F78A2060D7A4}"/>
    <dgm:cxn modelId="{5CA52D10-9EDF-43C9-B57F-8EC521CF9EF9}" type="presOf" srcId="{41E95542-1488-4998-B12B-F78A2060D7A4}" destId="{07107774-0A5B-4CC8-B062-987E6B607A37}" srcOrd="0" destOrd="0" presId="urn:microsoft.com/office/officeart/2008/layout/AlternatingHexagons"/>
    <dgm:cxn modelId="{397EDAC4-5A02-4970-BD28-84713AF8C3AE}" srcId="{C17CB177-9B74-48F0-A199-1FB776980795}" destId="{3D7FF19D-8866-482C-8B7E-8B5D1C4C5127}" srcOrd="0" destOrd="0" parTransId="{FF5722E0-8B09-4FF8-8AEE-F10B2E9AC03F}" sibTransId="{5216C426-889A-4212-A960-7CF436E5CC1E}"/>
    <dgm:cxn modelId="{02268EF6-54BD-417A-85B8-137F7B53D296}" type="presOf" srcId="{3C40E8FE-BDD0-4EC5-8983-ACD01654E7FF}" destId="{EC701E30-C5C5-4EF6-B965-7DDA01BB6605}" srcOrd="0" destOrd="1" presId="urn:microsoft.com/office/officeart/2008/layout/AlternatingHexagons"/>
    <dgm:cxn modelId="{C16CBC30-068D-45AC-B052-CD20EEE658AC}" srcId="{C17CB177-9B74-48F0-A199-1FB776980795}" destId="{4B79E4BA-2AA3-4D1D-AED3-CE030D1E057B}" srcOrd="1" destOrd="0" parTransId="{645174A6-71AB-4869-B7E3-1DA806B0F1C0}" sibTransId="{68D17E6C-A21F-4C9C-9AEC-B3F76F957727}"/>
    <dgm:cxn modelId="{A9254DB3-7A20-4A9C-A5C8-08C0150431C0}" srcId="{01DB539A-6158-460D-A820-A3C8AFE18103}" destId="{8D7B5DB1-4906-4D81-944D-5771D10B4D5A}" srcOrd="0" destOrd="0" parTransId="{B35EFD9E-BA6F-47CC-B210-854701E51D1E}" sibTransId="{CC2C13D5-9C1A-4952-9112-D1B08FA72315}"/>
    <dgm:cxn modelId="{D6E7B271-61A2-457F-963B-939444F8A9E5}" srcId="{4B79E4BA-2AA3-4D1D-AED3-CE030D1E057B}" destId="{5782E143-9424-4747-996E-0E71AFFEA2A9}" srcOrd="0" destOrd="0" parTransId="{BEC83FE2-74FF-441D-9EFB-6220AADC4072}" sibTransId="{8F40B707-9626-4537-84A3-DCC7186601F0}"/>
    <dgm:cxn modelId="{E479F62C-7727-4B70-97E0-4AFEFFB8331D}" type="presOf" srcId="{BEA97D7D-C593-4F48-AC9C-0DD0755B5209}" destId="{F88827D7-37B3-4CBB-AF00-945EC1894AF8}" srcOrd="0" destOrd="0" presId="urn:microsoft.com/office/officeart/2008/layout/AlternatingHexagons"/>
    <dgm:cxn modelId="{F824E645-ABAF-496A-B0BE-C722C96D560D}" type="presParOf" srcId="{6AA3FF3A-9AE9-4483-8985-4F1A4139599E}" destId="{EC8260FD-7D5B-4B15-85D1-EC1104AF956C}" srcOrd="0" destOrd="0" presId="urn:microsoft.com/office/officeart/2008/layout/AlternatingHexagons"/>
    <dgm:cxn modelId="{024D8D4B-B450-4EC4-A490-84AF33824AA8}" type="presParOf" srcId="{EC8260FD-7D5B-4B15-85D1-EC1104AF956C}" destId="{3B328611-EF5E-4DFD-9AA1-ADAB3A23E9E1}" srcOrd="0" destOrd="0" presId="urn:microsoft.com/office/officeart/2008/layout/AlternatingHexagons"/>
    <dgm:cxn modelId="{6FB3CEF5-BACD-43DA-A481-01469450C522}" type="presParOf" srcId="{EC8260FD-7D5B-4B15-85D1-EC1104AF956C}" destId="{8B85096B-D0C2-48D8-8881-8E40A2AE7F13}" srcOrd="1" destOrd="0" presId="urn:microsoft.com/office/officeart/2008/layout/AlternatingHexagons"/>
    <dgm:cxn modelId="{CF8918DE-E57F-43BD-8E05-C7C5DA0A93F9}" type="presParOf" srcId="{EC8260FD-7D5B-4B15-85D1-EC1104AF956C}" destId="{626990B0-0C2C-46FB-B1C9-745E918D3B7E}" srcOrd="2" destOrd="0" presId="urn:microsoft.com/office/officeart/2008/layout/AlternatingHexagons"/>
    <dgm:cxn modelId="{07D4828C-58FF-46A8-A81D-6B6954972B25}" type="presParOf" srcId="{EC8260FD-7D5B-4B15-85D1-EC1104AF956C}" destId="{FE051332-66DD-40FE-8969-0B41BE91C891}" srcOrd="3" destOrd="0" presId="urn:microsoft.com/office/officeart/2008/layout/AlternatingHexagons"/>
    <dgm:cxn modelId="{BE68BD15-20BE-4731-9A99-5FEBD03B68D3}" type="presParOf" srcId="{EC8260FD-7D5B-4B15-85D1-EC1104AF956C}" destId="{2DE504F9-A7D7-4FF8-8F35-35AB617481B9}" srcOrd="4" destOrd="0" presId="urn:microsoft.com/office/officeart/2008/layout/AlternatingHexagons"/>
    <dgm:cxn modelId="{FCAB8112-9870-4565-9A1F-73EC86007999}" type="presParOf" srcId="{6AA3FF3A-9AE9-4483-8985-4F1A4139599E}" destId="{B6E12C21-B245-4D5F-9DE8-97EA29B87CFD}" srcOrd="1" destOrd="0" presId="urn:microsoft.com/office/officeart/2008/layout/AlternatingHexagons"/>
    <dgm:cxn modelId="{2D907216-9B2D-405E-AD32-2774FAE413AB}" type="presParOf" srcId="{6AA3FF3A-9AE9-4483-8985-4F1A4139599E}" destId="{90A7E0C6-59B2-41F5-8058-14600779770C}" srcOrd="2" destOrd="0" presId="urn:microsoft.com/office/officeart/2008/layout/AlternatingHexagons"/>
    <dgm:cxn modelId="{5CC85133-B4E7-404F-B3A1-F0A0E3C2C7EB}" type="presParOf" srcId="{90A7E0C6-59B2-41F5-8058-14600779770C}" destId="{D2F619AA-8322-4947-9561-9E9C2987C1FD}" srcOrd="0" destOrd="0" presId="urn:microsoft.com/office/officeart/2008/layout/AlternatingHexagons"/>
    <dgm:cxn modelId="{9B652692-4A63-4014-AB85-769B7AB73EE8}" type="presParOf" srcId="{90A7E0C6-59B2-41F5-8058-14600779770C}" destId="{4D296027-E2CC-41C2-AECD-D1FE51DAF56E}" srcOrd="1" destOrd="0" presId="urn:microsoft.com/office/officeart/2008/layout/AlternatingHexagons"/>
    <dgm:cxn modelId="{9F5F370A-C039-4B5A-BB79-D644FE073DED}" type="presParOf" srcId="{90A7E0C6-59B2-41F5-8058-14600779770C}" destId="{8E89CBB3-CC0E-47D0-B308-987AFE8E39D9}" srcOrd="2" destOrd="0" presId="urn:microsoft.com/office/officeart/2008/layout/AlternatingHexagons"/>
    <dgm:cxn modelId="{F1A2DBB0-7B94-4B62-9E31-3979E5A63068}" type="presParOf" srcId="{90A7E0C6-59B2-41F5-8058-14600779770C}" destId="{96A61130-26DC-48E0-9E5C-E7D015C29736}" srcOrd="3" destOrd="0" presId="urn:microsoft.com/office/officeart/2008/layout/AlternatingHexagons"/>
    <dgm:cxn modelId="{A37CEE56-B248-4040-AE10-E5DEB81282BB}" type="presParOf" srcId="{90A7E0C6-59B2-41F5-8058-14600779770C}" destId="{6E4E5C0A-F8F6-4FDD-8D9B-E0525C503DB6}" srcOrd="4" destOrd="0" presId="urn:microsoft.com/office/officeart/2008/layout/AlternatingHexagons"/>
    <dgm:cxn modelId="{59000B01-E1A1-4B40-B531-A04BCAC661A8}" type="presParOf" srcId="{6AA3FF3A-9AE9-4483-8985-4F1A4139599E}" destId="{211A4C06-1BE3-4C1B-9830-BFE238F7FC38}" srcOrd="3" destOrd="0" presId="urn:microsoft.com/office/officeart/2008/layout/AlternatingHexagons"/>
    <dgm:cxn modelId="{145B3115-C036-486E-ABD4-B8D7C4F8A3A4}" type="presParOf" srcId="{6AA3FF3A-9AE9-4483-8985-4F1A4139599E}" destId="{98CCBC8E-17CA-4510-B6FD-0013245FE15B}" srcOrd="4" destOrd="0" presId="urn:microsoft.com/office/officeart/2008/layout/AlternatingHexagons"/>
    <dgm:cxn modelId="{B7436AA1-1E02-4102-B02C-49FFE34F3EBF}" type="presParOf" srcId="{98CCBC8E-17CA-4510-B6FD-0013245FE15B}" destId="{F88827D7-37B3-4CBB-AF00-945EC1894AF8}" srcOrd="0" destOrd="0" presId="urn:microsoft.com/office/officeart/2008/layout/AlternatingHexagons"/>
    <dgm:cxn modelId="{72249B09-00E5-4233-B1CE-3EC7D262F9DF}" type="presParOf" srcId="{98CCBC8E-17CA-4510-B6FD-0013245FE15B}" destId="{0C0913C1-5F31-4395-B9B7-03FE16F7C8E2}" srcOrd="1" destOrd="0" presId="urn:microsoft.com/office/officeart/2008/layout/AlternatingHexagons"/>
    <dgm:cxn modelId="{7F85E8BA-2403-4B8A-836A-844F813190C0}" type="presParOf" srcId="{98CCBC8E-17CA-4510-B6FD-0013245FE15B}" destId="{DCC75724-B27F-43AD-A0B9-00797F1484AC}" srcOrd="2" destOrd="0" presId="urn:microsoft.com/office/officeart/2008/layout/AlternatingHexagons"/>
    <dgm:cxn modelId="{C73FECC7-6905-4E58-9E55-91DD50E4F878}" type="presParOf" srcId="{98CCBC8E-17CA-4510-B6FD-0013245FE15B}" destId="{CA6B5B11-3063-489C-AED8-61DBC6B8F8F0}" srcOrd="3" destOrd="0" presId="urn:microsoft.com/office/officeart/2008/layout/AlternatingHexagons"/>
    <dgm:cxn modelId="{1FAAB83B-3345-4E68-A45E-00007FAB1960}" type="presParOf" srcId="{98CCBC8E-17CA-4510-B6FD-0013245FE15B}" destId="{9F024182-9963-4D73-8EDD-2B6F42A501F2}" srcOrd="4" destOrd="0" presId="urn:microsoft.com/office/officeart/2008/layout/AlternatingHexagons"/>
    <dgm:cxn modelId="{A46BECBE-1DE0-4AC4-B37C-47788095C9D4}" type="presParOf" srcId="{6AA3FF3A-9AE9-4483-8985-4F1A4139599E}" destId="{03A1097B-4192-410A-959F-5C5E9B56EF6D}" srcOrd="5" destOrd="0" presId="urn:microsoft.com/office/officeart/2008/layout/AlternatingHexagons"/>
    <dgm:cxn modelId="{9C2F1961-F7E2-44B2-89A5-F78876D2F23F}" type="presParOf" srcId="{6AA3FF3A-9AE9-4483-8985-4F1A4139599E}" destId="{DE677A5D-A359-44E8-BFBA-2F2FF3AACF6C}" srcOrd="6" destOrd="0" presId="urn:microsoft.com/office/officeart/2008/layout/AlternatingHexagons"/>
    <dgm:cxn modelId="{1993E7A7-E48C-4E9F-91DD-085D17BE7419}" type="presParOf" srcId="{DE677A5D-A359-44E8-BFBA-2F2FF3AACF6C}" destId="{C41BD377-14AC-4D54-9CD2-4062DA18903E}" srcOrd="0" destOrd="0" presId="urn:microsoft.com/office/officeart/2008/layout/AlternatingHexagons"/>
    <dgm:cxn modelId="{F23029B0-7EC3-4278-B487-9698F2293EB7}" type="presParOf" srcId="{DE677A5D-A359-44E8-BFBA-2F2FF3AACF6C}" destId="{EC701E30-C5C5-4EF6-B965-7DDA01BB6605}" srcOrd="1" destOrd="0" presId="urn:microsoft.com/office/officeart/2008/layout/AlternatingHexagons"/>
    <dgm:cxn modelId="{299AA08B-741C-41F7-9194-BC8B1CE06693}" type="presParOf" srcId="{DE677A5D-A359-44E8-BFBA-2F2FF3AACF6C}" destId="{4AECF8A8-0418-4846-B968-B14DE81B219F}" srcOrd="2" destOrd="0" presId="urn:microsoft.com/office/officeart/2008/layout/AlternatingHexagons"/>
    <dgm:cxn modelId="{1BCE252E-55D0-481E-AA34-BFAFA193347C}" type="presParOf" srcId="{DE677A5D-A359-44E8-BFBA-2F2FF3AACF6C}" destId="{E2C00A65-012A-4F1F-A364-A975D87A062E}" srcOrd="3" destOrd="0" presId="urn:microsoft.com/office/officeart/2008/layout/AlternatingHexagons"/>
    <dgm:cxn modelId="{62C9BAB1-2269-48AB-BF00-659E339A60D2}" type="presParOf" srcId="{DE677A5D-A359-44E8-BFBA-2F2FF3AACF6C}" destId="{07107774-0A5B-4CC8-B062-987E6B607A37}"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B36DCD2-11A8-41E0-B5C9-E247535AD13A}"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s-EC"/>
        </a:p>
      </dgm:t>
    </dgm:pt>
    <dgm:pt modelId="{03B31206-2243-44AB-B911-203041841869}">
      <dgm:prSet phldrT="[Texto]"/>
      <dgm:spPr/>
      <dgm:t>
        <a:bodyPr/>
        <a:lstStyle/>
        <a:p>
          <a:r>
            <a:rPr lang="es-ES" dirty="0" smtClean="0"/>
            <a:t>Termalismo en el sector Ilaló</a:t>
          </a:r>
          <a:endParaRPr lang="es-EC" dirty="0"/>
        </a:p>
      </dgm:t>
    </dgm:pt>
    <dgm:pt modelId="{BFD59800-90E0-4F7E-BB32-30C1C1E6F3E8}" type="parTrans" cxnId="{9F9385A4-9384-4F70-9D7D-0D24CD922FE8}">
      <dgm:prSet/>
      <dgm:spPr/>
      <dgm:t>
        <a:bodyPr/>
        <a:lstStyle/>
        <a:p>
          <a:endParaRPr lang="es-EC"/>
        </a:p>
      </dgm:t>
    </dgm:pt>
    <dgm:pt modelId="{015FBA6E-A1AE-4758-B273-F32E5AA0BECF}" type="sibTrans" cxnId="{9F9385A4-9384-4F70-9D7D-0D24CD922FE8}">
      <dgm:prSet/>
      <dgm:spPr/>
      <dgm:t>
        <a:bodyPr/>
        <a:lstStyle/>
        <a:p>
          <a:endParaRPr lang="es-EC"/>
        </a:p>
      </dgm:t>
    </dgm:pt>
    <dgm:pt modelId="{037F4B4A-45BE-4DAA-9CE7-97FFC9B8F89F}">
      <dgm:prSet phldrT="[Texto]"/>
      <dgm:spPr/>
      <dgm:t>
        <a:bodyPr/>
        <a:lstStyle/>
        <a:p>
          <a:r>
            <a:rPr lang="es-ES" dirty="0" smtClean="0"/>
            <a:t>SISTEMA </a:t>
          </a:r>
        </a:p>
      </dgm:t>
    </dgm:pt>
    <dgm:pt modelId="{6A6F929A-DAF1-473E-9B28-BCBA52657527}" type="parTrans" cxnId="{A25C2C90-8586-4642-9D99-E982C22549D5}">
      <dgm:prSet/>
      <dgm:spPr/>
      <dgm:t>
        <a:bodyPr/>
        <a:lstStyle/>
        <a:p>
          <a:endParaRPr lang="es-EC"/>
        </a:p>
      </dgm:t>
    </dgm:pt>
    <dgm:pt modelId="{1C604270-5958-46FC-949B-55331DEFCDC4}" type="sibTrans" cxnId="{A25C2C90-8586-4642-9D99-E982C22549D5}">
      <dgm:prSet/>
      <dgm:spPr/>
      <dgm:t>
        <a:bodyPr/>
        <a:lstStyle/>
        <a:p>
          <a:endParaRPr lang="es-EC"/>
        </a:p>
      </dgm:t>
    </dgm:pt>
    <dgm:pt modelId="{C8716528-44FE-4BE3-B736-5D8C509D00C7}">
      <dgm:prSet phldrT="[Texto]"/>
      <dgm:spPr/>
      <dgm:t>
        <a:bodyPr/>
        <a:lstStyle/>
        <a:p>
          <a:r>
            <a:rPr lang="es-ES" dirty="0" smtClean="0"/>
            <a:t>Desarrollo </a:t>
          </a:r>
          <a:endParaRPr lang="es-EC" dirty="0"/>
        </a:p>
      </dgm:t>
    </dgm:pt>
    <dgm:pt modelId="{B5587794-CDA3-4161-8109-A0905F58B65D}" type="parTrans" cxnId="{E8CFEAC3-3F12-43B9-9AA7-2820324609E4}">
      <dgm:prSet/>
      <dgm:spPr/>
      <dgm:t>
        <a:bodyPr/>
        <a:lstStyle/>
        <a:p>
          <a:endParaRPr lang="es-EC"/>
        </a:p>
      </dgm:t>
    </dgm:pt>
    <dgm:pt modelId="{4668CE9A-A473-47F8-ABD4-7C20414229E1}" type="sibTrans" cxnId="{E8CFEAC3-3F12-43B9-9AA7-2820324609E4}">
      <dgm:prSet/>
      <dgm:spPr/>
      <dgm:t>
        <a:bodyPr/>
        <a:lstStyle/>
        <a:p>
          <a:endParaRPr lang="es-EC"/>
        </a:p>
      </dgm:t>
    </dgm:pt>
    <dgm:pt modelId="{07B67395-5F55-4851-A3C3-D8AC06E4D448}">
      <dgm:prSet phldrT="[Texto]"/>
      <dgm:spPr/>
      <dgm:t>
        <a:bodyPr/>
        <a:lstStyle/>
        <a:p>
          <a:r>
            <a:rPr lang="es-ES" dirty="0" smtClean="0"/>
            <a:t>Ventaja competitiva</a:t>
          </a:r>
          <a:endParaRPr lang="es-EC" dirty="0"/>
        </a:p>
      </dgm:t>
    </dgm:pt>
    <dgm:pt modelId="{46B4C00D-3566-4F83-8E24-03A4C33A1A69}" type="parTrans" cxnId="{03AD42FA-8490-4FD5-B4D6-186E5FA5C4AF}">
      <dgm:prSet/>
      <dgm:spPr/>
      <dgm:t>
        <a:bodyPr/>
        <a:lstStyle/>
        <a:p>
          <a:endParaRPr lang="es-EC"/>
        </a:p>
      </dgm:t>
    </dgm:pt>
    <dgm:pt modelId="{1F31A47F-34D1-4E29-A1DB-26A789568C87}" type="sibTrans" cxnId="{03AD42FA-8490-4FD5-B4D6-186E5FA5C4AF}">
      <dgm:prSet/>
      <dgm:spPr/>
      <dgm:t>
        <a:bodyPr/>
        <a:lstStyle/>
        <a:p>
          <a:endParaRPr lang="es-EC"/>
        </a:p>
      </dgm:t>
    </dgm:pt>
    <dgm:pt modelId="{E0666FE0-94FE-4D06-9840-98170E9F2B0A}" type="pres">
      <dgm:prSet presAssocID="{2B36DCD2-11A8-41E0-B5C9-E247535AD13A}" presName="cycle" presStyleCnt="0">
        <dgm:presLayoutVars>
          <dgm:chMax val="1"/>
          <dgm:dir/>
          <dgm:animLvl val="ctr"/>
          <dgm:resizeHandles val="exact"/>
        </dgm:presLayoutVars>
      </dgm:prSet>
      <dgm:spPr/>
      <dgm:t>
        <a:bodyPr/>
        <a:lstStyle/>
        <a:p>
          <a:endParaRPr lang="es-EC"/>
        </a:p>
      </dgm:t>
    </dgm:pt>
    <dgm:pt modelId="{48E40997-D0E8-4A0D-943B-E620C59F4421}" type="pres">
      <dgm:prSet presAssocID="{03B31206-2243-44AB-B911-203041841869}" presName="centerShape" presStyleLbl="node0" presStyleIdx="0" presStyleCnt="1"/>
      <dgm:spPr/>
      <dgm:t>
        <a:bodyPr/>
        <a:lstStyle/>
        <a:p>
          <a:endParaRPr lang="es-EC"/>
        </a:p>
      </dgm:t>
    </dgm:pt>
    <dgm:pt modelId="{ECEA47AD-21F3-4832-8F72-08F7B22FC00E}" type="pres">
      <dgm:prSet presAssocID="{6A6F929A-DAF1-473E-9B28-BCBA52657527}" presName="parTrans" presStyleLbl="bgSibTrans2D1" presStyleIdx="0" presStyleCnt="3"/>
      <dgm:spPr/>
      <dgm:t>
        <a:bodyPr/>
        <a:lstStyle/>
        <a:p>
          <a:endParaRPr lang="es-EC"/>
        </a:p>
      </dgm:t>
    </dgm:pt>
    <dgm:pt modelId="{D913E4E4-A15E-44CD-B8B6-6C290F564E60}" type="pres">
      <dgm:prSet presAssocID="{037F4B4A-45BE-4DAA-9CE7-97FFC9B8F89F}" presName="node" presStyleLbl="node1" presStyleIdx="0" presStyleCnt="3">
        <dgm:presLayoutVars>
          <dgm:bulletEnabled val="1"/>
        </dgm:presLayoutVars>
      </dgm:prSet>
      <dgm:spPr/>
      <dgm:t>
        <a:bodyPr/>
        <a:lstStyle/>
        <a:p>
          <a:endParaRPr lang="es-EC"/>
        </a:p>
      </dgm:t>
    </dgm:pt>
    <dgm:pt modelId="{0006A369-4F92-4C27-ADB3-6FCC4C179F8B}" type="pres">
      <dgm:prSet presAssocID="{B5587794-CDA3-4161-8109-A0905F58B65D}" presName="parTrans" presStyleLbl="bgSibTrans2D1" presStyleIdx="1" presStyleCnt="3"/>
      <dgm:spPr/>
      <dgm:t>
        <a:bodyPr/>
        <a:lstStyle/>
        <a:p>
          <a:endParaRPr lang="es-EC"/>
        </a:p>
      </dgm:t>
    </dgm:pt>
    <dgm:pt modelId="{6A535219-4CB5-471B-A778-47E54994E5FD}" type="pres">
      <dgm:prSet presAssocID="{C8716528-44FE-4BE3-B736-5D8C509D00C7}" presName="node" presStyleLbl="node1" presStyleIdx="1" presStyleCnt="3">
        <dgm:presLayoutVars>
          <dgm:bulletEnabled val="1"/>
        </dgm:presLayoutVars>
      </dgm:prSet>
      <dgm:spPr/>
      <dgm:t>
        <a:bodyPr/>
        <a:lstStyle/>
        <a:p>
          <a:endParaRPr lang="es-EC"/>
        </a:p>
      </dgm:t>
    </dgm:pt>
    <dgm:pt modelId="{E38E21B8-5009-4748-8E41-AD434F4B90D4}" type="pres">
      <dgm:prSet presAssocID="{46B4C00D-3566-4F83-8E24-03A4C33A1A69}" presName="parTrans" presStyleLbl="bgSibTrans2D1" presStyleIdx="2" presStyleCnt="3"/>
      <dgm:spPr/>
      <dgm:t>
        <a:bodyPr/>
        <a:lstStyle/>
        <a:p>
          <a:endParaRPr lang="es-EC"/>
        </a:p>
      </dgm:t>
    </dgm:pt>
    <dgm:pt modelId="{693BBBF6-6C05-4927-B4FD-71CCF59D793A}" type="pres">
      <dgm:prSet presAssocID="{07B67395-5F55-4851-A3C3-D8AC06E4D448}" presName="node" presStyleLbl="node1" presStyleIdx="2" presStyleCnt="3">
        <dgm:presLayoutVars>
          <dgm:bulletEnabled val="1"/>
        </dgm:presLayoutVars>
      </dgm:prSet>
      <dgm:spPr/>
      <dgm:t>
        <a:bodyPr/>
        <a:lstStyle/>
        <a:p>
          <a:endParaRPr lang="es-EC"/>
        </a:p>
      </dgm:t>
    </dgm:pt>
  </dgm:ptLst>
  <dgm:cxnLst>
    <dgm:cxn modelId="{B5EC176B-5B79-4E25-A3E9-7C0E68B78A87}" type="presOf" srcId="{037F4B4A-45BE-4DAA-9CE7-97FFC9B8F89F}" destId="{D913E4E4-A15E-44CD-B8B6-6C290F564E60}" srcOrd="0" destOrd="0" presId="urn:microsoft.com/office/officeart/2005/8/layout/radial4"/>
    <dgm:cxn modelId="{9F9385A4-9384-4F70-9D7D-0D24CD922FE8}" srcId="{2B36DCD2-11A8-41E0-B5C9-E247535AD13A}" destId="{03B31206-2243-44AB-B911-203041841869}" srcOrd="0" destOrd="0" parTransId="{BFD59800-90E0-4F7E-BB32-30C1C1E6F3E8}" sibTransId="{015FBA6E-A1AE-4758-B273-F32E5AA0BECF}"/>
    <dgm:cxn modelId="{0812D03C-7AEE-44E5-9779-49B7CCEA046E}" type="presOf" srcId="{C8716528-44FE-4BE3-B736-5D8C509D00C7}" destId="{6A535219-4CB5-471B-A778-47E54994E5FD}" srcOrd="0" destOrd="0" presId="urn:microsoft.com/office/officeart/2005/8/layout/radial4"/>
    <dgm:cxn modelId="{8B8481C7-29F0-46FD-B1E6-B05A416EBD2D}" type="presOf" srcId="{46B4C00D-3566-4F83-8E24-03A4C33A1A69}" destId="{E38E21B8-5009-4748-8E41-AD434F4B90D4}" srcOrd="0" destOrd="0" presId="urn:microsoft.com/office/officeart/2005/8/layout/radial4"/>
    <dgm:cxn modelId="{2BC8FB10-2C50-4022-8278-30CAD72CF9DF}" type="presOf" srcId="{B5587794-CDA3-4161-8109-A0905F58B65D}" destId="{0006A369-4F92-4C27-ADB3-6FCC4C179F8B}" srcOrd="0" destOrd="0" presId="urn:microsoft.com/office/officeart/2005/8/layout/radial4"/>
    <dgm:cxn modelId="{A25C2C90-8586-4642-9D99-E982C22549D5}" srcId="{03B31206-2243-44AB-B911-203041841869}" destId="{037F4B4A-45BE-4DAA-9CE7-97FFC9B8F89F}" srcOrd="0" destOrd="0" parTransId="{6A6F929A-DAF1-473E-9B28-BCBA52657527}" sibTransId="{1C604270-5958-46FC-949B-55331DEFCDC4}"/>
    <dgm:cxn modelId="{7966760B-A425-4D08-9FB3-4DD9A7037AE4}" type="presOf" srcId="{6A6F929A-DAF1-473E-9B28-BCBA52657527}" destId="{ECEA47AD-21F3-4832-8F72-08F7B22FC00E}" srcOrd="0" destOrd="0" presId="urn:microsoft.com/office/officeart/2005/8/layout/radial4"/>
    <dgm:cxn modelId="{03AD42FA-8490-4FD5-B4D6-186E5FA5C4AF}" srcId="{03B31206-2243-44AB-B911-203041841869}" destId="{07B67395-5F55-4851-A3C3-D8AC06E4D448}" srcOrd="2" destOrd="0" parTransId="{46B4C00D-3566-4F83-8E24-03A4C33A1A69}" sibTransId="{1F31A47F-34D1-4E29-A1DB-26A789568C87}"/>
    <dgm:cxn modelId="{292F1409-3957-465D-88E7-704866CEC5AA}" type="presOf" srcId="{2B36DCD2-11A8-41E0-B5C9-E247535AD13A}" destId="{E0666FE0-94FE-4D06-9840-98170E9F2B0A}" srcOrd="0" destOrd="0" presId="urn:microsoft.com/office/officeart/2005/8/layout/radial4"/>
    <dgm:cxn modelId="{A24F4C94-354C-4390-8091-EFCD0A6CF7E0}" type="presOf" srcId="{03B31206-2243-44AB-B911-203041841869}" destId="{48E40997-D0E8-4A0D-943B-E620C59F4421}" srcOrd="0" destOrd="0" presId="urn:microsoft.com/office/officeart/2005/8/layout/radial4"/>
    <dgm:cxn modelId="{E8CFEAC3-3F12-43B9-9AA7-2820324609E4}" srcId="{03B31206-2243-44AB-B911-203041841869}" destId="{C8716528-44FE-4BE3-B736-5D8C509D00C7}" srcOrd="1" destOrd="0" parTransId="{B5587794-CDA3-4161-8109-A0905F58B65D}" sibTransId="{4668CE9A-A473-47F8-ABD4-7C20414229E1}"/>
    <dgm:cxn modelId="{21C4EA81-0FA9-4140-8E14-C9005C4722B9}" type="presOf" srcId="{07B67395-5F55-4851-A3C3-D8AC06E4D448}" destId="{693BBBF6-6C05-4927-B4FD-71CCF59D793A}" srcOrd="0" destOrd="0" presId="urn:microsoft.com/office/officeart/2005/8/layout/radial4"/>
    <dgm:cxn modelId="{080D3241-9BF4-4F8F-B13C-6717C49B08BF}" type="presParOf" srcId="{E0666FE0-94FE-4D06-9840-98170E9F2B0A}" destId="{48E40997-D0E8-4A0D-943B-E620C59F4421}" srcOrd="0" destOrd="0" presId="urn:microsoft.com/office/officeart/2005/8/layout/radial4"/>
    <dgm:cxn modelId="{71DA6B23-7841-4452-ADDD-9809DAB2182B}" type="presParOf" srcId="{E0666FE0-94FE-4D06-9840-98170E9F2B0A}" destId="{ECEA47AD-21F3-4832-8F72-08F7B22FC00E}" srcOrd="1" destOrd="0" presId="urn:microsoft.com/office/officeart/2005/8/layout/radial4"/>
    <dgm:cxn modelId="{094D96B6-577C-46B8-BBC5-B5BB9D26C8F6}" type="presParOf" srcId="{E0666FE0-94FE-4D06-9840-98170E9F2B0A}" destId="{D913E4E4-A15E-44CD-B8B6-6C290F564E60}" srcOrd="2" destOrd="0" presId="urn:microsoft.com/office/officeart/2005/8/layout/radial4"/>
    <dgm:cxn modelId="{D28E9606-2E17-44CF-8BA2-25426AFB3D8C}" type="presParOf" srcId="{E0666FE0-94FE-4D06-9840-98170E9F2B0A}" destId="{0006A369-4F92-4C27-ADB3-6FCC4C179F8B}" srcOrd="3" destOrd="0" presId="urn:microsoft.com/office/officeart/2005/8/layout/radial4"/>
    <dgm:cxn modelId="{930D57D5-EE96-4E0E-983E-DED4ED7494BA}" type="presParOf" srcId="{E0666FE0-94FE-4D06-9840-98170E9F2B0A}" destId="{6A535219-4CB5-471B-A778-47E54994E5FD}" srcOrd="4" destOrd="0" presId="urn:microsoft.com/office/officeart/2005/8/layout/radial4"/>
    <dgm:cxn modelId="{7F8E7A87-DB37-46D2-89CC-E47F615B8218}" type="presParOf" srcId="{E0666FE0-94FE-4D06-9840-98170E9F2B0A}" destId="{E38E21B8-5009-4748-8E41-AD434F4B90D4}" srcOrd="5" destOrd="0" presId="urn:microsoft.com/office/officeart/2005/8/layout/radial4"/>
    <dgm:cxn modelId="{580021F1-D930-43F5-923F-C8E50F18B543}" type="presParOf" srcId="{E0666FE0-94FE-4D06-9840-98170E9F2B0A}" destId="{693BBBF6-6C05-4927-B4FD-71CCF59D793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B10BDA-B5A5-4B50-8C59-392ECA5BE5E8}"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C"/>
        </a:p>
      </dgm:t>
    </dgm:pt>
    <dgm:pt modelId="{C9865729-CFA9-4DB9-8DCB-C74316F1C8DB}">
      <dgm:prSet phldrT="[Texto]"/>
      <dgm:spPr/>
      <dgm:t>
        <a:bodyPr/>
        <a:lstStyle/>
        <a:p>
          <a:r>
            <a:rPr lang="es-ES" dirty="0" smtClean="0"/>
            <a:t>Requerimientos MINTUR</a:t>
          </a:r>
          <a:endParaRPr lang="es-EC" dirty="0"/>
        </a:p>
      </dgm:t>
    </dgm:pt>
    <dgm:pt modelId="{79462EE4-1076-493B-A014-ABC3E1AA1F1A}" type="parTrans" cxnId="{7F84867E-F3E4-4434-B837-E6FED3D4A1E2}">
      <dgm:prSet/>
      <dgm:spPr/>
      <dgm:t>
        <a:bodyPr/>
        <a:lstStyle/>
        <a:p>
          <a:endParaRPr lang="es-EC"/>
        </a:p>
      </dgm:t>
    </dgm:pt>
    <dgm:pt modelId="{6B58AD12-0D91-4205-844B-4EC0266B8950}" type="sibTrans" cxnId="{7F84867E-F3E4-4434-B837-E6FED3D4A1E2}">
      <dgm:prSet/>
      <dgm:spPr/>
      <dgm:t>
        <a:bodyPr/>
        <a:lstStyle/>
        <a:p>
          <a:endParaRPr lang="es-EC"/>
        </a:p>
      </dgm:t>
    </dgm:pt>
    <dgm:pt modelId="{27761CF0-9CB8-444F-AC77-1BC8957C2FC5}">
      <dgm:prSet phldrT="[Texto]"/>
      <dgm:spPr/>
      <dgm:t>
        <a:bodyPr/>
        <a:lstStyle/>
        <a:p>
          <a:r>
            <a:rPr lang="es-EC" dirty="0" smtClean="0"/>
            <a:t>Accesibilidad y Conectividad</a:t>
          </a:r>
          <a:endParaRPr lang="es-EC" dirty="0"/>
        </a:p>
      </dgm:t>
    </dgm:pt>
    <dgm:pt modelId="{E2A40AB6-8B24-423F-934E-068D079500BE}" type="parTrans" cxnId="{B293FD4B-DC54-4436-A904-6EE63DCCFBEC}">
      <dgm:prSet/>
      <dgm:spPr/>
      <dgm:t>
        <a:bodyPr/>
        <a:lstStyle/>
        <a:p>
          <a:endParaRPr lang="es-EC"/>
        </a:p>
      </dgm:t>
    </dgm:pt>
    <dgm:pt modelId="{276BD198-786F-4159-89CF-7E1B28E889C6}" type="sibTrans" cxnId="{B293FD4B-DC54-4436-A904-6EE63DCCFBEC}">
      <dgm:prSet/>
      <dgm:spPr/>
      <dgm:t>
        <a:bodyPr/>
        <a:lstStyle/>
        <a:p>
          <a:endParaRPr lang="es-EC"/>
        </a:p>
      </dgm:t>
    </dgm:pt>
    <dgm:pt modelId="{1E053B03-1FCC-454C-AA25-FD6A8C206D4F}">
      <dgm:prSet phldrT="[Texto]"/>
      <dgm:spPr/>
      <dgm:t>
        <a:bodyPr/>
        <a:lstStyle/>
        <a:p>
          <a:r>
            <a:rPr lang="es-EC" dirty="0" smtClean="0"/>
            <a:t>Planta Turística – Servicios</a:t>
          </a:r>
          <a:endParaRPr lang="es-EC" dirty="0"/>
        </a:p>
      </dgm:t>
    </dgm:pt>
    <dgm:pt modelId="{816DEEAC-0350-450C-A3BA-C555F8E9886B}" type="parTrans" cxnId="{7E66F8BC-684A-451E-BE74-5E2F29A249D5}">
      <dgm:prSet/>
      <dgm:spPr/>
      <dgm:t>
        <a:bodyPr/>
        <a:lstStyle/>
        <a:p>
          <a:endParaRPr lang="es-EC"/>
        </a:p>
      </dgm:t>
    </dgm:pt>
    <dgm:pt modelId="{EE23F2EA-9758-4B04-91F1-FC7CCD737943}" type="sibTrans" cxnId="{7E66F8BC-684A-451E-BE74-5E2F29A249D5}">
      <dgm:prSet/>
      <dgm:spPr/>
      <dgm:t>
        <a:bodyPr/>
        <a:lstStyle/>
        <a:p>
          <a:endParaRPr lang="es-EC"/>
        </a:p>
      </dgm:t>
    </dgm:pt>
    <dgm:pt modelId="{21901F7E-1737-42CE-AE84-6203CE30607D}">
      <dgm:prSet phldrT="[Texto]"/>
      <dgm:spPr/>
      <dgm:t>
        <a:bodyPr/>
        <a:lstStyle/>
        <a:p>
          <a:r>
            <a:rPr lang="es-EC" smtClean="0"/>
            <a:t>Estado de Conservación</a:t>
          </a:r>
          <a:endParaRPr lang="es-EC" dirty="0"/>
        </a:p>
      </dgm:t>
    </dgm:pt>
    <dgm:pt modelId="{2E786549-B9D5-4501-A2F8-12F3CBAB0C2E}" type="parTrans" cxnId="{AC095CF5-6759-4BE6-8043-08221BAB04E3}">
      <dgm:prSet/>
      <dgm:spPr/>
      <dgm:t>
        <a:bodyPr/>
        <a:lstStyle/>
        <a:p>
          <a:endParaRPr lang="es-EC"/>
        </a:p>
      </dgm:t>
    </dgm:pt>
    <dgm:pt modelId="{55A6BA5A-23A6-4888-8B4B-FCF833840F49}" type="sibTrans" cxnId="{AC095CF5-6759-4BE6-8043-08221BAB04E3}">
      <dgm:prSet/>
      <dgm:spPr/>
      <dgm:t>
        <a:bodyPr/>
        <a:lstStyle/>
        <a:p>
          <a:endParaRPr lang="es-EC"/>
        </a:p>
      </dgm:t>
    </dgm:pt>
    <dgm:pt modelId="{DA9CEEB5-F6A5-4B90-97D7-2395F7D77D1E}">
      <dgm:prSet phldrT="[Texto]"/>
      <dgm:spPr/>
      <dgm:t>
        <a:bodyPr/>
        <a:lstStyle/>
        <a:p>
          <a:r>
            <a:rPr lang="es-EC" smtClean="0"/>
            <a:t>Higiene y Seguridad Turística</a:t>
          </a:r>
          <a:endParaRPr lang="es-EC" dirty="0"/>
        </a:p>
      </dgm:t>
    </dgm:pt>
    <dgm:pt modelId="{27E17A27-DA33-4A02-A1D6-AA3A8F69F201}" type="parTrans" cxnId="{1AD28E03-E4A2-42C4-9AF3-F2AC74EDEF1B}">
      <dgm:prSet/>
      <dgm:spPr/>
      <dgm:t>
        <a:bodyPr/>
        <a:lstStyle/>
        <a:p>
          <a:endParaRPr lang="es-EC"/>
        </a:p>
      </dgm:t>
    </dgm:pt>
    <dgm:pt modelId="{3E3A0EDB-6B5F-46A9-9AE7-3B57D1E02A1B}" type="sibTrans" cxnId="{1AD28E03-E4A2-42C4-9AF3-F2AC74EDEF1B}">
      <dgm:prSet/>
      <dgm:spPr/>
      <dgm:t>
        <a:bodyPr/>
        <a:lstStyle/>
        <a:p>
          <a:endParaRPr lang="es-EC"/>
        </a:p>
      </dgm:t>
    </dgm:pt>
    <dgm:pt modelId="{AAC2D1EF-437B-4CBB-9444-933486871091}">
      <dgm:prSet phldrT="[Texto]"/>
      <dgm:spPr/>
      <dgm:t>
        <a:bodyPr/>
        <a:lstStyle/>
        <a:p>
          <a:r>
            <a:rPr lang="es-EC" smtClean="0"/>
            <a:t>Políticas y Regulaciones</a:t>
          </a:r>
          <a:endParaRPr lang="es-EC" dirty="0"/>
        </a:p>
      </dgm:t>
    </dgm:pt>
    <dgm:pt modelId="{D55A56D1-C5D9-427C-8C16-09AB00D95FB1}" type="parTrans" cxnId="{ACBB1089-8461-4E82-AA2C-D7C5AA06D8F4}">
      <dgm:prSet/>
      <dgm:spPr/>
      <dgm:t>
        <a:bodyPr/>
        <a:lstStyle/>
        <a:p>
          <a:endParaRPr lang="es-EC"/>
        </a:p>
      </dgm:t>
    </dgm:pt>
    <dgm:pt modelId="{1B373388-9654-458E-8FB4-8EB394A2890B}" type="sibTrans" cxnId="{ACBB1089-8461-4E82-AA2C-D7C5AA06D8F4}">
      <dgm:prSet/>
      <dgm:spPr/>
      <dgm:t>
        <a:bodyPr/>
        <a:lstStyle/>
        <a:p>
          <a:endParaRPr lang="es-EC"/>
        </a:p>
      </dgm:t>
    </dgm:pt>
    <dgm:pt modelId="{6FF8803A-4E4B-4DBF-B2D5-4209B7822CB8}">
      <dgm:prSet phldrT="[Texto]"/>
      <dgm:spPr/>
      <dgm:t>
        <a:bodyPr/>
        <a:lstStyle/>
        <a:p>
          <a:r>
            <a:rPr lang="es-EC" dirty="0" smtClean="0"/>
            <a:t>Actividades </a:t>
          </a:r>
          <a:endParaRPr lang="es-EC" dirty="0"/>
        </a:p>
      </dgm:t>
    </dgm:pt>
    <dgm:pt modelId="{7CD20B03-E770-4B64-8C2E-845F73DBF7A0}" type="parTrans" cxnId="{9EECD854-3DDD-4B1F-AB17-8D2DCCCFD4B1}">
      <dgm:prSet/>
      <dgm:spPr/>
      <dgm:t>
        <a:bodyPr/>
        <a:lstStyle/>
        <a:p>
          <a:endParaRPr lang="es-EC"/>
        </a:p>
      </dgm:t>
    </dgm:pt>
    <dgm:pt modelId="{1A20C929-9699-4CD4-B964-F78E05F455A6}" type="sibTrans" cxnId="{9EECD854-3DDD-4B1F-AB17-8D2DCCCFD4B1}">
      <dgm:prSet/>
      <dgm:spPr/>
      <dgm:t>
        <a:bodyPr/>
        <a:lstStyle/>
        <a:p>
          <a:endParaRPr lang="es-EC"/>
        </a:p>
      </dgm:t>
    </dgm:pt>
    <dgm:pt modelId="{9E2A255F-F5A9-4FC6-8CFF-DCCD6ED44AC7}">
      <dgm:prSet phldrT="[Texto]"/>
      <dgm:spPr/>
      <dgm:t>
        <a:bodyPr/>
        <a:lstStyle/>
        <a:p>
          <a:r>
            <a:rPr lang="es-EC" smtClean="0"/>
            <a:t>Difusión</a:t>
          </a:r>
          <a:endParaRPr lang="es-EC" dirty="0"/>
        </a:p>
      </dgm:t>
    </dgm:pt>
    <dgm:pt modelId="{DCA95705-F05B-4BB2-ADC9-B3D3AD6C9DFA}" type="parTrans" cxnId="{F6E99856-BD81-4411-9587-FCB2FCDE524C}">
      <dgm:prSet/>
      <dgm:spPr/>
      <dgm:t>
        <a:bodyPr/>
        <a:lstStyle/>
        <a:p>
          <a:endParaRPr lang="es-EC"/>
        </a:p>
      </dgm:t>
    </dgm:pt>
    <dgm:pt modelId="{F4C8480E-FAB6-400F-88A5-8F6EF78508D7}" type="sibTrans" cxnId="{F6E99856-BD81-4411-9587-FCB2FCDE524C}">
      <dgm:prSet/>
      <dgm:spPr/>
      <dgm:t>
        <a:bodyPr/>
        <a:lstStyle/>
        <a:p>
          <a:endParaRPr lang="es-EC"/>
        </a:p>
      </dgm:t>
    </dgm:pt>
    <dgm:pt modelId="{5AD8D4D3-2FBD-4579-9BE0-EB8CCA88D450}">
      <dgm:prSet phldrT="[Texto]"/>
      <dgm:spPr/>
      <dgm:t>
        <a:bodyPr/>
        <a:lstStyle/>
        <a:p>
          <a:r>
            <a:rPr lang="es-ES" dirty="0" smtClean="0"/>
            <a:t>Afluencia</a:t>
          </a:r>
          <a:endParaRPr lang="es-EC" dirty="0"/>
        </a:p>
      </dgm:t>
    </dgm:pt>
    <dgm:pt modelId="{AA8D9676-0065-4000-9585-682AC6FFF8CC}" type="parTrans" cxnId="{8D6F40E8-311E-4D7A-8F5F-4175A4F457D7}">
      <dgm:prSet/>
      <dgm:spPr/>
      <dgm:t>
        <a:bodyPr/>
        <a:lstStyle/>
        <a:p>
          <a:endParaRPr lang="es-EC"/>
        </a:p>
      </dgm:t>
    </dgm:pt>
    <dgm:pt modelId="{900690C9-6698-4397-808C-32BD560AF9D4}" type="sibTrans" cxnId="{8D6F40E8-311E-4D7A-8F5F-4175A4F457D7}">
      <dgm:prSet/>
      <dgm:spPr/>
      <dgm:t>
        <a:bodyPr/>
        <a:lstStyle/>
        <a:p>
          <a:endParaRPr lang="es-EC"/>
        </a:p>
      </dgm:t>
    </dgm:pt>
    <dgm:pt modelId="{B3D50467-3229-4E84-B8C0-EB80A9177182}">
      <dgm:prSet phldrT="[Texto]"/>
      <dgm:spPr/>
      <dgm:t>
        <a:bodyPr/>
        <a:lstStyle/>
        <a:p>
          <a:r>
            <a:rPr lang="es-ES" dirty="0" smtClean="0"/>
            <a:t>Recurso humanos</a:t>
          </a:r>
          <a:endParaRPr lang="es-EC" dirty="0"/>
        </a:p>
      </dgm:t>
    </dgm:pt>
    <dgm:pt modelId="{71A53049-FCE2-417F-9C23-2FDE02777B4B}" type="parTrans" cxnId="{13E7AB42-AD6D-45BF-BBC3-C781B4817729}">
      <dgm:prSet/>
      <dgm:spPr/>
      <dgm:t>
        <a:bodyPr/>
        <a:lstStyle/>
        <a:p>
          <a:endParaRPr lang="es-EC"/>
        </a:p>
      </dgm:t>
    </dgm:pt>
    <dgm:pt modelId="{1AF5CA26-10DE-4B68-BA0D-25B32AB4F532}" type="sibTrans" cxnId="{13E7AB42-AD6D-45BF-BBC3-C781B4817729}">
      <dgm:prSet/>
      <dgm:spPr/>
      <dgm:t>
        <a:bodyPr/>
        <a:lstStyle/>
        <a:p>
          <a:endParaRPr lang="es-EC"/>
        </a:p>
      </dgm:t>
    </dgm:pt>
    <dgm:pt modelId="{AE578DC0-2341-4D6F-9D6E-0F58086983B9}" type="pres">
      <dgm:prSet presAssocID="{B9B10BDA-B5A5-4B50-8C59-392ECA5BE5E8}" presName="diagram" presStyleCnt="0">
        <dgm:presLayoutVars>
          <dgm:chPref val="1"/>
          <dgm:dir/>
          <dgm:animOne val="branch"/>
          <dgm:animLvl val="lvl"/>
          <dgm:resizeHandles/>
        </dgm:presLayoutVars>
      </dgm:prSet>
      <dgm:spPr/>
      <dgm:t>
        <a:bodyPr/>
        <a:lstStyle/>
        <a:p>
          <a:endParaRPr lang="es-EC"/>
        </a:p>
      </dgm:t>
    </dgm:pt>
    <dgm:pt modelId="{603F16FD-DE23-469F-AEDE-1C6A6DBC7075}" type="pres">
      <dgm:prSet presAssocID="{C9865729-CFA9-4DB9-8DCB-C74316F1C8DB}" presName="root" presStyleCnt="0"/>
      <dgm:spPr/>
    </dgm:pt>
    <dgm:pt modelId="{2A69B4F5-9374-4DBD-81B3-E08F5D0ADF16}" type="pres">
      <dgm:prSet presAssocID="{C9865729-CFA9-4DB9-8DCB-C74316F1C8DB}" presName="rootComposite" presStyleCnt="0"/>
      <dgm:spPr/>
    </dgm:pt>
    <dgm:pt modelId="{B847F7BD-6E47-441C-BD2B-844C281AD094}" type="pres">
      <dgm:prSet presAssocID="{C9865729-CFA9-4DB9-8DCB-C74316F1C8DB}" presName="rootText" presStyleLbl="node1" presStyleIdx="0" presStyleCnt="1"/>
      <dgm:spPr/>
      <dgm:t>
        <a:bodyPr/>
        <a:lstStyle/>
        <a:p>
          <a:endParaRPr lang="es-EC"/>
        </a:p>
      </dgm:t>
    </dgm:pt>
    <dgm:pt modelId="{E9EF57CD-23C4-4286-89A1-CBE7E60EC0D8}" type="pres">
      <dgm:prSet presAssocID="{C9865729-CFA9-4DB9-8DCB-C74316F1C8DB}" presName="rootConnector" presStyleLbl="node1" presStyleIdx="0" presStyleCnt="1"/>
      <dgm:spPr/>
      <dgm:t>
        <a:bodyPr/>
        <a:lstStyle/>
        <a:p>
          <a:endParaRPr lang="es-EC"/>
        </a:p>
      </dgm:t>
    </dgm:pt>
    <dgm:pt modelId="{6E36522B-088D-4B7A-A198-808281DE54BA}" type="pres">
      <dgm:prSet presAssocID="{C9865729-CFA9-4DB9-8DCB-C74316F1C8DB}" presName="childShape" presStyleCnt="0"/>
      <dgm:spPr/>
    </dgm:pt>
    <dgm:pt modelId="{190FEA33-00EA-4FAB-A07D-CEB664609CCC}" type="pres">
      <dgm:prSet presAssocID="{E2A40AB6-8B24-423F-934E-068D079500BE}" presName="Name13" presStyleLbl="parChTrans1D2" presStyleIdx="0" presStyleCnt="9"/>
      <dgm:spPr/>
      <dgm:t>
        <a:bodyPr/>
        <a:lstStyle/>
        <a:p>
          <a:endParaRPr lang="es-EC"/>
        </a:p>
      </dgm:t>
    </dgm:pt>
    <dgm:pt modelId="{07629A3D-DAD6-498C-AAAD-DC8AABA4A11F}" type="pres">
      <dgm:prSet presAssocID="{27761CF0-9CB8-444F-AC77-1BC8957C2FC5}" presName="childText" presStyleLbl="bgAcc1" presStyleIdx="0" presStyleCnt="9">
        <dgm:presLayoutVars>
          <dgm:bulletEnabled val="1"/>
        </dgm:presLayoutVars>
      </dgm:prSet>
      <dgm:spPr/>
      <dgm:t>
        <a:bodyPr/>
        <a:lstStyle/>
        <a:p>
          <a:endParaRPr lang="es-EC"/>
        </a:p>
      </dgm:t>
    </dgm:pt>
    <dgm:pt modelId="{9B50B728-025F-4B29-8452-9410B1EB5778}" type="pres">
      <dgm:prSet presAssocID="{816DEEAC-0350-450C-A3BA-C555F8E9886B}" presName="Name13" presStyleLbl="parChTrans1D2" presStyleIdx="1" presStyleCnt="9"/>
      <dgm:spPr/>
      <dgm:t>
        <a:bodyPr/>
        <a:lstStyle/>
        <a:p>
          <a:endParaRPr lang="es-EC"/>
        </a:p>
      </dgm:t>
    </dgm:pt>
    <dgm:pt modelId="{7D3DD2D2-2016-4126-93BB-0A6016354F41}" type="pres">
      <dgm:prSet presAssocID="{1E053B03-1FCC-454C-AA25-FD6A8C206D4F}" presName="childText" presStyleLbl="bgAcc1" presStyleIdx="1" presStyleCnt="9">
        <dgm:presLayoutVars>
          <dgm:bulletEnabled val="1"/>
        </dgm:presLayoutVars>
      </dgm:prSet>
      <dgm:spPr/>
      <dgm:t>
        <a:bodyPr/>
        <a:lstStyle/>
        <a:p>
          <a:endParaRPr lang="es-EC"/>
        </a:p>
      </dgm:t>
    </dgm:pt>
    <dgm:pt modelId="{C5E2D292-0A1D-4833-8C18-E3D9BE3C2390}" type="pres">
      <dgm:prSet presAssocID="{2E786549-B9D5-4501-A2F8-12F3CBAB0C2E}" presName="Name13" presStyleLbl="parChTrans1D2" presStyleIdx="2" presStyleCnt="9"/>
      <dgm:spPr/>
      <dgm:t>
        <a:bodyPr/>
        <a:lstStyle/>
        <a:p>
          <a:endParaRPr lang="es-EC"/>
        </a:p>
      </dgm:t>
    </dgm:pt>
    <dgm:pt modelId="{B71849A3-994A-44AE-B124-7174D1F32656}" type="pres">
      <dgm:prSet presAssocID="{21901F7E-1737-42CE-AE84-6203CE30607D}" presName="childText" presStyleLbl="bgAcc1" presStyleIdx="2" presStyleCnt="9">
        <dgm:presLayoutVars>
          <dgm:bulletEnabled val="1"/>
        </dgm:presLayoutVars>
      </dgm:prSet>
      <dgm:spPr/>
      <dgm:t>
        <a:bodyPr/>
        <a:lstStyle/>
        <a:p>
          <a:endParaRPr lang="es-EC"/>
        </a:p>
      </dgm:t>
    </dgm:pt>
    <dgm:pt modelId="{0B5E46E5-DC9D-4AB2-B942-C78A4168DAE8}" type="pres">
      <dgm:prSet presAssocID="{27E17A27-DA33-4A02-A1D6-AA3A8F69F201}" presName="Name13" presStyleLbl="parChTrans1D2" presStyleIdx="3" presStyleCnt="9"/>
      <dgm:spPr/>
      <dgm:t>
        <a:bodyPr/>
        <a:lstStyle/>
        <a:p>
          <a:endParaRPr lang="es-EC"/>
        </a:p>
      </dgm:t>
    </dgm:pt>
    <dgm:pt modelId="{9A4E350F-0E5D-42D1-8186-EC34422A077C}" type="pres">
      <dgm:prSet presAssocID="{DA9CEEB5-F6A5-4B90-97D7-2395F7D77D1E}" presName="childText" presStyleLbl="bgAcc1" presStyleIdx="3" presStyleCnt="9">
        <dgm:presLayoutVars>
          <dgm:bulletEnabled val="1"/>
        </dgm:presLayoutVars>
      </dgm:prSet>
      <dgm:spPr/>
      <dgm:t>
        <a:bodyPr/>
        <a:lstStyle/>
        <a:p>
          <a:endParaRPr lang="es-EC"/>
        </a:p>
      </dgm:t>
    </dgm:pt>
    <dgm:pt modelId="{78DEDDA7-D9D0-4D44-A135-A0D1ACB7EA32}" type="pres">
      <dgm:prSet presAssocID="{D55A56D1-C5D9-427C-8C16-09AB00D95FB1}" presName="Name13" presStyleLbl="parChTrans1D2" presStyleIdx="4" presStyleCnt="9"/>
      <dgm:spPr/>
      <dgm:t>
        <a:bodyPr/>
        <a:lstStyle/>
        <a:p>
          <a:endParaRPr lang="es-EC"/>
        </a:p>
      </dgm:t>
    </dgm:pt>
    <dgm:pt modelId="{6A677AE0-FFBF-4417-8DBB-079FC171ADCC}" type="pres">
      <dgm:prSet presAssocID="{AAC2D1EF-437B-4CBB-9444-933486871091}" presName="childText" presStyleLbl="bgAcc1" presStyleIdx="4" presStyleCnt="9">
        <dgm:presLayoutVars>
          <dgm:bulletEnabled val="1"/>
        </dgm:presLayoutVars>
      </dgm:prSet>
      <dgm:spPr/>
      <dgm:t>
        <a:bodyPr/>
        <a:lstStyle/>
        <a:p>
          <a:endParaRPr lang="es-EC"/>
        </a:p>
      </dgm:t>
    </dgm:pt>
    <dgm:pt modelId="{570C759D-DBA0-41F6-8BB0-BA8001DB9ADC}" type="pres">
      <dgm:prSet presAssocID="{7CD20B03-E770-4B64-8C2E-845F73DBF7A0}" presName="Name13" presStyleLbl="parChTrans1D2" presStyleIdx="5" presStyleCnt="9"/>
      <dgm:spPr/>
      <dgm:t>
        <a:bodyPr/>
        <a:lstStyle/>
        <a:p>
          <a:endParaRPr lang="es-EC"/>
        </a:p>
      </dgm:t>
    </dgm:pt>
    <dgm:pt modelId="{C871E756-1CBA-45CA-8610-F480502F8578}" type="pres">
      <dgm:prSet presAssocID="{6FF8803A-4E4B-4DBF-B2D5-4209B7822CB8}" presName="childText" presStyleLbl="bgAcc1" presStyleIdx="5" presStyleCnt="9">
        <dgm:presLayoutVars>
          <dgm:bulletEnabled val="1"/>
        </dgm:presLayoutVars>
      </dgm:prSet>
      <dgm:spPr/>
      <dgm:t>
        <a:bodyPr/>
        <a:lstStyle/>
        <a:p>
          <a:endParaRPr lang="es-EC"/>
        </a:p>
      </dgm:t>
    </dgm:pt>
    <dgm:pt modelId="{831912BB-D6C6-47D1-9122-2FA9FB4CEFA5}" type="pres">
      <dgm:prSet presAssocID="{DCA95705-F05B-4BB2-ADC9-B3D3AD6C9DFA}" presName="Name13" presStyleLbl="parChTrans1D2" presStyleIdx="6" presStyleCnt="9"/>
      <dgm:spPr/>
      <dgm:t>
        <a:bodyPr/>
        <a:lstStyle/>
        <a:p>
          <a:endParaRPr lang="es-EC"/>
        </a:p>
      </dgm:t>
    </dgm:pt>
    <dgm:pt modelId="{23FCE184-F579-403E-B464-2961EDBC10F4}" type="pres">
      <dgm:prSet presAssocID="{9E2A255F-F5A9-4FC6-8CFF-DCCD6ED44AC7}" presName="childText" presStyleLbl="bgAcc1" presStyleIdx="6" presStyleCnt="9">
        <dgm:presLayoutVars>
          <dgm:bulletEnabled val="1"/>
        </dgm:presLayoutVars>
      </dgm:prSet>
      <dgm:spPr/>
      <dgm:t>
        <a:bodyPr/>
        <a:lstStyle/>
        <a:p>
          <a:endParaRPr lang="es-EC"/>
        </a:p>
      </dgm:t>
    </dgm:pt>
    <dgm:pt modelId="{6D06077A-D21B-44E0-9562-297A27B2D0BA}" type="pres">
      <dgm:prSet presAssocID="{AA8D9676-0065-4000-9585-682AC6FFF8CC}" presName="Name13" presStyleLbl="parChTrans1D2" presStyleIdx="7" presStyleCnt="9"/>
      <dgm:spPr/>
      <dgm:t>
        <a:bodyPr/>
        <a:lstStyle/>
        <a:p>
          <a:endParaRPr lang="es-EC"/>
        </a:p>
      </dgm:t>
    </dgm:pt>
    <dgm:pt modelId="{95C745E0-C93E-4962-B8C9-71883D2414D7}" type="pres">
      <dgm:prSet presAssocID="{5AD8D4D3-2FBD-4579-9BE0-EB8CCA88D450}" presName="childText" presStyleLbl="bgAcc1" presStyleIdx="7" presStyleCnt="9">
        <dgm:presLayoutVars>
          <dgm:bulletEnabled val="1"/>
        </dgm:presLayoutVars>
      </dgm:prSet>
      <dgm:spPr/>
      <dgm:t>
        <a:bodyPr/>
        <a:lstStyle/>
        <a:p>
          <a:endParaRPr lang="es-EC"/>
        </a:p>
      </dgm:t>
    </dgm:pt>
    <dgm:pt modelId="{8065BE58-0081-4592-A614-DA4A84A59BE3}" type="pres">
      <dgm:prSet presAssocID="{71A53049-FCE2-417F-9C23-2FDE02777B4B}" presName="Name13" presStyleLbl="parChTrans1D2" presStyleIdx="8" presStyleCnt="9"/>
      <dgm:spPr/>
      <dgm:t>
        <a:bodyPr/>
        <a:lstStyle/>
        <a:p>
          <a:endParaRPr lang="es-EC"/>
        </a:p>
      </dgm:t>
    </dgm:pt>
    <dgm:pt modelId="{E216E276-E6FE-4E25-ADFD-4027525F01E8}" type="pres">
      <dgm:prSet presAssocID="{B3D50467-3229-4E84-B8C0-EB80A9177182}" presName="childText" presStyleLbl="bgAcc1" presStyleIdx="8" presStyleCnt="9">
        <dgm:presLayoutVars>
          <dgm:bulletEnabled val="1"/>
        </dgm:presLayoutVars>
      </dgm:prSet>
      <dgm:spPr/>
      <dgm:t>
        <a:bodyPr/>
        <a:lstStyle/>
        <a:p>
          <a:endParaRPr lang="es-EC"/>
        </a:p>
      </dgm:t>
    </dgm:pt>
  </dgm:ptLst>
  <dgm:cxnLst>
    <dgm:cxn modelId="{29723B45-25F1-4C7A-94A3-D153D54E08FC}" type="presOf" srcId="{DCA95705-F05B-4BB2-ADC9-B3D3AD6C9DFA}" destId="{831912BB-D6C6-47D1-9122-2FA9FB4CEFA5}" srcOrd="0" destOrd="0" presId="urn:microsoft.com/office/officeart/2005/8/layout/hierarchy3"/>
    <dgm:cxn modelId="{ACBB1089-8461-4E82-AA2C-D7C5AA06D8F4}" srcId="{C9865729-CFA9-4DB9-8DCB-C74316F1C8DB}" destId="{AAC2D1EF-437B-4CBB-9444-933486871091}" srcOrd="4" destOrd="0" parTransId="{D55A56D1-C5D9-427C-8C16-09AB00D95FB1}" sibTransId="{1B373388-9654-458E-8FB4-8EB394A2890B}"/>
    <dgm:cxn modelId="{93D0D1FF-B6D3-4A4D-B35C-D7DAD9C806D8}" type="presOf" srcId="{B3D50467-3229-4E84-B8C0-EB80A9177182}" destId="{E216E276-E6FE-4E25-ADFD-4027525F01E8}" srcOrd="0" destOrd="0" presId="urn:microsoft.com/office/officeart/2005/8/layout/hierarchy3"/>
    <dgm:cxn modelId="{9EECD854-3DDD-4B1F-AB17-8D2DCCCFD4B1}" srcId="{C9865729-CFA9-4DB9-8DCB-C74316F1C8DB}" destId="{6FF8803A-4E4B-4DBF-B2D5-4209B7822CB8}" srcOrd="5" destOrd="0" parTransId="{7CD20B03-E770-4B64-8C2E-845F73DBF7A0}" sibTransId="{1A20C929-9699-4CD4-B964-F78E05F455A6}"/>
    <dgm:cxn modelId="{AC095CF5-6759-4BE6-8043-08221BAB04E3}" srcId="{C9865729-CFA9-4DB9-8DCB-C74316F1C8DB}" destId="{21901F7E-1737-42CE-AE84-6203CE30607D}" srcOrd="2" destOrd="0" parTransId="{2E786549-B9D5-4501-A2F8-12F3CBAB0C2E}" sibTransId="{55A6BA5A-23A6-4888-8B4B-FCF833840F49}"/>
    <dgm:cxn modelId="{61120D0E-8F7A-49AF-BCD7-342799E059A6}" type="presOf" srcId="{71A53049-FCE2-417F-9C23-2FDE02777B4B}" destId="{8065BE58-0081-4592-A614-DA4A84A59BE3}" srcOrd="0" destOrd="0" presId="urn:microsoft.com/office/officeart/2005/8/layout/hierarchy3"/>
    <dgm:cxn modelId="{F6E99856-BD81-4411-9587-FCB2FCDE524C}" srcId="{C9865729-CFA9-4DB9-8DCB-C74316F1C8DB}" destId="{9E2A255F-F5A9-4FC6-8CFF-DCCD6ED44AC7}" srcOrd="6" destOrd="0" parTransId="{DCA95705-F05B-4BB2-ADC9-B3D3AD6C9DFA}" sibTransId="{F4C8480E-FAB6-400F-88A5-8F6EF78508D7}"/>
    <dgm:cxn modelId="{7E66F8BC-684A-451E-BE74-5E2F29A249D5}" srcId="{C9865729-CFA9-4DB9-8DCB-C74316F1C8DB}" destId="{1E053B03-1FCC-454C-AA25-FD6A8C206D4F}" srcOrd="1" destOrd="0" parTransId="{816DEEAC-0350-450C-A3BA-C555F8E9886B}" sibTransId="{EE23F2EA-9758-4B04-91F1-FC7CCD737943}"/>
    <dgm:cxn modelId="{995B0F54-1CB0-4B62-9B90-408A114644AE}" type="presOf" srcId="{2E786549-B9D5-4501-A2F8-12F3CBAB0C2E}" destId="{C5E2D292-0A1D-4833-8C18-E3D9BE3C2390}" srcOrd="0" destOrd="0" presId="urn:microsoft.com/office/officeart/2005/8/layout/hierarchy3"/>
    <dgm:cxn modelId="{1AD28E03-E4A2-42C4-9AF3-F2AC74EDEF1B}" srcId="{C9865729-CFA9-4DB9-8DCB-C74316F1C8DB}" destId="{DA9CEEB5-F6A5-4B90-97D7-2395F7D77D1E}" srcOrd="3" destOrd="0" parTransId="{27E17A27-DA33-4A02-A1D6-AA3A8F69F201}" sibTransId="{3E3A0EDB-6B5F-46A9-9AE7-3B57D1E02A1B}"/>
    <dgm:cxn modelId="{C838D490-4EA7-4ED4-ADAF-527AADC44A0C}" type="presOf" srcId="{27E17A27-DA33-4A02-A1D6-AA3A8F69F201}" destId="{0B5E46E5-DC9D-4AB2-B942-C78A4168DAE8}" srcOrd="0" destOrd="0" presId="urn:microsoft.com/office/officeart/2005/8/layout/hierarchy3"/>
    <dgm:cxn modelId="{EA8BAC8F-B0B4-4EA8-B00C-BB4FE3339C8C}" type="presOf" srcId="{AA8D9676-0065-4000-9585-682AC6FFF8CC}" destId="{6D06077A-D21B-44E0-9562-297A27B2D0BA}" srcOrd="0" destOrd="0" presId="urn:microsoft.com/office/officeart/2005/8/layout/hierarchy3"/>
    <dgm:cxn modelId="{0499F35E-3904-478B-AA52-701EE3835729}" type="presOf" srcId="{1E053B03-1FCC-454C-AA25-FD6A8C206D4F}" destId="{7D3DD2D2-2016-4126-93BB-0A6016354F41}" srcOrd="0" destOrd="0" presId="urn:microsoft.com/office/officeart/2005/8/layout/hierarchy3"/>
    <dgm:cxn modelId="{7F84867E-F3E4-4434-B837-E6FED3D4A1E2}" srcId="{B9B10BDA-B5A5-4B50-8C59-392ECA5BE5E8}" destId="{C9865729-CFA9-4DB9-8DCB-C74316F1C8DB}" srcOrd="0" destOrd="0" parTransId="{79462EE4-1076-493B-A014-ABC3E1AA1F1A}" sibTransId="{6B58AD12-0D91-4205-844B-4EC0266B8950}"/>
    <dgm:cxn modelId="{D780A74D-204D-4271-92BA-6A0AF788CB4B}" type="presOf" srcId="{21901F7E-1737-42CE-AE84-6203CE30607D}" destId="{B71849A3-994A-44AE-B124-7174D1F32656}" srcOrd="0" destOrd="0" presId="urn:microsoft.com/office/officeart/2005/8/layout/hierarchy3"/>
    <dgm:cxn modelId="{A7F6D103-05D4-4FC1-AAB5-BAF119F2BF52}" type="presOf" srcId="{7CD20B03-E770-4B64-8C2E-845F73DBF7A0}" destId="{570C759D-DBA0-41F6-8BB0-BA8001DB9ADC}" srcOrd="0" destOrd="0" presId="urn:microsoft.com/office/officeart/2005/8/layout/hierarchy3"/>
    <dgm:cxn modelId="{1A55F013-3644-49F1-8E23-D89BD40AF41C}" type="presOf" srcId="{C9865729-CFA9-4DB9-8DCB-C74316F1C8DB}" destId="{E9EF57CD-23C4-4286-89A1-CBE7E60EC0D8}" srcOrd="1" destOrd="0" presId="urn:microsoft.com/office/officeart/2005/8/layout/hierarchy3"/>
    <dgm:cxn modelId="{712992D4-AEE7-4024-91F5-8A99E9EAE1CD}" type="presOf" srcId="{5AD8D4D3-2FBD-4579-9BE0-EB8CCA88D450}" destId="{95C745E0-C93E-4962-B8C9-71883D2414D7}" srcOrd="0" destOrd="0" presId="urn:microsoft.com/office/officeart/2005/8/layout/hierarchy3"/>
    <dgm:cxn modelId="{8AEB9CA7-B38E-41AE-95EA-84A28CCAB5D3}" type="presOf" srcId="{E2A40AB6-8B24-423F-934E-068D079500BE}" destId="{190FEA33-00EA-4FAB-A07D-CEB664609CCC}" srcOrd="0" destOrd="0" presId="urn:microsoft.com/office/officeart/2005/8/layout/hierarchy3"/>
    <dgm:cxn modelId="{21A3F3B4-1DA9-4451-B90F-6F895317B87E}" type="presOf" srcId="{27761CF0-9CB8-444F-AC77-1BC8957C2FC5}" destId="{07629A3D-DAD6-498C-AAAD-DC8AABA4A11F}" srcOrd="0" destOrd="0" presId="urn:microsoft.com/office/officeart/2005/8/layout/hierarchy3"/>
    <dgm:cxn modelId="{550151D8-9B50-49FA-8B05-5866E084F74E}" type="presOf" srcId="{9E2A255F-F5A9-4FC6-8CFF-DCCD6ED44AC7}" destId="{23FCE184-F579-403E-B464-2961EDBC10F4}" srcOrd="0" destOrd="0" presId="urn:microsoft.com/office/officeart/2005/8/layout/hierarchy3"/>
    <dgm:cxn modelId="{F03C6807-F679-4A5C-A8B6-0C4C8BFB9600}" type="presOf" srcId="{D55A56D1-C5D9-427C-8C16-09AB00D95FB1}" destId="{78DEDDA7-D9D0-4D44-A135-A0D1ACB7EA32}" srcOrd="0" destOrd="0" presId="urn:microsoft.com/office/officeart/2005/8/layout/hierarchy3"/>
    <dgm:cxn modelId="{3210257E-8B9C-41CD-9750-E5C318D5647F}" type="presOf" srcId="{816DEEAC-0350-450C-A3BA-C555F8E9886B}" destId="{9B50B728-025F-4B29-8452-9410B1EB5778}" srcOrd="0" destOrd="0" presId="urn:microsoft.com/office/officeart/2005/8/layout/hierarchy3"/>
    <dgm:cxn modelId="{361CE57B-707C-4A19-8532-3ABA725B5381}" type="presOf" srcId="{B9B10BDA-B5A5-4B50-8C59-392ECA5BE5E8}" destId="{AE578DC0-2341-4D6F-9D6E-0F58086983B9}" srcOrd="0" destOrd="0" presId="urn:microsoft.com/office/officeart/2005/8/layout/hierarchy3"/>
    <dgm:cxn modelId="{989D06A4-A1CB-4F75-AFC6-E256446513BE}" type="presOf" srcId="{6FF8803A-4E4B-4DBF-B2D5-4209B7822CB8}" destId="{C871E756-1CBA-45CA-8610-F480502F8578}" srcOrd="0" destOrd="0" presId="urn:microsoft.com/office/officeart/2005/8/layout/hierarchy3"/>
    <dgm:cxn modelId="{13E7AB42-AD6D-45BF-BBC3-C781B4817729}" srcId="{C9865729-CFA9-4DB9-8DCB-C74316F1C8DB}" destId="{B3D50467-3229-4E84-B8C0-EB80A9177182}" srcOrd="8" destOrd="0" parTransId="{71A53049-FCE2-417F-9C23-2FDE02777B4B}" sibTransId="{1AF5CA26-10DE-4B68-BA0D-25B32AB4F532}"/>
    <dgm:cxn modelId="{8D6F40E8-311E-4D7A-8F5F-4175A4F457D7}" srcId="{C9865729-CFA9-4DB9-8DCB-C74316F1C8DB}" destId="{5AD8D4D3-2FBD-4579-9BE0-EB8CCA88D450}" srcOrd="7" destOrd="0" parTransId="{AA8D9676-0065-4000-9585-682AC6FFF8CC}" sibTransId="{900690C9-6698-4397-808C-32BD560AF9D4}"/>
    <dgm:cxn modelId="{B293FD4B-DC54-4436-A904-6EE63DCCFBEC}" srcId="{C9865729-CFA9-4DB9-8DCB-C74316F1C8DB}" destId="{27761CF0-9CB8-444F-AC77-1BC8957C2FC5}" srcOrd="0" destOrd="0" parTransId="{E2A40AB6-8B24-423F-934E-068D079500BE}" sibTransId="{276BD198-786F-4159-89CF-7E1B28E889C6}"/>
    <dgm:cxn modelId="{6A4B70EF-B2D7-44B3-A87E-E749382D7DC6}" type="presOf" srcId="{C9865729-CFA9-4DB9-8DCB-C74316F1C8DB}" destId="{B847F7BD-6E47-441C-BD2B-844C281AD094}" srcOrd="0" destOrd="0" presId="urn:microsoft.com/office/officeart/2005/8/layout/hierarchy3"/>
    <dgm:cxn modelId="{A21AB27B-11B4-4D26-9C25-4F52D114ACC5}" type="presOf" srcId="{AAC2D1EF-437B-4CBB-9444-933486871091}" destId="{6A677AE0-FFBF-4417-8DBB-079FC171ADCC}" srcOrd="0" destOrd="0" presId="urn:microsoft.com/office/officeart/2005/8/layout/hierarchy3"/>
    <dgm:cxn modelId="{4981E3F3-75C5-4992-BBA3-93E2EC35E5E0}" type="presOf" srcId="{DA9CEEB5-F6A5-4B90-97D7-2395F7D77D1E}" destId="{9A4E350F-0E5D-42D1-8186-EC34422A077C}" srcOrd="0" destOrd="0" presId="urn:microsoft.com/office/officeart/2005/8/layout/hierarchy3"/>
    <dgm:cxn modelId="{A9D6B6C8-79F9-4A36-AB44-B220B1665CE3}" type="presParOf" srcId="{AE578DC0-2341-4D6F-9D6E-0F58086983B9}" destId="{603F16FD-DE23-469F-AEDE-1C6A6DBC7075}" srcOrd="0" destOrd="0" presId="urn:microsoft.com/office/officeart/2005/8/layout/hierarchy3"/>
    <dgm:cxn modelId="{62CF8BEB-574F-44E2-8448-0AF4E67E7CAC}" type="presParOf" srcId="{603F16FD-DE23-469F-AEDE-1C6A6DBC7075}" destId="{2A69B4F5-9374-4DBD-81B3-E08F5D0ADF16}" srcOrd="0" destOrd="0" presId="urn:microsoft.com/office/officeart/2005/8/layout/hierarchy3"/>
    <dgm:cxn modelId="{449AA452-5D5B-49B2-80C3-ED000A98ABEB}" type="presParOf" srcId="{2A69B4F5-9374-4DBD-81B3-E08F5D0ADF16}" destId="{B847F7BD-6E47-441C-BD2B-844C281AD094}" srcOrd="0" destOrd="0" presId="urn:microsoft.com/office/officeart/2005/8/layout/hierarchy3"/>
    <dgm:cxn modelId="{98DE7373-8868-4C22-9EE2-15781EB08F10}" type="presParOf" srcId="{2A69B4F5-9374-4DBD-81B3-E08F5D0ADF16}" destId="{E9EF57CD-23C4-4286-89A1-CBE7E60EC0D8}" srcOrd="1" destOrd="0" presId="urn:microsoft.com/office/officeart/2005/8/layout/hierarchy3"/>
    <dgm:cxn modelId="{5A38882C-B83C-4016-8AA8-8F6BCC507C06}" type="presParOf" srcId="{603F16FD-DE23-469F-AEDE-1C6A6DBC7075}" destId="{6E36522B-088D-4B7A-A198-808281DE54BA}" srcOrd="1" destOrd="0" presId="urn:microsoft.com/office/officeart/2005/8/layout/hierarchy3"/>
    <dgm:cxn modelId="{9404D2CD-2FAB-4BC5-968E-452F744F9A2C}" type="presParOf" srcId="{6E36522B-088D-4B7A-A198-808281DE54BA}" destId="{190FEA33-00EA-4FAB-A07D-CEB664609CCC}" srcOrd="0" destOrd="0" presId="urn:microsoft.com/office/officeart/2005/8/layout/hierarchy3"/>
    <dgm:cxn modelId="{418C32F3-9AF6-40E4-B76B-16C8255C09D3}" type="presParOf" srcId="{6E36522B-088D-4B7A-A198-808281DE54BA}" destId="{07629A3D-DAD6-498C-AAAD-DC8AABA4A11F}" srcOrd="1" destOrd="0" presId="urn:microsoft.com/office/officeart/2005/8/layout/hierarchy3"/>
    <dgm:cxn modelId="{F12DC038-601D-4CC4-A790-1547C5131D7B}" type="presParOf" srcId="{6E36522B-088D-4B7A-A198-808281DE54BA}" destId="{9B50B728-025F-4B29-8452-9410B1EB5778}" srcOrd="2" destOrd="0" presId="urn:microsoft.com/office/officeart/2005/8/layout/hierarchy3"/>
    <dgm:cxn modelId="{5AD6FEEB-2375-4AC2-B860-A6B9DED82A7F}" type="presParOf" srcId="{6E36522B-088D-4B7A-A198-808281DE54BA}" destId="{7D3DD2D2-2016-4126-93BB-0A6016354F41}" srcOrd="3" destOrd="0" presId="urn:microsoft.com/office/officeart/2005/8/layout/hierarchy3"/>
    <dgm:cxn modelId="{17DDADC4-AF07-441E-B5ED-91E7363A14DC}" type="presParOf" srcId="{6E36522B-088D-4B7A-A198-808281DE54BA}" destId="{C5E2D292-0A1D-4833-8C18-E3D9BE3C2390}" srcOrd="4" destOrd="0" presId="urn:microsoft.com/office/officeart/2005/8/layout/hierarchy3"/>
    <dgm:cxn modelId="{AA699402-C8E7-4D1D-AE17-830FB6ED6C62}" type="presParOf" srcId="{6E36522B-088D-4B7A-A198-808281DE54BA}" destId="{B71849A3-994A-44AE-B124-7174D1F32656}" srcOrd="5" destOrd="0" presId="urn:microsoft.com/office/officeart/2005/8/layout/hierarchy3"/>
    <dgm:cxn modelId="{DF4F80D6-AFBA-4B8F-85BB-E37BADEBAAF6}" type="presParOf" srcId="{6E36522B-088D-4B7A-A198-808281DE54BA}" destId="{0B5E46E5-DC9D-4AB2-B942-C78A4168DAE8}" srcOrd="6" destOrd="0" presId="urn:microsoft.com/office/officeart/2005/8/layout/hierarchy3"/>
    <dgm:cxn modelId="{3E6E39D1-9611-4E77-81DB-02ED8765C7C6}" type="presParOf" srcId="{6E36522B-088D-4B7A-A198-808281DE54BA}" destId="{9A4E350F-0E5D-42D1-8186-EC34422A077C}" srcOrd="7" destOrd="0" presId="urn:microsoft.com/office/officeart/2005/8/layout/hierarchy3"/>
    <dgm:cxn modelId="{49B547A7-75DF-481C-98F2-C3177FFBD75A}" type="presParOf" srcId="{6E36522B-088D-4B7A-A198-808281DE54BA}" destId="{78DEDDA7-D9D0-4D44-A135-A0D1ACB7EA32}" srcOrd="8" destOrd="0" presId="urn:microsoft.com/office/officeart/2005/8/layout/hierarchy3"/>
    <dgm:cxn modelId="{EA9A6E4C-EBDB-46E9-ADCF-8F0CE9B4D939}" type="presParOf" srcId="{6E36522B-088D-4B7A-A198-808281DE54BA}" destId="{6A677AE0-FFBF-4417-8DBB-079FC171ADCC}" srcOrd="9" destOrd="0" presId="urn:microsoft.com/office/officeart/2005/8/layout/hierarchy3"/>
    <dgm:cxn modelId="{A0FBDC44-26DF-4E9F-87B0-8F51DC6FF8B2}" type="presParOf" srcId="{6E36522B-088D-4B7A-A198-808281DE54BA}" destId="{570C759D-DBA0-41F6-8BB0-BA8001DB9ADC}" srcOrd="10" destOrd="0" presId="urn:microsoft.com/office/officeart/2005/8/layout/hierarchy3"/>
    <dgm:cxn modelId="{75848828-AA0D-41C4-A477-C9A97701F19D}" type="presParOf" srcId="{6E36522B-088D-4B7A-A198-808281DE54BA}" destId="{C871E756-1CBA-45CA-8610-F480502F8578}" srcOrd="11" destOrd="0" presId="urn:microsoft.com/office/officeart/2005/8/layout/hierarchy3"/>
    <dgm:cxn modelId="{1F3777CA-0092-4B48-A0C5-8A5099D472AE}" type="presParOf" srcId="{6E36522B-088D-4B7A-A198-808281DE54BA}" destId="{831912BB-D6C6-47D1-9122-2FA9FB4CEFA5}" srcOrd="12" destOrd="0" presId="urn:microsoft.com/office/officeart/2005/8/layout/hierarchy3"/>
    <dgm:cxn modelId="{3068B6FE-F255-4D8C-A1CC-F3076EC64454}" type="presParOf" srcId="{6E36522B-088D-4B7A-A198-808281DE54BA}" destId="{23FCE184-F579-403E-B464-2961EDBC10F4}" srcOrd="13" destOrd="0" presId="urn:microsoft.com/office/officeart/2005/8/layout/hierarchy3"/>
    <dgm:cxn modelId="{1DBEE436-72F5-4E80-8374-40F392CDEDBA}" type="presParOf" srcId="{6E36522B-088D-4B7A-A198-808281DE54BA}" destId="{6D06077A-D21B-44E0-9562-297A27B2D0BA}" srcOrd="14" destOrd="0" presId="urn:microsoft.com/office/officeart/2005/8/layout/hierarchy3"/>
    <dgm:cxn modelId="{F422A665-9670-4800-8DB3-E885D3B9531B}" type="presParOf" srcId="{6E36522B-088D-4B7A-A198-808281DE54BA}" destId="{95C745E0-C93E-4962-B8C9-71883D2414D7}" srcOrd="15" destOrd="0" presId="urn:microsoft.com/office/officeart/2005/8/layout/hierarchy3"/>
    <dgm:cxn modelId="{8C1E53CB-B08C-43C1-B425-F0EF2CFF12EE}" type="presParOf" srcId="{6E36522B-088D-4B7A-A198-808281DE54BA}" destId="{8065BE58-0081-4592-A614-DA4A84A59BE3}" srcOrd="16" destOrd="0" presId="urn:microsoft.com/office/officeart/2005/8/layout/hierarchy3"/>
    <dgm:cxn modelId="{31EE4CE0-4671-44DA-9B8D-3D51D8E4DCC4}" type="presParOf" srcId="{6E36522B-088D-4B7A-A198-808281DE54BA}" destId="{E216E276-E6FE-4E25-ADFD-4027525F01E8}" srcOrd="1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529E0C-14A6-495E-A18B-DBAB95D7000A}"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C"/>
        </a:p>
      </dgm:t>
    </dgm:pt>
    <dgm:pt modelId="{03E8A58C-B2D4-49F4-BBCF-FD218E30548F}">
      <dgm:prSet phldrT="[Texto]"/>
      <dgm:spPr/>
      <dgm:t>
        <a:bodyPr/>
        <a:lstStyle/>
        <a:p>
          <a:r>
            <a:rPr lang="es-ES" dirty="0" smtClean="0">
              <a:solidFill>
                <a:schemeClr val="tx1"/>
              </a:solidFill>
            </a:rPr>
            <a:t>Factibilidad de la mejora de los balnearios municipales y del Complejo turístico Ilaló mediante inversiones privadas</a:t>
          </a:r>
          <a:endParaRPr lang="es-EC" dirty="0">
            <a:solidFill>
              <a:schemeClr val="tx1"/>
            </a:solidFill>
          </a:endParaRPr>
        </a:p>
      </dgm:t>
    </dgm:pt>
    <dgm:pt modelId="{7DC39125-7ACC-4308-9A58-9365DB339BCA}" type="parTrans" cxnId="{CA7DC84F-596E-4356-8F79-F08AB453AC55}">
      <dgm:prSet/>
      <dgm:spPr/>
      <dgm:t>
        <a:bodyPr/>
        <a:lstStyle/>
        <a:p>
          <a:endParaRPr lang="es-EC">
            <a:solidFill>
              <a:schemeClr val="tx1"/>
            </a:solidFill>
          </a:endParaRPr>
        </a:p>
      </dgm:t>
    </dgm:pt>
    <dgm:pt modelId="{401E5D2C-5C8C-49D7-895B-E756C5A0B905}" type="sibTrans" cxnId="{CA7DC84F-596E-4356-8F79-F08AB453AC55}">
      <dgm:prSet/>
      <dgm:spPr/>
      <dgm:t>
        <a:bodyPr/>
        <a:lstStyle/>
        <a:p>
          <a:endParaRPr lang="es-EC">
            <a:solidFill>
              <a:schemeClr val="tx1"/>
            </a:solidFill>
          </a:endParaRPr>
        </a:p>
      </dgm:t>
    </dgm:pt>
    <dgm:pt modelId="{6D5F3303-58AD-4E87-BC93-6961B611B860}">
      <dgm:prSet phldrT="[Texto]"/>
      <dgm:spPr/>
      <dgm:t>
        <a:bodyPr/>
        <a:lstStyle/>
        <a:p>
          <a:r>
            <a:rPr lang="es-ES" dirty="0" smtClean="0">
              <a:solidFill>
                <a:schemeClr val="tx1"/>
              </a:solidFill>
            </a:rPr>
            <a:t>Analizar disposición de permitir dichas inversiones</a:t>
          </a:r>
          <a:endParaRPr lang="es-EC" dirty="0">
            <a:solidFill>
              <a:schemeClr val="tx1"/>
            </a:solidFill>
          </a:endParaRPr>
        </a:p>
      </dgm:t>
    </dgm:pt>
    <dgm:pt modelId="{31F993D1-0F7F-458C-A7F3-4A5A9C0CEDE2}" type="parTrans" cxnId="{8D7E4D0B-D6F5-4962-913F-00156E09FE88}">
      <dgm:prSet/>
      <dgm:spPr/>
      <dgm:t>
        <a:bodyPr/>
        <a:lstStyle/>
        <a:p>
          <a:endParaRPr lang="es-EC">
            <a:solidFill>
              <a:schemeClr val="tx1"/>
            </a:solidFill>
          </a:endParaRPr>
        </a:p>
      </dgm:t>
    </dgm:pt>
    <dgm:pt modelId="{1A62D89E-6BBD-40ED-A801-FC463E1E7D83}" type="sibTrans" cxnId="{8D7E4D0B-D6F5-4962-913F-00156E09FE88}">
      <dgm:prSet/>
      <dgm:spPr/>
      <dgm:t>
        <a:bodyPr/>
        <a:lstStyle/>
        <a:p>
          <a:endParaRPr lang="es-EC">
            <a:solidFill>
              <a:schemeClr val="tx1"/>
            </a:solidFill>
          </a:endParaRPr>
        </a:p>
      </dgm:t>
    </dgm:pt>
    <dgm:pt modelId="{48120C5F-80D7-4DB3-B010-4C361F1919F1}">
      <dgm:prSet phldrT="[Texto]"/>
      <dgm:spPr/>
      <dgm:t>
        <a:bodyPr/>
        <a:lstStyle/>
        <a:p>
          <a:r>
            <a:rPr lang="es-ES" dirty="0" smtClean="0">
              <a:solidFill>
                <a:schemeClr val="tx1"/>
              </a:solidFill>
            </a:rPr>
            <a:t>Ruta turística</a:t>
          </a:r>
          <a:endParaRPr lang="es-EC" dirty="0">
            <a:solidFill>
              <a:schemeClr val="tx1"/>
            </a:solidFill>
          </a:endParaRPr>
        </a:p>
      </dgm:t>
    </dgm:pt>
    <dgm:pt modelId="{F8A2C8BD-02B0-42B2-931E-D2087561A43E}" type="parTrans" cxnId="{AB935B6A-AE7E-4BD7-9C6D-60B52FDA2C05}">
      <dgm:prSet/>
      <dgm:spPr/>
      <dgm:t>
        <a:bodyPr/>
        <a:lstStyle/>
        <a:p>
          <a:endParaRPr lang="es-EC">
            <a:solidFill>
              <a:schemeClr val="tx1"/>
            </a:solidFill>
          </a:endParaRPr>
        </a:p>
      </dgm:t>
    </dgm:pt>
    <dgm:pt modelId="{73D21AFF-FBF9-4A01-A5F7-BC20C83B45DF}" type="sibTrans" cxnId="{AB935B6A-AE7E-4BD7-9C6D-60B52FDA2C05}">
      <dgm:prSet/>
      <dgm:spPr/>
      <dgm:t>
        <a:bodyPr/>
        <a:lstStyle/>
        <a:p>
          <a:endParaRPr lang="es-EC">
            <a:solidFill>
              <a:schemeClr val="tx1"/>
            </a:solidFill>
          </a:endParaRPr>
        </a:p>
      </dgm:t>
    </dgm:pt>
    <dgm:pt modelId="{14BFE438-D9D5-431B-8226-48E733E90E90}" type="pres">
      <dgm:prSet presAssocID="{4B529E0C-14A6-495E-A18B-DBAB95D7000A}" presName="diagram" presStyleCnt="0">
        <dgm:presLayoutVars>
          <dgm:dir/>
          <dgm:resizeHandles val="exact"/>
        </dgm:presLayoutVars>
      </dgm:prSet>
      <dgm:spPr/>
      <dgm:t>
        <a:bodyPr/>
        <a:lstStyle/>
        <a:p>
          <a:endParaRPr lang="es-EC"/>
        </a:p>
      </dgm:t>
    </dgm:pt>
    <dgm:pt modelId="{8ADF6386-9431-41CB-9A57-F120D9A0E76A}" type="pres">
      <dgm:prSet presAssocID="{03E8A58C-B2D4-49F4-BBCF-FD218E30548F}" presName="node" presStyleLbl="node1" presStyleIdx="0" presStyleCnt="3">
        <dgm:presLayoutVars>
          <dgm:bulletEnabled val="1"/>
        </dgm:presLayoutVars>
      </dgm:prSet>
      <dgm:spPr/>
      <dgm:t>
        <a:bodyPr/>
        <a:lstStyle/>
        <a:p>
          <a:endParaRPr lang="es-EC"/>
        </a:p>
      </dgm:t>
    </dgm:pt>
    <dgm:pt modelId="{DF7179E1-8C9C-4FB4-B810-6A1B0CD0413A}" type="pres">
      <dgm:prSet presAssocID="{401E5D2C-5C8C-49D7-895B-E756C5A0B905}" presName="sibTrans" presStyleCnt="0"/>
      <dgm:spPr/>
    </dgm:pt>
    <dgm:pt modelId="{D913EC54-7043-46BA-9608-A9BDF29722F7}" type="pres">
      <dgm:prSet presAssocID="{6D5F3303-58AD-4E87-BC93-6961B611B860}" presName="node" presStyleLbl="node1" presStyleIdx="1" presStyleCnt="3">
        <dgm:presLayoutVars>
          <dgm:bulletEnabled val="1"/>
        </dgm:presLayoutVars>
      </dgm:prSet>
      <dgm:spPr/>
      <dgm:t>
        <a:bodyPr/>
        <a:lstStyle/>
        <a:p>
          <a:endParaRPr lang="es-EC"/>
        </a:p>
      </dgm:t>
    </dgm:pt>
    <dgm:pt modelId="{CB844C48-29D4-428D-95F6-44F60832AF21}" type="pres">
      <dgm:prSet presAssocID="{1A62D89E-6BBD-40ED-A801-FC463E1E7D83}" presName="sibTrans" presStyleCnt="0"/>
      <dgm:spPr/>
    </dgm:pt>
    <dgm:pt modelId="{496EA1FA-7AB3-4EB7-97E6-FEE8E91C5D14}" type="pres">
      <dgm:prSet presAssocID="{48120C5F-80D7-4DB3-B010-4C361F1919F1}" presName="node" presStyleLbl="node1" presStyleIdx="2" presStyleCnt="3">
        <dgm:presLayoutVars>
          <dgm:bulletEnabled val="1"/>
        </dgm:presLayoutVars>
      </dgm:prSet>
      <dgm:spPr/>
      <dgm:t>
        <a:bodyPr/>
        <a:lstStyle/>
        <a:p>
          <a:endParaRPr lang="es-EC"/>
        </a:p>
      </dgm:t>
    </dgm:pt>
  </dgm:ptLst>
  <dgm:cxnLst>
    <dgm:cxn modelId="{AEEEEA7E-EC20-47D3-A87E-36E1ED8F2CAD}" type="presOf" srcId="{4B529E0C-14A6-495E-A18B-DBAB95D7000A}" destId="{14BFE438-D9D5-431B-8226-48E733E90E90}" srcOrd="0" destOrd="0" presId="urn:microsoft.com/office/officeart/2005/8/layout/default"/>
    <dgm:cxn modelId="{845C93B4-8420-42AE-8031-47EA094ED888}" type="presOf" srcId="{03E8A58C-B2D4-49F4-BBCF-FD218E30548F}" destId="{8ADF6386-9431-41CB-9A57-F120D9A0E76A}" srcOrd="0" destOrd="0" presId="urn:microsoft.com/office/officeart/2005/8/layout/default"/>
    <dgm:cxn modelId="{CA7DC84F-596E-4356-8F79-F08AB453AC55}" srcId="{4B529E0C-14A6-495E-A18B-DBAB95D7000A}" destId="{03E8A58C-B2D4-49F4-BBCF-FD218E30548F}" srcOrd="0" destOrd="0" parTransId="{7DC39125-7ACC-4308-9A58-9365DB339BCA}" sibTransId="{401E5D2C-5C8C-49D7-895B-E756C5A0B905}"/>
    <dgm:cxn modelId="{C94A6FCE-7C7C-4845-A83D-F63B21C872D6}" type="presOf" srcId="{48120C5F-80D7-4DB3-B010-4C361F1919F1}" destId="{496EA1FA-7AB3-4EB7-97E6-FEE8E91C5D14}" srcOrd="0" destOrd="0" presId="urn:microsoft.com/office/officeart/2005/8/layout/default"/>
    <dgm:cxn modelId="{898FB65A-7344-4D19-A451-0BA93C2A96A3}" type="presOf" srcId="{6D5F3303-58AD-4E87-BC93-6961B611B860}" destId="{D913EC54-7043-46BA-9608-A9BDF29722F7}" srcOrd="0" destOrd="0" presId="urn:microsoft.com/office/officeart/2005/8/layout/default"/>
    <dgm:cxn modelId="{AB935B6A-AE7E-4BD7-9C6D-60B52FDA2C05}" srcId="{4B529E0C-14A6-495E-A18B-DBAB95D7000A}" destId="{48120C5F-80D7-4DB3-B010-4C361F1919F1}" srcOrd="2" destOrd="0" parTransId="{F8A2C8BD-02B0-42B2-931E-D2087561A43E}" sibTransId="{73D21AFF-FBF9-4A01-A5F7-BC20C83B45DF}"/>
    <dgm:cxn modelId="{8D7E4D0B-D6F5-4962-913F-00156E09FE88}" srcId="{4B529E0C-14A6-495E-A18B-DBAB95D7000A}" destId="{6D5F3303-58AD-4E87-BC93-6961B611B860}" srcOrd="1" destOrd="0" parTransId="{31F993D1-0F7F-458C-A7F3-4A5A9C0CEDE2}" sibTransId="{1A62D89E-6BBD-40ED-A801-FC463E1E7D83}"/>
    <dgm:cxn modelId="{C9CE4915-ECA5-4FAE-A726-AADDFFB026DB}" type="presParOf" srcId="{14BFE438-D9D5-431B-8226-48E733E90E90}" destId="{8ADF6386-9431-41CB-9A57-F120D9A0E76A}" srcOrd="0" destOrd="0" presId="urn:microsoft.com/office/officeart/2005/8/layout/default"/>
    <dgm:cxn modelId="{E02CBE08-3747-44DF-8ECF-25885AAE3904}" type="presParOf" srcId="{14BFE438-D9D5-431B-8226-48E733E90E90}" destId="{DF7179E1-8C9C-4FB4-B810-6A1B0CD0413A}" srcOrd="1" destOrd="0" presId="urn:microsoft.com/office/officeart/2005/8/layout/default"/>
    <dgm:cxn modelId="{53C2EDDA-15AE-4C05-8E6D-D9AB8F5C66F0}" type="presParOf" srcId="{14BFE438-D9D5-431B-8226-48E733E90E90}" destId="{D913EC54-7043-46BA-9608-A9BDF29722F7}" srcOrd="2" destOrd="0" presId="urn:microsoft.com/office/officeart/2005/8/layout/default"/>
    <dgm:cxn modelId="{5AC794E8-0FB7-46C2-8A62-C5A51758B415}" type="presParOf" srcId="{14BFE438-D9D5-431B-8226-48E733E90E90}" destId="{CB844C48-29D4-428D-95F6-44F60832AF21}" srcOrd="3" destOrd="0" presId="urn:microsoft.com/office/officeart/2005/8/layout/default"/>
    <dgm:cxn modelId="{BAF929D0-C344-4329-94DA-229FD1BDF5B2}" type="presParOf" srcId="{14BFE438-D9D5-431B-8226-48E733E90E90}" destId="{496EA1FA-7AB3-4EB7-97E6-FEE8E91C5D1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D7B3B-F29F-45A2-AD50-75229EED1887}">
      <dsp:nvSpPr>
        <dsp:cNvPr id="0" name=""/>
        <dsp:cNvSpPr/>
      </dsp:nvSpPr>
      <dsp:spPr>
        <a:xfrm>
          <a:off x="5777780" y="1714787"/>
          <a:ext cx="148716" cy="2662733"/>
        </a:xfrm>
        <a:custGeom>
          <a:avLst/>
          <a:gdLst/>
          <a:ahLst/>
          <a:cxnLst/>
          <a:rect l="0" t="0" r="0" b="0"/>
          <a:pathLst>
            <a:path>
              <a:moveTo>
                <a:pt x="0" y="0"/>
              </a:moveTo>
              <a:lnTo>
                <a:pt x="0" y="2662733"/>
              </a:lnTo>
              <a:lnTo>
                <a:pt x="148716" y="2662733"/>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9E114-C665-4F57-A8BC-96DFE6A75CC4}">
      <dsp:nvSpPr>
        <dsp:cNvPr id="0" name=""/>
        <dsp:cNvSpPr/>
      </dsp:nvSpPr>
      <dsp:spPr>
        <a:xfrm>
          <a:off x="5629064" y="1714787"/>
          <a:ext cx="148716" cy="2662733"/>
        </a:xfrm>
        <a:custGeom>
          <a:avLst/>
          <a:gdLst/>
          <a:ahLst/>
          <a:cxnLst/>
          <a:rect l="0" t="0" r="0" b="0"/>
          <a:pathLst>
            <a:path>
              <a:moveTo>
                <a:pt x="148716" y="0"/>
              </a:moveTo>
              <a:lnTo>
                <a:pt x="148716" y="2662733"/>
              </a:lnTo>
              <a:lnTo>
                <a:pt x="0" y="2662733"/>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E2FB29-B0F8-4AA1-9FA9-54FB7271FD11}">
      <dsp:nvSpPr>
        <dsp:cNvPr id="0" name=""/>
        <dsp:cNvSpPr/>
      </dsp:nvSpPr>
      <dsp:spPr>
        <a:xfrm>
          <a:off x="5777780" y="1714787"/>
          <a:ext cx="148716" cy="1657126"/>
        </a:xfrm>
        <a:custGeom>
          <a:avLst/>
          <a:gdLst/>
          <a:ahLst/>
          <a:cxnLst/>
          <a:rect l="0" t="0" r="0" b="0"/>
          <a:pathLst>
            <a:path>
              <a:moveTo>
                <a:pt x="0" y="0"/>
              </a:moveTo>
              <a:lnTo>
                <a:pt x="0" y="1657126"/>
              </a:lnTo>
              <a:lnTo>
                <a:pt x="148716" y="1657126"/>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D85FA-0267-4CBD-818E-302E1E9CFFF7}">
      <dsp:nvSpPr>
        <dsp:cNvPr id="0" name=""/>
        <dsp:cNvSpPr/>
      </dsp:nvSpPr>
      <dsp:spPr>
        <a:xfrm>
          <a:off x="5629064" y="1714787"/>
          <a:ext cx="148716" cy="1657126"/>
        </a:xfrm>
        <a:custGeom>
          <a:avLst/>
          <a:gdLst/>
          <a:ahLst/>
          <a:cxnLst/>
          <a:rect l="0" t="0" r="0" b="0"/>
          <a:pathLst>
            <a:path>
              <a:moveTo>
                <a:pt x="148716" y="0"/>
              </a:moveTo>
              <a:lnTo>
                <a:pt x="148716" y="1657126"/>
              </a:lnTo>
              <a:lnTo>
                <a:pt x="0" y="1657126"/>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D559FE-DAEB-4B4D-9BC0-AB32EA22DE8B}">
      <dsp:nvSpPr>
        <dsp:cNvPr id="0" name=""/>
        <dsp:cNvSpPr/>
      </dsp:nvSpPr>
      <dsp:spPr>
        <a:xfrm>
          <a:off x="5777780" y="1714787"/>
          <a:ext cx="148716" cy="651519"/>
        </a:xfrm>
        <a:custGeom>
          <a:avLst/>
          <a:gdLst/>
          <a:ahLst/>
          <a:cxnLst/>
          <a:rect l="0" t="0" r="0" b="0"/>
          <a:pathLst>
            <a:path>
              <a:moveTo>
                <a:pt x="0" y="0"/>
              </a:moveTo>
              <a:lnTo>
                <a:pt x="0" y="651519"/>
              </a:lnTo>
              <a:lnTo>
                <a:pt x="148716" y="65151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3BC8A-4399-4C75-A9EE-EF8CBA4A715B}">
      <dsp:nvSpPr>
        <dsp:cNvPr id="0" name=""/>
        <dsp:cNvSpPr/>
      </dsp:nvSpPr>
      <dsp:spPr>
        <a:xfrm>
          <a:off x="5629064" y="1714787"/>
          <a:ext cx="148716" cy="651519"/>
        </a:xfrm>
        <a:custGeom>
          <a:avLst/>
          <a:gdLst/>
          <a:ahLst/>
          <a:cxnLst/>
          <a:rect l="0" t="0" r="0" b="0"/>
          <a:pathLst>
            <a:path>
              <a:moveTo>
                <a:pt x="148716" y="0"/>
              </a:moveTo>
              <a:lnTo>
                <a:pt x="148716" y="651519"/>
              </a:lnTo>
              <a:lnTo>
                <a:pt x="0" y="65151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25A256-21FA-46EF-9737-0ECF6BAAA79D}">
      <dsp:nvSpPr>
        <dsp:cNvPr id="0" name=""/>
        <dsp:cNvSpPr/>
      </dsp:nvSpPr>
      <dsp:spPr>
        <a:xfrm>
          <a:off x="4063999" y="709180"/>
          <a:ext cx="1005606" cy="651519"/>
        </a:xfrm>
        <a:custGeom>
          <a:avLst/>
          <a:gdLst/>
          <a:ahLst/>
          <a:cxnLst/>
          <a:rect l="0" t="0" r="0" b="0"/>
          <a:pathLst>
            <a:path>
              <a:moveTo>
                <a:pt x="0" y="0"/>
              </a:moveTo>
              <a:lnTo>
                <a:pt x="0" y="651519"/>
              </a:lnTo>
              <a:lnTo>
                <a:pt x="1005606" y="65151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0D768-D3BF-4B93-BE50-0FC739779EC7}">
      <dsp:nvSpPr>
        <dsp:cNvPr id="0" name=""/>
        <dsp:cNvSpPr/>
      </dsp:nvSpPr>
      <dsp:spPr>
        <a:xfrm>
          <a:off x="2350219" y="1714787"/>
          <a:ext cx="148716" cy="1657126"/>
        </a:xfrm>
        <a:custGeom>
          <a:avLst/>
          <a:gdLst/>
          <a:ahLst/>
          <a:cxnLst/>
          <a:rect l="0" t="0" r="0" b="0"/>
          <a:pathLst>
            <a:path>
              <a:moveTo>
                <a:pt x="0" y="0"/>
              </a:moveTo>
              <a:lnTo>
                <a:pt x="0" y="1657126"/>
              </a:lnTo>
              <a:lnTo>
                <a:pt x="148716" y="1657126"/>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9740A3-37B6-477F-9DEF-E482C455BE73}">
      <dsp:nvSpPr>
        <dsp:cNvPr id="0" name=""/>
        <dsp:cNvSpPr/>
      </dsp:nvSpPr>
      <dsp:spPr>
        <a:xfrm>
          <a:off x="2201502" y="1714787"/>
          <a:ext cx="148716" cy="1657126"/>
        </a:xfrm>
        <a:custGeom>
          <a:avLst/>
          <a:gdLst/>
          <a:ahLst/>
          <a:cxnLst/>
          <a:rect l="0" t="0" r="0" b="0"/>
          <a:pathLst>
            <a:path>
              <a:moveTo>
                <a:pt x="148716" y="0"/>
              </a:moveTo>
              <a:lnTo>
                <a:pt x="148716" y="1657126"/>
              </a:lnTo>
              <a:lnTo>
                <a:pt x="0" y="1657126"/>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E98F2D-1F0D-4533-97F5-D055B78F5BEC}">
      <dsp:nvSpPr>
        <dsp:cNvPr id="0" name=""/>
        <dsp:cNvSpPr/>
      </dsp:nvSpPr>
      <dsp:spPr>
        <a:xfrm>
          <a:off x="2350219" y="1714787"/>
          <a:ext cx="148716" cy="651519"/>
        </a:xfrm>
        <a:custGeom>
          <a:avLst/>
          <a:gdLst/>
          <a:ahLst/>
          <a:cxnLst/>
          <a:rect l="0" t="0" r="0" b="0"/>
          <a:pathLst>
            <a:path>
              <a:moveTo>
                <a:pt x="0" y="0"/>
              </a:moveTo>
              <a:lnTo>
                <a:pt x="0" y="651519"/>
              </a:lnTo>
              <a:lnTo>
                <a:pt x="148716" y="65151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20D267-6832-436A-95A3-4ED4F0E440AC}">
      <dsp:nvSpPr>
        <dsp:cNvPr id="0" name=""/>
        <dsp:cNvSpPr/>
      </dsp:nvSpPr>
      <dsp:spPr>
        <a:xfrm>
          <a:off x="2201502" y="1714787"/>
          <a:ext cx="148716" cy="651519"/>
        </a:xfrm>
        <a:custGeom>
          <a:avLst/>
          <a:gdLst/>
          <a:ahLst/>
          <a:cxnLst/>
          <a:rect l="0" t="0" r="0" b="0"/>
          <a:pathLst>
            <a:path>
              <a:moveTo>
                <a:pt x="148716" y="0"/>
              </a:moveTo>
              <a:lnTo>
                <a:pt x="148716" y="651519"/>
              </a:lnTo>
              <a:lnTo>
                <a:pt x="0" y="651519"/>
              </a:lnTo>
            </a:path>
          </a:pathLst>
        </a:custGeom>
        <a:noFill/>
        <a:ln w="15875"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14086C-F575-4E97-8A61-5E033E07B363}">
      <dsp:nvSpPr>
        <dsp:cNvPr id="0" name=""/>
        <dsp:cNvSpPr/>
      </dsp:nvSpPr>
      <dsp:spPr>
        <a:xfrm>
          <a:off x="3058393" y="709180"/>
          <a:ext cx="1005606" cy="651519"/>
        </a:xfrm>
        <a:custGeom>
          <a:avLst/>
          <a:gdLst/>
          <a:ahLst/>
          <a:cxnLst/>
          <a:rect l="0" t="0" r="0" b="0"/>
          <a:pathLst>
            <a:path>
              <a:moveTo>
                <a:pt x="1005606" y="0"/>
              </a:moveTo>
              <a:lnTo>
                <a:pt x="1005606" y="651519"/>
              </a:lnTo>
              <a:lnTo>
                <a:pt x="0" y="651519"/>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2C7307-FE9C-4A54-B133-E50EF13B5808}">
      <dsp:nvSpPr>
        <dsp:cNvPr id="0" name=""/>
        <dsp:cNvSpPr/>
      </dsp:nvSpPr>
      <dsp:spPr>
        <a:xfrm>
          <a:off x="3355826" y="1006"/>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Aguas Termales</a:t>
          </a:r>
          <a:endParaRPr lang="es-EC" sz="1600" kern="1200" dirty="0"/>
        </a:p>
      </dsp:txBody>
      <dsp:txXfrm>
        <a:off x="3355826" y="1006"/>
        <a:ext cx="1416347" cy="708173"/>
      </dsp:txXfrm>
    </dsp:sp>
    <dsp:sp modelId="{B864D807-1D8B-4AF2-B8F1-F1B055818E59}">
      <dsp:nvSpPr>
        <dsp:cNvPr id="0" name=""/>
        <dsp:cNvSpPr/>
      </dsp:nvSpPr>
      <dsp:spPr>
        <a:xfrm>
          <a:off x="1642045" y="1006613"/>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Temperatura</a:t>
          </a:r>
          <a:endParaRPr lang="es-EC" sz="1600" kern="1200" dirty="0"/>
        </a:p>
      </dsp:txBody>
      <dsp:txXfrm>
        <a:off x="1642045" y="1006613"/>
        <a:ext cx="1416347" cy="708173"/>
      </dsp:txXfrm>
    </dsp:sp>
    <dsp:sp modelId="{83D0C7E3-8D7F-4DE5-966E-1C45D310C793}">
      <dsp:nvSpPr>
        <dsp:cNvPr id="0" name=""/>
        <dsp:cNvSpPr/>
      </dsp:nvSpPr>
      <dsp:spPr>
        <a:xfrm>
          <a:off x="785155" y="2012220"/>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Frías</a:t>
          </a:r>
          <a:endParaRPr lang="es-EC" sz="1600" kern="1200" dirty="0"/>
        </a:p>
      </dsp:txBody>
      <dsp:txXfrm>
        <a:off x="785155" y="2012220"/>
        <a:ext cx="1416347" cy="708173"/>
      </dsp:txXfrm>
    </dsp:sp>
    <dsp:sp modelId="{422FB41B-5702-400B-9976-DA699B8B75AB}">
      <dsp:nvSpPr>
        <dsp:cNvPr id="0" name=""/>
        <dsp:cNvSpPr/>
      </dsp:nvSpPr>
      <dsp:spPr>
        <a:xfrm>
          <a:off x="2498935" y="2012220"/>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err="1" smtClean="0"/>
            <a:t>Hipotermales</a:t>
          </a:r>
          <a:endParaRPr lang="es-EC" sz="1600" kern="1200" dirty="0"/>
        </a:p>
      </dsp:txBody>
      <dsp:txXfrm>
        <a:off x="2498935" y="2012220"/>
        <a:ext cx="1416347" cy="708173"/>
      </dsp:txXfrm>
    </dsp:sp>
    <dsp:sp modelId="{9F8D4968-36D0-4A8E-A0B3-6CA1FC810DA9}">
      <dsp:nvSpPr>
        <dsp:cNvPr id="0" name=""/>
        <dsp:cNvSpPr/>
      </dsp:nvSpPr>
      <dsp:spPr>
        <a:xfrm>
          <a:off x="785155" y="3017826"/>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Termales</a:t>
          </a:r>
          <a:endParaRPr lang="es-EC" sz="1600" kern="1200" dirty="0"/>
        </a:p>
      </dsp:txBody>
      <dsp:txXfrm>
        <a:off x="785155" y="3017826"/>
        <a:ext cx="1416347" cy="708173"/>
      </dsp:txXfrm>
    </dsp:sp>
    <dsp:sp modelId="{2812FB5B-CC7F-46FE-85B5-A5BDADEFE04C}">
      <dsp:nvSpPr>
        <dsp:cNvPr id="0" name=""/>
        <dsp:cNvSpPr/>
      </dsp:nvSpPr>
      <dsp:spPr>
        <a:xfrm>
          <a:off x="2498935" y="3017826"/>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Hipertermales</a:t>
          </a:r>
          <a:endParaRPr lang="es-EC" sz="1600" kern="1200" dirty="0"/>
        </a:p>
      </dsp:txBody>
      <dsp:txXfrm>
        <a:off x="2498935" y="3017826"/>
        <a:ext cx="1416347" cy="708173"/>
      </dsp:txXfrm>
    </dsp:sp>
    <dsp:sp modelId="{4FBD4B74-D8D1-4EC0-B487-2308EC3169E3}">
      <dsp:nvSpPr>
        <dsp:cNvPr id="0" name=""/>
        <dsp:cNvSpPr/>
      </dsp:nvSpPr>
      <dsp:spPr>
        <a:xfrm>
          <a:off x="5069606" y="1006613"/>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Composición Química</a:t>
          </a:r>
          <a:endParaRPr lang="es-EC" sz="1600" kern="1200" dirty="0"/>
        </a:p>
      </dsp:txBody>
      <dsp:txXfrm>
        <a:off x="5069606" y="1006613"/>
        <a:ext cx="1416347" cy="708173"/>
      </dsp:txXfrm>
    </dsp:sp>
    <dsp:sp modelId="{491ECCA8-048F-468B-BEAF-711E2139BB2F}">
      <dsp:nvSpPr>
        <dsp:cNvPr id="0" name=""/>
        <dsp:cNvSpPr/>
      </dsp:nvSpPr>
      <dsp:spPr>
        <a:xfrm>
          <a:off x="4212716" y="2012220"/>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Ferruginosas</a:t>
          </a:r>
          <a:endParaRPr lang="es-EC" sz="1600" kern="1200" dirty="0"/>
        </a:p>
      </dsp:txBody>
      <dsp:txXfrm>
        <a:off x="4212716" y="2012220"/>
        <a:ext cx="1416347" cy="708173"/>
      </dsp:txXfrm>
    </dsp:sp>
    <dsp:sp modelId="{22D60284-C6C2-44C0-A200-DCF619DE2059}">
      <dsp:nvSpPr>
        <dsp:cNvPr id="0" name=""/>
        <dsp:cNvSpPr/>
      </dsp:nvSpPr>
      <dsp:spPr>
        <a:xfrm>
          <a:off x="5926497" y="2012220"/>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Cloruradas</a:t>
          </a:r>
          <a:endParaRPr lang="es-EC" sz="1600" kern="1200" dirty="0"/>
        </a:p>
      </dsp:txBody>
      <dsp:txXfrm>
        <a:off x="5926497" y="2012220"/>
        <a:ext cx="1416347" cy="708173"/>
      </dsp:txXfrm>
    </dsp:sp>
    <dsp:sp modelId="{B4B6537F-B2BF-453E-91BB-F7F941F5FB09}">
      <dsp:nvSpPr>
        <dsp:cNvPr id="0" name=""/>
        <dsp:cNvSpPr/>
      </dsp:nvSpPr>
      <dsp:spPr>
        <a:xfrm>
          <a:off x="4212716" y="3017826"/>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Sulfatadas</a:t>
          </a:r>
          <a:endParaRPr lang="es-EC" sz="1600" kern="1200" dirty="0"/>
        </a:p>
      </dsp:txBody>
      <dsp:txXfrm>
        <a:off x="4212716" y="3017826"/>
        <a:ext cx="1416347" cy="708173"/>
      </dsp:txXfrm>
    </dsp:sp>
    <dsp:sp modelId="{C2D58D63-5149-4A69-8909-796D2C994A39}">
      <dsp:nvSpPr>
        <dsp:cNvPr id="0" name=""/>
        <dsp:cNvSpPr/>
      </dsp:nvSpPr>
      <dsp:spPr>
        <a:xfrm>
          <a:off x="5926497" y="3017826"/>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Bicarbonatadas</a:t>
          </a:r>
          <a:endParaRPr lang="es-EC" sz="1600" kern="1200" dirty="0"/>
        </a:p>
      </dsp:txBody>
      <dsp:txXfrm>
        <a:off x="5926497" y="3017826"/>
        <a:ext cx="1416347" cy="708173"/>
      </dsp:txXfrm>
    </dsp:sp>
    <dsp:sp modelId="{90B94B03-4A4F-48D1-BA94-A07501F94205}">
      <dsp:nvSpPr>
        <dsp:cNvPr id="0" name=""/>
        <dsp:cNvSpPr/>
      </dsp:nvSpPr>
      <dsp:spPr>
        <a:xfrm>
          <a:off x="4212716" y="4023433"/>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Sulfuradas</a:t>
          </a:r>
          <a:endParaRPr lang="es-EC" sz="1600" kern="1200" dirty="0"/>
        </a:p>
      </dsp:txBody>
      <dsp:txXfrm>
        <a:off x="4212716" y="4023433"/>
        <a:ext cx="1416347" cy="708173"/>
      </dsp:txXfrm>
    </dsp:sp>
    <dsp:sp modelId="{D56946E3-E322-4B8F-B6C4-9FDDF9DA275F}">
      <dsp:nvSpPr>
        <dsp:cNvPr id="0" name=""/>
        <dsp:cNvSpPr/>
      </dsp:nvSpPr>
      <dsp:spPr>
        <a:xfrm>
          <a:off x="5926497" y="4023433"/>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Sulfurosas</a:t>
          </a:r>
          <a:endParaRPr lang="es-EC" sz="1600" kern="1200" dirty="0"/>
        </a:p>
      </dsp:txBody>
      <dsp:txXfrm>
        <a:off x="5926497" y="4023433"/>
        <a:ext cx="1416347" cy="708173"/>
      </dsp:txXfrm>
    </dsp:sp>
    <dsp:sp modelId="{F45EC88F-B5D8-453E-ACC6-4AB7628404A8}">
      <dsp:nvSpPr>
        <dsp:cNvPr id="0" name=""/>
        <dsp:cNvSpPr/>
      </dsp:nvSpPr>
      <dsp:spPr>
        <a:xfrm>
          <a:off x="5902121" y="14652"/>
          <a:ext cx="1416347" cy="708173"/>
        </a:xfrm>
        <a:prstGeom prst="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Emergen de la tierra</a:t>
          </a:r>
        </a:p>
        <a:p>
          <a:pPr lvl="0" algn="ctr" defTabSz="711200">
            <a:lnSpc>
              <a:spcPct val="90000"/>
            </a:lnSpc>
            <a:spcBef>
              <a:spcPct val="0"/>
            </a:spcBef>
            <a:spcAft>
              <a:spcPct val="35000"/>
            </a:spcAft>
          </a:pPr>
          <a:r>
            <a:rPr lang="es-ES" sz="1600" kern="1200" dirty="0" smtClean="0"/>
            <a:t>&gt; 5ºC T.M.A</a:t>
          </a:r>
          <a:endParaRPr lang="es-EC" sz="1600" kern="1200" dirty="0"/>
        </a:p>
      </dsp:txBody>
      <dsp:txXfrm>
        <a:off x="5902121" y="14652"/>
        <a:ext cx="1416347" cy="7081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F980-2D8A-426E-9A5D-19B41013A7F6}">
      <dsp:nvSpPr>
        <dsp:cNvPr id="0" name=""/>
        <dsp:cNvSpPr/>
      </dsp:nvSpPr>
      <dsp:spPr>
        <a:xfrm rot="5400000">
          <a:off x="166006" y="2542759"/>
          <a:ext cx="493984" cy="821978"/>
        </a:xfrm>
        <a:prstGeom prst="corner">
          <a:avLst>
            <a:gd name="adj1" fmla="val 16120"/>
            <a:gd name="adj2" fmla="val 161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D9ADC-8DD1-47BA-BE3E-93435240B5A6}">
      <dsp:nvSpPr>
        <dsp:cNvPr id="0" name=""/>
        <dsp:cNvSpPr/>
      </dsp:nvSpPr>
      <dsp:spPr>
        <a:xfrm>
          <a:off x="83547" y="2788354"/>
          <a:ext cx="742087" cy="65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a:t>Inventario Turístico</a:t>
          </a:r>
        </a:p>
      </dsp:txBody>
      <dsp:txXfrm>
        <a:off x="83547" y="2788354"/>
        <a:ext cx="742087" cy="650482"/>
      </dsp:txXfrm>
    </dsp:sp>
    <dsp:sp modelId="{1F0F8A6D-E3FD-4DB0-A5AA-D34F8C6529EC}">
      <dsp:nvSpPr>
        <dsp:cNvPr id="0" name=""/>
        <dsp:cNvSpPr/>
      </dsp:nvSpPr>
      <dsp:spPr>
        <a:xfrm>
          <a:off x="685618" y="2482244"/>
          <a:ext cx="140016" cy="140016"/>
        </a:xfrm>
        <a:prstGeom prst="triangle">
          <a:avLst>
            <a:gd name="adj" fmla="val 100000"/>
          </a:avLst>
        </a:prstGeom>
        <a:solidFill>
          <a:schemeClr val="accent5">
            <a:hueOff val="168342"/>
            <a:satOff val="-805"/>
            <a:lumOff val="882"/>
            <a:alphaOff val="0"/>
          </a:schemeClr>
        </a:solidFill>
        <a:ln w="15875" cap="flat" cmpd="sng" algn="ctr">
          <a:solidFill>
            <a:schemeClr val="accent5">
              <a:hueOff val="168342"/>
              <a:satOff val="-805"/>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F5909-3789-492C-B6B5-9D34B46C083E}">
      <dsp:nvSpPr>
        <dsp:cNvPr id="0" name=""/>
        <dsp:cNvSpPr/>
      </dsp:nvSpPr>
      <dsp:spPr>
        <a:xfrm rot="5400000">
          <a:off x="1074465" y="2317960"/>
          <a:ext cx="493984" cy="821978"/>
        </a:xfrm>
        <a:prstGeom prst="corner">
          <a:avLst>
            <a:gd name="adj1" fmla="val 16120"/>
            <a:gd name="adj2" fmla="val 16110"/>
          </a:avLst>
        </a:prstGeom>
        <a:solidFill>
          <a:schemeClr val="accent5">
            <a:hueOff val="336683"/>
            <a:satOff val="-1610"/>
            <a:lumOff val="1765"/>
            <a:alphaOff val="0"/>
          </a:schemeClr>
        </a:solidFill>
        <a:ln w="15875" cap="flat" cmpd="sng" algn="ctr">
          <a:solidFill>
            <a:schemeClr val="accent5">
              <a:hueOff val="336683"/>
              <a:satOff val="-1610"/>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F04C2-1FE7-40DA-8F19-DB8028FFA250}">
      <dsp:nvSpPr>
        <dsp:cNvPr id="0" name=""/>
        <dsp:cNvSpPr/>
      </dsp:nvSpPr>
      <dsp:spPr>
        <a:xfrm>
          <a:off x="992007" y="2563554"/>
          <a:ext cx="742087" cy="65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a:t>Descripción  actividades y puntos de interés a visitar</a:t>
          </a:r>
        </a:p>
      </dsp:txBody>
      <dsp:txXfrm>
        <a:off x="992007" y="2563554"/>
        <a:ext cx="742087" cy="650482"/>
      </dsp:txXfrm>
    </dsp:sp>
    <dsp:sp modelId="{FB579BFA-2BDA-4ECF-9B36-82366D997D2E}">
      <dsp:nvSpPr>
        <dsp:cNvPr id="0" name=""/>
        <dsp:cNvSpPr/>
      </dsp:nvSpPr>
      <dsp:spPr>
        <a:xfrm>
          <a:off x="1594078" y="2257445"/>
          <a:ext cx="140016" cy="140016"/>
        </a:xfrm>
        <a:prstGeom prst="triangle">
          <a:avLst>
            <a:gd name="adj" fmla="val 100000"/>
          </a:avLst>
        </a:prstGeom>
        <a:solidFill>
          <a:schemeClr val="accent5">
            <a:hueOff val="505025"/>
            <a:satOff val="-2415"/>
            <a:lumOff val="2647"/>
            <a:alphaOff val="0"/>
          </a:schemeClr>
        </a:solidFill>
        <a:ln w="15875" cap="flat" cmpd="sng" algn="ctr">
          <a:solidFill>
            <a:schemeClr val="accent5">
              <a:hueOff val="505025"/>
              <a:satOff val="-2415"/>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C0166-16BB-4AB2-83C2-286C08E39DE6}">
      <dsp:nvSpPr>
        <dsp:cNvPr id="0" name=""/>
        <dsp:cNvSpPr/>
      </dsp:nvSpPr>
      <dsp:spPr>
        <a:xfrm rot="5400000">
          <a:off x="1982925" y="2093160"/>
          <a:ext cx="493984" cy="821978"/>
        </a:xfrm>
        <a:prstGeom prst="corner">
          <a:avLst>
            <a:gd name="adj1" fmla="val 16120"/>
            <a:gd name="adj2" fmla="val 16110"/>
          </a:avLst>
        </a:prstGeom>
        <a:solidFill>
          <a:schemeClr val="accent5">
            <a:hueOff val="673367"/>
            <a:satOff val="-3220"/>
            <a:lumOff val="3529"/>
            <a:alphaOff val="0"/>
          </a:schemeClr>
        </a:solidFill>
        <a:ln w="15875" cap="flat" cmpd="sng" algn="ctr">
          <a:solidFill>
            <a:schemeClr val="accent5">
              <a:hueOff val="673367"/>
              <a:satOff val="-3220"/>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2EBCB-769B-47B5-94AF-38A3C597641C}">
      <dsp:nvSpPr>
        <dsp:cNvPr id="0" name=""/>
        <dsp:cNvSpPr/>
      </dsp:nvSpPr>
      <dsp:spPr>
        <a:xfrm>
          <a:off x="1900467" y="2338755"/>
          <a:ext cx="742087" cy="65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a:t>Tiempo y duración del recorrio</a:t>
          </a:r>
        </a:p>
      </dsp:txBody>
      <dsp:txXfrm>
        <a:off x="1900467" y="2338755"/>
        <a:ext cx="742087" cy="650482"/>
      </dsp:txXfrm>
    </dsp:sp>
    <dsp:sp modelId="{ED15EC06-BB47-4808-BEC0-DEDC8BC66C96}">
      <dsp:nvSpPr>
        <dsp:cNvPr id="0" name=""/>
        <dsp:cNvSpPr/>
      </dsp:nvSpPr>
      <dsp:spPr>
        <a:xfrm>
          <a:off x="2502538" y="2032645"/>
          <a:ext cx="140016" cy="140016"/>
        </a:xfrm>
        <a:prstGeom prst="triangle">
          <a:avLst>
            <a:gd name="adj" fmla="val 100000"/>
          </a:avLst>
        </a:prstGeom>
        <a:solidFill>
          <a:schemeClr val="accent5">
            <a:hueOff val="841708"/>
            <a:satOff val="-4025"/>
            <a:lumOff val="4412"/>
            <a:alphaOff val="0"/>
          </a:schemeClr>
        </a:solidFill>
        <a:ln w="15875" cap="flat" cmpd="sng" algn="ctr">
          <a:solidFill>
            <a:schemeClr val="accent5">
              <a:hueOff val="841708"/>
              <a:satOff val="-4025"/>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4F526-C9B4-40CB-B1A7-692D712763A2}">
      <dsp:nvSpPr>
        <dsp:cNvPr id="0" name=""/>
        <dsp:cNvSpPr/>
      </dsp:nvSpPr>
      <dsp:spPr>
        <a:xfrm rot="5400000">
          <a:off x="2891385" y="1868361"/>
          <a:ext cx="493984" cy="821978"/>
        </a:xfrm>
        <a:prstGeom prst="corner">
          <a:avLst>
            <a:gd name="adj1" fmla="val 16120"/>
            <a:gd name="adj2" fmla="val 16110"/>
          </a:avLst>
        </a:prstGeom>
        <a:solidFill>
          <a:schemeClr val="accent5">
            <a:hueOff val="1010050"/>
            <a:satOff val="-4830"/>
            <a:lumOff val="5294"/>
            <a:alphaOff val="0"/>
          </a:schemeClr>
        </a:solidFill>
        <a:ln w="15875" cap="flat" cmpd="sng" algn="ctr">
          <a:solidFill>
            <a:schemeClr val="accent5">
              <a:hueOff val="1010050"/>
              <a:satOff val="-4830"/>
              <a:lumOff val="5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705B5-C889-4B07-8899-699F33664B2C}">
      <dsp:nvSpPr>
        <dsp:cNvPr id="0" name=""/>
        <dsp:cNvSpPr/>
      </dsp:nvSpPr>
      <dsp:spPr>
        <a:xfrm>
          <a:off x="2808927" y="2113956"/>
          <a:ext cx="742087" cy="65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a:t>Nombre de la ruta</a:t>
          </a:r>
        </a:p>
      </dsp:txBody>
      <dsp:txXfrm>
        <a:off x="2808927" y="2113956"/>
        <a:ext cx="742087" cy="650482"/>
      </dsp:txXfrm>
    </dsp:sp>
    <dsp:sp modelId="{29AE58E9-040D-43AA-8FF3-00721A40B50A}">
      <dsp:nvSpPr>
        <dsp:cNvPr id="0" name=""/>
        <dsp:cNvSpPr/>
      </dsp:nvSpPr>
      <dsp:spPr>
        <a:xfrm>
          <a:off x="3410997" y="1807846"/>
          <a:ext cx="140016" cy="140016"/>
        </a:xfrm>
        <a:prstGeom prst="triangle">
          <a:avLst>
            <a:gd name="adj" fmla="val 100000"/>
          </a:avLst>
        </a:prstGeom>
        <a:solidFill>
          <a:schemeClr val="accent5">
            <a:hueOff val="1178392"/>
            <a:satOff val="-5635"/>
            <a:lumOff val="6177"/>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DFE3A-9681-4AA0-860B-70028F54F2BD}">
      <dsp:nvSpPr>
        <dsp:cNvPr id="0" name=""/>
        <dsp:cNvSpPr/>
      </dsp:nvSpPr>
      <dsp:spPr>
        <a:xfrm rot="5400000">
          <a:off x="3799845" y="1643562"/>
          <a:ext cx="493984" cy="821978"/>
        </a:xfrm>
        <a:prstGeom prst="corner">
          <a:avLst>
            <a:gd name="adj1" fmla="val 16120"/>
            <a:gd name="adj2" fmla="val 16110"/>
          </a:avLst>
        </a:prstGeom>
        <a:solidFill>
          <a:schemeClr val="accent5">
            <a:hueOff val="1346734"/>
            <a:satOff val="-6440"/>
            <a:lumOff val="7059"/>
            <a:alphaOff val="0"/>
          </a:schemeClr>
        </a:solidFill>
        <a:ln w="15875" cap="flat" cmpd="sng" algn="ctr">
          <a:solidFill>
            <a:schemeClr val="accent5">
              <a:hueOff val="1346734"/>
              <a:satOff val="-6440"/>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FB331-8818-4F60-BBAD-C3FC89536C20}">
      <dsp:nvSpPr>
        <dsp:cNvPr id="0" name=""/>
        <dsp:cNvSpPr/>
      </dsp:nvSpPr>
      <dsp:spPr>
        <a:xfrm>
          <a:off x="3717386" y="1889157"/>
          <a:ext cx="742087" cy="65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a:t>Analizar posibles rutas alternativas</a:t>
          </a:r>
        </a:p>
      </dsp:txBody>
      <dsp:txXfrm>
        <a:off x="3717386" y="1889157"/>
        <a:ext cx="742087" cy="650482"/>
      </dsp:txXfrm>
    </dsp:sp>
    <dsp:sp modelId="{A9E36128-915E-4CF2-BB5E-BCC477DD2498}">
      <dsp:nvSpPr>
        <dsp:cNvPr id="0" name=""/>
        <dsp:cNvSpPr/>
      </dsp:nvSpPr>
      <dsp:spPr>
        <a:xfrm>
          <a:off x="4319457" y="1583047"/>
          <a:ext cx="140016" cy="140016"/>
        </a:xfrm>
        <a:prstGeom prst="triangle">
          <a:avLst>
            <a:gd name="adj" fmla="val 100000"/>
          </a:avLst>
        </a:prstGeom>
        <a:solidFill>
          <a:schemeClr val="accent5">
            <a:hueOff val="1515075"/>
            <a:satOff val="-7245"/>
            <a:lumOff val="7941"/>
            <a:alphaOff val="0"/>
          </a:schemeClr>
        </a:solidFill>
        <a:ln w="15875" cap="flat" cmpd="sng" algn="ctr">
          <a:solidFill>
            <a:schemeClr val="accent5">
              <a:hueOff val="1515075"/>
              <a:satOff val="-7245"/>
              <a:lumOff val="7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49D4A-B8EF-4FE7-9A6C-3DCCF0754F4D}">
      <dsp:nvSpPr>
        <dsp:cNvPr id="0" name=""/>
        <dsp:cNvSpPr/>
      </dsp:nvSpPr>
      <dsp:spPr>
        <a:xfrm rot="5400000">
          <a:off x="4708304" y="1418763"/>
          <a:ext cx="493984" cy="821978"/>
        </a:xfrm>
        <a:prstGeom prst="corner">
          <a:avLst>
            <a:gd name="adj1" fmla="val 16120"/>
            <a:gd name="adj2" fmla="val 16110"/>
          </a:avLst>
        </a:prstGeom>
        <a:solidFill>
          <a:schemeClr val="accent5">
            <a:hueOff val="1683417"/>
            <a:satOff val="-8050"/>
            <a:lumOff val="8824"/>
            <a:alphaOff val="0"/>
          </a:schemeClr>
        </a:solidFill>
        <a:ln w="15875" cap="flat" cmpd="sng" algn="ctr">
          <a:solidFill>
            <a:schemeClr val="accent5">
              <a:hueOff val="1683417"/>
              <a:satOff val="-8050"/>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5CACE-54F2-4F4A-A32A-47CE1D9AD5E1}">
      <dsp:nvSpPr>
        <dsp:cNvPr id="0" name=""/>
        <dsp:cNvSpPr/>
      </dsp:nvSpPr>
      <dsp:spPr>
        <a:xfrm>
          <a:off x="4625846" y="1664357"/>
          <a:ext cx="742087" cy="65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a:t>Senalización de la ruta</a:t>
          </a:r>
        </a:p>
      </dsp:txBody>
      <dsp:txXfrm>
        <a:off x="4625846" y="1664357"/>
        <a:ext cx="742087" cy="650482"/>
      </dsp:txXfrm>
    </dsp:sp>
    <dsp:sp modelId="{234DAB8D-70DB-4A4E-8F75-D498182469E6}">
      <dsp:nvSpPr>
        <dsp:cNvPr id="0" name=""/>
        <dsp:cNvSpPr/>
      </dsp:nvSpPr>
      <dsp:spPr>
        <a:xfrm>
          <a:off x="5227917" y="1358248"/>
          <a:ext cx="140016" cy="140016"/>
        </a:xfrm>
        <a:prstGeom prst="triangle">
          <a:avLst>
            <a:gd name="adj" fmla="val 100000"/>
          </a:avLst>
        </a:prstGeom>
        <a:solidFill>
          <a:schemeClr val="accent5">
            <a:hueOff val="1851758"/>
            <a:satOff val="-8855"/>
            <a:lumOff val="9706"/>
            <a:alphaOff val="0"/>
          </a:schemeClr>
        </a:solidFill>
        <a:ln w="15875" cap="flat" cmpd="sng" algn="ctr">
          <a:solidFill>
            <a:schemeClr val="accent5">
              <a:hueOff val="1851758"/>
              <a:satOff val="-8855"/>
              <a:lumOff val="9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0DB875-E35B-47AB-8ED6-29D7655B5ED8}">
      <dsp:nvSpPr>
        <dsp:cNvPr id="0" name=""/>
        <dsp:cNvSpPr/>
      </dsp:nvSpPr>
      <dsp:spPr>
        <a:xfrm rot="5400000">
          <a:off x="5616764" y="1193963"/>
          <a:ext cx="493984" cy="821978"/>
        </a:xfrm>
        <a:prstGeom prst="corner">
          <a:avLst>
            <a:gd name="adj1" fmla="val 16120"/>
            <a:gd name="adj2" fmla="val 16110"/>
          </a:avLst>
        </a:prstGeom>
        <a:solidFill>
          <a:schemeClr val="accent5">
            <a:hueOff val="2020100"/>
            <a:satOff val="-9660"/>
            <a:lumOff val="10588"/>
            <a:alphaOff val="0"/>
          </a:schemeClr>
        </a:solidFill>
        <a:ln w="15875" cap="flat" cmpd="sng" algn="ctr">
          <a:solidFill>
            <a:schemeClr val="accent5">
              <a:hueOff val="2020100"/>
              <a:satOff val="-9660"/>
              <a:lumOff val="10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E3C8A-CF0C-4E2C-BBAD-9AABA9664469}">
      <dsp:nvSpPr>
        <dsp:cNvPr id="0" name=""/>
        <dsp:cNvSpPr/>
      </dsp:nvSpPr>
      <dsp:spPr>
        <a:xfrm>
          <a:off x="5534306" y="1439558"/>
          <a:ext cx="742087" cy="65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a:t>Mapa de la ruta</a:t>
          </a:r>
        </a:p>
      </dsp:txBody>
      <dsp:txXfrm>
        <a:off x="5534306" y="1439558"/>
        <a:ext cx="742087" cy="650482"/>
      </dsp:txXfrm>
    </dsp:sp>
    <dsp:sp modelId="{234FFEEE-2DFD-4345-979C-6B1C1634A771}">
      <dsp:nvSpPr>
        <dsp:cNvPr id="0" name=""/>
        <dsp:cNvSpPr/>
      </dsp:nvSpPr>
      <dsp:spPr>
        <a:xfrm>
          <a:off x="6136376" y="1133448"/>
          <a:ext cx="140016" cy="140016"/>
        </a:xfrm>
        <a:prstGeom prst="triangle">
          <a:avLst>
            <a:gd name="adj" fmla="val 100000"/>
          </a:avLst>
        </a:prstGeom>
        <a:solidFill>
          <a:schemeClr val="accent5">
            <a:hueOff val="2188442"/>
            <a:satOff val="-10465"/>
            <a:lumOff val="11471"/>
            <a:alphaOff val="0"/>
          </a:schemeClr>
        </a:solidFill>
        <a:ln w="15875" cap="flat" cmpd="sng" algn="ctr">
          <a:solidFill>
            <a:schemeClr val="accent5">
              <a:hueOff val="2188442"/>
              <a:satOff val="-10465"/>
              <a:lumOff val="11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69A2B-2383-4CC6-9D85-5A13C8505221}">
      <dsp:nvSpPr>
        <dsp:cNvPr id="0" name=""/>
        <dsp:cNvSpPr/>
      </dsp:nvSpPr>
      <dsp:spPr>
        <a:xfrm rot="5400000">
          <a:off x="6525224" y="969164"/>
          <a:ext cx="493984" cy="821978"/>
        </a:xfrm>
        <a:prstGeom prst="corner">
          <a:avLst>
            <a:gd name="adj1" fmla="val 16120"/>
            <a:gd name="adj2" fmla="val 16110"/>
          </a:avLst>
        </a:prstGeom>
        <a:solidFill>
          <a:schemeClr val="accent5">
            <a:hueOff val="2356783"/>
            <a:satOff val="-11270"/>
            <a:lumOff val="12353"/>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E95EE1-70A5-4F84-8B8F-A553AC18A476}">
      <dsp:nvSpPr>
        <dsp:cNvPr id="0" name=""/>
        <dsp:cNvSpPr/>
      </dsp:nvSpPr>
      <dsp:spPr>
        <a:xfrm>
          <a:off x="6442765" y="1214759"/>
          <a:ext cx="742087" cy="650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a:t>Comercialización de la ruta</a:t>
          </a:r>
        </a:p>
      </dsp:txBody>
      <dsp:txXfrm>
        <a:off x="6442765" y="1214759"/>
        <a:ext cx="742087" cy="6504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D3C55-9983-4639-B04D-8DDFFE21A631}">
      <dsp:nvSpPr>
        <dsp:cNvPr id="0" name=""/>
        <dsp:cNvSpPr/>
      </dsp:nvSpPr>
      <dsp:spPr>
        <a:xfrm>
          <a:off x="3654" y="715709"/>
          <a:ext cx="2197500" cy="8261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1: Análisis oferta y demanda</a:t>
          </a:r>
          <a:endParaRPr lang="es-EC" sz="1800" kern="1200" dirty="0"/>
        </a:p>
      </dsp:txBody>
      <dsp:txXfrm>
        <a:off x="3654" y="715709"/>
        <a:ext cx="2197500" cy="826177"/>
      </dsp:txXfrm>
    </dsp:sp>
    <dsp:sp modelId="{72A461EB-29B0-4F0E-9D93-87CA675EC498}">
      <dsp:nvSpPr>
        <dsp:cNvPr id="0" name=""/>
        <dsp:cNvSpPr/>
      </dsp:nvSpPr>
      <dsp:spPr>
        <a:xfrm>
          <a:off x="3654" y="1541887"/>
          <a:ext cx="2197500" cy="23346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Tipo de excursionista</a:t>
          </a:r>
          <a:endParaRPr lang="es-EC" sz="1800" kern="1200" dirty="0"/>
        </a:p>
        <a:p>
          <a:pPr marL="171450" lvl="1" indent="-171450" algn="l" defTabSz="800100">
            <a:lnSpc>
              <a:spcPct val="90000"/>
            </a:lnSpc>
            <a:spcBef>
              <a:spcPct val="0"/>
            </a:spcBef>
            <a:spcAft>
              <a:spcPct val="15000"/>
            </a:spcAft>
            <a:buChar char="••"/>
          </a:pPr>
          <a:r>
            <a:rPr lang="es-ES" sz="1800" kern="1200" dirty="0" smtClean="0"/>
            <a:t>Aspectos que deben tomarse en cuenta para llegar a ser considerados un referente en turismo termal</a:t>
          </a:r>
          <a:endParaRPr lang="es-EC" sz="1800" kern="1200" dirty="0"/>
        </a:p>
      </dsp:txBody>
      <dsp:txXfrm>
        <a:off x="3654" y="1541887"/>
        <a:ext cx="2197500" cy="2334622"/>
      </dsp:txXfrm>
    </dsp:sp>
    <dsp:sp modelId="{46467904-AA52-4131-9E06-1F49A163B10D}">
      <dsp:nvSpPr>
        <dsp:cNvPr id="0" name=""/>
        <dsp:cNvSpPr/>
      </dsp:nvSpPr>
      <dsp:spPr>
        <a:xfrm>
          <a:off x="2508805" y="715709"/>
          <a:ext cx="2197500" cy="8261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2: Relación de GAD’s con prestadores de servicios</a:t>
          </a:r>
          <a:endParaRPr lang="es-EC" sz="1800" kern="1200" dirty="0"/>
        </a:p>
      </dsp:txBody>
      <dsp:txXfrm>
        <a:off x="2508805" y="715709"/>
        <a:ext cx="2197500" cy="826177"/>
      </dsp:txXfrm>
    </dsp:sp>
    <dsp:sp modelId="{3D7BE965-C021-46C5-B394-49E325A15C33}">
      <dsp:nvSpPr>
        <dsp:cNvPr id="0" name=""/>
        <dsp:cNvSpPr/>
      </dsp:nvSpPr>
      <dsp:spPr>
        <a:xfrm>
          <a:off x="2508805" y="1541887"/>
          <a:ext cx="2197500" cy="23346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Relación nula con GAD's</a:t>
          </a:r>
          <a:endParaRPr lang="es-EC" sz="1800" kern="1200" dirty="0"/>
        </a:p>
        <a:p>
          <a:pPr marL="171450" lvl="1" indent="-171450" algn="l" defTabSz="800100">
            <a:lnSpc>
              <a:spcPct val="90000"/>
            </a:lnSpc>
            <a:spcBef>
              <a:spcPct val="0"/>
            </a:spcBef>
            <a:spcAft>
              <a:spcPct val="15000"/>
            </a:spcAft>
            <a:buChar char="••"/>
          </a:pPr>
          <a:r>
            <a:rPr lang="es-ES" sz="1800" kern="1200" dirty="0" smtClean="0"/>
            <a:t>Balnearios están dentro del inventario de cada parroquia y del consejo provincial de Pichincha</a:t>
          </a:r>
          <a:endParaRPr lang="es-EC" sz="1800" kern="1200" dirty="0"/>
        </a:p>
      </dsp:txBody>
      <dsp:txXfrm>
        <a:off x="2508805" y="1541887"/>
        <a:ext cx="2197500" cy="2334622"/>
      </dsp:txXfrm>
    </dsp:sp>
    <dsp:sp modelId="{34CF3A42-2921-485A-8AA6-1C8B3B689DC7}">
      <dsp:nvSpPr>
        <dsp:cNvPr id="0" name=""/>
        <dsp:cNvSpPr/>
      </dsp:nvSpPr>
      <dsp:spPr>
        <a:xfrm>
          <a:off x="5013956" y="715709"/>
          <a:ext cx="2197500" cy="8261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3: Estrategias Marketing</a:t>
          </a:r>
          <a:endParaRPr lang="es-EC" sz="1800" kern="1200" dirty="0"/>
        </a:p>
      </dsp:txBody>
      <dsp:txXfrm>
        <a:off x="5013956" y="715709"/>
        <a:ext cx="2197500" cy="826177"/>
      </dsp:txXfrm>
    </dsp:sp>
    <dsp:sp modelId="{F67A9C52-47EA-4C21-9B47-BECBECFA55C2}">
      <dsp:nvSpPr>
        <dsp:cNvPr id="0" name=""/>
        <dsp:cNvSpPr/>
      </dsp:nvSpPr>
      <dsp:spPr>
        <a:xfrm>
          <a:off x="5013956" y="1541887"/>
          <a:ext cx="2197500" cy="23346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La Merced único establecimientos con estrategias de marketing</a:t>
          </a:r>
          <a:endParaRPr lang="es-EC" sz="1800" kern="1200" dirty="0"/>
        </a:p>
        <a:p>
          <a:pPr marL="171450" lvl="1" indent="-171450" algn="l" defTabSz="800100">
            <a:lnSpc>
              <a:spcPct val="90000"/>
            </a:lnSpc>
            <a:spcBef>
              <a:spcPct val="0"/>
            </a:spcBef>
            <a:spcAft>
              <a:spcPct val="15000"/>
            </a:spcAft>
            <a:buChar char="••"/>
          </a:pPr>
          <a:r>
            <a:rPr lang="es-ES" sz="1800" kern="1200" dirty="0" smtClean="0"/>
            <a:t>El Tingo y La Merced tienen nomenclatura del MINTUR</a:t>
          </a:r>
          <a:endParaRPr lang="es-EC" sz="1800" kern="1200" dirty="0"/>
        </a:p>
      </dsp:txBody>
      <dsp:txXfrm>
        <a:off x="5013956" y="1541887"/>
        <a:ext cx="2197500" cy="2334622"/>
      </dsp:txXfrm>
    </dsp:sp>
    <dsp:sp modelId="{96E59753-8CBC-4E79-B35E-F32DA51197AA}">
      <dsp:nvSpPr>
        <dsp:cNvPr id="0" name=""/>
        <dsp:cNvSpPr/>
      </dsp:nvSpPr>
      <dsp:spPr>
        <a:xfrm>
          <a:off x="7519106" y="715709"/>
          <a:ext cx="2197500" cy="82617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4: Evolución Desarrollo Turístico</a:t>
          </a:r>
          <a:endParaRPr lang="es-EC" sz="1800" kern="1200" dirty="0"/>
        </a:p>
      </dsp:txBody>
      <dsp:txXfrm>
        <a:off x="7519106" y="715709"/>
        <a:ext cx="2197500" cy="826177"/>
      </dsp:txXfrm>
    </dsp:sp>
    <dsp:sp modelId="{8CBF9E68-0A58-4FE5-9A68-ECCA97DD313B}">
      <dsp:nvSpPr>
        <dsp:cNvPr id="0" name=""/>
        <dsp:cNvSpPr/>
      </dsp:nvSpPr>
      <dsp:spPr>
        <a:xfrm>
          <a:off x="7519106" y="1541887"/>
          <a:ext cx="2197500" cy="233462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Años 80-90 tuvo su declive</a:t>
          </a:r>
          <a:endParaRPr lang="es-EC" sz="1800" kern="1200" dirty="0"/>
        </a:p>
        <a:p>
          <a:pPr marL="171450" lvl="1" indent="-171450" algn="l" defTabSz="800100">
            <a:lnSpc>
              <a:spcPct val="90000"/>
            </a:lnSpc>
            <a:spcBef>
              <a:spcPct val="0"/>
            </a:spcBef>
            <a:spcAft>
              <a:spcPct val="15000"/>
            </a:spcAft>
            <a:buChar char="••"/>
          </a:pPr>
          <a:r>
            <a:rPr lang="es-ES" sz="1800" kern="1200" dirty="0" smtClean="0"/>
            <a:t>Etapa de rejuvenecimiento</a:t>
          </a:r>
          <a:endParaRPr lang="es-EC" sz="1800" kern="1200" dirty="0"/>
        </a:p>
        <a:p>
          <a:pPr marL="171450" lvl="1" indent="-171450" algn="l" defTabSz="800100">
            <a:lnSpc>
              <a:spcPct val="90000"/>
            </a:lnSpc>
            <a:spcBef>
              <a:spcPct val="0"/>
            </a:spcBef>
            <a:spcAft>
              <a:spcPct val="15000"/>
            </a:spcAft>
            <a:buChar char="••"/>
          </a:pPr>
          <a:r>
            <a:rPr lang="es-ES" sz="1800" kern="1200" dirty="0" smtClean="0"/>
            <a:t>Excursionistas consideran que el desarrollo turístico en el sector es “Medio”</a:t>
          </a:r>
          <a:endParaRPr lang="es-EC" sz="1800" kern="1200" dirty="0"/>
        </a:p>
      </dsp:txBody>
      <dsp:txXfrm>
        <a:off x="7519106" y="1541887"/>
        <a:ext cx="2197500" cy="23346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56915-02CF-467F-82D5-06520B26C6C2}">
      <dsp:nvSpPr>
        <dsp:cNvPr id="0" name=""/>
        <dsp:cNvSpPr/>
      </dsp:nvSpPr>
      <dsp:spPr>
        <a:xfrm>
          <a:off x="1041553" y="0"/>
          <a:ext cx="4592224" cy="27553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Es necesario motivar a los prestadores de servicios termales y entidades encargadas de su administración la mejora en la difusión de estos atractivos termales, ya que de esta manera se puede aportar al desarrollo turístico de la ciudad de Quito al ocasionar que más excursionistas y turistas visiten los mismos en los alrededores del volcán Ilaló.</a:t>
          </a:r>
          <a:endParaRPr lang="es-EC" sz="1600" kern="1200" dirty="0"/>
        </a:p>
      </dsp:txBody>
      <dsp:txXfrm>
        <a:off x="1041553" y="0"/>
        <a:ext cx="4592224" cy="2755334"/>
      </dsp:txXfrm>
    </dsp:sp>
    <dsp:sp modelId="{39CFA3AD-5171-49CB-8A45-0E087F1051B3}">
      <dsp:nvSpPr>
        <dsp:cNvPr id="0" name=""/>
        <dsp:cNvSpPr/>
      </dsp:nvSpPr>
      <dsp:spPr>
        <a:xfrm>
          <a:off x="6093000" y="0"/>
          <a:ext cx="4592224" cy="27553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Mejorar la gestión en cada uno de los establecientes prestadores de servicios termales, debido a que no se manejan bajo un plan de gestión o un manual de procesos en el cual se establezca las responsabilidades de cada trabajador. Con ello se pude brindar un mejor servicio al excursionista y el lograr una fidelización a los balnearios de aguas termales en los alrededores del Ilaló.</a:t>
          </a:r>
          <a:endParaRPr lang="es-EC" sz="1600" kern="1200" dirty="0"/>
        </a:p>
      </dsp:txBody>
      <dsp:txXfrm>
        <a:off x="6093000" y="0"/>
        <a:ext cx="4592224" cy="2755334"/>
      </dsp:txXfrm>
    </dsp:sp>
    <dsp:sp modelId="{5D834047-0043-4251-AEF0-99E5939751F8}">
      <dsp:nvSpPr>
        <dsp:cNvPr id="0" name=""/>
        <dsp:cNvSpPr/>
      </dsp:nvSpPr>
      <dsp:spPr>
        <a:xfrm>
          <a:off x="3567276" y="3214557"/>
          <a:ext cx="4592224" cy="275533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La colocación de señalética turística es indispensable para que los nuevos excursionistas puedan informarse y acceder a los balnearios termales. Por ello es recomendable trabajar conjuntamente con el MINTUR y los GAD´s parroquiales para la mejora de señalización turística en los alrededores de los balnearios.</a:t>
          </a:r>
          <a:endParaRPr lang="es-EC" sz="1600" kern="1200" dirty="0"/>
        </a:p>
      </dsp:txBody>
      <dsp:txXfrm>
        <a:off x="3567276" y="3214557"/>
        <a:ext cx="4592224" cy="2755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2F86E-F990-4C7E-AB76-C00CF26F1A2E}">
      <dsp:nvSpPr>
        <dsp:cNvPr id="0" name=""/>
        <dsp:cNvSpPr/>
      </dsp:nvSpPr>
      <dsp:spPr>
        <a:xfrm>
          <a:off x="2035" y="1681094"/>
          <a:ext cx="2413993" cy="120699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Teoría </a:t>
          </a:r>
          <a:endParaRPr lang="es-EC" sz="3900" kern="1200" dirty="0"/>
        </a:p>
      </dsp:txBody>
      <dsp:txXfrm>
        <a:off x="37387" y="1716446"/>
        <a:ext cx="2343289" cy="1136292"/>
      </dsp:txXfrm>
    </dsp:sp>
    <dsp:sp modelId="{3486AAFE-0DC7-4E10-B8C8-5C44CAE911C0}">
      <dsp:nvSpPr>
        <dsp:cNvPr id="0" name=""/>
        <dsp:cNvSpPr/>
      </dsp:nvSpPr>
      <dsp:spPr>
        <a:xfrm rot="18289469">
          <a:off x="2053391" y="1566795"/>
          <a:ext cx="1690872" cy="47548"/>
        </a:xfrm>
        <a:custGeom>
          <a:avLst/>
          <a:gdLst/>
          <a:ahLst/>
          <a:cxnLst/>
          <a:rect l="0" t="0" r="0" b="0"/>
          <a:pathLst>
            <a:path>
              <a:moveTo>
                <a:pt x="0" y="23774"/>
              </a:moveTo>
              <a:lnTo>
                <a:pt x="1690872" y="2377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2856556" y="1548297"/>
        <a:ext cx="84543" cy="84543"/>
      </dsp:txXfrm>
    </dsp:sp>
    <dsp:sp modelId="{FC016710-E2DD-4494-9450-EC42A70624CE}">
      <dsp:nvSpPr>
        <dsp:cNvPr id="0" name=""/>
        <dsp:cNvSpPr/>
      </dsp:nvSpPr>
      <dsp:spPr>
        <a:xfrm>
          <a:off x="3381626" y="293048"/>
          <a:ext cx="2413993" cy="12069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Sistemas</a:t>
          </a:r>
          <a:endParaRPr lang="es-EC" sz="3900" kern="1200" dirty="0"/>
        </a:p>
      </dsp:txBody>
      <dsp:txXfrm>
        <a:off x="3416978" y="328400"/>
        <a:ext cx="2343289" cy="1136292"/>
      </dsp:txXfrm>
    </dsp:sp>
    <dsp:sp modelId="{833A8D1F-3C9E-4498-AB24-FC4C0617A80E}">
      <dsp:nvSpPr>
        <dsp:cNvPr id="0" name=""/>
        <dsp:cNvSpPr/>
      </dsp:nvSpPr>
      <dsp:spPr>
        <a:xfrm>
          <a:off x="2416029" y="2260818"/>
          <a:ext cx="965597" cy="47548"/>
        </a:xfrm>
        <a:custGeom>
          <a:avLst/>
          <a:gdLst/>
          <a:ahLst/>
          <a:cxnLst/>
          <a:rect l="0" t="0" r="0" b="0"/>
          <a:pathLst>
            <a:path>
              <a:moveTo>
                <a:pt x="0" y="23774"/>
              </a:moveTo>
              <a:lnTo>
                <a:pt x="965597" y="2377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874688" y="2260453"/>
        <a:ext cx="48279" cy="48279"/>
      </dsp:txXfrm>
    </dsp:sp>
    <dsp:sp modelId="{9D52C987-9EB0-447B-B57B-B6D3B69160BC}">
      <dsp:nvSpPr>
        <dsp:cNvPr id="0" name=""/>
        <dsp:cNvSpPr/>
      </dsp:nvSpPr>
      <dsp:spPr>
        <a:xfrm>
          <a:off x="3381626" y="1681094"/>
          <a:ext cx="2413993" cy="12069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Desarrollo</a:t>
          </a:r>
          <a:endParaRPr lang="es-EC" sz="3900" kern="1200" dirty="0"/>
        </a:p>
      </dsp:txBody>
      <dsp:txXfrm>
        <a:off x="3416978" y="1716446"/>
        <a:ext cx="2343289" cy="1136292"/>
      </dsp:txXfrm>
    </dsp:sp>
    <dsp:sp modelId="{34509A63-41EE-4A96-94C4-61CABCD5AD7E}">
      <dsp:nvSpPr>
        <dsp:cNvPr id="0" name=""/>
        <dsp:cNvSpPr/>
      </dsp:nvSpPr>
      <dsp:spPr>
        <a:xfrm rot="3310531">
          <a:off x="2053391" y="2954841"/>
          <a:ext cx="1690872" cy="47548"/>
        </a:xfrm>
        <a:custGeom>
          <a:avLst/>
          <a:gdLst/>
          <a:ahLst/>
          <a:cxnLst/>
          <a:rect l="0" t="0" r="0" b="0"/>
          <a:pathLst>
            <a:path>
              <a:moveTo>
                <a:pt x="0" y="23774"/>
              </a:moveTo>
              <a:lnTo>
                <a:pt x="1690872" y="23774"/>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2856556" y="2936344"/>
        <a:ext cx="84543" cy="84543"/>
      </dsp:txXfrm>
    </dsp:sp>
    <dsp:sp modelId="{E94EAB32-23C3-4961-B690-4F1D0E5C6B1D}">
      <dsp:nvSpPr>
        <dsp:cNvPr id="0" name=""/>
        <dsp:cNvSpPr/>
      </dsp:nvSpPr>
      <dsp:spPr>
        <a:xfrm>
          <a:off x="3381626" y="3069140"/>
          <a:ext cx="2413993" cy="12069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smtClean="0"/>
            <a:t>Ventaja competitiva</a:t>
          </a:r>
          <a:endParaRPr lang="es-EC" sz="3900" kern="1200" dirty="0"/>
        </a:p>
      </dsp:txBody>
      <dsp:txXfrm>
        <a:off x="3416978" y="3104492"/>
        <a:ext cx="2343289" cy="113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945A7-476F-4F0F-8AD6-CD83F8E033E0}">
      <dsp:nvSpPr>
        <dsp:cNvPr id="0" name=""/>
        <dsp:cNvSpPr/>
      </dsp:nvSpPr>
      <dsp:spPr>
        <a:xfrm>
          <a:off x="0" y="3554319"/>
          <a:ext cx="5472330" cy="46650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Por el alcance</a:t>
          </a:r>
          <a:endParaRPr lang="es-EC" sz="1600" kern="1200" dirty="0"/>
        </a:p>
      </dsp:txBody>
      <dsp:txXfrm>
        <a:off x="0" y="3554319"/>
        <a:ext cx="5472330" cy="251911"/>
      </dsp:txXfrm>
    </dsp:sp>
    <dsp:sp modelId="{40BF702A-306C-4EC8-BDFD-5D918CD2389A}">
      <dsp:nvSpPr>
        <dsp:cNvPr id="0" name=""/>
        <dsp:cNvSpPr/>
      </dsp:nvSpPr>
      <dsp:spPr>
        <a:xfrm>
          <a:off x="0" y="3796900"/>
          <a:ext cx="2736165" cy="21459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Explicativo</a:t>
          </a:r>
          <a:endParaRPr lang="es-EC" sz="1300" kern="1200" dirty="0"/>
        </a:p>
      </dsp:txBody>
      <dsp:txXfrm>
        <a:off x="0" y="3796900"/>
        <a:ext cx="2736165" cy="214591"/>
      </dsp:txXfrm>
    </dsp:sp>
    <dsp:sp modelId="{36B2FEAE-1147-464C-B70D-7062EF1183C4}">
      <dsp:nvSpPr>
        <dsp:cNvPr id="0" name=""/>
        <dsp:cNvSpPr/>
      </dsp:nvSpPr>
      <dsp:spPr>
        <a:xfrm>
          <a:off x="2736165" y="3796900"/>
          <a:ext cx="2736165" cy="214591"/>
        </a:xfrm>
        <a:prstGeom prst="rect">
          <a:avLst/>
        </a:prstGeom>
        <a:solidFill>
          <a:schemeClr val="accent5">
            <a:tint val="40000"/>
            <a:alpha val="90000"/>
            <a:hueOff val="236850"/>
            <a:satOff val="436"/>
            <a:lumOff val="193"/>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Por que de los hechos</a:t>
          </a:r>
          <a:endParaRPr lang="es-EC" sz="1300" kern="1200" dirty="0"/>
        </a:p>
      </dsp:txBody>
      <dsp:txXfrm>
        <a:off x="2736165" y="3796900"/>
        <a:ext cx="2736165" cy="214591"/>
      </dsp:txXfrm>
    </dsp:sp>
    <dsp:sp modelId="{F4758858-B3BD-42FD-8BF9-57EFA7321B5D}">
      <dsp:nvSpPr>
        <dsp:cNvPr id="0" name=""/>
        <dsp:cNvSpPr/>
      </dsp:nvSpPr>
      <dsp:spPr>
        <a:xfrm rot="10800000">
          <a:off x="0" y="2843836"/>
          <a:ext cx="5472330" cy="717480"/>
        </a:xfrm>
        <a:prstGeom prst="upArrowCallou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Por el control de las variables</a:t>
          </a:r>
          <a:endParaRPr lang="es-EC" sz="1600" kern="1200" dirty="0"/>
        </a:p>
      </dsp:txBody>
      <dsp:txXfrm rot="-10800000">
        <a:off x="0" y="2843836"/>
        <a:ext cx="5472330" cy="251835"/>
      </dsp:txXfrm>
    </dsp:sp>
    <dsp:sp modelId="{AB1E88D3-FFD2-4A3E-B2AB-DB7F27BFF337}">
      <dsp:nvSpPr>
        <dsp:cNvPr id="0" name=""/>
        <dsp:cNvSpPr/>
      </dsp:nvSpPr>
      <dsp:spPr>
        <a:xfrm>
          <a:off x="0" y="3095672"/>
          <a:ext cx="2736165" cy="214526"/>
        </a:xfrm>
        <a:prstGeom prst="rect">
          <a:avLst/>
        </a:prstGeom>
        <a:solidFill>
          <a:schemeClr val="accent5">
            <a:tint val="40000"/>
            <a:alpha val="90000"/>
            <a:hueOff val="473700"/>
            <a:satOff val="872"/>
            <a:lumOff val="386"/>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No experimental</a:t>
          </a:r>
          <a:endParaRPr lang="es-EC" sz="1300" kern="1200" dirty="0"/>
        </a:p>
      </dsp:txBody>
      <dsp:txXfrm>
        <a:off x="0" y="3095672"/>
        <a:ext cx="2736165" cy="214526"/>
      </dsp:txXfrm>
    </dsp:sp>
    <dsp:sp modelId="{22538635-81DA-47CC-8D25-981A554FEDAA}">
      <dsp:nvSpPr>
        <dsp:cNvPr id="0" name=""/>
        <dsp:cNvSpPr/>
      </dsp:nvSpPr>
      <dsp:spPr>
        <a:xfrm>
          <a:off x="2736165" y="3095672"/>
          <a:ext cx="2736165" cy="214526"/>
        </a:xfrm>
        <a:prstGeom prst="rect">
          <a:avLst/>
        </a:prstGeom>
        <a:solidFill>
          <a:schemeClr val="accent5">
            <a:tint val="40000"/>
            <a:alpha val="90000"/>
            <a:hueOff val="710550"/>
            <a:satOff val="1308"/>
            <a:lumOff val="58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Sin manipulación de variables</a:t>
          </a:r>
          <a:endParaRPr lang="es-EC" sz="1300" kern="1200" dirty="0"/>
        </a:p>
      </dsp:txBody>
      <dsp:txXfrm>
        <a:off x="2736165" y="3095672"/>
        <a:ext cx="2736165" cy="214526"/>
      </dsp:txXfrm>
    </dsp:sp>
    <dsp:sp modelId="{9E434004-0C63-45DC-A02D-1A7523A55A44}">
      <dsp:nvSpPr>
        <dsp:cNvPr id="0" name=""/>
        <dsp:cNvSpPr/>
      </dsp:nvSpPr>
      <dsp:spPr>
        <a:xfrm rot="10800000">
          <a:off x="0" y="2133352"/>
          <a:ext cx="5472330" cy="717480"/>
        </a:xfrm>
        <a:prstGeom prst="upArrowCallou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Por la unidad de análisis</a:t>
          </a:r>
          <a:endParaRPr lang="es-EC" sz="1600" kern="1200" dirty="0"/>
        </a:p>
      </dsp:txBody>
      <dsp:txXfrm rot="-10800000">
        <a:off x="0" y="2133352"/>
        <a:ext cx="5472330" cy="251835"/>
      </dsp:txXfrm>
    </dsp:sp>
    <dsp:sp modelId="{35983563-7B39-4079-8519-18083A665594}">
      <dsp:nvSpPr>
        <dsp:cNvPr id="0" name=""/>
        <dsp:cNvSpPr/>
      </dsp:nvSpPr>
      <dsp:spPr>
        <a:xfrm>
          <a:off x="0" y="2385188"/>
          <a:ext cx="2736165" cy="214526"/>
        </a:xfrm>
        <a:prstGeom prst="rect">
          <a:avLst/>
        </a:prstGeom>
        <a:solidFill>
          <a:schemeClr val="accent5">
            <a:tint val="40000"/>
            <a:alpha val="90000"/>
            <a:hueOff val="947400"/>
            <a:satOff val="1744"/>
            <a:lumOff val="773"/>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Insitu</a:t>
          </a:r>
          <a:endParaRPr lang="es-EC" sz="1300" kern="1200" dirty="0"/>
        </a:p>
      </dsp:txBody>
      <dsp:txXfrm>
        <a:off x="0" y="2385188"/>
        <a:ext cx="2736165" cy="214526"/>
      </dsp:txXfrm>
    </dsp:sp>
    <dsp:sp modelId="{086D9AEC-8275-492F-BEE4-665B9BD8B074}">
      <dsp:nvSpPr>
        <dsp:cNvPr id="0" name=""/>
        <dsp:cNvSpPr/>
      </dsp:nvSpPr>
      <dsp:spPr>
        <a:xfrm>
          <a:off x="2736165" y="2385188"/>
          <a:ext cx="2736165" cy="214526"/>
        </a:xfrm>
        <a:prstGeom prst="rect">
          <a:avLst/>
        </a:prstGeom>
        <a:solidFill>
          <a:schemeClr val="accent5">
            <a:tint val="40000"/>
            <a:alpha val="90000"/>
            <a:hueOff val="1184250"/>
            <a:satOff val="2180"/>
            <a:lumOff val="966"/>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6 prestadores de servicios, 4 </a:t>
          </a:r>
          <a:r>
            <a:rPr lang="es-ES" sz="1300" kern="1200" dirty="0" err="1" smtClean="0"/>
            <a:t>Gad´s</a:t>
          </a:r>
          <a:endParaRPr lang="es-EC" sz="1300" kern="1200" dirty="0"/>
        </a:p>
      </dsp:txBody>
      <dsp:txXfrm>
        <a:off x="2736165" y="2385188"/>
        <a:ext cx="2736165" cy="214526"/>
      </dsp:txXfrm>
    </dsp:sp>
    <dsp:sp modelId="{D3B9B5F2-AD7D-414D-9FB1-B132C2919EB3}">
      <dsp:nvSpPr>
        <dsp:cNvPr id="0" name=""/>
        <dsp:cNvSpPr/>
      </dsp:nvSpPr>
      <dsp:spPr>
        <a:xfrm rot="10800000">
          <a:off x="0" y="1422869"/>
          <a:ext cx="5472330" cy="717480"/>
        </a:xfrm>
        <a:prstGeom prst="upArrowCallou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Por las fuentes de información</a:t>
          </a:r>
          <a:endParaRPr lang="es-EC" sz="1600" kern="1200" dirty="0"/>
        </a:p>
      </dsp:txBody>
      <dsp:txXfrm rot="-10800000">
        <a:off x="0" y="1422869"/>
        <a:ext cx="5472330" cy="251835"/>
      </dsp:txXfrm>
    </dsp:sp>
    <dsp:sp modelId="{D5644BFE-399A-4BCD-B284-9DF7351D9671}">
      <dsp:nvSpPr>
        <dsp:cNvPr id="0" name=""/>
        <dsp:cNvSpPr/>
      </dsp:nvSpPr>
      <dsp:spPr>
        <a:xfrm>
          <a:off x="0" y="1674705"/>
          <a:ext cx="2736165" cy="214526"/>
        </a:xfrm>
        <a:prstGeom prst="rect">
          <a:avLst/>
        </a:prstGeom>
        <a:solidFill>
          <a:schemeClr val="accent5">
            <a:tint val="40000"/>
            <a:alpha val="90000"/>
            <a:hueOff val="1421101"/>
            <a:satOff val="2616"/>
            <a:lumOff val="1159"/>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Mixto </a:t>
          </a:r>
          <a:endParaRPr lang="es-EC" sz="1300" kern="1200" dirty="0"/>
        </a:p>
      </dsp:txBody>
      <dsp:txXfrm>
        <a:off x="0" y="1674705"/>
        <a:ext cx="2736165" cy="214526"/>
      </dsp:txXfrm>
    </dsp:sp>
    <dsp:sp modelId="{6F99A721-D783-4BD5-811C-E2F58A1BDC8F}">
      <dsp:nvSpPr>
        <dsp:cNvPr id="0" name=""/>
        <dsp:cNvSpPr/>
      </dsp:nvSpPr>
      <dsp:spPr>
        <a:xfrm>
          <a:off x="2736165" y="1674705"/>
          <a:ext cx="2736165" cy="214526"/>
        </a:xfrm>
        <a:prstGeom prst="rect">
          <a:avLst/>
        </a:prstGeom>
        <a:solidFill>
          <a:schemeClr val="accent5">
            <a:tint val="40000"/>
            <a:alpha val="90000"/>
            <a:hueOff val="1657951"/>
            <a:satOff val="3052"/>
            <a:lumOff val="1352"/>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Documental y de campo</a:t>
          </a:r>
          <a:endParaRPr lang="es-EC" sz="1300" kern="1200" dirty="0"/>
        </a:p>
      </dsp:txBody>
      <dsp:txXfrm>
        <a:off x="2736165" y="1674705"/>
        <a:ext cx="2736165" cy="214526"/>
      </dsp:txXfrm>
    </dsp:sp>
    <dsp:sp modelId="{DD17857A-3E1C-4543-94DC-E29BF02DB5F0}">
      <dsp:nvSpPr>
        <dsp:cNvPr id="0" name=""/>
        <dsp:cNvSpPr/>
      </dsp:nvSpPr>
      <dsp:spPr>
        <a:xfrm rot="10800000">
          <a:off x="0" y="712386"/>
          <a:ext cx="5472330" cy="717480"/>
        </a:xfrm>
        <a:prstGeom prst="upArrowCallou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Por su finalidad</a:t>
          </a:r>
          <a:endParaRPr lang="es-EC" sz="1600" kern="1200" dirty="0"/>
        </a:p>
      </dsp:txBody>
      <dsp:txXfrm rot="-10800000">
        <a:off x="0" y="712386"/>
        <a:ext cx="5472330" cy="251835"/>
      </dsp:txXfrm>
    </dsp:sp>
    <dsp:sp modelId="{DC98FD80-2450-4C31-B05C-6AE979B43E9A}">
      <dsp:nvSpPr>
        <dsp:cNvPr id="0" name=""/>
        <dsp:cNvSpPr/>
      </dsp:nvSpPr>
      <dsp:spPr>
        <a:xfrm>
          <a:off x="0" y="964221"/>
          <a:ext cx="2736165" cy="214526"/>
        </a:xfrm>
        <a:prstGeom prst="rect">
          <a:avLst/>
        </a:prstGeom>
        <a:solidFill>
          <a:schemeClr val="accent5">
            <a:tint val="40000"/>
            <a:alpha val="90000"/>
            <a:hueOff val="1894801"/>
            <a:satOff val="3488"/>
            <a:lumOff val="1545"/>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Aplicada</a:t>
          </a:r>
          <a:endParaRPr lang="es-EC" sz="1300" kern="1200" dirty="0"/>
        </a:p>
      </dsp:txBody>
      <dsp:txXfrm>
        <a:off x="0" y="964221"/>
        <a:ext cx="2736165" cy="214526"/>
      </dsp:txXfrm>
    </dsp:sp>
    <dsp:sp modelId="{DD4F5ACE-4B15-4691-BA99-47B64EE93124}">
      <dsp:nvSpPr>
        <dsp:cNvPr id="0" name=""/>
        <dsp:cNvSpPr/>
      </dsp:nvSpPr>
      <dsp:spPr>
        <a:xfrm>
          <a:off x="2736165" y="964221"/>
          <a:ext cx="2736165" cy="214526"/>
        </a:xfrm>
        <a:prstGeom prst="rect">
          <a:avLst/>
        </a:prstGeom>
        <a:solidFill>
          <a:schemeClr val="accent5">
            <a:tint val="40000"/>
            <a:alpha val="90000"/>
            <a:hueOff val="2131651"/>
            <a:satOff val="3924"/>
            <a:lumOff val="1739"/>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Práctica</a:t>
          </a:r>
          <a:endParaRPr lang="es-EC" sz="1300" kern="1200" dirty="0"/>
        </a:p>
      </dsp:txBody>
      <dsp:txXfrm>
        <a:off x="2736165" y="964221"/>
        <a:ext cx="2736165" cy="214526"/>
      </dsp:txXfrm>
    </dsp:sp>
    <dsp:sp modelId="{47C64028-4F2B-4C63-82AA-45827BB15837}">
      <dsp:nvSpPr>
        <dsp:cNvPr id="0" name=""/>
        <dsp:cNvSpPr/>
      </dsp:nvSpPr>
      <dsp:spPr>
        <a:xfrm rot="10800000">
          <a:off x="0" y="1902"/>
          <a:ext cx="5472330" cy="717480"/>
        </a:xfrm>
        <a:prstGeom prst="upArrowCallou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t>Enfoque </a:t>
          </a:r>
          <a:endParaRPr lang="es-EC" sz="1600" kern="1200" dirty="0"/>
        </a:p>
      </dsp:txBody>
      <dsp:txXfrm rot="-10800000">
        <a:off x="0" y="1902"/>
        <a:ext cx="5472330" cy="251835"/>
      </dsp:txXfrm>
    </dsp:sp>
    <dsp:sp modelId="{1B6A7194-7ADA-4818-AACE-CB905EAB5833}">
      <dsp:nvSpPr>
        <dsp:cNvPr id="0" name=""/>
        <dsp:cNvSpPr/>
      </dsp:nvSpPr>
      <dsp:spPr>
        <a:xfrm>
          <a:off x="0" y="253738"/>
          <a:ext cx="2736165" cy="214526"/>
        </a:xfrm>
        <a:prstGeom prst="rect">
          <a:avLst/>
        </a:prstGeom>
        <a:solidFill>
          <a:schemeClr val="accent5">
            <a:tint val="40000"/>
            <a:alpha val="90000"/>
            <a:hueOff val="2368501"/>
            <a:satOff val="4360"/>
            <a:lumOff val="1932"/>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Mixto</a:t>
          </a:r>
          <a:endParaRPr lang="es-EC" sz="1300" kern="1200" dirty="0"/>
        </a:p>
      </dsp:txBody>
      <dsp:txXfrm>
        <a:off x="0" y="253738"/>
        <a:ext cx="2736165" cy="214526"/>
      </dsp:txXfrm>
    </dsp:sp>
    <dsp:sp modelId="{E4045DB8-ABE8-45D3-AF88-EE57DBBD3063}">
      <dsp:nvSpPr>
        <dsp:cNvPr id="0" name=""/>
        <dsp:cNvSpPr/>
      </dsp:nvSpPr>
      <dsp:spPr>
        <a:xfrm>
          <a:off x="2736165" y="253738"/>
          <a:ext cx="2736165" cy="214526"/>
        </a:xfrm>
        <a:prstGeom prst="rect">
          <a:avLst/>
        </a:prstGeom>
        <a:solidFill>
          <a:schemeClr val="accent5">
            <a:tint val="40000"/>
            <a:alpha val="90000"/>
            <a:hueOff val="2605351"/>
            <a:satOff val="4796"/>
            <a:lumOff val="2125"/>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s-ES" sz="1300" kern="1200" dirty="0" smtClean="0"/>
            <a:t>Cualitativo y Cuantitativo</a:t>
          </a:r>
          <a:endParaRPr lang="es-EC" sz="1300" kern="1200" dirty="0"/>
        </a:p>
      </dsp:txBody>
      <dsp:txXfrm>
        <a:off x="2736165" y="253738"/>
        <a:ext cx="2736165" cy="214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FB6C5-A06C-4988-964F-5FDDA7DD734F}">
      <dsp:nvSpPr>
        <dsp:cNvPr id="0" name=""/>
        <dsp:cNvSpPr/>
      </dsp:nvSpPr>
      <dsp:spPr>
        <a:xfrm>
          <a:off x="0" y="0"/>
          <a:ext cx="8128000" cy="184686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7B596-A52E-4DD5-9941-204DEF06573D}">
      <dsp:nvSpPr>
        <dsp:cNvPr id="0" name=""/>
        <dsp:cNvSpPr/>
      </dsp:nvSpPr>
      <dsp:spPr>
        <a:xfrm>
          <a:off x="243839" y="246248"/>
          <a:ext cx="2387600" cy="1354367"/>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CD6D1-EABD-4366-9A7B-A18C6C6E5D67}">
      <dsp:nvSpPr>
        <dsp:cNvPr id="0" name=""/>
        <dsp:cNvSpPr/>
      </dsp:nvSpPr>
      <dsp:spPr>
        <a:xfrm rot="10800000">
          <a:off x="243839" y="1846865"/>
          <a:ext cx="2387600" cy="2257279"/>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ES" sz="1500" kern="1200" dirty="0" smtClean="0"/>
            <a:t>Encuesta</a:t>
          </a:r>
        </a:p>
        <a:p>
          <a:pPr lvl="0" algn="ctr" defTabSz="666750">
            <a:lnSpc>
              <a:spcPct val="90000"/>
            </a:lnSpc>
            <a:spcBef>
              <a:spcPct val="0"/>
            </a:spcBef>
            <a:spcAft>
              <a:spcPct val="35000"/>
            </a:spcAft>
          </a:pPr>
          <a:r>
            <a:rPr lang="es-ES" sz="1500" kern="1200" dirty="0" smtClean="0"/>
            <a:t>Formulario de 17 preguntas dirigido a 399 excursionistas </a:t>
          </a:r>
        </a:p>
        <a:p>
          <a:pPr lvl="0" algn="ctr" defTabSz="666750">
            <a:lnSpc>
              <a:spcPct val="90000"/>
            </a:lnSpc>
            <a:spcBef>
              <a:spcPct val="0"/>
            </a:spcBef>
            <a:spcAft>
              <a:spcPct val="35000"/>
            </a:spcAft>
          </a:pPr>
          <a:endParaRPr lang="es-EC" sz="1500" kern="1200" dirty="0"/>
        </a:p>
      </dsp:txBody>
      <dsp:txXfrm rot="10800000">
        <a:off x="313258" y="1846865"/>
        <a:ext cx="2248762" cy="2187860"/>
      </dsp:txXfrm>
    </dsp:sp>
    <dsp:sp modelId="{C4B50913-F4E2-4A3E-B107-8D4F9079A8F6}">
      <dsp:nvSpPr>
        <dsp:cNvPr id="0" name=""/>
        <dsp:cNvSpPr/>
      </dsp:nvSpPr>
      <dsp:spPr>
        <a:xfrm>
          <a:off x="2870200" y="246248"/>
          <a:ext cx="2387600" cy="1354367"/>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6230C-BDE9-47BC-B074-C42CFD549E0C}">
      <dsp:nvSpPr>
        <dsp:cNvPr id="0" name=""/>
        <dsp:cNvSpPr/>
      </dsp:nvSpPr>
      <dsp:spPr>
        <a:xfrm rot="10800000">
          <a:off x="2870200" y="1846865"/>
          <a:ext cx="2387600" cy="2257279"/>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ES" sz="1500" kern="1200" dirty="0" smtClean="0"/>
            <a:t>Entrevista </a:t>
          </a:r>
        </a:p>
        <a:p>
          <a:pPr lvl="0" algn="ctr" defTabSz="666750">
            <a:lnSpc>
              <a:spcPct val="90000"/>
            </a:lnSpc>
            <a:spcBef>
              <a:spcPct val="0"/>
            </a:spcBef>
            <a:spcAft>
              <a:spcPct val="35000"/>
            </a:spcAft>
          </a:pPr>
          <a:r>
            <a:rPr lang="es-ES" sz="1500" kern="1200" dirty="0" smtClean="0"/>
            <a:t>Formulario de preguntas  dirigido a:</a:t>
          </a:r>
        </a:p>
        <a:p>
          <a:pPr lvl="0" algn="ctr" defTabSz="666750">
            <a:lnSpc>
              <a:spcPct val="90000"/>
            </a:lnSpc>
            <a:spcBef>
              <a:spcPct val="0"/>
            </a:spcBef>
            <a:spcAft>
              <a:spcPct val="35000"/>
            </a:spcAft>
          </a:pPr>
          <a:r>
            <a:rPr lang="es-ES" sz="1500" kern="1200" dirty="0" smtClean="0"/>
            <a:t>MINTUR </a:t>
          </a:r>
        </a:p>
        <a:p>
          <a:pPr lvl="0" algn="ctr" defTabSz="666750">
            <a:lnSpc>
              <a:spcPct val="90000"/>
            </a:lnSpc>
            <a:spcBef>
              <a:spcPct val="0"/>
            </a:spcBef>
            <a:spcAft>
              <a:spcPct val="35000"/>
            </a:spcAft>
          </a:pPr>
          <a:r>
            <a:rPr lang="es-ES" sz="1500" kern="1200" dirty="0" smtClean="0"/>
            <a:t>4 GAD's parroquiales</a:t>
          </a:r>
        </a:p>
        <a:p>
          <a:pPr lvl="0" algn="ctr" defTabSz="666750">
            <a:lnSpc>
              <a:spcPct val="90000"/>
            </a:lnSpc>
            <a:spcBef>
              <a:spcPct val="0"/>
            </a:spcBef>
            <a:spcAft>
              <a:spcPct val="35000"/>
            </a:spcAft>
          </a:pPr>
          <a:r>
            <a:rPr lang="es-ES" sz="1500" kern="1200" dirty="0" smtClean="0"/>
            <a:t>Administración Zonal</a:t>
          </a:r>
        </a:p>
        <a:p>
          <a:pPr lvl="0" algn="ctr" defTabSz="666750">
            <a:lnSpc>
              <a:spcPct val="90000"/>
            </a:lnSpc>
            <a:spcBef>
              <a:spcPct val="0"/>
            </a:spcBef>
            <a:spcAft>
              <a:spcPct val="35000"/>
            </a:spcAft>
          </a:pPr>
          <a:r>
            <a:rPr lang="es-ES" sz="1500" kern="1200" dirty="0" smtClean="0"/>
            <a:t>6 Prestadores de servicios</a:t>
          </a:r>
          <a:endParaRPr lang="es-EC" sz="1500" kern="1200" dirty="0"/>
        </a:p>
      </dsp:txBody>
      <dsp:txXfrm rot="10800000">
        <a:off x="2939619" y="1846865"/>
        <a:ext cx="2248762" cy="2187860"/>
      </dsp:txXfrm>
    </dsp:sp>
    <dsp:sp modelId="{0AEED21E-895E-4327-A0EE-B070AC7C3931}">
      <dsp:nvSpPr>
        <dsp:cNvPr id="0" name=""/>
        <dsp:cNvSpPr/>
      </dsp:nvSpPr>
      <dsp:spPr>
        <a:xfrm>
          <a:off x="5496559" y="246248"/>
          <a:ext cx="2387600" cy="1354367"/>
        </a:xfrm>
        <a:prstGeom prst="roundRect">
          <a:avLst>
            <a:gd name="adj" fmla="val 10000"/>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B39C7-FF42-4A0A-9686-4F88E9528242}">
      <dsp:nvSpPr>
        <dsp:cNvPr id="0" name=""/>
        <dsp:cNvSpPr/>
      </dsp:nvSpPr>
      <dsp:spPr>
        <a:xfrm rot="10800000">
          <a:off x="5496559" y="1846865"/>
          <a:ext cx="2387600" cy="2257279"/>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ES" sz="1500" kern="1200" dirty="0" smtClean="0"/>
            <a:t>Ficha de observación física</a:t>
          </a:r>
        </a:p>
        <a:p>
          <a:pPr lvl="0" algn="ctr" defTabSz="666750">
            <a:lnSpc>
              <a:spcPct val="90000"/>
            </a:lnSpc>
            <a:spcBef>
              <a:spcPct val="0"/>
            </a:spcBef>
            <a:spcAft>
              <a:spcPct val="35000"/>
            </a:spcAft>
          </a:pPr>
          <a:r>
            <a:rPr lang="es-ES" sz="1500" kern="1200" dirty="0" smtClean="0"/>
            <a:t> </a:t>
          </a:r>
        </a:p>
        <a:p>
          <a:pPr lvl="0" algn="ctr" defTabSz="666750">
            <a:lnSpc>
              <a:spcPct val="90000"/>
            </a:lnSpc>
            <a:spcBef>
              <a:spcPct val="0"/>
            </a:spcBef>
            <a:spcAft>
              <a:spcPct val="35000"/>
            </a:spcAft>
          </a:pPr>
          <a:r>
            <a:rPr lang="es-ES" sz="1500" kern="1200" dirty="0" smtClean="0"/>
            <a:t>6 prestadores de servicios donde se evalúan: </a:t>
          </a:r>
        </a:p>
        <a:p>
          <a:pPr lvl="0" algn="ctr" defTabSz="666750">
            <a:lnSpc>
              <a:spcPct val="90000"/>
            </a:lnSpc>
            <a:spcBef>
              <a:spcPct val="0"/>
            </a:spcBef>
            <a:spcAft>
              <a:spcPct val="35000"/>
            </a:spcAft>
          </a:pPr>
          <a:r>
            <a:rPr lang="es-ES" sz="1500" kern="1200" dirty="0" smtClean="0"/>
            <a:t>Infraestructura, Entorno, seguridad, servicios complementarios, entre otros.</a:t>
          </a:r>
          <a:endParaRPr lang="es-EC" sz="1500" kern="1200" dirty="0"/>
        </a:p>
      </dsp:txBody>
      <dsp:txXfrm rot="10800000">
        <a:off x="5565978" y="1846865"/>
        <a:ext cx="2248762" cy="21878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4C16B-9207-4280-AAC9-064F28D5AC8B}">
      <dsp:nvSpPr>
        <dsp:cNvPr id="0" name=""/>
        <dsp:cNvSpPr/>
      </dsp:nvSpPr>
      <dsp:spPr>
        <a:xfrm>
          <a:off x="3654" y="134438"/>
          <a:ext cx="2197500" cy="66121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MINTUR</a:t>
          </a:r>
        </a:p>
      </dsp:txBody>
      <dsp:txXfrm>
        <a:off x="3654" y="134438"/>
        <a:ext cx="2197500" cy="661218"/>
      </dsp:txXfrm>
    </dsp:sp>
    <dsp:sp modelId="{32D51691-C48C-43D4-AA8E-478B603E324A}">
      <dsp:nvSpPr>
        <dsp:cNvPr id="0" name=""/>
        <dsp:cNvSpPr/>
      </dsp:nvSpPr>
      <dsp:spPr>
        <a:xfrm>
          <a:off x="3654" y="795657"/>
          <a:ext cx="2197500" cy="30926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La ciudad no fue tomada en cuenta para ser considerada un referente en turismo termal</a:t>
          </a:r>
        </a:p>
      </dsp:txBody>
      <dsp:txXfrm>
        <a:off x="3654" y="795657"/>
        <a:ext cx="2197500" cy="3092628"/>
      </dsp:txXfrm>
    </dsp:sp>
    <dsp:sp modelId="{83B79A00-FBB2-4A17-B576-09A41A41EB7E}">
      <dsp:nvSpPr>
        <dsp:cNvPr id="0" name=""/>
        <dsp:cNvSpPr/>
      </dsp:nvSpPr>
      <dsp:spPr>
        <a:xfrm>
          <a:off x="2508805" y="134438"/>
          <a:ext cx="2197500" cy="66121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PRESTADORES DE SERVICIOS</a:t>
          </a:r>
          <a:endParaRPr lang="es-EC" sz="2000" kern="1200" dirty="0"/>
        </a:p>
      </dsp:txBody>
      <dsp:txXfrm>
        <a:off x="2508805" y="134438"/>
        <a:ext cx="2197500" cy="661218"/>
      </dsp:txXfrm>
    </dsp:sp>
    <dsp:sp modelId="{F4720CDF-F78B-4461-845E-74331649EF7F}">
      <dsp:nvSpPr>
        <dsp:cNvPr id="0" name=""/>
        <dsp:cNvSpPr/>
      </dsp:nvSpPr>
      <dsp:spPr>
        <a:xfrm>
          <a:off x="2508805" y="795657"/>
          <a:ext cx="2197500" cy="30926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El ingreso de excursionistas a su institución aporta al desarrollo turístico</a:t>
          </a:r>
          <a:endParaRPr lang="es-EC" sz="2000" kern="1200" dirty="0"/>
        </a:p>
        <a:p>
          <a:pPr marL="228600" lvl="1" indent="-228600" algn="l" defTabSz="889000">
            <a:lnSpc>
              <a:spcPct val="90000"/>
            </a:lnSpc>
            <a:spcBef>
              <a:spcPct val="0"/>
            </a:spcBef>
            <a:spcAft>
              <a:spcPct val="15000"/>
            </a:spcAft>
            <a:buChar char="••"/>
          </a:pPr>
          <a:r>
            <a:rPr lang="es-ES" sz="2000" kern="1200" dirty="0" smtClean="0"/>
            <a:t>Consideran no tener competencia.</a:t>
          </a:r>
          <a:endParaRPr lang="es-EC" sz="2000" kern="1200" dirty="0"/>
        </a:p>
      </dsp:txBody>
      <dsp:txXfrm>
        <a:off x="2508805" y="795657"/>
        <a:ext cx="2197500" cy="3092628"/>
      </dsp:txXfrm>
    </dsp:sp>
    <dsp:sp modelId="{AECBAE40-8C5F-42B9-AF9D-FCC5496C2F0A}">
      <dsp:nvSpPr>
        <dsp:cNvPr id="0" name=""/>
        <dsp:cNvSpPr/>
      </dsp:nvSpPr>
      <dsp:spPr>
        <a:xfrm>
          <a:off x="5013956" y="134438"/>
          <a:ext cx="2197500" cy="66121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GAD´S</a:t>
          </a:r>
          <a:endParaRPr lang="es-EC" sz="2000" kern="1200" dirty="0"/>
        </a:p>
      </dsp:txBody>
      <dsp:txXfrm>
        <a:off x="5013956" y="134438"/>
        <a:ext cx="2197500" cy="661218"/>
      </dsp:txXfrm>
    </dsp:sp>
    <dsp:sp modelId="{5BD93CA0-D945-4525-8637-866EF01D781E}">
      <dsp:nvSpPr>
        <dsp:cNvPr id="0" name=""/>
        <dsp:cNvSpPr/>
      </dsp:nvSpPr>
      <dsp:spPr>
        <a:xfrm>
          <a:off x="5013956" y="795657"/>
          <a:ext cx="2197500" cy="30926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No tienen relación con los prestadores de servicios</a:t>
          </a:r>
          <a:endParaRPr lang="es-EC" sz="2000" kern="1200" dirty="0"/>
        </a:p>
        <a:p>
          <a:pPr marL="228600" lvl="1" indent="-228600" algn="l" defTabSz="889000">
            <a:lnSpc>
              <a:spcPct val="90000"/>
            </a:lnSpc>
            <a:spcBef>
              <a:spcPct val="0"/>
            </a:spcBef>
            <a:spcAft>
              <a:spcPct val="15000"/>
            </a:spcAft>
            <a:buChar char="••"/>
          </a:pPr>
          <a:r>
            <a:rPr lang="es-ES" sz="2000" kern="1200" dirty="0" smtClean="0"/>
            <a:t>Asignación de recursos 10% actividades turísticas y culturales</a:t>
          </a:r>
          <a:endParaRPr lang="es-EC" sz="2000" kern="1200" dirty="0"/>
        </a:p>
      </dsp:txBody>
      <dsp:txXfrm>
        <a:off x="5013956" y="795657"/>
        <a:ext cx="2197500" cy="3092628"/>
      </dsp:txXfrm>
    </dsp:sp>
    <dsp:sp modelId="{480B53A5-DC82-4BFF-A652-37430EA88A13}">
      <dsp:nvSpPr>
        <dsp:cNvPr id="0" name=""/>
        <dsp:cNvSpPr/>
      </dsp:nvSpPr>
      <dsp:spPr>
        <a:xfrm>
          <a:off x="7519106" y="134438"/>
          <a:ext cx="2197500" cy="66121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kern="1200" dirty="0" smtClean="0"/>
            <a:t>ADMINISTRACIÓN ZONAL</a:t>
          </a:r>
          <a:endParaRPr lang="es-EC" sz="2000" kern="1200" dirty="0"/>
        </a:p>
      </dsp:txBody>
      <dsp:txXfrm>
        <a:off x="7519106" y="134438"/>
        <a:ext cx="2197500" cy="661218"/>
      </dsp:txXfrm>
    </dsp:sp>
    <dsp:sp modelId="{DA8B3EC6-C92E-4A04-90D2-436164C349EB}">
      <dsp:nvSpPr>
        <dsp:cNvPr id="0" name=""/>
        <dsp:cNvSpPr/>
      </dsp:nvSpPr>
      <dsp:spPr>
        <a:xfrm>
          <a:off x="7519106" y="795657"/>
          <a:ext cx="2197500" cy="30926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Ausencia de recursos para poder tener todos los requerimientos necesarios para el excursionista</a:t>
          </a:r>
          <a:endParaRPr lang="es-EC" sz="2000" kern="1200" dirty="0"/>
        </a:p>
        <a:p>
          <a:pPr marL="228600" lvl="1" indent="-228600" algn="l" defTabSz="889000">
            <a:lnSpc>
              <a:spcPct val="90000"/>
            </a:lnSpc>
            <a:spcBef>
              <a:spcPct val="0"/>
            </a:spcBef>
            <a:spcAft>
              <a:spcPct val="15000"/>
            </a:spcAft>
            <a:buChar char="••"/>
          </a:pPr>
          <a:r>
            <a:rPr lang="es-ES" sz="2000" kern="1200" dirty="0" smtClean="0"/>
            <a:t>Demora en proceso de asignación de recursos</a:t>
          </a:r>
          <a:endParaRPr lang="es-EC" sz="2000" kern="1200" dirty="0"/>
        </a:p>
      </dsp:txBody>
      <dsp:txXfrm>
        <a:off x="7519106" y="795657"/>
        <a:ext cx="2197500" cy="30926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28611-EF5E-4DFD-9AA1-ADAB3A23E9E1}">
      <dsp:nvSpPr>
        <dsp:cNvPr id="0" name=""/>
        <dsp:cNvSpPr/>
      </dsp:nvSpPr>
      <dsp:spPr>
        <a:xfrm rot="5400000">
          <a:off x="4386154" y="115347"/>
          <a:ext cx="1708639" cy="1486516"/>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Marketing individual </a:t>
          </a:r>
        </a:p>
        <a:p>
          <a:pPr lvl="0" algn="ctr" defTabSz="622300">
            <a:lnSpc>
              <a:spcPct val="90000"/>
            </a:lnSpc>
            <a:spcBef>
              <a:spcPct val="0"/>
            </a:spcBef>
            <a:spcAft>
              <a:spcPct val="35000"/>
            </a:spcAft>
          </a:pPr>
          <a:r>
            <a:rPr lang="es-ES" sz="1400" kern="1200" dirty="0" smtClean="0"/>
            <a:t>No en conjunto</a:t>
          </a:r>
          <a:endParaRPr lang="es-EC" sz="1400" kern="1200" dirty="0"/>
        </a:p>
      </dsp:txBody>
      <dsp:txXfrm rot="-5400000">
        <a:off x="4728864" y="270549"/>
        <a:ext cx="1023218" cy="1176113"/>
      </dsp:txXfrm>
    </dsp:sp>
    <dsp:sp modelId="{8B85096B-D0C2-48D8-8881-8E40A2AE7F13}">
      <dsp:nvSpPr>
        <dsp:cNvPr id="0" name=""/>
        <dsp:cNvSpPr/>
      </dsp:nvSpPr>
      <dsp:spPr>
        <a:xfrm>
          <a:off x="6028840" y="346014"/>
          <a:ext cx="1906842" cy="102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s-ES" sz="1300" kern="1200" dirty="0" smtClean="0"/>
            <a:t>Tomados en cuenta en el inventario turístico de cada parroquia.</a:t>
          </a:r>
        </a:p>
        <a:p>
          <a:pPr lvl="0" algn="l" defTabSz="577850">
            <a:lnSpc>
              <a:spcPct val="90000"/>
            </a:lnSpc>
            <a:spcBef>
              <a:spcPct val="0"/>
            </a:spcBef>
            <a:spcAft>
              <a:spcPct val="35000"/>
            </a:spcAft>
          </a:pPr>
          <a:r>
            <a:rPr lang="es-ES" sz="1300" kern="1200" dirty="0" smtClean="0"/>
            <a:t>Presencia en la página del GAD parroquial</a:t>
          </a:r>
          <a:endParaRPr lang="es-EC" sz="1300" kern="1200" dirty="0"/>
        </a:p>
      </dsp:txBody>
      <dsp:txXfrm>
        <a:off x="6028840" y="346014"/>
        <a:ext cx="1906842" cy="1025183"/>
      </dsp:txXfrm>
    </dsp:sp>
    <dsp:sp modelId="{2DE504F9-A7D7-4FF8-8F35-35AB617481B9}">
      <dsp:nvSpPr>
        <dsp:cNvPr id="0" name=""/>
        <dsp:cNvSpPr/>
      </dsp:nvSpPr>
      <dsp:spPr>
        <a:xfrm rot="5400000">
          <a:off x="2780716" y="115347"/>
          <a:ext cx="1708639" cy="1486516"/>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3123426" y="270549"/>
        <a:ext cx="1023218" cy="1176113"/>
      </dsp:txXfrm>
    </dsp:sp>
    <dsp:sp modelId="{D2F619AA-8322-4947-9561-9E9C2987C1FD}">
      <dsp:nvSpPr>
        <dsp:cNvPr id="0" name=""/>
        <dsp:cNvSpPr/>
      </dsp:nvSpPr>
      <dsp:spPr>
        <a:xfrm rot="5400000">
          <a:off x="3580359" y="1565641"/>
          <a:ext cx="1708639" cy="1486516"/>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La Merced maneja estrategias de MKT</a:t>
          </a:r>
          <a:endParaRPr lang="es-EC" sz="1400" kern="1200" dirty="0"/>
        </a:p>
      </dsp:txBody>
      <dsp:txXfrm rot="-5400000">
        <a:off x="3923069" y="1720843"/>
        <a:ext cx="1023218" cy="1176113"/>
      </dsp:txXfrm>
    </dsp:sp>
    <dsp:sp modelId="{4D296027-E2CC-41C2-AECD-D1FE51DAF56E}">
      <dsp:nvSpPr>
        <dsp:cNvPr id="0" name=""/>
        <dsp:cNvSpPr/>
      </dsp:nvSpPr>
      <dsp:spPr>
        <a:xfrm>
          <a:off x="1784579" y="1796307"/>
          <a:ext cx="1845330" cy="102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r" defTabSz="577850">
            <a:lnSpc>
              <a:spcPct val="90000"/>
            </a:lnSpc>
            <a:spcBef>
              <a:spcPct val="0"/>
            </a:spcBef>
            <a:spcAft>
              <a:spcPct val="35000"/>
            </a:spcAft>
          </a:pPr>
          <a:r>
            <a:rPr lang="es-ES" sz="1300" kern="1200" smtClean="0"/>
            <a:t> </a:t>
          </a:r>
          <a:endParaRPr lang="es-EC" sz="1300" kern="1200" dirty="0"/>
        </a:p>
      </dsp:txBody>
      <dsp:txXfrm>
        <a:off x="1784579" y="1796307"/>
        <a:ext cx="1845330" cy="1025183"/>
      </dsp:txXfrm>
    </dsp:sp>
    <dsp:sp modelId="{6E4E5C0A-F8F6-4FDD-8D9B-E0525C503DB6}">
      <dsp:nvSpPr>
        <dsp:cNvPr id="0" name=""/>
        <dsp:cNvSpPr/>
      </dsp:nvSpPr>
      <dsp:spPr>
        <a:xfrm rot="5400000">
          <a:off x="5185797" y="1565641"/>
          <a:ext cx="1708639" cy="1486516"/>
        </a:xfrm>
        <a:prstGeom prst="hexagon">
          <a:avLst>
            <a:gd name="adj" fmla="val 2500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5528507" y="1720843"/>
        <a:ext cx="1023218" cy="1176113"/>
      </dsp:txXfrm>
    </dsp:sp>
    <dsp:sp modelId="{F88827D7-37B3-4CBB-AF00-945EC1894AF8}">
      <dsp:nvSpPr>
        <dsp:cNvPr id="0" name=""/>
        <dsp:cNvSpPr/>
      </dsp:nvSpPr>
      <dsp:spPr>
        <a:xfrm rot="5400000">
          <a:off x="4386154" y="3015934"/>
          <a:ext cx="1708639" cy="1486516"/>
        </a:xfrm>
        <a:prstGeom prst="hexagon">
          <a:avLst>
            <a:gd name="adj" fmla="val 2500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Municipales: Gratuidades en feriados 60 y piquito</a:t>
          </a:r>
        </a:p>
      </dsp:txBody>
      <dsp:txXfrm rot="-5400000">
        <a:off x="4728864" y="3171136"/>
        <a:ext cx="1023218" cy="1176113"/>
      </dsp:txXfrm>
    </dsp:sp>
    <dsp:sp modelId="{0C0913C1-5F31-4395-B9B7-03FE16F7C8E2}">
      <dsp:nvSpPr>
        <dsp:cNvPr id="0" name=""/>
        <dsp:cNvSpPr/>
      </dsp:nvSpPr>
      <dsp:spPr>
        <a:xfrm>
          <a:off x="6028840" y="3246601"/>
          <a:ext cx="1906842" cy="1025183"/>
        </a:xfrm>
        <a:prstGeom prst="rect">
          <a:avLst/>
        </a:prstGeom>
        <a:noFill/>
        <a:ln>
          <a:noFill/>
        </a:ln>
        <a:effectLst/>
      </dsp:spPr>
      <dsp:style>
        <a:lnRef idx="0">
          <a:scrgbClr r="0" g="0" b="0"/>
        </a:lnRef>
        <a:fillRef idx="0">
          <a:scrgbClr r="0" g="0" b="0"/>
        </a:fillRef>
        <a:effectRef idx="0">
          <a:scrgbClr r="0" g="0" b="0"/>
        </a:effectRef>
        <a:fontRef idx="minor"/>
      </dsp:style>
    </dsp:sp>
    <dsp:sp modelId="{9F024182-9963-4D73-8EDD-2B6F42A501F2}">
      <dsp:nvSpPr>
        <dsp:cNvPr id="0" name=""/>
        <dsp:cNvSpPr/>
      </dsp:nvSpPr>
      <dsp:spPr>
        <a:xfrm rot="5400000">
          <a:off x="2780716" y="3015934"/>
          <a:ext cx="1708639" cy="1486516"/>
        </a:xfrm>
        <a:prstGeom prst="hexagon">
          <a:avLst>
            <a:gd name="adj" fmla="val 2500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3123426" y="3171136"/>
        <a:ext cx="1023218" cy="1176113"/>
      </dsp:txXfrm>
    </dsp:sp>
    <dsp:sp modelId="{C41BD377-14AC-4D54-9CD2-4062DA18903E}">
      <dsp:nvSpPr>
        <dsp:cNvPr id="0" name=""/>
        <dsp:cNvSpPr/>
      </dsp:nvSpPr>
      <dsp:spPr>
        <a:xfrm rot="5400000">
          <a:off x="3580359" y="4466228"/>
          <a:ext cx="1708639" cy="1486516"/>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Estrategias de MKT liderada en costos</a:t>
          </a:r>
          <a:endParaRPr lang="es-EC" sz="1400" kern="1200" dirty="0"/>
        </a:p>
      </dsp:txBody>
      <dsp:txXfrm rot="-5400000">
        <a:off x="3923069" y="4621430"/>
        <a:ext cx="1023218" cy="1176113"/>
      </dsp:txXfrm>
    </dsp:sp>
    <dsp:sp modelId="{EC701E30-C5C5-4EF6-B965-7DDA01BB6605}">
      <dsp:nvSpPr>
        <dsp:cNvPr id="0" name=""/>
        <dsp:cNvSpPr/>
      </dsp:nvSpPr>
      <dsp:spPr>
        <a:xfrm>
          <a:off x="1784579" y="4696894"/>
          <a:ext cx="1845330" cy="1025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r" defTabSz="577850">
            <a:lnSpc>
              <a:spcPct val="90000"/>
            </a:lnSpc>
            <a:spcBef>
              <a:spcPct val="0"/>
            </a:spcBef>
            <a:spcAft>
              <a:spcPct val="35000"/>
            </a:spcAft>
          </a:pPr>
          <a:r>
            <a:rPr lang="es-ES" sz="1300" kern="1200" dirty="0" smtClean="0"/>
            <a:t>Cercanía </a:t>
          </a:r>
          <a:endParaRPr lang="es-EC" sz="1300" kern="1200" dirty="0"/>
        </a:p>
        <a:p>
          <a:pPr lvl="0" algn="r" defTabSz="577850">
            <a:lnSpc>
              <a:spcPct val="90000"/>
            </a:lnSpc>
            <a:spcBef>
              <a:spcPct val="0"/>
            </a:spcBef>
            <a:spcAft>
              <a:spcPct val="35000"/>
            </a:spcAft>
          </a:pPr>
          <a:r>
            <a:rPr lang="es-ES" sz="1300" kern="1200" dirty="0" smtClean="0"/>
            <a:t>Costos bajos</a:t>
          </a:r>
          <a:endParaRPr lang="es-EC" sz="1300" kern="1200" dirty="0"/>
        </a:p>
      </dsp:txBody>
      <dsp:txXfrm>
        <a:off x="1784579" y="4696894"/>
        <a:ext cx="1845330" cy="1025183"/>
      </dsp:txXfrm>
    </dsp:sp>
    <dsp:sp modelId="{07107774-0A5B-4CC8-B062-987E6B607A37}">
      <dsp:nvSpPr>
        <dsp:cNvPr id="0" name=""/>
        <dsp:cNvSpPr/>
      </dsp:nvSpPr>
      <dsp:spPr>
        <a:xfrm rot="5400000">
          <a:off x="5185797" y="4466228"/>
          <a:ext cx="1708639" cy="1486516"/>
        </a:xfrm>
        <a:prstGeom prst="hexagon">
          <a:avLst>
            <a:gd name="adj" fmla="val 2500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5528507" y="4621430"/>
        <a:ext cx="1023218" cy="11761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40997-D0E8-4A0D-943B-E620C59F4421}">
      <dsp:nvSpPr>
        <dsp:cNvPr id="0" name=""/>
        <dsp:cNvSpPr/>
      </dsp:nvSpPr>
      <dsp:spPr>
        <a:xfrm>
          <a:off x="2122447" y="2263122"/>
          <a:ext cx="1757608" cy="175760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Termalismo en el sector Ilaló</a:t>
          </a:r>
          <a:endParaRPr lang="es-EC" sz="2100" kern="1200" dirty="0"/>
        </a:p>
      </dsp:txBody>
      <dsp:txXfrm>
        <a:off x="2379843" y="2520518"/>
        <a:ext cx="1242816" cy="1242816"/>
      </dsp:txXfrm>
    </dsp:sp>
    <dsp:sp modelId="{ECEA47AD-21F3-4832-8F72-08F7B22FC00E}">
      <dsp:nvSpPr>
        <dsp:cNvPr id="0" name=""/>
        <dsp:cNvSpPr/>
      </dsp:nvSpPr>
      <dsp:spPr>
        <a:xfrm rot="12900000">
          <a:off x="840131" y="1905353"/>
          <a:ext cx="1505609" cy="50091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13E4E4-A15E-44CD-B8B6-6C290F564E60}">
      <dsp:nvSpPr>
        <dsp:cNvPr id="0" name=""/>
        <dsp:cNvSpPr/>
      </dsp:nvSpPr>
      <dsp:spPr>
        <a:xfrm>
          <a:off x="141410" y="1056130"/>
          <a:ext cx="1669727" cy="133578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s-ES" sz="2500" kern="1200" dirty="0" smtClean="0"/>
            <a:t>SISTEMA </a:t>
          </a:r>
        </a:p>
      </dsp:txBody>
      <dsp:txXfrm>
        <a:off x="180534" y="1095254"/>
        <a:ext cx="1591479" cy="1257534"/>
      </dsp:txXfrm>
    </dsp:sp>
    <dsp:sp modelId="{0006A369-4F92-4C27-ADB3-6FCC4C179F8B}">
      <dsp:nvSpPr>
        <dsp:cNvPr id="0" name=""/>
        <dsp:cNvSpPr/>
      </dsp:nvSpPr>
      <dsp:spPr>
        <a:xfrm rot="16200000">
          <a:off x="2248447" y="1172230"/>
          <a:ext cx="1505609" cy="50091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535219-4CB5-471B-A778-47E54994E5FD}">
      <dsp:nvSpPr>
        <dsp:cNvPr id="0" name=""/>
        <dsp:cNvSpPr/>
      </dsp:nvSpPr>
      <dsp:spPr>
        <a:xfrm>
          <a:off x="2166388" y="1994"/>
          <a:ext cx="1669727" cy="133578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s-ES" sz="2500" kern="1200" dirty="0" smtClean="0"/>
            <a:t>Desarrollo </a:t>
          </a:r>
          <a:endParaRPr lang="es-EC" sz="2500" kern="1200" dirty="0"/>
        </a:p>
      </dsp:txBody>
      <dsp:txXfrm>
        <a:off x="2205512" y="41118"/>
        <a:ext cx="1591479" cy="1257534"/>
      </dsp:txXfrm>
    </dsp:sp>
    <dsp:sp modelId="{E38E21B8-5009-4748-8E41-AD434F4B90D4}">
      <dsp:nvSpPr>
        <dsp:cNvPr id="0" name=""/>
        <dsp:cNvSpPr/>
      </dsp:nvSpPr>
      <dsp:spPr>
        <a:xfrm rot="19500000">
          <a:off x="3656763" y="1905353"/>
          <a:ext cx="1505609" cy="50091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BBBF6-6C05-4927-B4FD-71CCF59D793A}">
      <dsp:nvSpPr>
        <dsp:cNvPr id="0" name=""/>
        <dsp:cNvSpPr/>
      </dsp:nvSpPr>
      <dsp:spPr>
        <a:xfrm>
          <a:off x="4191365" y="1056130"/>
          <a:ext cx="1669727" cy="133578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s-ES" sz="2500" kern="1200" dirty="0" smtClean="0"/>
            <a:t>Ventaja competitiva</a:t>
          </a:r>
          <a:endParaRPr lang="es-EC" sz="2500" kern="1200" dirty="0"/>
        </a:p>
      </dsp:txBody>
      <dsp:txXfrm>
        <a:off x="4230489" y="1095254"/>
        <a:ext cx="1591479" cy="12575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7F7BD-6E47-441C-BD2B-844C281AD094}">
      <dsp:nvSpPr>
        <dsp:cNvPr id="0" name=""/>
        <dsp:cNvSpPr/>
      </dsp:nvSpPr>
      <dsp:spPr>
        <a:xfrm>
          <a:off x="841792" y="3054"/>
          <a:ext cx="1097046" cy="5485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Requerimientos MINTUR</a:t>
          </a:r>
          <a:endParaRPr lang="es-EC" sz="1300" kern="1200" dirty="0"/>
        </a:p>
      </dsp:txBody>
      <dsp:txXfrm>
        <a:off x="857858" y="19120"/>
        <a:ext cx="1064914" cy="516391"/>
      </dsp:txXfrm>
    </dsp:sp>
    <dsp:sp modelId="{190FEA33-00EA-4FAB-A07D-CEB664609CCC}">
      <dsp:nvSpPr>
        <dsp:cNvPr id="0" name=""/>
        <dsp:cNvSpPr/>
      </dsp:nvSpPr>
      <dsp:spPr>
        <a:xfrm>
          <a:off x="951497" y="551578"/>
          <a:ext cx="109704" cy="411392"/>
        </a:xfrm>
        <a:custGeom>
          <a:avLst/>
          <a:gdLst/>
          <a:ahLst/>
          <a:cxnLst/>
          <a:rect l="0" t="0" r="0" b="0"/>
          <a:pathLst>
            <a:path>
              <a:moveTo>
                <a:pt x="0" y="0"/>
              </a:moveTo>
              <a:lnTo>
                <a:pt x="0" y="411392"/>
              </a:lnTo>
              <a:lnTo>
                <a:pt x="109704" y="4113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29A3D-DAD6-498C-AAAD-DC8AABA4A11F}">
      <dsp:nvSpPr>
        <dsp:cNvPr id="0" name=""/>
        <dsp:cNvSpPr/>
      </dsp:nvSpPr>
      <dsp:spPr>
        <a:xfrm>
          <a:off x="1061202" y="688708"/>
          <a:ext cx="877636" cy="5485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Accesibilidad y Conectividad</a:t>
          </a:r>
          <a:endParaRPr lang="es-EC" sz="1100" kern="1200" dirty="0"/>
        </a:p>
      </dsp:txBody>
      <dsp:txXfrm>
        <a:off x="1077268" y="704774"/>
        <a:ext cx="845504" cy="516391"/>
      </dsp:txXfrm>
    </dsp:sp>
    <dsp:sp modelId="{9B50B728-025F-4B29-8452-9410B1EB5778}">
      <dsp:nvSpPr>
        <dsp:cNvPr id="0" name=""/>
        <dsp:cNvSpPr/>
      </dsp:nvSpPr>
      <dsp:spPr>
        <a:xfrm>
          <a:off x="951497" y="551578"/>
          <a:ext cx="109704" cy="1097046"/>
        </a:xfrm>
        <a:custGeom>
          <a:avLst/>
          <a:gdLst/>
          <a:ahLst/>
          <a:cxnLst/>
          <a:rect l="0" t="0" r="0" b="0"/>
          <a:pathLst>
            <a:path>
              <a:moveTo>
                <a:pt x="0" y="0"/>
              </a:moveTo>
              <a:lnTo>
                <a:pt x="0" y="1097046"/>
              </a:lnTo>
              <a:lnTo>
                <a:pt x="109704" y="10970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DD2D2-2016-4126-93BB-0A6016354F41}">
      <dsp:nvSpPr>
        <dsp:cNvPr id="0" name=""/>
        <dsp:cNvSpPr/>
      </dsp:nvSpPr>
      <dsp:spPr>
        <a:xfrm>
          <a:off x="1061202" y="1374362"/>
          <a:ext cx="877636" cy="5485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Planta Turística – Servicios</a:t>
          </a:r>
          <a:endParaRPr lang="es-EC" sz="1100" kern="1200" dirty="0"/>
        </a:p>
      </dsp:txBody>
      <dsp:txXfrm>
        <a:off x="1077268" y="1390428"/>
        <a:ext cx="845504" cy="516391"/>
      </dsp:txXfrm>
    </dsp:sp>
    <dsp:sp modelId="{C5E2D292-0A1D-4833-8C18-E3D9BE3C2390}">
      <dsp:nvSpPr>
        <dsp:cNvPr id="0" name=""/>
        <dsp:cNvSpPr/>
      </dsp:nvSpPr>
      <dsp:spPr>
        <a:xfrm>
          <a:off x="951497" y="551578"/>
          <a:ext cx="109704" cy="1782700"/>
        </a:xfrm>
        <a:custGeom>
          <a:avLst/>
          <a:gdLst/>
          <a:ahLst/>
          <a:cxnLst/>
          <a:rect l="0" t="0" r="0" b="0"/>
          <a:pathLst>
            <a:path>
              <a:moveTo>
                <a:pt x="0" y="0"/>
              </a:moveTo>
              <a:lnTo>
                <a:pt x="0" y="1782700"/>
              </a:lnTo>
              <a:lnTo>
                <a:pt x="109704" y="17827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849A3-994A-44AE-B124-7174D1F32656}">
      <dsp:nvSpPr>
        <dsp:cNvPr id="0" name=""/>
        <dsp:cNvSpPr/>
      </dsp:nvSpPr>
      <dsp:spPr>
        <a:xfrm>
          <a:off x="1061202" y="2060016"/>
          <a:ext cx="877636" cy="5485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smtClean="0"/>
            <a:t>Estado de Conservación</a:t>
          </a:r>
          <a:endParaRPr lang="es-EC" sz="1100" kern="1200" dirty="0"/>
        </a:p>
      </dsp:txBody>
      <dsp:txXfrm>
        <a:off x="1077268" y="2076082"/>
        <a:ext cx="845504" cy="516391"/>
      </dsp:txXfrm>
    </dsp:sp>
    <dsp:sp modelId="{0B5E46E5-DC9D-4AB2-B942-C78A4168DAE8}">
      <dsp:nvSpPr>
        <dsp:cNvPr id="0" name=""/>
        <dsp:cNvSpPr/>
      </dsp:nvSpPr>
      <dsp:spPr>
        <a:xfrm>
          <a:off x="951497" y="551578"/>
          <a:ext cx="109704" cy="2468353"/>
        </a:xfrm>
        <a:custGeom>
          <a:avLst/>
          <a:gdLst/>
          <a:ahLst/>
          <a:cxnLst/>
          <a:rect l="0" t="0" r="0" b="0"/>
          <a:pathLst>
            <a:path>
              <a:moveTo>
                <a:pt x="0" y="0"/>
              </a:moveTo>
              <a:lnTo>
                <a:pt x="0" y="2468353"/>
              </a:lnTo>
              <a:lnTo>
                <a:pt x="109704" y="24683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E350F-0E5D-42D1-8186-EC34422A077C}">
      <dsp:nvSpPr>
        <dsp:cNvPr id="0" name=""/>
        <dsp:cNvSpPr/>
      </dsp:nvSpPr>
      <dsp:spPr>
        <a:xfrm>
          <a:off x="1061202" y="2745670"/>
          <a:ext cx="877636" cy="5485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smtClean="0"/>
            <a:t>Higiene y Seguridad Turística</a:t>
          </a:r>
          <a:endParaRPr lang="es-EC" sz="1100" kern="1200" dirty="0"/>
        </a:p>
      </dsp:txBody>
      <dsp:txXfrm>
        <a:off x="1077268" y="2761736"/>
        <a:ext cx="845504" cy="516391"/>
      </dsp:txXfrm>
    </dsp:sp>
    <dsp:sp modelId="{78DEDDA7-D9D0-4D44-A135-A0D1ACB7EA32}">
      <dsp:nvSpPr>
        <dsp:cNvPr id="0" name=""/>
        <dsp:cNvSpPr/>
      </dsp:nvSpPr>
      <dsp:spPr>
        <a:xfrm>
          <a:off x="951497" y="551578"/>
          <a:ext cx="109704" cy="3154007"/>
        </a:xfrm>
        <a:custGeom>
          <a:avLst/>
          <a:gdLst/>
          <a:ahLst/>
          <a:cxnLst/>
          <a:rect l="0" t="0" r="0" b="0"/>
          <a:pathLst>
            <a:path>
              <a:moveTo>
                <a:pt x="0" y="0"/>
              </a:moveTo>
              <a:lnTo>
                <a:pt x="0" y="3154007"/>
              </a:lnTo>
              <a:lnTo>
                <a:pt x="109704" y="315400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77AE0-FFBF-4417-8DBB-079FC171ADCC}">
      <dsp:nvSpPr>
        <dsp:cNvPr id="0" name=""/>
        <dsp:cNvSpPr/>
      </dsp:nvSpPr>
      <dsp:spPr>
        <a:xfrm>
          <a:off x="1061202" y="3431324"/>
          <a:ext cx="877636" cy="5485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smtClean="0"/>
            <a:t>Políticas y Regulaciones</a:t>
          </a:r>
          <a:endParaRPr lang="es-EC" sz="1100" kern="1200" dirty="0"/>
        </a:p>
      </dsp:txBody>
      <dsp:txXfrm>
        <a:off x="1077268" y="3447390"/>
        <a:ext cx="845504" cy="516391"/>
      </dsp:txXfrm>
    </dsp:sp>
    <dsp:sp modelId="{570C759D-DBA0-41F6-8BB0-BA8001DB9ADC}">
      <dsp:nvSpPr>
        <dsp:cNvPr id="0" name=""/>
        <dsp:cNvSpPr/>
      </dsp:nvSpPr>
      <dsp:spPr>
        <a:xfrm>
          <a:off x="951497" y="551578"/>
          <a:ext cx="109704" cy="3839661"/>
        </a:xfrm>
        <a:custGeom>
          <a:avLst/>
          <a:gdLst/>
          <a:ahLst/>
          <a:cxnLst/>
          <a:rect l="0" t="0" r="0" b="0"/>
          <a:pathLst>
            <a:path>
              <a:moveTo>
                <a:pt x="0" y="0"/>
              </a:moveTo>
              <a:lnTo>
                <a:pt x="0" y="3839661"/>
              </a:lnTo>
              <a:lnTo>
                <a:pt x="109704" y="383966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1E756-1CBA-45CA-8610-F480502F8578}">
      <dsp:nvSpPr>
        <dsp:cNvPr id="0" name=""/>
        <dsp:cNvSpPr/>
      </dsp:nvSpPr>
      <dsp:spPr>
        <a:xfrm>
          <a:off x="1061202" y="4116978"/>
          <a:ext cx="877636" cy="5485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Actividades </a:t>
          </a:r>
          <a:endParaRPr lang="es-EC" sz="1100" kern="1200" dirty="0"/>
        </a:p>
      </dsp:txBody>
      <dsp:txXfrm>
        <a:off x="1077268" y="4133044"/>
        <a:ext cx="845504" cy="516391"/>
      </dsp:txXfrm>
    </dsp:sp>
    <dsp:sp modelId="{831912BB-D6C6-47D1-9122-2FA9FB4CEFA5}">
      <dsp:nvSpPr>
        <dsp:cNvPr id="0" name=""/>
        <dsp:cNvSpPr/>
      </dsp:nvSpPr>
      <dsp:spPr>
        <a:xfrm>
          <a:off x="951497" y="551578"/>
          <a:ext cx="109704" cy="4525315"/>
        </a:xfrm>
        <a:custGeom>
          <a:avLst/>
          <a:gdLst/>
          <a:ahLst/>
          <a:cxnLst/>
          <a:rect l="0" t="0" r="0" b="0"/>
          <a:pathLst>
            <a:path>
              <a:moveTo>
                <a:pt x="0" y="0"/>
              </a:moveTo>
              <a:lnTo>
                <a:pt x="0" y="4525315"/>
              </a:lnTo>
              <a:lnTo>
                <a:pt x="109704" y="452531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FCE184-F579-403E-B464-2961EDBC10F4}">
      <dsp:nvSpPr>
        <dsp:cNvPr id="0" name=""/>
        <dsp:cNvSpPr/>
      </dsp:nvSpPr>
      <dsp:spPr>
        <a:xfrm>
          <a:off x="1061202" y="4802632"/>
          <a:ext cx="877636" cy="5485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smtClean="0"/>
            <a:t>Difusión</a:t>
          </a:r>
          <a:endParaRPr lang="es-EC" sz="1100" kern="1200" dirty="0"/>
        </a:p>
      </dsp:txBody>
      <dsp:txXfrm>
        <a:off x="1077268" y="4818698"/>
        <a:ext cx="845504" cy="516391"/>
      </dsp:txXfrm>
    </dsp:sp>
    <dsp:sp modelId="{6D06077A-D21B-44E0-9562-297A27B2D0BA}">
      <dsp:nvSpPr>
        <dsp:cNvPr id="0" name=""/>
        <dsp:cNvSpPr/>
      </dsp:nvSpPr>
      <dsp:spPr>
        <a:xfrm>
          <a:off x="951497" y="551578"/>
          <a:ext cx="109704" cy="5210969"/>
        </a:xfrm>
        <a:custGeom>
          <a:avLst/>
          <a:gdLst/>
          <a:ahLst/>
          <a:cxnLst/>
          <a:rect l="0" t="0" r="0" b="0"/>
          <a:pathLst>
            <a:path>
              <a:moveTo>
                <a:pt x="0" y="0"/>
              </a:moveTo>
              <a:lnTo>
                <a:pt x="0" y="5210969"/>
              </a:lnTo>
              <a:lnTo>
                <a:pt x="109704" y="52109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745E0-C93E-4962-B8C9-71883D2414D7}">
      <dsp:nvSpPr>
        <dsp:cNvPr id="0" name=""/>
        <dsp:cNvSpPr/>
      </dsp:nvSpPr>
      <dsp:spPr>
        <a:xfrm>
          <a:off x="1061202" y="5488286"/>
          <a:ext cx="877636" cy="5485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Afluencia</a:t>
          </a:r>
          <a:endParaRPr lang="es-EC" sz="1100" kern="1200" dirty="0"/>
        </a:p>
      </dsp:txBody>
      <dsp:txXfrm>
        <a:off x="1077268" y="5504352"/>
        <a:ext cx="845504" cy="516391"/>
      </dsp:txXfrm>
    </dsp:sp>
    <dsp:sp modelId="{8065BE58-0081-4592-A614-DA4A84A59BE3}">
      <dsp:nvSpPr>
        <dsp:cNvPr id="0" name=""/>
        <dsp:cNvSpPr/>
      </dsp:nvSpPr>
      <dsp:spPr>
        <a:xfrm>
          <a:off x="951497" y="551578"/>
          <a:ext cx="109704" cy="5896623"/>
        </a:xfrm>
        <a:custGeom>
          <a:avLst/>
          <a:gdLst/>
          <a:ahLst/>
          <a:cxnLst/>
          <a:rect l="0" t="0" r="0" b="0"/>
          <a:pathLst>
            <a:path>
              <a:moveTo>
                <a:pt x="0" y="0"/>
              </a:moveTo>
              <a:lnTo>
                <a:pt x="0" y="5896623"/>
              </a:lnTo>
              <a:lnTo>
                <a:pt x="109704" y="589662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16E276-E6FE-4E25-ADFD-4027525F01E8}">
      <dsp:nvSpPr>
        <dsp:cNvPr id="0" name=""/>
        <dsp:cNvSpPr/>
      </dsp:nvSpPr>
      <dsp:spPr>
        <a:xfrm>
          <a:off x="1061202" y="6173939"/>
          <a:ext cx="877636" cy="5485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Recurso humanos</a:t>
          </a:r>
          <a:endParaRPr lang="es-EC" sz="1100" kern="1200" dirty="0"/>
        </a:p>
      </dsp:txBody>
      <dsp:txXfrm>
        <a:off x="1077268" y="6190005"/>
        <a:ext cx="845504" cy="5163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F6386-9431-41CB-9A57-F120D9A0E76A}">
      <dsp:nvSpPr>
        <dsp:cNvPr id="0" name=""/>
        <dsp:cNvSpPr/>
      </dsp:nvSpPr>
      <dsp:spPr>
        <a:xfrm>
          <a:off x="650" y="362394"/>
          <a:ext cx="2536873" cy="152212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Factibilidad de la mejora de los balnearios municipales y del Complejo turístico Ilaló mediante inversiones privadas</a:t>
          </a:r>
          <a:endParaRPr lang="es-EC" sz="1800" kern="1200" dirty="0">
            <a:solidFill>
              <a:schemeClr val="tx1"/>
            </a:solidFill>
          </a:endParaRPr>
        </a:p>
      </dsp:txBody>
      <dsp:txXfrm>
        <a:off x="650" y="362394"/>
        <a:ext cx="2536873" cy="1522124"/>
      </dsp:txXfrm>
    </dsp:sp>
    <dsp:sp modelId="{D913EC54-7043-46BA-9608-A9BDF29722F7}">
      <dsp:nvSpPr>
        <dsp:cNvPr id="0" name=""/>
        <dsp:cNvSpPr/>
      </dsp:nvSpPr>
      <dsp:spPr>
        <a:xfrm>
          <a:off x="2791211" y="362394"/>
          <a:ext cx="2536873" cy="1522124"/>
        </a:xfrm>
        <a:prstGeom prst="rect">
          <a:avLst/>
        </a:prstGeom>
        <a:solidFill>
          <a:schemeClr val="accent4">
            <a:hueOff val="-764177"/>
            <a:satOff val="-5123"/>
            <a:lumOff val="-52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Analizar disposición de permitir dichas inversiones</a:t>
          </a:r>
          <a:endParaRPr lang="es-EC" sz="1800" kern="1200" dirty="0">
            <a:solidFill>
              <a:schemeClr val="tx1"/>
            </a:solidFill>
          </a:endParaRPr>
        </a:p>
      </dsp:txBody>
      <dsp:txXfrm>
        <a:off x="2791211" y="362394"/>
        <a:ext cx="2536873" cy="1522124"/>
      </dsp:txXfrm>
    </dsp:sp>
    <dsp:sp modelId="{496EA1FA-7AB3-4EB7-97E6-FEE8E91C5D14}">
      <dsp:nvSpPr>
        <dsp:cNvPr id="0" name=""/>
        <dsp:cNvSpPr/>
      </dsp:nvSpPr>
      <dsp:spPr>
        <a:xfrm>
          <a:off x="1395931" y="2138206"/>
          <a:ext cx="2536873" cy="1522124"/>
        </a:xfrm>
        <a:prstGeom prst="rect">
          <a:avLst/>
        </a:prstGeom>
        <a:solidFill>
          <a:schemeClr val="accent4">
            <a:hueOff val="-1528355"/>
            <a:satOff val="-10245"/>
            <a:lumOff val="-1058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Ruta turística</a:t>
          </a:r>
          <a:endParaRPr lang="es-EC" sz="1800" kern="1200" dirty="0">
            <a:solidFill>
              <a:schemeClr val="tx1"/>
            </a:solidFill>
          </a:endParaRPr>
        </a:p>
      </dsp:txBody>
      <dsp:txXfrm>
        <a:off x="1395931" y="2138206"/>
        <a:ext cx="2536873" cy="15221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B57AD51B-17E4-4BE2-A576-B8050F1DE2B9}" type="datetimeFigureOut">
              <a:rPr lang="es-EC" smtClean="0"/>
              <a:t>21/8/2017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38161B-C2CA-4524-AF45-063E16217438}" type="slidenum">
              <a:rPr lang="es-EC" smtClean="0"/>
              <a:t>‹Nº›</a:t>
            </a:fld>
            <a:endParaRPr lang="es-EC"/>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0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7AD51B-17E4-4BE2-A576-B8050F1DE2B9}" type="datetimeFigureOut">
              <a:rPr lang="es-EC" smtClean="0"/>
              <a:t>21/8/2017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38161B-C2CA-4524-AF45-063E16217438}" type="slidenum">
              <a:rPr lang="es-EC" smtClean="0"/>
              <a:t>‹Nº›</a:t>
            </a:fld>
            <a:endParaRPr lang="es-EC"/>
          </a:p>
        </p:txBody>
      </p:sp>
    </p:spTree>
    <p:extLst>
      <p:ext uri="{BB962C8B-B14F-4D97-AF65-F5344CB8AC3E}">
        <p14:creationId xmlns:p14="http://schemas.microsoft.com/office/powerpoint/2010/main" val="325824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7AD51B-17E4-4BE2-A576-B8050F1DE2B9}" type="datetimeFigureOut">
              <a:rPr lang="es-EC" smtClean="0"/>
              <a:t>21/8/2017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38161B-C2CA-4524-AF45-063E16217438}" type="slidenum">
              <a:rPr lang="es-EC" smtClean="0"/>
              <a:t>‹Nº›</a:t>
            </a:fld>
            <a:endParaRPr lang="es-EC"/>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56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57AD51B-17E4-4BE2-A576-B8050F1DE2B9}" type="datetimeFigureOut">
              <a:rPr lang="es-EC" smtClean="0"/>
              <a:t>21/8/2017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38161B-C2CA-4524-AF45-063E16217438}" type="slidenum">
              <a:rPr lang="es-EC" smtClean="0"/>
              <a:t>‹Nº›</a:t>
            </a:fld>
            <a:endParaRPr lang="es-EC"/>
          </a:p>
        </p:txBody>
      </p:sp>
    </p:spTree>
    <p:extLst>
      <p:ext uri="{BB962C8B-B14F-4D97-AF65-F5344CB8AC3E}">
        <p14:creationId xmlns:p14="http://schemas.microsoft.com/office/powerpoint/2010/main" val="802725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57AD51B-17E4-4BE2-A576-B8050F1DE2B9}" type="datetimeFigureOut">
              <a:rPr lang="es-EC" smtClean="0"/>
              <a:t>21/8/2017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738161B-C2CA-4524-AF45-063E16217438}" type="slidenum">
              <a:rPr lang="es-EC" smtClean="0"/>
              <a:t>‹Nº›</a:t>
            </a:fld>
            <a:endParaRPr lang="es-EC"/>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14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57AD51B-17E4-4BE2-A576-B8050F1DE2B9}" type="datetimeFigureOut">
              <a:rPr lang="es-EC" smtClean="0"/>
              <a:t>21/8/2017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738161B-C2CA-4524-AF45-063E16217438}" type="slidenum">
              <a:rPr lang="es-EC" smtClean="0"/>
              <a:t>‹Nº›</a:t>
            </a:fld>
            <a:endParaRPr lang="es-EC"/>
          </a:p>
        </p:txBody>
      </p:sp>
    </p:spTree>
    <p:extLst>
      <p:ext uri="{BB962C8B-B14F-4D97-AF65-F5344CB8AC3E}">
        <p14:creationId xmlns:p14="http://schemas.microsoft.com/office/powerpoint/2010/main" val="219414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57AD51B-17E4-4BE2-A576-B8050F1DE2B9}" type="datetimeFigureOut">
              <a:rPr lang="es-EC" smtClean="0"/>
              <a:t>21/8/2017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738161B-C2CA-4524-AF45-063E16217438}" type="slidenum">
              <a:rPr lang="es-EC" smtClean="0"/>
              <a:t>‹Nº›</a:t>
            </a:fld>
            <a:endParaRPr lang="es-EC"/>
          </a:p>
        </p:txBody>
      </p:sp>
    </p:spTree>
    <p:extLst>
      <p:ext uri="{BB962C8B-B14F-4D97-AF65-F5344CB8AC3E}">
        <p14:creationId xmlns:p14="http://schemas.microsoft.com/office/powerpoint/2010/main" val="327617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57AD51B-17E4-4BE2-A576-B8050F1DE2B9}" type="datetimeFigureOut">
              <a:rPr lang="es-EC" smtClean="0"/>
              <a:t>21/8/2017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738161B-C2CA-4524-AF45-063E16217438}" type="slidenum">
              <a:rPr lang="es-EC" smtClean="0"/>
              <a:t>‹Nº›</a:t>
            </a:fld>
            <a:endParaRPr lang="es-EC"/>
          </a:p>
        </p:txBody>
      </p:sp>
    </p:spTree>
    <p:extLst>
      <p:ext uri="{BB962C8B-B14F-4D97-AF65-F5344CB8AC3E}">
        <p14:creationId xmlns:p14="http://schemas.microsoft.com/office/powerpoint/2010/main" val="71169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AD51B-17E4-4BE2-A576-B8050F1DE2B9}" type="datetimeFigureOut">
              <a:rPr lang="es-EC" smtClean="0"/>
              <a:t>21/8/2017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738161B-C2CA-4524-AF45-063E16217438}" type="slidenum">
              <a:rPr lang="es-EC" smtClean="0"/>
              <a:t>‹Nº›</a:t>
            </a:fld>
            <a:endParaRPr lang="es-EC"/>
          </a:p>
        </p:txBody>
      </p:sp>
    </p:spTree>
    <p:extLst>
      <p:ext uri="{BB962C8B-B14F-4D97-AF65-F5344CB8AC3E}">
        <p14:creationId xmlns:p14="http://schemas.microsoft.com/office/powerpoint/2010/main" val="171714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7AD51B-17E4-4BE2-A576-B8050F1DE2B9}" type="datetimeFigureOut">
              <a:rPr lang="es-EC" smtClean="0"/>
              <a:t>21/8/2017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738161B-C2CA-4524-AF45-063E16217438}" type="slidenum">
              <a:rPr lang="es-EC" smtClean="0"/>
              <a:t>‹Nº›</a:t>
            </a:fld>
            <a:endParaRPr lang="es-EC"/>
          </a:p>
        </p:txBody>
      </p:sp>
    </p:spTree>
    <p:extLst>
      <p:ext uri="{BB962C8B-B14F-4D97-AF65-F5344CB8AC3E}">
        <p14:creationId xmlns:p14="http://schemas.microsoft.com/office/powerpoint/2010/main" val="75997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57AD51B-17E4-4BE2-A576-B8050F1DE2B9}" type="datetimeFigureOut">
              <a:rPr lang="es-EC" smtClean="0"/>
              <a:t>21/8/2017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738161B-C2CA-4524-AF45-063E16217438}" type="slidenum">
              <a:rPr lang="es-EC" smtClean="0"/>
              <a:t>‹Nº›</a:t>
            </a:fld>
            <a:endParaRPr lang="es-EC"/>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25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57AD51B-17E4-4BE2-A576-B8050F1DE2B9}" type="datetimeFigureOut">
              <a:rPr lang="es-EC" smtClean="0"/>
              <a:t>21/8/2017</a:t>
            </a:fld>
            <a:endParaRPr lang="es-EC"/>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EC"/>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738161B-C2CA-4524-AF45-063E16217438}" type="slidenum">
              <a:rPr lang="es-EC" smtClean="0"/>
              <a:t>‹Nº›</a:t>
            </a:fld>
            <a:endParaRPr lang="es-EC"/>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608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18512" y="5104887"/>
            <a:ext cx="11317459" cy="1448808"/>
          </a:xfrm>
          <a:solidFill>
            <a:schemeClr val="accent5">
              <a:lumMod val="20000"/>
              <a:lumOff val="80000"/>
            </a:schemeClr>
          </a:solidFill>
        </p:spPr>
        <p:txBody>
          <a:bodyPr numCol="2">
            <a:noAutofit/>
          </a:bodyPr>
          <a:lstStyle/>
          <a:p>
            <a:pPr algn="l">
              <a:lnSpc>
                <a:spcPct val="150000"/>
              </a:lnSpc>
            </a:pPr>
            <a:r>
              <a:rPr lang="es-ES" sz="2800" dirty="0" smtClean="0"/>
              <a:t>Autoras:  Carolina Pazmiño</a:t>
            </a:r>
            <a:br>
              <a:rPr lang="es-ES" sz="2800" dirty="0" smtClean="0"/>
            </a:br>
            <a:r>
              <a:rPr lang="es-ES" sz="2800" dirty="0" smtClean="0"/>
              <a:t>                jazmin Pazmiño</a:t>
            </a:r>
            <a:r>
              <a:rPr lang="es-ES" sz="2800" dirty="0"/>
              <a:t> </a:t>
            </a:r>
            <a:r>
              <a:rPr lang="es-ES" sz="2800" dirty="0" smtClean="0"/>
              <a:t>                                director: M.S.C. Patricio sotomayor</a:t>
            </a:r>
            <a:endParaRPr lang="es-EC" sz="2800" dirty="0"/>
          </a:p>
        </p:txBody>
      </p:sp>
      <p:sp>
        <p:nvSpPr>
          <p:cNvPr id="4" name="CuadroTexto 3"/>
          <p:cNvSpPr txBox="1"/>
          <p:nvPr/>
        </p:nvSpPr>
        <p:spPr>
          <a:xfrm>
            <a:off x="2419643" y="386267"/>
            <a:ext cx="7287064" cy="1077218"/>
          </a:xfrm>
          <a:prstGeom prst="rect">
            <a:avLst/>
          </a:prstGeom>
          <a:noFill/>
        </p:spPr>
        <p:txBody>
          <a:bodyPr wrap="square" rtlCol="0">
            <a:spAutoFit/>
          </a:bodyPr>
          <a:lstStyle/>
          <a:p>
            <a:pPr algn="ctr"/>
            <a:r>
              <a:rPr lang="es-ES" sz="3200" dirty="0" smtClean="0"/>
              <a:t>UNIVERSIDAD DE LAS FUERZAS ARMADAS ESPE</a:t>
            </a:r>
            <a:endParaRPr lang="es-EC" sz="3200" dirty="0"/>
          </a:p>
        </p:txBody>
      </p:sp>
      <p:sp>
        <p:nvSpPr>
          <p:cNvPr id="5" name="CuadroTexto 4"/>
          <p:cNvSpPr txBox="1"/>
          <p:nvPr/>
        </p:nvSpPr>
        <p:spPr>
          <a:xfrm>
            <a:off x="2040987" y="1851211"/>
            <a:ext cx="8550812" cy="523220"/>
          </a:xfrm>
          <a:prstGeom prst="rect">
            <a:avLst/>
          </a:prstGeom>
          <a:noFill/>
        </p:spPr>
        <p:txBody>
          <a:bodyPr wrap="square" rtlCol="0">
            <a:spAutoFit/>
          </a:bodyPr>
          <a:lstStyle/>
          <a:p>
            <a:pPr algn="ctr"/>
            <a:r>
              <a:rPr lang="es-ES" sz="2800" dirty="0" smtClean="0"/>
              <a:t>INGENIERÍA EN ADMINISTRACIÓN TURÍSTICA Y HOTELERA</a:t>
            </a:r>
            <a:endParaRPr lang="es-EC" sz="2800" dirty="0"/>
          </a:p>
        </p:txBody>
      </p:sp>
      <p:sp>
        <p:nvSpPr>
          <p:cNvPr id="6" name="CuadroTexto 5"/>
          <p:cNvSpPr txBox="1"/>
          <p:nvPr/>
        </p:nvSpPr>
        <p:spPr>
          <a:xfrm>
            <a:off x="1252024" y="2963088"/>
            <a:ext cx="9931790" cy="1754326"/>
          </a:xfrm>
          <a:prstGeom prst="rect">
            <a:avLst/>
          </a:prstGeom>
          <a:noFill/>
        </p:spPr>
        <p:txBody>
          <a:bodyPr wrap="square" rtlCol="0">
            <a:spAutoFit/>
          </a:bodyPr>
          <a:lstStyle/>
          <a:p>
            <a:pPr algn="ctr"/>
            <a:r>
              <a:rPr lang="es-ES" sz="3600" b="1" dirty="0" smtClean="0"/>
              <a:t>TEMA: </a:t>
            </a:r>
            <a:r>
              <a:rPr lang="es-ES" sz="3600" dirty="0" smtClean="0"/>
              <a:t>EL TERMALISMO COMO APORTE AL DESARROLLO TURÍSTICO EN EL CANTÓN QUITO, SECTOR ILALÓ</a:t>
            </a:r>
            <a:endParaRPr lang="es-EC" sz="36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5" y="157203"/>
            <a:ext cx="2039084" cy="1694008"/>
          </a:xfrm>
          <a:prstGeom prst="rect">
            <a:avLst/>
          </a:prstGeom>
        </p:spPr>
      </p:pic>
    </p:spTree>
    <p:extLst>
      <p:ext uri="{BB962C8B-B14F-4D97-AF65-F5344CB8AC3E}">
        <p14:creationId xmlns:p14="http://schemas.microsoft.com/office/powerpoint/2010/main" val="891576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89249936"/>
              </p:ext>
            </p:extLst>
          </p:nvPr>
        </p:nvGraphicFramePr>
        <p:xfrm>
          <a:off x="877950" y="2025745"/>
          <a:ext cx="4805398" cy="4245930"/>
        </p:xfrm>
        <a:graphic>
          <a:graphicData uri="http://schemas.openxmlformats.org/drawingml/2006/table">
            <a:tbl>
              <a:tblPr firstRow="1" firstCol="1" bandRow="1">
                <a:tableStyleId>{5C22544A-7EE6-4342-B048-85BDC9FD1C3A}</a:tableStyleId>
              </a:tblPr>
              <a:tblGrid>
                <a:gridCol w="2304664"/>
                <a:gridCol w="2500734"/>
              </a:tblGrid>
              <a:tr h="326610">
                <a:tc>
                  <a:txBody>
                    <a:bodyPr/>
                    <a:lstStyle/>
                    <a:p>
                      <a:pPr algn="just">
                        <a:lnSpc>
                          <a:spcPct val="150000"/>
                        </a:lnSpc>
                        <a:spcAft>
                          <a:spcPts val="0"/>
                        </a:spcAft>
                      </a:pPr>
                      <a:r>
                        <a:rPr lang="es-ES" sz="1400" b="1" dirty="0">
                          <a:effectLst/>
                        </a:rPr>
                        <a:t>BALNEARIO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dirty="0">
                          <a:effectLst/>
                        </a:rPr>
                        <a:t>UBICACIÓN PARROQUIAL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Balneario Municipal El Tingo</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Alangasí</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Balneario La Chorrera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Alangasí</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Complejo Agua y Montaña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Alangasí</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Hacienda Ushimana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Alangasí</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Complejo Fuentes Cristalinas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Alangasí</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Club Privado Mirasierra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Alangasí</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Complejo Angamarca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Alangasí</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Balneario Rumiloma</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Guangopolo</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Balneario San Luis</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Guangopolo</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Balneario La Merced</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La Merced</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Complejo Turístico Ilaló</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a:effectLst/>
                        </a:rPr>
                        <a:t>Parroquia La Merced</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610">
                <a:tc>
                  <a:txBody>
                    <a:bodyPr/>
                    <a:lstStyle/>
                    <a:p>
                      <a:pPr algn="just">
                        <a:lnSpc>
                          <a:spcPct val="150000"/>
                        </a:lnSpc>
                        <a:spcAft>
                          <a:spcPts val="0"/>
                        </a:spcAft>
                      </a:pPr>
                      <a:r>
                        <a:rPr lang="es-ES" sz="1400" b="1">
                          <a:effectLst/>
                        </a:rPr>
                        <a:t>Balneario Cununyacu</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400" b="1" dirty="0">
                          <a:effectLst/>
                        </a:rPr>
                        <a:t>Parroquia Tumbaco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679958478"/>
              </p:ext>
            </p:extLst>
          </p:nvPr>
        </p:nvGraphicFramePr>
        <p:xfrm>
          <a:off x="6105379" y="112542"/>
          <a:ext cx="5683347" cy="6777814"/>
        </p:xfrm>
        <a:graphic>
          <a:graphicData uri="http://schemas.openxmlformats.org/drawingml/2006/table">
            <a:tbl>
              <a:tblPr firstRow="1" firstCol="1" bandRow="1">
                <a:tableStyleId>{5C22544A-7EE6-4342-B048-85BDC9FD1C3A}</a:tableStyleId>
              </a:tblPr>
              <a:tblGrid>
                <a:gridCol w="2083582"/>
                <a:gridCol w="1422509"/>
                <a:gridCol w="2177256"/>
              </a:tblGrid>
              <a:tr h="164123">
                <a:tc>
                  <a:txBody>
                    <a:bodyPr/>
                    <a:lstStyle/>
                    <a:p>
                      <a:pPr algn="ctr">
                        <a:lnSpc>
                          <a:spcPct val="115000"/>
                        </a:lnSpc>
                        <a:spcAft>
                          <a:spcPts val="0"/>
                        </a:spcAft>
                      </a:pPr>
                      <a:r>
                        <a:rPr lang="es-ES" sz="1150" dirty="0" smtClean="0">
                          <a:solidFill>
                            <a:schemeClr val="tx1"/>
                          </a:solidFill>
                          <a:effectLst/>
                        </a:rPr>
                        <a:t>COMPLEJO</a:t>
                      </a:r>
                      <a:endParaRPr lang="es-EC" sz="1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tc>
                <a:tc>
                  <a:txBody>
                    <a:bodyPr/>
                    <a:lstStyle/>
                    <a:p>
                      <a:pPr algn="ctr">
                        <a:lnSpc>
                          <a:spcPct val="115000"/>
                        </a:lnSpc>
                        <a:spcAft>
                          <a:spcPts val="0"/>
                        </a:spcAft>
                      </a:pPr>
                      <a:r>
                        <a:rPr lang="es-ES" sz="1150">
                          <a:solidFill>
                            <a:schemeClr val="tx1"/>
                          </a:solidFill>
                          <a:effectLst/>
                        </a:rPr>
                        <a:t>TEMPERATURA</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tc>
                <a:tc>
                  <a:txBody>
                    <a:bodyPr/>
                    <a:lstStyle/>
                    <a:p>
                      <a:pPr algn="ctr">
                        <a:lnSpc>
                          <a:spcPct val="115000"/>
                        </a:lnSpc>
                        <a:spcAft>
                          <a:spcPts val="0"/>
                        </a:spcAft>
                      </a:pPr>
                      <a:r>
                        <a:rPr lang="es-ES" sz="1150">
                          <a:solidFill>
                            <a:schemeClr val="tx1"/>
                          </a:solidFill>
                          <a:effectLst/>
                        </a:rPr>
                        <a:t>OBSERVACIONES</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tc>
              </a:tr>
              <a:tr h="328246">
                <a:tc>
                  <a:txBody>
                    <a:bodyPr/>
                    <a:lstStyle/>
                    <a:p>
                      <a:pPr algn="ctr">
                        <a:lnSpc>
                          <a:spcPct val="115000"/>
                        </a:lnSpc>
                        <a:spcAft>
                          <a:spcPts val="0"/>
                        </a:spcAft>
                      </a:pPr>
                      <a:r>
                        <a:rPr lang="es-ES" sz="1150">
                          <a:solidFill>
                            <a:schemeClr val="tx1"/>
                          </a:solidFill>
                          <a:effectLst/>
                        </a:rPr>
                        <a:t>Balneario Municipal El Tingo</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43.8 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dirty="0">
                          <a:solidFill>
                            <a:schemeClr val="tx1"/>
                          </a:solidFill>
                          <a:effectLst/>
                        </a:rPr>
                        <a:t>Si cumple</a:t>
                      </a:r>
                      <a:endParaRPr lang="es-EC" sz="1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164123">
                <a:tc>
                  <a:txBody>
                    <a:bodyPr/>
                    <a:lstStyle/>
                    <a:p>
                      <a:pPr algn="ctr">
                        <a:lnSpc>
                          <a:spcPct val="115000"/>
                        </a:lnSpc>
                        <a:spcAft>
                          <a:spcPts val="0"/>
                        </a:spcAft>
                      </a:pPr>
                      <a:r>
                        <a:rPr lang="es-ES" sz="1150">
                          <a:solidFill>
                            <a:schemeClr val="tx1"/>
                          </a:solidFill>
                          <a:effectLst/>
                        </a:rPr>
                        <a:t>Balneario La Merced</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34.8º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Si cumple</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164123">
                <a:tc>
                  <a:txBody>
                    <a:bodyPr/>
                    <a:lstStyle/>
                    <a:p>
                      <a:pPr algn="ctr">
                        <a:lnSpc>
                          <a:spcPct val="115000"/>
                        </a:lnSpc>
                        <a:spcAft>
                          <a:spcPts val="0"/>
                        </a:spcAft>
                      </a:pPr>
                      <a:r>
                        <a:rPr lang="es-ES" sz="1150">
                          <a:solidFill>
                            <a:schemeClr val="tx1"/>
                          </a:solidFill>
                          <a:effectLst/>
                        </a:rPr>
                        <a:t>Complejo Turístico Ilaló</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37.2º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Si cumple</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2297724">
                <a:tc>
                  <a:txBody>
                    <a:bodyPr/>
                    <a:lstStyle/>
                    <a:p>
                      <a:pPr algn="ctr">
                        <a:lnSpc>
                          <a:spcPct val="115000"/>
                        </a:lnSpc>
                        <a:spcAft>
                          <a:spcPts val="0"/>
                        </a:spcAft>
                      </a:pPr>
                      <a:r>
                        <a:rPr lang="es-ES" sz="1150" dirty="0">
                          <a:solidFill>
                            <a:schemeClr val="tx1"/>
                          </a:solidFill>
                          <a:effectLst/>
                        </a:rPr>
                        <a:t>Balneario La Chorrera</a:t>
                      </a:r>
                      <a:endParaRPr lang="es-EC" sz="1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21.5º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El INAMHI afirma que el agua de la vertiente tiene una temperatura de 21.5º, pero tras previa investigación y entrevista con el dueño, quien afirma que el agua de la vertiente llega hasta los 18º y que el agua que utiliza para las piscinas es calentada por medio de calderos. Tomando en cuenta esta premisa, el balneario no cumple con las características para ser tomada en cuenta.</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164123">
                <a:tc>
                  <a:txBody>
                    <a:bodyPr/>
                    <a:lstStyle/>
                    <a:p>
                      <a:pPr algn="ctr">
                        <a:lnSpc>
                          <a:spcPct val="115000"/>
                        </a:lnSpc>
                        <a:spcAft>
                          <a:spcPts val="0"/>
                        </a:spcAft>
                      </a:pPr>
                      <a:r>
                        <a:rPr lang="es-ES" sz="1150">
                          <a:solidFill>
                            <a:schemeClr val="tx1"/>
                          </a:solidFill>
                          <a:effectLst/>
                        </a:rPr>
                        <a:t>Balneario Cununyacu</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26.8º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Si cumple</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164123">
                <a:tc>
                  <a:txBody>
                    <a:bodyPr/>
                    <a:lstStyle/>
                    <a:p>
                      <a:pPr algn="ctr">
                        <a:lnSpc>
                          <a:spcPct val="115000"/>
                        </a:lnSpc>
                        <a:spcAft>
                          <a:spcPts val="0"/>
                        </a:spcAft>
                      </a:pPr>
                      <a:r>
                        <a:rPr lang="es-ES" sz="1150">
                          <a:solidFill>
                            <a:schemeClr val="tx1"/>
                          </a:solidFill>
                          <a:effectLst/>
                        </a:rPr>
                        <a:t>Balneario Rumiloma</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31.5º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Si cumple</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164123">
                <a:tc>
                  <a:txBody>
                    <a:bodyPr/>
                    <a:lstStyle/>
                    <a:p>
                      <a:pPr algn="ctr">
                        <a:lnSpc>
                          <a:spcPct val="115000"/>
                        </a:lnSpc>
                        <a:spcAft>
                          <a:spcPts val="0"/>
                        </a:spcAft>
                      </a:pPr>
                      <a:r>
                        <a:rPr lang="es-ES" sz="1150">
                          <a:solidFill>
                            <a:schemeClr val="tx1"/>
                          </a:solidFill>
                          <a:effectLst/>
                        </a:rPr>
                        <a:t>Balneario San Luis</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30.2º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Si cumple</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328246">
                <a:tc>
                  <a:txBody>
                    <a:bodyPr/>
                    <a:lstStyle/>
                    <a:p>
                      <a:pPr algn="ctr">
                        <a:lnSpc>
                          <a:spcPct val="115000"/>
                        </a:lnSpc>
                        <a:spcAft>
                          <a:spcPts val="0"/>
                        </a:spcAft>
                      </a:pPr>
                      <a:r>
                        <a:rPr lang="es-ES" sz="1150">
                          <a:solidFill>
                            <a:schemeClr val="tx1"/>
                          </a:solidFill>
                          <a:effectLst/>
                        </a:rPr>
                        <a:t>Complejo Agua y Montaña</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42.8º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Establecimiento fuera de funcionamiento</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492369">
                <a:tc>
                  <a:txBody>
                    <a:bodyPr/>
                    <a:lstStyle/>
                    <a:p>
                      <a:pPr algn="ctr">
                        <a:lnSpc>
                          <a:spcPct val="115000"/>
                        </a:lnSpc>
                        <a:spcAft>
                          <a:spcPts val="0"/>
                        </a:spcAft>
                      </a:pPr>
                      <a:r>
                        <a:rPr lang="es-ES" sz="1150">
                          <a:solidFill>
                            <a:schemeClr val="tx1"/>
                          </a:solidFill>
                          <a:effectLst/>
                        </a:rPr>
                        <a:t>Hacienda Ushimana</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16.0º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La temperatura media anual de Alangasí es de 15.5º por lo tanto no cumple</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492369">
                <a:tc>
                  <a:txBody>
                    <a:bodyPr/>
                    <a:lstStyle/>
                    <a:p>
                      <a:pPr algn="ctr">
                        <a:lnSpc>
                          <a:spcPct val="115000"/>
                        </a:lnSpc>
                        <a:spcAft>
                          <a:spcPts val="0"/>
                        </a:spcAft>
                      </a:pPr>
                      <a:r>
                        <a:rPr lang="es-ES" sz="1150">
                          <a:solidFill>
                            <a:schemeClr val="tx1"/>
                          </a:solidFill>
                          <a:effectLst/>
                        </a:rPr>
                        <a:t>Complejo Fuentes Cristalinas</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16.0º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La temperatura media anual de Alangasí es de 15.5º por lo tanto no cumple</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492369">
                <a:tc>
                  <a:txBody>
                    <a:bodyPr/>
                    <a:lstStyle/>
                    <a:p>
                      <a:pPr algn="ctr">
                        <a:lnSpc>
                          <a:spcPct val="115000"/>
                        </a:lnSpc>
                        <a:spcAft>
                          <a:spcPts val="0"/>
                        </a:spcAft>
                      </a:pPr>
                      <a:r>
                        <a:rPr lang="es-ES" sz="1150">
                          <a:solidFill>
                            <a:schemeClr val="tx1"/>
                          </a:solidFill>
                          <a:effectLst/>
                        </a:rPr>
                        <a:t>Club Privado Mirasierra</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26.0º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No utiliza la vertiente. Actualmente utilizan agua potable en sus instalaciones</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r h="492369">
                <a:tc>
                  <a:txBody>
                    <a:bodyPr/>
                    <a:lstStyle/>
                    <a:p>
                      <a:pPr algn="ctr">
                        <a:lnSpc>
                          <a:spcPct val="115000"/>
                        </a:lnSpc>
                        <a:spcAft>
                          <a:spcPts val="0"/>
                        </a:spcAft>
                      </a:pPr>
                      <a:r>
                        <a:rPr lang="es-ES" sz="1150">
                          <a:solidFill>
                            <a:schemeClr val="tx1"/>
                          </a:solidFill>
                          <a:effectLst/>
                        </a:rPr>
                        <a:t>Complejo Angamarca</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a:solidFill>
                            <a:schemeClr val="tx1"/>
                          </a:solidFill>
                          <a:effectLst/>
                        </a:rPr>
                        <a:t>15.5º</a:t>
                      </a:r>
                      <a:endParaRPr lang="es-EC" sz="11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c>
                  <a:txBody>
                    <a:bodyPr/>
                    <a:lstStyle/>
                    <a:p>
                      <a:pPr algn="ctr">
                        <a:lnSpc>
                          <a:spcPct val="115000"/>
                        </a:lnSpc>
                        <a:spcAft>
                          <a:spcPts val="0"/>
                        </a:spcAft>
                      </a:pPr>
                      <a:r>
                        <a:rPr lang="es-ES" sz="1150" dirty="0">
                          <a:solidFill>
                            <a:schemeClr val="tx1"/>
                          </a:solidFill>
                          <a:effectLst/>
                        </a:rPr>
                        <a:t>La temperatura media anual de Angamarca es de 16º por lo tanto no entra en el estudio.</a:t>
                      </a:r>
                      <a:endParaRPr lang="es-EC" sz="11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438" marR="36438" marT="0" marB="0" anchor="ctr"/>
                </a:tc>
              </a:tr>
            </a:tbl>
          </a:graphicData>
        </a:graphic>
      </p:graphicFrame>
      <p:sp>
        <p:nvSpPr>
          <p:cNvPr id="6" name="CuadroTexto 5"/>
          <p:cNvSpPr txBox="1"/>
          <p:nvPr/>
        </p:nvSpPr>
        <p:spPr>
          <a:xfrm>
            <a:off x="1026941" y="731520"/>
            <a:ext cx="4501661" cy="1077218"/>
          </a:xfrm>
          <a:prstGeom prst="rect">
            <a:avLst/>
          </a:prstGeom>
          <a:noFill/>
        </p:spPr>
        <p:txBody>
          <a:bodyPr wrap="square" rtlCol="0">
            <a:spAutoFit/>
          </a:bodyPr>
          <a:lstStyle/>
          <a:p>
            <a:pPr algn="ctr"/>
            <a:r>
              <a:rPr lang="es-ES" sz="3200" b="1" dirty="0" smtClean="0"/>
              <a:t>TERMALISMO EN EL SECTOR ILALÓ</a:t>
            </a:r>
            <a:endParaRPr lang="es-EC" sz="3200" b="1" dirty="0"/>
          </a:p>
        </p:txBody>
      </p:sp>
    </p:spTree>
    <p:extLst>
      <p:ext uri="{BB962C8B-B14F-4D97-AF65-F5344CB8AC3E}">
        <p14:creationId xmlns:p14="http://schemas.microsoft.com/office/powerpoint/2010/main" val="2098869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6588" y="-124467"/>
            <a:ext cx="3547872" cy="1499616"/>
          </a:xfrm>
        </p:spPr>
        <p:txBody>
          <a:bodyPr/>
          <a:lstStyle/>
          <a:p>
            <a:r>
              <a:rPr lang="es-ES" dirty="0" smtClean="0"/>
              <a:t>RESULTADOS</a:t>
            </a:r>
            <a:endParaRPr lang="es-EC" dirty="0"/>
          </a:p>
        </p:txBody>
      </p:sp>
      <p:pic>
        <p:nvPicPr>
          <p:cNvPr id="8" name="Imagen 7"/>
          <p:cNvPicPr>
            <a:picLocks noChangeAspect="1"/>
          </p:cNvPicPr>
          <p:nvPr/>
        </p:nvPicPr>
        <p:blipFill>
          <a:blip r:embed="rId2"/>
          <a:stretch>
            <a:fillRect/>
          </a:stretch>
        </p:blipFill>
        <p:spPr>
          <a:xfrm>
            <a:off x="198816" y="1876926"/>
            <a:ext cx="3641558" cy="3833602"/>
          </a:xfrm>
          <a:prstGeom prst="rect">
            <a:avLst/>
          </a:prstGeom>
        </p:spPr>
      </p:pic>
      <p:pic>
        <p:nvPicPr>
          <p:cNvPr id="9" name="Imagen 8"/>
          <p:cNvPicPr>
            <a:picLocks noChangeAspect="1"/>
          </p:cNvPicPr>
          <p:nvPr/>
        </p:nvPicPr>
        <p:blipFill>
          <a:blip r:embed="rId3"/>
          <a:stretch>
            <a:fillRect/>
          </a:stretch>
        </p:blipFill>
        <p:spPr>
          <a:xfrm>
            <a:off x="4164460" y="1876926"/>
            <a:ext cx="3569117" cy="3833602"/>
          </a:xfrm>
          <a:prstGeom prst="rect">
            <a:avLst/>
          </a:prstGeom>
        </p:spPr>
      </p:pic>
      <p:pic>
        <p:nvPicPr>
          <p:cNvPr id="10" name="Imagen 9"/>
          <p:cNvPicPr>
            <a:picLocks noChangeAspect="1"/>
          </p:cNvPicPr>
          <p:nvPr/>
        </p:nvPicPr>
        <p:blipFill>
          <a:blip r:embed="rId4"/>
          <a:stretch>
            <a:fillRect/>
          </a:stretch>
        </p:blipFill>
        <p:spPr>
          <a:xfrm>
            <a:off x="8381749" y="1876926"/>
            <a:ext cx="3697956" cy="3833602"/>
          </a:xfrm>
          <a:prstGeom prst="rect">
            <a:avLst/>
          </a:prstGeom>
        </p:spPr>
      </p:pic>
    </p:spTree>
    <p:extLst>
      <p:ext uri="{BB962C8B-B14F-4D97-AF65-F5344CB8AC3E}">
        <p14:creationId xmlns:p14="http://schemas.microsoft.com/office/powerpoint/2010/main" val="959722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5331" y="1399465"/>
            <a:ext cx="4001237" cy="4800600"/>
          </a:xfrm>
          <a:prstGeom prst="rect">
            <a:avLst/>
          </a:prstGeom>
        </p:spPr>
      </p:pic>
      <p:pic>
        <p:nvPicPr>
          <p:cNvPr id="8" name="Imagen 7"/>
          <p:cNvPicPr>
            <a:picLocks noChangeAspect="1"/>
          </p:cNvPicPr>
          <p:nvPr/>
        </p:nvPicPr>
        <p:blipFill>
          <a:blip r:embed="rId3"/>
          <a:stretch>
            <a:fillRect/>
          </a:stretch>
        </p:blipFill>
        <p:spPr>
          <a:xfrm>
            <a:off x="4267199" y="1399465"/>
            <a:ext cx="3699838" cy="4800600"/>
          </a:xfrm>
          <a:prstGeom prst="rect">
            <a:avLst/>
          </a:prstGeom>
        </p:spPr>
      </p:pic>
      <p:pic>
        <p:nvPicPr>
          <p:cNvPr id="9" name="Imagen 8"/>
          <p:cNvPicPr>
            <a:picLocks noChangeAspect="1"/>
          </p:cNvPicPr>
          <p:nvPr/>
        </p:nvPicPr>
        <p:blipFill>
          <a:blip r:embed="rId4"/>
          <a:stretch>
            <a:fillRect/>
          </a:stretch>
        </p:blipFill>
        <p:spPr>
          <a:xfrm>
            <a:off x="8207668" y="1399465"/>
            <a:ext cx="3834854" cy="4800600"/>
          </a:xfrm>
          <a:prstGeom prst="rect">
            <a:avLst/>
          </a:prstGeom>
        </p:spPr>
      </p:pic>
    </p:spTree>
    <p:extLst>
      <p:ext uri="{BB962C8B-B14F-4D97-AF65-F5344CB8AC3E}">
        <p14:creationId xmlns:p14="http://schemas.microsoft.com/office/powerpoint/2010/main" val="699788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801981595"/>
              </p:ext>
            </p:extLst>
          </p:nvPr>
        </p:nvGraphicFramePr>
        <p:xfrm>
          <a:off x="6288505" y="2053389"/>
          <a:ext cx="5589111" cy="4059221"/>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n 6"/>
          <p:cNvPicPr>
            <a:picLocks noChangeAspect="1"/>
          </p:cNvPicPr>
          <p:nvPr/>
        </p:nvPicPr>
        <p:blipFill>
          <a:blip r:embed="rId3"/>
          <a:stretch>
            <a:fillRect/>
          </a:stretch>
        </p:blipFill>
        <p:spPr>
          <a:xfrm>
            <a:off x="0" y="177266"/>
            <a:ext cx="5991225" cy="4800600"/>
          </a:xfrm>
          <a:prstGeom prst="rect">
            <a:avLst/>
          </a:prstGeom>
        </p:spPr>
      </p:pic>
    </p:spTree>
    <p:extLst>
      <p:ext uri="{BB962C8B-B14F-4D97-AF65-F5344CB8AC3E}">
        <p14:creationId xmlns:p14="http://schemas.microsoft.com/office/powerpoint/2010/main" val="2697830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962994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Resultado entrevista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8602532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2638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RAUL\Desktop\Copia de Retro Colors Costing Business - Infographics2.png"/>
          <p:cNvPicPr/>
          <p:nvPr/>
        </p:nvPicPr>
        <p:blipFill rotWithShape="1">
          <a:blip r:embed="rId2">
            <a:extLst>
              <a:ext uri="{28A0092B-C50C-407E-A947-70E740481C1C}">
                <a14:useLocalDpi xmlns:a14="http://schemas.microsoft.com/office/drawing/2010/main" val="0"/>
              </a:ext>
            </a:extLst>
          </a:blip>
          <a:srcRect b="45154"/>
          <a:stretch/>
        </p:blipFill>
        <p:spPr bwMode="auto">
          <a:xfrm>
            <a:off x="256640" y="201227"/>
            <a:ext cx="5855402" cy="5718310"/>
          </a:xfrm>
          <a:prstGeom prst="rect">
            <a:avLst/>
          </a:prstGeom>
          <a:noFill/>
          <a:ln>
            <a:solidFill>
              <a:schemeClr val="tx1"/>
            </a:solidFill>
          </a:ln>
        </p:spPr>
      </p:pic>
      <p:pic>
        <p:nvPicPr>
          <p:cNvPr id="5" name="Imagen 4" descr="C:\Users\RAUL\Desktop\Copia de Retro Colors Costing Business - Infographics2.png"/>
          <p:cNvPicPr/>
          <p:nvPr/>
        </p:nvPicPr>
        <p:blipFill rotWithShape="1">
          <a:blip r:embed="rId2">
            <a:extLst>
              <a:ext uri="{28A0092B-C50C-407E-A947-70E740481C1C}">
                <a14:useLocalDpi xmlns:a14="http://schemas.microsoft.com/office/drawing/2010/main" val="0"/>
              </a:ext>
            </a:extLst>
          </a:blip>
          <a:srcRect t="55445"/>
          <a:stretch/>
        </p:blipFill>
        <p:spPr bwMode="auto">
          <a:xfrm>
            <a:off x="6352673" y="1187117"/>
            <a:ext cx="5406223" cy="5273137"/>
          </a:xfrm>
          <a:prstGeom prst="rect">
            <a:avLst/>
          </a:prstGeom>
          <a:noFill/>
          <a:ln>
            <a:solidFill>
              <a:schemeClr val="tx1"/>
            </a:solidFill>
          </a:ln>
        </p:spPr>
      </p:pic>
    </p:spTree>
    <p:extLst>
      <p:ext uri="{BB962C8B-B14F-4D97-AF65-F5344CB8AC3E}">
        <p14:creationId xmlns:p14="http://schemas.microsoft.com/office/powerpoint/2010/main" val="101436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77496321"/>
              </p:ext>
            </p:extLst>
          </p:nvPr>
        </p:nvGraphicFramePr>
        <p:xfrm>
          <a:off x="2038601" y="224590"/>
          <a:ext cx="9720262" cy="6068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818148" y="930442"/>
            <a:ext cx="3449052" cy="769441"/>
          </a:xfrm>
          <a:prstGeom prst="rect">
            <a:avLst/>
          </a:prstGeom>
          <a:noFill/>
        </p:spPr>
        <p:txBody>
          <a:bodyPr wrap="square" rtlCol="0">
            <a:spAutoFit/>
          </a:bodyPr>
          <a:lstStyle/>
          <a:p>
            <a:r>
              <a:rPr lang="es-ES" sz="4400" b="1" dirty="0" smtClean="0"/>
              <a:t>MARKETING </a:t>
            </a:r>
            <a:endParaRPr lang="es-EC" sz="4400" b="1" dirty="0"/>
          </a:p>
        </p:txBody>
      </p:sp>
    </p:spTree>
    <p:extLst>
      <p:ext uri="{BB962C8B-B14F-4D97-AF65-F5344CB8AC3E}">
        <p14:creationId xmlns:p14="http://schemas.microsoft.com/office/powerpoint/2010/main" val="280450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lstStyle/>
          <a:p>
            <a:r>
              <a:rPr lang="es-ES" dirty="0" smtClean="0"/>
              <a:t>EVOLUCIÓN DESARROLLO TURÍSTICO</a:t>
            </a:r>
            <a:endParaRPr lang="es-EC" dirty="0"/>
          </a:p>
        </p:txBody>
      </p:sp>
      <p:pic>
        <p:nvPicPr>
          <p:cNvPr id="5" name="Marcador de contenido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0290" y="1828800"/>
            <a:ext cx="9047747" cy="4604083"/>
          </a:xfrm>
          <a:prstGeom prst="rect">
            <a:avLst/>
          </a:prstGeom>
          <a:noFill/>
          <a:ln>
            <a:solidFill>
              <a:schemeClr val="tx1"/>
            </a:solidFill>
          </a:ln>
        </p:spPr>
      </p:pic>
    </p:spTree>
    <p:extLst>
      <p:ext uri="{BB962C8B-B14F-4D97-AF65-F5344CB8AC3E}">
        <p14:creationId xmlns:p14="http://schemas.microsoft.com/office/powerpoint/2010/main" val="1103407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568308595"/>
              </p:ext>
            </p:extLst>
          </p:nvPr>
        </p:nvGraphicFramePr>
        <p:xfrm>
          <a:off x="148388" y="2084832"/>
          <a:ext cx="8033087" cy="3815461"/>
        </p:xfrm>
        <a:graphic>
          <a:graphicData uri="http://schemas.openxmlformats.org/drawingml/2006/table">
            <a:tbl>
              <a:tblPr firstRow="1" firstCol="1" bandRow="1">
                <a:tableStyleId>{5C22544A-7EE6-4342-B048-85BDC9FD1C3A}</a:tableStyleId>
              </a:tblPr>
              <a:tblGrid>
                <a:gridCol w="1776939"/>
                <a:gridCol w="775048"/>
                <a:gridCol w="1001891"/>
                <a:gridCol w="1088848"/>
                <a:gridCol w="1016068"/>
                <a:gridCol w="793951"/>
                <a:gridCol w="955578"/>
                <a:gridCol w="624764"/>
              </a:tblGrid>
              <a:tr h="491302">
                <a:tc>
                  <a:txBody>
                    <a:bodyPr/>
                    <a:lstStyle/>
                    <a:p>
                      <a:pPr algn="ctr">
                        <a:lnSpc>
                          <a:spcPct val="107000"/>
                        </a:lnSpc>
                        <a:spcAft>
                          <a:spcPts val="0"/>
                        </a:spcAft>
                      </a:pPr>
                      <a:r>
                        <a:rPr lang="es-EC" sz="1800" dirty="0">
                          <a:solidFill>
                            <a:schemeClr val="tx1"/>
                          </a:solidFill>
                          <a:effectLst/>
                        </a:rPr>
                        <a:t>Balneario/ Ítems</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El Tingo</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La Merced</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Cununyacu</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Rumiloma</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San Luis</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Complejo Ilaló</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Total</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45651">
                <a:tc>
                  <a:txBody>
                    <a:bodyPr/>
                    <a:lstStyle/>
                    <a:p>
                      <a:pPr algn="ctr">
                        <a:lnSpc>
                          <a:spcPct val="107000"/>
                        </a:lnSpc>
                        <a:spcAft>
                          <a:spcPts val="0"/>
                        </a:spcAft>
                      </a:pPr>
                      <a:r>
                        <a:rPr lang="es-EC" sz="1800">
                          <a:solidFill>
                            <a:schemeClr val="tx1"/>
                          </a:solidFill>
                          <a:effectLst/>
                        </a:rPr>
                        <a:t>Infraestructura </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21</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13</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17</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93</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45651">
                <a:tc>
                  <a:txBody>
                    <a:bodyPr/>
                    <a:lstStyle/>
                    <a:p>
                      <a:pPr algn="ctr">
                        <a:lnSpc>
                          <a:spcPct val="107000"/>
                        </a:lnSpc>
                        <a:spcAft>
                          <a:spcPts val="0"/>
                        </a:spcAft>
                      </a:pPr>
                      <a:r>
                        <a:rPr lang="es-EC" sz="1800">
                          <a:solidFill>
                            <a:schemeClr val="tx1"/>
                          </a:solidFill>
                          <a:effectLst/>
                        </a:rPr>
                        <a:t>Servicios Básicos </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14</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83</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45651">
                <a:tc>
                  <a:txBody>
                    <a:bodyPr/>
                    <a:lstStyle/>
                    <a:p>
                      <a:pPr algn="ctr">
                        <a:lnSpc>
                          <a:spcPct val="107000"/>
                        </a:lnSpc>
                        <a:spcAft>
                          <a:spcPts val="0"/>
                        </a:spcAft>
                      </a:pPr>
                      <a:r>
                        <a:rPr lang="es-EC" sz="1800">
                          <a:solidFill>
                            <a:schemeClr val="tx1"/>
                          </a:solidFill>
                          <a:effectLst/>
                        </a:rPr>
                        <a:t>Entorno</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14</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14</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10</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9</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9</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9</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65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45651">
                <a:tc>
                  <a:txBody>
                    <a:bodyPr/>
                    <a:lstStyle/>
                    <a:p>
                      <a:pPr algn="ctr">
                        <a:lnSpc>
                          <a:spcPct val="107000"/>
                        </a:lnSpc>
                        <a:spcAft>
                          <a:spcPts val="0"/>
                        </a:spcAft>
                      </a:pPr>
                      <a:r>
                        <a:rPr lang="es-EC" sz="1800">
                          <a:solidFill>
                            <a:schemeClr val="tx1"/>
                          </a:solidFill>
                          <a:effectLst/>
                        </a:rPr>
                        <a:t>Alimentación</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0</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14</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13</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0</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solidFill>
                            <a:schemeClr val="tx1"/>
                          </a:solidFill>
                          <a:effectLst/>
                        </a:rPr>
                        <a:t>51</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491302">
                <a:tc>
                  <a:txBody>
                    <a:bodyPr/>
                    <a:lstStyle/>
                    <a:p>
                      <a:pPr algn="ctr">
                        <a:lnSpc>
                          <a:spcPct val="107000"/>
                        </a:lnSpc>
                        <a:spcAft>
                          <a:spcPts val="0"/>
                        </a:spcAft>
                      </a:pPr>
                      <a:r>
                        <a:rPr lang="es-EC" sz="1800">
                          <a:solidFill>
                            <a:schemeClr val="tx1"/>
                          </a:solidFill>
                          <a:effectLst/>
                        </a:rPr>
                        <a:t>Servicios Complementarios</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27</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18</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20</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6</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98</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45651">
                <a:tc>
                  <a:txBody>
                    <a:bodyPr/>
                    <a:lstStyle/>
                    <a:p>
                      <a:pPr algn="ctr">
                        <a:lnSpc>
                          <a:spcPct val="107000"/>
                        </a:lnSpc>
                        <a:spcAft>
                          <a:spcPts val="0"/>
                        </a:spcAft>
                      </a:pPr>
                      <a:r>
                        <a:rPr lang="es-EC" sz="1800">
                          <a:solidFill>
                            <a:schemeClr val="tx1"/>
                          </a:solidFill>
                          <a:effectLst/>
                        </a:rPr>
                        <a:t>Seguridad</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9</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0</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23</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45651">
                <a:tc>
                  <a:txBody>
                    <a:bodyPr/>
                    <a:lstStyle/>
                    <a:p>
                      <a:pPr algn="ctr">
                        <a:lnSpc>
                          <a:spcPct val="107000"/>
                        </a:lnSpc>
                        <a:spcAft>
                          <a:spcPts val="0"/>
                        </a:spcAft>
                      </a:pPr>
                      <a:r>
                        <a:rPr lang="es-EC" sz="1800">
                          <a:solidFill>
                            <a:schemeClr val="tx1"/>
                          </a:solidFill>
                          <a:effectLst/>
                        </a:rPr>
                        <a:t>Vías públicas</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11</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9</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8</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8</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8</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7</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51</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45651">
                <a:tc>
                  <a:txBody>
                    <a:bodyPr/>
                    <a:lstStyle/>
                    <a:p>
                      <a:pPr algn="ctr">
                        <a:lnSpc>
                          <a:spcPct val="107000"/>
                        </a:lnSpc>
                        <a:spcAft>
                          <a:spcPts val="0"/>
                        </a:spcAft>
                      </a:pPr>
                      <a:r>
                        <a:rPr lang="es-EC" sz="1800">
                          <a:solidFill>
                            <a:schemeClr val="tx1"/>
                          </a:solidFill>
                          <a:effectLst/>
                        </a:rPr>
                        <a:t>Transporte</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9</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6</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9</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3</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3</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32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45651">
                <a:tc>
                  <a:txBody>
                    <a:bodyPr/>
                    <a:lstStyle/>
                    <a:p>
                      <a:pPr algn="ctr">
                        <a:lnSpc>
                          <a:spcPct val="107000"/>
                        </a:lnSpc>
                        <a:spcAft>
                          <a:spcPts val="0"/>
                        </a:spcAft>
                      </a:pPr>
                      <a:r>
                        <a:rPr lang="es-EC" sz="1800">
                          <a:solidFill>
                            <a:schemeClr val="tx1"/>
                          </a:solidFill>
                          <a:effectLst/>
                        </a:rPr>
                        <a:t>Publicidad</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5</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2</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14</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45651">
                <a:tc>
                  <a:txBody>
                    <a:bodyPr/>
                    <a:lstStyle/>
                    <a:p>
                      <a:pPr algn="ctr">
                        <a:lnSpc>
                          <a:spcPct val="107000"/>
                        </a:lnSpc>
                        <a:spcAft>
                          <a:spcPts val="0"/>
                        </a:spcAft>
                      </a:pPr>
                      <a:r>
                        <a:rPr lang="es-EC" sz="1800">
                          <a:solidFill>
                            <a:schemeClr val="tx1"/>
                          </a:solidFill>
                          <a:effectLst/>
                        </a:rPr>
                        <a:t>TOTAL</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86</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120</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87</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74</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67</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a:solidFill>
                            <a:schemeClr val="tx1"/>
                          </a:solidFill>
                          <a:effectLst/>
                        </a:rPr>
                        <a:t>76</a:t>
                      </a:r>
                      <a:endParaRPr lang="es-EC"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800" dirty="0">
                          <a:solidFill>
                            <a:schemeClr val="tx1"/>
                          </a:solidFill>
                          <a:effectLst/>
                        </a:rPr>
                        <a:t>510</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bl>
          </a:graphicData>
        </a:graphic>
      </p:graphicFrame>
      <p:sp>
        <p:nvSpPr>
          <p:cNvPr id="5" name="CuadroTexto 4"/>
          <p:cNvSpPr txBox="1"/>
          <p:nvPr/>
        </p:nvSpPr>
        <p:spPr>
          <a:xfrm>
            <a:off x="9657348" y="1331495"/>
            <a:ext cx="2326106"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S" dirty="0" smtClean="0"/>
              <a:t>Total de ítems suman 1092 puntos que representan el 100%</a:t>
            </a:r>
            <a:endParaRPr lang="es-EC" dirty="0"/>
          </a:p>
        </p:txBody>
      </p:sp>
      <p:sp>
        <p:nvSpPr>
          <p:cNvPr id="6" name="CuadroTexto 5"/>
          <p:cNvSpPr txBox="1"/>
          <p:nvPr/>
        </p:nvSpPr>
        <p:spPr>
          <a:xfrm>
            <a:off x="9777664" y="2534653"/>
            <a:ext cx="2085474" cy="203132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S" dirty="0" smtClean="0"/>
              <a:t>Las termas del sector del Ilaló tienen una calificación de 510 untos que representa el 46,7%.</a:t>
            </a:r>
            <a:endParaRPr lang="es-EC" dirty="0"/>
          </a:p>
        </p:txBody>
      </p:sp>
      <p:sp>
        <p:nvSpPr>
          <p:cNvPr id="9" name="Título 1"/>
          <p:cNvSpPr txBox="1">
            <a:spLocks/>
          </p:cNvSpPr>
          <p:nvPr/>
        </p:nvSpPr>
        <p:spPr>
          <a:xfrm>
            <a:off x="1024128" y="585216"/>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s-ES" smtClean="0"/>
              <a:t>EVOLUCIÓN DESARROLLO TURÍSTICO</a:t>
            </a:r>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3379704699"/>
              </p:ext>
            </p:extLst>
          </p:nvPr>
        </p:nvGraphicFramePr>
        <p:xfrm>
          <a:off x="8309812" y="5045944"/>
          <a:ext cx="3360822" cy="1234440"/>
        </p:xfrm>
        <a:graphic>
          <a:graphicData uri="http://schemas.openxmlformats.org/drawingml/2006/table">
            <a:tbl>
              <a:tblPr firstRow="1" firstCol="1" bandRow="1">
                <a:tableStyleId>{5C22544A-7EE6-4342-B048-85BDC9FD1C3A}</a:tableStyleId>
              </a:tblPr>
              <a:tblGrid>
                <a:gridCol w="1784881"/>
                <a:gridCol w="1575941"/>
              </a:tblGrid>
              <a:tr h="0">
                <a:tc>
                  <a:txBody>
                    <a:bodyPr/>
                    <a:lstStyle/>
                    <a:p>
                      <a:pPr algn="ctr">
                        <a:lnSpc>
                          <a:spcPct val="150000"/>
                        </a:lnSpc>
                        <a:spcAft>
                          <a:spcPts val="0"/>
                        </a:spcAft>
                        <a:tabLst>
                          <a:tab pos="935355" algn="l"/>
                        </a:tabLst>
                      </a:pPr>
                      <a:r>
                        <a:rPr lang="es-EC" sz="1800">
                          <a:solidFill>
                            <a:schemeClr val="tx1"/>
                          </a:solidFill>
                          <a:effectLst/>
                        </a:rPr>
                        <a:t>Alojamiento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935355" algn="l"/>
                        </a:tabLst>
                      </a:pPr>
                      <a:r>
                        <a:rPr lang="es-EC" sz="1800">
                          <a:solidFill>
                            <a:schemeClr val="tx1"/>
                          </a:solidFill>
                          <a:effectLst/>
                        </a:rPr>
                        <a:t>11</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tabLst>
                          <a:tab pos="935355" algn="l"/>
                        </a:tabLst>
                      </a:pPr>
                      <a:r>
                        <a:rPr lang="es-EC" sz="1800" dirty="0">
                          <a:solidFill>
                            <a:schemeClr val="tx1"/>
                          </a:solidFill>
                          <a:effectLst/>
                        </a:rPr>
                        <a:t>Alimentación</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935355" algn="l"/>
                        </a:tabLst>
                      </a:pPr>
                      <a:r>
                        <a:rPr lang="es-EC" sz="1800" dirty="0">
                          <a:solidFill>
                            <a:schemeClr val="tx1"/>
                          </a:solidFill>
                          <a:effectLst/>
                        </a:rPr>
                        <a:t>82</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50000"/>
                        </a:lnSpc>
                        <a:spcAft>
                          <a:spcPts val="0"/>
                        </a:spcAft>
                        <a:tabLst>
                          <a:tab pos="935355" algn="l"/>
                        </a:tabLst>
                      </a:pPr>
                      <a:r>
                        <a:rPr lang="es-EC" sz="1800">
                          <a:solidFill>
                            <a:schemeClr val="tx1"/>
                          </a:solidFill>
                          <a:effectLst/>
                        </a:rPr>
                        <a:t>Otros atractivos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935355" algn="l"/>
                        </a:tabLst>
                      </a:pPr>
                      <a:r>
                        <a:rPr lang="es-EC" sz="1800" dirty="0">
                          <a:solidFill>
                            <a:schemeClr val="tx1"/>
                          </a:solidFill>
                          <a:effectLst/>
                        </a:rPr>
                        <a:t>30</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81090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741" y="371388"/>
            <a:ext cx="2422457" cy="1499616"/>
          </a:xfrm>
        </p:spPr>
        <p:txBody>
          <a:bodyPr/>
          <a:lstStyle/>
          <a:p>
            <a:r>
              <a:rPr lang="es-ES" dirty="0" smtClean="0"/>
              <a:t>Objetivos</a:t>
            </a:r>
            <a:endParaRPr lang="es-EC" dirty="0"/>
          </a:p>
        </p:txBody>
      </p:sp>
      <p:sp>
        <p:nvSpPr>
          <p:cNvPr id="3" name="Marcador de contenido 2"/>
          <p:cNvSpPr>
            <a:spLocks noGrp="1"/>
          </p:cNvSpPr>
          <p:nvPr>
            <p:ph idx="1"/>
          </p:nvPr>
        </p:nvSpPr>
        <p:spPr>
          <a:xfrm>
            <a:off x="2276154" y="1820360"/>
            <a:ext cx="4009293" cy="4023360"/>
          </a:xfrm>
        </p:spPr>
        <p:style>
          <a:lnRef idx="2">
            <a:schemeClr val="accent4"/>
          </a:lnRef>
          <a:fillRef idx="1">
            <a:schemeClr val="lt1"/>
          </a:fillRef>
          <a:effectRef idx="0">
            <a:schemeClr val="accent4"/>
          </a:effectRef>
          <a:fontRef idx="minor">
            <a:schemeClr val="dk1"/>
          </a:fontRef>
        </p:style>
        <p:txBody>
          <a:bodyPr/>
          <a:lstStyle/>
          <a:p>
            <a:pPr algn="just"/>
            <a:r>
              <a:rPr lang="es-EC" dirty="0"/>
              <a:t>Determinar la influencia que tiene el servicio de aguas termales en el desarrollo turístico de Ilaló, mediante la descripción, análisis e interrelación del mercado, el producto y marketing con la participación de la empresa privada y los gobiernos autónomos descentralizados, para facilitar e impulsar posibles estrategias de </a:t>
            </a:r>
            <a:r>
              <a:rPr lang="es-EC" dirty="0" smtClean="0"/>
              <a:t>mejora.</a:t>
            </a:r>
            <a:endParaRPr lang="es-EC" dirty="0"/>
          </a:p>
        </p:txBody>
      </p:sp>
      <p:sp>
        <p:nvSpPr>
          <p:cNvPr id="4" name="CuadroTexto 3"/>
          <p:cNvSpPr txBox="1"/>
          <p:nvPr/>
        </p:nvSpPr>
        <p:spPr>
          <a:xfrm>
            <a:off x="7554351" y="884503"/>
            <a:ext cx="3742006"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EC" dirty="0">
                <a:solidFill>
                  <a:schemeClr val="tx1"/>
                </a:solidFill>
              </a:rPr>
              <a:t>Describir y analizar la oferta y demanda del turismo termal en el sector Ilaló.</a:t>
            </a:r>
          </a:p>
          <a:p>
            <a:endParaRPr lang="es-EC" dirty="0">
              <a:solidFill>
                <a:schemeClr val="tx1"/>
              </a:solidFill>
            </a:endParaRPr>
          </a:p>
        </p:txBody>
      </p:sp>
      <p:sp>
        <p:nvSpPr>
          <p:cNvPr id="5" name="CuadroTexto 4"/>
          <p:cNvSpPr txBox="1"/>
          <p:nvPr/>
        </p:nvSpPr>
        <p:spPr>
          <a:xfrm>
            <a:off x="7554351" y="2283242"/>
            <a:ext cx="3742006"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EC" dirty="0">
                <a:solidFill>
                  <a:schemeClr val="tx1"/>
                </a:solidFill>
              </a:rPr>
              <a:t>Analizar la participación y relación entre los gobiernos autónomos descentralizados y los prestadores del turismo termal en Ilaló</a:t>
            </a:r>
            <a:r>
              <a:rPr lang="es-EC" dirty="0" smtClean="0">
                <a:solidFill>
                  <a:schemeClr val="tx1"/>
                </a:solidFill>
              </a:rPr>
              <a:t>.</a:t>
            </a:r>
            <a:endParaRPr lang="es-EC" dirty="0">
              <a:solidFill>
                <a:schemeClr val="tx1"/>
              </a:solidFill>
            </a:endParaRPr>
          </a:p>
        </p:txBody>
      </p:sp>
      <p:sp>
        <p:nvSpPr>
          <p:cNvPr id="6" name="CuadroTexto 5"/>
          <p:cNvSpPr txBox="1"/>
          <p:nvPr/>
        </p:nvSpPr>
        <p:spPr>
          <a:xfrm>
            <a:off x="7554351" y="3715745"/>
            <a:ext cx="3742006"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r>
              <a:rPr lang="es-EC" dirty="0">
                <a:solidFill>
                  <a:schemeClr val="tx1"/>
                </a:solidFill>
              </a:rPr>
              <a:t>Evaluar las estrategias de marketing que utilizan los prestadores de servicios del turismo termal en Ilaló.</a:t>
            </a:r>
          </a:p>
        </p:txBody>
      </p:sp>
      <p:sp>
        <p:nvSpPr>
          <p:cNvPr id="7" name="CuadroTexto 6"/>
          <p:cNvSpPr txBox="1"/>
          <p:nvPr/>
        </p:nvSpPr>
        <p:spPr>
          <a:xfrm>
            <a:off x="7552945" y="4882166"/>
            <a:ext cx="3742006"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r>
              <a:rPr lang="es-EC" dirty="0">
                <a:solidFill>
                  <a:schemeClr val="tx1"/>
                </a:solidFill>
              </a:rPr>
              <a:t>Analizar la evolución del desarrollo turístico del sector Ilaló. </a:t>
            </a:r>
          </a:p>
        </p:txBody>
      </p:sp>
      <p:sp>
        <p:nvSpPr>
          <p:cNvPr id="9" name="Abrir llave 8"/>
          <p:cNvSpPr/>
          <p:nvPr/>
        </p:nvSpPr>
        <p:spPr>
          <a:xfrm>
            <a:off x="6448631" y="585216"/>
            <a:ext cx="942536" cy="5140335"/>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1775658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DISCUSIÓN</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21225455"/>
              </p:ext>
            </p:extLst>
          </p:nvPr>
        </p:nvGraphicFramePr>
        <p:xfrm>
          <a:off x="1023938" y="2286000"/>
          <a:ext cx="6002504"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7377363" y="3086421"/>
            <a:ext cx="308008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 dirty="0" smtClean="0"/>
              <a:t>Dentro del ciclo de vida del producto esta en etapa de rejuvenecimiento.</a:t>
            </a:r>
            <a:endParaRPr lang="es-EC" dirty="0"/>
          </a:p>
        </p:txBody>
      </p:sp>
      <p:graphicFrame>
        <p:nvGraphicFramePr>
          <p:cNvPr id="6" name="Diagrama 5"/>
          <p:cNvGraphicFramePr/>
          <p:nvPr>
            <p:extLst>
              <p:ext uri="{D42A27DB-BD31-4B8C-83A1-F6EECF244321}">
                <p14:modId xmlns:p14="http://schemas.microsoft.com/office/powerpoint/2010/main" val="829690262"/>
              </p:ext>
            </p:extLst>
          </p:nvPr>
        </p:nvGraphicFramePr>
        <p:xfrm>
          <a:off x="9732210" y="132482"/>
          <a:ext cx="2780632" cy="67255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22921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9959" y="569173"/>
            <a:ext cx="2938272" cy="1499616"/>
          </a:xfrm>
        </p:spPr>
        <p:txBody>
          <a:bodyPr/>
          <a:lstStyle/>
          <a:p>
            <a:r>
              <a:rPr lang="es-ES" dirty="0" smtClean="0"/>
              <a:t>propuesta</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31740193"/>
              </p:ext>
            </p:extLst>
          </p:nvPr>
        </p:nvGraphicFramePr>
        <p:xfrm>
          <a:off x="334317" y="2253916"/>
          <a:ext cx="5328736"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944790421"/>
              </p:ext>
            </p:extLst>
          </p:nvPr>
        </p:nvGraphicFramePr>
        <p:xfrm>
          <a:off x="4700338" y="2646947"/>
          <a:ext cx="7186862" cy="4571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redondeado 5"/>
          <p:cNvSpPr/>
          <p:nvPr/>
        </p:nvSpPr>
        <p:spPr>
          <a:xfrm>
            <a:off x="5919538" y="2969480"/>
            <a:ext cx="1258218" cy="1055687"/>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Atractivos naturales y culturales del Ilaló</a:t>
            </a:r>
            <a:endParaRPr lang="es-EC">
              <a:effectLst/>
              <a:ea typeface="Calibri" panose="020F0502020204030204" pitchFamily="34" charset="0"/>
              <a:cs typeface="Times New Roman" panose="02020603050405020304" pitchFamily="18" charset="0"/>
            </a:endParaRPr>
          </a:p>
        </p:txBody>
      </p:sp>
      <p:sp>
        <p:nvSpPr>
          <p:cNvPr id="7" name="Rectángulo redondeado 6"/>
          <p:cNvSpPr/>
          <p:nvPr/>
        </p:nvSpPr>
        <p:spPr>
          <a:xfrm>
            <a:off x="7471734" y="2874918"/>
            <a:ext cx="995830" cy="1055687"/>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100">
                <a:effectLst/>
                <a:ea typeface="Calibri" panose="020F0502020204030204" pitchFamily="34" charset="0"/>
                <a:cs typeface="Times New Roman" panose="02020603050405020304" pitchFamily="18" charset="0"/>
              </a:rPr>
              <a:t>Facilidades turísticas (diagnóstico)</a:t>
            </a:r>
            <a:endParaRPr lang="es-EC">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018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89266544"/>
              </p:ext>
            </p:extLst>
          </p:nvPr>
        </p:nvGraphicFramePr>
        <p:xfrm>
          <a:off x="1023938" y="1716506"/>
          <a:ext cx="9720262" cy="4592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583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063" y="4213845"/>
            <a:ext cx="4013093" cy="1499616"/>
          </a:xfrm>
        </p:spPr>
        <p:txBody>
          <a:bodyPr/>
          <a:lstStyle/>
          <a:p>
            <a:r>
              <a:rPr lang="es-ES" dirty="0" smtClean="0"/>
              <a:t>RECOMENDACIONES</a:t>
            </a:r>
            <a:endParaRPr lang="es-EC" dirty="0"/>
          </a:p>
        </p:txBody>
      </p:sp>
      <p:graphicFrame>
        <p:nvGraphicFramePr>
          <p:cNvPr id="5" name="Diagrama 4"/>
          <p:cNvGraphicFramePr/>
          <p:nvPr>
            <p:extLst>
              <p:ext uri="{D42A27DB-BD31-4B8C-83A1-F6EECF244321}">
                <p14:modId xmlns:p14="http://schemas.microsoft.com/office/powerpoint/2010/main" val="28048838"/>
              </p:ext>
            </p:extLst>
          </p:nvPr>
        </p:nvGraphicFramePr>
        <p:xfrm>
          <a:off x="1193821" y="383972"/>
          <a:ext cx="11726778" cy="5969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318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737525" y="175783"/>
            <a:ext cx="9720072" cy="1499616"/>
          </a:xfrm>
        </p:spPr>
        <p:txBody>
          <a:bodyPr/>
          <a:lstStyle/>
          <a:p>
            <a:r>
              <a:rPr lang="es-ES" dirty="0" smtClean="0"/>
              <a:t>¿Qué son aguas termales?</a:t>
            </a:r>
            <a:endParaRPr lang="es-EC" dirty="0"/>
          </a:p>
        </p:txBody>
      </p:sp>
      <p:graphicFrame>
        <p:nvGraphicFramePr>
          <p:cNvPr id="12" name="Diagrama 11"/>
          <p:cNvGraphicFramePr/>
          <p:nvPr>
            <p:extLst>
              <p:ext uri="{D42A27DB-BD31-4B8C-83A1-F6EECF244321}">
                <p14:modId xmlns:p14="http://schemas.microsoft.com/office/powerpoint/2010/main" val="1536084736"/>
              </p:ext>
            </p:extLst>
          </p:nvPr>
        </p:nvGraphicFramePr>
        <p:xfrm>
          <a:off x="1533561" y="1419367"/>
          <a:ext cx="8128000" cy="4732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Conector recto de flecha 13"/>
          <p:cNvCxnSpPr/>
          <p:nvPr/>
        </p:nvCxnSpPr>
        <p:spPr>
          <a:xfrm>
            <a:off x="6387152" y="1675399"/>
            <a:ext cx="94169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26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Teorías de soporte</a:t>
            </a:r>
            <a:endParaRPr lang="es-EC" dirty="0"/>
          </a:p>
        </p:txBody>
      </p:sp>
      <p:graphicFrame>
        <p:nvGraphicFramePr>
          <p:cNvPr id="4" name="Diagrama 3"/>
          <p:cNvGraphicFramePr/>
          <p:nvPr>
            <p:extLst>
              <p:ext uri="{D42A27DB-BD31-4B8C-83A1-F6EECF244321}">
                <p14:modId xmlns:p14="http://schemas.microsoft.com/office/powerpoint/2010/main" val="502352513"/>
              </p:ext>
            </p:extLst>
          </p:nvPr>
        </p:nvGraphicFramePr>
        <p:xfrm>
          <a:off x="3474681" y="1637135"/>
          <a:ext cx="5797656" cy="4569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598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85216"/>
            <a:ext cx="3168044" cy="1499616"/>
          </a:xfrm>
        </p:spPr>
        <p:txBody>
          <a:bodyPr/>
          <a:lstStyle/>
          <a:p>
            <a:r>
              <a:rPr lang="es-ES" dirty="0" smtClean="0"/>
              <a:t>metodología</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28706925"/>
              </p:ext>
            </p:extLst>
          </p:nvPr>
        </p:nvGraphicFramePr>
        <p:xfrm>
          <a:off x="1235143" y="2084832"/>
          <a:ext cx="5472331"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7607559" y="2511751"/>
            <a:ext cx="4293462" cy="1938992"/>
          </a:xfrm>
          <a:prstGeom prst="rect">
            <a:avLst/>
          </a:prstGeom>
          <a:noFill/>
        </p:spPr>
        <p:txBody>
          <a:bodyPr wrap="square" rtlCol="0">
            <a:spAutoFit/>
          </a:bodyPr>
          <a:lstStyle/>
          <a:p>
            <a:pPr algn="ctr"/>
            <a:r>
              <a:rPr lang="es-ES" sz="2400" b="1" dirty="0" smtClean="0"/>
              <a:t>Pregunta de Investigación</a:t>
            </a:r>
          </a:p>
          <a:p>
            <a:endParaRPr lang="es-EC" sz="2400" dirty="0" smtClean="0"/>
          </a:p>
          <a:p>
            <a:pPr algn="just"/>
            <a:r>
              <a:rPr lang="es-EC" sz="2400" dirty="0" smtClean="0"/>
              <a:t>¿</a:t>
            </a:r>
            <a:r>
              <a:rPr lang="es-EC" sz="2400" dirty="0"/>
              <a:t>Qué tipo de influencia tiene termalismo en el desarrollo turístico en el sector del Ilaló</a:t>
            </a:r>
            <a:r>
              <a:rPr lang="es-EC" sz="2400" dirty="0" smtClean="0"/>
              <a:t>?</a:t>
            </a:r>
            <a:endParaRPr lang="es-EC" sz="2400" dirty="0"/>
          </a:p>
        </p:txBody>
      </p:sp>
    </p:spTree>
    <p:extLst>
      <p:ext uri="{BB962C8B-B14F-4D97-AF65-F5344CB8AC3E}">
        <p14:creationId xmlns:p14="http://schemas.microsoft.com/office/powerpoint/2010/main" val="3885788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97239412"/>
              </p:ext>
            </p:extLst>
          </p:nvPr>
        </p:nvGraphicFramePr>
        <p:xfrm>
          <a:off x="892553" y="1828800"/>
          <a:ext cx="2163223" cy="1565532"/>
        </p:xfrm>
        <a:graphic>
          <a:graphicData uri="http://schemas.openxmlformats.org/drawingml/2006/table">
            <a:tbl>
              <a:tblPr firstRow="1" firstCol="1" bandRow="1">
                <a:tableStyleId>{7DF18680-E054-41AD-8BC1-D1AEF772440D}</a:tableStyleId>
              </a:tblPr>
              <a:tblGrid>
                <a:gridCol w="242152"/>
                <a:gridCol w="1921071"/>
              </a:tblGrid>
              <a:tr h="246315">
                <a:tc>
                  <a:txBody>
                    <a:bodyPr/>
                    <a:lstStyle/>
                    <a:p>
                      <a:pPr algn="l">
                        <a:lnSpc>
                          <a:spcPct val="107000"/>
                        </a:lnSpc>
                        <a:spcAft>
                          <a:spcPts val="0"/>
                        </a:spcAft>
                      </a:pPr>
                      <a:r>
                        <a:rPr lang="es-EC" sz="1600" dirty="0">
                          <a:solidFill>
                            <a:schemeClr val="tx1"/>
                          </a:solidFill>
                          <a:effectLst/>
                        </a:rPr>
                        <a:t>n</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400" dirty="0">
                          <a:solidFill>
                            <a:schemeClr val="tx1"/>
                          </a:solidFill>
                          <a:effectLst/>
                        </a:rPr>
                        <a:t>Tamaño de la muestra</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40553">
                <a:tc>
                  <a:txBody>
                    <a:bodyPr/>
                    <a:lstStyle/>
                    <a:p>
                      <a:pPr algn="l">
                        <a:lnSpc>
                          <a:spcPct val="107000"/>
                        </a:lnSpc>
                        <a:spcAft>
                          <a:spcPts val="0"/>
                        </a:spcAft>
                      </a:pPr>
                      <a:r>
                        <a:rPr lang="es-EC" sz="1600" dirty="0">
                          <a:solidFill>
                            <a:schemeClr val="tx1"/>
                          </a:solidFill>
                          <a:effectLst/>
                        </a:rPr>
                        <a:t>N</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solidFill>
                            <a:schemeClr val="tx1"/>
                          </a:solidFill>
                          <a:effectLst/>
                        </a:rPr>
                        <a:t>371079</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2581">
                <a:tc>
                  <a:txBody>
                    <a:bodyPr/>
                    <a:lstStyle/>
                    <a:p>
                      <a:pPr algn="l">
                        <a:lnSpc>
                          <a:spcPct val="107000"/>
                        </a:lnSpc>
                        <a:spcAft>
                          <a:spcPts val="0"/>
                        </a:spcAft>
                      </a:pPr>
                      <a:r>
                        <a:rPr lang="es-EC" sz="1600" dirty="0">
                          <a:solidFill>
                            <a:schemeClr val="tx1"/>
                          </a:solidFill>
                          <a:effectLst/>
                        </a:rPr>
                        <a:t>Z</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solidFill>
                            <a:schemeClr val="tx1"/>
                          </a:solidFill>
                          <a:effectLst/>
                        </a:rPr>
                        <a:t>95% (1,96)</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2581">
                <a:tc>
                  <a:txBody>
                    <a:bodyPr/>
                    <a:lstStyle/>
                    <a:p>
                      <a:pPr algn="l">
                        <a:lnSpc>
                          <a:spcPct val="107000"/>
                        </a:lnSpc>
                        <a:spcAft>
                          <a:spcPts val="0"/>
                        </a:spcAft>
                      </a:pPr>
                      <a:r>
                        <a:rPr lang="es-EC" sz="1600" dirty="0">
                          <a:solidFill>
                            <a:schemeClr val="tx1"/>
                          </a:solidFill>
                          <a:effectLst/>
                        </a:rPr>
                        <a:t>p</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solidFill>
                            <a:schemeClr val="tx1"/>
                          </a:solidFill>
                          <a:effectLst/>
                        </a:rPr>
                        <a:t>0,5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40553">
                <a:tc>
                  <a:txBody>
                    <a:bodyPr/>
                    <a:lstStyle/>
                    <a:p>
                      <a:pPr algn="l">
                        <a:lnSpc>
                          <a:spcPct val="107000"/>
                        </a:lnSpc>
                        <a:spcAft>
                          <a:spcPts val="0"/>
                        </a:spcAft>
                      </a:pPr>
                      <a:r>
                        <a:rPr lang="es-EC" sz="1600" dirty="0">
                          <a:solidFill>
                            <a:schemeClr val="tx1"/>
                          </a:solidFill>
                          <a:effectLst/>
                        </a:rPr>
                        <a:t>q</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a:solidFill>
                            <a:schemeClr val="tx1"/>
                          </a:solidFill>
                          <a:effectLst/>
                        </a:rPr>
                        <a:t>0,5</a:t>
                      </a:r>
                      <a:endParaRPr lang="es-EC"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52581">
                <a:tc>
                  <a:txBody>
                    <a:bodyPr/>
                    <a:lstStyle/>
                    <a:p>
                      <a:pPr algn="l">
                        <a:lnSpc>
                          <a:spcPct val="107000"/>
                        </a:lnSpc>
                        <a:spcAft>
                          <a:spcPts val="0"/>
                        </a:spcAft>
                      </a:pPr>
                      <a:r>
                        <a:rPr lang="es-EC" sz="1600" dirty="0">
                          <a:solidFill>
                            <a:schemeClr val="tx1"/>
                          </a:solidFill>
                          <a:effectLst/>
                        </a:rPr>
                        <a:t>e</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100" dirty="0">
                          <a:solidFill>
                            <a:schemeClr val="tx1"/>
                          </a:solidFill>
                          <a:effectLst/>
                        </a:rPr>
                        <a:t>5%</a:t>
                      </a:r>
                      <a:endParaRPr lang="es-EC"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5" name="CuadroTexto 4"/>
          <p:cNvSpPr txBox="1"/>
          <p:nvPr/>
        </p:nvSpPr>
        <p:spPr>
          <a:xfrm>
            <a:off x="1332403" y="914401"/>
            <a:ext cx="1931301" cy="584775"/>
          </a:xfrm>
          <a:prstGeom prst="rect">
            <a:avLst/>
          </a:prstGeom>
          <a:noFill/>
        </p:spPr>
        <p:txBody>
          <a:bodyPr wrap="square" rtlCol="0">
            <a:spAutoFit/>
          </a:bodyPr>
          <a:lstStyle/>
          <a:p>
            <a:r>
              <a:rPr lang="es-ES" sz="3200" b="1" dirty="0" smtClean="0"/>
              <a:t>Muestra</a:t>
            </a:r>
            <a:endParaRPr lang="es-EC" sz="3200" b="1" dirty="0"/>
          </a:p>
        </p:txBody>
      </p:sp>
      <mc:AlternateContent xmlns:mc="http://schemas.openxmlformats.org/markup-compatibility/2006" xmlns:a14="http://schemas.microsoft.com/office/drawing/2010/main">
        <mc:Choice Requires="a14">
          <p:sp>
            <p:nvSpPr>
              <p:cNvPr id="6" name="CuadroTexto 1"/>
              <p:cNvSpPr txBox="1"/>
              <p:nvPr/>
            </p:nvSpPr>
            <p:spPr>
              <a:xfrm>
                <a:off x="1194701" y="3706389"/>
                <a:ext cx="1861075" cy="36978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𝑍</m:t>
                              </m:r>
                            </m:e>
                            <m: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sSup>
                            <m:sSup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e>
                          </m:d>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𝑍</m:t>
                              </m:r>
                            </m:e>
                            <m: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𝑞</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m:oMathPara>
                </a14:m>
                <a:endParaRPr lang="es-EC" sz="1200" dirty="0">
                  <a:effectLst/>
                  <a:latin typeface="Times New Roman" panose="02020603050405020304" pitchFamily="18" charset="0"/>
                  <a:ea typeface="Times New Roman" panose="02020603050405020304" pitchFamily="18" charset="0"/>
                </a:endParaRPr>
              </a:p>
            </p:txBody>
          </p:sp>
        </mc:Choice>
        <mc:Fallback xmlns="">
          <p:sp>
            <p:nvSpPr>
              <p:cNvPr id="6" name="CuadroTexto 1"/>
              <p:cNvSpPr txBox="1">
                <a:spLocks noRot="1" noChangeAspect="1" noMove="1" noResize="1" noEditPoints="1" noAdjustHandles="1" noChangeArrowheads="1" noChangeShapeType="1" noTextEdit="1"/>
              </p:cNvSpPr>
              <p:nvPr/>
            </p:nvSpPr>
            <p:spPr>
              <a:xfrm>
                <a:off x="1194701" y="3706389"/>
                <a:ext cx="1861075" cy="369781"/>
              </a:xfrm>
              <a:prstGeom prst="rect">
                <a:avLst/>
              </a:prstGeom>
              <a:blipFill rotWithShape="0">
                <a:blip r:embed="rId2"/>
                <a:stretch>
                  <a:fillRect b="-1639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CuadroTexto 2"/>
              <p:cNvSpPr txBox="1"/>
              <p:nvPr/>
            </p:nvSpPr>
            <p:spPr>
              <a:xfrm>
                <a:off x="601051" y="4306024"/>
                <a:ext cx="2803331" cy="369781"/>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371.079∗ </m:t>
                          </m:r>
                          <m:sSup>
                            <m:sSup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1,96</m:t>
                              </m:r>
                            </m:e>
                            <m: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∗(0,5∗0,5)</m:t>
                          </m:r>
                        </m:num>
                        <m:den>
                          <m:sSup>
                            <m:sSup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0,05</m:t>
                              </m:r>
                            </m:e>
                            <m: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371.079−1</m:t>
                              </m:r>
                            </m:e>
                          </m:d>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EC"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1,96</m:t>
                              </m:r>
                            </m:e>
                            <m: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∗(0,5∗0,5)</m:t>
                          </m:r>
                        </m:den>
                      </m:f>
                    </m:oMath>
                  </m:oMathPara>
                </a14:m>
                <a:endParaRPr lang="es-EC" sz="1200" dirty="0">
                  <a:effectLst/>
                  <a:latin typeface="Times New Roman" panose="02020603050405020304" pitchFamily="18" charset="0"/>
                  <a:ea typeface="Times New Roman" panose="02020603050405020304" pitchFamily="18" charset="0"/>
                </a:endParaRPr>
              </a:p>
            </p:txBody>
          </p:sp>
        </mc:Choice>
        <mc:Fallback xmlns="">
          <p:sp>
            <p:nvSpPr>
              <p:cNvPr id="7" name="CuadroTexto 2"/>
              <p:cNvSpPr txBox="1">
                <a:spLocks noRot="1" noChangeAspect="1" noMove="1" noResize="1" noEditPoints="1" noAdjustHandles="1" noChangeArrowheads="1" noChangeShapeType="1" noTextEdit="1"/>
              </p:cNvSpPr>
              <p:nvPr/>
            </p:nvSpPr>
            <p:spPr>
              <a:xfrm>
                <a:off x="601051" y="4306024"/>
                <a:ext cx="2803331" cy="369781"/>
              </a:xfrm>
              <a:prstGeom prst="rect">
                <a:avLst/>
              </a:prstGeom>
              <a:blipFill rotWithShape="0">
                <a:blip r:embed="rId3"/>
                <a:stretch>
                  <a:fillRect r="-436" b="-1639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CuadroTexto 6"/>
              <p:cNvSpPr txBox="1"/>
              <p:nvPr/>
            </p:nvSpPr>
            <p:spPr>
              <a:xfrm>
                <a:off x="1332403" y="4999800"/>
                <a:ext cx="1343233" cy="276999"/>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s-ES"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𝒏</m:t>
                      </m:r>
                      <m:r>
                        <a:rPr lang="es-ES"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𝟑𝟗𝟗</m:t>
                      </m:r>
                    </m:oMath>
                  </m:oMathPara>
                </a14:m>
                <a:endParaRPr lang="es-EC" sz="2000" dirty="0">
                  <a:effectLst/>
                  <a:latin typeface="Times New Roman" panose="02020603050405020304" pitchFamily="18" charset="0"/>
                  <a:ea typeface="Times New Roman" panose="02020603050405020304" pitchFamily="18" charset="0"/>
                </a:endParaRPr>
              </a:p>
            </p:txBody>
          </p:sp>
        </mc:Choice>
        <mc:Fallback xmlns="">
          <p:sp>
            <p:nvSpPr>
              <p:cNvPr id="8" name="CuadroTexto 6"/>
              <p:cNvSpPr txBox="1">
                <a:spLocks noRot="1" noChangeAspect="1" noMove="1" noResize="1" noEditPoints="1" noAdjustHandles="1" noChangeArrowheads="1" noChangeShapeType="1" noTextEdit="1"/>
              </p:cNvSpPr>
              <p:nvPr/>
            </p:nvSpPr>
            <p:spPr>
              <a:xfrm>
                <a:off x="1332403" y="4999800"/>
                <a:ext cx="1343233" cy="276999"/>
              </a:xfrm>
              <a:prstGeom prst="rect">
                <a:avLst/>
              </a:prstGeom>
              <a:blipFill rotWithShape="0">
                <a:blip r:embed="rId4"/>
                <a:stretch>
                  <a:fillRect b="-8696"/>
                </a:stretch>
              </a:blipFill>
            </p:spPr>
            <p:txBody>
              <a:bodyPr/>
              <a:lstStyle/>
              <a:p>
                <a:r>
                  <a:rPr lang="es-EC">
                    <a:noFill/>
                  </a:rPr>
                  <a:t> </a:t>
                </a:r>
              </a:p>
            </p:txBody>
          </p:sp>
        </mc:Fallback>
      </mc:AlternateContent>
      <p:graphicFrame>
        <p:nvGraphicFramePr>
          <p:cNvPr id="9" name="Tabla 8"/>
          <p:cNvGraphicFramePr>
            <a:graphicFrameLocks noGrp="1"/>
          </p:cNvGraphicFramePr>
          <p:nvPr>
            <p:extLst>
              <p:ext uri="{D42A27DB-BD31-4B8C-83A1-F6EECF244321}">
                <p14:modId xmlns:p14="http://schemas.microsoft.com/office/powerpoint/2010/main" val="3509644083"/>
              </p:ext>
            </p:extLst>
          </p:nvPr>
        </p:nvGraphicFramePr>
        <p:xfrm>
          <a:off x="5105656" y="635685"/>
          <a:ext cx="6331379" cy="4364115"/>
        </p:xfrm>
        <a:graphic>
          <a:graphicData uri="http://schemas.openxmlformats.org/drawingml/2006/table">
            <a:tbl>
              <a:tblPr firstRow="1" firstCol="1" bandRow="1">
                <a:tableStyleId>{7DF18680-E054-41AD-8BC1-D1AEF772440D}</a:tableStyleId>
              </a:tblPr>
              <a:tblGrid>
                <a:gridCol w="1210217"/>
                <a:gridCol w="1103869"/>
                <a:gridCol w="1201972"/>
                <a:gridCol w="1241545"/>
                <a:gridCol w="1573776"/>
              </a:tblGrid>
              <a:tr h="360217">
                <a:tc gridSpan="5">
                  <a:txBody>
                    <a:bodyPr/>
                    <a:lstStyle/>
                    <a:p>
                      <a:pPr algn="ctr">
                        <a:lnSpc>
                          <a:spcPct val="107000"/>
                        </a:lnSpc>
                        <a:spcAft>
                          <a:spcPts val="0"/>
                        </a:spcAft>
                      </a:pPr>
                      <a:r>
                        <a:rPr lang="es-EC" sz="1600" dirty="0">
                          <a:solidFill>
                            <a:schemeClr val="tx1"/>
                          </a:solidFill>
                          <a:effectLst/>
                        </a:rPr>
                        <a:t>Visitas balnearios año  2016</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03280">
                <a:tc>
                  <a:txBody>
                    <a:bodyPr/>
                    <a:lstStyle/>
                    <a:p>
                      <a:pPr algn="ctr">
                        <a:lnSpc>
                          <a:spcPct val="107000"/>
                        </a:lnSpc>
                        <a:spcAft>
                          <a:spcPts val="0"/>
                        </a:spcAft>
                      </a:pPr>
                      <a:r>
                        <a:rPr lang="es-EC" sz="1600">
                          <a:solidFill>
                            <a:schemeClr val="tx1"/>
                          </a:solidFill>
                          <a:effectLst/>
                        </a:rPr>
                        <a:t>Nombre</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solidFill>
                            <a:schemeClr val="tx1"/>
                          </a:solidFill>
                          <a:effectLst/>
                        </a:rPr>
                        <a:t>Visitantes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solidFill>
                            <a:schemeClr val="tx1"/>
                          </a:solidFill>
                          <a:effectLst/>
                        </a:rPr>
                        <a:t>Porcentaje</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solidFill>
                            <a:schemeClr val="tx1"/>
                          </a:solidFill>
                          <a:effectLst/>
                        </a:rPr>
                        <a:t>Nº encuestas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solidFill>
                            <a:schemeClr val="tx1"/>
                          </a:solidFill>
                          <a:effectLst/>
                        </a:rPr>
                        <a:t>Fuente</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31352">
                <a:tc>
                  <a:txBody>
                    <a:bodyPr/>
                    <a:lstStyle/>
                    <a:p>
                      <a:pPr algn="ctr">
                        <a:lnSpc>
                          <a:spcPct val="107000"/>
                        </a:lnSpc>
                        <a:spcAft>
                          <a:spcPts val="0"/>
                        </a:spcAft>
                      </a:pPr>
                      <a:r>
                        <a:rPr lang="es-EC" sz="1600">
                          <a:solidFill>
                            <a:schemeClr val="tx1"/>
                          </a:solidFill>
                          <a:effectLst/>
                        </a:rPr>
                        <a:t>Tingo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185809</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50%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200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Adm. Zonal Los Chillos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3064">
                <a:tc>
                  <a:txBody>
                    <a:bodyPr/>
                    <a:lstStyle/>
                    <a:p>
                      <a:pPr algn="ctr">
                        <a:lnSpc>
                          <a:spcPct val="107000"/>
                        </a:lnSpc>
                        <a:spcAft>
                          <a:spcPts val="0"/>
                        </a:spcAft>
                      </a:pPr>
                      <a:r>
                        <a:rPr lang="es-EC" sz="1600">
                          <a:solidFill>
                            <a:schemeClr val="tx1"/>
                          </a:solidFill>
                          <a:effectLst/>
                        </a:rPr>
                        <a:t>Merced</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101769</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27%</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109</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Administrador</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31352">
                <a:tc>
                  <a:txBody>
                    <a:bodyPr/>
                    <a:lstStyle/>
                    <a:p>
                      <a:pPr algn="ctr">
                        <a:lnSpc>
                          <a:spcPct val="107000"/>
                        </a:lnSpc>
                        <a:spcAft>
                          <a:spcPts val="0"/>
                        </a:spcAft>
                      </a:pPr>
                      <a:r>
                        <a:rPr lang="es-EC" sz="1600">
                          <a:solidFill>
                            <a:schemeClr val="tx1"/>
                          </a:solidFill>
                          <a:effectLst/>
                        </a:rPr>
                        <a:t>Cununyacu</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67536</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18%</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73</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Adm. Zonal Tumbaco</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31352">
                <a:tc>
                  <a:txBody>
                    <a:bodyPr/>
                    <a:lstStyle/>
                    <a:p>
                      <a:pPr algn="ctr">
                        <a:lnSpc>
                          <a:spcPct val="107000"/>
                        </a:lnSpc>
                        <a:spcAft>
                          <a:spcPts val="0"/>
                        </a:spcAft>
                      </a:pPr>
                      <a:r>
                        <a:rPr lang="es-EC" sz="1600">
                          <a:solidFill>
                            <a:schemeClr val="tx1"/>
                          </a:solidFill>
                          <a:effectLst/>
                        </a:rPr>
                        <a:t>Rumiloma</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9300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3%</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10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Adm. Zonal Los Chillos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43064">
                <a:tc>
                  <a:txBody>
                    <a:bodyPr/>
                    <a:lstStyle/>
                    <a:p>
                      <a:pPr algn="ctr">
                        <a:lnSpc>
                          <a:spcPct val="107000"/>
                        </a:lnSpc>
                        <a:spcAft>
                          <a:spcPts val="0"/>
                        </a:spcAft>
                      </a:pPr>
                      <a:r>
                        <a:rPr lang="es-EC" sz="1600">
                          <a:solidFill>
                            <a:schemeClr val="tx1"/>
                          </a:solidFill>
                          <a:effectLst/>
                        </a:rPr>
                        <a:t>Ilaló</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4320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1%</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5</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Administrador</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0217">
                <a:tc>
                  <a:txBody>
                    <a:bodyPr/>
                    <a:lstStyle/>
                    <a:p>
                      <a:pPr algn="ctr">
                        <a:lnSpc>
                          <a:spcPct val="107000"/>
                        </a:lnSpc>
                        <a:spcAft>
                          <a:spcPts val="0"/>
                        </a:spcAft>
                      </a:pPr>
                      <a:r>
                        <a:rPr lang="es-EC" sz="1600">
                          <a:solidFill>
                            <a:schemeClr val="tx1"/>
                          </a:solidFill>
                          <a:effectLst/>
                        </a:rPr>
                        <a:t>San Luis</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2345</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1%</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2</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Administrador</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60217">
                <a:tc>
                  <a:txBody>
                    <a:bodyPr/>
                    <a:lstStyle/>
                    <a:p>
                      <a:pPr algn="ctr">
                        <a:lnSpc>
                          <a:spcPct val="107000"/>
                        </a:lnSpc>
                        <a:spcAft>
                          <a:spcPts val="0"/>
                        </a:spcAft>
                      </a:pPr>
                      <a:r>
                        <a:rPr lang="es-EC" sz="1600" dirty="0">
                          <a:solidFill>
                            <a:schemeClr val="tx1"/>
                          </a:solidFill>
                          <a:effectLst/>
                        </a:rPr>
                        <a:t>Total</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tx1"/>
                          </a:solidFill>
                          <a:effectLst/>
                        </a:rPr>
                        <a:t>371079</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100,00%</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solidFill>
                            <a:schemeClr val="tx1"/>
                          </a:solidFill>
                          <a:effectLst/>
                        </a:rPr>
                        <a:t>399</a:t>
                      </a:r>
                      <a:endParaRPr lang="es-EC"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solidFill>
                            <a:schemeClr val="tx1"/>
                          </a:solidFill>
                          <a:effectLst/>
                        </a:rPr>
                        <a:t> </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65124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1248" y="75966"/>
            <a:ext cx="9720072" cy="936908"/>
          </a:xfrm>
        </p:spPr>
        <p:txBody>
          <a:bodyPr/>
          <a:lstStyle/>
          <a:p>
            <a:r>
              <a:rPr lang="es-ES" dirty="0" smtClean="0"/>
              <a:t>Operacionalización de variables</a:t>
            </a:r>
            <a:endParaRPr lang="es-EC"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302" y="844062"/>
            <a:ext cx="11324492" cy="5824024"/>
          </a:xfrm>
          <a:prstGeom prst="rect">
            <a:avLst/>
          </a:prstGeom>
          <a:noFill/>
          <a:ln>
            <a:solidFill>
              <a:schemeClr val="tx1"/>
            </a:solidFill>
          </a:ln>
        </p:spPr>
      </p:pic>
    </p:spTree>
    <p:extLst>
      <p:ext uri="{BB962C8B-B14F-4D97-AF65-F5344CB8AC3E}">
        <p14:creationId xmlns:p14="http://schemas.microsoft.com/office/powerpoint/2010/main" val="4210029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4978" y="534572"/>
            <a:ext cx="3463465" cy="1499616"/>
          </a:xfrm>
        </p:spPr>
        <p:txBody>
          <a:bodyPr/>
          <a:lstStyle/>
          <a:p>
            <a:r>
              <a:rPr lang="es-ES" dirty="0" smtClean="0"/>
              <a:t>INSTRUMENTOS </a:t>
            </a:r>
            <a:endParaRPr lang="es-EC" dirty="0"/>
          </a:p>
        </p:txBody>
      </p:sp>
      <p:graphicFrame>
        <p:nvGraphicFramePr>
          <p:cNvPr id="4" name="Diagrama 3"/>
          <p:cNvGraphicFramePr/>
          <p:nvPr>
            <p:extLst>
              <p:ext uri="{D42A27DB-BD31-4B8C-83A1-F6EECF244321}">
                <p14:modId xmlns:p14="http://schemas.microsoft.com/office/powerpoint/2010/main" val="545842707"/>
              </p:ext>
            </p:extLst>
          </p:nvPr>
        </p:nvGraphicFramePr>
        <p:xfrm>
          <a:off x="2032000" y="2034188"/>
          <a:ext cx="8128000" cy="4104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892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3961" y="0"/>
            <a:ext cx="9720072" cy="1499616"/>
          </a:xfrm>
        </p:spPr>
        <p:txBody>
          <a:bodyPr/>
          <a:lstStyle/>
          <a:p>
            <a:r>
              <a:rPr lang="es-ES" dirty="0" smtClean="0"/>
              <a:t>Termalismo en el sector Ilaló</a:t>
            </a:r>
            <a:endParaRPr lang="es-EC"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2440" r="2792"/>
          <a:stretch/>
        </p:blipFill>
        <p:spPr>
          <a:xfrm>
            <a:off x="351692" y="1167618"/>
            <a:ext cx="7258929" cy="5352757"/>
          </a:xfrm>
          <a:prstGeom prst="rect">
            <a:avLst/>
          </a:prstGeom>
        </p:spPr>
      </p:pic>
      <p:sp>
        <p:nvSpPr>
          <p:cNvPr id="5" name="CuadroTexto 4"/>
          <p:cNvSpPr txBox="1"/>
          <p:nvPr/>
        </p:nvSpPr>
        <p:spPr>
          <a:xfrm>
            <a:off x="8285871" y="426642"/>
            <a:ext cx="2869809" cy="646331"/>
          </a:xfrm>
          <a:prstGeom prst="rect">
            <a:avLst/>
          </a:prstGeom>
          <a:noFill/>
        </p:spPr>
        <p:txBody>
          <a:bodyPr wrap="square" rtlCol="0">
            <a:spAutoFit/>
          </a:bodyPr>
          <a:lstStyle/>
          <a:p>
            <a:r>
              <a:rPr lang="es-ES" dirty="0" smtClean="0"/>
              <a:t>6 prestadores de servicios </a:t>
            </a:r>
          </a:p>
          <a:p>
            <a:r>
              <a:rPr lang="es-ES" dirty="0" smtClean="0"/>
              <a:t>4 parroquias</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979" y="1674055"/>
            <a:ext cx="1806526" cy="1554480"/>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t="26831" b="27754"/>
          <a:stretch/>
        </p:blipFill>
        <p:spPr>
          <a:xfrm>
            <a:off x="9911863" y="1674055"/>
            <a:ext cx="2038515" cy="1515792"/>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7979" y="3784209"/>
            <a:ext cx="1806526" cy="2071379"/>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1862" y="3790929"/>
            <a:ext cx="2172285" cy="1819287"/>
          </a:xfrm>
          <a:prstGeom prst="rect">
            <a:avLst/>
          </a:prstGeom>
        </p:spPr>
      </p:pic>
    </p:spTree>
    <p:extLst>
      <p:ext uri="{BB962C8B-B14F-4D97-AF65-F5344CB8AC3E}">
        <p14:creationId xmlns:p14="http://schemas.microsoft.com/office/powerpoint/2010/main" val="18675072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1071</TotalTime>
  <Words>1344</Words>
  <Application>Microsoft Office PowerPoint</Application>
  <PresentationFormat>Panorámica</PresentationFormat>
  <Paragraphs>371</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Calibri</vt:lpstr>
      <vt:lpstr>Cambria Math</vt:lpstr>
      <vt:lpstr>Times New Roman</vt:lpstr>
      <vt:lpstr>Tw Cen MT</vt:lpstr>
      <vt:lpstr>Tw Cen MT Condensed</vt:lpstr>
      <vt:lpstr>Wingdings 3</vt:lpstr>
      <vt:lpstr>Integral</vt:lpstr>
      <vt:lpstr>Autoras:  Carolina Pazmiño                 jazmin Pazmiño                                 director: M.S.C. Patricio sotomayor</vt:lpstr>
      <vt:lpstr>Objetivos</vt:lpstr>
      <vt:lpstr>¿Qué son aguas termales?</vt:lpstr>
      <vt:lpstr>Teorías de soporte</vt:lpstr>
      <vt:lpstr>metodología</vt:lpstr>
      <vt:lpstr>Presentación de PowerPoint</vt:lpstr>
      <vt:lpstr>Operacionalización de variables</vt:lpstr>
      <vt:lpstr>INSTRUMENTOS </vt:lpstr>
      <vt:lpstr>Termalismo en el sector Ilaló</vt:lpstr>
      <vt:lpstr>Presentación de PowerPoint</vt:lpstr>
      <vt:lpstr>RESULTADOS</vt:lpstr>
      <vt:lpstr>Presentación de PowerPoint</vt:lpstr>
      <vt:lpstr>Presentación de PowerPoint</vt:lpstr>
      <vt:lpstr>Presentación de PowerPoint</vt:lpstr>
      <vt:lpstr>Resultado entrevista</vt:lpstr>
      <vt:lpstr>Presentación de PowerPoint</vt:lpstr>
      <vt:lpstr>Presentación de PowerPoint</vt:lpstr>
      <vt:lpstr>EVOLUCIÓN DESARROLLO TURÍSTICO</vt:lpstr>
      <vt:lpstr>Presentación de PowerPoint</vt:lpstr>
      <vt:lpstr>DISCUSIÓN</vt:lpstr>
      <vt:lpstr>propuesta</vt:lpstr>
      <vt:lpstr>CONCLUSIONES</vt:lpstr>
      <vt:lpstr>RECOMENDACIONES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Jaz Pazmiño</dc:creator>
  <cp:lastModifiedBy>Jaz Pazmiño</cp:lastModifiedBy>
  <cp:revision>30</cp:revision>
  <dcterms:created xsi:type="dcterms:W3CDTF">2017-08-10T03:00:37Z</dcterms:created>
  <dcterms:modified xsi:type="dcterms:W3CDTF">2017-08-22T06:20:44Z</dcterms:modified>
</cp:coreProperties>
</file>