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443" r:id="rId2"/>
    <p:sldId id="538" r:id="rId3"/>
    <p:sldId id="509" r:id="rId4"/>
    <p:sldId id="532" r:id="rId5"/>
    <p:sldId id="511" r:id="rId6"/>
    <p:sldId id="513" r:id="rId7"/>
    <p:sldId id="512" r:id="rId8"/>
    <p:sldId id="533" r:id="rId9"/>
    <p:sldId id="534" r:id="rId10"/>
    <p:sldId id="514" r:id="rId11"/>
    <p:sldId id="515" r:id="rId12"/>
    <p:sldId id="516" r:id="rId13"/>
    <p:sldId id="535" r:id="rId14"/>
    <p:sldId id="517" r:id="rId15"/>
    <p:sldId id="518" r:id="rId16"/>
    <p:sldId id="519" r:id="rId17"/>
    <p:sldId id="520" r:id="rId18"/>
    <p:sldId id="521" r:id="rId19"/>
    <p:sldId id="522" r:id="rId20"/>
    <p:sldId id="523" r:id="rId21"/>
    <p:sldId id="524" r:id="rId22"/>
    <p:sldId id="525" r:id="rId23"/>
    <p:sldId id="526" r:id="rId24"/>
    <p:sldId id="527" r:id="rId25"/>
    <p:sldId id="528" r:id="rId26"/>
    <p:sldId id="529" r:id="rId27"/>
    <p:sldId id="530" r:id="rId28"/>
    <p:sldId id="531" r:id="rId29"/>
    <p:sldId id="537" r:id="rId30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A014"/>
    <a:srgbClr val="101D9C"/>
    <a:srgbClr val="090377"/>
    <a:srgbClr val="33CC33"/>
    <a:srgbClr val="00CC00"/>
    <a:srgbClr val="B5F4AA"/>
    <a:srgbClr val="0000FF"/>
    <a:srgbClr val="A3FFA3"/>
    <a:srgbClr val="BFD7BF"/>
    <a:srgbClr val="C5F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71" autoAdjust="0"/>
    <p:restoredTop sz="90172" autoAdjust="0"/>
  </p:normalViewPr>
  <p:slideViewPr>
    <p:cSldViewPr>
      <p:cViewPr varScale="1">
        <p:scale>
          <a:sx n="71" d="100"/>
          <a:sy n="71" d="100"/>
        </p:scale>
        <p:origin x="146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49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nny\TESIS_DULCAMARA\datos_evaluaci&#243;n_desinfecci&#243;n_complet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nny\TESIS_DULCAMARA\datos_evaluaci&#243;n_desinfecci&#243;n_completa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anny_2016\TESIS_DULCAMARA\datos_callog&#233;nesis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anny_2016\TESIS_DULCAMARA\datos_callog&#233;nesis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anny_2016\TESIS_DULCAMARA\An&#225;lisis_fitoqu&#237;mico_Romero_D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2000" baseline="0" dirty="0"/>
              <a:t>Contaminación a los 21 días de </a:t>
            </a:r>
            <a:r>
              <a:rPr lang="es-EC" sz="2000" baseline="0" dirty="0" smtClean="0"/>
              <a:t>siembra</a:t>
            </a:r>
            <a:endParaRPr lang="es-EC" sz="20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solidFill>
            <a:srgbClr val="28A014"/>
          </a:solidFill>
        </a:ln>
        <a:effectLst/>
        <a:sp3d>
          <a:contourClr>
            <a:srgbClr val="28A014"/>
          </a:contourClr>
        </a:sp3d>
      </c:spPr>
    </c:sideWall>
    <c:backWall>
      <c:thickness val="0"/>
      <c:spPr>
        <a:noFill/>
        <a:ln>
          <a:solidFill>
            <a:srgbClr val="28A014"/>
          </a:solidFill>
        </a:ln>
        <a:effectLst/>
        <a:sp3d>
          <a:contourClr>
            <a:srgbClr val="28A014"/>
          </a:contourClr>
        </a:sp3d>
      </c:spPr>
    </c:backWall>
    <c:plotArea>
      <c:layout>
        <c:manualLayout>
          <c:layoutTarget val="inner"/>
          <c:xMode val="edge"/>
          <c:yMode val="edge"/>
          <c:x val="0.23918189974368034"/>
          <c:y val="0.18329368452595723"/>
          <c:w val="0.71902372283416893"/>
          <c:h val="0.656355530549966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Hoja2!$T$28</c:f>
              <c:strCache>
                <c:ptCount val="1"/>
                <c:pt idx="0">
                  <c:v>CON HONGO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Hoja2!$S$29:$S$37</c:f>
              <c:strCache>
                <c:ptCount val="9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  <c:pt idx="5">
                  <c:v>T6</c:v>
                </c:pt>
                <c:pt idx="6">
                  <c:v>T7</c:v>
                </c:pt>
                <c:pt idx="7">
                  <c:v>T8</c:v>
                </c:pt>
                <c:pt idx="8">
                  <c:v>T9</c:v>
                </c:pt>
              </c:strCache>
            </c:strRef>
          </c:cat>
          <c:val>
            <c:numRef>
              <c:f>Hoja2!$T$29:$T$37</c:f>
              <c:numCache>
                <c:formatCode>General</c:formatCode>
                <c:ptCount val="9"/>
                <c:pt idx="0">
                  <c:v>10</c:v>
                </c:pt>
                <c:pt idx="1">
                  <c:v>10</c:v>
                </c:pt>
                <c:pt idx="2">
                  <c:v>0</c:v>
                </c:pt>
                <c:pt idx="3">
                  <c:v>20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1"/>
          <c:order val="1"/>
          <c:tx>
            <c:strRef>
              <c:f>Hoja2!$U$28</c:f>
              <c:strCache>
                <c:ptCount val="1"/>
                <c:pt idx="0">
                  <c:v>CON BACTERIA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Hoja2!$S$29:$S$37</c:f>
              <c:strCache>
                <c:ptCount val="9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  <c:pt idx="5">
                  <c:v>T6</c:v>
                </c:pt>
                <c:pt idx="6">
                  <c:v>T7</c:v>
                </c:pt>
                <c:pt idx="7">
                  <c:v>T8</c:v>
                </c:pt>
                <c:pt idx="8">
                  <c:v>T9</c:v>
                </c:pt>
              </c:strCache>
            </c:strRef>
          </c:cat>
          <c:val>
            <c:numRef>
              <c:f>Hoja2!$U$29:$U$37</c:f>
              <c:numCache>
                <c:formatCode>General</c:formatCode>
                <c:ptCount val="9"/>
                <c:pt idx="0">
                  <c:v>0</c:v>
                </c:pt>
                <c:pt idx="1">
                  <c:v>5</c:v>
                </c:pt>
                <c:pt idx="2">
                  <c:v>0</c:v>
                </c:pt>
                <c:pt idx="3">
                  <c:v>15</c:v>
                </c:pt>
                <c:pt idx="4">
                  <c:v>10</c:v>
                </c:pt>
                <c:pt idx="5">
                  <c:v>0</c:v>
                </c:pt>
                <c:pt idx="6">
                  <c:v>10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9838384"/>
        <c:axId val="139838944"/>
        <c:axId val="0"/>
      </c:bar3DChart>
      <c:catAx>
        <c:axId val="13983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9838944"/>
        <c:crosses val="autoZero"/>
        <c:auto val="1"/>
        <c:lblAlgn val="ctr"/>
        <c:lblOffset val="100"/>
        <c:noMultiLvlLbl val="0"/>
      </c:catAx>
      <c:valAx>
        <c:axId val="139838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98383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err="1"/>
              <a:t>Oxidación</a:t>
            </a:r>
            <a:r>
              <a:rPr lang="en-US" sz="2000" baseline="0" dirty="0"/>
              <a:t> a los 21 </a:t>
            </a:r>
            <a:r>
              <a:rPr lang="en-US" sz="2000" baseline="0" dirty="0" err="1"/>
              <a:t>días</a:t>
            </a:r>
            <a:r>
              <a:rPr lang="en-US" sz="2000" baseline="0" dirty="0"/>
              <a:t> de </a:t>
            </a:r>
            <a:r>
              <a:rPr lang="en-US" sz="2000" baseline="0" dirty="0" err="1"/>
              <a:t>s</a:t>
            </a:r>
            <a:r>
              <a:rPr lang="en-US" sz="2000" baseline="0" dirty="0" err="1" smtClean="0"/>
              <a:t>iembra</a:t>
            </a:r>
            <a:r>
              <a:rPr lang="en-US" sz="2000" dirty="0" smtClean="0"/>
              <a:t> </a:t>
            </a:r>
            <a:endParaRPr lang="en-US" sz="2000" dirty="0"/>
          </a:p>
        </c:rich>
      </c:tx>
      <c:layout>
        <c:manualLayout>
          <c:xMode val="edge"/>
          <c:yMode val="edge"/>
          <c:x val="0.30418263711439469"/>
          <c:y val="2.8813667624472395E-2"/>
        </c:manualLayout>
      </c:layout>
      <c:overlay val="0"/>
      <c:spPr>
        <a:noFill/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solidFill>
            <a:schemeClr val="accent4"/>
          </a:solidFill>
        </a:ln>
        <a:effectLst/>
        <a:sp3d>
          <a:contourClr>
            <a:schemeClr val="accent4"/>
          </a:contourClr>
        </a:sp3d>
      </c:spPr>
    </c:sideWall>
    <c:backWall>
      <c:thickness val="0"/>
      <c:spPr>
        <a:noFill/>
        <a:ln>
          <a:solidFill>
            <a:schemeClr val="accent4"/>
          </a:solidFill>
        </a:ln>
        <a:effectLst/>
        <a:sp3d>
          <a:contourClr>
            <a:schemeClr val="accent4"/>
          </a:contourClr>
        </a:sp3d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Hoja2!$Y$29</c:f>
              <c:strCache>
                <c:ptCount val="1"/>
                <c:pt idx="0">
                  <c:v>PORCENTAJE OXIDACIÓN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Hoja2!$X$30:$X$38</c:f>
              <c:strCache>
                <c:ptCount val="9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  <c:pt idx="5">
                  <c:v>T6</c:v>
                </c:pt>
                <c:pt idx="6">
                  <c:v>T7</c:v>
                </c:pt>
                <c:pt idx="7">
                  <c:v>T8</c:v>
                </c:pt>
                <c:pt idx="8">
                  <c:v>T9</c:v>
                </c:pt>
              </c:strCache>
            </c:strRef>
          </c:cat>
          <c:val>
            <c:numRef>
              <c:f>Hoja2!$Y$30:$Y$38</c:f>
              <c:numCache>
                <c:formatCode>General</c:formatCode>
                <c:ptCount val="9"/>
                <c:pt idx="0">
                  <c:v>0</c:v>
                </c:pt>
                <c:pt idx="1">
                  <c:v>10</c:v>
                </c:pt>
                <c:pt idx="2">
                  <c:v>0</c:v>
                </c:pt>
                <c:pt idx="3">
                  <c:v>20</c:v>
                </c:pt>
                <c:pt idx="4">
                  <c:v>0</c:v>
                </c:pt>
                <c:pt idx="5">
                  <c:v>0</c:v>
                </c:pt>
                <c:pt idx="6">
                  <c:v>65</c:v>
                </c:pt>
                <c:pt idx="7">
                  <c:v>50</c:v>
                </c:pt>
                <c:pt idx="8">
                  <c:v>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9840064"/>
        <c:axId val="139840624"/>
        <c:axId val="0"/>
      </c:bar3DChart>
      <c:catAx>
        <c:axId val="13984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9840624"/>
        <c:crosses val="autoZero"/>
        <c:auto val="1"/>
        <c:lblAlgn val="ctr"/>
        <c:lblOffset val="100"/>
        <c:noMultiLvlLbl val="0"/>
      </c:catAx>
      <c:valAx>
        <c:axId val="139840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98400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err="1"/>
              <a:t>Presencia</a:t>
            </a:r>
            <a:r>
              <a:rPr lang="en-US" sz="2000" baseline="0" dirty="0"/>
              <a:t> de </a:t>
            </a:r>
            <a:r>
              <a:rPr lang="en-US" sz="2000" baseline="0" dirty="0" err="1"/>
              <a:t>callo</a:t>
            </a:r>
            <a:r>
              <a:rPr lang="en-US" sz="2000" baseline="0" dirty="0"/>
              <a:t> a los 60 </a:t>
            </a:r>
            <a:r>
              <a:rPr lang="en-US" sz="2000" baseline="0" dirty="0" err="1"/>
              <a:t>días</a:t>
            </a:r>
            <a:r>
              <a:rPr lang="en-US" sz="2000" baseline="0" dirty="0"/>
              <a:t> de </a:t>
            </a:r>
            <a:r>
              <a:rPr lang="en-US" sz="2000" baseline="0" dirty="0" err="1"/>
              <a:t>s</a:t>
            </a:r>
            <a:r>
              <a:rPr lang="en-US" sz="2000" baseline="0" dirty="0" err="1" smtClean="0"/>
              <a:t>iembra</a:t>
            </a:r>
            <a:endParaRPr lang="en-US" sz="20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Hoja1!$C$7</c:f>
              <c:strCache>
                <c:ptCount val="1"/>
                <c:pt idx="0">
                  <c:v>Porcentaje de explantes con presencia de callo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Hoja1!$A$8:$A$11</c:f>
              <c:strCache>
                <c:ptCount val="4"/>
                <c:pt idx="0">
                  <c:v>TC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</c:strCache>
            </c:strRef>
          </c:cat>
          <c:val>
            <c:numRef>
              <c:f>Hoja1!$C$8:$C$11</c:f>
              <c:numCache>
                <c:formatCode>General</c:formatCode>
                <c:ptCount val="4"/>
                <c:pt idx="0">
                  <c:v>0</c:v>
                </c:pt>
                <c:pt idx="1">
                  <c:v>35</c:v>
                </c:pt>
                <c:pt idx="2">
                  <c:v>65</c:v>
                </c:pt>
                <c:pt idx="3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9843424"/>
        <c:axId val="139843984"/>
        <c:axId val="0"/>
      </c:bar3DChart>
      <c:catAx>
        <c:axId val="13984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9843984"/>
        <c:crosses val="autoZero"/>
        <c:auto val="1"/>
        <c:lblAlgn val="ctr"/>
        <c:lblOffset val="100"/>
        <c:noMultiLvlLbl val="0"/>
      </c:catAx>
      <c:valAx>
        <c:axId val="139843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98434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err="1"/>
              <a:t>Oxidación</a:t>
            </a:r>
            <a:r>
              <a:rPr lang="en-US" sz="2000" baseline="0" dirty="0"/>
              <a:t> a los 60 </a:t>
            </a:r>
            <a:r>
              <a:rPr lang="en-US" sz="2000" baseline="0" dirty="0" err="1"/>
              <a:t>días</a:t>
            </a:r>
            <a:r>
              <a:rPr lang="en-US" sz="2000" baseline="0" dirty="0"/>
              <a:t> de </a:t>
            </a:r>
            <a:r>
              <a:rPr lang="en-US" sz="2000" baseline="0" dirty="0" err="1"/>
              <a:t>siembra</a:t>
            </a:r>
            <a:endParaRPr lang="en-US" sz="20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Hoja1!$E$7</c:f>
              <c:strCache>
                <c:ptCount val="1"/>
                <c:pt idx="0">
                  <c:v>Porcentaje de explantes oxidados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Hoja1!$A$8:$A$11</c:f>
              <c:strCache>
                <c:ptCount val="4"/>
                <c:pt idx="0">
                  <c:v>TC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</c:strCache>
            </c:strRef>
          </c:cat>
          <c:val>
            <c:numRef>
              <c:f>Hoja1!$E$8:$E$11</c:f>
              <c:numCache>
                <c:formatCode>General</c:formatCode>
                <c:ptCount val="4"/>
                <c:pt idx="0">
                  <c:v>0</c:v>
                </c:pt>
                <c:pt idx="1">
                  <c:v>35</c:v>
                </c:pt>
                <c:pt idx="2">
                  <c:v>40</c:v>
                </c:pt>
                <c:pt idx="3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9846784"/>
        <c:axId val="139847344"/>
        <c:axId val="0"/>
      </c:bar3DChart>
      <c:catAx>
        <c:axId val="139846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9847344"/>
        <c:crosses val="autoZero"/>
        <c:auto val="1"/>
        <c:lblAlgn val="ctr"/>
        <c:lblOffset val="100"/>
        <c:noMultiLvlLbl val="0"/>
      </c:catAx>
      <c:valAx>
        <c:axId val="13984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98467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err="1"/>
              <a:t>Correlación</a:t>
            </a:r>
            <a:r>
              <a:rPr lang="en-US" sz="1800" b="1" dirty="0"/>
              <a:t> entre </a:t>
            </a:r>
            <a:r>
              <a:rPr lang="en-US" sz="1800" b="1" dirty="0" err="1"/>
              <a:t>contenido</a:t>
            </a:r>
            <a:r>
              <a:rPr lang="en-US" sz="1800" b="1" dirty="0"/>
              <a:t> de </a:t>
            </a:r>
            <a:r>
              <a:rPr lang="en-US" sz="1800" b="1" dirty="0" err="1"/>
              <a:t>fenoles</a:t>
            </a:r>
            <a:r>
              <a:rPr lang="en-US" sz="1800" b="1" dirty="0"/>
              <a:t> y </a:t>
            </a:r>
            <a:r>
              <a:rPr lang="en-US" sz="1800" b="1" dirty="0" err="1"/>
              <a:t>capacidad</a:t>
            </a:r>
            <a:r>
              <a:rPr lang="en-US" sz="1800" b="1" dirty="0"/>
              <a:t> </a:t>
            </a:r>
            <a:r>
              <a:rPr lang="en-US" sz="1800" b="1" dirty="0" err="1"/>
              <a:t>antioxidante</a:t>
            </a:r>
            <a:endParaRPr lang="en-US" sz="18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1400770407208277"/>
          <c:y val="0.25751043704150178"/>
          <c:w val="0.85655863240717323"/>
          <c:h val="0.61200966038673899"/>
        </c:manualLayout>
      </c:layout>
      <c:scatterChart>
        <c:scatterStyle val="lineMarker"/>
        <c:varyColors val="0"/>
        <c:ser>
          <c:idx val="0"/>
          <c:order val="0"/>
          <c:tx>
            <c:strRef>
              <c:f>Correlación!$B$1</c:f>
              <c:strCache>
                <c:ptCount val="1"/>
                <c:pt idx="0">
                  <c:v>DPPH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9.5341506605495438E-3"/>
                  <c:y val="0.39735276872557812"/>
                </c:manualLayout>
              </c:layout>
              <c:numFmt formatCode="General" sourceLinked="0"/>
              <c:spPr>
                <a:noFill/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Correlación!$A$2:$A$13</c:f>
              <c:numCache>
                <c:formatCode>General</c:formatCode>
                <c:ptCount val="12"/>
                <c:pt idx="0">
                  <c:v>185</c:v>
                </c:pt>
                <c:pt idx="1">
                  <c:v>186</c:v>
                </c:pt>
                <c:pt idx="2">
                  <c:v>235</c:v>
                </c:pt>
                <c:pt idx="3">
                  <c:v>59</c:v>
                </c:pt>
                <c:pt idx="4">
                  <c:v>58</c:v>
                </c:pt>
                <c:pt idx="5">
                  <c:v>55</c:v>
                </c:pt>
                <c:pt idx="6">
                  <c:v>65.819999999999993</c:v>
                </c:pt>
                <c:pt idx="7">
                  <c:v>70.73</c:v>
                </c:pt>
                <c:pt idx="8">
                  <c:v>77.84</c:v>
                </c:pt>
                <c:pt idx="9">
                  <c:v>67</c:v>
                </c:pt>
                <c:pt idx="10">
                  <c:v>58</c:v>
                </c:pt>
                <c:pt idx="11">
                  <c:v>67</c:v>
                </c:pt>
              </c:numCache>
            </c:numRef>
          </c:xVal>
          <c:yVal>
            <c:numRef>
              <c:f>Correlación!$B$2:$B$13</c:f>
              <c:numCache>
                <c:formatCode>General</c:formatCode>
                <c:ptCount val="12"/>
                <c:pt idx="0">
                  <c:v>73.17</c:v>
                </c:pt>
                <c:pt idx="1">
                  <c:v>78.05</c:v>
                </c:pt>
                <c:pt idx="2">
                  <c:v>78.05</c:v>
                </c:pt>
                <c:pt idx="3">
                  <c:v>39.020000000000003</c:v>
                </c:pt>
                <c:pt idx="4">
                  <c:v>39.020000000000003</c:v>
                </c:pt>
                <c:pt idx="5">
                  <c:v>34.15</c:v>
                </c:pt>
                <c:pt idx="6">
                  <c:v>1.73</c:v>
                </c:pt>
                <c:pt idx="7">
                  <c:v>2.08</c:v>
                </c:pt>
                <c:pt idx="8">
                  <c:v>1.04</c:v>
                </c:pt>
                <c:pt idx="9">
                  <c:v>0.17</c:v>
                </c:pt>
                <c:pt idx="10">
                  <c:v>0.69</c:v>
                </c:pt>
                <c:pt idx="11">
                  <c:v>0.86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850144"/>
        <c:axId val="139850704"/>
      </c:scatterChart>
      <c:valAx>
        <c:axId val="139850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 smtClean="0"/>
                  <a:t>Capacidad </a:t>
                </a:r>
                <a:r>
                  <a:rPr lang="es-EC" dirty="0"/>
                  <a:t>antioxidante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9850704"/>
        <c:crosses val="autoZero"/>
        <c:crossBetween val="midCat"/>
      </c:valAx>
      <c:valAx>
        <c:axId val="139850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Contenido de fenoles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98501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7DDF19-998C-4937-9AAE-3C8ADE936F43}" type="doc">
      <dgm:prSet loTypeId="urn:microsoft.com/office/officeart/2005/8/layout/b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531268C5-D2A2-4905-A265-7572ED44550A}">
      <dgm:prSet/>
      <dgm:spPr>
        <a:ln>
          <a:solidFill>
            <a:srgbClr val="28A014"/>
          </a:solidFill>
        </a:ln>
      </dgm:spPr>
      <dgm:t>
        <a:bodyPr/>
        <a:lstStyle/>
        <a:p>
          <a:r>
            <a:rPr lang="es-EC" dirty="0" smtClean="0"/>
            <a:t>Escasos estudios científicos</a:t>
          </a:r>
        </a:p>
      </dgm:t>
    </dgm:pt>
    <dgm:pt modelId="{0448723D-1CA0-4BCE-8F8F-823A9363F494}" type="parTrans" cxnId="{2239D06E-F720-4156-9202-E8C85457D871}">
      <dgm:prSet/>
      <dgm:spPr/>
      <dgm:t>
        <a:bodyPr/>
        <a:lstStyle/>
        <a:p>
          <a:endParaRPr lang="es-EC"/>
        </a:p>
      </dgm:t>
    </dgm:pt>
    <dgm:pt modelId="{4ABF5F68-8FA7-41C0-B4EC-8F15FDE9D7A4}" type="sibTrans" cxnId="{2239D06E-F720-4156-9202-E8C85457D871}">
      <dgm:prSet/>
      <dgm:spPr>
        <a:ln>
          <a:solidFill>
            <a:srgbClr val="28A014"/>
          </a:solidFill>
        </a:ln>
      </dgm:spPr>
      <dgm:t>
        <a:bodyPr/>
        <a:lstStyle/>
        <a:p>
          <a:endParaRPr lang="es-EC"/>
        </a:p>
      </dgm:t>
    </dgm:pt>
    <dgm:pt modelId="{7C8794B8-2411-4C37-A2FF-3C5C6519BE71}">
      <dgm:prSet/>
      <dgm:spPr>
        <a:ln>
          <a:solidFill>
            <a:srgbClr val="28A014"/>
          </a:solidFill>
        </a:ln>
      </dgm:spPr>
      <dgm:t>
        <a:bodyPr/>
        <a:lstStyle/>
        <a:p>
          <a:r>
            <a:rPr lang="es-EC" dirty="0" smtClean="0"/>
            <a:t>Fuente de potentes antioxidantes</a:t>
          </a:r>
        </a:p>
      </dgm:t>
    </dgm:pt>
    <dgm:pt modelId="{CBFE1542-1393-4DCE-9696-C894C9186615}" type="parTrans" cxnId="{9E6B805C-ED1E-4BB4-B8B0-EC3308904392}">
      <dgm:prSet/>
      <dgm:spPr/>
      <dgm:t>
        <a:bodyPr/>
        <a:lstStyle/>
        <a:p>
          <a:endParaRPr lang="es-EC"/>
        </a:p>
      </dgm:t>
    </dgm:pt>
    <dgm:pt modelId="{C346D74F-B304-42F8-A6EE-665FA5A43246}" type="sibTrans" cxnId="{9E6B805C-ED1E-4BB4-B8B0-EC3308904392}">
      <dgm:prSet/>
      <dgm:spPr>
        <a:ln>
          <a:solidFill>
            <a:srgbClr val="28A014"/>
          </a:solidFill>
        </a:ln>
      </dgm:spPr>
      <dgm:t>
        <a:bodyPr/>
        <a:lstStyle/>
        <a:p>
          <a:endParaRPr lang="es-EC" dirty="0"/>
        </a:p>
      </dgm:t>
    </dgm:pt>
    <dgm:pt modelId="{41B6EB5A-1510-4985-BCDC-FA29677829C5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28A014"/>
          </a:solidFill>
        </a:ln>
      </dgm:spPr>
      <dgm:t>
        <a:bodyPr/>
        <a:lstStyle/>
        <a:p>
          <a:endParaRPr lang="es-EC" dirty="0"/>
        </a:p>
      </dgm:t>
    </dgm:pt>
    <dgm:pt modelId="{E8C61124-DC89-4738-8EEA-31CEEFB6DA28}" type="parTrans" cxnId="{B31CDDB7-EEC6-4DF7-8060-5ABFE8CE39F1}">
      <dgm:prSet/>
      <dgm:spPr/>
      <dgm:t>
        <a:bodyPr/>
        <a:lstStyle/>
        <a:p>
          <a:endParaRPr lang="es-EC"/>
        </a:p>
      </dgm:t>
    </dgm:pt>
    <dgm:pt modelId="{D2F5B1B8-45CE-4E76-A180-3B2D7B952DF9}" type="sibTrans" cxnId="{B31CDDB7-EEC6-4DF7-8060-5ABFE8CE39F1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28A014"/>
          </a:solidFill>
        </a:ln>
      </dgm:spPr>
      <dgm:t>
        <a:bodyPr/>
        <a:lstStyle/>
        <a:p>
          <a:endParaRPr lang="es-EC"/>
        </a:p>
      </dgm:t>
    </dgm:pt>
    <dgm:pt modelId="{B63C685A-F3E0-49F4-B949-EE607D453C43}">
      <dgm:prSet/>
      <dgm:spPr>
        <a:ln>
          <a:solidFill>
            <a:srgbClr val="28A014"/>
          </a:solidFill>
        </a:ln>
      </dgm:spPr>
      <dgm:t>
        <a:bodyPr/>
        <a:lstStyle/>
        <a:p>
          <a:r>
            <a:rPr lang="es-EC" dirty="0" smtClean="0"/>
            <a:t>Popular comercialización</a:t>
          </a:r>
          <a:endParaRPr lang="es-EC" dirty="0"/>
        </a:p>
      </dgm:t>
    </dgm:pt>
    <dgm:pt modelId="{EA34C92C-46A7-4074-ABC4-F4F98C91BB6B}" type="parTrans" cxnId="{41ED4DBD-6F70-47F2-BD20-BB44D9E6BCF0}">
      <dgm:prSet/>
      <dgm:spPr/>
      <dgm:t>
        <a:bodyPr/>
        <a:lstStyle/>
        <a:p>
          <a:endParaRPr lang="es-EC"/>
        </a:p>
      </dgm:t>
    </dgm:pt>
    <dgm:pt modelId="{81727D2C-9D3E-477D-8CBA-EB488F9BE13C}" type="sibTrans" cxnId="{41ED4DBD-6F70-47F2-BD20-BB44D9E6BCF0}">
      <dgm:prSet/>
      <dgm:spPr>
        <a:ln>
          <a:solidFill>
            <a:srgbClr val="28A014"/>
          </a:solidFill>
        </a:ln>
      </dgm:spPr>
      <dgm:t>
        <a:bodyPr/>
        <a:lstStyle/>
        <a:p>
          <a:endParaRPr lang="es-EC"/>
        </a:p>
      </dgm:t>
    </dgm:pt>
    <dgm:pt modelId="{128C21D6-0C29-4F7B-93A7-66CE28805F4C}">
      <dgm:prSet/>
      <dgm:spPr>
        <a:ln>
          <a:solidFill>
            <a:srgbClr val="28A014"/>
          </a:solidFill>
        </a:ln>
      </dgm:spPr>
      <dgm:t>
        <a:bodyPr/>
        <a:lstStyle/>
        <a:p>
          <a:r>
            <a:rPr lang="es-EC" dirty="0" smtClean="0"/>
            <a:t>No ha superado Preclínica</a:t>
          </a:r>
          <a:endParaRPr lang="es-EC" dirty="0"/>
        </a:p>
      </dgm:t>
    </dgm:pt>
    <dgm:pt modelId="{A6823968-B7BD-4348-9CB2-DE5B42EF7B1C}" type="parTrans" cxnId="{4B0EF109-8C42-4E11-975E-3CF339872BD7}">
      <dgm:prSet/>
      <dgm:spPr/>
      <dgm:t>
        <a:bodyPr/>
        <a:lstStyle/>
        <a:p>
          <a:endParaRPr lang="es-EC"/>
        </a:p>
      </dgm:t>
    </dgm:pt>
    <dgm:pt modelId="{C83D9487-9036-4A62-883C-EF005EF1B05B}" type="sibTrans" cxnId="{4B0EF109-8C42-4E11-975E-3CF339872BD7}">
      <dgm:prSet/>
      <dgm:spPr>
        <a:ln>
          <a:solidFill>
            <a:srgbClr val="28A014"/>
          </a:solidFill>
        </a:ln>
      </dgm:spPr>
      <dgm:t>
        <a:bodyPr/>
        <a:lstStyle/>
        <a:p>
          <a:endParaRPr lang="es-EC"/>
        </a:p>
      </dgm:t>
    </dgm:pt>
    <dgm:pt modelId="{A0E61DF6-9C15-443F-BC78-86D3CEBFF9DB}">
      <dgm:prSet/>
      <dgm:spPr>
        <a:ln>
          <a:solidFill>
            <a:srgbClr val="28A014"/>
          </a:solidFill>
        </a:ln>
      </dgm:spPr>
      <dgm:t>
        <a:bodyPr/>
        <a:lstStyle/>
        <a:p>
          <a:r>
            <a:rPr lang="es-EC" dirty="0" smtClean="0"/>
            <a:t>Punto crítico Salud Pública</a:t>
          </a:r>
          <a:endParaRPr lang="es-EC" dirty="0"/>
        </a:p>
      </dgm:t>
    </dgm:pt>
    <dgm:pt modelId="{518F18DD-B1A2-44CB-B338-6BFFE57DF360}" type="sibTrans" cxnId="{C5CC028F-BAD1-4CFF-81AE-4BED599CB87D}">
      <dgm:prSet/>
      <dgm:spPr>
        <a:ln>
          <a:solidFill>
            <a:srgbClr val="28A014"/>
          </a:solidFill>
        </a:ln>
      </dgm:spPr>
      <dgm:t>
        <a:bodyPr/>
        <a:lstStyle/>
        <a:p>
          <a:endParaRPr lang="es-EC"/>
        </a:p>
      </dgm:t>
    </dgm:pt>
    <dgm:pt modelId="{2E358E26-1809-40AF-AA55-C49B255852E8}" type="parTrans" cxnId="{C5CC028F-BAD1-4CFF-81AE-4BED599CB87D}">
      <dgm:prSet/>
      <dgm:spPr/>
      <dgm:t>
        <a:bodyPr/>
        <a:lstStyle/>
        <a:p>
          <a:endParaRPr lang="es-EC"/>
        </a:p>
      </dgm:t>
    </dgm:pt>
    <dgm:pt modelId="{991F7E4E-6D2E-477D-9927-6B78D92674DB}">
      <dgm:prSet/>
      <dgm:spPr>
        <a:ln>
          <a:solidFill>
            <a:srgbClr val="28A014"/>
          </a:solidFill>
        </a:ln>
      </dgm:spPr>
      <dgm:t>
        <a:bodyPr/>
        <a:lstStyle/>
        <a:p>
          <a:r>
            <a:rPr lang="es-EC" dirty="0" smtClean="0"/>
            <a:t>Enfermedades degenerativas</a:t>
          </a:r>
          <a:endParaRPr lang="es-EC" dirty="0"/>
        </a:p>
      </dgm:t>
    </dgm:pt>
    <dgm:pt modelId="{C65A645A-7C22-4D4B-A07D-28BD2595CCE6}" type="parTrans" cxnId="{ED8653D0-B11C-4637-A5EA-2A2D1C8777F4}">
      <dgm:prSet/>
      <dgm:spPr/>
      <dgm:t>
        <a:bodyPr/>
        <a:lstStyle/>
        <a:p>
          <a:endParaRPr lang="es-EC"/>
        </a:p>
      </dgm:t>
    </dgm:pt>
    <dgm:pt modelId="{8AAAD8F0-57B0-4F4F-8893-C78CE0F94A63}" type="sibTrans" cxnId="{ED8653D0-B11C-4637-A5EA-2A2D1C8777F4}">
      <dgm:prSet/>
      <dgm:spPr>
        <a:ln>
          <a:solidFill>
            <a:srgbClr val="28A014"/>
          </a:solidFill>
        </a:ln>
      </dgm:spPr>
      <dgm:t>
        <a:bodyPr/>
        <a:lstStyle/>
        <a:p>
          <a:endParaRPr lang="es-EC"/>
        </a:p>
      </dgm:t>
    </dgm:pt>
    <dgm:pt modelId="{34AF7E23-110C-4D5B-9645-2B7E1DA2217E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28A014"/>
          </a:solidFill>
        </a:ln>
      </dgm:spPr>
      <dgm:t>
        <a:bodyPr/>
        <a:lstStyle/>
        <a:p>
          <a:endParaRPr lang="es-EC"/>
        </a:p>
      </dgm:t>
    </dgm:pt>
    <dgm:pt modelId="{4F8CEBDF-2E18-4328-A942-F424605282B6}" type="parTrans" cxnId="{11786EF7-CB77-4044-9C2D-1D397B7D84BA}">
      <dgm:prSet/>
      <dgm:spPr/>
      <dgm:t>
        <a:bodyPr/>
        <a:lstStyle/>
        <a:p>
          <a:endParaRPr lang="es-EC"/>
        </a:p>
      </dgm:t>
    </dgm:pt>
    <dgm:pt modelId="{1104D2B8-347D-4140-8420-A8BDF30CFD28}" type="sibTrans" cxnId="{11786EF7-CB77-4044-9C2D-1D397B7D84BA}">
      <dgm:prSet/>
      <dgm:spPr>
        <a:ln>
          <a:solidFill>
            <a:srgbClr val="28A014"/>
          </a:solidFill>
        </a:ln>
      </dgm:spPr>
      <dgm:t>
        <a:bodyPr/>
        <a:lstStyle/>
        <a:p>
          <a:endParaRPr lang="es-EC"/>
        </a:p>
      </dgm:t>
    </dgm:pt>
    <dgm:pt modelId="{DAA4A56A-6EE4-4189-AF10-03DCCBD3BBC7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28A014"/>
          </a:solidFill>
        </a:ln>
      </dgm:spPr>
      <dgm:t>
        <a:bodyPr/>
        <a:lstStyle/>
        <a:p>
          <a:endParaRPr lang="es-EC"/>
        </a:p>
      </dgm:t>
    </dgm:pt>
    <dgm:pt modelId="{0A0A62B3-46C3-4C64-AE4D-617EAEAA0A2A}" type="parTrans" cxnId="{4BD66B54-427C-4509-B116-BCA08E0081D7}">
      <dgm:prSet/>
      <dgm:spPr/>
      <dgm:t>
        <a:bodyPr/>
        <a:lstStyle/>
        <a:p>
          <a:endParaRPr lang="es-EC"/>
        </a:p>
      </dgm:t>
    </dgm:pt>
    <dgm:pt modelId="{D574BCF7-1E21-4786-A264-2F65F1834330}" type="sibTrans" cxnId="{4BD66B54-427C-4509-B116-BCA08E0081D7}">
      <dgm:prSet/>
      <dgm:spPr/>
      <dgm:t>
        <a:bodyPr/>
        <a:lstStyle/>
        <a:p>
          <a:endParaRPr lang="es-EC"/>
        </a:p>
      </dgm:t>
    </dgm:pt>
    <dgm:pt modelId="{40ED4A04-B517-402E-8B9E-6D3A96F65C1E}" type="pres">
      <dgm:prSet presAssocID="{AE7DDF19-998C-4937-9AAE-3C8ADE936F4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A4C4BC8-B7C8-4B0F-A2AB-B0D53D112701}" type="pres">
      <dgm:prSet presAssocID="{41B6EB5A-1510-4985-BCDC-FA29677829C5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CD6159-47EF-4EC6-926E-48119ECB74FD}" type="pres">
      <dgm:prSet presAssocID="{D2F5B1B8-45CE-4E76-A180-3B2D7B952DF9}" presName="sibTrans" presStyleLbl="sibTrans1D1" presStyleIdx="0" presStyleCnt="8"/>
      <dgm:spPr/>
      <dgm:t>
        <a:bodyPr/>
        <a:lstStyle/>
        <a:p>
          <a:endParaRPr lang="es-EC"/>
        </a:p>
      </dgm:t>
    </dgm:pt>
    <dgm:pt modelId="{C8729E08-6E26-4FBD-A61E-92D698068F8B}" type="pres">
      <dgm:prSet presAssocID="{D2F5B1B8-45CE-4E76-A180-3B2D7B952DF9}" presName="connectorText" presStyleLbl="sibTrans1D1" presStyleIdx="0" presStyleCnt="8"/>
      <dgm:spPr/>
      <dgm:t>
        <a:bodyPr/>
        <a:lstStyle/>
        <a:p>
          <a:endParaRPr lang="es-EC"/>
        </a:p>
      </dgm:t>
    </dgm:pt>
    <dgm:pt modelId="{78DAF5D3-2656-41B2-BFDC-708DA00BD9DB}" type="pres">
      <dgm:prSet presAssocID="{7C8794B8-2411-4C37-A2FF-3C5C6519BE71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690DEA-58A1-4BCA-86F4-F7493C1B085F}" type="pres">
      <dgm:prSet presAssocID="{C346D74F-B304-42F8-A6EE-665FA5A43246}" presName="sibTrans" presStyleLbl="sibTrans1D1" presStyleIdx="1" presStyleCnt="8"/>
      <dgm:spPr/>
      <dgm:t>
        <a:bodyPr/>
        <a:lstStyle/>
        <a:p>
          <a:endParaRPr lang="es-EC"/>
        </a:p>
      </dgm:t>
    </dgm:pt>
    <dgm:pt modelId="{F4B0277B-CE12-4165-88E6-A9486E9E116F}" type="pres">
      <dgm:prSet presAssocID="{C346D74F-B304-42F8-A6EE-665FA5A43246}" presName="connectorText" presStyleLbl="sibTrans1D1" presStyleIdx="1" presStyleCnt="8"/>
      <dgm:spPr/>
      <dgm:t>
        <a:bodyPr/>
        <a:lstStyle/>
        <a:p>
          <a:endParaRPr lang="es-EC"/>
        </a:p>
      </dgm:t>
    </dgm:pt>
    <dgm:pt modelId="{31F85797-844F-4763-9BF3-95D381B9C748}" type="pres">
      <dgm:prSet presAssocID="{531268C5-D2A2-4905-A265-7572ED44550A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2E8B12-F009-434C-A276-E4F97462DE13}" type="pres">
      <dgm:prSet presAssocID="{4ABF5F68-8FA7-41C0-B4EC-8F15FDE9D7A4}" presName="sibTrans" presStyleLbl="sibTrans1D1" presStyleIdx="2" presStyleCnt="8"/>
      <dgm:spPr/>
      <dgm:t>
        <a:bodyPr/>
        <a:lstStyle/>
        <a:p>
          <a:endParaRPr lang="es-EC"/>
        </a:p>
      </dgm:t>
    </dgm:pt>
    <dgm:pt modelId="{27224522-80D2-4666-811A-D866A4B5790A}" type="pres">
      <dgm:prSet presAssocID="{4ABF5F68-8FA7-41C0-B4EC-8F15FDE9D7A4}" presName="connectorText" presStyleLbl="sibTrans1D1" presStyleIdx="2" presStyleCnt="8"/>
      <dgm:spPr/>
      <dgm:t>
        <a:bodyPr/>
        <a:lstStyle/>
        <a:p>
          <a:endParaRPr lang="es-EC"/>
        </a:p>
      </dgm:t>
    </dgm:pt>
    <dgm:pt modelId="{BC5BD0C4-9320-4B67-8C45-008CCAF89AA3}" type="pres">
      <dgm:prSet presAssocID="{991F7E4E-6D2E-477D-9927-6B78D92674D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BFD6BC-6A89-4253-86DD-D3ECDF103F4D}" type="pres">
      <dgm:prSet presAssocID="{8AAAD8F0-57B0-4F4F-8893-C78CE0F94A63}" presName="sibTrans" presStyleLbl="sibTrans1D1" presStyleIdx="3" presStyleCnt="8"/>
      <dgm:spPr/>
      <dgm:t>
        <a:bodyPr/>
        <a:lstStyle/>
        <a:p>
          <a:endParaRPr lang="es-EC"/>
        </a:p>
      </dgm:t>
    </dgm:pt>
    <dgm:pt modelId="{96BF290B-0543-42AB-AE33-C2664AF0A342}" type="pres">
      <dgm:prSet presAssocID="{8AAAD8F0-57B0-4F4F-8893-C78CE0F94A63}" presName="connectorText" presStyleLbl="sibTrans1D1" presStyleIdx="3" presStyleCnt="8"/>
      <dgm:spPr/>
      <dgm:t>
        <a:bodyPr/>
        <a:lstStyle/>
        <a:p>
          <a:endParaRPr lang="es-EC"/>
        </a:p>
      </dgm:t>
    </dgm:pt>
    <dgm:pt modelId="{B7AED204-58A7-4F4D-AF1E-5B77D9B3CE7C}" type="pres">
      <dgm:prSet presAssocID="{34AF7E23-110C-4D5B-9645-2B7E1DA2217E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A1266F-7EF6-4451-ADBC-A3880FDDCD75}" type="pres">
      <dgm:prSet presAssocID="{1104D2B8-347D-4140-8420-A8BDF30CFD28}" presName="sibTrans" presStyleLbl="sibTrans1D1" presStyleIdx="4" presStyleCnt="8"/>
      <dgm:spPr/>
      <dgm:t>
        <a:bodyPr/>
        <a:lstStyle/>
        <a:p>
          <a:endParaRPr lang="es-EC"/>
        </a:p>
      </dgm:t>
    </dgm:pt>
    <dgm:pt modelId="{D8D15878-F6FC-4219-96D3-2E9A5C6C24E3}" type="pres">
      <dgm:prSet presAssocID="{1104D2B8-347D-4140-8420-A8BDF30CFD28}" presName="connectorText" presStyleLbl="sibTrans1D1" presStyleIdx="4" presStyleCnt="8"/>
      <dgm:spPr/>
      <dgm:t>
        <a:bodyPr/>
        <a:lstStyle/>
        <a:p>
          <a:endParaRPr lang="es-EC"/>
        </a:p>
      </dgm:t>
    </dgm:pt>
    <dgm:pt modelId="{788E4D56-6250-48FC-9C7B-49108CD30A3B}" type="pres">
      <dgm:prSet presAssocID="{A0E61DF6-9C15-443F-BC78-86D3CEBFF9DB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7CDAA7-3723-4C4F-9248-43DBE608F928}" type="pres">
      <dgm:prSet presAssocID="{518F18DD-B1A2-44CB-B338-6BFFE57DF360}" presName="sibTrans" presStyleLbl="sibTrans1D1" presStyleIdx="5" presStyleCnt="8"/>
      <dgm:spPr/>
      <dgm:t>
        <a:bodyPr/>
        <a:lstStyle/>
        <a:p>
          <a:endParaRPr lang="es-EC"/>
        </a:p>
      </dgm:t>
    </dgm:pt>
    <dgm:pt modelId="{9A7608F6-B352-462A-A011-9E1ECA3A52FE}" type="pres">
      <dgm:prSet presAssocID="{518F18DD-B1A2-44CB-B338-6BFFE57DF360}" presName="connectorText" presStyleLbl="sibTrans1D1" presStyleIdx="5" presStyleCnt="8"/>
      <dgm:spPr/>
      <dgm:t>
        <a:bodyPr/>
        <a:lstStyle/>
        <a:p>
          <a:endParaRPr lang="es-EC"/>
        </a:p>
      </dgm:t>
    </dgm:pt>
    <dgm:pt modelId="{71075492-9055-4A1A-801C-EE868B67AC93}" type="pres">
      <dgm:prSet presAssocID="{B63C685A-F3E0-49F4-B949-EE607D453C43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4552F8-170E-4DE2-8B9A-70C0EE956632}" type="pres">
      <dgm:prSet presAssocID="{81727D2C-9D3E-477D-8CBA-EB488F9BE13C}" presName="sibTrans" presStyleLbl="sibTrans1D1" presStyleIdx="6" presStyleCnt="8"/>
      <dgm:spPr/>
      <dgm:t>
        <a:bodyPr/>
        <a:lstStyle/>
        <a:p>
          <a:endParaRPr lang="es-EC"/>
        </a:p>
      </dgm:t>
    </dgm:pt>
    <dgm:pt modelId="{90260EA9-DA33-446F-8B66-10B761D03FD7}" type="pres">
      <dgm:prSet presAssocID="{81727D2C-9D3E-477D-8CBA-EB488F9BE13C}" presName="connectorText" presStyleLbl="sibTrans1D1" presStyleIdx="6" presStyleCnt="8"/>
      <dgm:spPr/>
      <dgm:t>
        <a:bodyPr/>
        <a:lstStyle/>
        <a:p>
          <a:endParaRPr lang="es-EC"/>
        </a:p>
      </dgm:t>
    </dgm:pt>
    <dgm:pt modelId="{D6482464-0BBD-4171-A6F2-698199DEB48A}" type="pres">
      <dgm:prSet presAssocID="{128C21D6-0C29-4F7B-93A7-66CE28805F4C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C68873-D0C2-4964-8443-2CFDF01752F9}" type="pres">
      <dgm:prSet presAssocID="{C83D9487-9036-4A62-883C-EF005EF1B05B}" presName="sibTrans" presStyleLbl="sibTrans1D1" presStyleIdx="7" presStyleCnt="8"/>
      <dgm:spPr/>
      <dgm:t>
        <a:bodyPr/>
        <a:lstStyle/>
        <a:p>
          <a:endParaRPr lang="es-EC"/>
        </a:p>
      </dgm:t>
    </dgm:pt>
    <dgm:pt modelId="{0AC965EB-CC2A-402E-8531-D65622FB517D}" type="pres">
      <dgm:prSet presAssocID="{C83D9487-9036-4A62-883C-EF005EF1B05B}" presName="connectorText" presStyleLbl="sibTrans1D1" presStyleIdx="7" presStyleCnt="8"/>
      <dgm:spPr/>
      <dgm:t>
        <a:bodyPr/>
        <a:lstStyle/>
        <a:p>
          <a:endParaRPr lang="es-EC"/>
        </a:p>
      </dgm:t>
    </dgm:pt>
    <dgm:pt modelId="{76C702C8-7C3F-4B80-93F9-A6EDE838A7AC}" type="pres">
      <dgm:prSet presAssocID="{DAA4A56A-6EE4-4189-AF10-03DCCBD3BBC7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18C167-FFB1-4F8E-8E3D-A9BE76779933}" type="presOf" srcId="{8AAAD8F0-57B0-4F4F-8893-C78CE0F94A63}" destId="{4FBFD6BC-6A89-4253-86DD-D3ECDF103F4D}" srcOrd="0" destOrd="0" presId="urn:microsoft.com/office/officeart/2005/8/layout/bProcess3"/>
    <dgm:cxn modelId="{11786EF7-CB77-4044-9C2D-1D397B7D84BA}" srcId="{AE7DDF19-998C-4937-9AAE-3C8ADE936F43}" destId="{34AF7E23-110C-4D5B-9645-2B7E1DA2217E}" srcOrd="4" destOrd="0" parTransId="{4F8CEBDF-2E18-4328-A942-F424605282B6}" sibTransId="{1104D2B8-347D-4140-8420-A8BDF30CFD28}"/>
    <dgm:cxn modelId="{2A2911C2-C658-491E-BF17-8A031D5CA91A}" type="presOf" srcId="{1104D2B8-347D-4140-8420-A8BDF30CFD28}" destId="{D8D15878-F6FC-4219-96D3-2E9A5C6C24E3}" srcOrd="1" destOrd="0" presId="urn:microsoft.com/office/officeart/2005/8/layout/bProcess3"/>
    <dgm:cxn modelId="{C12A127D-06AF-465A-9B29-C10BD9FD6295}" type="presOf" srcId="{C346D74F-B304-42F8-A6EE-665FA5A43246}" destId="{A4690DEA-58A1-4BCA-86F4-F7493C1B085F}" srcOrd="0" destOrd="0" presId="urn:microsoft.com/office/officeart/2005/8/layout/bProcess3"/>
    <dgm:cxn modelId="{30EF123F-A7FC-42F2-8D82-44D23E0055EF}" type="presOf" srcId="{B63C685A-F3E0-49F4-B949-EE607D453C43}" destId="{71075492-9055-4A1A-801C-EE868B67AC93}" srcOrd="0" destOrd="0" presId="urn:microsoft.com/office/officeart/2005/8/layout/bProcess3"/>
    <dgm:cxn modelId="{709566FB-EBFA-4039-AD1C-EA7001EB45D0}" type="presOf" srcId="{81727D2C-9D3E-477D-8CBA-EB488F9BE13C}" destId="{90260EA9-DA33-446F-8B66-10B761D03FD7}" srcOrd="1" destOrd="0" presId="urn:microsoft.com/office/officeart/2005/8/layout/bProcess3"/>
    <dgm:cxn modelId="{652C2CE1-66E1-4518-94D7-64A3FD6D633A}" type="presOf" srcId="{C83D9487-9036-4A62-883C-EF005EF1B05B}" destId="{A9C68873-D0C2-4964-8443-2CFDF01752F9}" srcOrd="0" destOrd="0" presId="urn:microsoft.com/office/officeart/2005/8/layout/bProcess3"/>
    <dgm:cxn modelId="{2EF33179-E735-496F-AB08-066C3D066F4F}" type="presOf" srcId="{A0E61DF6-9C15-443F-BC78-86D3CEBFF9DB}" destId="{788E4D56-6250-48FC-9C7B-49108CD30A3B}" srcOrd="0" destOrd="0" presId="urn:microsoft.com/office/officeart/2005/8/layout/bProcess3"/>
    <dgm:cxn modelId="{18221905-FCBB-4481-8CC2-3DB17E0EDA49}" type="presOf" srcId="{AE7DDF19-998C-4937-9AAE-3C8ADE936F43}" destId="{40ED4A04-B517-402E-8B9E-6D3A96F65C1E}" srcOrd="0" destOrd="0" presId="urn:microsoft.com/office/officeart/2005/8/layout/bProcess3"/>
    <dgm:cxn modelId="{F90A0258-96FC-4CF1-AF69-700727421791}" type="presOf" srcId="{4ABF5F68-8FA7-41C0-B4EC-8F15FDE9D7A4}" destId="{27224522-80D2-4666-811A-D866A4B5790A}" srcOrd="1" destOrd="0" presId="urn:microsoft.com/office/officeart/2005/8/layout/bProcess3"/>
    <dgm:cxn modelId="{2C5F6FDD-DD10-4191-967C-0760B40A1171}" type="presOf" srcId="{D2F5B1B8-45CE-4E76-A180-3B2D7B952DF9}" destId="{A3CD6159-47EF-4EC6-926E-48119ECB74FD}" srcOrd="0" destOrd="0" presId="urn:microsoft.com/office/officeart/2005/8/layout/bProcess3"/>
    <dgm:cxn modelId="{4BD66B54-427C-4509-B116-BCA08E0081D7}" srcId="{AE7DDF19-998C-4937-9AAE-3C8ADE936F43}" destId="{DAA4A56A-6EE4-4189-AF10-03DCCBD3BBC7}" srcOrd="8" destOrd="0" parTransId="{0A0A62B3-46C3-4C64-AE4D-617EAEAA0A2A}" sibTransId="{D574BCF7-1E21-4786-A264-2F65F1834330}"/>
    <dgm:cxn modelId="{0BE95166-B766-456C-AE5C-1B16CB64112A}" type="presOf" srcId="{991F7E4E-6D2E-477D-9927-6B78D92674DB}" destId="{BC5BD0C4-9320-4B67-8C45-008CCAF89AA3}" srcOrd="0" destOrd="0" presId="urn:microsoft.com/office/officeart/2005/8/layout/bProcess3"/>
    <dgm:cxn modelId="{7093212E-C2F4-4555-A9AF-2E987E7F8921}" type="presOf" srcId="{C83D9487-9036-4A62-883C-EF005EF1B05B}" destId="{0AC965EB-CC2A-402E-8531-D65622FB517D}" srcOrd="1" destOrd="0" presId="urn:microsoft.com/office/officeart/2005/8/layout/bProcess3"/>
    <dgm:cxn modelId="{E7819C35-0E36-4D5D-9F36-9ED0F68B16AB}" type="presOf" srcId="{8AAAD8F0-57B0-4F4F-8893-C78CE0F94A63}" destId="{96BF290B-0543-42AB-AE33-C2664AF0A342}" srcOrd="1" destOrd="0" presId="urn:microsoft.com/office/officeart/2005/8/layout/bProcess3"/>
    <dgm:cxn modelId="{9E6B805C-ED1E-4BB4-B8B0-EC3308904392}" srcId="{AE7DDF19-998C-4937-9AAE-3C8ADE936F43}" destId="{7C8794B8-2411-4C37-A2FF-3C5C6519BE71}" srcOrd="1" destOrd="0" parTransId="{CBFE1542-1393-4DCE-9696-C894C9186615}" sibTransId="{C346D74F-B304-42F8-A6EE-665FA5A43246}"/>
    <dgm:cxn modelId="{41ED4DBD-6F70-47F2-BD20-BB44D9E6BCF0}" srcId="{AE7DDF19-998C-4937-9AAE-3C8ADE936F43}" destId="{B63C685A-F3E0-49F4-B949-EE607D453C43}" srcOrd="6" destOrd="0" parTransId="{EA34C92C-46A7-4074-ABC4-F4F98C91BB6B}" sibTransId="{81727D2C-9D3E-477D-8CBA-EB488F9BE13C}"/>
    <dgm:cxn modelId="{910BE1E6-A5A5-4064-9B55-3AB9C14EBE16}" type="presOf" srcId="{7C8794B8-2411-4C37-A2FF-3C5C6519BE71}" destId="{78DAF5D3-2656-41B2-BFDC-708DA00BD9DB}" srcOrd="0" destOrd="0" presId="urn:microsoft.com/office/officeart/2005/8/layout/bProcess3"/>
    <dgm:cxn modelId="{ED8653D0-B11C-4637-A5EA-2A2D1C8777F4}" srcId="{AE7DDF19-998C-4937-9AAE-3C8ADE936F43}" destId="{991F7E4E-6D2E-477D-9927-6B78D92674DB}" srcOrd="3" destOrd="0" parTransId="{C65A645A-7C22-4D4B-A07D-28BD2595CCE6}" sibTransId="{8AAAD8F0-57B0-4F4F-8893-C78CE0F94A63}"/>
    <dgm:cxn modelId="{9DF50A88-BF6E-47DC-AB04-F13C0180215C}" type="presOf" srcId="{518F18DD-B1A2-44CB-B338-6BFFE57DF360}" destId="{9A7608F6-B352-462A-A011-9E1ECA3A52FE}" srcOrd="1" destOrd="0" presId="urn:microsoft.com/office/officeart/2005/8/layout/bProcess3"/>
    <dgm:cxn modelId="{6D60F4C0-6617-4C5B-8A6B-0BB58F1F6465}" type="presOf" srcId="{128C21D6-0C29-4F7B-93A7-66CE28805F4C}" destId="{D6482464-0BBD-4171-A6F2-698199DEB48A}" srcOrd="0" destOrd="0" presId="urn:microsoft.com/office/officeart/2005/8/layout/bProcess3"/>
    <dgm:cxn modelId="{71A7B33B-25F3-4E30-B7F6-748B440A2989}" type="presOf" srcId="{4ABF5F68-8FA7-41C0-B4EC-8F15FDE9D7A4}" destId="{3D2E8B12-F009-434C-A276-E4F97462DE13}" srcOrd="0" destOrd="0" presId="urn:microsoft.com/office/officeart/2005/8/layout/bProcess3"/>
    <dgm:cxn modelId="{1FCCB35F-DFF7-478A-B73B-6E31966ADA8E}" type="presOf" srcId="{C346D74F-B304-42F8-A6EE-665FA5A43246}" destId="{F4B0277B-CE12-4165-88E6-A9486E9E116F}" srcOrd="1" destOrd="0" presId="urn:microsoft.com/office/officeart/2005/8/layout/bProcess3"/>
    <dgm:cxn modelId="{2239D06E-F720-4156-9202-E8C85457D871}" srcId="{AE7DDF19-998C-4937-9AAE-3C8ADE936F43}" destId="{531268C5-D2A2-4905-A265-7572ED44550A}" srcOrd="2" destOrd="0" parTransId="{0448723D-1CA0-4BCE-8F8F-823A9363F494}" sibTransId="{4ABF5F68-8FA7-41C0-B4EC-8F15FDE9D7A4}"/>
    <dgm:cxn modelId="{537301F8-C702-4099-BA09-7A316375549B}" type="presOf" srcId="{34AF7E23-110C-4D5B-9645-2B7E1DA2217E}" destId="{B7AED204-58A7-4F4D-AF1E-5B77D9B3CE7C}" srcOrd="0" destOrd="0" presId="urn:microsoft.com/office/officeart/2005/8/layout/bProcess3"/>
    <dgm:cxn modelId="{C5CC028F-BAD1-4CFF-81AE-4BED599CB87D}" srcId="{AE7DDF19-998C-4937-9AAE-3C8ADE936F43}" destId="{A0E61DF6-9C15-443F-BC78-86D3CEBFF9DB}" srcOrd="5" destOrd="0" parTransId="{2E358E26-1809-40AF-AA55-C49B255852E8}" sibTransId="{518F18DD-B1A2-44CB-B338-6BFFE57DF360}"/>
    <dgm:cxn modelId="{B31CDDB7-EEC6-4DF7-8060-5ABFE8CE39F1}" srcId="{AE7DDF19-998C-4937-9AAE-3C8ADE936F43}" destId="{41B6EB5A-1510-4985-BCDC-FA29677829C5}" srcOrd="0" destOrd="0" parTransId="{E8C61124-DC89-4738-8EEA-31CEEFB6DA28}" sibTransId="{D2F5B1B8-45CE-4E76-A180-3B2D7B952DF9}"/>
    <dgm:cxn modelId="{C85C7CF6-FBB4-4725-978F-4CE3ACFAD9E9}" type="presOf" srcId="{531268C5-D2A2-4905-A265-7572ED44550A}" destId="{31F85797-844F-4763-9BF3-95D381B9C748}" srcOrd="0" destOrd="0" presId="urn:microsoft.com/office/officeart/2005/8/layout/bProcess3"/>
    <dgm:cxn modelId="{F09EE8BA-A499-49F7-B23C-DF7145DAE3CF}" type="presOf" srcId="{DAA4A56A-6EE4-4189-AF10-03DCCBD3BBC7}" destId="{76C702C8-7C3F-4B80-93F9-A6EDE838A7AC}" srcOrd="0" destOrd="0" presId="urn:microsoft.com/office/officeart/2005/8/layout/bProcess3"/>
    <dgm:cxn modelId="{96D45CBC-EED6-4B4B-98F5-C2FCFDD16C22}" type="presOf" srcId="{41B6EB5A-1510-4985-BCDC-FA29677829C5}" destId="{5A4C4BC8-B7C8-4B0F-A2AB-B0D53D112701}" srcOrd="0" destOrd="0" presId="urn:microsoft.com/office/officeart/2005/8/layout/bProcess3"/>
    <dgm:cxn modelId="{9D1749AD-1564-4F13-9560-834787EEC4B0}" type="presOf" srcId="{1104D2B8-347D-4140-8420-A8BDF30CFD28}" destId="{10A1266F-7EF6-4451-ADBC-A3880FDDCD75}" srcOrd="0" destOrd="0" presId="urn:microsoft.com/office/officeart/2005/8/layout/bProcess3"/>
    <dgm:cxn modelId="{42A67597-5AFA-4BC0-A80F-217D8F024181}" type="presOf" srcId="{518F18DD-B1A2-44CB-B338-6BFFE57DF360}" destId="{BA7CDAA7-3723-4C4F-9248-43DBE608F928}" srcOrd="0" destOrd="0" presId="urn:microsoft.com/office/officeart/2005/8/layout/bProcess3"/>
    <dgm:cxn modelId="{4B0EF109-8C42-4E11-975E-3CF339872BD7}" srcId="{AE7DDF19-998C-4937-9AAE-3C8ADE936F43}" destId="{128C21D6-0C29-4F7B-93A7-66CE28805F4C}" srcOrd="7" destOrd="0" parTransId="{A6823968-B7BD-4348-9CB2-DE5B42EF7B1C}" sibTransId="{C83D9487-9036-4A62-883C-EF005EF1B05B}"/>
    <dgm:cxn modelId="{097949A1-3601-4578-B1BD-A4341AEA2F93}" type="presOf" srcId="{81727D2C-9D3E-477D-8CBA-EB488F9BE13C}" destId="{E24552F8-170E-4DE2-8B9A-70C0EE956632}" srcOrd="0" destOrd="0" presId="urn:microsoft.com/office/officeart/2005/8/layout/bProcess3"/>
    <dgm:cxn modelId="{72A51FDC-9A1A-4A42-9B68-7E16BD50E768}" type="presOf" srcId="{D2F5B1B8-45CE-4E76-A180-3B2D7B952DF9}" destId="{C8729E08-6E26-4FBD-A61E-92D698068F8B}" srcOrd="1" destOrd="0" presId="urn:microsoft.com/office/officeart/2005/8/layout/bProcess3"/>
    <dgm:cxn modelId="{84DE26DD-ABAB-4C83-96E1-448E77725C18}" type="presParOf" srcId="{40ED4A04-B517-402E-8B9E-6D3A96F65C1E}" destId="{5A4C4BC8-B7C8-4B0F-A2AB-B0D53D112701}" srcOrd="0" destOrd="0" presId="urn:microsoft.com/office/officeart/2005/8/layout/bProcess3"/>
    <dgm:cxn modelId="{0AEB1DAD-2B8C-4B89-80BC-44A9EE23E016}" type="presParOf" srcId="{40ED4A04-B517-402E-8B9E-6D3A96F65C1E}" destId="{A3CD6159-47EF-4EC6-926E-48119ECB74FD}" srcOrd="1" destOrd="0" presId="urn:microsoft.com/office/officeart/2005/8/layout/bProcess3"/>
    <dgm:cxn modelId="{1898E5A7-5878-4346-B620-0AED41B1288C}" type="presParOf" srcId="{A3CD6159-47EF-4EC6-926E-48119ECB74FD}" destId="{C8729E08-6E26-4FBD-A61E-92D698068F8B}" srcOrd="0" destOrd="0" presId="urn:microsoft.com/office/officeart/2005/8/layout/bProcess3"/>
    <dgm:cxn modelId="{547BE7BE-AA12-4830-A5ED-444A3442DB8A}" type="presParOf" srcId="{40ED4A04-B517-402E-8B9E-6D3A96F65C1E}" destId="{78DAF5D3-2656-41B2-BFDC-708DA00BD9DB}" srcOrd="2" destOrd="0" presId="urn:microsoft.com/office/officeart/2005/8/layout/bProcess3"/>
    <dgm:cxn modelId="{8E3CA8B8-E470-4869-90C8-B3F9AE39D0CA}" type="presParOf" srcId="{40ED4A04-B517-402E-8B9E-6D3A96F65C1E}" destId="{A4690DEA-58A1-4BCA-86F4-F7493C1B085F}" srcOrd="3" destOrd="0" presId="urn:microsoft.com/office/officeart/2005/8/layout/bProcess3"/>
    <dgm:cxn modelId="{7669C649-4CF4-419A-B2E2-62C0CFFD5E63}" type="presParOf" srcId="{A4690DEA-58A1-4BCA-86F4-F7493C1B085F}" destId="{F4B0277B-CE12-4165-88E6-A9486E9E116F}" srcOrd="0" destOrd="0" presId="urn:microsoft.com/office/officeart/2005/8/layout/bProcess3"/>
    <dgm:cxn modelId="{AC847E33-0B65-426C-AD14-E07FD2BF9A62}" type="presParOf" srcId="{40ED4A04-B517-402E-8B9E-6D3A96F65C1E}" destId="{31F85797-844F-4763-9BF3-95D381B9C748}" srcOrd="4" destOrd="0" presId="urn:microsoft.com/office/officeart/2005/8/layout/bProcess3"/>
    <dgm:cxn modelId="{77CCF8DB-7B77-4ADC-A0A1-60F5E71BEA74}" type="presParOf" srcId="{40ED4A04-B517-402E-8B9E-6D3A96F65C1E}" destId="{3D2E8B12-F009-434C-A276-E4F97462DE13}" srcOrd="5" destOrd="0" presId="urn:microsoft.com/office/officeart/2005/8/layout/bProcess3"/>
    <dgm:cxn modelId="{730D63A7-A281-41AA-999F-2A30FAC5D624}" type="presParOf" srcId="{3D2E8B12-F009-434C-A276-E4F97462DE13}" destId="{27224522-80D2-4666-811A-D866A4B5790A}" srcOrd="0" destOrd="0" presId="urn:microsoft.com/office/officeart/2005/8/layout/bProcess3"/>
    <dgm:cxn modelId="{339E3A3F-DC67-43DF-9D67-ED08C1109CBE}" type="presParOf" srcId="{40ED4A04-B517-402E-8B9E-6D3A96F65C1E}" destId="{BC5BD0C4-9320-4B67-8C45-008CCAF89AA3}" srcOrd="6" destOrd="0" presId="urn:microsoft.com/office/officeart/2005/8/layout/bProcess3"/>
    <dgm:cxn modelId="{566741FB-607E-4B2A-98B8-88904BEA67B9}" type="presParOf" srcId="{40ED4A04-B517-402E-8B9E-6D3A96F65C1E}" destId="{4FBFD6BC-6A89-4253-86DD-D3ECDF103F4D}" srcOrd="7" destOrd="0" presId="urn:microsoft.com/office/officeart/2005/8/layout/bProcess3"/>
    <dgm:cxn modelId="{A0DCC85F-F46A-472B-B2B2-937D2770654C}" type="presParOf" srcId="{4FBFD6BC-6A89-4253-86DD-D3ECDF103F4D}" destId="{96BF290B-0543-42AB-AE33-C2664AF0A342}" srcOrd="0" destOrd="0" presId="urn:microsoft.com/office/officeart/2005/8/layout/bProcess3"/>
    <dgm:cxn modelId="{74A48E87-A428-408C-AA37-73A45AAA753E}" type="presParOf" srcId="{40ED4A04-B517-402E-8B9E-6D3A96F65C1E}" destId="{B7AED204-58A7-4F4D-AF1E-5B77D9B3CE7C}" srcOrd="8" destOrd="0" presId="urn:microsoft.com/office/officeart/2005/8/layout/bProcess3"/>
    <dgm:cxn modelId="{E6299300-EFC8-4490-964F-002250C4EA5F}" type="presParOf" srcId="{40ED4A04-B517-402E-8B9E-6D3A96F65C1E}" destId="{10A1266F-7EF6-4451-ADBC-A3880FDDCD75}" srcOrd="9" destOrd="0" presId="urn:microsoft.com/office/officeart/2005/8/layout/bProcess3"/>
    <dgm:cxn modelId="{D2C0077C-D8BA-4253-81D2-81E729426BF1}" type="presParOf" srcId="{10A1266F-7EF6-4451-ADBC-A3880FDDCD75}" destId="{D8D15878-F6FC-4219-96D3-2E9A5C6C24E3}" srcOrd="0" destOrd="0" presId="urn:microsoft.com/office/officeart/2005/8/layout/bProcess3"/>
    <dgm:cxn modelId="{49EEB87B-1ADF-4561-8414-21733F23529F}" type="presParOf" srcId="{40ED4A04-B517-402E-8B9E-6D3A96F65C1E}" destId="{788E4D56-6250-48FC-9C7B-49108CD30A3B}" srcOrd="10" destOrd="0" presId="urn:microsoft.com/office/officeart/2005/8/layout/bProcess3"/>
    <dgm:cxn modelId="{A7B2405B-1C2A-4222-9FF8-905651E02FCB}" type="presParOf" srcId="{40ED4A04-B517-402E-8B9E-6D3A96F65C1E}" destId="{BA7CDAA7-3723-4C4F-9248-43DBE608F928}" srcOrd="11" destOrd="0" presId="urn:microsoft.com/office/officeart/2005/8/layout/bProcess3"/>
    <dgm:cxn modelId="{4ED98B24-9CA2-4895-A66A-F95D9E81C5AD}" type="presParOf" srcId="{BA7CDAA7-3723-4C4F-9248-43DBE608F928}" destId="{9A7608F6-B352-462A-A011-9E1ECA3A52FE}" srcOrd="0" destOrd="0" presId="urn:microsoft.com/office/officeart/2005/8/layout/bProcess3"/>
    <dgm:cxn modelId="{574D1DF7-176A-480A-899C-91960D3A0D83}" type="presParOf" srcId="{40ED4A04-B517-402E-8B9E-6D3A96F65C1E}" destId="{71075492-9055-4A1A-801C-EE868B67AC93}" srcOrd="12" destOrd="0" presId="urn:microsoft.com/office/officeart/2005/8/layout/bProcess3"/>
    <dgm:cxn modelId="{695B20E8-E786-4780-863D-F86A04D280B5}" type="presParOf" srcId="{40ED4A04-B517-402E-8B9E-6D3A96F65C1E}" destId="{E24552F8-170E-4DE2-8B9A-70C0EE956632}" srcOrd="13" destOrd="0" presId="urn:microsoft.com/office/officeart/2005/8/layout/bProcess3"/>
    <dgm:cxn modelId="{89D3EE6E-E523-4E20-960A-56D4646B5EF2}" type="presParOf" srcId="{E24552F8-170E-4DE2-8B9A-70C0EE956632}" destId="{90260EA9-DA33-446F-8B66-10B761D03FD7}" srcOrd="0" destOrd="0" presId="urn:microsoft.com/office/officeart/2005/8/layout/bProcess3"/>
    <dgm:cxn modelId="{37D2244F-0603-42B1-9444-F234D1EA78D8}" type="presParOf" srcId="{40ED4A04-B517-402E-8B9E-6D3A96F65C1E}" destId="{D6482464-0BBD-4171-A6F2-698199DEB48A}" srcOrd="14" destOrd="0" presId="urn:microsoft.com/office/officeart/2005/8/layout/bProcess3"/>
    <dgm:cxn modelId="{DB824272-C483-42A0-A7CD-0D68324DA169}" type="presParOf" srcId="{40ED4A04-B517-402E-8B9E-6D3A96F65C1E}" destId="{A9C68873-D0C2-4964-8443-2CFDF01752F9}" srcOrd="15" destOrd="0" presId="urn:microsoft.com/office/officeart/2005/8/layout/bProcess3"/>
    <dgm:cxn modelId="{FD67DDA5-AF2F-4033-8257-1A37E7A62139}" type="presParOf" srcId="{A9C68873-D0C2-4964-8443-2CFDF01752F9}" destId="{0AC965EB-CC2A-402E-8531-D65622FB517D}" srcOrd="0" destOrd="0" presId="urn:microsoft.com/office/officeart/2005/8/layout/bProcess3"/>
    <dgm:cxn modelId="{99B43B48-6584-4B01-B3F7-EEDF51189ADC}" type="presParOf" srcId="{40ED4A04-B517-402E-8B9E-6D3A96F65C1E}" destId="{76C702C8-7C3F-4B80-93F9-A6EDE838A7AC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B9B6BA3-2936-4EC2-BCA3-EA77A8914FFC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</dgm:pt>
    <dgm:pt modelId="{B4F7FCBE-BF6F-4C81-A29D-DFF4CE0C981E}">
      <dgm:prSet phldrT="[Texto]"/>
      <dgm:spPr>
        <a:ln>
          <a:solidFill>
            <a:srgbClr val="28A014"/>
          </a:solidFill>
        </a:ln>
      </dgm:spPr>
      <dgm:t>
        <a:bodyPr/>
        <a:lstStyle/>
        <a:p>
          <a:r>
            <a:rPr lang="es-EC" dirty="0" smtClean="0"/>
            <a:t>A. Agua corriente 60 min. </a:t>
          </a:r>
          <a:endParaRPr lang="es-EC" dirty="0"/>
        </a:p>
      </dgm:t>
    </dgm:pt>
    <dgm:pt modelId="{53BF8A7D-3497-4FFD-B3E5-464E206CAB8A}" type="parTrans" cxnId="{1A50F4EE-67D1-4375-A124-BFFA3D2FF01C}">
      <dgm:prSet/>
      <dgm:spPr/>
      <dgm:t>
        <a:bodyPr/>
        <a:lstStyle/>
        <a:p>
          <a:endParaRPr lang="es-EC"/>
        </a:p>
      </dgm:t>
    </dgm:pt>
    <dgm:pt modelId="{67107250-0955-46ED-B25A-0313B2B7EFAA}" type="sibTrans" cxnId="{1A50F4EE-67D1-4375-A124-BFFA3D2FF01C}">
      <dgm:prSet/>
      <dgm:spPr>
        <a:solidFill>
          <a:srgbClr val="28A014"/>
        </a:solidFill>
      </dgm:spPr>
      <dgm:t>
        <a:bodyPr/>
        <a:lstStyle/>
        <a:p>
          <a:endParaRPr lang="es-EC"/>
        </a:p>
      </dgm:t>
    </dgm:pt>
    <dgm:pt modelId="{C52BEFF8-9C18-4FA2-815E-E9A0D214E899}">
      <dgm:prSet phldrT="[Texto]"/>
      <dgm:spPr>
        <a:ln>
          <a:solidFill>
            <a:srgbClr val="28A014"/>
          </a:solidFill>
        </a:ln>
      </dgm:spPr>
      <dgm:t>
        <a:bodyPr/>
        <a:lstStyle/>
        <a:p>
          <a:r>
            <a:rPr lang="es-EC" dirty="0" smtClean="0"/>
            <a:t>B. Detergente 1% (P/V) 30 min</a:t>
          </a:r>
          <a:endParaRPr lang="es-EC" dirty="0"/>
        </a:p>
      </dgm:t>
    </dgm:pt>
    <dgm:pt modelId="{403058B5-3EA1-4AC3-A3AF-AEA376E213E3}" type="parTrans" cxnId="{F6D69230-874B-405E-82B0-2085486BE1B2}">
      <dgm:prSet/>
      <dgm:spPr/>
      <dgm:t>
        <a:bodyPr/>
        <a:lstStyle/>
        <a:p>
          <a:endParaRPr lang="es-EC"/>
        </a:p>
      </dgm:t>
    </dgm:pt>
    <dgm:pt modelId="{062017CF-5A2D-4AA9-AD06-63B6C511CC3E}" type="sibTrans" cxnId="{F6D69230-874B-405E-82B0-2085486BE1B2}">
      <dgm:prSet/>
      <dgm:spPr>
        <a:solidFill>
          <a:srgbClr val="28A014"/>
        </a:solidFill>
      </dgm:spPr>
      <dgm:t>
        <a:bodyPr/>
        <a:lstStyle/>
        <a:p>
          <a:endParaRPr lang="es-EC"/>
        </a:p>
      </dgm:t>
    </dgm:pt>
    <dgm:pt modelId="{9AC43C02-9FB4-4FDD-A8E9-C4480CD8F7E0}">
      <dgm:prSet phldrT="[Texto]"/>
      <dgm:spPr>
        <a:ln>
          <a:solidFill>
            <a:srgbClr val="28A014"/>
          </a:solidFill>
        </a:ln>
      </dgm:spPr>
      <dgm:t>
        <a:bodyPr/>
        <a:lstStyle/>
        <a:p>
          <a:pPr algn="l">
            <a:tabLst>
              <a:tab pos="93663" algn="l"/>
            </a:tabLst>
          </a:pPr>
          <a:r>
            <a:rPr lang="es-EC" dirty="0" smtClean="0"/>
            <a:t>	C.(CAPTAN+BENOMIL) 1.5% (P/V) 5 min</a:t>
          </a:r>
          <a:endParaRPr lang="es-EC" dirty="0"/>
        </a:p>
      </dgm:t>
    </dgm:pt>
    <dgm:pt modelId="{2D61C141-E6A2-4BE6-B78D-0D8DADA00D5E}" type="parTrans" cxnId="{6CBD05FD-D67A-4A02-BB19-6DB9591F744F}">
      <dgm:prSet/>
      <dgm:spPr/>
      <dgm:t>
        <a:bodyPr/>
        <a:lstStyle/>
        <a:p>
          <a:endParaRPr lang="es-EC"/>
        </a:p>
      </dgm:t>
    </dgm:pt>
    <dgm:pt modelId="{A849F8DE-557B-4F6E-9240-BA792996E3B2}" type="sibTrans" cxnId="{6CBD05FD-D67A-4A02-BB19-6DB9591F744F}">
      <dgm:prSet/>
      <dgm:spPr>
        <a:solidFill>
          <a:srgbClr val="28A014"/>
        </a:solidFill>
      </dgm:spPr>
      <dgm:t>
        <a:bodyPr/>
        <a:lstStyle/>
        <a:p>
          <a:endParaRPr lang="es-EC"/>
        </a:p>
      </dgm:t>
    </dgm:pt>
    <dgm:pt modelId="{B471ECD4-51DD-4028-847A-88DA81ECC544}">
      <dgm:prSet/>
      <dgm:spPr>
        <a:ln>
          <a:solidFill>
            <a:srgbClr val="28A014"/>
          </a:solidFill>
        </a:ln>
      </dgm:spPr>
      <dgm:t>
        <a:bodyPr/>
        <a:lstStyle/>
        <a:p>
          <a:r>
            <a:rPr lang="es-EC" dirty="0" smtClean="0"/>
            <a:t>D. </a:t>
          </a:r>
          <a:r>
            <a:rPr lang="es-EC" dirty="0" err="1" smtClean="0"/>
            <a:t>NaClO</a:t>
          </a:r>
          <a:r>
            <a:rPr lang="es-EC" dirty="0" smtClean="0"/>
            <a:t> (Tratamientos)</a:t>
          </a:r>
          <a:endParaRPr lang="es-EC" dirty="0"/>
        </a:p>
      </dgm:t>
    </dgm:pt>
    <dgm:pt modelId="{CE2D5D93-BE02-48AD-BFE3-EF0A8D2496ED}" type="parTrans" cxnId="{4E6D5A11-CAE3-4929-842F-98276CD486F2}">
      <dgm:prSet/>
      <dgm:spPr/>
      <dgm:t>
        <a:bodyPr/>
        <a:lstStyle/>
        <a:p>
          <a:endParaRPr lang="es-EC"/>
        </a:p>
      </dgm:t>
    </dgm:pt>
    <dgm:pt modelId="{E901FB8A-4C3B-4E4D-A0AD-B57D2F94853F}" type="sibTrans" cxnId="{4E6D5A11-CAE3-4929-842F-98276CD486F2}">
      <dgm:prSet/>
      <dgm:spPr>
        <a:solidFill>
          <a:srgbClr val="28A014"/>
        </a:solidFill>
      </dgm:spPr>
      <dgm:t>
        <a:bodyPr/>
        <a:lstStyle/>
        <a:p>
          <a:endParaRPr lang="es-EC"/>
        </a:p>
      </dgm:t>
    </dgm:pt>
    <dgm:pt modelId="{0FFDE4F5-B40A-41B5-B0A0-F2B1F43DF211}">
      <dgm:prSet/>
      <dgm:spPr>
        <a:ln>
          <a:solidFill>
            <a:srgbClr val="28A014"/>
          </a:solidFill>
        </a:ln>
      </dgm:spPr>
      <dgm:t>
        <a:bodyPr/>
        <a:lstStyle/>
        <a:p>
          <a:r>
            <a:rPr lang="es-EC" dirty="0" smtClean="0"/>
            <a:t>E. Corte y Siembra en cámara</a:t>
          </a:r>
          <a:endParaRPr lang="es-EC" dirty="0"/>
        </a:p>
      </dgm:t>
    </dgm:pt>
    <dgm:pt modelId="{1F7B6E41-47FF-44A0-BA47-268E3431A13D}" type="parTrans" cxnId="{493E1D4F-0B9D-486A-8179-1A2980D74FEE}">
      <dgm:prSet/>
      <dgm:spPr/>
      <dgm:t>
        <a:bodyPr/>
        <a:lstStyle/>
        <a:p>
          <a:endParaRPr lang="es-EC"/>
        </a:p>
      </dgm:t>
    </dgm:pt>
    <dgm:pt modelId="{CB90D7C4-4B63-415D-806C-604CF4F86076}" type="sibTrans" cxnId="{493E1D4F-0B9D-486A-8179-1A2980D74FEE}">
      <dgm:prSet/>
      <dgm:spPr/>
      <dgm:t>
        <a:bodyPr/>
        <a:lstStyle/>
        <a:p>
          <a:endParaRPr lang="es-EC"/>
        </a:p>
      </dgm:t>
    </dgm:pt>
    <dgm:pt modelId="{0FE89316-43BB-4C1E-AA1D-D36423A1B597}" type="pres">
      <dgm:prSet presAssocID="{FB9B6BA3-2936-4EC2-BCA3-EA77A8914FFC}" presName="linearFlow" presStyleCnt="0">
        <dgm:presLayoutVars>
          <dgm:resizeHandles val="exact"/>
        </dgm:presLayoutVars>
      </dgm:prSet>
      <dgm:spPr/>
    </dgm:pt>
    <dgm:pt modelId="{B56CCA63-95C6-496D-8EB1-5B4AE02D972C}" type="pres">
      <dgm:prSet presAssocID="{B4F7FCBE-BF6F-4C81-A29D-DFF4CE0C981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510198-D2C9-4074-B275-D22C981B1204}" type="pres">
      <dgm:prSet presAssocID="{67107250-0955-46ED-B25A-0313B2B7EFAA}" presName="sibTrans" presStyleLbl="sibTrans2D1" presStyleIdx="0" presStyleCnt="4"/>
      <dgm:spPr/>
      <dgm:t>
        <a:bodyPr/>
        <a:lstStyle/>
        <a:p>
          <a:endParaRPr lang="es-EC"/>
        </a:p>
      </dgm:t>
    </dgm:pt>
    <dgm:pt modelId="{9C5232C3-59C0-4358-BB37-E93DBB04B146}" type="pres">
      <dgm:prSet presAssocID="{67107250-0955-46ED-B25A-0313B2B7EFAA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F8C5CF1C-E433-47FC-8029-0F2F7CB12D78}" type="pres">
      <dgm:prSet presAssocID="{C52BEFF8-9C18-4FA2-815E-E9A0D214E89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AAD2EF-77A5-443E-84F1-5A5A0447243C}" type="pres">
      <dgm:prSet presAssocID="{062017CF-5A2D-4AA9-AD06-63B6C511CC3E}" presName="sibTrans" presStyleLbl="sibTrans2D1" presStyleIdx="1" presStyleCnt="4"/>
      <dgm:spPr/>
      <dgm:t>
        <a:bodyPr/>
        <a:lstStyle/>
        <a:p>
          <a:endParaRPr lang="es-EC"/>
        </a:p>
      </dgm:t>
    </dgm:pt>
    <dgm:pt modelId="{BA867F21-635D-4EC0-92A8-79B6B316030D}" type="pres">
      <dgm:prSet presAssocID="{062017CF-5A2D-4AA9-AD06-63B6C511CC3E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EAD4623F-41D2-450A-8B2E-E271D64DE4E9}" type="pres">
      <dgm:prSet presAssocID="{9AC43C02-9FB4-4FDD-A8E9-C4480CD8F7E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D1F214-9CF3-4EE3-A9E0-A399DED2FAED}" type="pres">
      <dgm:prSet presAssocID="{A849F8DE-557B-4F6E-9240-BA792996E3B2}" presName="sibTrans" presStyleLbl="sibTrans2D1" presStyleIdx="2" presStyleCnt="4"/>
      <dgm:spPr/>
      <dgm:t>
        <a:bodyPr/>
        <a:lstStyle/>
        <a:p>
          <a:endParaRPr lang="es-EC"/>
        </a:p>
      </dgm:t>
    </dgm:pt>
    <dgm:pt modelId="{B6E97AA2-9AAB-41B6-B192-7397F9BF2C32}" type="pres">
      <dgm:prSet presAssocID="{A849F8DE-557B-4F6E-9240-BA792996E3B2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5891757F-5763-40D2-8737-291417DF6557}" type="pres">
      <dgm:prSet presAssocID="{B471ECD4-51DD-4028-847A-88DA81ECC54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A6411DE-4361-47C6-81B3-25A788BF1F80}" type="pres">
      <dgm:prSet presAssocID="{E901FB8A-4C3B-4E4D-A0AD-B57D2F94853F}" presName="sibTrans" presStyleLbl="sibTrans2D1" presStyleIdx="3" presStyleCnt="4"/>
      <dgm:spPr/>
      <dgm:t>
        <a:bodyPr/>
        <a:lstStyle/>
        <a:p>
          <a:endParaRPr lang="es-EC"/>
        </a:p>
      </dgm:t>
    </dgm:pt>
    <dgm:pt modelId="{A5A0E87A-6ACB-45C5-8DF7-0D95C96CC43B}" type="pres">
      <dgm:prSet presAssocID="{E901FB8A-4C3B-4E4D-A0AD-B57D2F94853F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4C8532AB-2E31-4543-8F2A-596A0E266933}" type="pres">
      <dgm:prSet presAssocID="{0FFDE4F5-B40A-41B5-B0A0-F2B1F43DF21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140A6CA-5AA0-47B3-905A-D1A97E344479}" type="presOf" srcId="{67107250-0955-46ED-B25A-0313B2B7EFAA}" destId="{9C5232C3-59C0-4358-BB37-E93DBB04B146}" srcOrd="1" destOrd="0" presId="urn:microsoft.com/office/officeart/2005/8/layout/process2"/>
    <dgm:cxn modelId="{6CBD05FD-D67A-4A02-BB19-6DB9591F744F}" srcId="{FB9B6BA3-2936-4EC2-BCA3-EA77A8914FFC}" destId="{9AC43C02-9FB4-4FDD-A8E9-C4480CD8F7E0}" srcOrd="2" destOrd="0" parTransId="{2D61C141-E6A2-4BE6-B78D-0D8DADA00D5E}" sibTransId="{A849F8DE-557B-4F6E-9240-BA792996E3B2}"/>
    <dgm:cxn modelId="{495BD307-9B98-470D-B2C0-09CAA3C148A0}" type="presOf" srcId="{E901FB8A-4C3B-4E4D-A0AD-B57D2F94853F}" destId="{2A6411DE-4361-47C6-81B3-25A788BF1F80}" srcOrd="0" destOrd="0" presId="urn:microsoft.com/office/officeart/2005/8/layout/process2"/>
    <dgm:cxn modelId="{EBB216C0-D836-4EB3-AD5E-B56FBEA35D17}" type="presOf" srcId="{062017CF-5A2D-4AA9-AD06-63B6C511CC3E}" destId="{BA867F21-635D-4EC0-92A8-79B6B316030D}" srcOrd="1" destOrd="0" presId="urn:microsoft.com/office/officeart/2005/8/layout/process2"/>
    <dgm:cxn modelId="{770F62F0-7722-4341-B94D-9B4175E72F51}" type="presOf" srcId="{A849F8DE-557B-4F6E-9240-BA792996E3B2}" destId="{FFD1F214-9CF3-4EE3-A9E0-A399DED2FAED}" srcOrd="0" destOrd="0" presId="urn:microsoft.com/office/officeart/2005/8/layout/process2"/>
    <dgm:cxn modelId="{7257CBFE-059C-432A-80C3-9B9DD12DC2EC}" type="presOf" srcId="{0FFDE4F5-B40A-41B5-B0A0-F2B1F43DF211}" destId="{4C8532AB-2E31-4543-8F2A-596A0E266933}" srcOrd="0" destOrd="0" presId="urn:microsoft.com/office/officeart/2005/8/layout/process2"/>
    <dgm:cxn modelId="{FF9E1633-7D93-4D9F-A824-25B57ABC17D7}" type="presOf" srcId="{E901FB8A-4C3B-4E4D-A0AD-B57D2F94853F}" destId="{A5A0E87A-6ACB-45C5-8DF7-0D95C96CC43B}" srcOrd="1" destOrd="0" presId="urn:microsoft.com/office/officeart/2005/8/layout/process2"/>
    <dgm:cxn modelId="{F6D69230-874B-405E-82B0-2085486BE1B2}" srcId="{FB9B6BA3-2936-4EC2-BCA3-EA77A8914FFC}" destId="{C52BEFF8-9C18-4FA2-815E-E9A0D214E899}" srcOrd="1" destOrd="0" parTransId="{403058B5-3EA1-4AC3-A3AF-AEA376E213E3}" sibTransId="{062017CF-5A2D-4AA9-AD06-63B6C511CC3E}"/>
    <dgm:cxn modelId="{493E1D4F-0B9D-486A-8179-1A2980D74FEE}" srcId="{FB9B6BA3-2936-4EC2-BCA3-EA77A8914FFC}" destId="{0FFDE4F5-B40A-41B5-B0A0-F2B1F43DF211}" srcOrd="4" destOrd="0" parTransId="{1F7B6E41-47FF-44A0-BA47-268E3431A13D}" sibTransId="{CB90D7C4-4B63-415D-806C-604CF4F86076}"/>
    <dgm:cxn modelId="{95A73610-E332-4DCD-BB6B-D753DB645911}" type="presOf" srcId="{9AC43C02-9FB4-4FDD-A8E9-C4480CD8F7E0}" destId="{EAD4623F-41D2-450A-8B2E-E271D64DE4E9}" srcOrd="0" destOrd="0" presId="urn:microsoft.com/office/officeart/2005/8/layout/process2"/>
    <dgm:cxn modelId="{A3544D21-3475-4214-8672-C729C58C8C38}" type="presOf" srcId="{C52BEFF8-9C18-4FA2-815E-E9A0D214E899}" destId="{F8C5CF1C-E433-47FC-8029-0F2F7CB12D78}" srcOrd="0" destOrd="0" presId="urn:microsoft.com/office/officeart/2005/8/layout/process2"/>
    <dgm:cxn modelId="{69CEF43E-A347-4417-BA8E-E7AF64DC847A}" type="presOf" srcId="{A849F8DE-557B-4F6E-9240-BA792996E3B2}" destId="{B6E97AA2-9AAB-41B6-B192-7397F9BF2C32}" srcOrd="1" destOrd="0" presId="urn:microsoft.com/office/officeart/2005/8/layout/process2"/>
    <dgm:cxn modelId="{1A50F4EE-67D1-4375-A124-BFFA3D2FF01C}" srcId="{FB9B6BA3-2936-4EC2-BCA3-EA77A8914FFC}" destId="{B4F7FCBE-BF6F-4C81-A29D-DFF4CE0C981E}" srcOrd="0" destOrd="0" parTransId="{53BF8A7D-3497-4FFD-B3E5-464E206CAB8A}" sibTransId="{67107250-0955-46ED-B25A-0313B2B7EFAA}"/>
    <dgm:cxn modelId="{9E351B41-8869-417A-94F2-1A25E7F570D9}" type="presOf" srcId="{B4F7FCBE-BF6F-4C81-A29D-DFF4CE0C981E}" destId="{B56CCA63-95C6-496D-8EB1-5B4AE02D972C}" srcOrd="0" destOrd="0" presId="urn:microsoft.com/office/officeart/2005/8/layout/process2"/>
    <dgm:cxn modelId="{43649E90-5E51-4093-9B18-D96DBFB86566}" type="presOf" srcId="{FB9B6BA3-2936-4EC2-BCA3-EA77A8914FFC}" destId="{0FE89316-43BB-4C1E-AA1D-D36423A1B597}" srcOrd="0" destOrd="0" presId="urn:microsoft.com/office/officeart/2005/8/layout/process2"/>
    <dgm:cxn modelId="{4E6D5A11-CAE3-4929-842F-98276CD486F2}" srcId="{FB9B6BA3-2936-4EC2-BCA3-EA77A8914FFC}" destId="{B471ECD4-51DD-4028-847A-88DA81ECC544}" srcOrd="3" destOrd="0" parTransId="{CE2D5D93-BE02-48AD-BFE3-EF0A8D2496ED}" sibTransId="{E901FB8A-4C3B-4E4D-A0AD-B57D2F94853F}"/>
    <dgm:cxn modelId="{DF989B3D-D2A6-4533-A776-DD0C33054971}" type="presOf" srcId="{67107250-0955-46ED-B25A-0313B2B7EFAA}" destId="{57510198-D2C9-4074-B275-D22C981B1204}" srcOrd="0" destOrd="0" presId="urn:microsoft.com/office/officeart/2005/8/layout/process2"/>
    <dgm:cxn modelId="{CF11EB24-9CDE-429B-8DAE-E91F86ED3063}" type="presOf" srcId="{062017CF-5A2D-4AA9-AD06-63B6C511CC3E}" destId="{A1AAD2EF-77A5-443E-84F1-5A5A0447243C}" srcOrd="0" destOrd="0" presId="urn:microsoft.com/office/officeart/2005/8/layout/process2"/>
    <dgm:cxn modelId="{E3CDD1A6-81E0-4A63-9F0A-0BB20CCB47E4}" type="presOf" srcId="{B471ECD4-51DD-4028-847A-88DA81ECC544}" destId="{5891757F-5763-40D2-8737-291417DF6557}" srcOrd="0" destOrd="0" presId="urn:microsoft.com/office/officeart/2005/8/layout/process2"/>
    <dgm:cxn modelId="{57E85732-6A99-4C4B-8514-991CDD7694D1}" type="presParOf" srcId="{0FE89316-43BB-4C1E-AA1D-D36423A1B597}" destId="{B56CCA63-95C6-496D-8EB1-5B4AE02D972C}" srcOrd="0" destOrd="0" presId="urn:microsoft.com/office/officeart/2005/8/layout/process2"/>
    <dgm:cxn modelId="{0126D7B1-9FEE-4101-86B0-B378277CEE57}" type="presParOf" srcId="{0FE89316-43BB-4C1E-AA1D-D36423A1B597}" destId="{57510198-D2C9-4074-B275-D22C981B1204}" srcOrd="1" destOrd="0" presId="urn:microsoft.com/office/officeart/2005/8/layout/process2"/>
    <dgm:cxn modelId="{0A325BF6-ED2B-4FA5-9258-BEABF072525F}" type="presParOf" srcId="{57510198-D2C9-4074-B275-D22C981B1204}" destId="{9C5232C3-59C0-4358-BB37-E93DBB04B146}" srcOrd="0" destOrd="0" presId="urn:microsoft.com/office/officeart/2005/8/layout/process2"/>
    <dgm:cxn modelId="{44BDACDF-2DC7-4F26-820D-E67FCED33EE3}" type="presParOf" srcId="{0FE89316-43BB-4C1E-AA1D-D36423A1B597}" destId="{F8C5CF1C-E433-47FC-8029-0F2F7CB12D78}" srcOrd="2" destOrd="0" presId="urn:microsoft.com/office/officeart/2005/8/layout/process2"/>
    <dgm:cxn modelId="{4F7CC95E-9117-41B7-A56B-CA036F16D8EC}" type="presParOf" srcId="{0FE89316-43BB-4C1E-AA1D-D36423A1B597}" destId="{A1AAD2EF-77A5-443E-84F1-5A5A0447243C}" srcOrd="3" destOrd="0" presId="urn:microsoft.com/office/officeart/2005/8/layout/process2"/>
    <dgm:cxn modelId="{475B89C2-04CC-4EBB-B0E8-A52BCC79DA3C}" type="presParOf" srcId="{A1AAD2EF-77A5-443E-84F1-5A5A0447243C}" destId="{BA867F21-635D-4EC0-92A8-79B6B316030D}" srcOrd="0" destOrd="0" presId="urn:microsoft.com/office/officeart/2005/8/layout/process2"/>
    <dgm:cxn modelId="{4D2F57E6-4B28-4931-B969-9505D3511C3C}" type="presParOf" srcId="{0FE89316-43BB-4C1E-AA1D-D36423A1B597}" destId="{EAD4623F-41D2-450A-8B2E-E271D64DE4E9}" srcOrd="4" destOrd="0" presId="urn:microsoft.com/office/officeart/2005/8/layout/process2"/>
    <dgm:cxn modelId="{0B8D13AD-C444-407A-8DCF-F282F203611A}" type="presParOf" srcId="{0FE89316-43BB-4C1E-AA1D-D36423A1B597}" destId="{FFD1F214-9CF3-4EE3-A9E0-A399DED2FAED}" srcOrd="5" destOrd="0" presId="urn:microsoft.com/office/officeart/2005/8/layout/process2"/>
    <dgm:cxn modelId="{356D3041-ECD3-4B26-B426-7843265ABFCA}" type="presParOf" srcId="{FFD1F214-9CF3-4EE3-A9E0-A399DED2FAED}" destId="{B6E97AA2-9AAB-41B6-B192-7397F9BF2C32}" srcOrd="0" destOrd="0" presId="urn:microsoft.com/office/officeart/2005/8/layout/process2"/>
    <dgm:cxn modelId="{610E6B0D-6D60-46EA-9438-24DBE6A1A988}" type="presParOf" srcId="{0FE89316-43BB-4C1E-AA1D-D36423A1B597}" destId="{5891757F-5763-40D2-8737-291417DF6557}" srcOrd="6" destOrd="0" presId="urn:microsoft.com/office/officeart/2005/8/layout/process2"/>
    <dgm:cxn modelId="{B9B4FC25-7B88-42ED-9F7A-E142ACD2AF84}" type="presParOf" srcId="{0FE89316-43BB-4C1E-AA1D-D36423A1B597}" destId="{2A6411DE-4361-47C6-81B3-25A788BF1F80}" srcOrd="7" destOrd="0" presId="urn:microsoft.com/office/officeart/2005/8/layout/process2"/>
    <dgm:cxn modelId="{67DD65B4-E6C6-4C34-B151-2F3AFDDC0651}" type="presParOf" srcId="{2A6411DE-4361-47C6-81B3-25A788BF1F80}" destId="{A5A0E87A-6ACB-45C5-8DF7-0D95C96CC43B}" srcOrd="0" destOrd="0" presId="urn:microsoft.com/office/officeart/2005/8/layout/process2"/>
    <dgm:cxn modelId="{74999D72-3556-4580-9DC7-68942E11064B}" type="presParOf" srcId="{0FE89316-43BB-4C1E-AA1D-D36423A1B597}" destId="{4C8532AB-2E31-4543-8F2A-596A0E266933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BB56864-0D6F-4AA2-A09B-FD61AD52887F}" type="doc">
      <dgm:prSet loTypeId="urn:microsoft.com/office/officeart/2005/8/layout/bProcess3" loCatId="process" qsTypeId="urn:microsoft.com/office/officeart/2005/8/quickstyle/simple1" qsCatId="simple" csTypeId="urn:microsoft.com/office/officeart/2005/8/colors/accent0_1" csCatId="mainScheme" phldr="1"/>
      <dgm:spPr/>
    </dgm:pt>
    <dgm:pt modelId="{41DD8445-8194-4F19-B188-6F9AE7F27CA0}">
      <dgm:prSet phldrT="[Texto]"/>
      <dgm:spPr>
        <a:ln>
          <a:solidFill>
            <a:srgbClr val="28A014"/>
          </a:solidFill>
        </a:ln>
      </dgm:spPr>
      <dgm:t>
        <a:bodyPr/>
        <a:lstStyle/>
        <a:p>
          <a:r>
            <a:rPr lang="es-EC" b="0" dirty="0" smtClean="0"/>
            <a:t>Disolver con </a:t>
          </a:r>
          <a:r>
            <a:rPr lang="es-ES" b="0" dirty="0" err="1" smtClean="0"/>
            <a:t>metanol:solución</a:t>
          </a:r>
          <a:r>
            <a:rPr lang="es-ES" b="0" dirty="0" smtClean="0"/>
            <a:t> </a:t>
          </a:r>
          <a:r>
            <a:rPr lang="es-ES" b="0" dirty="0" err="1" smtClean="0"/>
            <a:t>HCl</a:t>
          </a:r>
          <a:r>
            <a:rPr lang="es-ES" b="0" dirty="0" smtClean="0"/>
            <a:t> (1N) (1:3)</a:t>
          </a:r>
          <a:endParaRPr lang="es-EC" b="0" dirty="0"/>
        </a:p>
      </dgm:t>
    </dgm:pt>
    <dgm:pt modelId="{295E524D-DDCB-43DD-BFBD-4DB64E5AC899}" type="parTrans" cxnId="{9A112B49-EBF1-4E1F-AB4A-D469E59B42F5}">
      <dgm:prSet/>
      <dgm:spPr/>
      <dgm:t>
        <a:bodyPr/>
        <a:lstStyle/>
        <a:p>
          <a:endParaRPr lang="es-EC"/>
        </a:p>
      </dgm:t>
    </dgm:pt>
    <dgm:pt modelId="{E3279831-984E-450D-B297-797368DB9EE9}" type="sibTrans" cxnId="{9A112B49-EBF1-4E1F-AB4A-D469E59B42F5}">
      <dgm:prSet/>
      <dgm:spPr>
        <a:ln>
          <a:solidFill>
            <a:srgbClr val="28A014"/>
          </a:solidFill>
        </a:ln>
      </dgm:spPr>
      <dgm:t>
        <a:bodyPr/>
        <a:lstStyle/>
        <a:p>
          <a:endParaRPr lang="es-EC"/>
        </a:p>
      </dgm:t>
    </dgm:pt>
    <dgm:pt modelId="{4D0B45DB-4F86-4C4C-A1D3-6112DD8BB45A}">
      <dgm:prSet phldrT="[Texto]"/>
      <dgm:spPr>
        <a:ln>
          <a:solidFill>
            <a:srgbClr val="28A014"/>
          </a:solidFill>
        </a:ln>
      </dgm:spPr>
      <dgm:t>
        <a:bodyPr/>
        <a:lstStyle/>
        <a:p>
          <a:r>
            <a:rPr lang="es-EC" dirty="0" smtClean="0"/>
            <a:t>Macerar en oscuridad 48 horas</a:t>
          </a:r>
          <a:endParaRPr lang="es-EC" dirty="0"/>
        </a:p>
      </dgm:t>
    </dgm:pt>
    <dgm:pt modelId="{C8953A22-721D-4065-B779-10A3B38BEB69}" type="parTrans" cxnId="{0113B5B9-92CD-4855-B3B9-BF50FBA797AE}">
      <dgm:prSet/>
      <dgm:spPr/>
      <dgm:t>
        <a:bodyPr/>
        <a:lstStyle/>
        <a:p>
          <a:endParaRPr lang="es-EC"/>
        </a:p>
      </dgm:t>
    </dgm:pt>
    <dgm:pt modelId="{18FCE9DA-CDDA-47F6-896A-A4EC882A5864}" type="sibTrans" cxnId="{0113B5B9-92CD-4855-B3B9-BF50FBA797AE}">
      <dgm:prSet/>
      <dgm:spPr>
        <a:ln>
          <a:solidFill>
            <a:srgbClr val="28A014"/>
          </a:solidFill>
        </a:ln>
      </dgm:spPr>
      <dgm:t>
        <a:bodyPr/>
        <a:lstStyle/>
        <a:p>
          <a:endParaRPr lang="es-EC"/>
        </a:p>
      </dgm:t>
    </dgm:pt>
    <dgm:pt modelId="{DCB86BF3-BFBC-4C4A-9D0A-43F6BB9B456D}">
      <dgm:prSet phldrT="[Texto]"/>
      <dgm:spPr>
        <a:ln>
          <a:solidFill>
            <a:srgbClr val="28A014"/>
          </a:solidFill>
        </a:ln>
      </dgm:spPr>
      <dgm:t>
        <a:bodyPr/>
        <a:lstStyle/>
        <a:p>
          <a:r>
            <a:rPr lang="es-EC" dirty="0" smtClean="0"/>
            <a:t>Centrifugar y obtener sobrenadante</a:t>
          </a:r>
          <a:endParaRPr lang="es-EC" dirty="0"/>
        </a:p>
      </dgm:t>
    </dgm:pt>
    <dgm:pt modelId="{E2CAE1C6-528B-4B63-A93F-2122588A4D0E}" type="parTrans" cxnId="{AC1E12E0-F659-4B99-91FD-36692ACC06A1}">
      <dgm:prSet/>
      <dgm:spPr/>
      <dgm:t>
        <a:bodyPr/>
        <a:lstStyle/>
        <a:p>
          <a:endParaRPr lang="es-EC"/>
        </a:p>
      </dgm:t>
    </dgm:pt>
    <dgm:pt modelId="{77F66405-D922-46FA-A18F-2389DDC781F0}" type="sibTrans" cxnId="{AC1E12E0-F659-4B99-91FD-36692ACC06A1}">
      <dgm:prSet/>
      <dgm:spPr/>
      <dgm:t>
        <a:bodyPr/>
        <a:lstStyle/>
        <a:p>
          <a:endParaRPr lang="es-EC"/>
        </a:p>
      </dgm:t>
    </dgm:pt>
    <dgm:pt modelId="{D0D9683F-F7C7-4262-A960-E0518CA24C0E}">
      <dgm:prSet/>
      <dgm:spPr>
        <a:ln>
          <a:solidFill>
            <a:srgbClr val="28A014"/>
          </a:solidFill>
        </a:ln>
      </dgm:spPr>
      <dgm:t>
        <a:bodyPr/>
        <a:lstStyle/>
        <a:p>
          <a:r>
            <a:rPr lang="es-EC" dirty="0" smtClean="0"/>
            <a:t>Secar hoja </a:t>
          </a:r>
          <a:r>
            <a:rPr lang="es-EC" i="1" dirty="0" smtClean="0"/>
            <a:t>in vivo</a:t>
          </a:r>
          <a:r>
            <a:rPr lang="es-EC" dirty="0" smtClean="0"/>
            <a:t> e </a:t>
          </a:r>
          <a:r>
            <a:rPr lang="es-EC" i="1" dirty="0" smtClean="0"/>
            <a:t>in vitro</a:t>
          </a:r>
          <a:endParaRPr lang="es-EC" i="1" dirty="0"/>
        </a:p>
      </dgm:t>
    </dgm:pt>
    <dgm:pt modelId="{34ED1B26-D659-4D5B-BB11-51B2490239B4}" type="parTrans" cxnId="{4B1F09CA-70EC-4BD3-8B49-74382EFAA5DE}">
      <dgm:prSet/>
      <dgm:spPr/>
      <dgm:t>
        <a:bodyPr/>
        <a:lstStyle/>
        <a:p>
          <a:endParaRPr lang="es-EC"/>
        </a:p>
      </dgm:t>
    </dgm:pt>
    <dgm:pt modelId="{DFE0BAA6-8DE7-4E87-95FA-F02E913800D4}" type="sibTrans" cxnId="{4B1F09CA-70EC-4BD3-8B49-74382EFAA5DE}">
      <dgm:prSet/>
      <dgm:spPr>
        <a:ln>
          <a:solidFill>
            <a:srgbClr val="28A014"/>
          </a:solidFill>
        </a:ln>
      </dgm:spPr>
      <dgm:t>
        <a:bodyPr/>
        <a:lstStyle/>
        <a:p>
          <a:endParaRPr lang="es-EC"/>
        </a:p>
      </dgm:t>
    </dgm:pt>
    <dgm:pt modelId="{132C9043-4712-4DA7-A30A-F2A4D01B2716}">
      <dgm:prSet/>
      <dgm:spPr>
        <a:ln>
          <a:solidFill>
            <a:srgbClr val="28A014"/>
          </a:solidFill>
        </a:ln>
      </dgm:spPr>
      <dgm:t>
        <a:bodyPr/>
        <a:lstStyle/>
        <a:p>
          <a:r>
            <a:rPr lang="es-EC" dirty="0" smtClean="0"/>
            <a:t>Pesar 0,107 g de hoja</a:t>
          </a:r>
          <a:endParaRPr lang="es-EC" dirty="0"/>
        </a:p>
      </dgm:t>
    </dgm:pt>
    <dgm:pt modelId="{974CC19B-2135-4458-8EB3-CCBC4C56F7D6}" type="parTrans" cxnId="{9738B716-F824-432A-A960-16049E3B7797}">
      <dgm:prSet/>
      <dgm:spPr/>
      <dgm:t>
        <a:bodyPr/>
        <a:lstStyle/>
        <a:p>
          <a:endParaRPr lang="es-EC"/>
        </a:p>
      </dgm:t>
    </dgm:pt>
    <dgm:pt modelId="{F8EDAF13-2CD2-47F3-A4E4-2A4C9EDD0ACB}" type="sibTrans" cxnId="{9738B716-F824-432A-A960-16049E3B7797}">
      <dgm:prSet/>
      <dgm:spPr>
        <a:ln>
          <a:solidFill>
            <a:srgbClr val="28A014"/>
          </a:solidFill>
        </a:ln>
      </dgm:spPr>
      <dgm:t>
        <a:bodyPr/>
        <a:lstStyle/>
        <a:p>
          <a:endParaRPr lang="es-EC"/>
        </a:p>
      </dgm:t>
    </dgm:pt>
    <dgm:pt modelId="{F4A52C70-E736-453E-A25E-B1816864E6D5}">
      <dgm:prSet/>
      <dgm:spPr>
        <a:ln>
          <a:solidFill>
            <a:srgbClr val="28A014"/>
          </a:solidFill>
        </a:ln>
      </dgm:spPr>
      <dgm:t>
        <a:bodyPr/>
        <a:lstStyle/>
        <a:p>
          <a:r>
            <a:rPr lang="es-EC" dirty="0" smtClean="0"/>
            <a:t>Pesar 1,5 g de callo</a:t>
          </a:r>
          <a:endParaRPr lang="es-EC" dirty="0"/>
        </a:p>
      </dgm:t>
    </dgm:pt>
    <dgm:pt modelId="{A0DCA1EB-6BC4-4DE0-9666-A62719A44410}" type="parTrans" cxnId="{EC624E69-CE70-46C8-8010-FC0B502575A4}">
      <dgm:prSet/>
      <dgm:spPr/>
      <dgm:t>
        <a:bodyPr/>
        <a:lstStyle/>
        <a:p>
          <a:endParaRPr lang="es-EC"/>
        </a:p>
      </dgm:t>
    </dgm:pt>
    <dgm:pt modelId="{A2050C0D-1052-4A86-9AF0-057AB1AB4F90}" type="sibTrans" cxnId="{EC624E69-CE70-46C8-8010-FC0B502575A4}">
      <dgm:prSet/>
      <dgm:spPr>
        <a:ln>
          <a:solidFill>
            <a:srgbClr val="28A014"/>
          </a:solidFill>
        </a:ln>
      </dgm:spPr>
      <dgm:t>
        <a:bodyPr/>
        <a:lstStyle/>
        <a:p>
          <a:endParaRPr lang="es-EC"/>
        </a:p>
      </dgm:t>
    </dgm:pt>
    <dgm:pt modelId="{17D8874A-D83E-4E37-890E-294BA90282E8}" type="pres">
      <dgm:prSet presAssocID="{DBB56864-0D6F-4AA2-A09B-FD61AD52887F}" presName="Name0" presStyleCnt="0">
        <dgm:presLayoutVars>
          <dgm:dir/>
          <dgm:resizeHandles val="exact"/>
        </dgm:presLayoutVars>
      </dgm:prSet>
      <dgm:spPr/>
    </dgm:pt>
    <dgm:pt modelId="{11889EE8-9C16-42E1-8E49-638EA1D11DAF}" type="pres">
      <dgm:prSet presAssocID="{D0D9683F-F7C7-4262-A960-E0518CA24C0E}" presName="node" presStyleLbl="node1" presStyleIdx="0" presStyleCnt="6" custScaleY="7385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4E04E5-3CCA-46EE-BF32-0DEAD81AEE66}" type="pres">
      <dgm:prSet presAssocID="{DFE0BAA6-8DE7-4E87-95FA-F02E913800D4}" presName="sibTrans" presStyleLbl="sibTrans1D1" presStyleIdx="0" presStyleCnt="5"/>
      <dgm:spPr/>
      <dgm:t>
        <a:bodyPr/>
        <a:lstStyle/>
        <a:p>
          <a:endParaRPr lang="es-EC"/>
        </a:p>
      </dgm:t>
    </dgm:pt>
    <dgm:pt modelId="{B3CFE8D2-A3F9-4BF9-A028-9EA1CBE3E6F9}" type="pres">
      <dgm:prSet presAssocID="{DFE0BAA6-8DE7-4E87-95FA-F02E913800D4}" presName="connectorText" presStyleLbl="sibTrans1D1" presStyleIdx="0" presStyleCnt="5"/>
      <dgm:spPr/>
      <dgm:t>
        <a:bodyPr/>
        <a:lstStyle/>
        <a:p>
          <a:endParaRPr lang="es-EC"/>
        </a:p>
      </dgm:t>
    </dgm:pt>
    <dgm:pt modelId="{D537727E-3061-40E9-A4CD-D2372DE63B8C}" type="pres">
      <dgm:prSet presAssocID="{132C9043-4712-4DA7-A30A-F2A4D01B2716}" presName="node" presStyleLbl="node1" presStyleIdx="1" presStyleCnt="6" custScaleY="7464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2AF2F65-80DC-42FB-B026-F8A8F46F4713}" type="pres">
      <dgm:prSet presAssocID="{F8EDAF13-2CD2-47F3-A4E4-2A4C9EDD0ACB}" presName="sibTrans" presStyleLbl="sibTrans1D1" presStyleIdx="1" presStyleCnt="5"/>
      <dgm:spPr/>
      <dgm:t>
        <a:bodyPr/>
        <a:lstStyle/>
        <a:p>
          <a:endParaRPr lang="es-EC"/>
        </a:p>
      </dgm:t>
    </dgm:pt>
    <dgm:pt modelId="{702A57FE-348A-4648-9EEF-A90CE17ED3F2}" type="pres">
      <dgm:prSet presAssocID="{F8EDAF13-2CD2-47F3-A4E4-2A4C9EDD0ACB}" presName="connectorText" presStyleLbl="sibTrans1D1" presStyleIdx="1" presStyleCnt="5"/>
      <dgm:spPr/>
      <dgm:t>
        <a:bodyPr/>
        <a:lstStyle/>
        <a:p>
          <a:endParaRPr lang="es-EC"/>
        </a:p>
      </dgm:t>
    </dgm:pt>
    <dgm:pt modelId="{51459907-875A-4F9E-BB21-5F0DFA206F86}" type="pres">
      <dgm:prSet presAssocID="{F4A52C70-E736-453E-A25E-B1816864E6D5}" presName="node" presStyleLbl="node1" presStyleIdx="2" presStyleCnt="6" custScaleY="8474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82655C-7CB3-4A41-8B78-C0862E6D619F}" type="pres">
      <dgm:prSet presAssocID="{A2050C0D-1052-4A86-9AF0-057AB1AB4F90}" presName="sibTrans" presStyleLbl="sibTrans1D1" presStyleIdx="2" presStyleCnt="5"/>
      <dgm:spPr/>
      <dgm:t>
        <a:bodyPr/>
        <a:lstStyle/>
        <a:p>
          <a:endParaRPr lang="es-EC"/>
        </a:p>
      </dgm:t>
    </dgm:pt>
    <dgm:pt modelId="{EF614907-107C-4622-B5F1-BB53CD96D772}" type="pres">
      <dgm:prSet presAssocID="{A2050C0D-1052-4A86-9AF0-057AB1AB4F90}" presName="connectorText" presStyleLbl="sibTrans1D1" presStyleIdx="2" presStyleCnt="5"/>
      <dgm:spPr/>
      <dgm:t>
        <a:bodyPr/>
        <a:lstStyle/>
        <a:p>
          <a:endParaRPr lang="es-EC"/>
        </a:p>
      </dgm:t>
    </dgm:pt>
    <dgm:pt modelId="{85A66C68-E7AC-4ED1-92E2-4613B61EEEE8}" type="pres">
      <dgm:prSet presAssocID="{41DD8445-8194-4F19-B188-6F9AE7F27CA0}" presName="node" presStyleLbl="node1" presStyleIdx="3" presStyleCnt="6" custScaleY="8119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6A1073-0A4F-439F-883B-97402BA19E0D}" type="pres">
      <dgm:prSet presAssocID="{E3279831-984E-450D-B297-797368DB9EE9}" presName="sibTrans" presStyleLbl="sibTrans1D1" presStyleIdx="3" presStyleCnt="5"/>
      <dgm:spPr/>
      <dgm:t>
        <a:bodyPr/>
        <a:lstStyle/>
        <a:p>
          <a:endParaRPr lang="es-EC"/>
        </a:p>
      </dgm:t>
    </dgm:pt>
    <dgm:pt modelId="{1E3A6882-9898-47BB-A346-E06BDE147B49}" type="pres">
      <dgm:prSet presAssocID="{E3279831-984E-450D-B297-797368DB9EE9}" presName="connectorText" presStyleLbl="sibTrans1D1" presStyleIdx="3" presStyleCnt="5"/>
      <dgm:spPr/>
      <dgm:t>
        <a:bodyPr/>
        <a:lstStyle/>
        <a:p>
          <a:endParaRPr lang="es-EC"/>
        </a:p>
      </dgm:t>
    </dgm:pt>
    <dgm:pt modelId="{5603CE7B-DDA1-40B3-879C-7AA612454C0E}" type="pres">
      <dgm:prSet presAssocID="{4D0B45DB-4F86-4C4C-A1D3-6112DD8BB45A}" presName="node" presStyleLbl="node1" presStyleIdx="4" presStyleCnt="6" custScaleY="8119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09997D-C223-47D5-BB25-881EE3081C9A}" type="pres">
      <dgm:prSet presAssocID="{18FCE9DA-CDDA-47F6-896A-A4EC882A5864}" presName="sibTrans" presStyleLbl="sibTrans1D1" presStyleIdx="4" presStyleCnt="5"/>
      <dgm:spPr/>
      <dgm:t>
        <a:bodyPr/>
        <a:lstStyle/>
        <a:p>
          <a:endParaRPr lang="es-EC"/>
        </a:p>
      </dgm:t>
    </dgm:pt>
    <dgm:pt modelId="{96B84793-3997-4D97-9421-4A67CE05A55C}" type="pres">
      <dgm:prSet presAssocID="{18FCE9DA-CDDA-47F6-896A-A4EC882A5864}" presName="connectorText" presStyleLbl="sibTrans1D1" presStyleIdx="4" presStyleCnt="5"/>
      <dgm:spPr/>
      <dgm:t>
        <a:bodyPr/>
        <a:lstStyle/>
        <a:p>
          <a:endParaRPr lang="es-EC"/>
        </a:p>
      </dgm:t>
    </dgm:pt>
    <dgm:pt modelId="{8928AA88-E560-4FE1-B304-11531900DCBD}" type="pres">
      <dgm:prSet presAssocID="{DCB86BF3-BFBC-4C4A-9D0A-43F6BB9B456D}" presName="node" presStyleLbl="node1" presStyleIdx="5" presStyleCnt="6" custScaleY="7677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4F737BA-FEC6-426C-95D3-2221B434124B}" type="presOf" srcId="{DCB86BF3-BFBC-4C4A-9D0A-43F6BB9B456D}" destId="{8928AA88-E560-4FE1-B304-11531900DCBD}" srcOrd="0" destOrd="0" presId="urn:microsoft.com/office/officeart/2005/8/layout/bProcess3"/>
    <dgm:cxn modelId="{EC624E69-CE70-46C8-8010-FC0B502575A4}" srcId="{DBB56864-0D6F-4AA2-A09B-FD61AD52887F}" destId="{F4A52C70-E736-453E-A25E-B1816864E6D5}" srcOrd="2" destOrd="0" parTransId="{A0DCA1EB-6BC4-4DE0-9666-A62719A44410}" sibTransId="{A2050C0D-1052-4A86-9AF0-057AB1AB4F90}"/>
    <dgm:cxn modelId="{52D5EA91-6209-49B2-9166-B0ED860A4F0A}" type="presOf" srcId="{DFE0BAA6-8DE7-4E87-95FA-F02E913800D4}" destId="{B3CFE8D2-A3F9-4BF9-A028-9EA1CBE3E6F9}" srcOrd="1" destOrd="0" presId="urn:microsoft.com/office/officeart/2005/8/layout/bProcess3"/>
    <dgm:cxn modelId="{BFDA9C19-616E-4F7D-8CC1-ADBBF6C951E3}" type="presOf" srcId="{DBB56864-0D6F-4AA2-A09B-FD61AD52887F}" destId="{17D8874A-D83E-4E37-890E-294BA90282E8}" srcOrd="0" destOrd="0" presId="urn:microsoft.com/office/officeart/2005/8/layout/bProcess3"/>
    <dgm:cxn modelId="{4A731027-DD2E-4B78-B7A2-65F2F3C2918A}" type="presOf" srcId="{F4A52C70-E736-453E-A25E-B1816864E6D5}" destId="{51459907-875A-4F9E-BB21-5F0DFA206F86}" srcOrd="0" destOrd="0" presId="urn:microsoft.com/office/officeart/2005/8/layout/bProcess3"/>
    <dgm:cxn modelId="{9738B716-F824-432A-A960-16049E3B7797}" srcId="{DBB56864-0D6F-4AA2-A09B-FD61AD52887F}" destId="{132C9043-4712-4DA7-A30A-F2A4D01B2716}" srcOrd="1" destOrd="0" parTransId="{974CC19B-2135-4458-8EB3-CCBC4C56F7D6}" sibTransId="{F8EDAF13-2CD2-47F3-A4E4-2A4C9EDD0ACB}"/>
    <dgm:cxn modelId="{AC1E12E0-F659-4B99-91FD-36692ACC06A1}" srcId="{DBB56864-0D6F-4AA2-A09B-FD61AD52887F}" destId="{DCB86BF3-BFBC-4C4A-9D0A-43F6BB9B456D}" srcOrd="5" destOrd="0" parTransId="{E2CAE1C6-528B-4B63-A93F-2122588A4D0E}" sibTransId="{77F66405-D922-46FA-A18F-2389DDC781F0}"/>
    <dgm:cxn modelId="{3AF9D926-81BB-4C42-863A-7F8FE94BEE59}" type="presOf" srcId="{132C9043-4712-4DA7-A30A-F2A4D01B2716}" destId="{D537727E-3061-40E9-A4CD-D2372DE63B8C}" srcOrd="0" destOrd="0" presId="urn:microsoft.com/office/officeart/2005/8/layout/bProcess3"/>
    <dgm:cxn modelId="{4B1F09CA-70EC-4BD3-8B49-74382EFAA5DE}" srcId="{DBB56864-0D6F-4AA2-A09B-FD61AD52887F}" destId="{D0D9683F-F7C7-4262-A960-E0518CA24C0E}" srcOrd="0" destOrd="0" parTransId="{34ED1B26-D659-4D5B-BB11-51B2490239B4}" sibTransId="{DFE0BAA6-8DE7-4E87-95FA-F02E913800D4}"/>
    <dgm:cxn modelId="{FC6B83E5-C47B-4A55-B7C2-DA666B7E5259}" type="presOf" srcId="{DFE0BAA6-8DE7-4E87-95FA-F02E913800D4}" destId="{D54E04E5-3CCA-46EE-BF32-0DEAD81AEE66}" srcOrd="0" destOrd="0" presId="urn:microsoft.com/office/officeart/2005/8/layout/bProcess3"/>
    <dgm:cxn modelId="{3E89D7B5-F11C-4627-B2BB-BD5682EB8716}" type="presOf" srcId="{E3279831-984E-450D-B297-797368DB9EE9}" destId="{2C6A1073-0A4F-439F-883B-97402BA19E0D}" srcOrd="0" destOrd="0" presId="urn:microsoft.com/office/officeart/2005/8/layout/bProcess3"/>
    <dgm:cxn modelId="{0113B5B9-92CD-4855-B3B9-BF50FBA797AE}" srcId="{DBB56864-0D6F-4AA2-A09B-FD61AD52887F}" destId="{4D0B45DB-4F86-4C4C-A1D3-6112DD8BB45A}" srcOrd="4" destOrd="0" parTransId="{C8953A22-721D-4065-B779-10A3B38BEB69}" sibTransId="{18FCE9DA-CDDA-47F6-896A-A4EC882A5864}"/>
    <dgm:cxn modelId="{2DD595AC-0C85-43B2-909A-24835B5715FE}" type="presOf" srcId="{4D0B45DB-4F86-4C4C-A1D3-6112DD8BB45A}" destId="{5603CE7B-DDA1-40B3-879C-7AA612454C0E}" srcOrd="0" destOrd="0" presId="urn:microsoft.com/office/officeart/2005/8/layout/bProcess3"/>
    <dgm:cxn modelId="{FBFA0231-B007-40CB-A60A-958A99F12162}" type="presOf" srcId="{D0D9683F-F7C7-4262-A960-E0518CA24C0E}" destId="{11889EE8-9C16-42E1-8E49-638EA1D11DAF}" srcOrd="0" destOrd="0" presId="urn:microsoft.com/office/officeart/2005/8/layout/bProcess3"/>
    <dgm:cxn modelId="{67D81069-0E67-4A01-879C-B0CBE755F58C}" type="presOf" srcId="{18FCE9DA-CDDA-47F6-896A-A4EC882A5864}" destId="{96B84793-3997-4D97-9421-4A67CE05A55C}" srcOrd="1" destOrd="0" presId="urn:microsoft.com/office/officeart/2005/8/layout/bProcess3"/>
    <dgm:cxn modelId="{9A112B49-EBF1-4E1F-AB4A-D469E59B42F5}" srcId="{DBB56864-0D6F-4AA2-A09B-FD61AD52887F}" destId="{41DD8445-8194-4F19-B188-6F9AE7F27CA0}" srcOrd="3" destOrd="0" parTransId="{295E524D-DDCB-43DD-BFBD-4DB64E5AC899}" sibTransId="{E3279831-984E-450D-B297-797368DB9EE9}"/>
    <dgm:cxn modelId="{113E8F9F-9E68-4DE0-AC16-F23C13E29282}" type="presOf" srcId="{F8EDAF13-2CD2-47F3-A4E4-2A4C9EDD0ACB}" destId="{72AF2F65-80DC-42FB-B026-F8A8F46F4713}" srcOrd="0" destOrd="0" presId="urn:microsoft.com/office/officeart/2005/8/layout/bProcess3"/>
    <dgm:cxn modelId="{7729C055-8676-417D-A750-F58FB83321AC}" type="presOf" srcId="{18FCE9DA-CDDA-47F6-896A-A4EC882A5864}" destId="{0E09997D-C223-47D5-BB25-881EE3081C9A}" srcOrd="0" destOrd="0" presId="urn:microsoft.com/office/officeart/2005/8/layout/bProcess3"/>
    <dgm:cxn modelId="{168E2841-0650-4A1C-9A08-1D33B3BF8E3B}" type="presOf" srcId="{F8EDAF13-2CD2-47F3-A4E4-2A4C9EDD0ACB}" destId="{702A57FE-348A-4648-9EEF-A90CE17ED3F2}" srcOrd="1" destOrd="0" presId="urn:microsoft.com/office/officeart/2005/8/layout/bProcess3"/>
    <dgm:cxn modelId="{136FB30F-9B92-4896-BF14-D6864123FF87}" type="presOf" srcId="{41DD8445-8194-4F19-B188-6F9AE7F27CA0}" destId="{85A66C68-E7AC-4ED1-92E2-4613B61EEEE8}" srcOrd="0" destOrd="0" presId="urn:microsoft.com/office/officeart/2005/8/layout/bProcess3"/>
    <dgm:cxn modelId="{F7A37789-D842-4811-AED6-F420B682B72E}" type="presOf" srcId="{E3279831-984E-450D-B297-797368DB9EE9}" destId="{1E3A6882-9898-47BB-A346-E06BDE147B49}" srcOrd="1" destOrd="0" presId="urn:microsoft.com/office/officeart/2005/8/layout/bProcess3"/>
    <dgm:cxn modelId="{536B41BD-8BCF-464E-A679-4BC8EF8E645B}" type="presOf" srcId="{A2050C0D-1052-4A86-9AF0-057AB1AB4F90}" destId="{EF614907-107C-4622-B5F1-BB53CD96D772}" srcOrd="1" destOrd="0" presId="urn:microsoft.com/office/officeart/2005/8/layout/bProcess3"/>
    <dgm:cxn modelId="{88628D4A-F385-462D-9F32-58AE03D8B9F0}" type="presOf" srcId="{A2050C0D-1052-4A86-9AF0-057AB1AB4F90}" destId="{1282655C-7CB3-4A41-8B78-C0862E6D619F}" srcOrd="0" destOrd="0" presId="urn:microsoft.com/office/officeart/2005/8/layout/bProcess3"/>
    <dgm:cxn modelId="{57F8EE9B-5410-4A73-A378-B74AE38B6E75}" type="presParOf" srcId="{17D8874A-D83E-4E37-890E-294BA90282E8}" destId="{11889EE8-9C16-42E1-8E49-638EA1D11DAF}" srcOrd="0" destOrd="0" presId="urn:microsoft.com/office/officeart/2005/8/layout/bProcess3"/>
    <dgm:cxn modelId="{E9DF29AD-19DF-4B8D-BC3D-84F030D88B8B}" type="presParOf" srcId="{17D8874A-D83E-4E37-890E-294BA90282E8}" destId="{D54E04E5-3CCA-46EE-BF32-0DEAD81AEE66}" srcOrd="1" destOrd="0" presId="urn:microsoft.com/office/officeart/2005/8/layout/bProcess3"/>
    <dgm:cxn modelId="{154D8E9D-6332-40D9-AE35-28A7A389BDF2}" type="presParOf" srcId="{D54E04E5-3CCA-46EE-BF32-0DEAD81AEE66}" destId="{B3CFE8D2-A3F9-4BF9-A028-9EA1CBE3E6F9}" srcOrd="0" destOrd="0" presId="urn:microsoft.com/office/officeart/2005/8/layout/bProcess3"/>
    <dgm:cxn modelId="{D74AEE61-F33E-493A-9BD0-5AB4A9CC1F87}" type="presParOf" srcId="{17D8874A-D83E-4E37-890E-294BA90282E8}" destId="{D537727E-3061-40E9-A4CD-D2372DE63B8C}" srcOrd="2" destOrd="0" presId="urn:microsoft.com/office/officeart/2005/8/layout/bProcess3"/>
    <dgm:cxn modelId="{FEE14DC9-95B1-4222-BA5F-E923266EAA1B}" type="presParOf" srcId="{17D8874A-D83E-4E37-890E-294BA90282E8}" destId="{72AF2F65-80DC-42FB-B026-F8A8F46F4713}" srcOrd="3" destOrd="0" presId="urn:microsoft.com/office/officeart/2005/8/layout/bProcess3"/>
    <dgm:cxn modelId="{9DE8C5D9-C317-47E4-99F5-15618CA4964C}" type="presParOf" srcId="{72AF2F65-80DC-42FB-B026-F8A8F46F4713}" destId="{702A57FE-348A-4648-9EEF-A90CE17ED3F2}" srcOrd="0" destOrd="0" presId="urn:microsoft.com/office/officeart/2005/8/layout/bProcess3"/>
    <dgm:cxn modelId="{5321B085-9C4D-4CBA-A170-75965CBCDEC8}" type="presParOf" srcId="{17D8874A-D83E-4E37-890E-294BA90282E8}" destId="{51459907-875A-4F9E-BB21-5F0DFA206F86}" srcOrd="4" destOrd="0" presId="urn:microsoft.com/office/officeart/2005/8/layout/bProcess3"/>
    <dgm:cxn modelId="{7C7691DD-42A4-4022-851F-D57E067A80BD}" type="presParOf" srcId="{17D8874A-D83E-4E37-890E-294BA90282E8}" destId="{1282655C-7CB3-4A41-8B78-C0862E6D619F}" srcOrd="5" destOrd="0" presId="urn:microsoft.com/office/officeart/2005/8/layout/bProcess3"/>
    <dgm:cxn modelId="{AB1FC129-19DF-4404-AC76-547280584347}" type="presParOf" srcId="{1282655C-7CB3-4A41-8B78-C0862E6D619F}" destId="{EF614907-107C-4622-B5F1-BB53CD96D772}" srcOrd="0" destOrd="0" presId="urn:microsoft.com/office/officeart/2005/8/layout/bProcess3"/>
    <dgm:cxn modelId="{A72C4164-9256-4012-9F2D-840D841148AA}" type="presParOf" srcId="{17D8874A-D83E-4E37-890E-294BA90282E8}" destId="{85A66C68-E7AC-4ED1-92E2-4613B61EEEE8}" srcOrd="6" destOrd="0" presId="urn:microsoft.com/office/officeart/2005/8/layout/bProcess3"/>
    <dgm:cxn modelId="{E4A262FB-49D2-40BA-9EF1-843BB643927F}" type="presParOf" srcId="{17D8874A-D83E-4E37-890E-294BA90282E8}" destId="{2C6A1073-0A4F-439F-883B-97402BA19E0D}" srcOrd="7" destOrd="0" presId="urn:microsoft.com/office/officeart/2005/8/layout/bProcess3"/>
    <dgm:cxn modelId="{6FC108A2-829F-458C-964D-84015C33D85C}" type="presParOf" srcId="{2C6A1073-0A4F-439F-883B-97402BA19E0D}" destId="{1E3A6882-9898-47BB-A346-E06BDE147B49}" srcOrd="0" destOrd="0" presId="urn:microsoft.com/office/officeart/2005/8/layout/bProcess3"/>
    <dgm:cxn modelId="{28D927B1-CD9F-462D-BDA8-72725AD14A19}" type="presParOf" srcId="{17D8874A-D83E-4E37-890E-294BA90282E8}" destId="{5603CE7B-DDA1-40B3-879C-7AA612454C0E}" srcOrd="8" destOrd="0" presId="urn:microsoft.com/office/officeart/2005/8/layout/bProcess3"/>
    <dgm:cxn modelId="{BA561916-0442-401C-B214-995BE9F1C54E}" type="presParOf" srcId="{17D8874A-D83E-4E37-890E-294BA90282E8}" destId="{0E09997D-C223-47D5-BB25-881EE3081C9A}" srcOrd="9" destOrd="0" presId="urn:microsoft.com/office/officeart/2005/8/layout/bProcess3"/>
    <dgm:cxn modelId="{04FDEAA6-22CE-43A2-BAFC-210A3CF1E1A8}" type="presParOf" srcId="{0E09997D-C223-47D5-BB25-881EE3081C9A}" destId="{96B84793-3997-4D97-9421-4A67CE05A55C}" srcOrd="0" destOrd="0" presId="urn:microsoft.com/office/officeart/2005/8/layout/bProcess3"/>
    <dgm:cxn modelId="{875DDF8F-8982-4916-9251-1BA93B6E7978}" type="presParOf" srcId="{17D8874A-D83E-4E37-890E-294BA90282E8}" destId="{8928AA88-E560-4FE1-B304-11531900DCBD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E3E7157-F657-4053-8794-55DF3AC82C44}" type="doc">
      <dgm:prSet loTypeId="urn:microsoft.com/office/officeart/2005/8/layout/vList4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2650BA79-2E40-48E5-B219-8EF05941C27A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28A014"/>
          </a:solidFill>
        </a:ln>
      </dgm:spPr>
      <dgm:t>
        <a:bodyPr/>
        <a:lstStyle/>
        <a:p>
          <a:pPr algn="just">
            <a:buFont typeface="+mj-lt"/>
            <a:buNone/>
          </a:pPr>
          <a:r>
            <a:rPr lang="es-EC" sz="1900" dirty="0" smtClean="0"/>
            <a:t>El Tratamiento más eficiente para desinfección de explantes de hoja es el tratamiento “T3” con 0% de contaminación y oxidación. La contaminación por bacteria es independiente de los tratamientos de desinfección empleados.</a:t>
          </a:r>
          <a:endParaRPr lang="es-ES" sz="1900" dirty="0"/>
        </a:p>
      </dgm:t>
    </dgm:pt>
    <dgm:pt modelId="{B737FB1E-B817-4985-9DFD-1EF92EC71E28}" type="parTrans" cxnId="{CFC25950-EBD0-4F2E-B7C5-DD262A43DBF8}">
      <dgm:prSet/>
      <dgm:spPr/>
      <dgm:t>
        <a:bodyPr/>
        <a:lstStyle/>
        <a:p>
          <a:endParaRPr lang="es-ES"/>
        </a:p>
      </dgm:t>
    </dgm:pt>
    <dgm:pt modelId="{7BA05C6E-3191-4445-834E-0ED66B9CD944}" type="sibTrans" cxnId="{CFC25950-EBD0-4F2E-B7C5-DD262A43DBF8}">
      <dgm:prSet/>
      <dgm:spPr/>
      <dgm:t>
        <a:bodyPr/>
        <a:lstStyle/>
        <a:p>
          <a:endParaRPr lang="es-ES"/>
        </a:p>
      </dgm:t>
    </dgm:pt>
    <dgm:pt modelId="{35AE8D45-4BF3-4FE6-A640-FDDAC9F2C305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28A014"/>
          </a:solidFill>
        </a:ln>
      </dgm:spPr>
      <dgm:t>
        <a:bodyPr/>
        <a:lstStyle/>
        <a:p>
          <a:pPr algn="just"/>
          <a:r>
            <a:rPr lang="es-EC" sz="1900" dirty="0" smtClean="0"/>
            <a:t>El medio óptimo para inducción a callogénesis de explantes de hoja </a:t>
          </a:r>
          <a:r>
            <a:rPr lang="es-EC" sz="1900" i="1" dirty="0" smtClean="0"/>
            <a:t>in vitro</a:t>
          </a:r>
          <a:r>
            <a:rPr lang="es-EC" sz="1900" dirty="0" smtClean="0"/>
            <a:t> es “M2” puesto que tuvo el mayor porcentaje de explantes con presencia de callo (65%) y el segundo menor porcentaje de explantes oxidados (40%).</a:t>
          </a:r>
          <a:endParaRPr lang="es-EC" sz="1900" dirty="0"/>
        </a:p>
      </dgm:t>
    </dgm:pt>
    <dgm:pt modelId="{18B31AE6-C3D8-4C34-BB5E-BB2498775873}" type="parTrans" cxnId="{251A8EB3-ED19-4801-9B1B-DCFC4D3ACFAA}">
      <dgm:prSet/>
      <dgm:spPr/>
      <dgm:t>
        <a:bodyPr/>
        <a:lstStyle/>
        <a:p>
          <a:endParaRPr lang="es-ES"/>
        </a:p>
      </dgm:t>
    </dgm:pt>
    <dgm:pt modelId="{282D4A71-5A1D-4EC9-B3BD-1553CA418BD1}" type="sibTrans" cxnId="{251A8EB3-ED19-4801-9B1B-DCFC4D3ACFAA}">
      <dgm:prSet/>
      <dgm:spPr/>
      <dgm:t>
        <a:bodyPr/>
        <a:lstStyle/>
        <a:p>
          <a:endParaRPr lang="es-ES"/>
        </a:p>
      </dgm:t>
    </dgm:pt>
    <dgm:pt modelId="{0E0242F9-B5A4-47DA-B25C-1112A6F0CB97}" type="pres">
      <dgm:prSet presAssocID="{2E3E7157-F657-4053-8794-55DF3AC82C4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374EF40-658F-4C34-BB25-A63810F6DCDC}" type="pres">
      <dgm:prSet presAssocID="{2650BA79-2E40-48E5-B219-8EF05941C27A}" presName="comp" presStyleCnt="0"/>
      <dgm:spPr/>
    </dgm:pt>
    <dgm:pt modelId="{9F34A224-238B-472C-86F8-90C31E46025D}" type="pres">
      <dgm:prSet presAssocID="{2650BA79-2E40-48E5-B219-8EF05941C27A}" presName="box" presStyleLbl="node1" presStyleIdx="0" presStyleCnt="2"/>
      <dgm:spPr/>
      <dgm:t>
        <a:bodyPr/>
        <a:lstStyle/>
        <a:p>
          <a:endParaRPr lang="es-EC"/>
        </a:p>
      </dgm:t>
    </dgm:pt>
    <dgm:pt modelId="{8A8CE900-E056-487A-B985-4828F84FC4E3}" type="pres">
      <dgm:prSet presAssocID="{2650BA79-2E40-48E5-B219-8EF05941C27A}" presName="img" presStyleLbl="fgImgPlace1" presStyleIdx="0" presStyleCnt="2" custScaleY="115589" custLinFactNeighborX="-1549" custLinFactNeighborY="-1438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28A014"/>
          </a:solidFill>
        </a:ln>
      </dgm:spPr>
      <dgm:t>
        <a:bodyPr/>
        <a:lstStyle/>
        <a:p>
          <a:endParaRPr lang="es-EC"/>
        </a:p>
      </dgm:t>
    </dgm:pt>
    <dgm:pt modelId="{7B4215A9-6DA3-489D-95B0-CAC168E768D8}" type="pres">
      <dgm:prSet presAssocID="{2650BA79-2E40-48E5-B219-8EF05941C27A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16240E-E5B8-42AC-B4E5-BE4D4C74FB63}" type="pres">
      <dgm:prSet presAssocID="{7BA05C6E-3191-4445-834E-0ED66B9CD944}" presName="spacer" presStyleCnt="0"/>
      <dgm:spPr/>
    </dgm:pt>
    <dgm:pt modelId="{2F30FE60-F066-43A4-BFF3-004100590B89}" type="pres">
      <dgm:prSet presAssocID="{35AE8D45-4BF3-4FE6-A640-FDDAC9F2C305}" presName="comp" presStyleCnt="0"/>
      <dgm:spPr/>
    </dgm:pt>
    <dgm:pt modelId="{B1493900-61C5-4A2E-B57A-6D5C38B150C6}" type="pres">
      <dgm:prSet presAssocID="{35AE8D45-4BF3-4FE6-A640-FDDAC9F2C305}" presName="box" presStyleLbl="node1" presStyleIdx="1" presStyleCnt="2"/>
      <dgm:spPr/>
      <dgm:t>
        <a:bodyPr/>
        <a:lstStyle/>
        <a:p>
          <a:endParaRPr lang="es-EC"/>
        </a:p>
      </dgm:t>
    </dgm:pt>
    <dgm:pt modelId="{8BE760E2-490C-406C-A48D-9A07078AE457}" type="pres">
      <dgm:prSet presAssocID="{35AE8D45-4BF3-4FE6-A640-FDDAC9F2C305}" presName="img" presStyleLbl="fgImgPlace1" presStyleIdx="1" presStyleCnt="2" custScaleY="106884" custLinFactNeighborX="-1714" custLinFactNeighborY="-180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28A014"/>
          </a:solidFill>
        </a:ln>
      </dgm:spPr>
      <dgm:t>
        <a:bodyPr/>
        <a:lstStyle/>
        <a:p>
          <a:endParaRPr lang="es-EC"/>
        </a:p>
      </dgm:t>
    </dgm:pt>
    <dgm:pt modelId="{A782567F-E78D-4B89-B665-3AFD3EA3F498}" type="pres">
      <dgm:prSet presAssocID="{35AE8D45-4BF3-4FE6-A640-FDDAC9F2C305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E988E26-DC7E-4882-B5EE-19398468799C}" type="presOf" srcId="{35AE8D45-4BF3-4FE6-A640-FDDAC9F2C305}" destId="{B1493900-61C5-4A2E-B57A-6D5C38B150C6}" srcOrd="0" destOrd="0" presId="urn:microsoft.com/office/officeart/2005/8/layout/vList4"/>
    <dgm:cxn modelId="{251A8EB3-ED19-4801-9B1B-DCFC4D3ACFAA}" srcId="{2E3E7157-F657-4053-8794-55DF3AC82C44}" destId="{35AE8D45-4BF3-4FE6-A640-FDDAC9F2C305}" srcOrd="1" destOrd="0" parTransId="{18B31AE6-C3D8-4C34-BB5E-BB2498775873}" sibTransId="{282D4A71-5A1D-4EC9-B3BD-1553CA418BD1}"/>
    <dgm:cxn modelId="{CFC25950-EBD0-4F2E-B7C5-DD262A43DBF8}" srcId="{2E3E7157-F657-4053-8794-55DF3AC82C44}" destId="{2650BA79-2E40-48E5-B219-8EF05941C27A}" srcOrd="0" destOrd="0" parTransId="{B737FB1E-B817-4985-9DFD-1EF92EC71E28}" sibTransId="{7BA05C6E-3191-4445-834E-0ED66B9CD944}"/>
    <dgm:cxn modelId="{1EE68479-EFAB-480B-889C-2240B248B36A}" type="presOf" srcId="{2E3E7157-F657-4053-8794-55DF3AC82C44}" destId="{0E0242F9-B5A4-47DA-B25C-1112A6F0CB97}" srcOrd="0" destOrd="0" presId="urn:microsoft.com/office/officeart/2005/8/layout/vList4"/>
    <dgm:cxn modelId="{60877611-1D52-4606-9AA5-847DAFDEFEDF}" type="presOf" srcId="{35AE8D45-4BF3-4FE6-A640-FDDAC9F2C305}" destId="{A782567F-E78D-4B89-B665-3AFD3EA3F498}" srcOrd="1" destOrd="0" presId="urn:microsoft.com/office/officeart/2005/8/layout/vList4"/>
    <dgm:cxn modelId="{31FF9530-426E-4F66-AF07-47A8E720FFD6}" type="presOf" srcId="{2650BA79-2E40-48E5-B219-8EF05941C27A}" destId="{9F34A224-238B-472C-86F8-90C31E46025D}" srcOrd="0" destOrd="0" presId="urn:microsoft.com/office/officeart/2005/8/layout/vList4"/>
    <dgm:cxn modelId="{865F776F-42BC-429F-8444-960EF774C984}" type="presOf" srcId="{2650BA79-2E40-48E5-B219-8EF05941C27A}" destId="{7B4215A9-6DA3-489D-95B0-CAC168E768D8}" srcOrd="1" destOrd="0" presId="urn:microsoft.com/office/officeart/2005/8/layout/vList4"/>
    <dgm:cxn modelId="{F49A58A1-3B78-4415-BA24-7E4600869E00}" type="presParOf" srcId="{0E0242F9-B5A4-47DA-B25C-1112A6F0CB97}" destId="{6374EF40-658F-4C34-BB25-A63810F6DCDC}" srcOrd="0" destOrd="0" presId="urn:microsoft.com/office/officeart/2005/8/layout/vList4"/>
    <dgm:cxn modelId="{9A0E2393-DFBD-4A1D-9C3A-A4CA6BDC1EFC}" type="presParOf" srcId="{6374EF40-658F-4C34-BB25-A63810F6DCDC}" destId="{9F34A224-238B-472C-86F8-90C31E46025D}" srcOrd="0" destOrd="0" presId="urn:microsoft.com/office/officeart/2005/8/layout/vList4"/>
    <dgm:cxn modelId="{9C753A0E-5292-4069-8AD2-C2BCC6AD761C}" type="presParOf" srcId="{6374EF40-658F-4C34-BB25-A63810F6DCDC}" destId="{8A8CE900-E056-487A-B985-4828F84FC4E3}" srcOrd="1" destOrd="0" presId="urn:microsoft.com/office/officeart/2005/8/layout/vList4"/>
    <dgm:cxn modelId="{B9C4FC4B-F268-4D5B-B71D-3E7DD63EE3BA}" type="presParOf" srcId="{6374EF40-658F-4C34-BB25-A63810F6DCDC}" destId="{7B4215A9-6DA3-489D-95B0-CAC168E768D8}" srcOrd="2" destOrd="0" presId="urn:microsoft.com/office/officeart/2005/8/layout/vList4"/>
    <dgm:cxn modelId="{07B5FB52-1B8B-4E88-87D5-A88366960410}" type="presParOf" srcId="{0E0242F9-B5A4-47DA-B25C-1112A6F0CB97}" destId="{8116240E-E5B8-42AC-B4E5-BE4D4C74FB63}" srcOrd="1" destOrd="0" presId="urn:microsoft.com/office/officeart/2005/8/layout/vList4"/>
    <dgm:cxn modelId="{CC280EFD-8976-47BB-81AE-EE8F0483E09D}" type="presParOf" srcId="{0E0242F9-B5A4-47DA-B25C-1112A6F0CB97}" destId="{2F30FE60-F066-43A4-BFF3-004100590B89}" srcOrd="2" destOrd="0" presId="urn:microsoft.com/office/officeart/2005/8/layout/vList4"/>
    <dgm:cxn modelId="{96D9F9BE-A6A5-4DAF-8A7B-6020293720C1}" type="presParOf" srcId="{2F30FE60-F066-43A4-BFF3-004100590B89}" destId="{B1493900-61C5-4A2E-B57A-6D5C38B150C6}" srcOrd="0" destOrd="0" presId="urn:microsoft.com/office/officeart/2005/8/layout/vList4"/>
    <dgm:cxn modelId="{2FAAD8CD-8F24-4896-8103-3BE32888ADD2}" type="presParOf" srcId="{2F30FE60-F066-43A4-BFF3-004100590B89}" destId="{8BE760E2-490C-406C-A48D-9A07078AE457}" srcOrd="1" destOrd="0" presId="urn:microsoft.com/office/officeart/2005/8/layout/vList4"/>
    <dgm:cxn modelId="{FAD41319-B7E0-41B1-A026-2F9D88CA121A}" type="presParOf" srcId="{2F30FE60-F066-43A4-BFF3-004100590B89}" destId="{A782567F-E78D-4B89-B665-3AFD3EA3F498}" srcOrd="2" destOrd="0" presId="urn:microsoft.com/office/officeart/2005/8/layout/vList4"/>
  </dgm:cxnLst>
  <dgm:bg>
    <a:effectLst>
      <a:glow rad="127000">
        <a:schemeClr val="bg1"/>
      </a:glo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E3E7157-F657-4053-8794-55DF3AC82C44}" type="doc">
      <dgm:prSet loTypeId="urn:microsoft.com/office/officeart/2005/8/layout/vList4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EBED5865-A76B-4D68-93EF-7CE4799E838E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28A014"/>
          </a:solidFill>
        </a:ln>
      </dgm:spPr>
      <dgm:t>
        <a:bodyPr/>
        <a:lstStyle/>
        <a:p>
          <a:pPr algn="just"/>
          <a:r>
            <a:rPr lang="es-EC" sz="1900" dirty="0" smtClean="0"/>
            <a:t>Existe una correlación media (R</a:t>
          </a:r>
          <a:r>
            <a:rPr lang="es-EC" sz="1900" baseline="30000" dirty="0" smtClean="0"/>
            <a:t>2</a:t>
          </a:r>
          <a:r>
            <a:rPr lang="es-EC" sz="1900" dirty="0" smtClean="0"/>
            <a:t>=0,6871) entre los resultados de los ensayos de determinación de contenido de fenoles totales y de capacidad antioxidante.</a:t>
          </a:r>
          <a:endParaRPr lang="es-EC" sz="1900" dirty="0"/>
        </a:p>
      </dgm:t>
    </dgm:pt>
    <dgm:pt modelId="{2DD243C3-FF70-4B64-A7EC-886AA88501ED}" type="parTrans" cxnId="{D41694D6-ECAD-4E2A-AC9E-F3D715676363}">
      <dgm:prSet/>
      <dgm:spPr/>
      <dgm:t>
        <a:bodyPr/>
        <a:lstStyle/>
        <a:p>
          <a:pPr algn="just"/>
          <a:endParaRPr lang="es-EC" sz="1800"/>
        </a:p>
      </dgm:t>
    </dgm:pt>
    <dgm:pt modelId="{337B4AE3-A0E5-4B11-BF91-E1255DCA85D1}" type="sibTrans" cxnId="{D41694D6-ECAD-4E2A-AC9E-F3D715676363}">
      <dgm:prSet/>
      <dgm:spPr/>
      <dgm:t>
        <a:bodyPr/>
        <a:lstStyle/>
        <a:p>
          <a:pPr algn="just"/>
          <a:endParaRPr lang="es-EC" sz="1800"/>
        </a:p>
      </dgm:t>
    </dgm:pt>
    <dgm:pt modelId="{8F4A8920-C0D8-44F2-A6E1-3E2AA73ED00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28A014"/>
          </a:solidFill>
        </a:ln>
      </dgm:spPr>
      <dgm:t>
        <a:bodyPr/>
        <a:lstStyle/>
        <a:p>
          <a:pPr algn="just"/>
          <a:r>
            <a:rPr lang="es-EC" sz="1900" dirty="0" smtClean="0"/>
            <a:t>El extracto </a:t>
          </a:r>
          <a:r>
            <a:rPr lang="es-EC" sz="1900" dirty="0" err="1" smtClean="0"/>
            <a:t>metanólico</a:t>
          </a:r>
          <a:r>
            <a:rPr lang="es-EC" sz="1900" dirty="0" smtClean="0"/>
            <a:t> de hoja </a:t>
          </a:r>
          <a:r>
            <a:rPr lang="es-EC" sz="1900" i="1" dirty="0" smtClean="0"/>
            <a:t>in vivo </a:t>
          </a:r>
          <a:r>
            <a:rPr lang="es-EC" sz="1900" dirty="0" smtClean="0"/>
            <a:t>es el que posee la mayor cantidad de compuestos fenólicos </a:t>
          </a:r>
          <a:r>
            <a:rPr lang="es-EC" sz="1900" dirty="0" smtClean="0"/>
            <a:t>con una </a:t>
          </a:r>
          <a:r>
            <a:rPr lang="es-EC" sz="1900" dirty="0" smtClean="0"/>
            <a:t>concentración de 20 mg/g de muestra seca y la mayor capacidad antioxidante con un porcentaje de reducción de radicales DPPH de 76,42%.</a:t>
          </a:r>
          <a:endParaRPr lang="es-EC" sz="1900" dirty="0"/>
        </a:p>
      </dgm:t>
    </dgm:pt>
    <dgm:pt modelId="{EFE48CC9-9EE6-491B-99E2-329F48CAEC6F}" type="parTrans" cxnId="{23395E39-5C8C-4DE7-9889-29762A36A5D3}">
      <dgm:prSet/>
      <dgm:spPr/>
      <dgm:t>
        <a:bodyPr/>
        <a:lstStyle/>
        <a:p>
          <a:pPr algn="just"/>
          <a:endParaRPr lang="es-EC" sz="1800"/>
        </a:p>
      </dgm:t>
    </dgm:pt>
    <dgm:pt modelId="{6AA469AE-B557-48EF-8C3E-93B335F8E063}" type="sibTrans" cxnId="{23395E39-5C8C-4DE7-9889-29762A36A5D3}">
      <dgm:prSet/>
      <dgm:spPr/>
      <dgm:t>
        <a:bodyPr/>
        <a:lstStyle/>
        <a:p>
          <a:pPr algn="just"/>
          <a:endParaRPr lang="es-EC" sz="1800"/>
        </a:p>
      </dgm:t>
    </dgm:pt>
    <dgm:pt modelId="{0E0242F9-B5A4-47DA-B25C-1112A6F0CB97}" type="pres">
      <dgm:prSet presAssocID="{2E3E7157-F657-4053-8794-55DF3AC82C4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521CCB6-ED45-4649-9D15-88278CDA1468}" type="pres">
      <dgm:prSet presAssocID="{8F4A8920-C0D8-44F2-A6E1-3E2AA73ED00B}" presName="comp" presStyleCnt="0"/>
      <dgm:spPr/>
    </dgm:pt>
    <dgm:pt modelId="{C04643B4-31DC-4F0F-A27E-808DB3B32C31}" type="pres">
      <dgm:prSet presAssocID="{8F4A8920-C0D8-44F2-A6E1-3E2AA73ED00B}" presName="box" presStyleLbl="node1" presStyleIdx="0" presStyleCnt="2"/>
      <dgm:spPr/>
      <dgm:t>
        <a:bodyPr/>
        <a:lstStyle/>
        <a:p>
          <a:endParaRPr lang="es-EC"/>
        </a:p>
      </dgm:t>
    </dgm:pt>
    <dgm:pt modelId="{ED7967BC-7139-4C87-AB11-4573AB6B4BB0}" type="pres">
      <dgm:prSet presAssocID="{8F4A8920-C0D8-44F2-A6E1-3E2AA73ED00B}" presName="img" presStyleLbl="fgImgPlace1" presStyleIdx="0" presStyleCnt="2" custLinFactNeighborX="-5305" custLinFactNeighborY="-449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28A014"/>
          </a:solidFill>
        </a:ln>
      </dgm:spPr>
      <dgm:t>
        <a:bodyPr/>
        <a:lstStyle/>
        <a:p>
          <a:endParaRPr lang="es-EC"/>
        </a:p>
      </dgm:t>
    </dgm:pt>
    <dgm:pt modelId="{AA6A253E-EBD0-41F8-BBE9-239B6C356102}" type="pres">
      <dgm:prSet presAssocID="{8F4A8920-C0D8-44F2-A6E1-3E2AA73ED00B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E053E6-C887-4F3A-8EDD-8D38DF14EC29}" type="pres">
      <dgm:prSet presAssocID="{6AA469AE-B557-48EF-8C3E-93B335F8E063}" presName="spacer" presStyleCnt="0"/>
      <dgm:spPr/>
    </dgm:pt>
    <dgm:pt modelId="{AC036916-E95D-4DB4-A09D-FF8721970C59}" type="pres">
      <dgm:prSet presAssocID="{EBED5865-A76B-4D68-93EF-7CE4799E838E}" presName="comp" presStyleCnt="0"/>
      <dgm:spPr/>
    </dgm:pt>
    <dgm:pt modelId="{A68E9AAE-C65E-47E8-B1B4-FD182087C30B}" type="pres">
      <dgm:prSet presAssocID="{EBED5865-A76B-4D68-93EF-7CE4799E838E}" presName="box" presStyleLbl="node1" presStyleIdx="1" presStyleCnt="2"/>
      <dgm:spPr/>
      <dgm:t>
        <a:bodyPr/>
        <a:lstStyle/>
        <a:p>
          <a:endParaRPr lang="es-EC"/>
        </a:p>
      </dgm:t>
    </dgm:pt>
    <dgm:pt modelId="{D2D3FBF0-8553-4CB4-80BA-551BC7C057EA}" type="pres">
      <dgm:prSet presAssocID="{EBED5865-A76B-4D68-93EF-7CE4799E838E}" presName="img" presStyleLbl="fgImgPlace1" presStyleIdx="1" presStyleCnt="2" custLinFactNeighborX="-533" custLinFactNeighborY="2647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28A014"/>
          </a:solidFill>
        </a:ln>
      </dgm:spPr>
      <dgm:t>
        <a:bodyPr/>
        <a:lstStyle/>
        <a:p>
          <a:endParaRPr lang="es-EC"/>
        </a:p>
      </dgm:t>
    </dgm:pt>
    <dgm:pt modelId="{B9D376EB-EA85-46B1-9D07-46D336915DF0}" type="pres">
      <dgm:prSet presAssocID="{EBED5865-A76B-4D68-93EF-7CE4799E838E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41694D6-ECAD-4E2A-AC9E-F3D715676363}" srcId="{2E3E7157-F657-4053-8794-55DF3AC82C44}" destId="{EBED5865-A76B-4D68-93EF-7CE4799E838E}" srcOrd="1" destOrd="0" parTransId="{2DD243C3-FF70-4B64-A7EC-886AA88501ED}" sibTransId="{337B4AE3-A0E5-4B11-BF91-E1255DCA85D1}"/>
    <dgm:cxn modelId="{BEBAB30F-C5F0-452E-A516-862A20050516}" type="presOf" srcId="{2E3E7157-F657-4053-8794-55DF3AC82C44}" destId="{0E0242F9-B5A4-47DA-B25C-1112A6F0CB97}" srcOrd="0" destOrd="0" presId="urn:microsoft.com/office/officeart/2005/8/layout/vList4"/>
    <dgm:cxn modelId="{23395E39-5C8C-4DE7-9889-29762A36A5D3}" srcId="{2E3E7157-F657-4053-8794-55DF3AC82C44}" destId="{8F4A8920-C0D8-44F2-A6E1-3E2AA73ED00B}" srcOrd="0" destOrd="0" parTransId="{EFE48CC9-9EE6-491B-99E2-329F48CAEC6F}" sibTransId="{6AA469AE-B557-48EF-8C3E-93B335F8E063}"/>
    <dgm:cxn modelId="{D3F310C7-5478-42DB-8613-BC2BA37ADCBF}" type="presOf" srcId="{8F4A8920-C0D8-44F2-A6E1-3E2AA73ED00B}" destId="{AA6A253E-EBD0-41F8-BBE9-239B6C356102}" srcOrd="1" destOrd="0" presId="urn:microsoft.com/office/officeart/2005/8/layout/vList4"/>
    <dgm:cxn modelId="{9D46E0DC-884E-490D-A6A6-033BB3471420}" type="presOf" srcId="{8F4A8920-C0D8-44F2-A6E1-3E2AA73ED00B}" destId="{C04643B4-31DC-4F0F-A27E-808DB3B32C31}" srcOrd="0" destOrd="0" presId="urn:microsoft.com/office/officeart/2005/8/layout/vList4"/>
    <dgm:cxn modelId="{9D8B220B-840E-47F2-AD52-147DC8EC92DF}" type="presOf" srcId="{EBED5865-A76B-4D68-93EF-7CE4799E838E}" destId="{A68E9AAE-C65E-47E8-B1B4-FD182087C30B}" srcOrd="0" destOrd="0" presId="urn:microsoft.com/office/officeart/2005/8/layout/vList4"/>
    <dgm:cxn modelId="{1A095C78-542C-4A44-A534-9AD7DFB5DF69}" type="presOf" srcId="{EBED5865-A76B-4D68-93EF-7CE4799E838E}" destId="{B9D376EB-EA85-46B1-9D07-46D336915DF0}" srcOrd="1" destOrd="0" presId="urn:microsoft.com/office/officeart/2005/8/layout/vList4"/>
    <dgm:cxn modelId="{B6A52E97-EBE2-4B71-ABFB-877A6F2B00C8}" type="presParOf" srcId="{0E0242F9-B5A4-47DA-B25C-1112A6F0CB97}" destId="{2521CCB6-ED45-4649-9D15-88278CDA1468}" srcOrd="0" destOrd="0" presId="urn:microsoft.com/office/officeart/2005/8/layout/vList4"/>
    <dgm:cxn modelId="{28496CCC-EE03-4BFD-8BE1-74A0FE6C4CD1}" type="presParOf" srcId="{2521CCB6-ED45-4649-9D15-88278CDA1468}" destId="{C04643B4-31DC-4F0F-A27E-808DB3B32C31}" srcOrd="0" destOrd="0" presId="urn:microsoft.com/office/officeart/2005/8/layout/vList4"/>
    <dgm:cxn modelId="{AAFC5E78-4E1F-402D-8F8A-885BB8ED542C}" type="presParOf" srcId="{2521CCB6-ED45-4649-9D15-88278CDA1468}" destId="{ED7967BC-7139-4C87-AB11-4573AB6B4BB0}" srcOrd="1" destOrd="0" presId="urn:microsoft.com/office/officeart/2005/8/layout/vList4"/>
    <dgm:cxn modelId="{88D56A1B-4083-4561-B1F8-DC5E3CDD6E06}" type="presParOf" srcId="{2521CCB6-ED45-4649-9D15-88278CDA1468}" destId="{AA6A253E-EBD0-41F8-BBE9-239B6C356102}" srcOrd="2" destOrd="0" presId="urn:microsoft.com/office/officeart/2005/8/layout/vList4"/>
    <dgm:cxn modelId="{3EE0808D-2CB6-4191-9E3D-0D69B0AC7418}" type="presParOf" srcId="{0E0242F9-B5A4-47DA-B25C-1112A6F0CB97}" destId="{3FE053E6-C887-4F3A-8EDD-8D38DF14EC29}" srcOrd="1" destOrd="0" presId="urn:microsoft.com/office/officeart/2005/8/layout/vList4"/>
    <dgm:cxn modelId="{EDF23704-81BC-4B3E-886C-5F2C8E15238F}" type="presParOf" srcId="{0E0242F9-B5A4-47DA-B25C-1112A6F0CB97}" destId="{AC036916-E95D-4DB4-A09D-FF8721970C59}" srcOrd="2" destOrd="0" presId="urn:microsoft.com/office/officeart/2005/8/layout/vList4"/>
    <dgm:cxn modelId="{B1725B3A-4B81-46E1-B906-3B18D7EB96C7}" type="presParOf" srcId="{AC036916-E95D-4DB4-A09D-FF8721970C59}" destId="{A68E9AAE-C65E-47E8-B1B4-FD182087C30B}" srcOrd="0" destOrd="0" presId="urn:microsoft.com/office/officeart/2005/8/layout/vList4"/>
    <dgm:cxn modelId="{E395128A-B0C3-4E21-8314-9F33EB58FAC0}" type="presParOf" srcId="{AC036916-E95D-4DB4-A09D-FF8721970C59}" destId="{D2D3FBF0-8553-4CB4-80BA-551BC7C057EA}" srcOrd="1" destOrd="0" presId="urn:microsoft.com/office/officeart/2005/8/layout/vList4"/>
    <dgm:cxn modelId="{4A4EC155-2FE1-467E-9DC7-BE4F30EC1D7E}" type="presParOf" srcId="{AC036916-E95D-4DB4-A09D-FF8721970C59}" destId="{B9D376EB-EA85-46B1-9D07-46D336915DF0}" srcOrd="2" destOrd="0" presId="urn:microsoft.com/office/officeart/2005/8/layout/vList4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AD950DD-8B6F-4379-BEBE-87BA2EEC2D5E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F6DB63F1-0CE2-4718-A78F-117018095673}">
      <dgm:prSet/>
      <dgm:spPr/>
      <dgm:t>
        <a:bodyPr/>
        <a:lstStyle/>
        <a:p>
          <a:r>
            <a:rPr lang="es-EC" dirty="0" smtClean="0"/>
            <a:t>En investigaciones futuras sobre callogénesis </a:t>
          </a:r>
          <a:r>
            <a:rPr lang="es-EC" i="1" dirty="0" smtClean="0"/>
            <a:t>in vitro</a:t>
          </a:r>
          <a:r>
            <a:rPr lang="es-EC" dirty="0" smtClean="0"/>
            <a:t> de hoja de </a:t>
          </a:r>
          <a:r>
            <a:rPr lang="es-EC" i="1" dirty="0" smtClean="0"/>
            <a:t>Kalanchoe </a:t>
          </a:r>
          <a:r>
            <a:rPr lang="es-EC" i="1" dirty="0" err="1" smtClean="0"/>
            <a:t>gastonis</a:t>
          </a:r>
          <a:r>
            <a:rPr lang="es-EC" i="1" dirty="0" smtClean="0"/>
            <a:t> </a:t>
          </a:r>
          <a:r>
            <a:rPr lang="es-EC" i="1" dirty="0" err="1" smtClean="0"/>
            <a:t>bonnieri</a:t>
          </a:r>
          <a:r>
            <a:rPr lang="es-EC" dirty="0" smtClean="0"/>
            <a:t> se recomienda  la utilización de concentraciones bajas de 2,4-D.</a:t>
          </a:r>
          <a:endParaRPr lang="es-EC" dirty="0"/>
        </a:p>
      </dgm:t>
    </dgm:pt>
    <dgm:pt modelId="{92439E01-6B3D-4891-BAF0-D7C7B25B940D}" type="parTrans" cxnId="{97FFAE5A-03D5-4BFD-B652-35295F38B37E}">
      <dgm:prSet/>
      <dgm:spPr/>
      <dgm:t>
        <a:bodyPr/>
        <a:lstStyle/>
        <a:p>
          <a:endParaRPr lang="es-EC"/>
        </a:p>
      </dgm:t>
    </dgm:pt>
    <dgm:pt modelId="{E480392A-398B-4CD5-B5C4-F6ABC311C0B3}" type="sibTrans" cxnId="{97FFAE5A-03D5-4BFD-B652-35295F38B37E}">
      <dgm:prSet/>
      <dgm:spPr/>
      <dgm:t>
        <a:bodyPr/>
        <a:lstStyle/>
        <a:p>
          <a:endParaRPr lang="es-EC"/>
        </a:p>
      </dgm:t>
    </dgm:pt>
    <dgm:pt modelId="{4DE49879-D95B-4FA1-8716-0D67FF3B2547}">
      <dgm:prSet/>
      <dgm:spPr/>
      <dgm:t>
        <a:bodyPr/>
        <a:lstStyle/>
        <a:p>
          <a:r>
            <a:rPr lang="es-EC" smtClean="0"/>
            <a:t>Se recomienda realizar subcultivos de callo </a:t>
          </a:r>
          <a:r>
            <a:rPr lang="es-EC" i="1" smtClean="0"/>
            <a:t>in vitro</a:t>
          </a:r>
          <a:r>
            <a:rPr lang="es-EC" smtClean="0"/>
            <a:t> de hoja de </a:t>
          </a:r>
          <a:r>
            <a:rPr lang="es-EC" i="1" smtClean="0"/>
            <a:t>Kalanchoe gastonis bonnieri</a:t>
          </a:r>
          <a:r>
            <a:rPr lang="es-EC" smtClean="0"/>
            <a:t> para evitar la oxidación del tejido y potenciar la producción de metabolitos secundarios</a:t>
          </a:r>
          <a:r>
            <a:rPr lang="es-EC" i="1" smtClean="0"/>
            <a:t>.</a:t>
          </a:r>
          <a:endParaRPr lang="es-EC"/>
        </a:p>
      </dgm:t>
    </dgm:pt>
    <dgm:pt modelId="{F2BF2F03-D0C2-450E-9311-8CC809EF0B18}" type="parTrans" cxnId="{D447DCD7-7ECA-47C2-9A55-34BB40E8B2C9}">
      <dgm:prSet/>
      <dgm:spPr/>
      <dgm:t>
        <a:bodyPr/>
        <a:lstStyle/>
        <a:p>
          <a:endParaRPr lang="es-EC"/>
        </a:p>
      </dgm:t>
    </dgm:pt>
    <dgm:pt modelId="{420A526B-43FF-47D7-A3AD-754699E3BD8D}" type="sibTrans" cxnId="{D447DCD7-7ECA-47C2-9A55-34BB40E8B2C9}">
      <dgm:prSet/>
      <dgm:spPr/>
      <dgm:t>
        <a:bodyPr/>
        <a:lstStyle/>
        <a:p>
          <a:endParaRPr lang="es-EC"/>
        </a:p>
      </dgm:t>
    </dgm:pt>
    <dgm:pt modelId="{806BA84E-AB13-40EB-AB16-603579C68A2F}">
      <dgm:prSet/>
      <dgm:spPr/>
      <dgm:t>
        <a:bodyPr/>
        <a:lstStyle/>
        <a:p>
          <a:r>
            <a:rPr lang="es-EC" dirty="0" smtClean="0"/>
            <a:t>Tomando en cuenta que existen una gran cantidad de compuestos antioxidantes que no son hidrosolubles como carotenoides  y terpenos, se recomienda el uso de solventes liposolubles para la extracción de metabolitos secundarios.</a:t>
          </a:r>
          <a:endParaRPr lang="es-EC" dirty="0"/>
        </a:p>
      </dgm:t>
    </dgm:pt>
    <dgm:pt modelId="{E3009F27-C905-4DD4-B457-4298FD04140F}" type="parTrans" cxnId="{1C9C2591-584C-490E-8248-2DF7D3C96796}">
      <dgm:prSet/>
      <dgm:spPr/>
      <dgm:t>
        <a:bodyPr/>
        <a:lstStyle/>
        <a:p>
          <a:endParaRPr lang="es-EC"/>
        </a:p>
      </dgm:t>
    </dgm:pt>
    <dgm:pt modelId="{9EAA52D1-9DC1-45AB-BF04-ACBBF4506887}" type="sibTrans" cxnId="{1C9C2591-584C-490E-8248-2DF7D3C96796}">
      <dgm:prSet/>
      <dgm:spPr/>
      <dgm:t>
        <a:bodyPr/>
        <a:lstStyle/>
        <a:p>
          <a:endParaRPr lang="es-EC"/>
        </a:p>
      </dgm:t>
    </dgm:pt>
    <dgm:pt modelId="{3D0096BF-4496-4406-A0E0-B660FE24B0EE}" type="pres">
      <dgm:prSet presAssocID="{CAD950DD-8B6F-4379-BEBE-87BA2EEC2D5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4821344-D463-4D94-B630-866346E756C4}" type="pres">
      <dgm:prSet presAssocID="{F6DB63F1-0CE2-4718-A78F-11701809567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95A1F3-85D3-47B5-B5A3-BA8C854ADCE5}" type="pres">
      <dgm:prSet presAssocID="{E480392A-398B-4CD5-B5C4-F6ABC311C0B3}" presName="spacer" presStyleCnt="0"/>
      <dgm:spPr/>
    </dgm:pt>
    <dgm:pt modelId="{FD819F77-2C2B-4E5A-99FC-9784B9302C79}" type="pres">
      <dgm:prSet presAssocID="{4DE49879-D95B-4FA1-8716-0D67FF3B254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48C490-990C-41D8-B674-8C5229CBD47F}" type="pres">
      <dgm:prSet presAssocID="{420A526B-43FF-47D7-A3AD-754699E3BD8D}" presName="spacer" presStyleCnt="0"/>
      <dgm:spPr/>
    </dgm:pt>
    <dgm:pt modelId="{5D396BAE-D0E3-4920-B04A-8181A25EC345}" type="pres">
      <dgm:prSet presAssocID="{806BA84E-AB13-40EB-AB16-603579C68A2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447DCD7-7ECA-47C2-9A55-34BB40E8B2C9}" srcId="{CAD950DD-8B6F-4379-BEBE-87BA2EEC2D5E}" destId="{4DE49879-D95B-4FA1-8716-0D67FF3B2547}" srcOrd="1" destOrd="0" parTransId="{F2BF2F03-D0C2-450E-9311-8CC809EF0B18}" sibTransId="{420A526B-43FF-47D7-A3AD-754699E3BD8D}"/>
    <dgm:cxn modelId="{6CB2687A-DDDB-464D-9B1C-B71406AEA540}" type="presOf" srcId="{806BA84E-AB13-40EB-AB16-603579C68A2F}" destId="{5D396BAE-D0E3-4920-B04A-8181A25EC345}" srcOrd="0" destOrd="0" presId="urn:microsoft.com/office/officeart/2005/8/layout/vList2"/>
    <dgm:cxn modelId="{96883257-A6CD-4A42-B5B5-484A2DFD7338}" type="presOf" srcId="{4DE49879-D95B-4FA1-8716-0D67FF3B2547}" destId="{FD819F77-2C2B-4E5A-99FC-9784B9302C79}" srcOrd="0" destOrd="0" presId="urn:microsoft.com/office/officeart/2005/8/layout/vList2"/>
    <dgm:cxn modelId="{393B52D5-47BC-4F2D-B25A-21FD53419EFD}" type="presOf" srcId="{CAD950DD-8B6F-4379-BEBE-87BA2EEC2D5E}" destId="{3D0096BF-4496-4406-A0E0-B660FE24B0EE}" srcOrd="0" destOrd="0" presId="urn:microsoft.com/office/officeart/2005/8/layout/vList2"/>
    <dgm:cxn modelId="{1C9C2591-584C-490E-8248-2DF7D3C96796}" srcId="{CAD950DD-8B6F-4379-BEBE-87BA2EEC2D5E}" destId="{806BA84E-AB13-40EB-AB16-603579C68A2F}" srcOrd="2" destOrd="0" parTransId="{E3009F27-C905-4DD4-B457-4298FD04140F}" sibTransId="{9EAA52D1-9DC1-45AB-BF04-ACBBF4506887}"/>
    <dgm:cxn modelId="{DF33C795-A3F7-4611-9CC7-2323993C5C66}" type="presOf" srcId="{F6DB63F1-0CE2-4718-A78F-117018095673}" destId="{64821344-D463-4D94-B630-866346E756C4}" srcOrd="0" destOrd="0" presId="urn:microsoft.com/office/officeart/2005/8/layout/vList2"/>
    <dgm:cxn modelId="{97FFAE5A-03D5-4BFD-B652-35295F38B37E}" srcId="{CAD950DD-8B6F-4379-BEBE-87BA2EEC2D5E}" destId="{F6DB63F1-0CE2-4718-A78F-117018095673}" srcOrd="0" destOrd="0" parTransId="{92439E01-6B3D-4891-BAF0-D7C7B25B940D}" sibTransId="{E480392A-398B-4CD5-B5C4-F6ABC311C0B3}"/>
    <dgm:cxn modelId="{1D4A9955-F3A5-443A-A9A7-38D4398F348B}" type="presParOf" srcId="{3D0096BF-4496-4406-A0E0-B660FE24B0EE}" destId="{64821344-D463-4D94-B630-866346E756C4}" srcOrd="0" destOrd="0" presId="urn:microsoft.com/office/officeart/2005/8/layout/vList2"/>
    <dgm:cxn modelId="{6C4DAE65-3DE0-44D5-86E4-B91CDD85D22B}" type="presParOf" srcId="{3D0096BF-4496-4406-A0E0-B660FE24B0EE}" destId="{0595A1F3-85D3-47B5-B5A3-BA8C854ADCE5}" srcOrd="1" destOrd="0" presId="urn:microsoft.com/office/officeart/2005/8/layout/vList2"/>
    <dgm:cxn modelId="{FC35EBB1-16B4-4932-9EB0-131856D1ABA5}" type="presParOf" srcId="{3D0096BF-4496-4406-A0E0-B660FE24B0EE}" destId="{FD819F77-2C2B-4E5A-99FC-9784B9302C79}" srcOrd="2" destOrd="0" presId="urn:microsoft.com/office/officeart/2005/8/layout/vList2"/>
    <dgm:cxn modelId="{5F40F36B-2C97-4685-B99C-788F742E973A}" type="presParOf" srcId="{3D0096BF-4496-4406-A0E0-B660FE24B0EE}" destId="{BD48C490-990C-41D8-B674-8C5229CBD47F}" srcOrd="3" destOrd="0" presId="urn:microsoft.com/office/officeart/2005/8/layout/vList2"/>
    <dgm:cxn modelId="{8A1866C2-F972-4B16-870C-525D9C41B32B}" type="presParOf" srcId="{3D0096BF-4496-4406-A0E0-B660FE24B0EE}" destId="{5D396BAE-D0E3-4920-B04A-8181A25EC34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0C7296-C88D-4F6C-BC19-0E1B91793290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942952F3-03F1-4925-A936-2584D866B109}">
      <dgm:prSet phldrT="[Texto]" custT="1"/>
      <dgm:spPr>
        <a:ln>
          <a:solidFill>
            <a:srgbClr val="28A014"/>
          </a:solidFill>
        </a:ln>
      </dgm:spPr>
      <dgm:t>
        <a:bodyPr/>
        <a:lstStyle/>
        <a:p>
          <a:r>
            <a:rPr lang="es-EC" sz="2000" dirty="0" smtClean="0"/>
            <a:t>Cultivo </a:t>
          </a:r>
          <a:r>
            <a:rPr lang="es-EC" sz="2000" i="1" dirty="0" smtClean="0"/>
            <a:t>in vitro </a:t>
          </a:r>
          <a:r>
            <a:rPr lang="es-EC" sz="2000" i="0" dirty="0" smtClean="0"/>
            <a:t>de Dulcamara</a:t>
          </a:r>
          <a:endParaRPr lang="es-EC" sz="2000" i="0" dirty="0"/>
        </a:p>
      </dgm:t>
    </dgm:pt>
    <dgm:pt modelId="{4133689E-DE2C-48A1-8DE5-038ED1144B72}" type="parTrans" cxnId="{981D8CEE-DD9E-4AC1-AD94-EE680F27BF4F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C" sz="2000"/>
        </a:p>
      </dgm:t>
    </dgm:pt>
    <dgm:pt modelId="{689D3F3C-107A-4BA8-94E6-5F7E81B4C61A}" type="sibTrans" cxnId="{981D8CEE-DD9E-4AC1-AD94-EE680F27BF4F}">
      <dgm:prSet/>
      <dgm:spPr/>
      <dgm:t>
        <a:bodyPr/>
        <a:lstStyle/>
        <a:p>
          <a:endParaRPr lang="es-EC" sz="2000"/>
        </a:p>
      </dgm:t>
    </dgm:pt>
    <dgm:pt modelId="{0B92B5B1-EFC1-45A0-A4A7-5D58E703039C}">
      <dgm:prSet phldrT="[Texto]" custT="1"/>
      <dgm:spPr>
        <a:ln>
          <a:solidFill>
            <a:srgbClr val="28A014"/>
          </a:solidFill>
        </a:ln>
      </dgm:spPr>
      <dgm:t>
        <a:bodyPr/>
        <a:lstStyle/>
        <a:p>
          <a:r>
            <a:rPr lang="es-EC" sz="2000" dirty="0" smtClean="0"/>
            <a:t>Cultivos asépticos</a:t>
          </a:r>
          <a:endParaRPr lang="es-EC" sz="2000" dirty="0"/>
        </a:p>
      </dgm:t>
    </dgm:pt>
    <dgm:pt modelId="{FA6CBDE6-928C-4CD1-B093-E8521E35723E}" type="parTrans" cxnId="{3319A715-8914-4AA5-9AF9-5EF3D5E3E785}">
      <dgm:prSet/>
      <dgm:spPr>
        <a:ln>
          <a:solidFill>
            <a:srgbClr val="28A014"/>
          </a:solidFill>
        </a:ln>
      </dgm:spPr>
      <dgm:t>
        <a:bodyPr/>
        <a:lstStyle/>
        <a:p>
          <a:endParaRPr lang="es-EC" sz="2000"/>
        </a:p>
      </dgm:t>
    </dgm:pt>
    <dgm:pt modelId="{9272AD88-2FF4-40E1-926F-CEAC408C5B5E}" type="sibTrans" cxnId="{3319A715-8914-4AA5-9AF9-5EF3D5E3E785}">
      <dgm:prSet/>
      <dgm:spPr/>
      <dgm:t>
        <a:bodyPr/>
        <a:lstStyle/>
        <a:p>
          <a:endParaRPr lang="es-EC" sz="2000"/>
        </a:p>
      </dgm:t>
    </dgm:pt>
    <dgm:pt modelId="{105ED7BE-C9F6-4C74-8AB7-79EA1FA4AECF}">
      <dgm:prSet phldrT="[Texto]" custT="1"/>
      <dgm:spPr>
        <a:ln>
          <a:solidFill>
            <a:srgbClr val="28A014"/>
          </a:solidFill>
        </a:ln>
      </dgm:spPr>
      <dgm:t>
        <a:bodyPr/>
        <a:lstStyle/>
        <a:p>
          <a:r>
            <a:rPr lang="es-EC" sz="2000" dirty="0" smtClean="0"/>
            <a:t>Fácil extracción</a:t>
          </a:r>
        </a:p>
      </dgm:t>
    </dgm:pt>
    <dgm:pt modelId="{FE1CA2C9-8932-4EFE-8537-E7752CDB0058}" type="parTrans" cxnId="{79F5CF1D-C71E-4048-BF21-182E5438C432}">
      <dgm:prSet/>
      <dgm:spPr>
        <a:ln>
          <a:solidFill>
            <a:srgbClr val="28A014"/>
          </a:solidFill>
        </a:ln>
      </dgm:spPr>
      <dgm:t>
        <a:bodyPr/>
        <a:lstStyle/>
        <a:p>
          <a:endParaRPr lang="es-EC" sz="2000"/>
        </a:p>
      </dgm:t>
    </dgm:pt>
    <dgm:pt modelId="{E65ADC59-A67F-4EE6-82C9-25C6B2FCF225}" type="sibTrans" cxnId="{79F5CF1D-C71E-4048-BF21-182E5438C432}">
      <dgm:prSet/>
      <dgm:spPr/>
      <dgm:t>
        <a:bodyPr/>
        <a:lstStyle/>
        <a:p>
          <a:endParaRPr lang="es-EC" sz="2000"/>
        </a:p>
      </dgm:t>
    </dgm:pt>
    <dgm:pt modelId="{7F27E61F-63A4-4D26-A36F-F0053AA262C2}">
      <dgm:prSet phldrT="[Texto]" custT="1"/>
      <dgm:spPr>
        <a:ln>
          <a:solidFill>
            <a:srgbClr val="28A014"/>
          </a:solidFill>
        </a:ln>
      </dgm:spPr>
      <dgm:t>
        <a:bodyPr/>
        <a:lstStyle/>
        <a:p>
          <a:r>
            <a:rPr lang="es-EC" sz="2000" dirty="0" smtClean="0"/>
            <a:t>Sistemas producción </a:t>
          </a:r>
          <a:endParaRPr lang="es-EC" sz="2000" dirty="0"/>
        </a:p>
      </dgm:t>
    </dgm:pt>
    <dgm:pt modelId="{191B450C-1C06-455B-AAB8-E9988FAD16C1}" type="parTrans" cxnId="{F00A0264-FCF8-41FF-A39C-FE9D3C218F7A}">
      <dgm:prSet/>
      <dgm:spPr>
        <a:ln>
          <a:solidFill>
            <a:srgbClr val="28A014"/>
          </a:solidFill>
        </a:ln>
      </dgm:spPr>
      <dgm:t>
        <a:bodyPr/>
        <a:lstStyle/>
        <a:p>
          <a:endParaRPr lang="es-EC" sz="2000"/>
        </a:p>
      </dgm:t>
    </dgm:pt>
    <dgm:pt modelId="{CC6FA7D0-DCCA-4702-9897-3666739EE40E}" type="sibTrans" cxnId="{F00A0264-FCF8-41FF-A39C-FE9D3C218F7A}">
      <dgm:prSet/>
      <dgm:spPr/>
      <dgm:t>
        <a:bodyPr/>
        <a:lstStyle/>
        <a:p>
          <a:endParaRPr lang="es-EC" sz="2000"/>
        </a:p>
      </dgm:t>
    </dgm:pt>
    <dgm:pt modelId="{D7DE7F6A-67F0-4045-95DB-91C29DC46594}">
      <dgm:prSet phldrT="[Texto]" custT="1"/>
      <dgm:spPr>
        <a:ln>
          <a:solidFill>
            <a:srgbClr val="28A014"/>
          </a:solidFill>
        </a:ln>
      </dgm:spPr>
      <dgm:t>
        <a:bodyPr/>
        <a:lstStyle/>
        <a:p>
          <a:r>
            <a:rPr lang="es-EC" sz="2000" dirty="0" smtClean="0"/>
            <a:t>Sin influencia de variaciones</a:t>
          </a:r>
          <a:endParaRPr lang="es-EC" sz="2000" dirty="0"/>
        </a:p>
      </dgm:t>
    </dgm:pt>
    <dgm:pt modelId="{DF43FEC7-85BF-467C-BCCD-42705983F13E}" type="parTrans" cxnId="{57CBC05D-F17A-4C7F-BAF8-A57451FC4181}">
      <dgm:prSet/>
      <dgm:spPr>
        <a:ln>
          <a:solidFill>
            <a:srgbClr val="28A014"/>
          </a:solidFill>
        </a:ln>
      </dgm:spPr>
      <dgm:t>
        <a:bodyPr/>
        <a:lstStyle/>
        <a:p>
          <a:endParaRPr lang="es-EC" sz="2000"/>
        </a:p>
      </dgm:t>
    </dgm:pt>
    <dgm:pt modelId="{5603922C-71C4-420D-A400-DC0B70D0132D}" type="sibTrans" cxnId="{57CBC05D-F17A-4C7F-BAF8-A57451FC4181}">
      <dgm:prSet/>
      <dgm:spPr/>
      <dgm:t>
        <a:bodyPr/>
        <a:lstStyle/>
        <a:p>
          <a:endParaRPr lang="es-EC" sz="2000"/>
        </a:p>
      </dgm:t>
    </dgm:pt>
    <dgm:pt modelId="{82475EFB-C5DB-465B-B094-592EA50F059F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28A014"/>
          </a:solidFill>
        </a:ln>
      </dgm:spPr>
      <dgm:t>
        <a:bodyPr/>
        <a:lstStyle/>
        <a:p>
          <a:r>
            <a:rPr lang="es-EC" sz="2000" dirty="0" smtClean="0"/>
            <a:t>Calidad de metabolitos</a:t>
          </a:r>
          <a:endParaRPr lang="es-EC" sz="2000" dirty="0"/>
        </a:p>
      </dgm:t>
    </dgm:pt>
    <dgm:pt modelId="{70BC804D-BCC9-4F1E-B39E-AF765E3BEBEE}" type="parTrans" cxnId="{D3D8E970-801F-4F0D-9E84-4211321F973F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28A014"/>
          </a:solidFill>
        </a:ln>
      </dgm:spPr>
      <dgm:t>
        <a:bodyPr/>
        <a:lstStyle/>
        <a:p>
          <a:endParaRPr lang="es-EC" sz="2000"/>
        </a:p>
      </dgm:t>
    </dgm:pt>
    <dgm:pt modelId="{76E1D8D2-0FE0-4E7C-9D01-6ABEDAA7614F}" type="sibTrans" cxnId="{D3D8E970-801F-4F0D-9E84-4211321F973F}">
      <dgm:prSet/>
      <dgm:spPr/>
      <dgm:t>
        <a:bodyPr/>
        <a:lstStyle/>
        <a:p>
          <a:endParaRPr lang="es-EC" sz="2000"/>
        </a:p>
      </dgm:t>
    </dgm:pt>
    <dgm:pt modelId="{5638495C-91A4-4CED-818B-AB31E9E99E1F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28A014"/>
          </a:solidFill>
        </a:ln>
      </dgm:spPr>
      <dgm:t>
        <a:bodyPr/>
        <a:lstStyle/>
        <a:p>
          <a:r>
            <a:rPr lang="es-EC" sz="2000" dirty="0" smtClean="0"/>
            <a:t>Callogénesis</a:t>
          </a:r>
          <a:endParaRPr lang="es-EC" sz="2000" dirty="0"/>
        </a:p>
      </dgm:t>
    </dgm:pt>
    <dgm:pt modelId="{BCFD807A-B665-4E4A-AD5D-363B87A92B95}" type="parTrans" cxnId="{D29A27CC-77E2-4396-9F26-BE73115DA13F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28A014"/>
          </a:solidFill>
        </a:ln>
      </dgm:spPr>
      <dgm:t>
        <a:bodyPr/>
        <a:lstStyle/>
        <a:p>
          <a:endParaRPr lang="es-EC" sz="2000"/>
        </a:p>
      </dgm:t>
    </dgm:pt>
    <dgm:pt modelId="{A5B7E148-1F30-4DAF-869B-EA3614615F86}" type="sibTrans" cxnId="{D29A27CC-77E2-4396-9F26-BE73115DA13F}">
      <dgm:prSet/>
      <dgm:spPr/>
      <dgm:t>
        <a:bodyPr/>
        <a:lstStyle/>
        <a:p>
          <a:endParaRPr lang="es-EC" sz="2000"/>
        </a:p>
      </dgm:t>
    </dgm:pt>
    <dgm:pt modelId="{16D62BB7-0E0F-49CA-A13B-F4009F8FD775}" type="pres">
      <dgm:prSet presAssocID="{D70C7296-C88D-4F6C-BC19-0E1B9179329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7583536F-7919-47F0-8AA0-8EFD99CA46BB}" type="pres">
      <dgm:prSet presAssocID="{942952F3-03F1-4925-A936-2584D866B109}" presName="hierRoot1" presStyleCnt="0">
        <dgm:presLayoutVars>
          <dgm:hierBranch val="init"/>
        </dgm:presLayoutVars>
      </dgm:prSet>
      <dgm:spPr/>
    </dgm:pt>
    <dgm:pt modelId="{D63553AF-7107-487D-89D3-81C992DCF232}" type="pres">
      <dgm:prSet presAssocID="{942952F3-03F1-4925-A936-2584D866B109}" presName="rootComposite1" presStyleCnt="0"/>
      <dgm:spPr/>
    </dgm:pt>
    <dgm:pt modelId="{809EECD5-CBCF-4AB8-948E-BAB3DD5D517C}" type="pres">
      <dgm:prSet presAssocID="{942952F3-03F1-4925-A936-2584D866B109}" presName="rootText1" presStyleLbl="node0" presStyleIdx="0" presStyleCnt="1" custScaleY="12742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21C27C9-2696-4EF1-BB10-4DE0827F8511}" type="pres">
      <dgm:prSet presAssocID="{942952F3-03F1-4925-A936-2584D866B109}" presName="rootConnector1" presStyleLbl="node1" presStyleIdx="0" presStyleCnt="0"/>
      <dgm:spPr/>
      <dgm:t>
        <a:bodyPr/>
        <a:lstStyle/>
        <a:p>
          <a:endParaRPr lang="es-EC"/>
        </a:p>
      </dgm:t>
    </dgm:pt>
    <dgm:pt modelId="{FE7B8134-BAAC-451D-9D05-4060E7390513}" type="pres">
      <dgm:prSet presAssocID="{942952F3-03F1-4925-A936-2584D866B109}" presName="hierChild2" presStyleCnt="0"/>
      <dgm:spPr/>
    </dgm:pt>
    <dgm:pt modelId="{BDD64CC5-0AD3-4552-94F6-E84E8521A666}" type="pres">
      <dgm:prSet presAssocID="{FA6CBDE6-928C-4CD1-B093-E8521E35723E}" presName="Name64" presStyleLbl="parChTrans1D2" presStyleIdx="0" presStyleCnt="3"/>
      <dgm:spPr/>
      <dgm:t>
        <a:bodyPr/>
        <a:lstStyle/>
        <a:p>
          <a:endParaRPr lang="es-EC"/>
        </a:p>
      </dgm:t>
    </dgm:pt>
    <dgm:pt modelId="{68A02301-AEA7-4833-BDA6-BE87DFC81A16}" type="pres">
      <dgm:prSet presAssocID="{0B92B5B1-EFC1-45A0-A4A7-5D58E703039C}" presName="hierRoot2" presStyleCnt="0">
        <dgm:presLayoutVars>
          <dgm:hierBranch val="init"/>
        </dgm:presLayoutVars>
      </dgm:prSet>
      <dgm:spPr/>
    </dgm:pt>
    <dgm:pt modelId="{EA5A02B1-A7C8-4BD9-9A81-C1C0F7BD8818}" type="pres">
      <dgm:prSet presAssocID="{0B92B5B1-EFC1-45A0-A4A7-5D58E703039C}" presName="rootComposite" presStyleCnt="0"/>
      <dgm:spPr/>
    </dgm:pt>
    <dgm:pt modelId="{A0D12103-668D-4F80-ACDC-B8C7547F1CCA}" type="pres">
      <dgm:prSet presAssocID="{0B92B5B1-EFC1-45A0-A4A7-5D58E703039C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97D8109-CAF3-4846-825C-2829D516E288}" type="pres">
      <dgm:prSet presAssocID="{0B92B5B1-EFC1-45A0-A4A7-5D58E703039C}" presName="rootConnector" presStyleLbl="node2" presStyleIdx="0" presStyleCnt="3"/>
      <dgm:spPr/>
      <dgm:t>
        <a:bodyPr/>
        <a:lstStyle/>
        <a:p>
          <a:endParaRPr lang="es-EC"/>
        </a:p>
      </dgm:t>
    </dgm:pt>
    <dgm:pt modelId="{5BF01C92-15F1-45E1-BBA6-F4A6BBD9930C}" type="pres">
      <dgm:prSet presAssocID="{0B92B5B1-EFC1-45A0-A4A7-5D58E703039C}" presName="hierChild4" presStyleCnt="0"/>
      <dgm:spPr/>
    </dgm:pt>
    <dgm:pt modelId="{08759344-A56A-4F95-A77D-877688AA035F}" type="pres">
      <dgm:prSet presAssocID="{70BC804D-BCC9-4F1E-B39E-AF765E3BEBEE}" presName="Name64" presStyleLbl="parChTrans1D3" presStyleIdx="0" presStyleCnt="3"/>
      <dgm:spPr/>
      <dgm:t>
        <a:bodyPr/>
        <a:lstStyle/>
        <a:p>
          <a:endParaRPr lang="es-EC"/>
        </a:p>
      </dgm:t>
    </dgm:pt>
    <dgm:pt modelId="{6B05EF30-3243-4BBD-9A1B-08E2332DC6EA}" type="pres">
      <dgm:prSet presAssocID="{82475EFB-C5DB-465B-B094-592EA50F059F}" presName="hierRoot2" presStyleCnt="0">
        <dgm:presLayoutVars>
          <dgm:hierBranch val="init"/>
        </dgm:presLayoutVars>
      </dgm:prSet>
      <dgm:spPr/>
    </dgm:pt>
    <dgm:pt modelId="{57EEC9C0-7CCB-4BF2-A024-126F022B4698}" type="pres">
      <dgm:prSet presAssocID="{82475EFB-C5DB-465B-B094-592EA50F059F}" presName="rootComposite" presStyleCnt="0"/>
      <dgm:spPr/>
    </dgm:pt>
    <dgm:pt modelId="{A221F64F-DBCB-47E0-96DB-58B3DFF64761}" type="pres">
      <dgm:prSet presAssocID="{82475EFB-C5DB-465B-B094-592EA50F059F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89391DF-B33A-4FBF-A78A-79B3916EC56E}" type="pres">
      <dgm:prSet presAssocID="{82475EFB-C5DB-465B-B094-592EA50F059F}" presName="rootConnector" presStyleLbl="node3" presStyleIdx="0" presStyleCnt="3"/>
      <dgm:spPr/>
      <dgm:t>
        <a:bodyPr/>
        <a:lstStyle/>
        <a:p>
          <a:endParaRPr lang="es-EC"/>
        </a:p>
      </dgm:t>
    </dgm:pt>
    <dgm:pt modelId="{1E565297-A40E-4CC8-809A-1C85CA9E6FE1}" type="pres">
      <dgm:prSet presAssocID="{82475EFB-C5DB-465B-B094-592EA50F059F}" presName="hierChild4" presStyleCnt="0"/>
      <dgm:spPr/>
    </dgm:pt>
    <dgm:pt modelId="{CDD170E0-31A1-4478-AF07-E125A6EFC07C}" type="pres">
      <dgm:prSet presAssocID="{82475EFB-C5DB-465B-B094-592EA50F059F}" presName="hierChild5" presStyleCnt="0"/>
      <dgm:spPr/>
    </dgm:pt>
    <dgm:pt modelId="{60E92590-0F66-42B6-AB86-85A43E2071D7}" type="pres">
      <dgm:prSet presAssocID="{0B92B5B1-EFC1-45A0-A4A7-5D58E703039C}" presName="hierChild5" presStyleCnt="0"/>
      <dgm:spPr/>
    </dgm:pt>
    <dgm:pt modelId="{EBD7A133-2D5D-45F0-B422-544A1C789C27}" type="pres">
      <dgm:prSet presAssocID="{FE1CA2C9-8932-4EFE-8537-E7752CDB0058}" presName="Name64" presStyleLbl="parChTrans1D2" presStyleIdx="1" presStyleCnt="3"/>
      <dgm:spPr/>
      <dgm:t>
        <a:bodyPr/>
        <a:lstStyle/>
        <a:p>
          <a:endParaRPr lang="es-EC"/>
        </a:p>
      </dgm:t>
    </dgm:pt>
    <dgm:pt modelId="{EE4D157E-20AF-4398-A4ED-00F7570D1605}" type="pres">
      <dgm:prSet presAssocID="{105ED7BE-C9F6-4C74-8AB7-79EA1FA4AECF}" presName="hierRoot2" presStyleCnt="0">
        <dgm:presLayoutVars>
          <dgm:hierBranch val="init"/>
        </dgm:presLayoutVars>
      </dgm:prSet>
      <dgm:spPr/>
    </dgm:pt>
    <dgm:pt modelId="{8FE1E57C-7F36-4277-AC5C-FD253717E761}" type="pres">
      <dgm:prSet presAssocID="{105ED7BE-C9F6-4C74-8AB7-79EA1FA4AECF}" presName="rootComposite" presStyleCnt="0"/>
      <dgm:spPr/>
    </dgm:pt>
    <dgm:pt modelId="{5CFBA7B0-E0DF-4462-BED2-FAC7417CEC39}" type="pres">
      <dgm:prSet presAssocID="{105ED7BE-C9F6-4C74-8AB7-79EA1FA4AECF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4932094-C5D1-4326-9334-ABCD7D4E4CE2}" type="pres">
      <dgm:prSet presAssocID="{105ED7BE-C9F6-4C74-8AB7-79EA1FA4AECF}" presName="rootConnector" presStyleLbl="node2" presStyleIdx="1" presStyleCnt="3"/>
      <dgm:spPr/>
      <dgm:t>
        <a:bodyPr/>
        <a:lstStyle/>
        <a:p>
          <a:endParaRPr lang="es-EC"/>
        </a:p>
      </dgm:t>
    </dgm:pt>
    <dgm:pt modelId="{BC9DBEF2-B2BE-4DF5-910A-28A773C81D99}" type="pres">
      <dgm:prSet presAssocID="{105ED7BE-C9F6-4C74-8AB7-79EA1FA4AECF}" presName="hierChild4" presStyleCnt="0"/>
      <dgm:spPr/>
    </dgm:pt>
    <dgm:pt modelId="{17ED775E-D78F-4151-BC38-5D98C307787F}" type="pres">
      <dgm:prSet presAssocID="{BCFD807A-B665-4E4A-AD5D-363B87A92B95}" presName="Name64" presStyleLbl="parChTrans1D3" presStyleIdx="1" presStyleCnt="3"/>
      <dgm:spPr/>
      <dgm:t>
        <a:bodyPr/>
        <a:lstStyle/>
        <a:p>
          <a:endParaRPr lang="es-EC"/>
        </a:p>
      </dgm:t>
    </dgm:pt>
    <dgm:pt modelId="{245CC155-5362-4B95-A844-A91032B95C86}" type="pres">
      <dgm:prSet presAssocID="{5638495C-91A4-4CED-818B-AB31E9E99E1F}" presName="hierRoot2" presStyleCnt="0">
        <dgm:presLayoutVars>
          <dgm:hierBranch val="init"/>
        </dgm:presLayoutVars>
      </dgm:prSet>
      <dgm:spPr/>
    </dgm:pt>
    <dgm:pt modelId="{E8E9DA96-F85F-4929-9D78-77070BBC9D0B}" type="pres">
      <dgm:prSet presAssocID="{5638495C-91A4-4CED-818B-AB31E9E99E1F}" presName="rootComposite" presStyleCnt="0"/>
      <dgm:spPr/>
    </dgm:pt>
    <dgm:pt modelId="{E0F6C6A0-DE0A-452C-A9EA-7EFEB9E4CBFA}" type="pres">
      <dgm:prSet presAssocID="{5638495C-91A4-4CED-818B-AB31E9E99E1F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297607B-5DAA-4A5E-BE47-274B4D276662}" type="pres">
      <dgm:prSet presAssocID="{5638495C-91A4-4CED-818B-AB31E9E99E1F}" presName="rootConnector" presStyleLbl="node3" presStyleIdx="1" presStyleCnt="3"/>
      <dgm:spPr/>
      <dgm:t>
        <a:bodyPr/>
        <a:lstStyle/>
        <a:p>
          <a:endParaRPr lang="es-EC"/>
        </a:p>
      </dgm:t>
    </dgm:pt>
    <dgm:pt modelId="{1214B9D8-9036-4665-B5FA-11E4600EE54B}" type="pres">
      <dgm:prSet presAssocID="{5638495C-91A4-4CED-818B-AB31E9E99E1F}" presName="hierChild4" presStyleCnt="0"/>
      <dgm:spPr/>
    </dgm:pt>
    <dgm:pt modelId="{7240944F-63F9-4C03-A32F-9CCCC0CBB16A}" type="pres">
      <dgm:prSet presAssocID="{5638495C-91A4-4CED-818B-AB31E9E99E1F}" presName="hierChild5" presStyleCnt="0"/>
      <dgm:spPr/>
    </dgm:pt>
    <dgm:pt modelId="{641D9471-7CBD-4AE3-A7C2-13173C872137}" type="pres">
      <dgm:prSet presAssocID="{105ED7BE-C9F6-4C74-8AB7-79EA1FA4AECF}" presName="hierChild5" presStyleCnt="0"/>
      <dgm:spPr/>
    </dgm:pt>
    <dgm:pt modelId="{658BD498-2446-4379-846B-A6FB9BAEE027}" type="pres">
      <dgm:prSet presAssocID="{191B450C-1C06-455B-AAB8-E9988FAD16C1}" presName="Name64" presStyleLbl="parChTrans1D2" presStyleIdx="2" presStyleCnt="3"/>
      <dgm:spPr/>
      <dgm:t>
        <a:bodyPr/>
        <a:lstStyle/>
        <a:p>
          <a:endParaRPr lang="es-EC"/>
        </a:p>
      </dgm:t>
    </dgm:pt>
    <dgm:pt modelId="{30014B22-56DE-4DAA-9B7A-0EA4CDE41C95}" type="pres">
      <dgm:prSet presAssocID="{7F27E61F-63A4-4D26-A36F-F0053AA262C2}" presName="hierRoot2" presStyleCnt="0">
        <dgm:presLayoutVars>
          <dgm:hierBranch val="init"/>
        </dgm:presLayoutVars>
      </dgm:prSet>
      <dgm:spPr/>
    </dgm:pt>
    <dgm:pt modelId="{27BE4393-71A7-498F-9DEE-55660FD6CCEB}" type="pres">
      <dgm:prSet presAssocID="{7F27E61F-63A4-4D26-A36F-F0053AA262C2}" presName="rootComposite" presStyleCnt="0"/>
      <dgm:spPr/>
    </dgm:pt>
    <dgm:pt modelId="{3F9CAEBB-2AB9-48AE-8AEB-DF363298EF59}" type="pres">
      <dgm:prSet presAssocID="{7F27E61F-63A4-4D26-A36F-F0053AA262C2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6188C91-85E5-46FE-8FE5-D0C0A456B840}" type="pres">
      <dgm:prSet presAssocID="{7F27E61F-63A4-4D26-A36F-F0053AA262C2}" presName="rootConnector" presStyleLbl="node2" presStyleIdx="2" presStyleCnt="3"/>
      <dgm:spPr/>
      <dgm:t>
        <a:bodyPr/>
        <a:lstStyle/>
        <a:p>
          <a:endParaRPr lang="es-EC"/>
        </a:p>
      </dgm:t>
    </dgm:pt>
    <dgm:pt modelId="{09A93C60-3750-4920-887E-A1BEB871C72D}" type="pres">
      <dgm:prSet presAssocID="{7F27E61F-63A4-4D26-A36F-F0053AA262C2}" presName="hierChild4" presStyleCnt="0"/>
      <dgm:spPr/>
    </dgm:pt>
    <dgm:pt modelId="{039FB6F7-E2C4-4ABD-AF1C-58B42A2F1DDA}" type="pres">
      <dgm:prSet presAssocID="{DF43FEC7-85BF-467C-BCCD-42705983F13E}" presName="Name64" presStyleLbl="parChTrans1D3" presStyleIdx="2" presStyleCnt="3"/>
      <dgm:spPr/>
      <dgm:t>
        <a:bodyPr/>
        <a:lstStyle/>
        <a:p>
          <a:endParaRPr lang="es-EC"/>
        </a:p>
      </dgm:t>
    </dgm:pt>
    <dgm:pt modelId="{55427A61-C146-426A-A035-3062696F31E3}" type="pres">
      <dgm:prSet presAssocID="{D7DE7F6A-67F0-4045-95DB-91C29DC46594}" presName="hierRoot2" presStyleCnt="0">
        <dgm:presLayoutVars>
          <dgm:hierBranch val="init"/>
        </dgm:presLayoutVars>
      </dgm:prSet>
      <dgm:spPr/>
    </dgm:pt>
    <dgm:pt modelId="{6C986D93-E44F-4351-A71D-13AA7536110A}" type="pres">
      <dgm:prSet presAssocID="{D7DE7F6A-67F0-4045-95DB-91C29DC46594}" presName="rootComposite" presStyleCnt="0"/>
      <dgm:spPr/>
    </dgm:pt>
    <dgm:pt modelId="{DD221B34-1BBC-4416-AE2A-C1F9EC928CB8}" type="pres">
      <dgm:prSet presAssocID="{D7DE7F6A-67F0-4045-95DB-91C29DC46594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3084B0A-36B8-4ABD-98FA-93F03DDA3F60}" type="pres">
      <dgm:prSet presAssocID="{D7DE7F6A-67F0-4045-95DB-91C29DC46594}" presName="rootConnector" presStyleLbl="node3" presStyleIdx="2" presStyleCnt="3"/>
      <dgm:spPr/>
      <dgm:t>
        <a:bodyPr/>
        <a:lstStyle/>
        <a:p>
          <a:endParaRPr lang="es-EC"/>
        </a:p>
      </dgm:t>
    </dgm:pt>
    <dgm:pt modelId="{446D23C0-3F5E-4E41-B3E4-ED7BB47D13FA}" type="pres">
      <dgm:prSet presAssocID="{D7DE7F6A-67F0-4045-95DB-91C29DC46594}" presName="hierChild4" presStyleCnt="0"/>
      <dgm:spPr/>
    </dgm:pt>
    <dgm:pt modelId="{C5DA5D3C-6868-4CF5-90AD-5CEFF020DB42}" type="pres">
      <dgm:prSet presAssocID="{D7DE7F6A-67F0-4045-95DB-91C29DC46594}" presName="hierChild5" presStyleCnt="0"/>
      <dgm:spPr/>
    </dgm:pt>
    <dgm:pt modelId="{A419CC32-7C3A-4733-971F-4FE9E091005E}" type="pres">
      <dgm:prSet presAssocID="{7F27E61F-63A4-4D26-A36F-F0053AA262C2}" presName="hierChild5" presStyleCnt="0"/>
      <dgm:spPr/>
    </dgm:pt>
    <dgm:pt modelId="{923B0FB2-BF88-44D3-8F94-61D4569ECCAE}" type="pres">
      <dgm:prSet presAssocID="{942952F3-03F1-4925-A936-2584D866B109}" presName="hierChild3" presStyleCnt="0"/>
      <dgm:spPr/>
    </dgm:pt>
  </dgm:ptLst>
  <dgm:cxnLst>
    <dgm:cxn modelId="{AD13F4CC-28C6-45DB-AE2F-D67300955B9D}" type="presOf" srcId="{FA6CBDE6-928C-4CD1-B093-E8521E35723E}" destId="{BDD64CC5-0AD3-4552-94F6-E84E8521A666}" srcOrd="0" destOrd="0" presId="urn:microsoft.com/office/officeart/2009/3/layout/HorizontalOrganizationChart"/>
    <dgm:cxn modelId="{64C555CB-EEAE-467C-ABB8-8572ADB0FA2A}" type="presOf" srcId="{70BC804D-BCC9-4F1E-B39E-AF765E3BEBEE}" destId="{08759344-A56A-4F95-A77D-877688AA035F}" srcOrd="0" destOrd="0" presId="urn:microsoft.com/office/officeart/2009/3/layout/HorizontalOrganizationChart"/>
    <dgm:cxn modelId="{40F591CC-C620-4297-9ED6-687AA6E58FF2}" type="presOf" srcId="{5638495C-91A4-4CED-818B-AB31E9E99E1F}" destId="{C297607B-5DAA-4A5E-BE47-274B4D276662}" srcOrd="1" destOrd="0" presId="urn:microsoft.com/office/officeart/2009/3/layout/HorizontalOrganizationChart"/>
    <dgm:cxn modelId="{D3D8E970-801F-4F0D-9E84-4211321F973F}" srcId="{0B92B5B1-EFC1-45A0-A4A7-5D58E703039C}" destId="{82475EFB-C5DB-465B-B094-592EA50F059F}" srcOrd="0" destOrd="0" parTransId="{70BC804D-BCC9-4F1E-B39E-AF765E3BEBEE}" sibTransId="{76E1D8D2-0FE0-4E7C-9D01-6ABEDAA7614F}"/>
    <dgm:cxn modelId="{F00A0264-FCF8-41FF-A39C-FE9D3C218F7A}" srcId="{942952F3-03F1-4925-A936-2584D866B109}" destId="{7F27E61F-63A4-4D26-A36F-F0053AA262C2}" srcOrd="2" destOrd="0" parTransId="{191B450C-1C06-455B-AAB8-E9988FAD16C1}" sibTransId="{CC6FA7D0-DCCA-4702-9897-3666739EE40E}"/>
    <dgm:cxn modelId="{02A5625B-11F1-4CC7-A90D-47A5FB0ADEA6}" type="presOf" srcId="{942952F3-03F1-4925-A936-2584D866B109}" destId="{921C27C9-2696-4EF1-BB10-4DE0827F8511}" srcOrd="1" destOrd="0" presId="urn:microsoft.com/office/officeart/2009/3/layout/HorizontalOrganizationChart"/>
    <dgm:cxn modelId="{79F5CF1D-C71E-4048-BF21-182E5438C432}" srcId="{942952F3-03F1-4925-A936-2584D866B109}" destId="{105ED7BE-C9F6-4C74-8AB7-79EA1FA4AECF}" srcOrd="1" destOrd="0" parTransId="{FE1CA2C9-8932-4EFE-8537-E7752CDB0058}" sibTransId="{E65ADC59-A67F-4EE6-82C9-25C6B2FCF225}"/>
    <dgm:cxn modelId="{8B36A298-DCE2-4024-80A6-7F6BAB233E8E}" type="presOf" srcId="{DF43FEC7-85BF-467C-BCCD-42705983F13E}" destId="{039FB6F7-E2C4-4ABD-AF1C-58B42A2F1DDA}" srcOrd="0" destOrd="0" presId="urn:microsoft.com/office/officeart/2009/3/layout/HorizontalOrganizationChart"/>
    <dgm:cxn modelId="{D29A27CC-77E2-4396-9F26-BE73115DA13F}" srcId="{105ED7BE-C9F6-4C74-8AB7-79EA1FA4AECF}" destId="{5638495C-91A4-4CED-818B-AB31E9E99E1F}" srcOrd="0" destOrd="0" parTransId="{BCFD807A-B665-4E4A-AD5D-363B87A92B95}" sibTransId="{A5B7E148-1F30-4DAF-869B-EA3614615F86}"/>
    <dgm:cxn modelId="{73DC4A14-4D8A-4B4A-8B81-5E9BF95FCFC8}" type="presOf" srcId="{0B92B5B1-EFC1-45A0-A4A7-5D58E703039C}" destId="{097D8109-CAF3-4846-825C-2829D516E288}" srcOrd="1" destOrd="0" presId="urn:microsoft.com/office/officeart/2009/3/layout/HorizontalOrganizationChart"/>
    <dgm:cxn modelId="{070D9051-6E64-4E2A-A0C9-EC0541677ABE}" type="presOf" srcId="{FE1CA2C9-8932-4EFE-8537-E7752CDB0058}" destId="{EBD7A133-2D5D-45F0-B422-544A1C789C27}" srcOrd="0" destOrd="0" presId="urn:microsoft.com/office/officeart/2009/3/layout/HorizontalOrganizationChart"/>
    <dgm:cxn modelId="{92D88EBF-AC70-4BEA-A4D1-B27E14B4CAF8}" type="presOf" srcId="{942952F3-03F1-4925-A936-2584D866B109}" destId="{809EECD5-CBCF-4AB8-948E-BAB3DD5D517C}" srcOrd="0" destOrd="0" presId="urn:microsoft.com/office/officeart/2009/3/layout/HorizontalOrganizationChart"/>
    <dgm:cxn modelId="{E7634B01-51FD-4FE9-A306-3BBE8172558E}" type="presOf" srcId="{5638495C-91A4-4CED-818B-AB31E9E99E1F}" destId="{E0F6C6A0-DE0A-452C-A9EA-7EFEB9E4CBFA}" srcOrd="0" destOrd="0" presId="urn:microsoft.com/office/officeart/2009/3/layout/HorizontalOrganizationChart"/>
    <dgm:cxn modelId="{57CBC05D-F17A-4C7F-BAF8-A57451FC4181}" srcId="{7F27E61F-63A4-4D26-A36F-F0053AA262C2}" destId="{D7DE7F6A-67F0-4045-95DB-91C29DC46594}" srcOrd="0" destOrd="0" parTransId="{DF43FEC7-85BF-467C-BCCD-42705983F13E}" sibTransId="{5603922C-71C4-420D-A400-DC0B70D0132D}"/>
    <dgm:cxn modelId="{CF10C59B-0F74-4425-B006-AE94C482F4F3}" type="presOf" srcId="{191B450C-1C06-455B-AAB8-E9988FAD16C1}" destId="{658BD498-2446-4379-846B-A6FB9BAEE027}" srcOrd="0" destOrd="0" presId="urn:microsoft.com/office/officeart/2009/3/layout/HorizontalOrganizationChart"/>
    <dgm:cxn modelId="{2B360F60-F661-46DA-9FA6-C092BFCE93D6}" type="presOf" srcId="{D7DE7F6A-67F0-4045-95DB-91C29DC46594}" destId="{DD221B34-1BBC-4416-AE2A-C1F9EC928CB8}" srcOrd="0" destOrd="0" presId="urn:microsoft.com/office/officeart/2009/3/layout/HorizontalOrganizationChart"/>
    <dgm:cxn modelId="{98CE674D-A5B9-443D-92E5-B2C06966632D}" type="presOf" srcId="{D70C7296-C88D-4F6C-BC19-0E1B91793290}" destId="{16D62BB7-0E0F-49CA-A13B-F4009F8FD775}" srcOrd="0" destOrd="0" presId="urn:microsoft.com/office/officeart/2009/3/layout/HorizontalOrganizationChart"/>
    <dgm:cxn modelId="{C19960FD-BED1-4DB1-97FE-C522EDD95C16}" type="presOf" srcId="{82475EFB-C5DB-465B-B094-592EA50F059F}" destId="{E89391DF-B33A-4FBF-A78A-79B3916EC56E}" srcOrd="1" destOrd="0" presId="urn:microsoft.com/office/officeart/2009/3/layout/HorizontalOrganizationChart"/>
    <dgm:cxn modelId="{81879E75-15B8-485F-94F1-BE0619582DE7}" type="presOf" srcId="{82475EFB-C5DB-465B-B094-592EA50F059F}" destId="{A221F64F-DBCB-47E0-96DB-58B3DFF64761}" srcOrd="0" destOrd="0" presId="urn:microsoft.com/office/officeart/2009/3/layout/HorizontalOrganizationChart"/>
    <dgm:cxn modelId="{981D8CEE-DD9E-4AC1-AD94-EE680F27BF4F}" srcId="{D70C7296-C88D-4F6C-BC19-0E1B91793290}" destId="{942952F3-03F1-4925-A936-2584D866B109}" srcOrd="0" destOrd="0" parTransId="{4133689E-DE2C-48A1-8DE5-038ED1144B72}" sibTransId="{689D3F3C-107A-4BA8-94E6-5F7E81B4C61A}"/>
    <dgm:cxn modelId="{8A8C7D65-7E07-4E60-B9D6-FA82B309E2D7}" type="presOf" srcId="{7F27E61F-63A4-4D26-A36F-F0053AA262C2}" destId="{D6188C91-85E5-46FE-8FE5-D0C0A456B840}" srcOrd="1" destOrd="0" presId="urn:microsoft.com/office/officeart/2009/3/layout/HorizontalOrganizationChart"/>
    <dgm:cxn modelId="{3319A715-8914-4AA5-9AF9-5EF3D5E3E785}" srcId="{942952F3-03F1-4925-A936-2584D866B109}" destId="{0B92B5B1-EFC1-45A0-A4A7-5D58E703039C}" srcOrd="0" destOrd="0" parTransId="{FA6CBDE6-928C-4CD1-B093-E8521E35723E}" sibTransId="{9272AD88-2FF4-40E1-926F-CEAC408C5B5E}"/>
    <dgm:cxn modelId="{7F367462-7597-4900-B295-9E003EE45643}" type="presOf" srcId="{D7DE7F6A-67F0-4045-95DB-91C29DC46594}" destId="{53084B0A-36B8-4ABD-98FA-93F03DDA3F60}" srcOrd="1" destOrd="0" presId="urn:microsoft.com/office/officeart/2009/3/layout/HorizontalOrganizationChart"/>
    <dgm:cxn modelId="{593DBE0B-4F62-429C-A756-75F5E62FE18D}" type="presOf" srcId="{105ED7BE-C9F6-4C74-8AB7-79EA1FA4AECF}" destId="{5CFBA7B0-E0DF-4462-BED2-FAC7417CEC39}" srcOrd="0" destOrd="0" presId="urn:microsoft.com/office/officeart/2009/3/layout/HorizontalOrganizationChart"/>
    <dgm:cxn modelId="{D3DD2F8D-A986-49BC-AA7C-A2C08F1EAC18}" type="presOf" srcId="{7F27E61F-63A4-4D26-A36F-F0053AA262C2}" destId="{3F9CAEBB-2AB9-48AE-8AEB-DF363298EF59}" srcOrd="0" destOrd="0" presId="urn:microsoft.com/office/officeart/2009/3/layout/HorizontalOrganizationChart"/>
    <dgm:cxn modelId="{D2021451-2E86-4F71-9BF9-3A77CEF94A25}" type="presOf" srcId="{0B92B5B1-EFC1-45A0-A4A7-5D58E703039C}" destId="{A0D12103-668D-4F80-ACDC-B8C7547F1CCA}" srcOrd="0" destOrd="0" presId="urn:microsoft.com/office/officeart/2009/3/layout/HorizontalOrganizationChart"/>
    <dgm:cxn modelId="{D44A6D6F-D911-4DEC-9745-83E7F9F260EF}" type="presOf" srcId="{BCFD807A-B665-4E4A-AD5D-363B87A92B95}" destId="{17ED775E-D78F-4151-BC38-5D98C307787F}" srcOrd="0" destOrd="0" presId="urn:microsoft.com/office/officeart/2009/3/layout/HorizontalOrganizationChart"/>
    <dgm:cxn modelId="{89295F98-2EBE-487C-AFB4-627F93B001AD}" type="presOf" srcId="{105ED7BE-C9F6-4C74-8AB7-79EA1FA4AECF}" destId="{34932094-C5D1-4326-9334-ABCD7D4E4CE2}" srcOrd="1" destOrd="0" presId="urn:microsoft.com/office/officeart/2009/3/layout/HorizontalOrganizationChart"/>
    <dgm:cxn modelId="{5FA2D4C5-66DD-4F77-B477-950B89253E44}" type="presParOf" srcId="{16D62BB7-0E0F-49CA-A13B-F4009F8FD775}" destId="{7583536F-7919-47F0-8AA0-8EFD99CA46BB}" srcOrd="0" destOrd="0" presId="urn:microsoft.com/office/officeart/2009/3/layout/HorizontalOrganizationChart"/>
    <dgm:cxn modelId="{6883CDB5-0285-4721-A22C-433BDCD92188}" type="presParOf" srcId="{7583536F-7919-47F0-8AA0-8EFD99CA46BB}" destId="{D63553AF-7107-487D-89D3-81C992DCF232}" srcOrd="0" destOrd="0" presId="urn:microsoft.com/office/officeart/2009/3/layout/HorizontalOrganizationChart"/>
    <dgm:cxn modelId="{0395B490-F91C-42F4-8D7B-F60FFF0FCBA2}" type="presParOf" srcId="{D63553AF-7107-487D-89D3-81C992DCF232}" destId="{809EECD5-CBCF-4AB8-948E-BAB3DD5D517C}" srcOrd="0" destOrd="0" presId="urn:microsoft.com/office/officeart/2009/3/layout/HorizontalOrganizationChart"/>
    <dgm:cxn modelId="{5E9959EA-211F-477F-A94C-5E743249A1C3}" type="presParOf" srcId="{D63553AF-7107-487D-89D3-81C992DCF232}" destId="{921C27C9-2696-4EF1-BB10-4DE0827F8511}" srcOrd="1" destOrd="0" presId="urn:microsoft.com/office/officeart/2009/3/layout/HorizontalOrganizationChart"/>
    <dgm:cxn modelId="{0E6B00E6-AA57-4C6C-BBC1-EA4878E2C4BD}" type="presParOf" srcId="{7583536F-7919-47F0-8AA0-8EFD99CA46BB}" destId="{FE7B8134-BAAC-451D-9D05-4060E7390513}" srcOrd="1" destOrd="0" presId="urn:microsoft.com/office/officeart/2009/3/layout/HorizontalOrganizationChart"/>
    <dgm:cxn modelId="{5EF5BC2D-D4DD-4504-8A27-B1454D5D92DA}" type="presParOf" srcId="{FE7B8134-BAAC-451D-9D05-4060E7390513}" destId="{BDD64CC5-0AD3-4552-94F6-E84E8521A666}" srcOrd="0" destOrd="0" presId="urn:microsoft.com/office/officeart/2009/3/layout/HorizontalOrganizationChart"/>
    <dgm:cxn modelId="{F8A90282-4034-4506-B500-53B42AA06613}" type="presParOf" srcId="{FE7B8134-BAAC-451D-9D05-4060E7390513}" destId="{68A02301-AEA7-4833-BDA6-BE87DFC81A16}" srcOrd="1" destOrd="0" presId="urn:microsoft.com/office/officeart/2009/3/layout/HorizontalOrganizationChart"/>
    <dgm:cxn modelId="{AFE4CD81-3C63-4C76-ACF0-9703A6DA9DFE}" type="presParOf" srcId="{68A02301-AEA7-4833-BDA6-BE87DFC81A16}" destId="{EA5A02B1-A7C8-4BD9-9A81-C1C0F7BD8818}" srcOrd="0" destOrd="0" presId="urn:microsoft.com/office/officeart/2009/3/layout/HorizontalOrganizationChart"/>
    <dgm:cxn modelId="{FD1EA3F1-C881-4284-B812-AFF5BA3CAAEE}" type="presParOf" srcId="{EA5A02B1-A7C8-4BD9-9A81-C1C0F7BD8818}" destId="{A0D12103-668D-4F80-ACDC-B8C7547F1CCA}" srcOrd="0" destOrd="0" presId="urn:microsoft.com/office/officeart/2009/3/layout/HorizontalOrganizationChart"/>
    <dgm:cxn modelId="{9E3FEC9C-A730-4A4F-9B9D-3CF03AC3E7EB}" type="presParOf" srcId="{EA5A02B1-A7C8-4BD9-9A81-C1C0F7BD8818}" destId="{097D8109-CAF3-4846-825C-2829D516E288}" srcOrd="1" destOrd="0" presId="urn:microsoft.com/office/officeart/2009/3/layout/HorizontalOrganizationChart"/>
    <dgm:cxn modelId="{E9AB9C8C-4497-47EF-9372-E78D1C224CDA}" type="presParOf" srcId="{68A02301-AEA7-4833-BDA6-BE87DFC81A16}" destId="{5BF01C92-15F1-45E1-BBA6-F4A6BBD9930C}" srcOrd="1" destOrd="0" presId="urn:microsoft.com/office/officeart/2009/3/layout/HorizontalOrganizationChart"/>
    <dgm:cxn modelId="{E3A0AD2F-D595-4707-863C-54DDD436CCDA}" type="presParOf" srcId="{5BF01C92-15F1-45E1-BBA6-F4A6BBD9930C}" destId="{08759344-A56A-4F95-A77D-877688AA035F}" srcOrd="0" destOrd="0" presId="urn:microsoft.com/office/officeart/2009/3/layout/HorizontalOrganizationChart"/>
    <dgm:cxn modelId="{21CE29D5-A6DC-451F-B0CC-28C95A93B2A6}" type="presParOf" srcId="{5BF01C92-15F1-45E1-BBA6-F4A6BBD9930C}" destId="{6B05EF30-3243-4BBD-9A1B-08E2332DC6EA}" srcOrd="1" destOrd="0" presId="urn:microsoft.com/office/officeart/2009/3/layout/HorizontalOrganizationChart"/>
    <dgm:cxn modelId="{F5186BBA-ED16-43A6-B1CE-7A48FF9A0E2F}" type="presParOf" srcId="{6B05EF30-3243-4BBD-9A1B-08E2332DC6EA}" destId="{57EEC9C0-7CCB-4BF2-A024-126F022B4698}" srcOrd="0" destOrd="0" presId="urn:microsoft.com/office/officeart/2009/3/layout/HorizontalOrganizationChart"/>
    <dgm:cxn modelId="{10602142-81CD-4E3B-A2CB-F385C8E0941C}" type="presParOf" srcId="{57EEC9C0-7CCB-4BF2-A024-126F022B4698}" destId="{A221F64F-DBCB-47E0-96DB-58B3DFF64761}" srcOrd="0" destOrd="0" presId="urn:microsoft.com/office/officeart/2009/3/layout/HorizontalOrganizationChart"/>
    <dgm:cxn modelId="{133B1DE6-4785-4C73-AF27-C350CA556D4E}" type="presParOf" srcId="{57EEC9C0-7CCB-4BF2-A024-126F022B4698}" destId="{E89391DF-B33A-4FBF-A78A-79B3916EC56E}" srcOrd="1" destOrd="0" presId="urn:microsoft.com/office/officeart/2009/3/layout/HorizontalOrganizationChart"/>
    <dgm:cxn modelId="{61EDE057-0EF8-49D3-BD70-198FBEB75710}" type="presParOf" srcId="{6B05EF30-3243-4BBD-9A1B-08E2332DC6EA}" destId="{1E565297-A40E-4CC8-809A-1C85CA9E6FE1}" srcOrd="1" destOrd="0" presId="urn:microsoft.com/office/officeart/2009/3/layout/HorizontalOrganizationChart"/>
    <dgm:cxn modelId="{D3D2F9FC-B4DD-454A-9860-99AD9E3A4730}" type="presParOf" srcId="{6B05EF30-3243-4BBD-9A1B-08E2332DC6EA}" destId="{CDD170E0-31A1-4478-AF07-E125A6EFC07C}" srcOrd="2" destOrd="0" presId="urn:microsoft.com/office/officeart/2009/3/layout/HorizontalOrganizationChart"/>
    <dgm:cxn modelId="{619360C9-04A0-4C77-86E6-513C1AE76797}" type="presParOf" srcId="{68A02301-AEA7-4833-BDA6-BE87DFC81A16}" destId="{60E92590-0F66-42B6-AB86-85A43E2071D7}" srcOrd="2" destOrd="0" presId="urn:microsoft.com/office/officeart/2009/3/layout/HorizontalOrganizationChart"/>
    <dgm:cxn modelId="{8E38DD7B-6594-4B8E-80F7-B509168546D5}" type="presParOf" srcId="{FE7B8134-BAAC-451D-9D05-4060E7390513}" destId="{EBD7A133-2D5D-45F0-B422-544A1C789C27}" srcOrd="2" destOrd="0" presId="urn:microsoft.com/office/officeart/2009/3/layout/HorizontalOrganizationChart"/>
    <dgm:cxn modelId="{BDB71330-1C5E-459A-B896-18A5BDF1A2EE}" type="presParOf" srcId="{FE7B8134-BAAC-451D-9D05-4060E7390513}" destId="{EE4D157E-20AF-4398-A4ED-00F7570D1605}" srcOrd="3" destOrd="0" presId="urn:microsoft.com/office/officeart/2009/3/layout/HorizontalOrganizationChart"/>
    <dgm:cxn modelId="{40E5D194-BDD5-4E4F-BE3A-8AFC984093B9}" type="presParOf" srcId="{EE4D157E-20AF-4398-A4ED-00F7570D1605}" destId="{8FE1E57C-7F36-4277-AC5C-FD253717E761}" srcOrd="0" destOrd="0" presId="urn:microsoft.com/office/officeart/2009/3/layout/HorizontalOrganizationChart"/>
    <dgm:cxn modelId="{5CA92073-E4FC-44A3-8369-4E9D8A5A6120}" type="presParOf" srcId="{8FE1E57C-7F36-4277-AC5C-FD253717E761}" destId="{5CFBA7B0-E0DF-4462-BED2-FAC7417CEC39}" srcOrd="0" destOrd="0" presId="urn:microsoft.com/office/officeart/2009/3/layout/HorizontalOrganizationChart"/>
    <dgm:cxn modelId="{B12AD405-2860-4C1B-ADC2-5446F143CAA1}" type="presParOf" srcId="{8FE1E57C-7F36-4277-AC5C-FD253717E761}" destId="{34932094-C5D1-4326-9334-ABCD7D4E4CE2}" srcOrd="1" destOrd="0" presId="urn:microsoft.com/office/officeart/2009/3/layout/HorizontalOrganizationChart"/>
    <dgm:cxn modelId="{EF249CC9-D60E-41F2-B634-32A1F13E8560}" type="presParOf" srcId="{EE4D157E-20AF-4398-A4ED-00F7570D1605}" destId="{BC9DBEF2-B2BE-4DF5-910A-28A773C81D99}" srcOrd="1" destOrd="0" presId="urn:microsoft.com/office/officeart/2009/3/layout/HorizontalOrganizationChart"/>
    <dgm:cxn modelId="{8D4A0974-8E66-4981-8285-54915540C3C8}" type="presParOf" srcId="{BC9DBEF2-B2BE-4DF5-910A-28A773C81D99}" destId="{17ED775E-D78F-4151-BC38-5D98C307787F}" srcOrd="0" destOrd="0" presId="urn:microsoft.com/office/officeart/2009/3/layout/HorizontalOrganizationChart"/>
    <dgm:cxn modelId="{531C3D40-7E56-46E4-9100-F47B502CBFC2}" type="presParOf" srcId="{BC9DBEF2-B2BE-4DF5-910A-28A773C81D99}" destId="{245CC155-5362-4B95-A844-A91032B95C86}" srcOrd="1" destOrd="0" presId="urn:microsoft.com/office/officeart/2009/3/layout/HorizontalOrganizationChart"/>
    <dgm:cxn modelId="{5F462895-28B8-497D-B132-22F93C599D0D}" type="presParOf" srcId="{245CC155-5362-4B95-A844-A91032B95C86}" destId="{E8E9DA96-F85F-4929-9D78-77070BBC9D0B}" srcOrd="0" destOrd="0" presId="urn:microsoft.com/office/officeart/2009/3/layout/HorizontalOrganizationChart"/>
    <dgm:cxn modelId="{BE1DF08A-376C-4FF9-B17A-D6D6C852EF19}" type="presParOf" srcId="{E8E9DA96-F85F-4929-9D78-77070BBC9D0B}" destId="{E0F6C6A0-DE0A-452C-A9EA-7EFEB9E4CBFA}" srcOrd="0" destOrd="0" presId="urn:microsoft.com/office/officeart/2009/3/layout/HorizontalOrganizationChart"/>
    <dgm:cxn modelId="{85649922-CEF8-4F51-B785-CC6877748C05}" type="presParOf" srcId="{E8E9DA96-F85F-4929-9D78-77070BBC9D0B}" destId="{C297607B-5DAA-4A5E-BE47-274B4D276662}" srcOrd="1" destOrd="0" presId="urn:microsoft.com/office/officeart/2009/3/layout/HorizontalOrganizationChart"/>
    <dgm:cxn modelId="{79140F66-5E75-46FE-B769-00F4C1581D49}" type="presParOf" srcId="{245CC155-5362-4B95-A844-A91032B95C86}" destId="{1214B9D8-9036-4665-B5FA-11E4600EE54B}" srcOrd="1" destOrd="0" presId="urn:microsoft.com/office/officeart/2009/3/layout/HorizontalOrganizationChart"/>
    <dgm:cxn modelId="{8A0BC678-7AC3-4F96-84F4-CF544332A9C6}" type="presParOf" srcId="{245CC155-5362-4B95-A844-A91032B95C86}" destId="{7240944F-63F9-4C03-A32F-9CCCC0CBB16A}" srcOrd="2" destOrd="0" presId="urn:microsoft.com/office/officeart/2009/3/layout/HorizontalOrganizationChart"/>
    <dgm:cxn modelId="{53963FDD-F582-4283-84A5-147F8C078149}" type="presParOf" srcId="{EE4D157E-20AF-4398-A4ED-00F7570D1605}" destId="{641D9471-7CBD-4AE3-A7C2-13173C872137}" srcOrd="2" destOrd="0" presId="urn:microsoft.com/office/officeart/2009/3/layout/HorizontalOrganizationChart"/>
    <dgm:cxn modelId="{7595A03B-757B-4235-A402-92DC7530C45F}" type="presParOf" srcId="{FE7B8134-BAAC-451D-9D05-4060E7390513}" destId="{658BD498-2446-4379-846B-A6FB9BAEE027}" srcOrd="4" destOrd="0" presId="urn:microsoft.com/office/officeart/2009/3/layout/HorizontalOrganizationChart"/>
    <dgm:cxn modelId="{90B91B0B-F6E3-4004-883A-E50B95D5D7FE}" type="presParOf" srcId="{FE7B8134-BAAC-451D-9D05-4060E7390513}" destId="{30014B22-56DE-4DAA-9B7A-0EA4CDE41C95}" srcOrd="5" destOrd="0" presId="urn:microsoft.com/office/officeart/2009/3/layout/HorizontalOrganizationChart"/>
    <dgm:cxn modelId="{DCE3A649-74D8-49E7-A576-CAC6266F22F1}" type="presParOf" srcId="{30014B22-56DE-4DAA-9B7A-0EA4CDE41C95}" destId="{27BE4393-71A7-498F-9DEE-55660FD6CCEB}" srcOrd="0" destOrd="0" presId="urn:microsoft.com/office/officeart/2009/3/layout/HorizontalOrganizationChart"/>
    <dgm:cxn modelId="{4739BAE3-59E1-48BE-B5BA-959B74F33C42}" type="presParOf" srcId="{27BE4393-71A7-498F-9DEE-55660FD6CCEB}" destId="{3F9CAEBB-2AB9-48AE-8AEB-DF363298EF59}" srcOrd="0" destOrd="0" presId="urn:microsoft.com/office/officeart/2009/3/layout/HorizontalOrganizationChart"/>
    <dgm:cxn modelId="{1CC9957E-2217-4B68-A9C1-0F7456770493}" type="presParOf" srcId="{27BE4393-71A7-498F-9DEE-55660FD6CCEB}" destId="{D6188C91-85E5-46FE-8FE5-D0C0A456B840}" srcOrd="1" destOrd="0" presId="urn:microsoft.com/office/officeart/2009/3/layout/HorizontalOrganizationChart"/>
    <dgm:cxn modelId="{2E07DD34-BB02-484A-B07A-F3715D0F703F}" type="presParOf" srcId="{30014B22-56DE-4DAA-9B7A-0EA4CDE41C95}" destId="{09A93C60-3750-4920-887E-A1BEB871C72D}" srcOrd="1" destOrd="0" presId="urn:microsoft.com/office/officeart/2009/3/layout/HorizontalOrganizationChart"/>
    <dgm:cxn modelId="{37572ED6-98C0-482C-9717-1DADE5BE82B0}" type="presParOf" srcId="{09A93C60-3750-4920-887E-A1BEB871C72D}" destId="{039FB6F7-E2C4-4ABD-AF1C-58B42A2F1DDA}" srcOrd="0" destOrd="0" presId="urn:microsoft.com/office/officeart/2009/3/layout/HorizontalOrganizationChart"/>
    <dgm:cxn modelId="{12006543-9F3E-4176-9392-44D29CF17B31}" type="presParOf" srcId="{09A93C60-3750-4920-887E-A1BEB871C72D}" destId="{55427A61-C146-426A-A035-3062696F31E3}" srcOrd="1" destOrd="0" presId="urn:microsoft.com/office/officeart/2009/3/layout/HorizontalOrganizationChart"/>
    <dgm:cxn modelId="{7F2581A5-EFBB-4865-814B-C29307C08384}" type="presParOf" srcId="{55427A61-C146-426A-A035-3062696F31E3}" destId="{6C986D93-E44F-4351-A71D-13AA7536110A}" srcOrd="0" destOrd="0" presId="urn:microsoft.com/office/officeart/2009/3/layout/HorizontalOrganizationChart"/>
    <dgm:cxn modelId="{136D1FA0-8306-4140-ACB7-0AF442A27E62}" type="presParOf" srcId="{6C986D93-E44F-4351-A71D-13AA7536110A}" destId="{DD221B34-1BBC-4416-AE2A-C1F9EC928CB8}" srcOrd="0" destOrd="0" presId="urn:microsoft.com/office/officeart/2009/3/layout/HorizontalOrganizationChart"/>
    <dgm:cxn modelId="{39ABE297-36DB-4E9A-B504-9BC9E75BE982}" type="presParOf" srcId="{6C986D93-E44F-4351-A71D-13AA7536110A}" destId="{53084B0A-36B8-4ABD-98FA-93F03DDA3F60}" srcOrd="1" destOrd="0" presId="urn:microsoft.com/office/officeart/2009/3/layout/HorizontalOrganizationChart"/>
    <dgm:cxn modelId="{ECB120E8-898C-46BC-97A8-CD6D2DF9021A}" type="presParOf" srcId="{55427A61-C146-426A-A035-3062696F31E3}" destId="{446D23C0-3F5E-4E41-B3E4-ED7BB47D13FA}" srcOrd="1" destOrd="0" presId="urn:microsoft.com/office/officeart/2009/3/layout/HorizontalOrganizationChart"/>
    <dgm:cxn modelId="{1A5CB824-8906-4666-A514-FC44AEEDA4BF}" type="presParOf" srcId="{55427A61-C146-426A-A035-3062696F31E3}" destId="{C5DA5D3C-6868-4CF5-90AD-5CEFF020DB42}" srcOrd="2" destOrd="0" presId="urn:microsoft.com/office/officeart/2009/3/layout/HorizontalOrganizationChart"/>
    <dgm:cxn modelId="{21457DA0-1E90-4846-BADF-498FB480766A}" type="presParOf" srcId="{30014B22-56DE-4DAA-9B7A-0EA4CDE41C95}" destId="{A419CC32-7C3A-4733-971F-4FE9E091005E}" srcOrd="2" destOrd="0" presId="urn:microsoft.com/office/officeart/2009/3/layout/HorizontalOrganizationChart"/>
    <dgm:cxn modelId="{39E7E424-EDB7-4950-BFF6-311A1355317B}" type="presParOf" srcId="{7583536F-7919-47F0-8AA0-8EFD99CA46BB}" destId="{923B0FB2-BF88-44D3-8F94-61D4569ECCAE}" srcOrd="2" destOrd="0" presId="urn:microsoft.com/office/officeart/2009/3/layout/HorizontalOrganizationChart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4AF226-F5B8-4368-AB9A-CEE2C94F9EC8}" type="doc">
      <dgm:prSet loTypeId="urn:microsoft.com/office/officeart/2005/8/layout/lProcess2" loCatId="list" qsTypeId="urn:microsoft.com/office/officeart/2005/8/quickstyle/3d2" qsCatId="3D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43E1414F-11AE-4CD3-8FED-AE15652FB256}">
      <dgm:prSet custT="1"/>
      <dgm:spPr/>
      <dgm:t>
        <a:bodyPr/>
        <a:lstStyle/>
        <a:p>
          <a:pPr algn="just"/>
          <a:endParaRPr lang="es-EC" sz="2000" dirty="0" smtClean="0"/>
        </a:p>
        <a:p>
          <a:pPr algn="just"/>
          <a:endParaRPr lang="es-EC" sz="2000" dirty="0" smtClean="0"/>
        </a:p>
        <a:p>
          <a:pPr algn="just"/>
          <a:endParaRPr lang="es-EC" sz="2000" dirty="0" smtClean="0"/>
        </a:p>
        <a:p>
          <a:pPr algn="just"/>
          <a:r>
            <a:rPr lang="es-EC" sz="2000" dirty="0" smtClean="0"/>
            <a:t>Establecer un protocolo de callogénesis </a:t>
          </a:r>
          <a:r>
            <a:rPr lang="es-EC" sz="2000" i="1" dirty="0" smtClean="0"/>
            <a:t>in vitro</a:t>
          </a:r>
          <a:r>
            <a:rPr lang="es-EC" sz="2000" dirty="0" smtClean="0"/>
            <a:t> a partir de explantes de Dulcamara (</a:t>
          </a:r>
          <a:r>
            <a:rPr lang="es-EC" sz="2000" i="1" dirty="0" smtClean="0"/>
            <a:t>Kalanchoe </a:t>
          </a:r>
          <a:r>
            <a:rPr lang="es-EC" sz="2000" i="1" dirty="0" err="1" smtClean="0"/>
            <a:t>gastonis</a:t>
          </a:r>
          <a:r>
            <a:rPr lang="es-EC" sz="2000" i="1" dirty="0" smtClean="0"/>
            <a:t> </a:t>
          </a:r>
          <a:r>
            <a:rPr lang="es-EC" sz="2000" i="1" dirty="0" err="1" smtClean="0"/>
            <a:t>bonnieri</a:t>
          </a:r>
          <a:r>
            <a:rPr lang="es-EC" sz="2000" i="1" dirty="0" smtClean="0"/>
            <a:t> </a:t>
          </a:r>
          <a:r>
            <a:rPr lang="es-EC" sz="2000" dirty="0" err="1" smtClean="0"/>
            <a:t>Raym</a:t>
          </a:r>
          <a:r>
            <a:rPr lang="es-EC" sz="2000" dirty="0" smtClean="0"/>
            <a:t>.-</a:t>
          </a:r>
          <a:r>
            <a:rPr lang="es-EC" sz="2000" dirty="0" err="1" smtClean="0"/>
            <a:t>Hamet</a:t>
          </a:r>
          <a:r>
            <a:rPr lang="es-EC" sz="2000" dirty="0" smtClean="0"/>
            <a:t> &amp; H. </a:t>
          </a:r>
          <a:r>
            <a:rPr lang="es-EC" sz="2000" dirty="0" err="1" smtClean="0"/>
            <a:t>Perrier</a:t>
          </a:r>
          <a:r>
            <a:rPr lang="es-EC" sz="2000" dirty="0" smtClean="0"/>
            <a:t>) para posterior determinación de contenido de fenoles y carácter antioxidante.</a:t>
          </a:r>
          <a:endParaRPr lang="es-EC" sz="2000" dirty="0"/>
        </a:p>
      </dgm:t>
    </dgm:pt>
    <dgm:pt modelId="{C0CE9885-79A2-4257-9D76-B464103016DE}" type="parTrans" cxnId="{4E51B5BA-7249-4115-936B-FA3E3E8823C4}">
      <dgm:prSet/>
      <dgm:spPr/>
      <dgm:t>
        <a:bodyPr/>
        <a:lstStyle/>
        <a:p>
          <a:endParaRPr lang="es-EC"/>
        </a:p>
      </dgm:t>
    </dgm:pt>
    <dgm:pt modelId="{90D8602E-0AE0-4D49-9A30-B4A276A3620B}" type="sibTrans" cxnId="{4E51B5BA-7249-4115-936B-FA3E3E8823C4}">
      <dgm:prSet/>
      <dgm:spPr/>
      <dgm:t>
        <a:bodyPr/>
        <a:lstStyle/>
        <a:p>
          <a:endParaRPr lang="es-EC"/>
        </a:p>
      </dgm:t>
    </dgm:pt>
    <dgm:pt modelId="{03711BB5-C519-41A1-B26D-41BA9EDC2F6F}" type="pres">
      <dgm:prSet presAssocID="{C84AF226-F5B8-4368-AB9A-CEE2C94F9EC8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CFCB27B-4440-443A-838D-07B42B19FB98}" type="pres">
      <dgm:prSet presAssocID="{43E1414F-11AE-4CD3-8FED-AE15652FB256}" presName="compNode" presStyleCnt="0"/>
      <dgm:spPr/>
      <dgm:t>
        <a:bodyPr/>
        <a:lstStyle/>
        <a:p>
          <a:endParaRPr lang="es-EC"/>
        </a:p>
      </dgm:t>
    </dgm:pt>
    <dgm:pt modelId="{6477F825-6C95-4531-8932-0C08C43F3EC6}" type="pres">
      <dgm:prSet presAssocID="{43E1414F-11AE-4CD3-8FED-AE15652FB256}" presName="aNode" presStyleLbl="bgShp" presStyleIdx="0" presStyleCnt="1"/>
      <dgm:spPr/>
      <dgm:t>
        <a:bodyPr/>
        <a:lstStyle/>
        <a:p>
          <a:endParaRPr lang="es-EC"/>
        </a:p>
      </dgm:t>
    </dgm:pt>
    <dgm:pt modelId="{9A8F65B2-B2EF-4826-9AC1-FCCCC04FC6F7}" type="pres">
      <dgm:prSet presAssocID="{43E1414F-11AE-4CD3-8FED-AE15652FB256}" presName="textNode" presStyleLbl="bgShp" presStyleIdx="0" presStyleCnt="1"/>
      <dgm:spPr/>
      <dgm:t>
        <a:bodyPr/>
        <a:lstStyle/>
        <a:p>
          <a:endParaRPr lang="es-EC"/>
        </a:p>
      </dgm:t>
    </dgm:pt>
    <dgm:pt modelId="{DBA88DBF-83E4-4D84-BCEE-201BBADBD67A}" type="pres">
      <dgm:prSet presAssocID="{43E1414F-11AE-4CD3-8FED-AE15652FB256}" presName="compChildNode" presStyleCnt="0"/>
      <dgm:spPr/>
      <dgm:t>
        <a:bodyPr/>
        <a:lstStyle/>
        <a:p>
          <a:endParaRPr lang="es-EC"/>
        </a:p>
      </dgm:t>
    </dgm:pt>
    <dgm:pt modelId="{9CF22904-B709-4AA4-8C28-14723C5076DF}" type="pres">
      <dgm:prSet presAssocID="{43E1414F-11AE-4CD3-8FED-AE15652FB256}" presName="theInnerList" presStyleCnt="0"/>
      <dgm:spPr/>
      <dgm:t>
        <a:bodyPr/>
        <a:lstStyle/>
        <a:p>
          <a:endParaRPr lang="es-EC"/>
        </a:p>
      </dgm:t>
    </dgm:pt>
  </dgm:ptLst>
  <dgm:cxnLst>
    <dgm:cxn modelId="{4E51B5BA-7249-4115-936B-FA3E3E8823C4}" srcId="{C84AF226-F5B8-4368-AB9A-CEE2C94F9EC8}" destId="{43E1414F-11AE-4CD3-8FED-AE15652FB256}" srcOrd="0" destOrd="0" parTransId="{C0CE9885-79A2-4257-9D76-B464103016DE}" sibTransId="{90D8602E-0AE0-4D49-9A30-B4A276A3620B}"/>
    <dgm:cxn modelId="{890DE594-BC90-4311-B076-394EB1649E39}" type="presOf" srcId="{C84AF226-F5B8-4368-AB9A-CEE2C94F9EC8}" destId="{03711BB5-C519-41A1-B26D-41BA9EDC2F6F}" srcOrd="0" destOrd="0" presId="urn:microsoft.com/office/officeart/2005/8/layout/lProcess2"/>
    <dgm:cxn modelId="{E57BC14F-5C40-49C9-A9DE-4BDB944FA595}" type="presOf" srcId="{43E1414F-11AE-4CD3-8FED-AE15652FB256}" destId="{9A8F65B2-B2EF-4826-9AC1-FCCCC04FC6F7}" srcOrd="1" destOrd="0" presId="urn:microsoft.com/office/officeart/2005/8/layout/lProcess2"/>
    <dgm:cxn modelId="{59B0BB45-DEFF-4359-A372-91ECC65753BA}" type="presOf" srcId="{43E1414F-11AE-4CD3-8FED-AE15652FB256}" destId="{6477F825-6C95-4531-8932-0C08C43F3EC6}" srcOrd="0" destOrd="0" presId="urn:microsoft.com/office/officeart/2005/8/layout/lProcess2"/>
    <dgm:cxn modelId="{DC53ABC8-4ED9-44A1-8626-31F52A0941DA}" type="presParOf" srcId="{03711BB5-C519-41A1-B26D-41BA9EDC2F6F}" destId="{7CFCB27B-4440-443A-838D-07B42B19FB98}" srcOrd="0" destOrd="0" presId="urn:microsoft.com/office/officeart/2005/8/layout/lProcess2"/>
    <dgm:cxn modelId="{FF923F08-5A72-4549-B34B-FBD7604A2573}" type="presParOf" srcId="{7CFCB27B-4440-443A-838D-07B42B19FB98}" destId="{6477F825-6C95-4531-8932-0C08C43F3EC6}" srcOrd="0" destOrd="0" presId="urn:microsoft.com/office/officeart/2005/8/layout/lProcess2"/>
    <dgm:cxn modelId="{6B4212B6-75DB-49B8-B5A1-EBF73054EF85}" type="presParOf" srcId="{7CFCB27B-4440-443A-838D-07B42B19FB98}" destId="{9A8F65B2-B2EF-4826-9AC1-FCCCC04FC6F7}" srcOrd="1" destOrd="0" presId="urn:microsoft.com/office/officeart/2005/8/layout/lProcess2"/>
    <dgm:cxn modelId="{2279D3FC-FE17-4063-8085-A8CE60491F40}" type="presParOf" srcId="{7CFCB27B-4440-443A-838D-07B42B19FB98}" destId="{DBA88DBF-83E4-4D84-BCEE-201BBADBD67A}" srcOrd="2" destOrd="0" presId="urn:microsoft.com/office/officeart/2005/8/layout/lProcess2"/>
    <dgm:cxn modelId="{1AE91116-FE7B-4DA4-A95E-652EE4ADA123}" type="presParOf" srcId="{DBA88DBF-83E4-4D84-BCEE-201BBADBD67A}" destId="{9CF22904-B709-4AA4-8C28-14723C5076DF}" srcOrd="0" destOrd="0" presId="urn:microsoft.com/office/officeart/2005/8/layout/lProcess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4E47B8-55ED-494A-A0FE-C0BA8D2359F8}" type="doc">
      <dgm:prSet loTypeId="urn:microsoft.com/office/officeart/2005/8/layout/vProcess5" loCatId="process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1A15A11D-AC4C-4524-80E3-27CA8EC353E3}">
      <dgm:prSet custT="1"/>
      <dgm:spPr/>
      <dgm:t>
        <a:bodyPr/>
        <a:lstStyle/>
        <a:p>
          <a:r>
            <a:rPr lang="es-EC" sz="2000" dirty="0" smtClean="0"/>
            <a:t>Establecer un protocolo de desinfección de explantes </a:t>
          </a:r>
          <a:r>
            <a:rPr lang="es-EC" sz="2000" i="1" dirty="0" smtClean="0"/>
            <a:t>in vitro</a:t>
          </a:r>
          <a:r>
            <a:rPr lang="es-EC" sz="2000" dirty="0" smtClean="0"/>
            <a:t> </a:t>
          </a:r>
          <a:r>
            <a:rPr lang="es-EC" sz="2000" smtClean="0"/>
            <a:t>de hoja de </a:t>
          </a:r>
          <a:r>
            <a:rPr lang="es-EC" sz="2000" i="1" smtClean="0"/>
            <a:t>Kalanchoe gastonis bonnieri</a:t>
          </a:r>
          <a:r>
            <a:rPr lang="es-EC" sz="2000" smtClean="0"/>
            <a:t>.</a:t>
          </a:r>
          <a:endParaRPr lang="es-EC" sz="2000" dirty="0"/>
        </a:p>
      </dgm:t>
    </dgm:pt>
    <dgm:pt modelId="{5A53E6A0-36BC-417C-89DB-46A550EE88BA}" type="parTrans" cxnId="{D8915794-F1F0-4C19-9373-B7FFDB22AA0B}">
      <dgm:prSet/>
      <dgm:spPr/>
      <dgm:t>
        <a:bodyPr/>
        <a:lstStyle/>
        <a:p>
          <a:endParaRPr lang="es-EC" sz="2000"/>
        </a:p>
      </dgm:t>
    </dgm:pt>
    <dgm:pt modelId="{1A339169-4532-4581-B9EC-A11C69E7046F}" type="sibTrans" cxnId="{D8915794-F1F0-4C19-9373-B7FFDB22AA0B}">
      <dgm:prSet custT="1"/>
      <dgm:spPr>
        <a:solidFill>
          <a:srgbClr val="28A014">
            <a:alpha val="90000"/>
          </a:srgbClr>
        </a:solidFill>
      </dgm:spPr>
      <dgm:t>
        <a:bodyPr/>
        <a:lstStyle/>
        <a:p>
          <a:endParaRPr lang="es-EC" sz="2000"/>
        </a:p>
      </dgm:t>
    </dgm:pt>
    <dgm:pt modelId="{245ED962-CF66-46E1-A291-286B295AC2EB}">
      <dgm:prSet custT="1"/>
      <dgm:spPr/>
      <dgm:t>
        <a:bodyPr/>
        <a:lstStyle/>
        <a:p>
          <a:r>
            <a:rPr lang="es-EC" sz="2000" dirty="0" smtClean="0"/>
            <a:t>Establecer un medio para callogénesis a partir de hoja </a:t>
          </a:r>
          <a:r>
            <a:rPr lang="es-EC" sz="2000" i="1" dirty="0" smtClean="0"/>
            <a:t>in vitro de Kalanchoe </a:t>
          </a:r>
          <a:r>
            <a:rPr lang="es-EC" sz="2000" i="1" dirty="0" err="1" smtClean="0"/>
            <a:t>gastonis</a:t>
          </a:r>
          <a:r>
            <a:rPr lang="es-EC" sz="2000" i="1" dirty="0" smtClean="0"/>
            <a:t> </a:t>
          </a:r>
          <a:r>
            <a:rPr lang="es-EC" sz="2000" i="1" dirty="0" err="1" smtClean="0"/>
            <a:t>bonnieri</a:t>
          </a:r>
          <a:r>
            <a:rPr lang="es-EC" sz="2000" dirty="0" smtClean="0"/>
            <a:t>.</a:t>
          </a:r>
          <a:endParaRPr lang="es-EC" sz="2000" dirty="0"/>
        </a:p>
      </dgm:t>
    </dgm:pt>
    <dgm:pt modelId="{B33FBF90-B1E8-4289-9945-CCE547C870FE}" type="parTrans" cxnId="{334E77F6-307A-4F81-A90F-83D7F2DA0D1C}">
      <dgm:prSet/>
      <dgm:spPr/>
      <dgm:t>
        <a:bodyPr/>
        <a:lstStyle/>
        <a:p>
          <a:endParaRPr lang="es-EC" sz="2000"/>
        </a:p>
      </dgm:t>
    </dgm:pt>
    <dgm:pt modelId="{004BBA69-F4F6-4838-9238-B271664462FD}" type="sibTrans" cxnId="{334E77F6-307A-4F81-A90F-83D7F2DA0D1C}">
      <dgm:prSet custT="1"/>
      <dgm:spPr>
        <a:solidFill>
          <a:srgbClr val="28A014">
            <a:alpha val="90000"/>
          </a:srgbClr>
        </a:solidFill>
      </dgm:spPr>
      <dgm:t>
        <a:bodyPr/>
        <a:lstStyle/>
        <a:p>
          <a:endParaRPr lang="es-EC" sz="2000"/>
        </a:p>
      </dgm:t>
    </dgm:pt>
    <dgm:pt modelId="{28E7993C-8C93-4A26-B7AB-77B0DFD06FEF}">
      <dgm:prSet custT="1"/>
      <dgm:spPr/>
      <dgm:t>
        <a:bodyPr/>
        <a:lstStyle/>
        <a:p>
          <a:r>
            <a:rPr lang="es-EC" sz="2000" dirty="0" smtClean="0"/>
            <a:t>Determinar el contenido de fenoles y el carácter antioxidante de hoja </a:t>
          </a:r>
          <a:r>
            <a:rPr lang="es-EC" sz="2000" i="1" dirty="0" smtClean="0"/>
            <a:t>in vivo</a:t>
          </a:r>
          <a:r>
            <a:rPr lang="es-EC" sz="2000" dirty="0" smtClean="0"/>
            <a:t>, </a:t>
          </a:r>
          <a:r>
            <a:rPr lang="es-EC" sz="2000" i="1" dirty="0" smtClean="0"/>
            <a:t>in vitro</a:t>
          </a:r>
          <a:r>
            <a:rPr lang="es-EC" sz="2000" dirty="0" smtClean="0"/>
            <a:t> &amp; callos de hoja </a:t>
          </a:r>
          <a:r>
            <a:rPr lang="es-EC" sz="2000" i="1" dirty="0" smtClean="0"/>
            <a:t>in vitro</a:t>
          </a:r>
          <a:r>
            <a:rPr lang="es-EC" sz="2000" dirty="0" smtClean="0"/>
            <a:t> de </a:t>
          </a:r>
          <a:r>
            <a:rPr lang="es-EC" sz="2000" i="1" dirty="0" smtClean="0"/>
            <a:t>Kalanchoe </a:t>
          </a:r>
          <a:r>
            <a:rPr lang="es-EC" sz="2000" i="1" dirty="0" err="1" smtClean="0"/>
            <a:t>gastonis</a:t>
          </a:r>
          <a:r>
            <a:rPr lang="es-EC" sz="2000" i="1" dirty="0" smtClean="0"/>
            <a:t> </a:t>
          </a:r>
          <a:r>
            <a:rPr lang="es-EC" sz="2000" i="1" dirty="0" err="1" smtClean="0"/>
            <a:t>bonnieri</a:t>
          </a:r>
          <a:r>
            <a:rPr lang="es-EC" sz="2000" i="1" dirty="0" smtClean="0"/>
            <a:t>.</a:t>
          </a:r>
          <a:endParaRPr lang="es-EC" sz="2000" dirty="0"/>
        </a:p>
      </dgm:t>
    </dgm:pt>
    <dgm:pt modelId="{C3CDADB3-0DEE-494F-8595-2FDD94B75F21}" type="parTrans" cxnId="{C5761B73-B88A-477B-99C4-D3B619B77EC0}">
      <dgm:prSet/>
      <dgm:spPr/>
      <dgm:t>
        <a:bodyPr/>
        <a:lstStyle/>
        <a:p>
          <a:endParaRPr lang="es-EC" sz="2000"/>
        </a:p>
      </dgm:t>
    </dgm:pt>
    <dgm:pt modelId="{5D6B211F-4188-4E89-AA6C-FA36499E3200}" type="sibTrans" cxnId="{C5761B73-B88A-477B-99C4-D3B619B77EC0}">
      <dgm:prSet/>
      <dgm:spPr/>
      <dgm:t>
        <a:bodyPr/>
        <a:lstStyle/>
        <a:p>
          <a:endParaRPr lang="es-EC" sz="2000"/>
        </a:p>
      </dgm:t>
    </dgm:pt>
    <dgm:pt modelId="{2609F599-708E-4F14-A4AF-618A3AF02E97}" type="pres">
      <dgm:prSet presAssocID="{B94E47B8-55ED-494A-A0FE-C0BA8D2359F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8CCBB72-17CC-4516-A34F-61B52788291B}" type="pres">
      <dgm:prSet presAssocID="{B94E47B8-55ED-494A-A0FE-C0BA8D2359F8}" presName="dummyMaxCanvas" presStyleCnt="0">
        <dgm:presLayoutVars/>
      </dgm:prSet>
      <dgm:spPr/>
      <dgm:t>
        <a:bodyPr/>
        <a:lstStyle/>
        <a:p>
          <a:endParaRPr lang="es-EC"/>
        </a:p>
      </dgm:t>
    </dgm:pt>
    <dgm:pt modelId="{FA9AED1D-4DCB-4B8A-97E6-C70FE77D845D}" type="pres">
      <dgm:prSet presAssocID="{B94E47B8-55ED-494A-A0FE-C0BA8D2359F8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D2B2B3-0BD6-4CF4-BA2E-57EDE13D15E4}" type="pres">
      <dgm:prSet presAssocID="{B94E47B8-55ED-494A-A0FE-C0BA8D2359F8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C69659-2010-4DCF-9FDF-A2AF78232C55}" type="pres">
      <dgm:prSet presAssocID="{B94E47B8-55ED-494A-A0FE-C0BA8D2359F8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2A04553-AE65-438C-9033-4673F95C34A9}" type="pres">
      <dgm:prSet presAssocID="{B94E47B8-55ED-494A-A0FE-C0BA8D2359F8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AD24DC-4B0A-46C5-8CC7-A74ABEA0A851}" type="pres">
      <dgm:prSet presAssocID="{B94E47B8-55ED-494A-A0FE-C0BA8D2359F8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D06854-6BD2-460A-A5DC-775494324E51}" type="pres">
      <dgm:prSet presAssocID="{B94E47B8-55ED-494A-A0FE-C0BA8D2359F8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5847C2-389C-41DB-8F6A-986B4AF43BCF}" type="pres">
      <dgm:prSet presAssocID="{B94E47B8-55ED-494A-A0FE-C0BA8D2359F8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8BEE00-5E4F-4685-B9FB-C7DDD8AA804A}" type="pres">
      <dgm:prSet presAssocID="{B94E47B8-55ED-494A-A0FE-C0BA8D2359F8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B01F235-A176-4ECD-A02E-012F5F801C08}" type="presOf" srcId="{245ED962-CF66-46E1-A291-286B295AC2EB}" destId="{33D2B2B3-0BD6-4CF4-BA2E-57EDE13D15E4}" srcOrd="0" destOrd="0" presId="urn:microsoft.com/office/officeart/2005/8/layout/vProcess5"/>
    <dgm:cxn modelId="{D15606E6-97F9-4321-BDA8-AE710567E870}" type="presOf" srcId="{1A339169-4532-4581-B9EC-A11C69E7046F}" destId="{72A04553-AE65-438C-9033-4673F95C34A9}" srcOrd="0" destOrd="0" presId="urn:microsoft.com/office/officeart/2005/8/layout/vProcess5"/>
    <dgm:cxn modelId="{2C175B15-355B-4B0B-B06F-8E7580CBB892}" type="presOf" srcId="{1A15A11D-AC4C-4524-80E3-27CA8EC353E3}" destId="{C5D06854-6BD2-460A-A5DC-775494324E51}" srcOrd="1" destOrd="0" presId="urn:microsoft.com/office/officeart/2005/8/layout/vProcess5"/>
    <dgm:cxn modelId="{7B64B566-08AC-412E-8F27-4B9176AF7EF1}" type="presOf" srcId="{28E7993C-8C93-4A26-B7AB-77B0DFD06FEF}" destId="{29C69659-2010-4DCF-9FDF-A2AF78232C55}" srcOrd="0" destOrd="0" presId="urn:microsoft.com/office/officeart/2005/8/layout/vProcess5"/>
    <dgm:cxn modelId="{4D3E2679-64D9-42EA-8F41-C5809C7D785F}" type="presOf" srcId="{1A15A11D-AC4C-4524-80E3-27CA8EC353E3}" destId="{FA9AED1D-4DCB-4B8A-97E6-C70FE77D845D}" srcOrd="0" destOrd="0" presId="urn:microsoft.com/office/officeart/2005/8/layout/vProcess5"/>
    <dgm:cxn modelId="{FAAFD6CC-B666-450B-B657-860CBFE4023E}" type="presOf" srcId="{B94E47B8-55ED-494A-A0FE-C0BA8D2359F8}" destId="{2609F599-708E-4F14-A4AF-618A3AF02E97}" srcOrd="0" destOrd="0" presId="urn:microsoft.com/office/officeart/2005/8/layout/vProcess5"/>
    <dgm:cxn modelId="{D8915794-F1F0-4C19-9373-B7FFDB22AA0B}" srcId="{B94E47B8-55ED-494A-A0FE-C0BA8D2359F8}" destId="{1A15A11D-AC4C-4524-80E3-27CA8EC353E3}" srcOrd="0" destOrd="0" parTransId="{5A53E6A0-36BC-417C-89DB-46A550EE88BA}" sibTransId="{1A339169-4532-4581-B9EC-A11C69E7046F}"/>
    <dgm:cxn modelId="{C5761B73-B88A-477B-99C4-D3B619B77EC0}" srcId="{B94E47B8-55ED-494A-A0FE-C0BA8D2359F8}" destId="{28E7993C-8C93-4A26-B7AB-77B0DFD06FEF}" srcOrd="2" destOrd="0" parTransId="{C3CDADB3-0DEE-494F-8595-2FDD94B75F21}" sibTransId="{5D6B211F-4188-4E89-AA6C-FA36499E3200}"/>
    <dgm:cxn modelId="{473B4219-320B-49DC-84A6-14025B2B43D3}" type="presOf" srcId="{245ED962-CF66-46E1-A291-286B295AC2EB}" destId="{975847C2-389C-41DB-8F6A-986B4AF43BCF}" srcOrd="1" destOrd="0" presId="urn:microsoft.com/office/officeart/2005/8/layout/vProcess5"/>
    <dgm:cxn modelId="{2D08520B-D5B0-460B-8D5C-CEB9E9F3F524}" type="presOf" srcId="{004BBA69-F4F6-4838-9238-B271664462FD}" destId="{7CAD24DC-4B0A-46C5-8CC7-A74ABEA0A851}" srcOrd="0" destOrd="0" presId="urn:microsoft.com/office/officeart/2005/8/layout/vProcess5"/>
    <dgm:cxn modelId="{2939FA78-BEE9-459F-8417-0E3525051EEA}" type="presOf" srcId="{28E7993C-8C93-4A26-B7AB-77B0DFD06FEF}" destId="{AB8BEE00-5E4F-4685-B9FB-C7DDD8AA804A}" srcOrd="1" destOrd="0" presId="urn:microsoft.com/office/officeart/2005/8/layout/vProcess5"/>
    <dgm:cxn modelId="{334E77F6-307A-4F81-A90F-83D7F2DA0D1C}" srcId="{B94E47B8-55ED-494A-A0FE-C0BA8D2359F8}" destId="{245ED962-CF66-46E1-A291-286B295AC2EB}" srcOrd="1" destOrd="0" parTransId="{B33FBF90-B1E8-4289-9945-CCE547C870FE}" sibTransId="{004BBA69-F4F6-4838-9238-B271664462FD}"/>
    <dgm:cxn modelId="{A651FD51-BA90-42D1-8132-2C67011F352B}" type="presParOf" srcId="{2609F599-708E-4F14-A4AF-618A3AF02E97}" destId="{E8CCBB72-17CC-4516-A34F-61B52788291B}" srcOrd="0" destOrd="0" presId="urn:microsoft.com/office/officeart/2005/8/layout/vProcess5"/>
    <dgm:cxn modelId="{3D0BFB2E-D8EB-4F2B-9215-318F58F1DBD7}" type="presParOf" srcId="{2609F599-708E-4F14-A4AF-618A3AF02E97}" destId="{FA9AED1D-4DCB-4B8A-97E6-C70FE77D845D}" srcOrd="1" destOrd="0" presId="urn:microsoft.com/office/officeart/2005/8/layout/vProcess5"/>
    <dgm:cxn modelId="{7CE4343E-CED1-4936-A9D5-3DE573EC0F88}" type="presParOf" srcId="{2609F599-708E-4F14-A4AF-618A3AF02E97}" destId="{33D2B2B3-0BD6-4CF4-BA2E-57EDE13D15E4}" srcOrd="2" destOrd="0" presId="urn:microsoft.com/office/officeart/2005/8/layout/vProcess5"/>
    <dgm:cxn modelId="{C6E007FF-3726-45C8-B812-4A964EBC1C26}" type="presParOf" srcId="{2609F599-708E-4F14-A4AF-618A3AF02E97}" destId="{29C69659-2010-4DCF-9FDF-A2AF78232C55}" srcOrd="3" destOrd="0" presId="urn:microsoft.com/office/officeart/2005/8/layout/vProcess5"/>
    <dgm:cxn modelId="{56B0D2D6-0D49-4765-B654-D144A4DC5AD7}" type="presParOf" srcId="{2609F599-708E-4F14-A4AF-618A3AF02E97}" destId="{72A04553-AE65-438C-9033-4673F95C34A9}" srcOrd="4" destOrd="0" presId="urn:microsoft.com/office/officeart/2005/8/layout/vProcess5"/>
    <dgm:cxn modelId="{F13A12C0-DDB5-42EA-B191-B848A14660E2}" type="presParOf" srcId="{2609F599-708E-4F14-A4AF-618A3AF02E97}" destId="{7CAD24DC-4B0A-46C5-8CC7-A74ABEA0A851}" srcOrd="5" destOrd="0" presId="urn:microsoft.com/office/officeart/2005/8/layout/vProcess5"/>
    <dgm:cxn modelId="{34741D1A-A38C-47EC-BB57-934A7A523B4B}" type="presParOf" srcId="{2609F599-708E-4F14-A4AF-618A3AF02E97}" destId="{C5D06854-6BD2-460A-A5DC-775494324E51}" srcOrd="6" destOrd="0" presId="urn:microsoft.com/office/officeart/2005/8/layout/vProcess5"/>
    <dgm:cxn modelId="{2457BFF9-6E18-4551-AF83-58A4EFA4B183}" type="presParOf" srcId="{2609F599-708E-4F14-A4AF-618A3AF02E97}" destId="{975847C2-389C-41DB-8F6A-986B4AF43BCF}" srcOrd="7" destOrd="0" presId="urn:microsoft.com/office/officeart/2005/8/layout/vProcess5"/>
    <dgm:cxn modelId="{A92DB092-5943-4088-8268-0DBC11D125D0}" type="presParOf" srcId="{2609F599-708E-4F14-A4AF-618A3AF02E97}" destId="{AB8BEE00-5E4F-4685-B9FB-C7DDD8AA804A}" srcOrd="8" destOrd="0" presId="urn:microsoft.com/office/officeart/2005/8/layout/vProcess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3FBE56-BE23-4398-853F-912868176CEC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A4FDA509-DFC3-4760-A776-B4C66906AA0E}">
      <dgm:prSet phldrT="[Texto]" custT="1"/>
      <dgm:spPr/>
      <dgm:t>
        <a:bodyPr/>
        <a:lstStyle/>
        <a:p>
          <a:r>
            <a:rPr lang="es-EC" sz="1800" dirty="0" smtClean="0"/>
            <a:t>2900</a:t>
          </a:r>
          <a:r>
            <a:rPr lang="es-EC" sz="2000" dirty="0" smtClean="0"/>
            <a:t> </a:t>
          </a:r>
          <a:r>
            <a:rPr lang="es-EC" sz="1800" dirty="0" smtClean="0"/>
            <a:t>m.s.n.m</a:t>
          </a:r>
          <a:r>
            <a:rPr lang="es-EC" sz="2000" dirty="0" smtClean="0"/>
            <a:t>.</a:t>
          </a:r>
          <a:endParaRPr lang="es-EC" sz="2000" dirty="0"/>
        </a:p>
      </dgm:t>
    </dgm:pt>
    <dgm:pt modelId="{F7858CA8-FE95-48D5-9422-0965503ED4AC}" type="parTrans" cxnId="{197C55EA-B160-4734-972D-77F299F1A19E}">
      <dgm:prSet/>
      <dgm:spPr/>
      <dgm:t>
        <a:bodyPr/>
        <a:lstStyle/>
        <a:p>
          <a:endParaRPr lang="es-EC"/>
        </a:p>
      </dgm:t>
    </dgm:pt>
    <dgm:pt modelId="{CB687CB5-B4D1-424A-A2E8-2A40F24D84B2}" type="sibTrans" cxnId="{197C55EA-B160-4734-972D-77F299F1A19E}">
      <dgm:prSet/>
      <dgm:spPr>
        <a:solidFill>
          <a:srgbClr val="28A014"/>
        </a:solidFill>
      </dgm:spPr>
      <dgm:t>
        <a:bodyPr/>
        <a:lstStyle/>
        <a:p>
          <a:endParaRPr lang="es-EC"/>
        </a:p>
      </dgm:t>
    </dgm:pt>
    <dgm:pt modelId="{ED4BA932-2E1D-4F58-B6DA-74CC9FA8882B}">
      <dgm:prSet phldrT="[Texto]" custT="1"/>
      <dgm:spPr/>
      <dgm:t>
        <a:bodyPr/>
        <a:lstStyle/>
        <a:p>
          <a:r>
            <a:rPr lang="es-EC" sz="1800" dirty="0" smtClean="0"/>
            <a:t>Se ha adaptado a nivel del mar </a:t>
          </a:r>
          <a:endParaRPr lang="es-EC" sz="1800" dirty="0"/>
        </a:p>
      </dgm:t>
    </dgm:pt>
    <dgm:pt modelId="{0BE1D8C7-89FB-4B57-90E3-7670BFC64D8D}" type="parTrans" cxnId="{C740612B-C279-4BCF-82B3-69084A92CEAD}">
      <dgm:prSet/>
      <dgm:spPr/>
      <dgm:t>
        <a:bodyPr/>
        <a:lstStyle/>
        <a:p>
          <a:endParaRPr lang="es-EC"/>
        </a:p>
      </dgm:t>
    </dgm:pt>
    <dgm:pt modelId="{5D3FD93D-8EB2-4671-94A8-E11D598B4B90}" type="sibTrans" cxnId="{C740612B-C279-4BCF-82B3-69084A92CEAD}">
      <dgm:prSet/>
      <dgm:spPr/>
      <dgm:t>
        <a:bodyPr/>
        <a:lstStyle/>
        <a:p>
          <a:endParaRPr lang="es-EC"/>
        </a:p>
      </dgm:t>
    </dgm:pt>
    <dgm:pt modelId="{29280556-0373-42B7-84CB-701FA1101DB7}" type="pres">
      <dgm:prSet presAssocID="{403FBE56-BE23-4398-853F-912868176CEC}" presName="Name0" presStyleCnt="0">
        <dgm:presLayoutVars>
          <dgm:dir/>
          <dgm:resizeHandles val="exact"/>
        </dgm:presLayoutVars>
      </dgm:prSet>
      <dgm:spPr/>
    </dgm:pt>
    <dgm:pt modelId="{69FC7442-96ED-4624-870A-B2053780407E}" type="pres">
      <dgm:prSet presAssocID="{A4FDA509-DFC3-4760-A776-B4C66906AA0E}" presName="node" presStyleLbl="node1" presStyleIdx="0" presStyleCnt="2" custScaleX="115242" custScaleY="13428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0E490B-207E-4DF0-BF6E-A2576025691E}" type="pres">
      <dgm:prSet presAssocID="{CB687CB5-B4D1-424A-A2E8-2A40F24D84B2}" presName="sibTrans" presStyleLbl="sibTrans2D1" presStyleIdx="0" presStyleCnt="1"/>
      <dgm:spPr/>
      <dgm:t>
        <a:bodyPr/>
        <a:lstStyle/>
        <a:p>
          <a:endParaRPr lang="es-EC"/>
        </a:p>
      </dgm:t>
    </dgm:pt>
    <dgm:pt modelId="{2D17A523-E5CB-48E9-874C-38BED7DD8EE5}" type="pres">
      <dgm:prSet presAssocID="{CB687CB5-B4D1-424A-A2E8-2A40F24D84B2}" presName="connectorText" presStyleLbl="sibTrans2D1" presStyleIdx="0" presStyleCnt="1"/>
      <dgm:spPr/>
      <dgm:t>
        <a:bodyPr/>
        <a:lstStyle/>
        <a:p>
          <a:endParaRPr lang="es-EC"/>
        </a:p>
      </dgm:t>
    </dgm:pt>
    <dgm:pt modelId="{D69887D1-B0AC-4B60-8524-2074F7113A1A}" type="pres">
      <dgm:prSet presAssocID="{ED4BA932-2E1D-4F58-B6DA-74CC9FA8882B}" presName="node" presStyleLbl="node1" presStyleIdx="1" presStyleCnt="2" custScaleX="108529" custScaleY="1282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97C55EA-B160-4734-972D-77F299F1A19E}" srcId="{403FBE56-BE23-4398-853F-912868176CEC}" destId="{A4FDA509-DFC3-4760-A776-B4C66906AA0E}" srcOrd="0" destOrd="0" parTransId="{F7858CA8-FE95-48D5-9422-0965503ED4AC}" sibTransId="{CB687CB5-B4D1-424A-A2E8-2A40F24D84B2}"/>
    <dgm:cxn modelId="{DCD64618-839F-4F1E-AE5A-874BB3DB3F0A}" type="presOf" srcId="{ED4BA932-2E1D-4F58-B6DA-74CC9FA8882B}" destId="{D69887D1-B0AC-4B60-8524-2074F7113A1A}" srcOrd="0" destOrd="0" presId="urn:microsoft.com/office/officeart/2005/8/layout/process1"/>
    <dgm:cxn modelId="{98887AC3-32A5-4CE3-85D9-07C0C932E4F3}" type="presOf" srcId="{CB687CB5-B4D1-424A-A2E8-2A40F24D84B2}" destId="{2D17A523-E5CB-48E9-874C-38BED7DD8EE5}" srcOrd="1" destOrd="0" presId="urn:microsoft.com/office/officeart/2005/8/layout/process1"/>
    <dgm:cxn modelId="{C740612B-C279-4BCF-82B3-69084A92CEAD}" srcId="{403FBE56-BE23-4398-853F-912868176CEC}" destId="{ED4BA932-2E1D-4F58-B6DA-74CC9FA8882B}" srcOrd="1" destOrd="0" parTransId="{0BE1D8C7-89FB-4B57-90E3-7670BFC64D8D}" sibTransId="{5D3FD93D-8EB2-4671-94A8-E11D598B4B90}"/>
    <dgm:cxn modelId="{7706228E-0133-4EB8-B29D-5C1B3BB3A6B9}" type="presOf" srcId="{A4FDA509-DFC3-4760-A776-B4C66906AA0E}" destId="{69FC7442-96ED-4624-870A-B2053780407E}" srcOrd="0" destOrd="0" presId="urn:microsoft.com/office/officeart/2005/8/layout/process1"/>
    <dgm:cxn modelId="{B102E1E8-18F4-47FF-B884-8BD1994993C4}" type="presOf" srcId="{403FBE56-BE23-4398-853F-912868176CEC}" destId="{29280556-0373-42B7-84CB-701FA1101DB7}" srcOrd="0" destOrd="0" presId="urn:microsoft.com/office/officeart/2005/8/layout/process1"/>
    <dgm:cxn modelId="{77216C3D-8C54-40EE-893F-4F999F8A9E14}" type="presOf" srcId="{CB687CB5-B4D1-424A-A2E8-2A40F24D84B2}" destId="{5C0E490B-207E-4DF0-BF6E-A2576025691E}" srcOrd="0" destOrd="0" presId="urn:microsoft.com/office/officeart/2005/8/layout/process1"/>
    <dgm:cxn modelId="{B2D5E45B-768D-49EA-A693-B05F71091E13}" type="presParOf" srcId="{29280556-0373-42B7-84CB-701FA1101DB7}" destId="{69FC7442-96ED-4624-870A-B2053780407E}" srcOrd="0" destOrd="0" presId="urn:microsoft.com/office/officeart/2005/8/layout/process1"/>
    <dgm:cxn modelId="{8739E7C6-3A38-46F2-8950-4ABF7086BB91}" type="presParOf" srcId="{29280556-0373-42B7-84CB-701FA1101DB7}" destId="{5C0E490B-207E-4DF0-BF6E-A2576025691E}" srcOrd="1" destOrd="0" presId="urn:microsoft.com/office/officeart/2005/8/layout/process1"/>
    <dgm:cxn modelId="{EB7A55A2-924C-498C-A30B-092C668B3D24}" type="presParOf" srcId="{5C0E490B-207E-4DF0-BF6E-A2576025691E}" destId="{2D17A523-E5CB-48E9-874C-38BED7DD8EE5}" srcOrd="0" destOrd="0" presId="urn:microsoft.com/office/officeart/2005/8/layout/process1"/>
    <dgm:cxn modelId="{B8AF7AA3-A41D-4135-A88D-A1085EF37F5E}" type="presParOf" srcId="{29280556-0373-42B7-84CB-701FA1101DB7}" destId="{D69887D1-B0AC-4B60-8524-2074F7113A1A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03FBE56-BE23-4398-853F-912868176CEC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A4FDA509-DFC3-4760-A776-B4C66906AA0E}">
      <dgm:prSet phldrT="[Texto]" custT="1"/>
      <dgm:spPr/>
      <dgm:t>
        <a:bodyPr/>
        <a:lstStyle/>
        <a:p>
          <a:r>
            <a:rPr lang="es-EC" sz="1800" b="0" dirty="0" smtClean="0"/>
            <a:t>Reproducción asexual: Propagación Vegetativa</a:t>
          </a:r>
          <a:endParaRPr lang="es-EC" sz="1800" b="0" dirty="0"/>
        </a:p>
      </dgm:t>
    </dgm:pt>
    <dgm:pt modelId="{F7858CA8-FE95-48D5-9422-0965503ED4AC}" type="parTrans" cxnId="{197C55EA-B160-4734-972D-77F299F1A19E}">
      <dgm:prSet/>
      <dgm:spPr/>
      <dgm:t>
        <a:bodyPr/>
        <a:lstStyle/>
        <a:p>
          <a:endParaRPr lang="es-EC" sz="1600" b="0"/>
        </a:p>
      </dgm:t>
    </dgm:pt>
    <dgm:pt modelId="{CB687CB5-B4D1-424A-A2E8-2A40F24D84B2}" type="sibTrans" cxnId="{197C55EA-B160-4734-972D-77F299F1A19E}">
      <dgm:prSet custT="1"/>
      <dgm:spPr>
        <a:solidFill>
          <a:srgbClr val="28A014"/>
        </a:solidFill>
      </dgm:spPr>
      <dgm:t>
        <a:bodyPr/>
        <a:lstStyle/>
        <a:p>
          <a:endParaRPr lang="es-EC" sz="1600" b="0"/>
        </a:p>
      </dgm:t>
    </dgm:pt>
    <dgm:pt modelId="{ED4BA932-2E1D-4F58-B6DA-74CC9FA8882B}">
      <dgm:prSet phldrT="[Texto]" custT="1"/>
      <dgm:spPr/>
      <dgm:t>
        <a:bodyPr/>
        <a:lstStyle/>
        <a:p>
          <a:r>
            <a:rPr lang="es-EC" sz="1800" b="0" dirty="0" smtClean="0"/>
            <a:t>Reproducción</a:t>
          </a:r>
          <a:r>
            <a:rPr lang="es-EC" sz="1800" b="0" baseline="0" dirty="0" smtClean="0"/>
            <a:t> sexual: Gen defectuoso LEC1</a:t>
          </a:r>
        </a:p>
      </dgm:t>
    </dgm:pt>
    <dgm:pt modelId="{0BE1D8C7-89FB-4B57-90E3-7670BFC64D8D}" type="parTrans" cxnId="{C740612B-C279-4BCF-82B3-69084A92CEAD}">
      <dgm:prSet/>
      <dgm:spPr/>
      <dgm:t>
        <a:bodyPr/>
        <a:lstStyle/>
        <a:p>
          <a:endParaRPr lang="es-EC" sz="1600" b="0"/>
        </a:p>
      </dgm:t>
    </dgm:pt>
    <dgm:pt modelId="{5D3FD93D-8EB2-4671-94A8-E11D598B4B90}" type="sibTrans" cxnId="{C740612B-C279-4BCF-82B3-69084A92CEAD}">
      <dgm:prSet/>
      <dgm:spPr/>
      <dgm:t>
        <a:bodyPr/>
        <a:lstStyle/>
        <a:p>
          <a:endParaRPr lang="es-EC" sz="1600" b="0"/>
        </a:p>
      </dgm:t>
    </dgm:pt>
    <dgm:pt modelId="{29280556-0373-42B7-84CB-701FA1101DB7}" type="pres">
      <dgm:prSet presAssocID="{403FBE56-BE23-4398-853F-912868176CEC}" presName="Name0" presStyleCnt="0">
        <dgm:presLayoutVars>
          <dgm:dir/>
          <dgm:resizeHandles val="exact"/>
        </dgm:presLayoutVars>
      </dgm:prSet>
      <dgm:spPr/>
    </dgm:pt>
    <dgm:pt modelId="{69FC7442-96ED-4624-870A-B2053780407E}" type="pres">
      <dgm:prSet presAssocID="{A4FDA509-DFC3-4760-A776-B4C66906AA0E}" presName="node" presStyleLbl="node1" presStyleIdx="0" presStyleCnt="2" custScaleY="95132" custLinFactNeighborY="683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0E490B-207E-4DF0-BF6E-A2576025691E}" type="pres">
      <dgm:prSet presAssocID="{CB687CB5-B4D1-424A-A2E8-2A40F24D84B2}" presName="sibTrans" presStyleLbl="sibTrans2D1" presStyleIdx="0" presStyleCnt="1"/>
      <dgm:spPr/>
      <dgm:t>
        <a:bodyPr/>
        <a:lstStyle/>
        <a:p>
          <a:endParaRPr lang="es-EC"/>
        </a:p>
      </dgm:t>
    </dgm:pt>
    <dgm:pt modelId="{2D17A523-E5CB-48E9-874C-38BED7DD8EE5}" type="pres">
      <dgm:prSet presAssocID="{CB687CB5-B4D1-424A-A2E8-2A40F24D84B2}" presName="connectorText" presStyleLbl="sibTrans2D1" presStyleIdx="0" presStyleCnt="1"/>
      <dgm:spPr/>
      <dgm:t>
        <a:bodyPr/>
        <a:lstStyle/>
        <a:p>
          <a:endParaRPr lang="es-EC"/>
        </a:p>
      </dgm:t>
    </dgm:pt>
    <dgm:pt modelId="{D69887D1-B0AC-4B60-8524-2074F7113A1A}" type="pres">
      <dgm:prSet presAssocID="{ED4BA932-2E1D-4F58-B6DA-74CC9FA8882B}" presName="node" presStyleLbl="node1" presStyleIdx="1" presStyleCnt="2" custLinFactNeighborX="-4813" custLinFactNeighborY="927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97C55EA-B160-4734-972D-77F299F1A19E}" srcId="{403FBE56-BE23-4398-853F-912868176CEC}" destId="{A4FDA509-DFC3-4760-A776-B4C66906AA0E}" srcOrd="0" destOrd="0" parTransId="{F7858CA8-FE95-48D5-9422-0965503ED4AC}" sibTransId="{CB687CB5-B4D1-424A-A2E8-2A40F24D84B2}"/>
    <dgm:cxn modelId="{CC745EBD-66F7-41D3-8781-A2233096AACF}" type="presOf" srcId="{CB687CB5-B4D1-424A-A2E8-2A40F24D84B2}" destId="{5C0E490B-207E-4DF0-BF6E-A2576025691E}" srcOrd="0" destOrd="0" presId="urn:microsoft.com/office/officeart/2005/8/layout/process1"/>
    <dgm:cxn modelId="{315BE2CB-905E-4CBE-8748-B6B66F0186B0}" type="presOf" srcId="{ED4BA932-2E1D-4F58-B6DA-74CC9FA8882B}" destId="{D69887D1-B0AC-4B60-8524-2074F7113A1A}" srcOrd="0" destOrd="0" presId="urn:microsoft.com/office/officeart/2005/8/layout/process1"/>
    <dgm:cxn modelId="{A7092BC5-63FB-4CA1-B3BE-383393963CBB}" type="presOf" srcId="{403FBE56-BE23-4398-853F-912868176CEC}" destId="{29280556-0373-42B7-84CB-701FA1101DB7}" srcOrd="0" destOrd="0" presId="urn:microsoft.com/office/officeart/2005/8/layout/process1"/>
    <dgm:cxn modelId="{C740612B-C279-4BCF-82B3-69084A92CEAD}" srcId="{403FBE56-BE23-4398-853F-912868176CEC}" destId="{ED4BA932-2E1D-4F58-B6DA-74CC9FA8882B}" srcOrd="1" destOrd="0" parTransId="{0BE1D8C7-89FB-4B57-90E3-7670BFC64D8D}" sibTransId="{5D3FD93D-8EB2-4671-94A8-E11D598B4B90}"/>
    <dgm:cxn modelId="{6EF282EF-D3D4-40CB-BF09-4696D15D613D}" type="presOf" srcId="{A4FDA509-DFC3-4760-A776-B4C66906AA0E}" destId="{69FC7442-96ED-4624-870A-B2053780407E}" srcOrd="0" destOrd="0" presId="urn:microsoft.com/office/officeart/2005/8/layout/process1"/>
    <dgm:cxn modelId="{141082A9-45E4-49C7-AECA-61837DDFFF87}" type="presOf" srcId="{CB687CB5-B4D1-424A-A2E8-2A40F24D84B2}" destId="{2D17A523-E5CB-48E9-874C-38BED7DD8EE5}" srcOrd="1" destOrd="0" presId="urn:microsoft.com/office/officeart/2005/8/layout/process1"/>
    <dgm:cxn modelId="{B143216A-A314-4D77-8631-9A2E285456BD}" type="presParOf" srcId="{29280556-0373-42B7-84CB-701FA1101DB7}" destId="{69FC7442-96ED-4624-870A-B2053780407E}" srcOrd="0" destOrd="0" presId="urn:microsoft.com/office/officeart/2005/8/layout/process1"/>
    <dgm:cxn modelId="{406F8E45-E178-4D7B-9AE7-96FFCA35B5CB}" type="presParOf" srcId="{29280556-0373-42B7-84CB-701FA1101DB7}" destId="{5C0E490B-207E-4DF0-BF6E-A2576025691E}" srcOrd="1" destOrd="0" presId="urn:microsoft.com/office/officeart/2005/8/layout/process1"/>
    <dgm:cxn modelId="{F0438FCF-B360-4D3E-9518-C579689F207F}" type="presParOf" srcId="{5C0E490B-207E-4DF0-BF6E-A2576025691E}" destId="{2D17A523-E5CB-48E9-874C-38BED7DD8EE5}" srcOrd="0" destOrd="0" presId="urn:microsoft.com/office/officeart/2005/8/layout/process1"/>
    <dgm:cxn modelId="{C0FE3A86-C9F8-4278-867D-49460EE26A67}" type="presParOf" srcId="{29280556-0373-42B7-84CB-701FA1101DB7}" destId="{D69887D1-B0AC-4B60-8524-2074F7113A1A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CB381F0-67F3-43F8-84C4-1F668DDE7A26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</dgm:pt>
    <dgm:pt modelId="{A51D0A32-F96C-4DD7-8C66-1398592E6734}">
      <dgm:prSet phldrT="[Texto]"/>
      <dgm:spPr>
        <a:ln>
          <a:solidFill>
            <a:srgbClr val="28A014"/>
          </a:solidFill>
        </a:ln>
      </dgm:spPr>
      <dgm:t>
        <a:bodyPr/>
        <a:lstStyle/>
        <a:p>
          <a:r>
            <a:rPr lang="es-EC" dirty="0" smtClean="0"/>
            <a:t>Totipotencia Celular</a:t>
          </a:r>
          <a:endParaRPr lang="es-EC" dirty="0"/>
        </a:p>
      </dgm:t>
    </dgm:pt>
    <dgm:pt modelId="{D46EAF97-6119-4C87-ABFF-69578ADF4861}" type="parTrans" cxnId="{65F67216-96D5-4A85-B1DF-3CE5D05E0A52}">
      <dgm:prSet/>
      <dgm:spPr/>
      <dgm:t>
        <a:bodyPr/>
        <a:lstStyle/>
        <a:p>
          <a:endParaRPr lang="es-EC"/>
        </a:p>
      </dgm:t>
    </dgm:pt>
    <dgm:pt modelId="{911AA4DF-25AE-4668-8577-5FBFDC35C101}" type="sibTrans" cxnId="{65F67216-96D5-4A85-B1DF-3CE5D05E0A52}">
      <dgm:prSet/>
      <dgm:spPr/>
      <dgm:t>
        <a:bodyPr/>
        <a:lstStyle/>
        <a:p>
          <a:endParaRPr lang="es-EC"/>
        </a:p>
      </dgm:t>
    </dgm:pt>
    <dgm:pt modelId="{01A32607-7B17-4693-9EBF-0407FA2A5C73}">
      <dgm:prSet phldrT="[Texto]"/>
      <dgm:spPr>
        <a:ln>
          <a:solidFill>
            <a:srgbClr val="28A014"/>
          </a:solidFill>
        </a:ln>
      </dgm:spPr>
      <dgm:t>
        <a:bodyPr/>
        <a:lstStyle/>
        <a:p>
          <a:r>
            <a:rPr lang="es-EC" dirty="0" smtClean="0"/>
            <a:t>Hormonas del crecimiento</a:t>
          </a:r>
          <a:endParaRPr lang="es-EC" dirty="0"/>
        </a:p>
      </dgm:t>
    </dgm:pt>
    <dgm:pt modelId="{88288BE5-F5C6-4C57-9FDB-749AC2BFCCA4}" type="parTrans" cxnId="{928FE065-C707-49EB-89DF-1CA89999AFF3}">
      <dgm:prSet/>
      <dgm:spPr/>
      <dgm:t>
        <a:bodyPr/>
        <a:lstStyle/>
        <a:p>
          <a:endParaRPr lang="es-EC"/>
        </a:p>
      </dgm:t>
    </dgm:pt>
    <dgm:pt modelId="{CB53930C-ED64-4733-80FA-1A57F6CA6074}" type="sibTrans" cxnId="{928FE065-C707-49EB-89DF-1CA89999AFF3}">
      <dgm:prSet/>
      <dgm:spPr/>
      <dgm:t>
        <a:bodyPr/>
        <a:lstStyle/>
        <a:p>
          <a:endParaRPr lang="es-EC"/>
        </a:p>
      </dgm:t>
    </dgm:pt>
    <dgm:pt modelId="{BE01FB60-C783-4653-B2F5-E63C0A2B64E6}">
      <dgm:prSet phldrT="[Texto]"/>
      <dgm:spPr>
        <a:ln>
          <a:solidFill>
            <a:srgbClr val="28A014"/>
          </a:solidFill>
        </a:ln>
      </dgm:spPr>
      <dgm:t>
        <a:bodyPr/>
        <a:lstStyle/>
        <a:p>
          <a:r>
            <a:rPr lang="es-EC" dirty="0" smtClean="0"/>
            <a:t>Selección, cruzamiento, producción en masa</a:t>
          </a:r>
          <a:endParaRPr lang="es-EC" dirty="0"/>
        </a:p>
      </dgm:t>
    </dgm:pt>
    <dgm:pt modelId="{5BE58DBB-37F3-4AA5-A462-B3921ABACDA0}" type="parTrans" cxnId="{95A5110B-D50B-4272-BB2E-A265904EB133}">
      <dgm:prSet/>
      <dgm:spPr/>
      <dgm:t>
        <a:bodyPr/>
        <a:lstStyle/>
        <a:p>
          <a:endParaRPr lang="es-EC"/>
        </a:p>
      </dgm:t>
    </dgm:pt>
    <dgm:pt modelId="{47C2AE4A-31A4-4E82-B70D-DAF68F9E4CAE}" type="sibTrans" cxnId="{95A5110B-D50B-4272-BB2E-A265904EB133}">
      <dgm:prSet/>
      <dgm:spPr/>
      <dgm:t>
        <a:bodyPr/>
        <a:lstStyle/>
        <a:p>
          <a:endParaRPr lang="es-EC"/>
        </a:p>
      </dgm:t>
    </dgm:pt>
    <dgm:pt modelId="{11F4161B-7092-49AD-86D3-8212F237F302}">
      <dgm:prSet/>
      <dgm:spPr>
        <a:ln>
          <a:solidFill>
            <a:srgbClr val="28A014"/>
          </a:solidFill>
        </a:ln>
      </dgm:spPr>
      <dgm:t>
        <a:bodyPr/>
        <a:lstStyle/>
        <a:p>
          <a:r>
            <a:rPr lang="es-EC" dirty="0" smtClean="0"/>
            <a:t>Callogénesis para producción de metabolitos</a:t>
          </a:r>
          <a:endParaRPr lang="es-EC" dirty="0"/>
        </a:p>
      </dgm:t>
    </dgm:pt>
    <dgm:pt modelId="{02A9F86F-7C66-4A04-AFBC-30692FAA81D0}" type="parTrans" cxnId="{5EF77EE6-4571-4CA6-BF82-EEC249CE0E52}">
      <dgm:prSet/>
      <dgm:spPr/>
      <dgm:t>
        <a:bodyPr/>
        <a:lstStyle/>
        <a:p>
          <a:endParaRPr lang="es-EC"/>
        </a:p>
      </dgm:t>
    </dgm:pt>
    <dgm:pt modelId="{105C9141-E6B1-433F-A2B9-CA0EADD306D2}" type="sibTrans" cxnId="{5EF77EE6-4571-4CA6-BF82-EEC249CE0E52}">
      <dgm:prSet/>
      <dgm:spPr/>
      <dgm:t>
        <a:bodyPr/>
        <a:lstStyle/>
        <a:p>
          <a:endParaRPr lang="es-EC"/>
        </a:p>
      </dgm:t>
    </dgm:pt>
    <dgm:pt modelId="{513B731B-F9C1-4782-84FE-C6CB3995BCE2}" type="pres">
      <dgm:prSet presAssocID="{1CB381F0-67F3-43F8-84C4-1F668DDE7A26}" presName="diagram" presStyleCnt="0">
        <dgm:presLayoutVars>
          <dgm:dir/>
          <dgm:resizeHandles val="exact"/>
        </dgm:presLayoutVars>
      </dgm:prSet>
      <dgm:spPr/>
    </dgm:pt>
    <dgm:pt modelId="{A7FA8A14-E90E-4838-A3DE-614A186DD322}" type="pres">
      <dgm:prSet presAssocID="{A51D0A32-F96C-4DD7-8C66-1398592E673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1E004C-690C-429E-8F87-F4AFB728BF99}" type="pres">
      <dgm:prSet presAssocID="{911AA4DF-25AE-4668-8577-5FBFDC35C101}" presName="sibTrans" presStyleCnt="0"/>
      <dgm:spPr/>
    </dgm:pt>
    <dgm:pt modelId="{565FCB37-A40F-4B5F-A06E-4B1E1280BFB2}" type="pres">
      <dgm:prSet presAssocID="{01A32607-7B17-4693-9EBF-0407FA2A5C7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A60624-CCD3-41FA-B178-EA0EDED6F588}" type="pres">
      <dgm:prSet presAssocID="{CB53930C-ED64-4733-80FA-1A57F6CA6074}" presName="sibTrans" presStyleCnt="0"/>
      <dgm:spPr/>
    </dgm:pt>
    <dgm:pt modelId="{02AF7164-69D6-414D-8002-7BB31BF0CE44}" type="pres">
      <dgm:prSet presAssocID="{BE01FB60-C783-4653-B2F5-E63C0A2B64E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0DD275-FC1E-4B59-89F0-27F245DB8AB1}" type="pres">
      <dgm:prSet presAssocID="{47C2AE4A-31A4-4E82-B70D-DAF68F9E4CAE}" presName="sibTrans" presStyleCnt="0"/>
      <dgm:spPr/>
    </dgm:pt>
    <dgm:pt modelId="{40627B41-6028-42E9-BEC8-F04A1601380B}" type="pres">
      <dgm:prSet presAssocID="{11F4161B-7092-49AD-86D3-8212F237F30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332F9DE-B904-4825-90FE-4B0AACA62658}" type="presOf" srcId="{A51D0A32-F96C-4DD7-8C66-1398592E6734}" destId="{A7FA8A14-E90E-4838-A3DE-614A186DD322}" srcOrd="0" destOrd="0" presId="urn:microsoft.com/office/officeart/2005/8/layout/default"/>
    <dgm:cxn modelId="{8A970B08-0F74-476A-8582-12E0C981CE71}" type="presOf" srcId="{1CB381F0-67F3-43F8-84C4-1F668DDE7A26}" destId="{513B731B-F9C1-4782-84FE-C6CB3995BCE2}" srcOrd="0" destOrd="0" presId="urn:microsoft.com/office/officeart/2005/8/layout/default"/>
    <dgm:cxn modelId="{928FE065-C707-49EB-89DF-1CA89999AFF3}" srcId="{1CB381F0-67F3-43F8-84C4-1F668DDE7A26}" destId="{01A32607-7B17-4693-9EBF-0407FA2A5C73}" srcOrd="1" destOrd="0" parTransId="{88288BE5-F5C6-4C57-9FDB-749AC2BFCCA4}" sibTransId="{CB53930C-ED64-4733-80FA-1A57F6CA6074}"/>
    <dgm:cxn modelId="{95A5110B-D50B-4272-BB2E-A265904EB133}" srcId="{1CB381F0-67F3-43F8-84C4-1F668DDE7A26}" destId="{BE01FB60-C783-4653-B2F5-E63C0A2B64E6}" srcOrd="2" destOrd="0" parTransId="{5BE58DBB-37F3-4AA5-A462-B3921ABACDA0}" sibTransId="{47C2AE4A-31A4-4E82-B70D-DAF68F9E4CAE}"/>
    <dgm:cxn modelId="{278AC5A2-A5A8-4E5C-B4B6-9A3D5A5D9905}" type="presOf" srcId="{BE01FB60-C783-4653-B2F5-E63C0A2B64E6}" destId="{02AF7164-69D6-414D-8002-7BB31BF0CE44}" srcOrd="0" destOrd="0" presId="urn:microsoft.com/office/officeart/2005/8/layout/default"/>
    <dgm:cxn modelId="{65F67216-96D5-4A85-B1DF-3CE5D05E0A52}" srcId="{1CB381F0-67F3-43F8-84C4-1F668DDE7A26}" destId="{A51D0A32-F96C-4DD7-8C66-1398592E6734}" srcOrd="0" destOrd="0" parTransId="{D46EAF97-6119-4C87-ABFF-69578ADF4861}" sibTransId="{911AA4DF-25AE-4668-8577-5FBFDC35C101}"/>
    <dgm:cxn modelId="{F8281A60-EB39-409F-86AA-F89DE5B3D503}" type="presOf" srcId="{11F4161B-7092-49AD-86D3-8212F237F302}" destId="{40627B41-6028-42E9-BEC8-F04A1601380B}" srcOrd="0" destOrd="0" presId="urn:microsoft.com/office/officeart/2005/8/layout/default"/>
    <dgm:cxn modelId="{A0C7D929-CFA6-4E79-871C-1707E443FBD0}" type="presOf" srcId="{01A32607-7B17-4693-9EBF-0407FA2A5C73}" destId="{565FCB37-A40F-4B5F-A06E-4B1E1280BFB2}" srcOrd="0" destOrd="0" presId="urn:microsoft.com/office/officeart/2005/8/layout/default"/>
    <dgm:cxn modelId="{5EF77EE6-4571-4CA6-BF82-EEC249CE0E52}" srcId="{1CB381F0-67F3-43F8-84C4-1F668DDE7A26}" destId="{11F4161B-7092-49AD-86D3-8212F237F302}" srcOrd="3" destOrd="0" parTransId="{02A9F86F-7C66-4A04-AFBC-30692FAA81D0}" sibTransId="{105C9141-E6B1-433F-A2B9-CA0EADD306D2}"/>
    <dgm:cxn modelId="{B1BCD8DA-044A-4464-B792-3B706D523B39}" type="presParOf" srcId="{513B731B-F9C1-4782-84FE-C6CB3995BCE2}" destId="{A7FA8A14-E90E-4838-A3DE-614A186DD322}" srcOrd="0" destOrd="0" presId="urn:microsoft.com/office/officeart/2005/8/layout/default"/>
    <dgm:cxn modelId="{40FBC11D-4022-40D0-9582-6B9D415ABFBE}" type="presParOf" srcId="{513B731B-F9C1-4782-84FE-C6CB3995BCE2}" destId="{6B1E004C-690C-429E-8F87-F4AFB728BF99}" srcOrd="1" destOrd="0" presId="urn:microsoft.com/office/officeart/2005/8/layout/default"/>
    <dgm:cxn modelId="{E725C80F-CDB4-4F07-BCEF-E792814123F6}" type="presParOf" srcId="{513B731B-F9C1-4782-84FE-C6CB3995BCE2}" destId="{565FCB37-A40F-4B5F-A06E-4B1E1280BFB2}" srcOrd="2" destOrd="0" presId="urn:microsoft.com/office/officeart/2005/8/layout/default"/>
    <dgm:cxn modelId="{3EE523A6-CD8F-455D-9FC5-C69780871929}" type="presParOf" srcId="{513B731B-F9C1-4782-84FE-C6CB3995BCE2}" destId="{19A60624-CCD3-41FA-B178-EA0EDED6F588}" srcOrd="3" destOrd="0" presId="urn:microsoft.com/office/officeart/2005/8/layout/default"/>
    <dgm:cxn modelId="{C83A6841-0A2D-4E99-968A-52BAAF87DF4A}" type="presParOf" srcId="{513B731B-F9C1-4782-84FE-C6CB3995BCE2}" destId="{02AF7164-69D6-414D-8002-7BB31BF0CE44}" srcOrd="4" destOrd="0" presId="urn:microsoft.com/office/officeart/2005/8/layout/default"/>
    <dgm:cxn modelId="{C36D5D2A-19AE-4305-8366-C2089120C516}" type="presParOf" srcId="{513B731B-F9C1-4782-84FE-C6CB3995BCE2}" destId="{E40DD275-FC1E-4B59-89F0-27F245DB8AB1}" srcOrd="5" destOrd="0" presId="urn:microsoft.com/office/officeart/2005/8/layout/default"/>
    <dgm:cxn modelId="{47740B9F-F34A-4043-8CAC-8A15D8FFF617}" type="presParOf" srcId="{513B731B-F9C1-4782-84FE-C6CB3995BCE2}" destId="{40627B41-6028-42E9-BEC8-F04A1601380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E7DDF19-998C-4937-9AAE-3C8ADE936F43}" type="doc">
      <dgm:prSet loTypeId="urn:microsoft.com/office/officeart/2005/8/layout/b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7C8794B8-2411-4C37-A2FF-3C5C6519BE71}">
      <dgm:prSet custT="1"/>
      <dgm:spPr>
        <a:ln>
          <a:solidFill>
            <a:srgbClr val="28A014"/>
          </a:solidFill>
        </a:ln>
      </dgm:spPr>
      <dgm:t>
        <a:bodyPr/>
        <a:lstStyle/>
        <a:p>
          <a:r>
            <a:rPr lang="es-EC" sz="2000" smtClean="0"/>
            <a:t>No esenciales para </a:t>
          </a:r>
          <a:r>
            <a:rPr lang="es-EC" sz="2000" dirty="0" smtClean="0"/>
            <a:t>supervivencia</a:t>
          </a:r>
        </a:p>
      </dgm:t>
    </dgm:pt>
    <dgm:pt modelId="{CBFE1542-1393-4DCE-9696-C894C9186615}" type="parTrans" cxnId="{9E6B805C-ED1E-4BB4-B8B0-EC3308904392}">
      <dgm:prSet/>
      <dgm:spPr/>
      <dgm:t>
        <a:bodyPr/>
        <a:lstStyle/>
        <a:p>
          <a:endParaRPr lang="es-EC" sz="2000"/>
        </a:p>
      </dgm:t>
    </dgm:pt>
    <dgm:pt modelId="{C346D74F-B304-42F8-A6EE-665FA5A43246}" type="sibTrans" cxnId="{9E6B805C-ED1E-4BB4-B8B0-EC3308904392}">
      <dgm:prSet custT="1"/>
      <dgm:spPr>
        <a:ln>
          <a:solidFill>
            <a:srgbClr val="28A014"/>
          </a:solidFill>
        </a:ln>
      </dgm:spPr>
      <dgm:t>
        <a:bodyPr/>
        <a:lstStyle/>
        <a:p>
          <a:endParaRPr lang="es-EC" sz="2000" dirty="0"/>
        </a:p>
      </dgm:t>
    </dgm:pt>
    <dgm:pt modelId="{128C21D6-0C29-4F7B-93A7-66CE28805F4C}">
      <dgm:prSet custT="1"/>
      <dgm:spPr>
        <a:ln>
          <a:solidFill>
            <a:srgbClr val="28A014"/>
          </a:solidFill>
        </a:ln>
      </dgm:spPr>
      <dgm:t>
        <a:bodyPr/>
        <a:lstStyle/>
        <a:p>
          <a:r>
            <a:rPr lang="es-EC" sz="2000" dirty="0" smtClean="0"/>
            <a:t>Acción de defensa</a:t>
          </a:r>
          <a:endParaRPr lang="es-EC" sz="2000" dirty="0"/>
        </a:p>
      </dgm:t>
    </dgm:pt>
    <dgm:pt modelId="{A6823968-B7BD-4348-9CB2-DE5B42EF7B1C}" type="parTrans" cxnId="{4B0EF109-8C42-4E11-975E-3CF339872BD7}">
      <dgm:prSet/>
      <dgm:spPr/>
      <dgm:t>
        <a:bodyPr/>
        <a:lstStyle/>
        <a:p>
          <a:endParaRPr lang="es-EC" sz="2000"/>
        </a:p>
      </dgm:t>
    </dgm:pt>
    <dgm:pt modelId="{C83D9487-9036-4A62-883C-EF005EF1B05B}" type="sibTrans" cxnId="{4B0EF109-8C42-4E11-975E-3CF339872BD7}">
      <dgm:prSet custT="1"/>
      <dgm:spPr>
        <a:ln>
          <a:solidFill>
            <a:srgbClr val="28A014"/>
          </a:solidFill>
        </a:ln>
      </dgm:spPr>
      <dgm:t>
        <a:bodyPr/>
        <a:lstStyle/>
        <a:p>
          <a:endParaRPr lang="es-EC" sz="2000"/>
        </a:p>
      </dgm:t>
    </dgm:pt>
    <dgm:pt modelId="{138390EB-2810-47D1-895E-7696C9FE6E96}">
      <dgm:prSet custT="1"/>
      <dgm:spPr>
        <a:ln>
          <a:solidFill>
            <a:srgbClr val="28A014"/>
          </a:solidFill>
        </a:ln>
      </dgm:spPr>
      <dgm:t>
        <a:bodyPr/>
        <a:lstStyle/>
        <a:p>
          <a:r>
            <a:rPr lang="es-EC" sz="2000" dirty="0" smtClean="0"/>
            <a:t>Aparecen en etapa adulta</a:t>
          </a:r>
          <a:endParaRPr lang="es-EC" sz="2000" dirty="0"/>
        </a:p>
      </dgm:t>
    </dgm:pt>
    <dgm:pt modelId="{547A22AE-A263-4295-B759-87F7E777A340}" type="parTrans" cxnId="{62A89AB1-E5BE-4487-87FE-A9944992D6F2}">
      <dgm:prSet/>
      <dgm:spPr/>
      <dgm:t>
        <a:bodyPr/>
        <a:lstStyle/>
        <a:p>
          <a:endParaRPr lang="es-EC" sz="2000"/>
        </a:p>
      </dgm:t>
    </dgm:pt>
    <dgm:pt modelId="{29FEBB6D-6542-4F71-BD87-9CB10FA2230B}" type="sibTrans" cxnId="{62A89AB1-E5BE-4487-87FE-A9944992D6F2}">
      <dgm:prSet custT="1"/>
      <dgm:spPr>
        <a:ln>
          <a:solidFill>
            <a:srgbClr val="28A014"/>
          </a:solidFill>
        </a:ln>
      </dgm:spPr>
      <dgm:t>
        <a:bodyPr/>
        <a:lstStyle/>
        <a:p>
          <a:endParaRPr lang="es-EC" sz="2000"/>
        </a:p>
      </dgm:t>
    </dgm:pt>
    <dgm:pt modelId="{E7BEAEA5-0E84-4B22-AE54-70CBFA06F4DF}">
      <dgm:prSet custT="1"/>
      <dgm:spPr>
        <a:ln>
          <a:solidFill>
            <a:srgbClr val="28A014"/>
          </a:solidFill>
        </a:ln>
      </dgm:spPr>
      <dgm:t>
        <a:bodyPr/>
        <a:lstStyle/>
        <a:p>
          <a:r>
            <a:rPr lang="es-EC" sz="2000" dirty="0" smtClean="0"/>
            <a:t>Compuestos fenólicos</a:t>
          </a:r>
          <a:endParaRPr lang="es-EC" sz="2000" dirty="0"/>
        </a:p>
      </dgm:t>
    </dgm:pt>
    <dgm:pt modelId="{0216EF3F-35E9-4922-AC69-3F094673808D}" type="parTrans" cxnId="{2E3B4550-A474-4AF4-A5B9-3A1096586E38}">
      <dgm:prSet/>
      <dgm:spPr/>
      <dgm:t>
        <a:bodyPr/>
        <a:lstStyle/>
        <a:p>
          <a:endParaRPr lang="es-EC" sz="2000"/>
        </a:p>
      </dgm:t>
    </dgm:pt>
    <dgm:pt modelId="{076E0326-6E18-4E71-B8D8-7EC6303F7F60}" type="sibTrans" cxnId="{2E3B4550-A474-4AF4-A5B9-3A1096586E38}">
      <dgm:prSet/>
      <dgm:spPr>
        <a:ln>
          <a:solidFill>
            <a:srgbClr val="28A014"/>
          </a:solidFill>
        </a:ln>
      </dgm:spPr>
      <dgm:t>
        <a:bodyPr/>
        <a:lstStyle/>
        <a:p>
          <a:endParaRPr lang="es-EC" sz="2000"/>
        </a:p>
      </dgm:t>
    </dgm:pt>
    <dgm:pt modelId="{96E7A9F1-B2F8-4583-880F-3E2C31FBDD60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28A014"/>
          </a:solidFill>
        </a:ln>
      </dgm:spPr>
      <dgm:t>
        <a:bodyPr/>
        <a:lstStyle/>
        <a:p>
          <a:endParaRPr lang="es-EC"/>
        </a:p>
      </dgm:t>
    </dgm:pt>
    <dgm:pt modelId="{8AA15184-F5CB-49D8-8421-699561E6F0E5}" type="parTrans" cxnId="{A95AEDE8-EE15-4F5E-BC84-C5116FC7B6B0}">
      <dgm:prSet/>
      <dgm:spPr/>
      <dgm:t>
        <a:bodyPr/>
        <a:lstStyle/>
        <a:p>
          <a:endParaRPr lang="es-EC"/>
        </a:p>
      </dgm:t>
    </dgm:pt>
    <dgm:pt modelId="{306408E3-66EA-4A16-B06E-A9809662D85F}" type="sibTrans" cxnId="{A95AEDE8-EE15-4F5E-BC84-C5116FC7B6B0}">
      <dgm:prSet/>
      <dgm:spPr>
        <a:ln>
          <a:solidFill>
            <a:srgbClr val="28A014"/>
          </a:solidFill>
        </a:ln>
      </dgm:spPr>
      <dgm:t>
        <a:bodyPr/>
        <a:lstStyle/>
        <a:p>
          <a:endParaRPr lang="es-EC"/>
        </a:p>
      </dgm:t>
    </dgm:pt>
    <dgm:pt modelId="{007C39A3-AF30-4483-B9C6-9ED710A3AFE2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28A014"/>
          </a:solidFill>
        </a:ln>
      </dgm:spPr>
      <dgm:t>
        <a:bodyPr/>
        <a:lstStyle/>
        <a:p>
          <a:endParaRPr lang="es-EC"/>
        </a:p>
      </dgm:t>
    </dgm:pt>
    <dgm:pt modelId="{64E5CEE5-01DE-45C8-A90F-9355C8ECD06F}" type="parTrans" cxnId="{7A1C3CB7-EC00-4EB5-98C1-BB4AD211B01D}">
      <dgm:prSet/>
      <dgm:spPr/>
      <dgm:t>
        <a:bodyPr/>
        <a:lstStyle/>
        <a:p>
          <a:endParaRPr lang="es-EC"/>
        </a:p>
      </dgm:t>
    </dgm:pt>
    <dgm:pt modelId="{8F6A4E4D-015D-4504-B679-ED8604FA3880}" type="sibTrans" cxnId="{7A1C3CB7-EC00-4EB5-98C1-BB4AD211B01D}">
      <dgm:prSet/>
      <dgm:spPr/>
      <dgm:t>
        <a:bodyPr/>
        <a:lstStyle/>
        <a:p>
          <a:endParaRPr lang="es-EC"/>
        </a:p>
      </dgm:t>
    </dgm:pt>
    <dgm:pt modelId="{40ED4A04-B517-402E-8B9E-6D3A96F65C1E}" type="pres">
      <dgm:prSet presAssocID="{AE7DDF19-998C-4937-9AAE-3C8ADE936F4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8DAF5D3-2656-41B2-BFDC-708DA00BD9DB}" type="pres">
      <dgm:prSet presAssocID="{7C8794B8-2411-4C37-A2FF-3C5C6519BE7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690DEA-58A1-4BCA-86F4-F7493C1B085F}" type="pres">
      <dgm:prSet presAssocID="{C346D74F-B304-42F8-A6EE-665FA5A43246}" presName="sibTrans" presStyleLbl="sibTrans1D1" presStyleIdx="0" presStyleCnt="5"/>
      <dgm:spPr/>
      <dgm:t>
        <a:bodyPr/>
        <a:lstStyle/>
        <a:p>
          <a:endParaRPr lang="es-EC"/>
        </a:p>
      </dgm:t>
    </dgm:pt>
    <dgm:pt modelId="{F4B0277B-CE12-4165-88E6-A9486E9E116F}" type="pres">
      <dgm:prSet presAssocID="{C346D74F-B304-42F8-A6EE-665FA5A43246}" presName="connectorText" presStyleLbl="sibTrans1D1" presStyleIdx="0" presStyleCnt="5"/>
      <dgm:spPr/>
      <dgm:t>
        <a:bodyPr/>
        <a:lstStyle/>
        <a:p>
          <a:endParaRPr lang="es-EC"/>
        </a:p>
      </dgm:t>
    </dgm:pt>
    <dgm:pt modelId="{DA148032-EB25-4AEA-8F4F-96D3DD964B32}" type="pres">
      <dgm:prSet presAssocID="{96E7A9F1-B2F8-4583-880F-3E2C31FBDD6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48DAE4-B716-41B0-857A-F38FB1DECF5F}" type="pres">
      <dgm:prSet presAssocID="{306408E3-66EA-4A16-B06E-A9809662D85F}" presName="sibTrans" presStyleLbl="sibTrans1D1" presStyleIdx="1" presStyleCnt="5"/>
      <dgm:spPr/>
      <dgm:t>
        <a:bodyPr/>
        <a:lstStyle/>
        <a:p>
          <a:endParaRPr lang="es-EC"/>
        </a:p>
      </dgm:t>
    </dgm:pt>
    <dgm:pt modelId="{A703E930-2827-4766-8978-1CE6E45929F7}" type="pres">
      <dgm:prSet presAssocID="{306408E3-66EA-4A16-B06E-A9809662D85F}" presName="connectorText" presStyleLbl="sibTrans1D1" presStyleIdx="1" presStyleCnt="5"/>
      <dgm:spPr/>
      <dgm:t>
        <a:bodyPr/>
        <a:lstStyle/>
        <a:p>
          <a:endParaRPr lang="es-EC"/>
        </a:p>
      </dgm:t>
    </dgm:pt>
    <dgm:pt modelId="{D6482464-0BBD-4171-A6F2-698199DEB48A}" type="pres">
      <dgm:prSet presAssocID="{128C21D6-0C29-4F7B-93A7-66CE28805F4C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C68873-D0C2-4964-8443-2CFDF01752F9}" type="pres">
      <dgm:prSet presAssocID="{C83D9487-9036-4A62-883C-EF005EF1B05B}" presName="sibTrans" presStyleLbl="sibTrans1D1" presStyleIdx="2" presStyleCnt="5"/>
      <dgm:spPr/>
      <dgm:t>
        <a:bodyPr/>
        <a:lstStyle/>
        <a:p>
          <a:endParaRPr lang="es-EC"/>
        </a:p>
      </dgm:t>
    </dgm:pt>
    <dgm:pt modelId="{0AC965EB-CC2A-402E-8531-D65622FB517D}" type="pres">
      <dgm:prSet presAssocID="{C83D9487-9036-4A62-883C-EF005EF1B05B}" presName="connectorText" presStyleLbl="sibTrans1D1" presStyleIdx="2" presStyleCnt="5"/>
      <dgm:spPr/>
      <dgm:t>
        <a:bodyPr/>
        <a:lstStyle/>
        <a:p>
          <a:endParaRPr lang="es-EC"/>
        </a:p>
      </dgm:t>
    </dgm:pt>
    <dgm:pt modelId="{A74513F9-D300-4E2A-9592-E42E241E9DB3}" type="pres">
      <dgm:prSet presAssocID="{138390EB-2810-47D1-895E-7696C9FE6E9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88CE220-368B-4D97-BCCB-7E427FD9DE44}" type="pres">
      <dgm:prSet presAssocID="{29FEBB6D-6542-4F71-BD87-9CB10FA2230B}" presName="sibTrans" presStyleLbl="sibTrans1D1" presStyleIdx="3" presStyleCnt="5"/>
      <dgm:spPr/>
      <dgm:t>
        <a:bodyPr/>
        <a:lstStyle/>
        <a:p>
          <a:endParaRPr lang="es-EC"/>
        </a:p>
      </dgm:t>
    </dgm:pt>
    <dgm:pt modelId="{29E819BF-1670-4481-B034-E87176377B9C}" type="pres">
      <dgm:prSet presAssocID="{29FEBB6D-6542-4F71-BD87-9CB10FA2230B}" presName="connectorText" presStyleLbl="sibTrans1D1" presStyleIdx="3" presStyleCnt="5"/>
      <dgm:spPr/>
      <dgm:t>
        <a:bodyPr/>
        <a:lstStyle/>
        <a:p>
          <a:endParaRPr lang="es-EC"/>
        </a:p>
      </dgm:t>
    </dgm:pt>
    <dgm:pt modelId="{8AAAC896-26F4-49F5-87E6-E073A5B83ACF}" type="pres">
      <dgm:prSet presAssocID="{E7BEAEA5-0E84-4B22-AE54-70CBFA06F4D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96682B-4C71-436B-A5A7-8237ABE0F2BA}" type="pres">
      <dgm:prSet presAssocID="{076E0326-6E18-4E71-B8D8-7EC6303F7F60}" presName="sibTrans" presStyleLbl="sibTrans1D1" presStyleIdx="4" presStyleCnt="5"/>
      <dgm:spPr/>
      <dgm:t>
        <a:bodyPr/>
        <a:lstStyle/>
        <a:p>
          <a:endParaRPr lang="es-EC"/>
        </a:p>
      </dgm:t>
    </dgm:pt>
    <dgm:pt modelId="{49E3A528-26C3-4866-B5B6-BD9F2ED4DB6E}" type="pres">
      <dgm:prSet presAssocID="{076E0326-6E18-4E71-B8D8-7EC6303F7F60}" presName="connectorText" presStyleLbl="sibTrans1D1" presStyleIdx="4" presStyleCnt="5"/>
      <dgm:spPr/>
      <dgm:t>
        <a:bodyPr/>
        <a:lstStyle/>
        <a:p>
          <a:endParaRPr lang="es-EC"/>
        </a:p>
      </dgm:t>
    </dgm:pt>
    <dgm:pt modelId="{2D7FDCDD-635A-4C7D-AF1F-FBD015552441}" type="pres">
      <dgm:prSet presAssocID="{007C39A3-AF30-4483-B9C6-9ED710A3AFE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2769A15-F07B-4CE0-94E5-C810D6F572F6}" type="presOf" srcId="{E7BEAEA5-0E84-4B22-AE54-70CBFA06F4DF}" destId="{8AAAC896-26F4-49F5-87E6-E073A5B83ACF}" srcOrd="0" destOrd="0" presId="urn:microsoft.com/office/officeart/2005/8/layout/bProcess3"/>
    <dgm:cxn modelId="{37AC8D24-0E7B-4614-941F-B4372BA40268}" type="presOf" srcId="{C346D74F-B304-42F8-A6EE-665FA5A43246}" destId="{F4B0277B-CE12-4165-88E6-A9486E9E116F}" srcOrd="1" destOrd="0" presId="urn:microsoft.com/office/officeart/2005/8/layout/bProcess3"/>
    <dgm:cxn modelId="{F28DB7C0-16FE-4A4C-871D-4FBAA5C308FE}" type="presOf" srcId="{7C8794B8-2411-4C37-A2FF-3C5C6519BE71}" destId="{78DAF5D3-2656-41B2-BFDC-708DA00BD9DB}" srcOrd="0" destOrd="0" presId="urn:microsoft.com/office/officeart/2005/8/layout/bProcess3"/>
    <dgm:cxn modelId="{AAC91251-0602-4D01-B680-0DD3C831A9BC}" type="presOf" srcId="{306408E3-66EA-4A16-B06E-A9809662D85F}" destId="{F048DAE4-B716-41B0-857A-F38FB1DECF5F}" srcOrd="0" destOrd="0" presId="urn:microsoft.com/office/officeart/2005/8/layout/bProcess3"/>
    <dgm:cxn modelId="{5AC0035D-0A5A-485C-A36C-34EBDC2DB678}" type="presOf" srcId="{C346D74F-B304-42F8-A6EE-665FA5A43246}" destId="{A4690DEA-58A1-4BCA-86F4-F7493C1B085F}" srcOrd="0" destOrd="0" presId="urn:microsoft.com/office/officeart/2005/8/layout/bProcess3"/>
    <dgm:cxn modelId="{504246B3-3ABD-4B66-A76D-8644F511F5EF}" type="presOf" srcId="{076E0326-6E18-4E71-B8D8-7EC6303F7F60}" destId="{49E3A528-26C3-4866-B5B6-BD9F2ED4DB6E}" srcOrd="1" destOrd="0" presId="urn:microsoft.com/office/officeart/2005/8/layout/bProcess3"/>
    <dgm:cxn modelId="{B90B78B4-0C0E-474C-8A5D-B15DA9E5FCBA}" type="presOf" srcId="{96E7A9F1-B2F8-4583-880F-3E2C31FBDD60}" destId="{DA148032-EB25-4AEA-8F4F-96D3DD964B32}" srcOrd="0" destOrd="0" presId="urn:microsoft.com/office/officeart/2005/8/layout/bProcess3"/>
    <dgm:cxn modelId="{A95AEDE8-EE15-4F5E-BC84-C5116FC7B6B0}" srcId="{AE7DDF19-998C-4937-9AAE-3C8ADE936F43}" destId="{96E7A9F1-B2F8-4583-880F-3E2C31FBDD60}" srcOrd="1" destOrd="0" parTransId="{8AA15184-F5CB-49D8-8421-699561E6F0E5}" sibTransId="{306408E3-66EA-4A16-B06E-A9809662D85F}"/>
    <dgm:cxn modelId="{4B0EF109-8C42-4E11-975E-3CF339872BD7}" srcId="{AE7DDF19-998C-4937-9AAE-3C8ADE936F43}" destId="{128C21D6-0C29-4F7B-93A7-66CE28805F4C}" srcOrd="2" destOrd="0" parTransId="{A6823968-B7BD-4348-9CB2-DE5B42EF7B1C}" sibTransId="{C83D9487-9036-4A62-883C-EF005EF1B05B}"/>
    <dgm:cxn modelId="{62A89AB1-E5BE-4487-87FE-A9944992D6F2}" srcId="{AE7DDF19-998C-4937-9AAE-3C8ADE936F43}" destId="{138390EB-2810-47D1-895E-7696C9FE6E96}" srcOrd="3" destOrd="0" parTransId="{547A22AE-A263-4295-B759-87F7E777A340}" sibTransId="{29FEBB6D-6542-4F71-BD87-9CB10FA2230B}"/>
    <dgm:cxn modelId="{7A1C3CB7-EC00-4EB5-98C1-BB4AD211B01D}" srcId="{AE7DDF19-998C-4937-9AAE-3C8ADE936F43}" destId="{007C39A3-AF30-4483-B9C6-9ED710A3AFE2}" srcOrd="5" destOrd="0" parTransId="{64E5CEE5-01DE-45C8-A90F-9355C8ECD06F}" sibTransId="{8F6A4E4D-015D-4504-B679-ED8604FA3880}"/>
    <dgm:cxn modelId="{B7EDF57B-1207-453D-8E92-A7DB099ED201}" type="presOf" srcId="{007C39A3-AF30-4483-B9C6-9ED710A3AFE2}" destId="{2D7FDCDD-635A-4C7D-AF1F-FBD015552441}" srcOrd="0" destOrd="0" presId="urn:microsoft.com/office/officeart/2005/8/layout/bProcess3"/>
    <dgm:cxn modelId="{53B18FDB-BE68-4736-B46D-4683A4EE3DA1}" type="presOf" srcId="{138390EB-2810-47D1-895E-7696C9FE6E96}" destId="{A74513F9-D300-4E2A-9592-E42E241E9DB3}" srcOrd="0" destOrd="0" presId="urn:microsoft.com/office/officeart/2005/8/layout/bProcess3"/>
    <dgm:cxn modelId="{59B0CBB2-563C-4F37-BCC9-AA72532E624E}" type="presOf" srcId="{306408E3-66EA-4A16-B06E-A9809662D85F}" destId="{A703E930-2827-4766-8978-1CE6E45929F7}" srcOrd="1" destOrd="0" presId="urn:microsoft.com/office/officeart/2005/8/layout/bProcess3"/>
    <dgm:cxn modelId="{59FF2C3D-161F-4B9B-B1F0-93BCB28EA6B8}" type="presOf" srcId="{AE7DDF19-998C-4937-9AAE-3C8ADE936F43}" destId="{40ED4A04-B517-402E-8B9E-6D3A96F65C1E}" srcOrd="0" destOrd="0" presId="urn:microsoft.com/office/officeart/2005/8/layout/bProcess3"/>
    <dgm:cxn modelId="{39BBE492-A38B-4178-AD84-C7E4806A4F4F}" type="presOf" srcId="{29FEBB6D-6542-4F71-BD87-9CB10FA2230B}" destId="{29E819BF-1670-4481-B034-E87176377B9C}" srcOrd="1" destOrd="0" presId="urn:microsoft.com/office/officeart/2005/8/layout/bProcess3"/>
    <dgm:cxn modelId="{2E3B4550-A474-4AF4-A5B9-3A1096586E38}" srcId="{AE7DDF19-998C-4937-9AAE-3C8ADE936F43}" destId="{E7BEAEA5-0E84-4B22-AE54-70CBFA06F4DF}" srcOrd="4" destOrd="0" parTransId="{0216EF3F-35E9-4922-AC69-3F094673808D}" sibTransId="{076E0326-6E18-4E71-B8D8-7EC6303F7F60}"/>
    <dgm:cxn modelId="{3A4DD738-7567-498D-BE20-6209EF34C0B2}" type="presOf" srcId="{128C21D6-0C29-4F7B-93A7-66CE28805F4C}" destId="{D6482464-0BBD-4171-A6F2-698199DEB48A}" srcOrd="0" destOrd="0" presId="urn:microsoft.com/office/officeart/2005/8/layout/bProcess3"/>
    <dgm:cxn modelId="{B49AD8D2-FFDE-4575-97B8-0A7AD3DF6FD7}" type="presOf" srcId="{076E0326-6E18-4E71-B8D8-7EC6303F7F60}" destId="{A296682B-4C71-436B-A5A7-8237ABE0F2BA}" srcOrd="0" destOrd="0" presId="urn:microsoft.com/office/officeart/2005/8/layout/bProcess3"/>
    <dgm:cxn modelId="{B1C84891-4B91-4661-ACC3-45811233FCAD}" type="presOf" srcId="{C83D9487-9036-4A62-883C-EF005EF1B05B}" destId="{0AC965EB-CC2A-402E-8531-D65622FB517D}" srcOrd="1" destOrd="0" presId="urn:microsoft.com/office/officeart/2005/8/layout/bProcess3"/>
    <dgm:cxn modelId="{9E6B805C-ED1E-4BB4-B8B0-EC3308904392}" srcId="{AE7DDF19-998C-4937-9AAE-3C8ADE936F43}" destId="{7C8794B8-2411-4C37-A2FF-3C5C6519BE71}" srcOrd="0" destOrd="0" parTransId="{CBFE1542-1393-4DCE-9696-C894C9186615}" sibTransId="{C346D74F-B304-42F8-A6EE-665FA5A43246}"/>
    <dgm:cxn modelId="{0479D204-4F20-4D02-94A6-8C0517F1C046}" type="presOf" srcId="{C83D9487-9036-4A62-883C-EF005EF1B05B}" destId="{A9C68873-D0C2-4964-8443-2CFDF01752F9}" srcOrd="0" destOrd="0" presId="urn:microsoft.com/office/officeart/2005/8/layout/bProcess3"/>
    <dgm:cxn modelId="{624151A4-38E9-495B-9756-C033C3185104}" type="presOf" srcId="{29FEBB6D-6542-4F71-BD87-9CB10FA2230B}" destId="{088CE220-368B-4D97-BCCB-7E427FD9DE44}" srcOrd="0" destOrd="0" presId="urn:microsoft.com/office/officeart/2005/8/layout/bProcess3"/>
    <dgm:cxn modelId="{890C0365-9AAA-49A7-9E57-AC2441CE8EAA}" type="presParOf" srcId="{40ED4A04-B517-402E-8B9E-6D3A96F65C1E}" destId="{78DAF5D3-2656-41B2-BFDC-708DA00BD9DB}" srcOrd="0" destOrd="0" presId="urn:microsoft.com/office/officeart/2005/8/layout/bProcess3"/>
    <dgm:cxn modelId="{533418DE-846C-4553-AFD9-604759F0E753}" type="presParOf" srcId="{40ED4A04-B517-402E-8B9E-6D3A96F65C1E}" destId="{A4690DEA-58A1-4BCA-86F4-F7493C1B085F}" srcOrd="1" destOrd="0" presId="urn:microsoft.com/office/officeart/2005/8/layout/bProcess3"/>
    <dgm:cxn modelId="{2A960559-CE05-4CCD-B19C-7C298CE934C6}" type="presParOf" srcId="{A4690DEA-58A1-4BCA-86F4-F7493C1B085F}" destId="{F4B0277B-CE12-4165-88E6-A9486E9E116F}" srcOrd="0" destOrd="0" presId="urn:microsoft.com/office/officeart/2005/8/layout/bProcess3"/>
    <dgm:cxn modelId="{1E0F13ED-01BC-4E48-A5A5-DAE4711BEC56}" type="presParOf" srcId="{40ED4A04-B517-402E-8B9E-6D3A96F65C1E}" destId="{DA148032-EB25-4AEA-8F4F-96D3DD964B32}" srcOrd="2" destOrd="0" presId="urn:microsoft.com/office/officeart/2005/8/layout/bProcess3"/>
    <dgm:cxn modelId="{C7FB2F6B-6FF8-4032-AA22-BDA2C43C3506}" type="presParOf" srcId="{40ED4A04-B517-402E-8B9E-6D3A96F65C1E}" destId="{F048DAE4-B716-41B0-857A-F38FB1DECF5F}" srcOrd="3" destOrd="0" presId="urn:microsoft.com/office/officeart/2005/8/layout/bProcess3"/>
    <dgm:cxn modelId="{8C7111EC-C9C7-4F8C-9803-015E2704EA0E}" type="presParOf" srcId="{F048DAE4-B716-41B0-857A-F38FB1DECF5F}" destId="{A703E930-2827-4766-8978-1CE6E45929F7}" srcOrd="0" destOrd="0" presId="urn:microsoft.com/office/officeart/2005/8/layout/bProcess3"/>
    <dgm:cxn modelId="{CE169D28-FAA6-4B38-A064-DB408A076993}" type="presParOf" srcId="{40ED4A04-B517-402E-8B9E-6D3A96F65C1E}" destId="{D6482464-0BBD-4171-A6F2-698199DEB48A}" srcOrd="4" destOrd="0" presId="urn:microsoft.com/office/officeart/2005/8/layout/bProcess3"/>
    <dgm:cxn modelId="{32EDF9A7-783A-471F-BE38-3F15D4EA7E05}" type="presParOf" srcId="{40ED4A04-B517-402E-8B9E-6D3A96F65C1E}" destId="{A9C68873-D0C2-4964-8443-2CFDF01752F9}" srcOrd="5" destOrd="0" presId="urn:microsoft.com/office/officeart/2005/8/layout/bProcess3"/>
    <dgm:cxn modelId="{1AB7D0BC-0842-47E4-900A-1127A8D5434C}" type="presParOf" srcId="{A9C68873-D0C2-4964-8443-2CFDF01752F9}" destId="{0AC965EB-CC2A-402E-8531-D65622FB517D}" srcOrd="0" destOrd="0" presId="urn:microsoft.com/office/officeart/2005/8/layout/bProcess3"/>
    <dgm:cxn modelId="{B71F799C-D08A-4FFF-9330-6E194CF6D082}" type="presParOf" srcId="{40ED4A04-B517-402E-8B9E-6D3A96F65C1E}" destId="{A74513F9-D300-4E2A-9592-E42E241E9DB3}" srcOrd="6" destOrd="0" presId="urn:microsoft.com/office/officeart/2005/8/layout/bProcess3"/>
    <dgm:cxn modelId="{828C484F-7F12-4751-AB28-F8168A4FF5A3}" type="presParOf" srcId="{40ED4A04-B517-402E-8B9E-6D3A96F65C1E}" destId="{088CE220-368B-4D97-BCCB-7E427FD9DE44}" srcOrd="7" destOrd="0" presId="urn:microsoft.com/office/officeart/2005/8/layout/bProcess3"/>
    <dgm:cxn modelId="{72334CE4-CA90-43AD-BC62-8A8F7CFD90C9}" type="presParOf" srcId="{088CE220-368B-4D97-BCCB-7E427FD9DE44}" destId="{29E819BF-1670-4481-B034-E87176377B9C}" srcOrd="0" destOrd="0" presId="urn:microsoft.com/office/officeart/2005/8/layout/bProcess3"/>
    <dgm:cxn modelId="{E48F1A9A-7E38-4F8B-B760-EB16DA421FD4}" type="presParOf" srcId="{40ED4A04-B517-402E-8B9E-6D3A96F65C1E}" destId="{8AAAC896-26F4-49F5-87E6-E073A5B83ACF}" srcOrd="8" destOrd="0" presId="urn:microsoft.com/office/officeart/2005/8/layout/bProcess3"/>
    <dgm:cxn modelId="{774A96EF-5041-4335-A0B5-0892DD81F8EE}" type="presParOf" srcId="{40ED4A04-B517-402E-8B9E-6D3A96F65C1E}" destId="{A296682B-4C71-436B-A5A7-8237ABE0F2BA}" srcOrd="9" destOrd="0" presId="urn:microsoft.com/office/officeart/2005/8/layout/bProcess3"/>
    <dgm:cxn modelId="{B80020DF-77AE-4751-8FBB-40DDA4D81572}" type="presParOf" srcId="{A296682B-4C71-436B-A5A7-8237ABE0F2BA}" destId="{49E3A528-26C3-4866-B5B6-BD9F2ED4DB6E}" srcOrd="0" destOrd="0" presId="urn:microsoft.com/office/officeart/2005/8/layout/bProcess3"/>
    <dgm:cxn modelId="{9B9621C7-A466-479E-8231-B6E9AB2B1D54}" type="presParOf" srcId="{40ED4A04-B517-402E-8B9E-6D3A96F65C1E}" destId="{2D7FDCDD-635A-4C7D-AF1F-FBD015552441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815CC72-8E07-46FF-875D-994B75C2C860}" type="doc">
      <dgm:prSet loTypeId="urn:microsoft.com/office/officeart/2005/8/layout/vList5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1D50DED1-6D91-414F-A7E0-50CBC0EAB2D8}">
      <dgm:prSet phldrT="[Texto]" custT="1"/>
      <dgm:spPr>
        <a:ln>
          <a:solidFill>
            <a:srgbClr val="28A014"/>
          </a:solidFill>
        </a:ln>
      </dgm:spPr>
      <dgm:t>
        <a:bodyPr/>
        <a:lstStyle/>
        <a:p>
          <a:pPr algn="ctr"/>
          <a:r>
            <a:rPr lang="es-EC" sz="2000" b="1" dirty="0" smtClean="0">
              <a:latin typeface="+mn-lt"/>
              <a:cs typeface="Times New Roman" panose="02020603050405020304" pitchFamily="18" charset="0"/>
            </a:rPr>
            <a:t>Etapa </a:t>
          </a:r>
          <a:r>
            <a:rPr lang="es-EC" sz="2000" b="1" dirty="0">
              <a:latin typeface="+mn-lt"/>
              <a:cs typeface="Times New Roman" panose="02020603050405020304" pitchFamily="18" charset="0"/>
            </a:rPr>
            <a:t>I</a:t>
          </a:r>
          <a:endParaRPr lang="es-EC" sz="2000" b="0" dirty="0">
            <a:latin typeface="+mn-lt"/>
            <a:cs typeface="Times New Roman" panose="02020603050405020304" pitchFamily="18" charset="0"/>
          </a:endParaRPr>
        </a:p>
      </dgm:t>
    </dgm:pt>
    <dgm:pt modelId="{AADCD14D-EDF8-4719-988B-637C0C2E9555}" type="parTrans" cxnId="{82B40F4C-77DD-4269-B4F4-A816B7DFB33C}">
      <dgm:prSet/>
      <dgm:spPr/>
      <dgm:t>
        <a:bodyPr/>
        <a:lstStyle/>
        <a:p>
          <a:endParaRPr lang="es-EC"/>
        </a:p>
      </dgm:t>
    </dgm:pt>
    <dgm:pt modelId="{B38AA6CB-0C86-4B3B-80AD-342E43328F14}" type="sibTrans" cxnId="{82B40F4C-77DD-4269-B4F4-A816B7DFB33C}">
      <dgm:prSet/>
      <dgm:spPr/>
      <dgm:t>
        <a:bodyPr/>
        <a:lstStyle/>
        <a:p>
          <a:endParaRPr lang="es-EC"/>
        </a:p>
      </dgm:t>
    </dgm:pt>
    <dgm:pt modelId="{00D08639-AD5F-473D-9240-A3216C237175}">
      <dgm:prSet phldrT="[Texto]" custT="1"/>
      <dgm:spPr>
        <a:ln>
          <a:solidFill>
            <a:srgbClr val="28A014"/>
          </a:solidFill>
        </a:ln>
      </dgm:spPr>
      <dgm:t>
        <a:bodyPr/>
        <a:lstStyle/>
        <a:p>
          <a:pPr algn="ctr"/>
          <a:r>
            <a:rPr lang="es-EC" sz="2000" b="1" dirty="0" smtClean="0">
              <a:latin typeface="+mn-lt"/>
              <a:cs typeface="Times New Roman" panose="02020603050405020304" pitchFamily="18" charset="0"/>
            </a:rPr>
            <a:t>Etapa </a:t>
          </a:r>
          <a:r>
            <a:rPr lang="es-EC" sz="2000" b="1" dirty="0">
              <a:latin typeface="+mn-lt"/>
              <a:cs typeface="Times New Roman" panose="02020603050405020304" pitchFamily="18" charset="0"/>
            </a:rPr>
            <a:t>II</a:t>
          </a:r>
          <a:endParaRPr lang="es-EC" sz="2000" b="0" dirty="0">
            <a:latin typeface="+mn-lt"/>
            <a:cs typeface="Times New Roman" panose="02020603050405020304" pitchFamily="18" charset="0"/>
          </a:endParaRPr>
        </a:p>
      </dgm:t>
    </dgm:pt>
    <dgm:pt modelId="{8DCAE7CD-5F2D-4AA8-BD01-65F4D2BEC3C6}" type="parTrans" cxnId="{471D033E-2196-4C45-ACA8-733C64FA9432}">
      <dgm:prSet/>
      <dgm:spPr/>
      <dgm:t>
        <a:bodyPr/>
        <a:lstStyle/>
        <a:p>
          <a:endParaRPr lang="es-EC"/>
        </a:p>
      </dgm:t>
    </dgm:pt>
    <dgm:pt modelId="{3EFBE442-82D0-4CA6-8132-D7357912706C}" type="sibTrans" cxnId="{471D033E-2196-4C45-ACA8-733C64FA9432}">
      <dgm:prSet/>
      <dgm:spPr/>
      <dgm:t>
        <a:bodyPr/>
        <a:lstStyle/>
        <a:p>
          <a:endParaRPr lang="es-EC"/>
        </a:p>
      </dgm:t>
    </dgm:pt>
    <dgm:pt modelId="{B15E4DFA-981F-4946-AD8E-DC82F69E6981}">
      <dgm:prSet phldrT="[Texto]" custT="1"/>
      <dgm:spPr>
        <a:gradFill rotWithShape="0">
          <a:gsLst>
            <a:gs pos="0">
              <a:schemeClr val="bg1"/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  <a:ln>
          <a:solidFill>
            <a:srgbClr val="28A014"/>
          </a:solidFill>
        </a:ln>
      </dgm:spPr>
      <dgm:t>
        <a:bodyPr/>
        <a:lstStyle/>
        <a:p>
          <a:pPr algn="ctr"/>
          <a:r>
            <a:rPr lang="es-EC" sz="2000" b="1" dirty="0" smtClean="0">
              <a:latin typeface="+mn-lt"/>
              <a:cs typeface="Times New Roman" panose="02020603050405020304" pitchFamily="18" charset="0"/>
            </a:rPr>
            <a:t>Etapa </a:t>
          </a:r>
          <a:r>
            <a:rPr lang="es-EC" sz="2000" b="1" dirty="0">
              <a:latin typeface="+mn-lt"/>
              <a:cs typeface="Times New Roman" panose="02020603050405020304" pitchFamily="18" charset="0"/>
            </a:rPr>
            <a:t>III</a:t>
          </a:r>
          <a:endParaRPr lang="es-EC" sz="2000" b="0" dirty="0">
            <a:latin typeface="+mn-lt"/>
            <a:cs typeface="Times New Roman" panose="02020603050405020304" pitchFamily="18" charset="0"/>
          </a:endParaRPr>
        </a:p>
      </dgm:t>
    </dgm:pt>
    <dgm:pt modelId="{16FB4C19-F901-4423-8522-17415239539F}" type="parTrans" cxnId="{993E75AE-8ECC-4209-9B35-E43F1E922671}">
      <dgm:prSet/>
      <dgm:spPr/>
      <dgm:t>
        <a:bodyPr/>
        <a:lstStyle/>
        <a:p>
          <a:endParaRPr lang="es-EC"/>
        </a:p>
      </dgm:t>
    </dgm:pt>
    <dgm:pt modelId="{829BB8FF-7932-4473-8881-0FFC6F8DE2B9}" type="sibTrans" cxnId="{993E75AE-8ECC-4209-9B35-E43F1E922671}">
      <dgm:prSet/>
      <dgm:spPr/>
      <dgm:t>
        <a:bodyPr/>
        <a:lstStyle/>
        <a:p>
          <a:endParaRPr lang="es-EC"/>
        </a:p>
      </dgm:t>
    </dgm:pt>
    <dgm:pt modelId="{91E156F0-3D2E-47DC-A8CA-8C29A99F4F5E}">
      <dgm:prSet phldrT="[Texto]" custT="1"/>
      <dgm:spPr>
        <a:ln>
          <a:solidFill>
            <a:srgbClr val="28A014">
              <a:alpha val="90000"/>
            </a:srgbClr>
          </a:solidFill>
        </a:ln>
      </dgm:spPr>
      <dgm:t>
        <a:bodyPr/>
        <a:lstStyle/>
        <a:p>
          <a:pPr algn="just"/>
          <a:r>
            <a:rPr lang="es-EC" sz="1900" b="0" dirty="0">
              <a:latin typeface="+mn-lt"/>
              <a:cs typeface="Times New Roman" panose="02020603050405020304" pitchFamily="18" charset="0"/>
            </a:rPr>
            <a:t>Obtención material </a:t>
          </a:r>
          <a:r>
            <a:rPr lang="es-EC" sz="1900" b="0" dirty="0" smtClean="0">
              <a:latin typeface="+mn-lt"/>
              <a:cs typeface="Times New Roman" panose="02020603050405020304" pitchFamily="18" charset="0"/>
            </a:rPr>
            <a:t>vegetal y Tratamiento Fitosanitario</a:t>
          </a:r>
          <a:endParaRPr lang="es-EC" sz="1900" b="0" dirty="0">
            <a:latin typeface="+mn-lt"/>
            <a:cs typeface="Times New Roman" panose="02020603050405020304" pitchFamily="18" charset="0"/>
          </a:endParaRPr>
        </a:p>
      </dgm:t>
    </dgm:pt>
    <dgm:pt modelId="{D760E0F4-E35F-4B62-837A-96B29F8A4457}" type="parTrans" cxnId="{F4A26E60-D330-49E4-BD53-568B07BAC159}">
      <dgm:prSet/>
      <dgm:spPr/>
      <dgm:t>
        <a:bodyPr/>
        <a:lstStyle/>
        <a:p>
          <a:endParaRPr lang="en-US"/>
        </a:p>
      </dgm:t>
    </dgm:pt>
    <dgm:pt modelId="{49A2AD1D-8DA4-4477-8E64-86DE484314B6}" type="sibTrans" cxnId="{F4A26E60-D330-49E4-BD53-568B07BAC159}">
      <dgm:prSet/>
      <dgm:spPr/>
      <dgm:t>
        <a:bodyPr/>
        <a:lstStyle/>
        <a:p>
          <a:endParaRPr lang="en-US"/>
        </a:p>
      </dgm:t>
    </dgm:pt>
    <dgm:pt modelId="{E85BAB67-8A86-409B-A3BE-7B9ED5A47E75}">
      <dgm:prSet phldrT="[Texto]" custT="1"/>
      <dgm:spPr>
        <a:ln>
          <a:solidFill>
            <a:srgbClr val="28A014">
              <a:alpha val="90000"/>
            </a:srgbClr>
          </a:solidFill>
        </a:ln>
      </dgm:spPr>
      <dgm:t>
        <a:bodyPr/>
        <a:lstStyle/>
        <a:p>
          <a:pPr algn="just"/>
          <a:r>
            <a:rPr lang="es-EC" sz="1900" b="0" dirty="0" smtClean="0">
              <a:latin typeface="+mn-lt"/>
              <a:cs typeface="Times New Roman" panose="02020603050405020304" pitchFamily="18" charset="0"/>
            </a:rPr>
            <a:t>Desinfección e Introducción </a:t>
          </a:r>
          <a:r>
            <a:rPr lang="es-EC" sz="1900" b="0" dirty="0">
              <a:latin typeface="+mn-lt"/>
              <a:cs typeface="Times New Roman" panose="02020603050405020304" pitchFamily="18" charset="0"/>
            </a:rPr>
            <a:t>de </a:t>
          </a:r>
          <a:r>
            <a:rPr lang="es-EC" sz="1900" b="0" dirty="0" smtClean="0">
              <a:latin typeface="+mn-lt"/>
              <a:cs typeface="Times New Roman" panose="02020603050405020304" pitchFamily="18" charset="0"/>
            </a:rPr>
            <a:t>explantes  </a:t>
          </a:r>
          <a:endParaRPr lang="es-EC" sz="1900" b="0" dirty="0">
            <a:latin typeface="+mn-lt"/>
            <a:cs typeface="Times New Roman" panose="02020603050405020304" pitchFamily="18" charset="0"/>
          </a:endParaRPr>
        </a:p>
      </dgm:t>
    </dgm:pt>
    <dgm:pt modelId="{3D327805-C479-4D5C-BDBC-86067E456ABB}" type="parTrans" cxnId="{415A89A5-EA41-41A4-BDED-3073CD503B8B}">
      <dgm:prSet/>
      <dgm:spPr/>
      <dgm:t>
        <a:bodyPr/>
        <a:lstStyle/>
        <a:p>
          <a:endParaRPr lang="en-US"/>
        </a:p>
      </dgm:t>
    </dgm:pt>
    <dgm:pt modelId="{26D83EE8-93B4-4CD4-B65E-3DD519D6F658}" type="sibTrans" cxnId="{415A89A5-EA41-41A4-BDED-3073CD503B8B}">
      <dgm:prSet/>
      <dgm:spPr/>
      <dgm:t>
        <a:bodyPr/>
        <a:lstStyle/>
        <a:p>
          <a:endParaRPr lang="en-US"/>
        </a:p>
      </dgm:t>
    </dgm:pt>
    <dgm:pt modelId="{EB6A6F47-CE0E-436B-BE0D-487BD7720F9C}">
      <dgm:prSet phldrT="[Texto]" custT="1"/>
      <dgm:spPr>
        <a:ln>
          <a:solidFill>
            <a:srgbClr val="28A014">
              <a:alpha val="90000"/>
            </a:srgbClr>
          </a:solidFill>
        </a:ln>
      </dgm:spPr>
      <dgm:t>
        <a:bodyPr/>
        <a:lstStyle/>
        <a:p>
          <a:pPr algn="just"/>
          <a:r>
            <a:rPr lang="es-EC" sz="1900" b="0" dirty="0" smtClean="0">
              <a:latin typeface="+mn-lt"/>
              <a:cs typeface="Times New Roman" panose="02020603050405020304" pitchFamily="18" charset="0"/>
            </a:rPr>
            <a:t>Inducción a Callogénesis</a:t>
          </a:r>
          <a:endParaRPr lang="es-EC" sz="1900" b="0" dirty="0">
            <a:latin typeface="+mn-lt"/>
            <a:cs typeface="Times New Roman" panose="02020603050405020304" pitchFamily="18" charset="0"/>
          </a:endParaRPr>
        </a:p>
      </dgm:t>
    </dgm:pt>
    <dgm:pt modelId="{28381F5C-FBF5-4813-94C5-5FD3158F7D2A}" type="parTrans" cxnId="{BD3E00BA-CCDD-41F1-B15C-E8D2C0886791}">
      <dgm:prSet/>
      <dgm:spPr/>
      <dgm:t>
        <a:bodyPr/>
        <a:lstStyle/>
        <a:p>
          <a:endParaRPr lang="en-US"/>
        </a:p>
      </dgm:t>
    </dgm:pt>
    <dgm:pt modelId="{F4ECABB8-D9E8-44EE-9A7D-AA02DED2898C}" type="sibTrans" cxnId="{BD3E00BA-CCDD-41F1-B15C-E8D2C0886791}">
      <dgm:prSet/>
      <dgm:spPr/>
      <dgm:t>
        <a:bodyPr/>
        <a:lstStyle/>
        <a:p>
          <a:endParaRPr lang="en-US"/>
        </a:p>
      </dgm:t>
    </dgm:pt>
    <dgm:pt modelId="{31CA6F30-8EA8-4C4B-9279-21ACBECAF1B2}">
      <dgm:prSet phldrT="[Texto]" custT="1"/>
      <dgm:spPr>
        <a:solidFill>
          <a:schemeClr val="bg1">
            <a:alpha val="90000"/>
          </a:schemeClr>
        </a:solidFill>
        <a:ln>
          <a:solidFill>
            <a:srgbClr val="28A014">
              <a:alpha val="90000"/>
            </a:srgbClr>
          </a:solidFill>
        </a:ln>
      </dgm:spPr>
      <dgm:t>
        <a:bodyPr/>
        <a:lstStyle/>
        <a:p>
          <a:pPr algn="just"/>
          <a:r>
            <a:rPr lang="es-EC" sz="1900" b="0" dirty="0" smtClean="0">
              <a:latin typeface="+mn-lt"/>
              <a:cs typeface="Times New Roman" panose="02020603050405020304" pitchFamily="18" charset="0"/>
            </a:rPr>
            <a:t>Análisis Químico</a:t>
          </a:r>
          <a:endParaRPr lang="es-EC" sz="1900" b="0" dirty="0">
            <a:latin typeface="+mn-lt"/>
            <a:cs typeface="Times New Roman" panose="02020603050405020304" pitchFamily="18" charset="0"/>
          </a:endParaRPr>
        </a:p>
      </dgm:t>
    </dgm:pt>
    <dgm:pt modelId="{38CEB4E0-6E72-432D-9BC2-D3B443816B0D}" type="parTrans" cxnId="{F78941E3-1835-4F77-8076-6B8CA4546DF9}">
      <dgm:prSet/>
      <dgm:spPr/>
      <dgm:t>
        <a:bodyPr/>
        <a:lstStyle/>
        <a:p>
          <a:endParaRPr lang="en-US"/>
        </a:p>
      </dgm:t>
    </dgm:pt>
    <dgm:pt modelId="{541EAD77-1B11-41EC-BF10-F45467123573}" type="sibTrans" cxnId="{F78941E3-1835-4F77-8076-6B8CA4546DF9}">
      <dgm:prSet/>
      <dgm:spPr/>
      <dgm:t>
        <a:bodyPr/>
        <a:lstStyle/>
        <a:p>
          <a:endParaRPr lang="en-US"/>
        </a:p>
      </dgm:t>
    </dgm:pt>
    <dgm:pt modelId="{36BE1BE0-AB4E-4862-B198-F50CA1BB9DE4}">
      <dgm:prSet phldrT="[Texto]" custT="1"/>
      <dgm:spPr>
        <a:ln>
          <a:solidFill>
            <a:srgbClr val="28A014"/>
          </a:solidFill>
        </a:ln>
      </dgm:spPr>
      <dgm:t>
        <a:bodyPr/>
        <a:lstStyle/>
        <a:p>
          <a:pPr algn="ctr"/>
          <a:r>
            <a:rPr lang="es-EC" sz="2000" b="1" dirty="0" smtClean="0">
              <a:latin typeface="+mn-lt"/>
              <a:cs typeface="Times New Roman" panose="02020603050405020304" pitchFamily="18" charset="0"/>
            </a:rPr>
            <a:t>Etapa </a:t>
          </a:r>
          <a:r>
            <a:rPr lang="es-EC" sz="2000" b="1" dirty="0">
              <a:latin typeface="+mn-lt"/>
              <a:cs typeface="Times New Roman" panose="02020603050405020304" pitchFamily="18" charset="0"/>
            </a:rPr>
            <a:t>0</a:t>
          </a:r>
          <a:endParaRPr lang="es-EC" sz="2000" b="0" dirty="0">
            <a:latin typeface="+mn-lt"/>
            <a:cs typeface="Times New Roman" panose="02020603050405020304" pitchFamily="18" charset="0"/>
          </a:endParaRPr>
        </a:p>
      </dgm:t>
    </dgm:pt>
    <dgm:pt modelId="{D17DB4B1-07C1-4D8C-9EEF-B427B3ED064E}" type="sibTrans" cxnId="{4395215C-3E7B-4F9E-AB1D-51E3D2163ED9}">
      <dgm:prSet/>
      <dgm:spPr/>
      <dgm:t>
        <a:bodyPr/>
        <a:lstStyle/>
        <a:p>
          <a:endParaRPr lang="es-EC"/>
        </a:p>
      </dgm:t>
    </dgm:pt>
    <dgm:pt modelId="{A2374DF3-639D-49BC-BA9A-EDCEA05D7FD3}" type="parTrans" cxnId="{4395215C-3E7B-4F9E-AB1D-51E3D2163ED9}">
      <dgm:prSet/>
      <dgm:spPr/>
      <dgm:t>
        <a:bodyPr/>
        <a:lstStyle/>
        <a:p>
          <a:endParaRPr lang="es-EC"/>
        </a:p>
      </dgm:t>
    </dgm:pt>
    <dgm:pt modelId="{38D53334-6DCE-49F5-B284-15E353563A7F}" type="pres">
      <dgm:prSet presAssocID="{9815CC72-8E07-46FF-875D-994B75C2C86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FA8C79A-412A-4DCC-B229-76E9992BD97C}" type="pres">
      <dgm:prSet presAssocID="{36BE1BE0-AB4E-4862-B198-F50CA1BB9DE4}" presName="linNode" presStyleCnt="0"/>
      <dgm:spPr/>
      <dgm:t>
        <a:bodyPr/>
        <a:lstStyle/>
        <a:p>
          <a:endParaRPr lang="es-EC"/>
        </a:p>
      </dgm:t>
    </dgm:pt>
    <dgm:pt modelId="{CE7364B8-4DEC-4401-890D-42C5B1312EB9}" type="pres">
      <dgm:prSet presAssocID="{36BE1BE0-AB4E-4862-B198-F50CA1BB9DE4}" presName="parentText" presStyleLbl="node1" presStyleIdx="0" presStyleCnt="4" custScaleX="5732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E949F2-FD14-4D1A-B34F-EE955FB259AC}" type="pres">
      <dgm:prSet presAssocID="{36BE1BE0-AB4E-4862-B198-F50CA1BB9DE4}" presName="descendantText" presStyleLbl="alignAccFollowNode1" presStyleIdx="0" presStyleCnt="4" custScaleX="116913" custLinFactNeighborX="726" custLinFactNeighborY="372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614FEE8-45D1-42FD-8DF5-2E25FE40D12F}" type="pres">
      <dgm:prSet presAssocID="{D17DB4B1-07C1-4D8C-9EEF-B427B3ED064E}" presName="sp" presStyleCnt="0"/>
      <dgm:spPr/>
      <dgm:t>
        <a:bodyPr/>
        <a:lstStyle/>
        <a:p>
          <a:endParaRPr lang="es-EC"/>
        </a:p>
      </dgm:t>
    </dgm:pt>
    <dgm:pt modelId="{0D95A6FE-BA13-43B3-A66F-8CC115B632B8}" type="pres">
      <dgm:prSet presAssocID="{1D50DED1-6D91-414F-A7E0-50CBC0EAB2D8}" presName="linNode" presStyleCnt="0"/>
      <dgm:spPr/>
      <dgm:t>
        <a:bodyPr/>
        <a:lstStyle/>
        <a:p>
          <a:endParaRPr lang="es-EC"/>
        </a:p>
      </dgm:t>
    </dgm:pt>
    <dgm:pt modelId="{6018D350-ECC5-4D7B-8627-922FCBC40D46}" type="pres">
      <dgm:prSet presAssocID="{1D50DED1-6D91-414F-A7E0-50CBC0EAB2D8}" presName="parentText" presStyleLbl="node1" presStyleIdx="1" presStyleCnt="4" custScaleX="5732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F4D242-64AC-4EDE-AE97-54A1B2AEB28C}" type="pres">
      <dgm:prSet presAssocID="{1D50DED1-6D91-414F-A7E0-50CBC0EAB2D8}" presName="descendantText" presStyleLbl="alignAccFollowNode1" presStyleIdx="1" presStyleCnt="4" custScaleX="1193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4597A5-92C5-4BE7-BB42-5E64708DD9E9}" type="pres">
      <dgm:prSet presAssocID="{B38AA6CB-0C86-4B3B-80AD-342E43328F14}" presName="sp" presStyleCnt="0"/>
      <dgm:spPr/>
      <dgm:t>
        <a:bodyPr/>
        <a:lstStyle/>
        <a:p>
          <a:endParaRPr lang="es-EC"/>
        </a:p>
      </dgm:t>
    </dgm:pt>
    <dgm:pt modelId="{6D6C920A-4340-40D2-B93A-D1868296F39A}" type="pres">
      <dgm:prSet presAssocID="{00D08639-AD5F-473D-9240-A3216C237175}" presName="linNode" presStyleCnt="0"/>
      <dgm:spPr/>
      <dgm:t>
        <a:bodyPr/>
        <a:lstStyle/>
        <a:p>
          <a:endParaRPr lang="es-EC"/>
        </a:p>
      </dgm:t>
    </dgm:pt>
    <dgm:pt modelId="{77FDFECE-C538-4769-ABD5-E6F1FEB0995B}" type="pres">
      <dgm:prSet presAssocID="{00D08639-AD5F-473D-9240-A3216C237175}" presName="parentText" presStyleLbl="node1" presStyleIdx="2" presStyleCnt="4" custScaleX="5732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7D32C5-D3B9-42C5-85A1-5E36E74B2503}" type="pres">
      <dgm:prSet presAssocID="{00D08639-AD5F-473D-9240-A3216C237175}" presName="descendantText" presStyleLbl="alignAccFollowNode1" presStyleIdx="2" presStyleCnt="4" custScaleX="1193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2E9CF9-F3AC-4C75-BA2C-9159B56F0DA1}" type="pres">
      <dgm:prSet presAssocID="{3EFBE442-82D0-4CA6-8132-D7357912706C}" presName="sp" presStyleCnt="0"/>
      <dgm:spPr/>
      <dgm:t>
        <a:bodyPr/>
        <a:lstStyle/>
        <a:p>
          <a:endParaRPr lang="es-EC"/>
        </a:p>
      </dgm:t>
    </dgm:pt>
    <dgm:pt modelId="{8E5E5AA6-A6B8-448A-9D0F-20F8FCC5A0AA}" type="pres">
      <dgm:prSet presAssocID="{B15E4DFA-981F-4946-AD8E-DC82F69E6981}" presName="linNode" presStyleCnt="0"/>
      <dgm:spPr/>
      <dgm:t>
        <a:bodyPr/>
        <a:lstStyle/>
        <a:p>
          <a:endParaRPr lang="es-EC"/>
        </a:p>
      </dgm:t>
    </dgm:pt>
    <dgm:pt modelId="{8132165F-B5C6-4BC4-BA57-D94778462EC2}" type="pres">
      <dgm:prSet presAssocID="{B15E4DFA-981F-4946-AD8E-DC82F69E6981}" presName="parentText" presStyleLbl="node1" presStyleIdx="3" presStyleCnt="4" custScaleX="5732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3C347B-4A98-416D-9C44-6EDD46518846}" type="pres">
      <dgm:prSet presAssocID="{B15E4DFA-981F-4946-AD8E-DC82F69E6981}" presName="descendantText" presStyleLbl="alignAccFollowNode1" presStyleIdx="3" presStyleCnt="4" custScaleX="1193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395215C-3E7B-4F9E-AB1D-51E3D2163ED9}" srcId="{9815CC72-8E07-46FF-875D-994B75C2C860}" destId="{36BE1BE0-AB4E-4862-B198-F50CA1BB9DE4}" srcOrd="0" destOrd="0" parTransId="{A2374DF3-639D-49BC-BA9A-EDCEA05D7FD3}" sibTransId="{D17DB4B1-07C1-4D8C-9EEF-B427B3ED064E}"/>
    <dgm:cxn modelId="{F78941E3-1835-4F77-8076-6B8CA4546DF9}" srcId="{B15E4DFA-981F-4946-AD8E-DC82F69E6981}" destId="{31CA6F30-8EA8-4C4B-9279-21ACBECAF1B2}" srcOrd="0" destOrd="0" parTransId="{38CEB4E0-6E72-432D-9BC2-D3B443816B0D}" sibTransId="{541EAD77-1B11-41EC-BF10-F45467123573}"/>
    <dgm:cxn modelId="{973DF85A-E957-4921-B657-317CA3B9A9B2}" type="presOf" srcId="{91E156F0-3D2E-47DC-A8CA-8C29A99F4F5E}" destId="{7FE949F2-FD14-4D1A-B34F-EE955FB259AC}" srcOrd="0" destOrd="0" presId="urn:microsoft.com/office/officeart/2005/8/layout/vList5"/>
    <dgm:cxn modelId="{6209798C-703B-471B-A16F-5453F439B535}" type="presOf" srcId="{36BE1BE0-AB4E-4862-B198-F50CA1BB9DE4}" destId="{CE7364B8-4DEC-4401-890D-42C5B1312EB9}" srcOrd="0" destOrd="0" presId="urn:microsoft.com/office/officeart/2005/8/layout/vList5"/>
    <dgm:cxn modelId="{EFC003AB-4335-4985-ACF8-7845BF868994}" type="presOf" srcId="{1D50DED1-6D91-414F-A7E0-50CBC0EAB2D8}" destId="{6018D350-ECC5-4D7B-8627-922FCBC40D46}" srcOrd="0" destOrd="0" presId="urn:microsoft.com/office/officeart/2005/8/layout/vList5"/>
    <dgm:cxn modelId="{6213595F-F32B-4D8E-85EE-A4E6D5057CFB}" type="presOf" srcId="{B15E4DFA-981F-4946-AD8E-DC82F69E6981}" destId="{8132165F-B5C6-4BC4-BA57-D94778462EC2}" srcOrd="0" destOrd="0" presId="urn:microsoft.com/office/officeart/2005/8/layout/vList5"/>
    <dgm:cxn modelId="{82B40F4C-77DD-4269-B4F4-A816B7DFB33C}" srcId="{9815CC72-8E07-46FF-875D-994B75C2C860}" destId="{1D50DED1-6D91-414F-A7E0-50CBC0EAB2D8}" srcOrd="1" destOrd="0" parTransId="{AADCD14D-EDF8-4719-988B-637C0C2E9555}" sibTransId="{B38AA6CB-0C86-4B3B-80AD-342E43328F14}"/>
    <dgm:cxn modelId="{E2377F44-7C95-4560-A654-A51AB70E43A3}" type="presOf" srcId="{E85BAB67-8A86-409B-A3BE-7B9ED5A47E75}" destId="{E7F4D242-64AC-4EDE-AE97-54A1B2AEB28C}" srcOrd="0" destOrd="0" presId="urn:microsoft.com/office/officeart/2005/8/layout/vList5"/>
    <dgm:cxn modelId="{415A89A5-EA41-41A4-BDED-3073CD503B8B}" srcId="{1D50DED1-6D91-414F-A7E0-50CBC0EAB2D8}" destId="{E85BAB67-8A86-409B-A3BE-7B9ED5A47E75}" srcOrd="0" destOrd="0" parTransId="{3D327805-C479-4D5C-BDBC-86067E456ABB}" sibTransId="{26D83EE8-93B4-4CD4-B65E-3DD519D6F658}"/>
    <dgm:cxn modelId="{F7733641-323C-4548-A3C9-137C08AEF2B0}" type="presOf" srcId="{9815CC72-8E07-46FF-875D-994B75C2C860}" destId="{38D53334-6DCE-49F5-B284-15E353563A7F}" srcOrd="0" destOrd="0" presId="urn:microsoft.com/office/officeart/2005/8/layout/vList5"/>
    <dgm:cxn modelId="{F4A26E60-D330-49E4-BD53-568B07BAC159}" srcId="{36BE1BE0-AB4E-4862-B198-F50CA1BB9DE4}" destId="{91E156F0-3D2E-47DC-A8CA-8C29A99F4F5E}" srcOrd="0" destOrd="0" parTransId="{D760E0F4-E35F-4B62-837A-96B29F8A4457}" sibTransId="{49A2AD1D-8DA4-4477-8E64-86DE484314B6}"/>
    <dgm:cxn modelId="{471D033E-2196-4C45-ACA8-733C64FA9432}" srcId="{9815CC72-8E07-46FF-875D-994B75C2C860}" destId="{00D08639-AD5F-473D-9240-A3216C237175}" srcOrd="2" destOrd="0" parTransId="{8DCAE7CD-5F2D-4AA8-BD01-65F4D2BEC3C6}" sibTransId="{3EFBE442-82D0-4CA6-8132-D7357912706C}"/>
    <dgm:cxn modelId="{C6914BC9-3ED3-4B95-9499-33A0133DA98B}" type="presOf" srcId="{31CA6F30-8EA8-4C4B-9279-21ACBECAF1B2}" destId="{CD3C347B-4A98-416D-9C44-6EDD46518846}" srcOrd="0" destOrd="0" presId="urn:microsoft.com/office/officeart/2005/8/layout/vList5"/>
    <dgm:cxn modelId="{1113EB5E-75E5-477B-B03A-20E9B83BD049}" type="presOf" srcId="{00D08639-AD5F-473D-9240-A3216C237175}" destId="{77FDFECE-C538-4769-ABD5-E6F1FEB0995B}" srcOrd="0" destOrd="0" presId="urn:microsoft.com/office/officeart/2005/8/layout/vList5"/>
    <dgm:cxn modelId="{993E75AE-8ECC-4209-9B35-E43F1E922671}" srcId="{9815CC72-8E07-46FF-875D-994B75C2C860}" destId="{B15E4DFA-981F-4946-AD8E-DC82F69E6981}" srcOrd="3" destOrd="0" parTransId="{16FB4C19-F901-4423-8522-17415239539F}" sibTransId="{829BB8FF-7932-4473-8881-0FFC6F8DE2B9}"/>
    <dgm:cxn modelId="{BD3E00BA-CCDD-41F1-B15C-E8D2C0886791}" srcId="{00D08639-AD5F-473D-9240-A3216C237175}" destId="{EB6A6F47-CE0E-436B-BE0D-487BD7720F9C}" srcOrd="0" destOrd="0" parTransId="{28381F5C-FBF5-4813-94C5-5FD3158F7D2A}" sibTransId="{F4ECABB8-D9E8-44EE-9A7D-AA02DED2898C}"/>
    <dgm:cxn modelId="{1FF5C228-132E-4CF2-AAFB-F152074C1CC8}" type="presOf" srcId="{EB6A6F47-CE0E-436B-BE0D-487BD7720F9C}" destId="{397D32C5-D3B9-42C5-85A1-5E36E74B2503}" srcOrd="0" destOrd="0" presId="urn:microsoft.com/office/officeart/2005/8/layout/vList5"/>
    <dgm:cxn modelId="{6BB5D096-EC89-4183-A09E-FB01B06201B2}" type="presParOf" srcId="{38D53334-6DCE-49F5-B284-15E353563A7F}" destId="{7FA8C79A-412A-4DCC-B229-76E9992BD97C}" srcOrd="0" destOrd="0" presId="urn:microsoft.com/office/officeart/2005/8/layout/vList5"/>
    <dgm:cxn modelId="{6C17DF62-B9B7-4425-A713-FC0375A0A45E}" type="presParOf" srcId="{7FA8C79A-412A-4DCC-B229-76E9992BD97C}" destId="{CE7364B8-4DEC-4401-890D-42C5B1312EB9}" srcOrd="0" destOrd="0" presId="urn:microsoft.com/office/officeart/2005/8/layout/vList5"/>
    <dgm:cxn modelId="{9E0F4CD2-8E43-448B-82DD-5EC047FD7E31}" type="presParOf" srcId="{7FA8C79A-412A-4DCC-B229-76E9992BD97C}" destId="{7FE949F2-FD14-4D1A-B34F-EE955FB259AC}" srcOrd="1" destOrd="0" presId="urn:microsoft.com/office/officeart/2005/8/layout/vList5"/>
    <dgm:cxn modelId="{6FA52467-1C87-4D64-B5F0-A805A671D397}" type="presParOf" srcId="{38D53334-6DCE-49F5-B284-15E353563A7F}" destId="{0614FEE8-45D1-42FD-8DF5-2E25FE40D12F}" srcOrd="1" destOrd="0" presId="urn:microsoft.com/office/officeart/2005/8/layout/vList5"/>
    <dgm:cxn modelId="{D8CA018B-4861-4B49-8152-E750A6DE461F}" type="presParOf" srcId="{38D53334-6DCE-49F5-B284-15E353563A7F}" destId="{0D95A6FE-BA13-43B3-A66F-8CC115B632B8}" srcOrd="2" destOrd="0" presId="urn:microsoft.com/office/officeart/2005/8/layout/vList5"/>
    <dgm:cxn modelId="{EBACAF47-29AF-4F9F-A4C7-8585F197297E}" type="presParOf" srcId="{0D95A6FE-BA13-43B3-A66F-8CC115B632B8}" destId="{6018D350-ECC5-4D7B-8627-922FCBC40D46}" srcOrd="0" destOrd="0" presId="urn:microsoft.com/office/officeart/2005/8/layout/vList5"/>
    <dgm:cxn modelId="{A2A4EEC4-180E-4DA6-B46C-2FB09BE84868}" type="presParOf" srcId="{0D95A6FE-BA13-43B3-A66F-8CC115B632B8}" destId="{E7F4D242-64AC-4EDE-AE97-54A1B2AEB28C}" srcOrd="1" destOrd="0" presId="urn:microsoft.com/office/officeart/2005/8/layout/vList5"/>
    <dgm:cxn modelId="{CF4F6794-8BCC-4231-A41E-1CBE7F13AD06}" type="presParOf" srcId="{38D53334-6DCE-49F5-B284-15E353563A7F}" destId="{E44597A5-92C5-4BE7-BB42-5E64708DD9E9}" srcOrd="3" destOrd="0" presId="urn:microsoft.com/office/officeart/2005/8/layout/vList5"/>
    <dgm:cxn modelId="{736C5264-3548-4196-93A7-7235BB106940}" type="presParOf" srcId="{38D53334-6DCE-49F5-B284-15E353563A7F}" destId="{6D6C920A-4340-40D2-B93A-D1868296F39A}" srcOrd="4" destOrd="0" presId="urn:microsoft.com/office/officeart/2005/8/layout/vList5"/>
    <dgm:cxn modelId="{29153A40-86FC-4AD8-9E1C-3ADBEDC4CE93}" type="presParOf" srcId="{6D6C920A-4340-40D2-B93A-D1868296F39A}" destId="{77FDFECE-C538-4769-ABD5-E6F1FEB0995B}" srcOrd="0" destOrd="0" presId="urn:microsoft.com/office/officeart/2005/8/layout/vList5"/>
    <dgm:cxn modelId="{C34D7571-3048-487E-BF2D-69B8B08D6AEC}" type="presParOf" srcId="{6D6C920A-4340-40D2-B93A-D1868296F39A}" destId="{397D32C5-D3B9-42C5-85A1-5E36E74B2503}" srcOrd="1" destOrd="0" presId="urn:microsoft.com/office/officeart/2005/8/layout/vList5"/>
    <dgm:cxn modelId="{B404398C-996C-4B21-B1DE-E56C5B94D712}" type="presParOf" srcId="{38D53334-6DCE-49F5-B284-15E353563A7F}" destId="{3B2E9CF9-F3AC-4C75-BA2C-9159B56F0DA1}" srcOrd="5" destOrd="0" presId="urn:microsoft.com/office/officeart/2005/8/layout/vList5"/>
    <dgm:cxn modelId="{163BD5CC-A993-4C87-8CE6-9B65ACA15FE0}" type="presParOf" srcId="{38D53334-6DCE-49F5-B284-15E353563A7F}" destId="{8E5E5AA6-A6B8-448A-9D0F-20F8FCC5A0AA}" srcOrd="6" destOrd="0" presId="urn:microsoft.com/office/officeart/2005/8/layout/vList5"/>
    <dgm:cxn modelId="{CDDAA4A0-5295-4BAB-A608-39299784ECCC}" type="presParOf" srcId="{8E5E5AA6-A6B8-448A-9D0F-20F8FCC5A0AA}" destId="{8132165F-B5C6-4BC4-BA57-D94778462EC2}" srcOrd="0" destOrd="0" presId="urn:microsoft.com/office/officeart/2005/8/layout/vList5"/>
    <dgm:cxn modelId="{DEFFD761-3001-40BB-9C82-2BF367BAAAE1}" type="presParOf" srcId="{8E5E5AA6-A6B8-448A-9D0F-20F8FCC5A0AA}" destId="{CD3C347B-4A98-416D-9C44-6EDD4651884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CD6159-47EF-4EC6-926E-48119ECB74FD}">
      <dsp:nvSpPr>
        <dsp:cNvPr id="0" name=""/>
        <dsp:cNvSpPr/>
      </dsp:nvSpPr>
      <dsp:spPr>
        <a:xfrm>
          <a:off x="2679135" y="615352"/>
          <a:ext cx="4746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4625" y="45720"/>
              </a:lnTo>
            </a:path>
          </a:pathLst>
        </a:custGeom>
        <a:noFill/>
        <a:ln w="9525" cap="flat" cmpd="sng" algn="ctr">
          <a:solidFill>
            <a:srgbClr val="28A014"/>
          </a:solidFill>
          <a:prstDash val="solid"/>
          <a:tailEnd type="arrow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903817" y="658546"/>
        <a:ext cx="25261" cy="5052"/>
      </dsp:txXfrm>
    </dsp:sp>
    <dsp:sp modelId="{5A4C4BC8-B7C8-4B0F-A2AB-B0D53D112701}">
      <dsp:nvSpPr>
        <dsp:cNvPr id="0" name=""/>
        <dsp:cNvSpPr/>
      </dsp:nvSpPr>
      <dsp:spPr>
        <a:xfrm>
          <a:off x="484304" y="2083"/>
          <a:ext cx="2196630" cy="131797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/>
        </a:p>
      </dsp:txBody>
      <dsp:txXfrm>
        <a:off x="484304" y="2083"/>
        <a:ext cx="2196630" cy="1317978"/>
      </dsp:txXfrm>
    </dsp:sp>
    <dsp:sp modelId="{A4690DEA-58A1-4BCA-86F4-F7493C1B085F}">
      <dsp:nvSpPr>
        <dsp:cNvPr id="0" name=""/>
        <dsp:cNvSpPr/>
      </dsp:nvSpPr>
      <dsp:spPr>
        <a:xfrm>
          <a:off x="5380991" y="615352"/>
          <a:ext cx="4746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4625" y="45720"/>
              </a:lnTo>
            </a:path>
          </a:pathLst>
        </a:custGeom>
        <a:noFill/>
        <a:ln w="9525" cap="flat" cmpd="sng" algn="ctr">
          <a:solidFill>
            <a:srgbClr val="28A014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5605673" y="658546"/>
        <a:ext cx="25261" cy="5052"/>
      </dsp:txXfrm>
    </dsp:sp>
    <dsp:sp modelId="{78DAF5D3-2656-41B2-BFDC-708DA00BD9DB}">
      <dsp:nvSpPr>
        <dsp:cNvPr id="0" name=""/>
        <dsp:cNvSpPr/>
      </dsp:nvSpPr>
      <dsp:spPr>
        <a:xfrm>
          <a:off x="3186160" y="2083"/>
          <a:ext cx="2196630" cy="13179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Fuente de potentes antioxidantes</a:t>
          </a:r>
        </a:p>
      </dsp:txBody>
      <dsp:txXfrm>
        <a:off x="3186160" y="2083"/>
        <a:ext cx="2196630" cy="1317978"/>
      </dsp:txXfrm>
    </dsp:sp>
    <dsp:sp modelId="{3D2E8B12-F009-434C-A276-E4F97462DE13}">
      <dsp:nvSpPr>
        <dsp:cNvPr id="0" name=""/>
        <dsp:cNvSpPr/>
      </dsp:nvSpPr>
      <dsp:spPr>
        <a:xfrm>
          <a:off x="1582620" y="1318261"/>
          <a:ext cx="5403711" cy="474625"/>
        </a:xfrm>
        <a:custGeom>
          <a:avLst/>
          <a:gdLst/>
          <a:ahLst/>
          <a:cxnLst/>
          <a:rect l="0" t="0" r="0" b="0"/>
          <a:pathLst>
            <a:path>
              <a:moveTo>
                <a:pt x="5403711" y="0"/>
              </a:moveTo>
              <a:lnTo>
                <a:pt x="5403711" y="254412"/>
              </a:lnTo>
              <a:lnTo>
                <a:pt x="0" y="254412"/>
              </a:lnTo>
              <a:lnTo>
                <a:pt x="0" y="474625"/>
              </a:lnTo>
            </a:path>
          </a:pathLst>
        </a:custGeom>
        <a:noFill/>
        <a:ln w="9525" cap="flat" cmpd="sng" algn="ctr">
          <a:solidFill>
            <a:srgbClr val="28A014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148794" y="1553048"/>
        <a:ext cx="271363" cy="5052"/>
      </dsp:txXfrm>
    </dsp:sp>
    <dsp:sp modelId="{31F85797-844F-4763-9BF3-95D381B9C748}">
      <dsp:nvSpPr>
        <dsp:cNvPr id="0" name=""/>
        <dsp:cNvSpPr/>
      </dsp:nvSpPr>
      <dsp:spPr>
        <a:xfrm>
          <a:off x="5888016" y="2083"/>
          <a:ext cx="2196630" cy="13179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Escasos estudios científicos</a:t>
          </a:r>
        </a:p>
      </dsp:txBody>
      <dsp:txXfrm>
        <a:off x="5888016" y="2083"/>
        <a:ext cx="2196630" cy="1317978"/>
      </dsp:txXfrm>
    </dsp:sp>
    <dsp:sp modelId="{4FBFD6BC-6A89-4253-86DD-D3ECDF103F4D}">
      <dsp:nvSpPr>
        <dsp:cNvPr id="0" name=""/>
        <dsp:cNvSpPr/>
      </dsp:nvSpPr>
      <dsp:spPr>
        <a:xfrm>
          <a:off x="2679135" y="2438556"/>
          <a:ext cx="4746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4625" y="45720"/>
              </a:lnTo>
            </a:path>
          </a:pathLst>
        </a:custGeom>
        <a:noFill/>
        <a:ln w="9525" cap="flat" cmpd="sng" algn="ctr">
          <a:solidFill>
            <a:srgbClr val="28A014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903817" y="2481749"/>
        <a:ext cx="25261" cy="5052"/>
      </dsp:txXfrm>
    </dsp:sp>
    <dsp:sp modelId="{BC5BD0C4-9320-4B67-8C45-008CCAF89AA3}">
      <dsp:nvSpPr>
        <dsp:cNvPr id="0" name=""/>
        <dsp:cNvSpPr/>
      </dsp:nvSpPr>
      <dsp:spPr>
        <a:xfrm>
          <a:off x="484304" y="1825286"/>
          <a:ext cx="2196630" cy="13179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Enfermedades degenerativas</a:t>
          </a:r>
          <a:endParaRPr lang="es-EC" sz="2000" kern="1200" dirty="0"/>
        </a:p>
      </dsp:txBody>
      <dsp:txXfrm>
        <a:off x="484304" y="1825286"/>
        <a:ext cx="2196630" cy="1317978"/>
      </dsp:txXfrm>
    </dsp:sp>
    <dsp:sp modelId="{10A1266F-7EF6-4451-ADBC-A3880FDDCD75}">
      <dsp:nvSpPr>
        <dsp:cNvPr id="0" name=""/>
        <dsp:cNvSpPr/>
      </dsp:nvSpPr>
      <dsp:spPr>
        <a:xfrm>
          <a:off x="5380991" y="2438556"/>
          <a:ext cx="4746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4625" y="45720"/>
              </a:lnTo>
            </a:path>
          </a:pathLst>
        </a:custGeom>
        <a:noFill/>
        <a:ln w="9525" cap="flat" cmpd="sng" algn="ctr">
          <a:solidFill>
            <a:srgbClr val="28A014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605673" y="2481749"/>
        <a:ext cx="25261" cy="5052"/>
      </dsp:txXfrm>
    </dsp:sp>
    <dsp:sp modelId="{B7AED204-58A7-4F4D-AF1E-5B77D9B3CE7C}">
      <dsp:nvSpPr>
        <dsp:cNvPr id="0" name=""/>
        <dsp:cNvSpPr/>
      </dsp:nvSpPr>
      <dsp:spPr>
        <a:xfrm>
          <a:off x="3186160" y="1825286"/>
          <a:ext cx="2196630" cy="1317978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/>
        </a:p>
      </dsp:txBody>
      <dsp:txXfrm>
        <a:off x="3186160" y="1825286"/>
        <a:ext cx="2196630" cy="1317978"/>
      </dsp:txXfrm>
    </dsp:sp>
    <dsp:sp modelId="{BA7CDAA7-3723-4C4F-9248-43DBE608F928}">
      <dsp:nvSpPr>
        <dsp:cNvPr id="0" name=""/>
        <dsp:cNvSpPr/>
      </dsp:nvSpPr>
      <dsp:spPr>
        <a:xfrm>
          <a:off x="1582620" y="3141465"/>
          <a:ext cx="5403711" cy="474625"/>
        </a:xfrm>
        <a:custGeom>
          <a:avLst/>
          <a:gdLst/>
          <a:ahLst/>
          <a:cxnLst/>
          <a:rect l="0" t="0" r="0" b="0"/>
          <a:pathLst>
            <a:path>
              <a:moveTo>
                <a:pt x="5403711" y="0"/>
              </a:moveTo>
              <a:lnTo>
                <a:pt x="5403711" y="254412"/>
              </a:lnTo>
              <a:lnTo>
                <a:pt x="0" y="254412"/>
              </a:lnTo>
              <a:lnTo>
                <a:pt x="0" y="474625"/>
              </a:lnTo>
            </a:path>
          </a:pathLst>
        </a:custGeom>
        <a:noFill/>
        <a:ln w="9525" cap="flat" cmpd="sng" algn="ctr">
          <a:solidFill>
            <a:srgbClr val="28A014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148794" y="3376251"/>
        <a:ext cx="271363" cy="5052"/>
      </dsp:txXfrm>
    </dsp:sp>
    <dsp:sp modelId="{788E4D56-6250-48FC-9C7B-49108CD30A3B}">
      <dsp:nvSpPr>
        <dsp:cNvPr id="0" name=""/>
        <dsp:cNvSpPr/>
      </dsp:nvSpPr>
      <dsp:spPr>
        <a:xfrm>
          <a:off x="5888016" y="1825286"/>
          <a:ext cx="2196630" cy="13179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Punto crítico Salud Pública</a:t>
          </a:r>
          <a:endParaRPr lang="es-EC" sz="2000" kern="1200" dirty="0"/>
        </a:p>
      </dsp:txBody>
      <dsp:txXfrm>
        <a:off x="5888016" y="1825286"/>
        <a:ext cx="2196630" cy="1317978"/>
      </dsp:txXfrm>
    </dsp:sp>
    <dsp:sp modelId="{E24552F8-170E-4DE2-8B9A-70C0EE956632}">
      <dsp:nvSpPr>
        <dsp:cNvPr id="0" name=""/>
        <dsp:cNvSpPr/>
      </dsp:nvSpPr>
      <dsp:spPr>
        <a:xfrm>
          <a:off x="2679135" y="4261759"/>
          <a:ext cx="4746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4625" y="45720"/>
              </a:lnTo>
            </a:path>
          </a:pathLst>
        </a:custGeom>
        <a:noFill/>
        <a:ln w="9525" cap="flat" cmpd="sng" algn="ctr">
          <a:solidFill>
            <a:srgbClr val="28A014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903817" y="4304953"/>
        <a:ext cx="25261" cy="5052"/>
      </dsp:txXfrm>
    </dsp:sp>
    <dsp:sp modelId="{71075492-9055-4A1A-801C-EE868B67AC93}">
      <dsp:nvSpPr>
        <dsp:cNvPr id="0" name=""/>
        <dsp:cNvSpPr/>
      </dsp:nvSpPr>
      <dsp:spPr>
        <a:xfrm>
          <a:off x="484304" y="3648490"/>
          <a:ext cx="2196630" cy="13179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Popular comercialización</a:t>
          </a:r>
          <a:endParaRPr lang="es-EC" sz="2000" kern="1200" dirty="0"/>
        </a:p>
      </dsp:txBody>
      <dsp:txXfrm>
        <a:off x="484304" y="3648490"/>
        <a:ext cx="2196630" cy="1317978"/>
      </dsp:txXfrm>
    </dsp:sp>
    <dsp:sp modelId="{A9C68873-D0C2-4964-8443-2CFDF01752F9}">
      <dsp:nvSpPr>
        <dsp:cNvPr id="0" name=""/>
        <dsp:cNvSpPr/>
      </dsp:nvSpPr>
      <dsp:spPr>
        <a:xfrm>
          <a:off x="5380991" y="4261759"/>
          <a:ext cx="4746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4625" y="45720"/>
              </a:lnTo>
            </a:path>
          </a:pathLst>
        </a:custGeom>
        <a:noFill/>
        <a:ln w="9525" cap="flat" cmpd="sng" algn="ctr">
          <a:solidFill>
            <a:srgbClr val="28A014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605673" y="4304953"/>
        <a:ext cx="25261" cy="5052"/>
      </dsp:txXfrm>
    </dsp:sp>
    <dsp:sp modelId="{D6482464-0BBD-4171-A6F2-698199DEB48A}">
      <dsp:nvSpPr>
        <dsp:cNvPr id="0" name=""/>
        <dsp:cNvSpPr/>
      </dsp:nvSpPr>
      <dsp:spPr>
        <a:xfrm>
          <a:off x="3186160" y="3648490"/>
          <a:ext cx="2196630" cy="13179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No ha superado Preclínica</a:t>
          </a:r>
          <a:endParaRPr lang="es-EC" sz="2000" kern="1200" dirty="0"/>
        </a:p>
      </dsp:txBody>
      <dsp:txXfrm>
        <a:off x="3186160" y="3648490"/>
        <a:ext cx="2196630" cy="1317978"/>
      </dsp:txXfrm>
    </dsp:sp>
    <dsp:sp modelId="{76C702C8-7C3F-4B80-93F9-A6EDE838A7AC}">
      <dsp:nvSpPr>
        <dsp:cNvPr id="0" name=""/>
        <dsp:cNvSpPr/>
      </dsp:nvSpPr>
      <dsp:spPr>
        <a:xfrm>
          <a:off x="5888016" y="3648490"/>
          <a:ext cx="2196630" cy="1317978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/>
        </a:p>
      </dsp:txBody>
      <dsp:txXfrm>
        <a:off x="5888016" y="3648490"/>
        <a:ext cx="2196630" cy="131797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CCA63-95C6-496D-8EB1-5B4AE02D972C}">
      <dsp:nvSpPr>
        <dsp:cNvPr id="0" name=""/>
        <dsp:cNvSpPr/>
      </dsp:nvSpPr>
      <dsp:spPr>
        <a:xfrm>
          <a:off x="1900537" y="539"/>
          <a:ext cx="2447525" cy="6312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A. Agua corriente 60 min. </a:t>
          </a:r>
          <a:endParaRPr lang="es-EC" sz="1600" kern="1200" dirty="0"/>
        </a:p>
      </dsp:txBody>
      <dsp:txXfrm>
        <a:off x="1919024" y="19026"/>
        <a:ext cx="2410551" cy="594231"/>
      </dsp:txXfrm>
    </dsp:sp>
    <dsp:sp modelId="{57510198-D2C9-4074-B275-D22C981B1204}">
      <dsp:nvSpPr>
        <dsp:cNvPr id="0" name=""/>
        <dsp:cNvSpPr/>
      </dsp:nvSpPr>
      <dsp:spPr>
        <a:xfrm rot="5400000">
          <a:off x="3005948" y="647525"/>
          <a:ext cx="236702" cy="284042"/>
        </a:xfrm>
        <a:prstGeom prst="rightArrow">
          <a:avLst>
            <a:gd name="adj1" fmla="val 60000"/>
            <a:gd name="adj2" fmla="val 50000"/>
          </a:avLst>
        </a:prstGeom>
        <a:solidFill>
          <a:srgbClr val="28A01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 rot="-5400000">
        <a:off x="3039087" y="671195"/>
        <a:ext cx="170426" cy="165691"/>
      </dsp:txXfrm>
    </dsp:sp>
    <dsp:sp modelId="{F8C5CF1C-E433-47FC-8029-0F2F7CB12D78}">
      <dsp:nvSpPr>
        <dsp:cNvPr id="0" name=""/>
        <dsp:cNvSpPr/>
      </dsp:nvSpPr>
      <dsp:spPr>
        <a:xfrm>
          <a:off x="1900537" y="947348"/>
          <a:ext cx="2447525" cy="6312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B. Detergente 1% (P/V) 30 min</a:t>
          </a:r>
          <a:endParaRPr lang="es-EC" sz="1600" kern="1200" dirty="0"/>
        </a:p>
      </dsp:txBody>
      <dsp:txXfrm>
        <a:off x="1919024" y="965835"/>
        <a:ext cx="2410551" cy="594231"/>
      </dsp:txXfrm>
    </dsp:sp>
    <dsp:sp modelId="{A1AAD2EF-77A5-443E-84F1-5A5A0447243C}">
      <dsp:nvSpPr>
        <dsp:cNvPr id="0" name=""/>
        <dsp:cNvSpPr/>
      </dsp:nvSpPr>
      <dsp:spPr>
        <a:xfrm rot="5400000">
          <a:off x="3005948" y="1594334"/>
          <a:ext cx="236702" cy="284042"/>
        </a:xfrm>
        <a:prstGeom prst="rightArrow">
          <a:avLst>
            <a:gd name="adj1" fmla="val 60000"/>
            <a:gd name="adj2" fmla="val 50000"/>
          </a:avLst>
        </a:prstGeom>
        <a:solidFill>
          <a:srgbClr val="28A01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 rot="-5400000">
        <a:off x="3039087" y="1618004"/>
        <a:ext cx="170426" cy="165691"/>
      </dsp:txXfrm>
    </dsp:sp>
    <dsp:sp modelId="{EAD4623F-41D2-450A-8B2E-E271D64DE4E9}">
      <dsp:nvSpPr>
        <dsp:cNvPr id="0" name=""/>
        <dsp:cNvSpPr/>
      </dsp:nvSpPr>
      <dsp:spPr>
        <a:xfrm>
          <a:off x="1900537" y="1894157"/>
          <a:ext cx="2447525" cy="6312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93663" algn="l"/>
            </a:tabLst>
          </a:pPr>
          <a:r>
            <a:rPr lang="es-EC" sz="1600" kern="1200" dirty="0" smtClean="0"/>
            <a:t>	C.(CAPTAN+BENOMIL) 1.5% (P/V) 5 min</a:t>
          </a:r>
          <a:endParaRPr lang="es-EC" sz="1600" kern="1200" dirty="0"/>
        </a:p>
      </dsp:txBody>
      <dsp:txXfrm>
        <a:off x="1919024" y="1912644"/>
        <a:ext cx="2410551" cy="594231"/>
      </dsp:txXfrm>
    </dsp:sp>
    <dsp:sp modelId="{FFD1F214-9CF3-4EE3-A9E0-A399DED2FAED}">
      <dsp:nvSpPr>
        <dsp:cNvPr id="0" name=""/>
        <dsp:cNvSpPr/>
      </dsp:nvSpPr>
      <dsp:spPr>
        <a:xfrm rot="5400000">
          <a:off x="3005948" y="2541143"/>
          <a:ext cx="236702" cy="284042"/>
        </a:xfrm>
        <a:prstGeom prst="rightArrow">
          <a:avLst>
            <a:gd name="adj1" fmla="val 60000"/>
            <a:gd name="adj2" fmla="val 50000"/>
          </a:avLst>
        </a:prstGeom>
        <a:solidFill>
          <a:srgbClr val="28A01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 rot="-5400000">
        <a:off x="3039087" y="2564813"/>
        <a:ext cx="170426" cy="165691"/>
      </dsp:txXfrm>
    </dsp:sp>
    <dsp:sp modelId="{5891757F-5763-40D2-8737-291417DF6557}">
      <dsp:nvSpPr>
        <dsp:cNvPr id="0" name=""/>
        <dsp:cNvSpPr/>
      </dsp:nvSpPr>
      <dsp:spPr>
        <a:xfrm>
          <a:off x="1900537" y="2840965"/>
          <a:ext cx="2447525" cy="6312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D. </a:t>
          </a:r>
          <a:r>
            <a:rPr lang="es-EC" sz="1600" kern="1200" dirty="0" err="1" smtClean="0"/>
            <a:t>NaClO</a:t>
          </a:r>
          <a:r>
            <a:rPr lang="es-EC" sz="1600" kern="1200" dirty="0" smtClean="0"/>
            <a:t> (Tratamientos)</a:t>
          </a:r>
          <a:endParaRPr lang="es-EC" sz="1600" kern="1200" dirty="0"/>
        </a:p>
      </dsp:txBody>
      <dsp:txXfrm>
        <a:off x="1919024" y="2859452"/>
        <a:ext cx="2410551" cy="594231"/>
      </dsp:txXfrm>
    </dsp:sp>
    <dsp:sp modelId="{2A6411DE-4361-47C6-81B3-25A788BF1F80}">
      <dsp:nvSpPr>
        <dsp:cNvPr id="0" name=""/>
        <dsp:cNvSpPr/>
      </dsp:nvSpPr>
      <dsp:spPr>
        <a:xfrm rot="5400000">
          <a:off x="3005948" y="3487951"/>
          <a:ext cx="236702" cy="284042"/>
        </a:xfrm>
        <a:prstGeom prst="rightArrow">
          <a:avLst>
            <a:gd name="adj1" fmla="val 60000"/>
            <a:gd name="adj2" fmla="val 50000"/>
          </a:avLst>
        </a:prstGeom>
        <a:solidFill>
          <a:srgbClr val="28A01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 rot="-5400000">
        <a:off x="3039087" y="3511621"/>
        <a:ext cx="170426" cy="165691"/>
      </dsp:txXfrm>
    </dsp:sp>
    <dsp:sp modelId="{4C8532AB-2E31-4543-8F2A-596A0E266933}">
      <dsp:nvSpPr>
        <dsp:cNvPr id="0" name=""/>
        <dsp:cNvSpPr/>
      </dsp:nvSpPr>
      <dsp:spPr>
        <a:xfrm>
          <a:off x="1900537" y="3787774"/>
          <a:ext cx="2447525" cy="6312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E. Corte y Siembra en cámara</a:t>
          </a:r>
          <a:endParaRPr lang="es-EC" sz="1600" kern="1200" dirty="0"/>
        </a:p>
      </dsp:txBody>
      <dsp:txXfrm>
        <a:off x="1919024" y="3806261"/>
        <a:ext cx="2410551" cy="59423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E04E5-3CCA-46EE-BF32-0DEAD81AEE66}">
      <dsp:nvSpPr>
        <dsp:cNvPr id="0" name=""/>
        <dsp:cNvSpPr/>
      </dsp:nvSpPr>
      <dsp:spPr>
        <a:xfrm>
          <a:off x="2074807" y="685835"/>
          <a:ext cx="4467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6795" y="45720"/>
              </a:lnTo>
            </a:path>
          </a:pathLst>
        </a:custGeom>
        <a:noFill/>
        <a:ln w="9525" cap="flat" cmpd="sng" algn="ctr">
          <a:solidFill>
            <a:srgbClr val="28A014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286270" y="729168"/>
        <a:ext cx="23869" cy="4773"/>
      </dsp:txXfrm>
    </dsp:sp>
    <dsp:sp modelId="{11889EE8-9C16-42E1-8E49-638EA1D11DAF}">
      <dsp:nvSpPr>
        <dsp:cNvPr id="0" name=""/>
        <dsp:cNvSpPr/>
      </dsp:nvSpPr>
      <dsp:spPr>
        <a:xfrm>
          <a:off x="972" y="271685"/>
          <a:ext cx="2075634" cy="9197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Secar hoja </a:t>
          </a:r>
          <a:r>
            <a:rPr lang="es-EC" sz="1700" i="1" kern="1200" dirty="0" smtClean="0"/>
            <a:t>in vivo</a:t>
          </a:r>
          <a:r>
            <a:rPr lang="es-EC" sz="1700" kern="1200" dirty="0" smtClean="0"/>
            <a:t> e </a:t>
          </a:r>
          <a:r>
            <a:rPr lang="es-EC" sz="1700" i="1" kern="1200" dirty="0" smtClean="0"/>
            <a:t>in vitro</a:t>
          </a:r>
          <a:endParaRPr lang="es-EC" sz="1700" i="1" kern="1200" dirty="0"/>
        </a:p>
      </dsp:txBody>
      <dsp:txXfrm>
        <a:off x="972" y="271685"/>
        <a:ext cx="2075634" cy="919738"/>
      </dsp:txXfrm>
    </dsp:sp>
    <dsp:sp modelId="{72AF2F65-80DC-42FB-B026-F8A8F46F4713}">
      <dsp:nvSpPr>
        <dsp:cNvPr id="0" name=""/>
        <dsp:cNvSpPr/>
      </dsp:nvSpPr>
      <dsp:spPr>
        <a:xfrm>
          <a:off x="1038789" y="1194562"/>
          <a:ext cx="2553030" cy="446795"/>
        </a:xfrm>
        <a:custGeom>
          <a:avLst/>
          <a:gdLst/>
          <a:ahLst/>
          <a:cxnLst/>
          <a:rect l="0" t="0" r="0" b="0"/>
          <a:pathLst>
            <a:path>
              <a:moveTo>
                <a:pt x="2553030" y="0"/>
              </a:moveTo>
              <a:lnTo>
                <a:pt x="2553030" y="240497"/>
              </a:lnTo>
              <a:lnTo>
                <a:pt x="0" y="240497"/>
              </a:lnTo>
              <a:lnTo>
                <a:pt x="0" y="446795"/>
              </a:lnTo>
            </a:path>
          </a:pathLst>
        </a:custGeom>
        <a:noFill/>
        <a:ln w="9525" cap="flat" cmpd="sng" algn="ctr">
          <a:solidFill>
            <a:srgbClr val="28A014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250372" y="1415573"/>
        <a:ext cx="129864" cy="4773"/>
      </dsp:txXfrm>
    </dsp:sp>
    <dsp:sp modelId="{D537727E-3061-40E9-A4CD-D2372DE63B8C}">
      <dsp:nvSpPr>
        <dsp:cNvPr id="0" name=""/>
        <dsp:cNvSpPr/>
      </dsp:nvSpPr>
      <dsp:spPr>
        <a:xfrm>
          <a:off x="2554002" y="266748"/>
          <a:ext cx="2075634" cy="9296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Pesar 0,107 g de hoja</a:t>
          </a:r>
          <a:endParaRPr lang="es-EC" sz="1700" kern="1200" dirty="0"/>
        </a:p>
      </dsp:txBody>
      <dsp:txXfrm>
        <a:off x="2554002" y="266748"/>
        <a:ext cx="2075634" cy="929614"/>
      </dsp:txXfrm>
    </dsp:sp>
    <dsp:sp modelId="{1282655C-7CB3-4A41-8B78-C0862E6D619F}">
      <dsp:nvSpPr>
        <dsp:cNvPr id="0" name=""/>
        <dsp:cNvSpPr/>
      </dsp:nvSpPr>
      <dsp:spPr>
        <a:xfrm>
          <a:off x="2074807" y="2155718"/>
          <a:ext cx="4467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6795" y="45720"/>
              </a:lnTo>
            </a:path>
          </a:pathLst>
        </a:custGeom>
        <a:noFill/>
        <a:ln w="9525" cap="flat" cmpd="sng" algn="ctr">
          <a:solidFill>
            <a:srgbClr val="28A014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286270" y="2199051"/>
        <a:ext cx="23869" cy="4773"/>
      </dsp:txXfrm>
    </dsp:sp>
    <dsp:sp modelId="{51459907-875A-4F9E-BB21-5F0DFA206F86}">
      <dsp:nvSpPr>
        <dsp:cNvPr id="0" name=""/>
        <dsp:cNvSpPr/>
      </dsp:nvSpPr>
      <dsp:spPr>
        <a:xfrm>
          <a:off x="972" y="1673758"/>
          <a:ext cx="2075634" cy="10553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Pesar 1,5 g de callo</a:t>
          </a:r>
          <a:endParaRPr lang="es-EC" sz="1700" kern="1200" dirty="0"/>
        </a:p>
      </dsp:txBody>
      <dsp:txXfrm>
        <a:off x="972" y="1673758"/>
        <a:ext cx="2075634" cy="1055360"/>
      </dsp:txXfrm>
    </dsp:sp>
    <dsp:sp modelId="{2C6A1073-0A4F-439F-883B-97402BA19E0D}">
      <dsp:nvSpPr>
        <dsp:cNvPr id="0" name=""/>
        <dsp:cNvSpPr/>
      </dsp:nvSpPr>
      <dsp:spPr>
        <a:xfrm>
          <a:off x="1038789" y="2705201"/>
          <a:ext cx="2553030" cy="468913"/>
        </a:xfrm>
        <a:custGeom>
          <a:avLst/>
          <a:gdLst/>
          <a:ahLst/>
          <a:cxnLst/>
          <a:rect l="0" t="0" r="0" b="0"/>
          <a:pathLst>
            <a:path>
              <a:moveTo>
                <a:pt x="2553030" y="0"/>
              </a:moveTo>
              <a:lnTo>
                <a:pt x="2553030" y="251556"/>
              </a:lnTo>
              <a:lnTo>
                <a:pt x="0" y="251556"/>
              </a:lnTo>
              <a:lnTo>
                <a:pt x="0" y="468913"/>
              </a:lnTo>
            </a:path>
          </a:pathLst>
        </a:custGeom>
        <a:noFill/>
        <a:ln w="9525" cap="flat" cmpd="sng" algn="ctr">
          <a:solidFill>
            <a:srgbClr val="28A014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250269" y="2937271"/>
        <a:ext cx="130071" cy="4773"/>
      </dsp:txXfrm>
    </dsp:sp>
    <dsp:sp modelId="{85A66C68-E7AC-4ED1-92E2-4613B61EEEE8}">
      <dsp:nvSpPr>
        <dsp:cNvPr id="0" name=""/>
        <dsp:cNvSpPr/>
      </dsp:nvSpPr>
      <dsp:spPr>
        <a:xfrm>
          <a:off x="2554002" y="1695876"/>
          <a:ext cx="2075634" cy="10111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0" kern="1200" dirty="0" smtClean="0"/>
            <a:t>Disolver con </a:t>
          </a:r>
          <a:r>
            <a:rPr lang="es-ES" sz="1700" b="0" kern="1200" dirty="0" err="1" smtClean="0"/>
            <a:t>metanol:solución</a:t>
          </a:r>
          <a:r>
            <a:rPr lang="es-ES" sz="1700" b="0" kern="1200" dirty="0" smtClean="0"/>
            <a:t> </a:t>
          </a:r>
          <a:r>
            <a:rPr lang="es-ES" sz="1700" b="0" kern="1200" dirty="0" err="1" smtClean="0"/>
            <a:t>HCl</a:t>
          </a:r>
          <a:r>
            <a:rPr lang="es-ES" sz="1700" b="0" kern="1200" dirty="0" smtClean="0"/>
            <a:t> (1N) (1:3)</a:t>
          </a:r>
          <a:endParaRPr lang="es-EC" sz="1700" b="0" kern="1200" dirty="0"/>
        </a:p>
      </dsp:txBody>
      <dsp:txXfrm>
        <a:off x="2554002" y="1695876"/>
        <a:ext cx="2075634" cy="1011124"/>
      </dsp:txXfrm>
    </dsp:sp>
    <dsp:sp modelId="{0E09997D-C223-47D5-BB25-881EE3081C9A}">
      <dsp:nvSpPr>
        <dsp:cNvPr id="0" name=""/>
        <dsp:cNvSpPr/>
      </dsp:nvSpPr>
      <dsp:spPr>
        <a:xfrm>
          <a:off x="2074807" y="3666357"/>
          <a:ext cx="4467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6795" y="45720"/>
              </a:lnTo>
            </a:path>
          </a:pathLst>
        </a:custGeom>
        <a:noFill/>
        <a:ln w="9525" cap="flat" cmpd="sng" algn="ctr">
          <a:solidFill>
            <a:srgbClr val="28A014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286270" y="3709690"/>
        <a:ext cx="23869" cy="4773"/>
      </dsp:txXfrm>
    </dsp:sp>
    <dsp:sp modelId="{5603CE7B-DDA1-40B3-879C-7AA612454C0E}">
      <dsp:nvSpPr>
        <dsp:cNvPr id="0" name=""/>
        <dsp:cNvSpPr/>
      </dsp:nvSpPr>
      <dsp:spPr>
        <a:xfrm>
          <a:off x="972" y="3206515"/>
          <a:ext cx="2075634" cy="10111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Macerar en oscuridad 48 horas</a:t>
          </a:r>
          <a:endParaRPr lang="es-EC" sz="1700" kern="1200" dirty="0"/>
        </a:p>
      </dsp:txBody>
      <dsp:txXfrm>
        <a:off x="972" y="3206515"/>
        <a:ext cx="2075634" cy="1011124"/>
      </dsp:txXfrm>
    </dsp:sp>
    <dsp:sp modelId="{8928AA88-E560-4FE1-B304-11531900DCBD}">
      <dsp:nvSpPr>
        <dsp:cNvPr id="0" name=""/>
        <dsp:cNvSpPr/>
      </dsp:nvSpPr>
      <dsp:spPr>
        <a:xfrm>
          <a:off x="2554002" y="3234000"/>
          <a:ext cx="2075634" cy="9561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Centrifugar y obtener sobrenadante</a:t>
          </a:r>
          <a:endParaRPr lang="es-EC" sz="1700" kern="1200" dirty="0"/>
        </a:p>
      </dsp:txBody>
      <dsp:txXfrm>
        <a:off x="2554002" y="3234000"/>
        <a:ext cx="2075634" cy="95615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4A224-238B-472C-86F8-90C31E46025D}">
      <dsp:nvSpPr>
        <dsp:cNvPr id="0" name=""/>
        <dsp:cNvSpPr/>
      </dsp:nvSpPr>
      <dsp:spPr>
        <a:xfrm>
          <a:off x="0" y="0"/>
          <a:ext cx="7987390" cy="217215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C" sz="1900" kern="1200" dirty="0" smtClean="0"/>
            <a:t>El Tratamiento más eficiente para desinfección de explantes de hoja es el tratamiento “T3” con 0% de contaminación y oxidación. La contaminación por bacteria es independiente de los tratamientos de desinfección empleados.</a:t>
          </a:r>
          <a:endParaRPr lang="es-ES" sz="1900" kern="1200" dirty="0"/>
        </a:p>
      </dsp:txBody>
      <dsp:txXfrm>
        <a:off x="1814693" y="0"/>
        <a:ext cx="6172696" cy="2172151"/>
      </dsp:txXfrm>
    </dsp:sp>
    <dsp:sp modelId="{8A8CE900-E056-487A-B985-4828F84FC4E3}">
      <dsp:nvSpPr>
        <dsp:cNvPr id="0" name=""/>
        <dsp:cNvSpPr/>
      </dsp:nvSpPr>
      <dsp:spPr>
        <a:xfrm>
          <a:off x="192470" y="56780"/>
          <a:ext cx="1597478" cy="20086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B1493900-61C5-4A2E-B57A-6D5C38B150C6}">
      <dsp:nvSpPr>
        <dsp:cNvPr id="0" name=""/>
        <dsp:cNvSpPr/>
      </dsp:nvSpPr>
      <dsp:spPr>
        <a:xfrm>
          <a:off x="0" y="2389366"/>
          <a:ext cx="7987390" cy="217215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El medio óptimo para inducción a callogénesis de explantes de hoja </a:t>
          </a:r>
          <a:r>
            <a:rPr lang="es-EC" sz="1900" i="1" kern="1200" dirty="0" smtClean="0"/>
            <a:t>in vitro</a:t>
          </a:r>
          <a:r>
            <a:rPr lang="es-EC" sz="1900" kern="1200" dirty="0" smtClean="0"/>
            <a:t> es “M2” puesto que tuvo el mayor porcentaje de explantes con presencia de callo (65%) y el segundo menor porcentaje de explantes oxidados (40%).</a:t>
          </a:r>
          <a:endParaRPr lang="es-EC" sz="1900" kern="1200" dirty="0"/>
        </a:p>
      </dsp:txBody>
      <dsp:txXfrm>
        <a:off x="1814693" y="2389366"/>
        <a:ext cx="6172696" cy="2172151"/>
      </dsp:txXfrm>
    </dsp:sp>
    <dsp:sp modelId="{8BE760E2-490C-406C-A48D-9A07078AE457}">
      <dsp:nvSpPr>
        <dsp:cNvPr id="0" name=""/>
        <dsp:cNvSpPr/>
      </dsp:nvSpPr>
      <dsp:spPr>
        <a:xfrm>
          <a:off x="189834" y="2515473"/>
          <a:ext cx="1597478" cy="185734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4643B4-31DC-4F0F-A27E-808DB3B32C31}">
      <dsp:nvSpPr>
        <dsp:cNvPr id="0" name=""/>
        <dsp:cNvSpPr/>
      </dsp:nvSpPr>
      <dsp:spPr>
        <a:xfrm>
          <a:off x="0" y="0"/>
          <a:ext cx="7544997" cy="224071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El extracto </a:t>
          </a:r>
          <a:r>
            <a:rPr lang="es-EC" sz="1900" kern="1200" dirty="0" err="1" smtClean="0"/>
            <a:t>metanólico</a:t>
          </a:r>
          <a:r>
            <a:rPr lang="es-EC" sz="1900" kern="1200" dirty="0" smtClean="0"/>
            <a:t> de hoja </a:t>
          </a:r>
          <a:r>
            <a:rPr lang="es-EC" sz="1900" i="1" kern="1200" dirty="0" smtClean="0"/>
            <a:t>in vivo </a:t>
          </a:r>
          <a:r>
            <a:rPr lang="es-EC" sz="1900" kern="1200" dirty="0" smtClean="0"/>
            <a:t>es el que posee la mayor cantidad de compuestos fenólicos </a:t>
          </a:r>
          <a:r>
            <a:rPr lang="es-EC" sz="1900" kern="1200" dirty="0" smtClean="0"/>
            <a:t>con una </a:t>
          </a:r>
          <a:r>
            <a:rPr lang="es-EC" sz="1900" kern="1200" dirty="0" smtClean="0"/>
            <a:t>concentración de 20 mg/g de muestra seca y la mayor capacidad antioxidante con un porcentaje de reducción de radicales DPPH de 76,42%.</a:t>
          </a:r>
          <a:endParaRPr lang="es-EC" sz="1900" kern="1200" dirty="0"/>
        </a:p>
      </dsp:txBody>
      <dsp:txXfrm>
        <a:off x="1733070" y="0"/>
        <a:ext cx="5811926" cy="2240713"/>
      </dsp:txXfrm>
    </dsp:sp>
    <dsp:sp modelId="{ED7967BC-7139-4C87-AB11-4573AB6B4BB0}">
      <dsp:nvSpPr>
        <dsp:cNvPr id="0" name=""/>
        <dsp:cNvSpPr/>
      </dsp:nvSpPr>
      <dsp:spPr>
        <a:xfrm>
          <a:off x="144018" y="216022"/>
          <a:ext cx="1508999" cy="17925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A68E9AAE-C65E-47E8-B1B4-FD182087C30B}">
      <dsp:nvSpPr>
        <dsp:cNvPr id="0" name=""/>
        <dsp:cNvSpPr/>
      </dsp:nvSpPr>
      <dsp:spPr>
        <a:xfrm>
          <a:off x="0" y="2464785"/>
          <a:ext cx="7544997" cy="224071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Existe una correlación media (R</a:t>
          </a:r>
          <a:r>
            <a:rPr lang="es-EC" sz="1900" kern="1200" baseline="30000" dirty="0" smtClean="0"/>
            <a:t>2</a:t>
          </a:r>
          <a:r>
            <a:rPr lang="es-EC" sz="1900" kern="1200" dirty="0" smtClean="0"/>
            <a:t>=0,6871) entre los resultados de los ensayos de determinación de contenido de fenoles totales y de capacidad antioxidante.</a:t>
          </a:r>
          <a:endParaRPr lang="es-EC" sz="1900" kern="1200" dirty="0"/>
        </a:p>
      </dsp:txBody>
      <dsp:txXfrm>
        <a:off x="1733070" y="2464785"/>
        <a:ext cx="5811926" cy="2240713"/>
      </dsp:txXfrm>
    </dsp:sp>
    <dsp:sp modelId="{D2D3FBF0-8553-4CB4-80BA-551BC7C057EA}">
      <dsp:nvSpPr>
        <dsp:cNvPr id="0" name=""/>
        <dsp:cNvSpPr/>
      </dsp:nvSpPr>
      <dsp:spPr>
        <a:xfrm>
          <a:off x="216028" y="2736305"/>
          <a:ext cx="1508999" cy="17925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821344-D463-4D94-B630-866346E756C4}">
      <dsp:nvSpPr>
        <dsp:cNvPr id="0" name=""/>
        <dsp:cNvSpPr/>
      </dsp:nvSpPr>
      <dsp:spPr>
        <a:xfrm>
          <a:off x="0" y="1158"/>
          <a:ext cx="7975798" cy="14840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En investigaciones futuras sobre callogénesis </a:t>
          </a:r>
          <a:r>
            <a:rPr lang="es-EC" sz="2200" i="1" kern="1200" dirty="0" smtClean="0"/>
            <a:t>in vitro</a:t>
          </a:r>
          <a:r>
            <a:rPr lang="es-EC" sz="2200" kern="1200" dirty="0" smtClean="0"/>
            <a:t> de hoja de </a:t>
          </a:r>
          <a:r>
            <a:rPr lang="es-EC" sz="2200" i="1" kern="1200" dirty="0" smtClean="0"/>
            <a:t>Kalanchoe </a:t>
          </a:r>
          <a:r>
            <a:rPr lang="es-EC" sz="2200" i="1" kern="1200" dirty="0" err="1" smtClean="0"/>
            <a:t>gastonis</a:t>
          </a:r>
          <a:r>
            <a:rPr lang="es-EC" sz="2200" i="1" kern="1200" dirty="0" smtClean="0"/>
            <a:t> </a:t>
          </a:r>
          <a:r>
            <a:rPr lang="es-EC" sz="2200" i="1" kern="1200" dirty="0" err="1" smtClean="0"/>
            <a:t>bonnieri</a:t>
          </a:r>
          <a:r>
            <a:rPr lang="es-EC" sz="2200" kern="1200" dirty="0" smtClean="0"/>
            <a:t> se recomienda  la utilización de concentraciones bajas de 2,4-D.</a:t>
          </a:r>
          <a:endParaRPr lang="es-EC" sz="2200" kern="1200" dirty="0"/>
        </a:p>
      </dsp:txBody>
      <dsp:txXfrm>
        <a:off x="72446" y="73604"/>
        <a:ext cx="7830906" cy="1339179"/>
      </dsp:txXfrm>
    </dsp:sp>
    <dsp:sp modelId="{FD819F77-2C2B-4E5A-99FC-9784B9302C79}">
      <dsp:nvSpPr>
        <dsp:cNvPr id="0" name=""/>
        <dsp:cNvSpPr/>
      </dsp:nvSpPr>
      <dsp:spPr>
        <a:xfrm>
          <a:off x="0" y="1548590"/>
          <a:ext cx="7975798" cy="14840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smtClean="0"/>
            <a:t>Se recomienda realizar subcultivos de callo </a:t>
          </a:r>
          <a:r>
            <a:rPr lang="es-EC" sz="2200" i="1" kern="1200" smtClean="0"/>
            <a:t>in vitro</a:t>
          </a:r>
          <a:r>
            <a:rPr lang="es-EC" sz="2200" kern="1200" smtClean="0"/>
            <a:t> de hoja de </a:t>
          </a:r>
          <a:r>
            <a:rPr lang="es-EC" sz="2200" i="1" kern="1200" smtClean="0"/>
            <a:t>Kalanchoe gastonis bonnieri</a:t>
          </a:r>
          <a:r>
            <a:rPr lang="es-EC" sz="2200" kern="1200" smtClean="0"/>
            <a:t> para evitar la oxidación del tejido y potenciar la producción de metabolitos secundarios</a:t>
          </a:r>
          <a:r>
            <a:rPr lang="es-EC" sz="2200" i="1" kern="1200" smtClean="0"/>
            <a:t>.</a:t>
          </a:r>
          <a:endParaRPr lang="es-EC" sz="2200" kern="1200"/>
        </a:p>
      </dsp:txBody>
      <dsp:txXfrm>
        <a:off x="72446" y="1621036"/>
        <a:ext cx="7830906" cy="1339179"/>
      </dsp:txXfrm>
    </dsp:sp>
    <dsp:sp modelId="{5D396BAE-D0E3-4920-B04A-8181A25EC345}">
      <dsp:nvSpPr>
        <dsp:cNvPr id="0" name=""/>
        <dsp:cNvSpPr/>
      </dsp:nvSpPr>
      <dsp:spPr>
        <a:xfrm>
          <a:off x="0" y="3096022"/>
          <a:ext cx="7975798" cy="14840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Tomando en cuenta que existen una gran cantidad de compuestos antioxidantes que no son hidrosolubles como carotenoides  y terpenos, se recomienda el uso de solventes liposolubles para la extracción de metabolitos secundarios.</a:t>
          </a:r>
          <a:endParaRPr lang="es-EC" sz="2200" kern="1200" dirty="0"/>
        </a:p>
      </dsp:txBody>
      <dsp:txXfrm>
        <a:off x="72446" y="3168468"/>
        <a:ext cx="7830906" cy="13391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9FB6F7-E2C4-4ABD-AF1C-58B42A2F1DDA}">
      <dsp:nvSpPr>
        <dsp:cNvPr id="0" name=""/>
        <dsp:cNvSpPr/>
      </dsp:nvSpPr>
      <dsp:spPr>
        <a:xfrm>
          <a:off x="5097654" y="2412619"/>
          <a:ext cx="4631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3138" y="45720"/>
              </a:lnTo>
            </a:path>
          </a:pathLst>
        </a:custGeom>
        <a:noFill/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8BD498-2446-4379-846B-A6FB9BAEE027}">
      <dsp:nvSpPr>
        <dsp:cNvPr id="0" name=""/>
        <dsp:cNvSpPr/>
      </dsp:nvSpPr>
      <dsp:spPr>
        <a:xfrm>
          <a:off x="2318820" y="1462591"/>
          <a:ext cx="463138" cy="995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1569" y="0"/>
              </a:lnTo>
              <a:lnTo>
                <a:pt x="231569" y="995748"/>
              </a:lnTo>
              <a:lnTo>
                <a:pt x="463138" y="995748"/>
              </a:lnTo>
            </a:path>
          </a:pathLst>
        </a:custGeom>
        <a:noFill/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ED775E-D78F-4151-BC38-5D98C307787F}">
      <dsp:nvSpPr>
        <dsp:cNvPr id="0" name=""/>
        <dsp:cNvSpPr/>
      </dsp:nvSpPr>
      <dsp:spPr>
        <a:xfrm>
          <a:off x="5097654" y="1416871"/>
          <a:ext cx="4631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3138" y="45720"/>
              </a:lnTo>
            </a:path>
          </a:pathLst>
        </a:custGeom>
        <a:noFill/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EBD7A133-2D5D-45F0-B422-544A1C789C27}">
      <dsp:nvSpPr>
        <dsp:cNvPr id="0" name=""/>
        <dsp:cNvSpPr/>
      </dsp:nvSpPr>
      <dsp:spPr>
        <a:xfrm>
          <a:off x="2318820" y="1416871"/>
          <a:ext cx="4631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3138" y="45720"/>
              </a:lnTo>
            </a:path>
          </a:pathLst>
        </a:custGeom>
        <a:noFill/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759344-A56A-4F95-A77D-877688AA035F}">
      <dsp:nvSpPr>
        <dsp:cNvPr id="0" name=""/>
        <dsp:cNvSpPr/>
      </dsp:nvSpPr>
      <dsp:spPr>
        <a:xfrm>
          <a:off x="5097654" y="421122"/>
          <a:ext cx="4631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3138" y="45720"/>
              </a:lnTo>
            </a:path>
          </a:pathLst>
        </a:custGeom>
        <a:noFill/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BDD64CC5-0AD3-4552-94F6-E84E8521A666}">
      <dsp:nvSpPr>
        <dsp:cNvPr id="0" name=""/>
        <dsp:cNvSpPr/>
      </dsp:nvSpPr>
      <dsp:spPr>
        <a:xfrm>
          <a:off x="2318820" y="466842"/>
          <a:ext cx="463138" cy="995748"/>
        </a:xfrm>
        <a:custGeom>
          <a:avLst/>
          <a:gdLst/>
          <a:ahLst/>
          <a:cxnLst/>
          <a:rect l="0" t="0" r="0" b="0"/>
          <a:pathLst>
            <a:path>
              <a:moveTo>
                <a:pt x="0" y="995748"/>
              </a:moveTo>
              <a:lnTo>
                <a:pt x="231569" y="995748"/>
              </a:lnTo>
              <a:lnTo>
                <a:pt x="231569" y="0"/>
              </a:lnTo>
              <a:lnTo>
                <a:pt x="463138" y="0"/>
              </a:lnTo>
            </a:path>
          </a:pathLst>
        </a:custGeom>
        <a:noFill/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9EECD5-CBCF-4AB8-948E-BAB3DD5D517C}">
      <dsp:nvSpPr>
        <dsp:cNvPr id="0" name=""/>
        <dsp:cNvSpPr/>
      </dsp:nvSpPr>
      <dsp:spPr>
        <a:xfrm>
          <a:off x="3126" y="1012590"/>
          <a:ext cx="2315694" cy="9000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Cultivo </a:t>
          </a:r>
          <a:r>
            <a:rPr lang="es-EC" sz="2000" i="1" kern="1200" dirty="0" smtClean="0"/>
            <a:t>in vitro </a:t>
          </a:r>
          <a:r>
            <a:rPr lang="es-EC" sz="2000" i="0" kern="1200" dirty="0" smtClean="0"/>
            <a:t>de Dulcamara</a:t>
          </a:r>
          <a:endParaRPr lang="es-EC" sz="2000" i="0" kern="1200" dirty="0"/>
        </a:p>
      </dsp:txBody>
      <dsp:txXfrm>
        <a:off x="3126" y="1012590"/>
        <a:ext cx="2315694" cy="900000"/>
      </dsp:txXfrm>
    </dsp:sp>
    <dsp:sp modelId="{A0D12103-668D-4F80-ACDC-B8C7547F1CCA}">
      <dsp:nvSpPr>
        <dsp:cNvPr id="0" name=""/>
        <dsp:cNvSpPr/>
      </dsp:nvSpPr>
      <dsp:spPr>
        <a:xfrm>
          <a:off x="2781959" y="113698"/>
          <a:ext cx="2315694" cy="7062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Cultivos asépticos</a:t>
          </a:r>
          <a:endParaRPr lang="es-EC" sz="2000" kern="1200" dirty="0"/>
        </a:p>
      </dsp:txBody>
      <dsp:txXfrm>
        <a:off x="2781959" y="113698"/>
        <a:ext cx="2315694" cy="706286"/>
      </dsp:txXfrm>
    </dsp:sp>
    <dsp:sp modelId="{A221F64F-DBCB-47E0-96DB-58B3DFF64761}">
      <dsp:nvSpPr>
        <dsp:cNvPr id="0" name=""/>
        <dsp:cNvSpPr/>
      </dsp:nvSpPr>
      <dsp:spPr>
        <a:xfrm>
          <a:off x="5560793" y="113698"/>
          <a:ext cx="2315694" cy="706286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Calidad de metabolitos</a:t>
          </a:r>
          <a:endParaRPr lang="es-EC" sz="2000" kern="1200" dirty="0"/>
        </a:p>
      </dsp:txBody>
      <dsp:txXfrm>
        <a:off x="5560793" y="113698"/>
        <a:ext cx="2315694" cy="706286"/>
      </dsp:txXfrm>
    </dsp:sp>
    <dsp:sp modelId="{5CFBA7B0-E0DF-4462-BED2-FAC7417CEC39}">
      <dsp:nvSpPr>
        <dsp:cNvPr id="0" name=""/>
        <dsp:cNvSpPr/>
      </dsp:nvSpPr>
      <dsp:spPr>
        <a:xfrm>
          <a:off x="2781959" y="1109447"/>
          <a:ext cx="2315694" cy="7062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Fácil extracción</a:t>
          </a:r>
        </a:p>
      </dsp:txBody>
      <dsp:txXfrm>
        <a:off x="2781959" y="1109447"/>
        <a:ext cx="2315694" cy="706286"/>
      </dsp:txXfrm>
    </dsp:sp>
    <dsp:sp modelId="{E0F6C6A0-DE0A-452C-A9EA-7EFEB9E4CBFA}">
      <dsp:nvSpPr>
        <dsp:cNvPr id="0" name=""/>
        <dsp:cNvSpPr/>
      </dsp:nvSpPr>
      <dsp:spPr>
        <a:xfrm>
          <a:off x="5560793" y="1109447"/>
          <a:ext cx="2315694" cy="706286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Callogénesis</a:t>
          </a:r>
          <a:endParaRPr lang="es-EC" sz="2000" kern="1200" dirty="0"/>
        </a:p>
      </dsp:txBody>
      <dsp:txXfrm>
        <a:off x="5560793" y="1109447"/>
        <a:ext cx="2315694" cy="706286"/>
      </dsp:txXfrm>
    </dsp:sp>
    <dsp:sp modelId="{3F9CAEBB-2AB9-48AE-8AEB-DF363298EF59}">
      <dsp:nvSpPr>
        <dsp:cNvPr id="0" name=""/>
        <dsp:cNvSpPr/>
      </dsp:nvSpPr>
      <dsp:spPr>
        <a:xfrm>
          <a:off x="2781959" y="2105196"/>
          <a:ext cx="2315694" cy="7062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Sistemas producción </a:t>
          </a:r>
          <a:endParaRPr lang="es-EC" sz="2000" kern="1200" dirty="0"/>
        </a:p>
      </dsp:txBody>
      <dsp:txXfrm>
        <a:off x="2781959" y="2105196"/>
        <a:ext cx="2315694" cy="706286"/>
      </dsp:txXfrm>
    </dsp:sp>
    <dsp:sp modelId="{DD221B34-1BBC-4416-AE2A-C1F9EC928CB8}">
      <dsp:nvSpPr>
        <dsp:cNvPr id="0" name=""/>
        <dsp:cNvSpPr/>
      </dsp:nvSpPr>
      <dsp:spPr>
        <a:xfrm>
          <a:off x="5560793" y="2105196"/>
          <a:ext cx="2315694" cy="7062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Sin influencia de variaciones</a:t>
          </a:r>
          <a:endParaRPr lang="es-EC" sz="2000" kern="1200" dirty="0"/>
        </a:p>
      </dsp:txBody>
      <dsp:txXfrm>
        <a:off x="5560793" y="2105196"/>
        <a:ext cx="2315694" cy="7062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7F825-6C95-4531-8932-0C08C43F3EC6}">
      <dsp:nvSpPr>
        <dsp:cNvPr id="0" name=""/>
        <dsp:cNvSpPr/>
      </dsp:nvSpPr>
      <dsp:spPr>
        <a:xfrm>
          <a:off x="3832" y="0"/>
          <a:ext cx="7841207" cy="17099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 smtClean="0"/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 smtClean="0"/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 smtClean="0"/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Establecer un protocolo de callogénesis </a:t>
          </a:r>
          <a:r>
            <a:rPr lang="es-EC" sz="2000" i="1" kern="1200" dirty="0" smtClean="0"/>
            <a:t>in vitro</a:t>
          </a:r>
          <a:r>
            <a:rPr lang="es-EC" sz="2000" kern="1200" dirty="0" smtClean="0"/>
            <a:t> a partir de explantes de Dulcamara (</a:t>
          </a:r>
          <a:r>
            <a:rPr lang="es-EC" sz="2000" i="1" kern="1200" dirty="0" smtClean="0"/>
            <a:t>Kalanchoe </a:t>
          </a:r>
          <a:r>
            <a:rPr lang="es-EC" sz="2000" i="1" kern="1200" dirty="0" err="1" smtClean="0"/>
            <a:t>gastonis</a:t>
          </a:r>
          <a:r>
            <a:rPr lang="es-EC" sz="2000" i="1" kern="1200" dirty="0" smtClean="0"/>
            <a:t> </a:t>
          </a:r>
          <a:r>
            <a:rPr lang="es-EC" sz="2000" i="1" kern="1200" dirty="0" err="1" smtClean="0"/>
            <a:t>bonnieri</a:t>
          </a:r>
          <a:r>
            <a:rPr lang="es-EC" sz="2000" i="1" kern="1200" dirty="0" smtClean="0"/>
            <a:t> </a:t>
          </a:r>
          <a:r>
            <a:rPr lang="es-EC" sz="2000" kern="1200" dirty="0" err="1" smtClean="0"/>
            <a:t>Raym</a:t>
          </a:r>
          <a:r>
            <a:rPr lang="es-EC" sz="2000" kern="1200" dirty="0" smtClean="0"/>
            <a:t>.-</a:t>
          </a:r>
          <a:r>
            <a:rPr lang="es-EC" sz="2000" kern="1200" dirty="0" err="1" smtClean="0"/>
            <a:t>Hamet</a:t>
          </a:r>
          <a:r>
            <a:rPr lang="es-EC" sz="2000" kern="1200" dirty="0" smtClean="0"/>
            <a:t> &amp; H. </a:t>
          </a:r>
          <a:r>
            <a:rPr lang="es-EC" sz="2000" kern="1200" dirty="0" err="1" smtClean="0"/>
            <a:t>Perrier</a:t>
          </a:r>
          <a:r>
            <a:rPr lang="es-EC" sz="2000" kern="1200" dirty="0" smtClean="0"/>
            <a:t>) para posterior determinación de contenido de fenoles y carácter antioxidante.</a:t>
          </a:r>
          <a:endParaRPr lang="es-EC" sz="2000" kern="1200" dirty="0"/>
        </a:p>
      </dsp:txBody>
      <dsp:txXfrm>
        <a:off x="3832" y="0"/>
        <a:ext cx="7841207" cy="5129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AED1D-4DCB-4B8A-97E6-C70FE77D845D}">
      <dsp:nvSpPr>
        <dsp:cNvPr id="0" name=""/>
        <dsp:cNvSpPr/>
      </dsp:nvSpPr>
      <dsp:spPr>
        <a:xfrm>
          <a:off x="0" y="0"/>
          <a:ext cx="6610334" cy="12168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Establecer un protocolo de desinfección de explantes </a:t>
          </a:r>
          <a:r>
            <a:rPr lang="es-EC" sz="2000" i="1" kern="1200" dirty="0" smtClean="0"/>
            <a:t>in vitro</a:t>
          </a:r>
          <a:r>
            <a:rPr lang="es-EC" sz="2000" kern="1200" dirty="0" smtClean="0"/>
            <a:t> </a:t>
          </a:r>
          <a:r>
            <a:rPr lang="es-EC" sz="2000" kern="1200" smtClean="0"/>
            <a:t>de hoja de </a:t>
          </a:r>
          <a:r>
            <a:rPr lang="es-EC" sz="2000" i="1" kern="1200" smtClean="0"/>
            <a:t>Kalanchoe gastonis bonnieri</a:t>
          </a:r>
          <a:r>
            <a:rPr lang="es-EC" sz="2000" kern="1200" smtClean="0"/>
            <a:t>.</a:t>
          </a:r>
          <a:endParaRPr lang="es-EC" sz="2000" kern="1200" dirty="0"/>
        </a:p>
      </dsp:txBody>
      <dsp:txXfrm>
        <a:off x="35641" y="35641"/>
        <a:ext cx="5297238" cy="1145586"/>
      </dsp:txXfrm>
    </dsp:sp>
    <dsp:sp modelId="{33D2B2B3-0BD6-4CF4-BA2E-57EDE13D15E4}">
      <dsp:nvSpPr>
        <dsp:cNvPr id="0" name=""/>
        <dsp:cNvSpPr/>
      </dsp:nvSpPr>
      <dsp:spPr>
        <a:xfrm>
          <a:off x="583264" y="1419679"/>
          <a:ext cx="6610334" cy="12168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Establecer un medio para callogénesis a partir de hoja </a:t>
          </a:r>
          <a:r>
            <a:rPr lang="es-EC" sz="2000" i="1" kern="1200" dirty="0" smtClean="0"/>
            <a:t>in vitro de Kalanchoe </a:t>
          </a:r>
          <a:r>
            <a:rPr lang="es-EC" sz="2000" i="1" kern="1200" dirty="0" err="1" smtClean="0"/>
            <a:t>gastonis</a:t>
          </a:r>
          <a:r>
            <a:rPr lang="es-EC" sz="2000" i="1" kern="1200" dirty="0" smtClean="0"/>
            <a:t> </a:t>
          </a:r>
          <a:r>
            <a:rPr lang="es-EC" sz="2000" i="1" kern="1200" dirty="0" err="1" smtClean="0"/>
            <a:t>bonnieri</a:t>
          </a:r>
          <a:r>
            <a:rPr lang="es-EC" sz="2000" kern="1200" dirty="0" smtClean="0"/>
            <a:t>.</a:t>
          </a:r>
          <a:endParaRPr lang="es-EC" sz="2000" kern="1200" dirty="0"/>
        </a:p>
      </dsp:txBody>
      <dsp:txXfrm>
        <a:off x="618905" y="1455320"/>
        <a:ext cx="5164823" cy="1145586"/>
      </dsp:txXfrm>
    </dsp:sp>
    <dsp:sp modelId="{29C69659-2010-4DCF-9FDF-A2AF78232C55}">
      <dsp:nvSpPr>
        <dsp:cNvPr id="0" name=""/>
        <dsp:cNvSpPr/>
      </dsp:nvSpPr>
      <dsp:spPr>
        <a:xfrm>
          <a:off x="1166529" y="2839358"/>
          <a:ext cx="6610334" cy="12168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Determinar el contenido de fenoles y el carácter antioxidante de hoja </a:t>
          </a:r>
          <a:r>
            <a:rPr lang="es-EC" sz="2000" i="1" kern="1200" dirty="0" smtClean="0"/>
            <a:t>in vivo</a:t>
          </a:r>
          <a:r>
            <a:rPr lang="es-EC" sz="2000" kern="1200" dirty="0" smtClean="0"/>
            <a:t>, </a:t>
          </a:r>
          <a:r>
            <a:rPr lang="es-EC" sz="2000" i="1" kern="1200" dirty="0" smtClean="0"/>
            <a:t>in vitro</a:t>
          </a:r>
          <a:r>
            <a:rPr lang="es-EC" sz="2000" kern="1200" dirty="0" smtClean="0"/>
            <a:t> &amp; callos de hoja </a:t>
          </a:r>
          <a:r>
            <a:rPr lang="es-EC" sz="2000" i="1" kern="1200" dirty="0" smtClean="0"/>
            <a:t>in vitro</a:t>
          </a:r>
          <a:r>
            <a:rPr lang="es-EC" sz="2000" kern="1200" dirty="0" smtClean="0"/>
            <a:t> de </a:t>
          </a:r>
          <a:r>
            <a:rPr lang="es-EC" sz="2000" i="1" kern="1200" dirty="0" smtClean="0"/>
            <a:t>Kalanchoe </a:t>
          </a:r>
          <a:r>
            <a:rPr lang="es-EC" sz="2000" i="1" kern="1200" dirty="0" err="1" smtClean="0"/>
            <a:t>gastonis</a:t>
          </a:r>
          <a:r>
            <a:rPr lang="es-EC" sz="2000" i="1" kern="1200" dirty="0" smtClean="0"/>
            <a:t> </a:t>
          </a:r>
          <a:r>
            <a:rPr lang="es-EC" sz="2000" i="1" kern="1200" dirty="0" err="1" smtClean="0"/>
            <a:t>bonnieri</a:t>
          </a:r>
          <a:r>
            <a:rPr lang="es-EC" sz="2000" i="1" kern="1200" dirty="0" smtClean="0"/>
            <a:t>.</a:t>
          </a:r>
          <a:endParaRPr lang="es-EC" sz="2000" kern="1200" dirty="0"/>
        </a:p>
      </dsp:txBody>
      <dsp:txXfrm>
        <a:off x="1202170" y="2874999"/>
        <a:ext cx="5164823" cy="1145586"/>
      </dsp:txXfrm>
    </dsp:sp>
    <dsp:sp modelId="{72A04553-AE65-438C-9033-4673F95C34A9}">
      <dsp:nvSpPr>
        <dsp:cNvPr id="0" name=""/>
        <dsp:cNvSpPr/>
      </dsp:nvSpPr>
      <dsp:spPr>
        <a:xfrm>
          <a:off x="5819370" y="922791"/>
          <a:ext cx="790964" cy="790964"/>
        </a:xfrm>
        <a:prstGeom prst="downArrow">
          <a:avLst>
            <a:gd name="adj1" fmla="val 55000"/>
            <a:gd name="adj2" fmla="val 45000"/>
          </a:avLst>
        </a:prstGeom>
        <a:solidFill>
          <a:srgbClr val="28A014">
            <a:alpha val="90000"/>
          </a:srgb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/>
        </a:p>
      </dsp:txBody>
      <dsp:txXfrm>
        <a:off x="5997337" y="922791"/>
        <a:ext cx="435030" cy="595200"/>
      </dsp:txXfrm>
    </dsp:sp>
    <dsp:sp modelId="{7CAD24DC-4B0A-46C5-8CC7-A74ABEA0A851}">
      <dsp:nvSpPr>
        <dsp:cNvPr id="0" name=""/>
        <dsp:cNvSpPr/>
      </dsp:nvSpPr>
      <dsp:spPr>
        <a:xfrm>
          <a:off x="6402634" y="2334358"/>
          <a:ext cx="790964" cy="790964"/>
        </a:xfrm>
        <a:prstGeom prst="downArrow">
          <a:avLst>
            <a:gd name="adj1" fmla="val 55000"/>
            <a:gd name="adj2" fmla="val 45000"/>
          </a:avLst>
        </a:prstGeom>
        <a:solidFill>
          <a:srgbClr val="28A014">
            <a:alpha val="90000"/>
          </a:srgb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/>
        </a:p>
      </dsp:txBody>
      <dsp:txXfrm>
        <a:off x="6580601" y="2334358"/>
        <a:ext cx="435030" cy="5952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C7442-96ED-4624-870A-B2053780407E}">
      <dsp:nvSpPr>
        <dsp:cNvPr id="0" name=""/>
        <dsp:cNvSpPr/>
      </dsp:nvSpPr>
      <dsp:spPr>
        <a:xfrm>
          <a:off x="2858" y="865913"/>
          <a:ext cx="1628612" cy="12129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2900</a:t>
          </a:r>
          <a:r>
            <a:rPr lang="es-EC" sz="2000" kern="1200" dirty="0" smtClean="0"/>
            <a:t> </a:t>
          </a:r>
          <a:r>
            <a:rPr lang="es-EC" sz="1800" kern="1200" dirty="0" smtClean="0"/>
            <a:t>m.s.n.m</a:t>
          </a:r>
          <a:r>
            <a:rPr lang="es-EC" sz="2000" kern="1200" dirty="0" smtClean="0"/>
            <a:t>.</a:t>
          </a:r>
          <a:endParaRPr lang="es-EC" sz="2000" kern="1200" dirty="0"/>
        </a:p>
      </dsp:txBody>
      <dsp:txXfrm>
        <a:off x="38385" y="901440"/>
        <a:ext cx="1557558" cy="1141942"/>
      </dsp:txXfrm>
    </dsp:sp>
    <dsp:sp modelId="{5C0E490B-207E-4DF0-BF6E-A2576025691E}">
      <dsp:nvSpPr>
        <dsp:cNvPr id="0" name=""/>
        <dsp:cNvSpPr/>
      </dsp:nvSpPr>
      <dsp:spPr>
        <a:xfrm>
          <a:off x="1772791" y="1297173"/>
          <a:ext cx="299600" cy="350476"/>
        </a:xfrm>
        <a:prstGeom prst="rightArrow">
          <a:avLst>
            <a:gd name="adj1" fmla="val 60000"/>
            <a:gd name="adj2" fmla="val 50000"/>
          </a:avLst>
        </a:prstGeom>
        <a:solidFill>
          <a:srgbClr val="28A01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/>
        </a:p>
      </dsp:txBody>
      <dsp:txXfrm>
        <a:off x="1772791" y="1367268"/>
        <a:ext cx="209720" cy="210286"/>
      </dsp:txXfrm>
    </dsp:sp>
    <dsp:sp modelId="{D69887D1-B0AC-4B60-8524-2074F7113A1A}">
      <dsp:nvSpPr>
        <dsp:cNvPr id="0" name=""/>
        <dsp:cNvSpPr/>
      </dsp:nvSpPr>
      <dsp:spPr>
        <a:xfrm>
          <a:off x="2196754" y="893071"/>
          <a:ext cx="1533743" cy="1158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Se ha adaptado a nivel del mar </a:t>
          </a:r>
          <a:endParaRPr lang="es-EC" sz="1800" kern="1200" dirty="0"/>
        </a:p>
      </dsp:txBody>
      <dsp:txXfrm>
        <a:off x="2230691" y="927008"/>
        <a:ext cx="1465869" cy="10908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C7442-96ED-4624-870A-B2053780407E}">
      <dsp:nvSpPr>
        <dsp:cNvPr id="0" name=""/>
        <dsp:cNvSpPr/>
      </dsp:nvSpPr>
      <dsp:spPr>
        <a:xfrm>
          <a:off x="2690" y="952396"/>
          <a:ext cx="1638437" cy="11468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/>
            <a:t>Reproducción asexual: Propagación Vegetativa</a:t>
          </a:r>
          <a:endParaRPr lang="es-EC" sz="1800" b="0" kern="1200" dirty="0"/>
        </a:p>
      </dsp:txBody>
      <dsp:txXfrm>
        <a:off x="36281" y="985987"/>
        <a:ext cx="1571255" cy="1079711"/>
      </dsp:txXfrm>
    </dsp:sp>
    <dsp:sp modelId="{5C0E490B-207E-4DF0-BF6E-A2576025691E}">
      <dsp:nvSpPr>
        <dsp:cNvPr id="0" name=""/>
        <dsp:cNvSpPr/>
      </dsp:nvSpPr>
      <dsp:spPr>
        <a:xfrm rot="44588">
          <a:off x="1797072" y="1337470"/>
          <a:ext cx="330658" cy="406332"/>
        </a:xfrm>
        <a:prstGeom prst="rightArrow">
          <a:avLst>
            <a:gd name="adj1" fmla="val 60000"/>
            <a:gd name="adj2" fmla="val 50000"/>
          </a:avLst>
        </a:prstGeom>
        <a:solidFill>
          <a:srgbClr val="28A01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b="0" kern="1200"/>
        </a:p>
      </dsp:txBody>
      <dsp:txXfrm>
        <a:off x="1797076" y="1418093"/>
        <a:ext cx="231461" cy="243800"/>
      </dsp:txXfrm>
    </dsp:sp>
    <dsp:sp modelId="{D69887D1-B0AC-4B60-8524-2074F7113A1A}">
      <dsp:nvSpPr>
        <dsp:cNvPr id="0" name=""/>
        <dsp:cNvSpPr/>
      </dsp:nvSpPr>
      <dsp:spPr>
        <a:xfrm>
          <a:off x="2264959" y="952396"/>
          <a:ext cx="1638437" cy="12055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/>
            <a:t>Reproducción</a:t>
          </a:r>
          <a:r>
            <a:rPr lang="es-EC" sz="1800" b="0" kern="1200" baseline="0" dirty="0" smtClean="0"/>
            <a:t> sexual: Gen defectuoso LEC1</a:t>
          </a:r>
        </a:p>
      </dsp:txBody>
      <dsp:txXfrm>
        <a:off x="2300269" y="987706"/>
        <a:ext cx="1567817" cy="11349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FA8A14-E90E-4838-A3DE-614A186DD322}">
      <dsp:nvSpPr>
        <dsp:cNvPr id="0" name=""/>
        <dsp:cNvSpPr/>
      </dsp:nvSpPr>
      <dsp:spPr>
        <a:xfrm>
          <a:off x="919348" y="877"/>
          <a:ext cx="1799613" cy="10797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Totipotencia Celular</a:t>
          </a:r>
          <a:endParaRPr lang="es-EC" sz="1700" kern="1200" dirty="0"/>
        </a:p>
      </dsp:txBody>
      <dsp:txXfrm>
        <a:off x="919348" y="877"/>
        <a:ext cx="1799613" cy="1079767"/>
      </dsp:txXfrm>
    </dsp:sp>
    <dsp:sp modelId="{565FCB37-A40F-4B5F-A06E-4B1E1280BFB2}">
      <dsp:nvSpPr>
        <dsp:cNvPr id="0" name=""/>
        <dsp:cNvSpPr/>
      </dsp:nvSpPr>
      <dsp:spPr>
        <a:xfrm>
          <a:off x="919348" y="1260606"/>
          <a:ext cx="1799613" cy="10797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Hormonas del crecimiento</a:t>
          </a:r>
          <a:endParaRPr lang="es-EC" sz="1700" kern="1200" dirty="0"/>
        </a:p>
      </dsp:txBody>
      <dsp:txXfrm>
        <a:off x="919348" y="1260606"/>
        <a:ext cx="1799613" cy="1079767"/>
      </dsp:txXfrm>
    </dsp:sp>
    <dsp:sp modelId="{02AF7164-69D6-414D-8002-7BB31BF0CE44}">
      <dsp:nvSpPr>
        <dsp:cNvPr id="0" name=""/>
        <dsp:cNvSpPr/>
      </dsp:nvSpPr>
      <dsp:spPr>
        <a:xfrm>
          <a:off x="919348" y="2520336"/>
          <a:ext cx="1799613" cy="10797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Selección, cruzamiento, producción en masa</a:t>
          </a:r>
          <a:endParaRPr lang="es-EC" sz="1700" kern="1200" dirty="0"/>
        </a:p>
      </dsp:txBody>
      <dsp:txXfrm>
        <a:off x="919348" y="2520336"/>
        <a:ext cx="1799613" cy="1079767"/>
      </dsp:txXfrm>
    </dsp:sp>
    <dsp:sp modelId="{40627B41-6028-42E9-BEC8-F04A1601380B}">
      <dsp:nvSpPr>
        <dsp:cNvPr id="0" name=""/>
        <dsp:cNvSpPr/>
      </dsp:nvSpPr>
      <dsp:spPr>
        <a:xfrm>
          <a:off x="919348" y="3780065"/>
          <a:ext cx="1799613" cy="10797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Callogénesis para producción de metabolitos</a:t>
          </a:r>
          <a:endParaRPr lang="es-EC" sz="1700" kern="1200" dirty="0"/>
        </a:p>
      </dsp:txBody>
      <dsp:txXfrm>
        <a:off x="919348" y="3780065"/>
        <a:ext cx="1799613" cy="107976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690DEA-58A1-4BCA-86F4-F7493C1B085F}">
      <dsp:nvSpPr>
        <dsp:cNvPr id="0" name=""/>
        <dsp:cNvSpPr/>
      </dsp:nvSpPr>
      <dsp:spPr>
        <a:xfrm>
          <a:off x="1840170" y="509450"/>
          <a:ext cx="39239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2393" y="45720"/>
              </a:lnTo>
            </a:path>
          </a:pathLst>
        </a:custGeom>
        <a:noFill/>
        <a:ln w="9525" cap="flat" cmpd="sng" algn="ctr">
          <a:solidFill>
            <a:srgbClr val="28A014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/>
        </a:p>
      </dsp:txBody>
      <dsp:txXfrm>
        <a:off x="2025792" y="553053"/>
        <a:ext cx="21149" cy="4234"/>
      </dsp:txXfrm>
    </dsp:sp>
    <dsp:sp modelId="{78DAF5D3-2656-41B2-BFDC-708DA00BD9DB}">
      <dsp:nvSpPr>
        <dsp:cNvPr id="0" name=""/>
        <dsp:cNvSpPr/>
      </dsp:nvSpPr>
      <dsp:spPr>
        <a:xfrm>
          <a:off x="2866" y="3439"/>
          <a:ext cx="1839103" cy="11034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/>
            <a:t>No esenciales para </a:t>
          </a:r>
          <a:r>
            <a:rPr lang="es-EC" sz="2000" kern="1200" dirty="0" smtClean="0"/>
            <a:t>supervivencia</a:t>
          </a:r>
        </a:p>
      </dsp:txBody>
      <dsp:txXfrm>
        <a:off x="2866" y="3439"/>
        <a:ext cx="1839103" cy="1103461"/>
      </dsp:txXfrm>
    </dsp:sp>
    <dsp:sp modelId="{F048DAE4-B716-41B0-857A-F38FB1DECF5F}">
      <dsp:nvSpPr>
        <dsp:cNvPr id="0" name=""/>
        <dsp:cNvSpPr/>
      </dsp:nvSpPr>
      <dsp:spPr>
        <a:xfrm>
          <a:off x="922418" y="1105101"/>
          <a:ext cx="2262097" cy="392393"/>
        </a:xfrm>
        <a:custGeom>
          <a:avLst/>
          <a:gdLst/>
          <a:ahLst/>
          <a:cxnLst/>
          <a:rect l="0" t="0" r="0" b="0"/>
          <a:pathLst>
            <a:path>
              <a:moveTo>
                <a:pt x="2262097" y="0"/>
              </a:moveTo>
              <a:lnTo>
                <a:pt x="2262097" y="213296"/>
              </a:lnTo>
              <a:lnTo>
                <a:pt x="0" y="213296"/>
              </a:lnTo>
              <a:lnTo>
                <a:pt x="0" y="392393"/>
              </a:lnTo>
            </a:path>
          </a:pathLst>
        </a:custGeom>
        <a:noFill/>
        <a:ln w="9525" cap="flat" cmpd="sng" algn="ctr">
          <a:solidFill>
            <a:srgbClr val="28A014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995934" y="1299181"/>
        <a:ext cx="115065" cy="4234"/>
      </dsp:txXfrm>
    </dsp:sp>
    <dsp:sp modelId="{DA148032-EB25-4AEA-8F4F-96D3DD964B32}">
      <dsp:nvSpPr>
        <dsp:cNvPr id="0" name=""/>
        <dsp:cNvSpPr/>
      </dsp:nvSpPr>
      <dsp:spPr>
        <a:xfrm>
          <a:off x="2264963" y="3439"/>
          <a:ext cx="1839103" cy="1103461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000" kern="1200"/>
        </a:p>
      </dsp:txBody>
      <dsp:txXfrm>
        <a:off x="2264963" y="3439"/>
        <a:ext cx="1839103" cy="1103461"/>
      </dsp:txXfrm>
    </dsp:sp>
    <dsp:sp modelId="{A9C68873-D0C2-4964-8443-2CFDF01752F9}">
      <dsp:nvSpPr>
        <dsp:cNvPr id="0" name=""/>
        <dsp:cNvSpPr/>
      </dsp:nvSpPr>
      <dsp:spPr>
        <a:xfrm>
          <a:off x="1840170" y="2035905"/>
          <a:ext cx="39239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2393" y="45720"/>
              </a:lnTo>
            </a:path>
          </a:pathLst>
        </a:custGeom>
        <a:noFill/>
        <a:ln w="9525" cap="flat" cmpd="sng" algn="ctr">
          <a:solidFill>
            <a:srgbClr val="28A014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/>
        </a:p>
      </dsp:txBody>
      <dsp:txXfrm>
        <a:off x="2025792" y="2079508"/>
        <a:ext cx="21149" cy="4234"/>
      </dsp:txXfrm>
    </dsp:sp>
    <dsp:sp modelId="{D6482464-0BBD-4171-A6F2-698199DEB48A}">
      <dsp:nvSpPr>
        <dsp:cNvPr id="0" name=""/>
        <dsp:cNvSpPr/>
      </dsp:nvSpPr>
      <dsp:spPr>
        <a:xfrm>
          <a:off x="2866" y="1529895"/>
          <a:ext cx="1839103" cy="11034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Acción de defensa</a:t>
          </a:r>
          <a:endParaRPr lang="es-EC" sz="2000" kern="1200" dirty="0"/>
        </a:p>
      </dsp:txBody>
      <dsp:txXfrm>
        <a:off x="2866" y="1529895"/>
        <a:ext cx="1839103" cy="1103461"/>
      </dsp:txXfrm>
    </dsp:sp>
    <dsp:sp modelId="{088CE220-368B-4D97-BCCB-7E427FD9DE44}">
      <dsp:nvSpPr>
        <dsp:cNvPr id="0" name=""/>
        <dsp:cNvSpPr/>
      </dsp:nvSpPr>
      <dsp:spPr>
        <a:xfrm>
          <a:off x="922418" y="2631556"/>
          <a:ext cx="2262097" cy="392393"/>
        </a:xfrm>
        <a:custGeom>
          <a:avLst/>
          <a:gdLst/>
          <a:ahLst/>
          <a:cxnLst/>
          <a:rect l="0" t="0" r="0" b="0"/>
          <a:pathLst>
            <a:path>
              <a:moveTo>
                <a:pt x="2262097" y="0"/>
              </a:moveTo>
              <a:lnTo>
                <a:pt x="2262097" y="213296"/>
              </a:lnTo>
              <a:lnTo>
                <a:pt x="0" y="213296"/>
              </a:lnTo>
              <a:lnTo>
                <a:pt x="0" y="392393"/>
              </a:lnTo>
            </a:path>
          </a:pathLst>
        </a:custGeom>
        <a:noFill/>
        <a:ln w="9525" cap="flat" cmpd="sng" algn="ctr">
          <a:solidFill>
            <a:srgbClr val="28A014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/>
        </a:p>
      </dsp:txBody>
      <dsp:txXfrm>
        <a:off x="1995934" y="2825636"/>
        <a:ext cx="115065" cy="4234"/>
      </dsp:txXfrm>
    </dsp:sp>
    <dsp:sp modelId="{A74513F9-D300-4E2A-9592-E42E241E9DB3}">
      <dsp:nvSpPr>
        <dsp:cNvPr id="0" name=""/>
        <dsp:cNvSpPr/>
      </dsp:nvSpPr>
      <dsp:spPr>
        <a:xfrm>
          <a:off x="2264963" y="1529895"/>
          <a:ext cx="1839103" cy="11034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Aparecen en etapa adulta</a:t>
          </a:r>
          <a:endParaRPr lang="es-EC" sz="2000" kern="1200" dirty="0"/>
        </a:p>
      </dsp:txBody>
      <dsp:txXfrm>
        <a:off x="2264963" y="1529895"/>
        <a:ext cx="1839103" cy="1103461"/>
      </dsp:txXfrm>
    </dsp:sp>
    <dsp:sp modelId="{A296682B-4C71-436B-A5A7-8237ABE0F2BA}">
      <dsp:nvSpPr>
        <dsp:cNvPr id="0" name=""/>
        <dsp:cNvSpPr/>
      </dsp:nvSpPr>
      <dsp:spPr>
        <a:xfrm>
          <a:off x="1840170" y="3562361"/>
          <a:ext cx="39239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2393" y="45720"/>
              </a:lnTo>
            </a:path>
          </a:pathLst>
        </a:custGeom>
        <a:noFill/>
        <a:ln w="9525" cap="flat" cmpd="sng" algn="ctr">
          <a:solidFill>
            <a:srgbClr val="28A014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025792" y="3605964"/>
        <a:ext cx="21149" cy="4234"/>
      </dsp:txXfrm>
    </dsp:sp>
    <dsp:sp modelId="{8AAAC896-26F4-49F5-87E6-E073A5B83ACF}">
      <dsp:nvSpPr>
        <dsp:cNvPr id="0" name=""/>
        <dsp:cNvSpPr/>
      </dsp:nvSpPr>
      <dsp:spPr>
        <a:xfrm>
          <a:off x="2866" y="3056350"/>
          <a:ext cx="1839103" cy="11034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Compuestos fenólicos</a:t>
          </a:r>
          <a:endParaRPr lang="es-EC" sz="2000" kern="1200" dirty="0"/>
        </a:p>
      </dsp:txBody>
      <dsp:txXfrm>
        <a:off x="2866" y="3056350"/>
        <a:ext cx="1839103" cy="1103461"/>
      </dsp:txXfrm>
    </dsp:sp>
    <dsp:sp modelId="{2D7FDCDD-635A-4C7D-AF1F-FBD015552441}">
      <dsp:nvSpPr>
        <dsp:cNvPr id="0" name=""/>
        <dsp:cNvSpPr/>
      </dsp:nvSpPr>
      <dsp:spPr>
        <a:xfrm>
          <a:off x="2264963" y="3056350"/>
          <a:ext cx="1839103" cy="1103461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28A0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000" kern="1200"/>
        </a:p>
      </dsp:txBody>
      <dsp:txXfrm>
        <a:off x="2264963" y="3056350"/>
        <a:ext cx="1839103" cy="110346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949F2-FD14-4D1A-B34F-EE955FB259AC}">
      <dsp:nvSpPr>
        <dsp:cNvPr id="0" name=""/>
        <dsp:cNvSpPr/>
      </dsp:nvSpPr>
      <dsp:spPr>
        <a:xfrm rot="5400000">
          <a:off x="3945456" y="-2161094"/>
          <a:ext cx="873631" cy="548385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28A014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b="0" kern="1200" dirty="0">
              <a:latin typeface="+mn-lt"/>
              <a:cs typeface="Times New Roman" panose="02020603050405020304" pitchFamily="18" charset="0"/>
            </a:rPr>
            <a:t>Obtención material </a:t>
          </a:r>
          <a:r>
            <a:rPr lang="es-EC" sz="1900" b="0" kern="1200" dirty="0" smtClean="0">
              <a:latin typeface="+mn-lt"/>
              <a:cs typeface="Times New Roman" panose="02020603050405020304" pitchFamily="18" charset="0"/>
            </a:rPr>
            <a:t>vegetal y Tratamiento Fitosanitario</a:t>
          </a:r>
          <a:endParaRPr lang="es-EC" sz="1900" b="0" kern="1200" dirty="0">
            <a:latin typeface="+mn-lt"/>
            <a:cs typeface="Times New Roman" panose="02020603050405020304" pitchFamily="18" charset="0"/>
          </a:endParaRPr>
        </a:p>
      </dsp:txBody>
      <dsp:txXfrm rot="-5400000">
        <a:off x="1640345" y="186664"/>
        <a:ext cx="5441207" cy="788337"/>
      </dsp:txXfrm>
    </dsp:sp>
    <dsp:sp modelId="{CE7364B8-4DEC-4401-890D-42C5B1312EB9}">
      <dsp:nvSpPr>
        <dsp:cNvPr id="0" name=""/>
        <dsp:cNvSpPr/>
      </dsp:nvSpPr>
      <dsp:spPr>
        <a:xfrm>
          <a:off x="108682" y="2270"/>
          <a:ext cx="1512506" cy="109203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28A014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+mn-lt"/>
              <a:cs typeface="Times New Roman" panose="02020603050405020304" pitchFamily="18" charset="0"/>
            </a:rPr>
            <a:t>Etapa </a:t>
          </a:r>
          <a:r>
            <a:rPr lang="es-EC" sz="2000" b="1" kern="1200" dirty="0">
              <a:latin typeface="+mn-lt"/>
              <a:cs typeface="Times New Roman" panose="02020603050405020304" pitchFamily="18" charset="0"/>
            </a:rPr>
            <a:t>0</a:t>
          </a:r>
          <a:endParaRPr lang="es-EC" sz="2000" b="0" kern="1200" dirty="0">
            <a:latin typeface="+mn-lt"/>
            <a:cs typeface="Times New Roman" panose="02020603050405020304" pitchFamily="18" charset="0"/>
          </a:endParaRPr>
        </a:p>
      </dsp:txBody>
      <dsp:txXfrm>
        <a:off x="161991" y="55579"/>
        <a:ext cx="1405888" cy="985421"/>
      </dsp:txXfrm>
    </dsp:sp>
    <dsp:sp modelId="{E7F4D242-64AC-4EDE-AE97-54A1B2AEB28C}">
      <dsp:nvSpPr>
        <dsp:cNvPr id="0" name=""/>
        <dsp:cNvSpPr/>
      </dsp:nvSpPr>
      <dsp:spPr>
        <a:xfrm rot="5400000">
          <a:off x="3983924" y="-1104619"/>
          <a:ext cx="873631" cy="5599101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28A014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b="0" kern="1200" dirty="0" smtClean="0">
              <a:latin typeface="+mn-lt"/>
              <a:cs typeface="Times New Roman" panose="02020603050405020304" pitchFamily="18" charset="0"/>
            </a:rPr>
            <a:t>Desinfección e Introducción </a:t>
          </a:r>
          <a:r>
            <a:rPr lang="es-EC" sz="1900" b="0" kern="1200" dirty="0">
              <a:latin typeface="+mn-lt"/>
              <a:cs typeface="Times New Roman" panose="02020603050405020304" pitchFamily="18" charset="0"/>
            </a:rPr>
            <a:t>de </a:t>
          </a:r>
          <a:r>
            <a:rPr lang="es-EC" sz="1900" b="0" kern="1200" dirty="0" smtClean="0">
              <a:latin typeface="+mn-lt"/>
              <a:cs typeface="Times New Roman" panose="02020603050405020304" pitchFamily="18" charset="0"/>
            </a:rPr>
            <a:t>explantes  </a:t>
          </a:r>
          <a:endParaRPr lang="es-EC" sz="1900" b="0" kern="1200" dirty="0">
            <a:latin typeface="+mn-lt"/>
            <a:cs typeface="Times New Roman" panose="02020603050405020304" pitchFamily="18" charset="0"/>
          </a:endParaRPr>
        </a:p>
      </dsp:txBody>
      <dsp:txXfrm rot="-5400000">
        <a:off x="1621190" y="1300762"/>
        <a:ext cx="5556454" cy="788337"/>
      </dsp:txXfrm>
    </dsp:sp>
    <dsp:sp modelId="{6018D350-ECC5-4D7B-8627-922FCBC40D46}">
      <dsp:nvSpPr>
        <dsp:cNvPr id="0" name=""/>
        <dsp:cNvSpPr/>
      </dsp:nvSpPr>
      <dsp:spPr>
        <a:xfrm>
          <a:off x="108682" y="1148911"/>
          <a:ext cx="1512506" cy="109203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28A014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+mn-lt"/>
              <a:cs typeface="Times New Roman" panose="02020603050405020304" pitchFamily="18" charset="0"/>
            </a:rPr>
            <a:t>Etapa </a:t>
          </a:r>
          <a:r>
            <a:rPr lang="es-EC" sz="2000" b="1" kern="1200" dirty="0">
              <a:latin typeface="+mn-lt"/>
              <a:cs typeface="Times New Roman" panose="02020603050405020304" pitchFamily="18" charset="0"/>
            </a:rPr>
            <a:t>I</a:t>
          </a:r>
          <a:endParaRPr lang="es-EC" sz="2000" b="0" kern="1200" dirty="0">
            <a:latin typeface="+mn-lt"/>
            <a:cs typeface="Times New Roman" panose="02020603050405020304" pitchFamily="18" charset="0"/>
          </a:endParaRPr>
        </a:p>
      </dsp:txBody>
      <dsp:txXfrm>
        <a:off x="161991" y="1202220"/>
        <a:ext cx="1405888" cy="985421"/>
      </dsp:txXfrm>
    </dsp:sp>
    <dsp:sp modelId="{397D32C5-D3B9-42C5-85A1-5E36E74B2503}">
      <dsp:nvSpPr>
        <dsp:cNvPr id="0" name=""/>
        <dsp:cNvSpPr/>
      </dsp:nvSpPr>
      <dsp:spPr>
        <a:xfrm rot="5400000">
          <a:off x="3983924" y="42021"/>
          <a:ext cx="873631" cy="5599101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28A014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b="0" kern="1200" dirty="0" smtClean="0">
              <a:latin typeface="+mn-lt"/>
              <a:cs typeface="Times New Roman" panose="02020603050405020304" pitchFamily="18" charset="0"/>
            </a:rPr>
            <a:t>Inducción a Callogénesis</a:t>
          </a:r>
          <a:endParaRPr lang="es-EC" sz="1900" b="0" kern="1200" dirty="0">
            <a:latin typeface="+mn-lt"/>
            <a:cs typeface="Times New Roman" panose="02020603050405020304" pitchFamily="18" charset="0"/>
          </a:endParaRPr>
        </a:p>
      </dsp:txBody>
      <dsp:txXfrm rot="-5400000">
        <a:off x="1621190" y="2447403"/>
        <a:ext cx="5556454" cy="788337"/>
      </dsp:txXfrm>
    </dsp:sp>
    <dsp:sp modelId="{77FDFECE-C538-4769-ABD5-E6F1FEB0995B}">
      <dsp:nvSpPr>
        <dsp:cNvPr id="0" name=""/>
        <dsp:cNvSpPr/>
      </dsp:nvSpPr>
      <dsp:spPr>
        <a:xfrm>
          <a:off x="108682" y="2295552"/>
          <a:ext cx="1512506" cy="109203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28A014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+mn-lt"/>
              <a:cs typeface="Times New Roman" panose="02020603050405020304" pitchFamily="18" charset="0"/>
            </a:rPr>
            <a:t>Etapa </a:t>
          </a:r>
          <a:r>
            <a:rPr lang="es-EC" sz="2000" b="1" kern="1200" dirty="0">
              <a:latin typeface="+mn-lt"/>
              <a:cs typeface="Times New Roman" panose="02020603050405020304" pitchFamily="18" charset="0"/>
            </a:rPr>
            <a:t>II</a:t>
          </a:r>
          <a:endParaRPr lang="es-EC" sz="2000" b="0" kern="1200" dirty="0">
            <a:latin typeface="+mn-lt"/>
            <a:cs typeface="Times New Roman" panose="02020603050405020304" pitchFamily="18" charset="0"/>
          </a:endParaRPr>
        </a:p>
      </dsp:txBody>
      <dsp:txXfrm>
        <a:off x="161991" y="2348861"/>
        <a:ext cx="1405888" cy="985421"/>
      </dsp:txXfrm>
    </dsp:sp>
    <dsp:sp modelId="{CD3C347B-4A98-416D-9C44-6EDD46518846}">
      <dsp:nvSpPr>
        <dsp:cNvPr id="0" name=""/>
        <dsp:cNvSpPr/>
      </dsp:nvSpPr>
      <dsp:spPr>
        <a:xfrm rot="5400000">
          <a:off x="3983924" y="1188663"/>
          <a:ext cx="873631" cy="5599101"/>
        </a:xfrm>
        <a:prstGeom prst="round2SameRect">
          <a:avLst/>
        </a:prstGeom>
        <a:solidFill>
          <a:schemeClr val="bg1">
            <a:alpha val="90000"/>
          </a:schemeClr>
        </a:solidFill>
        <a:ln w="9525" cap="flat" cmpd="sng" algn="ctr">
          <a:solidFill>
            <a:srgbClr val="28A014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b="0" kern="1200" dirty="0" smtClean="0">
              <a:latin typeface="+mn-lt"/>
              <a:cs typeface="Times New Roman" panose="02020603050405020304" pitchFamily="18" charset="0"/>
            </a:rPr>
            <a:t>Análisis Químico</a:t>
          </a:r>
          <a:endParaRPr lang="es-EC" sz="1900" b="0" kern="1200" dirty="0">
            <a:latin typeface="+mn-lt"/>
            <a:cs typeface="Times New Roman" panose="02020603050405020304" pitchFamily="18" charset="0"/>
          </a:endParaRPr>
        </a:p>
      </dsp:txBody>
      <dsp:txXfrm rot="-5400000">
        <a:off x="1621190" y="3594045"/>
        <a:ext cx="5556454" cy="788337"/>
      </dsp:txXfrm>
    </dsp:sp>
    <dsp:sp modelId="{8132165F-B5C6-4BC4-BA57-D94778462EC2}">
      <dsp:nvSpPr>
        <dsp:cNvPr id="0" name=""/>
        <dsp:cNvSpPr/>
      </dsp:nvSpPr>
      <dsp:spPr>
        <a:xfrm>
          <a:off x="108682" y="3442194"/>
          <a:ext cx="1512506" cy="1092039"/>
        </a:xfrm>
        <a:prstGeom prst="roundRect">
          <a:avLst/>
        </a:prstGeom>
        <a:gradFill rotWithShape="0">
          <a:gsLst>
            <a:gs pos="0">
              <a:schemeClr val="bg1"/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28A014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+mn-lt"/>
              <a:cs typeface="Times New Roman" panose="02020603050405020304" pitchFamily="18" charset="0"/>
            </a:rPr>
            <a:t>Etapa </a:t>
          </a:r>
          <a:r>
            <a:rPr lang="es-EC" sz="2000" b="1" kern="1200" dirty="0">
              <a:latin typeface="+mn-lt"/>
              <a:cs typeface="Times New Roman" panose="02020603050405020304" pitchFamily="18" charset="0"/>
            </a:rPr>
            <a:t>III</a:t>
          </a:r>
          <a:endParaRPr lang="es-EC" sz="2000" b="0" kern="1200" dirty="0">
            <a:latin typeface="+mn-lt"/>
            <a:cs typeface="Times New Roman" panose="02020603050405020304" pitchFamily="18" charset="0"/>
          </a:endParaRPr>
        </a:p>
      </dsp:txBody>
      <dsp:txXfrm>
        <a:off x="161991" y="3495503"/>
        <a:ext cx="1405888" cy="985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0.41831</cdr:x>
      <cdr:y>0.41494</cdr:y>
    </cdr:from>
    <cdr:to>
      <cdr:x>0.44258</cdr:x>
      <cdr:y>0.55454</cdr:y>
    </cdr:to>
    <cdr:sp macro="" textlink="">
      <cdr:nvSpPr>
        <cdr:cNvPr id="2" name="Flecha abajo 1"/>
        <cdr:cNvSpPr/>
      </cdr:nvSpPr>
      <cdr:spPr>
        <a:xfrm xmlns:a="http://schemas.openxmlformats.org/drawingml/2006/main">
          <a:off x="2521013" y="1676860"/>
          <a:ext cx="146289" cy="56415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C"/>
        </a:p>
      </cdr:txBody>
    </cdr:sp>
  </cdr:relSizeAnchor>
  <cdr:relSizeAnchor xmlns:cdr="http://schemas.openxmlformats.org/drawingml/2006/chartDrawing">
    <cdr:from>
      <cdr:x>0.89037</cdr:x>
      <cdr:y>0.4134</cdr:y>
    </cdr:from>
    <cdr:to>
      <cdr:x>0.91464</cdr:x>
      <cdr:y>0.553</cdr:y>
    </cdr:to>
    <cdr:sp macro="" textlink="">
      <cdr:nvSpPr>
        <cdr:cNvPr id="8" name="Flecha abajo 7"/>
        <cdr:cNvSpPr/>
      </cdr:nvSpPr>
      <cdr:spPr>
        <a:xfrm xmlns:a="http://schemas.openxmlformats.org/drawingml/2006/main">
          <a:off x="5365955" y="1670641"/>
          <a:ext cx="146289" cy="56415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EC"/>
        </a:p>
      </cdr:txBody>
    </cdr:sp>
  </cdr:relSizeAnchor>
  <cdr:relSizeAnchor xmlns:cdr="http://schemas.openxmlformats.org/drawingml/2006/chartDrawing">
    <cdr:from>
      <cdr:x>0.80673</cdr:x>
      <cdr:y>0.4134</cdr:y>
    </cdr:from>
    <cdr:to>
      <cdr:x>0.83101</cdr:x>
      <cdr:y>0.553</cdr:y>
    </cdr:to>
    <cdr:sp macro="" textlink="">
      <cdr:nvSpPr>
        <cdr:cNvPr id="9" name="Flecha abajo 8"/>
        <cdr:cNvSpPr/>
      </cdr:nvSpPr>
      <cdr:spPr>
        <a:xfrm xmlns:a="http://schemas.openxmlformats.org/drawingml/2006/main">
          <a:off x="4861899" y="1670641"/>
          <a:ext cx="146289" cy="56415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EC"/>
        </a:p>
      </cdr:txBody>
    </cdr:sp>
  </cdr:relSizeAnchor>
  <cdr:relSizeAnchor xmlns:cdr="http://schemas.openxmlformats.org/drawingml/2006/chartDrawing">
    <cdr:from>
      <cdr:x>0.6753</cdr:x>
      <cdr:y>0.4134</cdr:y>
    </cdr:from>
    <cdr:to>
      <cdr:x>0.69957</cdr:x>
      <cdr:y>0.553</cdr:y>
    </cdr:to>
    <cdr:sp macro="" textlink="">
      <cdr:nvSpPr>
        <cdr:cNvPr id="10" name="Flecha abajo 9"/>
        <cdr:cNvSpPr/>
      </cdr:nvSpPr>
      <cdr:spPr>
        <a:xfrm xmlns:a="http://schemas.openxmlformats.org/drawingml/2006/main">
          <a:off x="4069811" y="1670641"/>
          <a:ext cx="146289" cy="56415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EC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0.44444</cdr:x>
      <cdr:y>0.49278</cdr:y>
    </cdr:from>
    <cdr:to>
      <cdr:x>0.4696</cdr:x>
      <cdr:y>0.65201</cdr:y>
    </cdr:to>
    <cdr:sp macro="" textlink="">
      <cdr:nvSpPr>
        <cdr:cNvPr id="4" name="Flecha abajo 3"/>
        <cdr:cNvSpPr/>
      </cdr:nvSpPr>
      <cdr:spPr>
        <a:xfrm xmlns:a="http://schemas.openxmlformats.org/drawingml/2006/main">
          <a:off x="3456384" y="1958834"/>
          <a:ext cx="195668" cy="632944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EC"/>
        </a:p>
      </cdr:txBody>
    </cdr:sp>
  </cdr:relSizeAnchor>
  <cdr:relSizeAnchor xmlns:cdr="http://schemas.openxmlformats.org/drawingml/2006/chartDrawing">
    <cdr:from>
      <cdr:x>0.67364</cdr:x>
      <cdr:y>0.49278</cdr:y>
    </cdr:from>
    <cdr:to>
      <cdr:x>0.6988</cdr:x>
      <cdr:y>0.65201</cdr:y>
    </cdr:to>
    <cdr:sp macro="" textlink="">
      <cdr:nvSpPr>
        <cdr:cNvPr id="5" name="Flecha abajo 4"/>
        <cdr:cNvSpPr/>
      </cdr:nvSpPr>
      <cdr:spPr>
        <a:xfrm xmlns:a="http://schemas.openxmlformats.org/drawingml/2006/main">
          <a:off x="5238796" y="1958834"/>
          <a:ext cx="195667" cy="632944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EC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0.71726</cdr:x>
      <cdr:y>0.19452</cdr:y>
    </cdr:from>
    <cdr:to>
      <cdr:x>0.74123</cdr:x>
      <cdr:y>0.29918</cdr:y>
    </cdr:to>
    <cdr:sp macro="" textlink="">
      <cdr:nvSpPr>
        <cdr:cNvPr id="3" name="Flecha abajo 2"/>
        <cdr:cNvSpPr/>
      </cdr:nvSpPr>
      <cdr:spPr>
        <a:xfrm xmlns:a="http://schemas.openxmlformats.org/drawingml/2006/main">
          <a:off x="3667059" y="653370"/>
          <a:ext cx="122512" cy="351567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EC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0.5401</cdr:x>
      <cdr:y>0.22874</cdr:y>
    </cdr:from>
    <cdr:to>
      <cdr:x>0.56661</cdr:x>
      <cdr:y>0.30913</cdr:y>
    </cdr:to>
    <cdr:sp macro="" textlink="">
      <cdr:nvSpPr>
        <cdr:cNvPr id="5" name="Flecha abajo 4"/>
        <cdr:cNvSpPr/>
      </cdr:nvSpPr>
      <cdr:spPr>
        <a:xfrm xmlns:a="http://schemas.openxmlformats.org/drawingml/2006/main">
          <a:off x="2933655" y="791600"/>
          <a:ext cx="144016" cy="278169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EC"/>
        </a:p>
      </cdr:txBody>
    </cdr:sp>
  </cdr:relSizeAnchor>
  <cdr:relSizeAnchor xmlns:cdr="http://schemas.openxmlformats.org/drawingml/2006/chartDrawing">
    <cdr:from>
      <cdr:x>0.70163</cdr:x>
      <cdr:y>0.15124</cdr:y>
    </cdr:from>
    <cdr:to>
      <cdr:x>0.72419</cdr:x>
      <cdr:y>0.22896</cdr:y>
    </cdr:to>
    <cdr:sp macro="" textlink="">
      <cdr:nvSpPr>
        <cdr:cNvPr id="6" name="Flecha abajo 5"/>
        <cdr:cNvSpPr/>
      </cdr:nvSpPr>
      <cdr:spPr>
        <a:xfrm xmlns:a="http://schemas.openxmlformats.org/drawingml/2006/main">
          <a:off x="3811071" y="523369"/>
          <a:ext cx="122508" cy="26898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EC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4940E-131B-4C7F-9F3E-969D4D19D09E}" type="datetimeFigureOut">
              <a:rPr lang="es-EC" smtClean="0"/>
              <a:pPr/>
              <a:t>22/08/2017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24C61-EE73-4030-B6C8-4E37F90934FB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22229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Buenos </a:t>
            </a:r>
            <a:r>
              <a:rPr lang="en-US" dirty="0" err="1"/>
              <a:t>dias</a:t>
            </a:r>
            <a:r>
              <a:rPr lang="en-US" dirty="0"/>
              <a:t> </a:t>
            </a:r>
            <a:r>
              <a:rPr lang="en-US" dirty="0" err="1"/>
              <a:t>miembros</a:t>
            </a:r>
            <a:r>
              <a:rPr lang="en-US" dirty="0"/>
              <a:t> del tribunal, </a:t>
            </a:r>
            <a:r>
              <a:rPr lang="en-US" dirty="0" err="1"/>
              <a:t>familia</a:t>
            </a:r>
            <a:r>
              <a:rPr lang="en-US" dirty="0"/>
              <a:t> y amigos</a:t>
            </a:r>
          </a:p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oportunidad</a:t>
            </a:r>
            <a:r>
              <a:rPr lang="en-US" dirty="0"/>
              <a:t> les </a:t>
            </a:r>
            <a:r>
              <a:rPr lang="en-US" dirty="0" err="1"/>
              <a:t>voy</a:t>
            </a:r>
            <a:r>
              <a:rPr lang="en-US" dirty="0"/>
              <a:t> </a:t>
            </a:r>
            <a:r>
              <a:rPr lang="en-US" dirty="0" err="1"/>
              <a:t>hablar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mi Proyecto de </a:t>
            </a:r>
            <a:r>
              <a:rPr lang="en-US" dirty="0" err="1"/>
              <a:t>titulacion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26512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080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27141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preparación del blanco para el experimento consistió en agregar 0.1 </a:t>
            </a:r>
            <a:r>
              <a:rPr lang="es-EC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</a:t>
            </a:r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metanol con 1.5 </a:t>
            </a:r>
            <a:r>
              <a:rPr lang="es-EC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</a:t>
            </a:r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reactivo </a:t>
            </a:r>
            <a:r>
              <a:rPr lang="es-EC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Folin-Ciocalteu</a:t>
            </a:r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 agitó y se colocó 1.4 </a:t>
            </a:r>
            <a:r>
              <a:rPr lang="es-EC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</a:t>
            </a:r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Bicarbonato de Sodio (7.5%).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3962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56697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31996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29956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4012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35903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2898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7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42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1840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40435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5896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65878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825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4123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8908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633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1030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00146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>
              <a:solidFill>
                <a:srgbClr val="000000"/>
              </a:solidFill>
            </a:endParaRPr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>
              <a:solidFill>
                <a:srgbClr val="000000"/>
              </a:solidFill>
            </a:endParaRPr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srgbClr val="000000"/>
              </a:solidFill>
            </a:endParaRPr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srgbClr val="000000"/>
              </a:solidFill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76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6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image" Target="../media/image31.jpeg"/><Relationship Id="rId7" Type="http://schemas.openxmlformats.org/officeDocument/2006/relationships/diagramData" Target="../diagrams/data10.xml"/><Relationship Id="rId12" Type="http://schemas.openxmlformats.org/officeDocument/2006/relationships/image" Target="../media/image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microsoft.com/office/2007/relationships/diagramDrawing" Target="../diagrams/drawing10.xml"/><Relationship Id="rId5" Type="http://schemas.openxmlformats.org/officeDocument/2006/relationships/image" Target="../media/image33.jpeg"/><Relationship Id="rId10" Type="http://schemas.openxmlformats.org/officeDocument/2006/relationships/diagramColors" Target="../diagrams/colors10.xml"/><Relationship Id="rId4" Type="http://schemas.openxmlformats.org/officeDocument/2006/relationships/image" Target="../media/image32.jpeg"/><Relationship Id="rId9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39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chart" Target="../charts/chart5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6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6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6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6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3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diagramDrawing" Target="../diagrams/drawing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6.jpeg"/><Relationship Id="rId12" Type="http://schemas.openxmlformats.org/officeDocument/2006/relationships/diagramColors" Target="../diagrams/colors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diagramQuickStyle" Target="../diagrams/quickStyle6.xml"/><Relationship Id="rId5" Type="http://schemas.openxmlformats.org/officeDocument/2006/relationships/diagramColors" Target="../diagrams/colors5.xml"/><Relationship Id="rId10" Type="http://schemas.openxmlformats.org/officeDocument/2006/relationships/diagramLayout" Target="../diagrams/layout6.xml"/><Relationship Id="rId4" Type="http://schemas.openxmlformats.org/officeDocument/2006/relationships/diagramQuickStyle" Target="../diagrams/quickStyle5.xml"/><Relationship Id="rId9" Type="http://schemas.openxmlformats.org/officeDocument/2006/relationships/diagramData" Target="../diagrams/data6.xml"/><Relationship Id="rId1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824061" y="1557372"/>
            <a:ext cx="8172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1600" b="1" dirty="0" smtClean="0">
                <a:latin typeface="+mj-lt"/>
                <a:cs typeface="Times New Roman" panose="02020603050405020304" pitchFamily="18" charset="0"/>
              </a:rPr>
              <a:t>ESTABLECIMIENTO DE UN PROTOCOLO DE CALLOGÉNESIS </a:t>
            </a:r>
            <a:r>
              <a:rPr lang="es-EC" sz="1600" b="1" i="1" dirty="0" smtClean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EC" sz="1600" b="1" dirty="0" smtClean="0">
                <a:latin typeface="+mj-lt"/>
                <a:cs typeface="Times New Roman" panose="02020603050405020304" pitchFamily="18" charset="0"/>
              </a:rPr>
              <a:t>A PARTIR DE EXPLANTES DE HOJA DE DULCAMARA (</a:t>
            </a:r>
            <a:r>
              <a:rPr lang="es-EC" sz="1600" b="1" i="1" dirty="0" smtClean="0">
                <a:latin typeface="+mj-lt"/>
                <a:cs typeface="Times New Roman" panose="02020603050405020304" pitchFamily="18" charset="0"/>
              </a:rPr>
              <a:t>Kalanchoe </a:t>
            </a:r>
            <a:r>
              <a:rPr lang="es-EC" sz="1600" b="1" i="1" dirty="0" err="1" smtClean="0">
                <a:latin typeface="+mj-lt"/>
                <a:cs typeface="Times New Roman" panose="02020603050405020304" pitchFamily="18" charset="0"/>
              </a:rPr>
              <a:t>gastonis</a:t>
            </a:r>
            <a:r>
              <a:rPr lang="es-EC" sz="1600" b="1" i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s-EC" sz="1600" b="1" i="1" dirty="0" err="1" smtClean="0">
                <a:latin typeface="+mj-lt"/>
                <a:cs typeface="Times New Roman" panose="02020603050405020304" pitchFamily="18" charset="0"/>
              </a:rPr>
              <a:t>bonnieri</a:t>
            </a:r>
            <a:r>
              <a:rPr lang="es-EC" sz="1600" b="1" i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s-EC" sz="1600" b="1" dirty="0" smtClean="0">
                <a:latin typeface="+mj-lt"/>
                <a:cs typeface="Times New Roman" panose="02020603050405020304" pitchFamily="18" charset="0"/>
              </a:rPr>
              <a:t>RAYM.-HAMET &amp; H.PERRIER) PARA POSTERIOR DETERMINACIÓN DE CONTENIDO DE FENOLES Y CARÁCTER ANTIOXIDANTE</a:t>
            </a:r>
            <a:r>
              <a:rPr lang="es-EC" sz="2000" b="1" dirty="0" smtClean="0">
                <a:latin typeface="+mj-lt"/>
                <a:cs typeface="Times New Roman" panose="02020603050405020304" pitchFamily="18" charset="0"/>
              </a:rPr>
              <a:t>”</a:t>
            </a:r>
            <a:endParaRPr lang="es-ES" altLang="es-EC" sz="2000" dirty="0">
              <a:latin typeface="+mj-lt"/>
              <a:cs typeface="Times New Roman" panose="02020603050405020304" pitchFamily="18" charset="0"/>
            </a:endParaRPr>
          </a:p>
          <a:p>
            <a:pPr algn="ctr"/>
            <a:endParaRPr lang="es-ES" sz="2000" b="1" i="1" dirty="0"/>
          </a:p>
          <a:p>
            <a:pPr algn="ctr"/>
            <a:r>
              <a:rPr lang="es-ES" sz="2000" b="1" dirty="0" smtClean="0"/>
              <a:t>DANIELA ROMERO CALVACHE</a:t>
            </a:r>
            <a:endParaRPr lang="es-ES" sz="2000" b="1" dirty="0"/>
          </a:p>
          <a:p>
            <a:pPr algn="ctr"/>
            <a:endParaRPr lang="es-ES" sz="2000" b="1" dirty="0"/>
          </a:p>
          <a:p>
            <a:pPr algn="ctr"/>
            <a:r>
              <a:rPr lang="es-ES" sz="2000" b="1" dirty="0"/>
              <a:t>Director</a:t>
            </a:r>
            <a:r>
              <a:rPr lang="es-ES" sz="2000" b="1" dirty="0" smtClean="0"/>
              <a:t>: </a:t>
            </a:r>
            <a:r>
              <a:rPr lang="es-ES" sz="2000" dirty="0"/>
              <a:t>Mónica </a:t>
            </a:r>
            <a:r>
              <a:rPr lang="es-ES" sz="2000" dirty="0" err="1"/>
              <a:t>Jadán</a:t>
            </a:r>
            <a:r>
              <a:rPr lang="es-ES" sz="2000" dirty="0"/>
              <a:t> </a:t>
            </a:r>
            <a:r>
              <a:rPr lang="es-ES" sz="2000" dirty="0" err="1"/>
              <a:t>Ph.D</a:t>
            </a:r>
            <a:r>
              <a:rPr lang="es-ES" sz="2000" dirty="0" smtClean="0"/>
              <a:t>.(</a:t>
            </a:r>
            <a:r>
              <a:rPr lang="es-ES" sz="2000" dirty="0"/>
              <a:t>c) </a:t>
            </a:r>
          </a:p>
          <a:p>
            <a:pPr algn="ctr"/>
            <a:endParaRPr lang="es-ES" sz="2000" dirty="0"/>
          </a:p>
          <a:p>
            <a:pPr algn="ctr"/>
            <a:r>
              <a:rPr lang="es-ES" sz="2000" dirty="0" smtClean="0"/>
              <a:t>Agosto, </a:t>
            </a:r>
            <a:r>
              <a:rPr lang="es-ES" sz="2000" dirty="0"/>
              <a:t>2017</a:t>
            </a:r>
            <a:endParaRPr lang="es-EC" sz="2000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66861" y="1557372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3600" b="1" kern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+mj-ea"/>
                <a:cs typeface="+mj-cs"/>
              </a:rPr>
              <a:t>PROYECTO DE TITULACIÓN</a:t>
            </a:r>
            <a:endParaRPr kumimoji="0" lang="es-MX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4" name="Picture 1" descr="C:\Users\XAVIER\Desktop\Comunicado-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24" y="212203"/>
            <a:ext cx="4320480" cy="8377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29269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107504" y="6453336"/>
            <a:ext cx="34034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sz="1400" dirty="0" err="1" smtClean="0">
                <a:latin typeface="+mj-lt"/>
                <a:ea typeface="Calibri" panose="020F0502020204030204" pitchFamily="34" charset="0"/>
              </a:rPr>
              <a:t>Bojwani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sz="1400" i="1" dirty="0"/>
              <a:t>et al.,</a:t>
            </a:r>
            <a:r>
              <a:rPr lang="es-EC" sz="1400" dirty="0"/>
              <a:t> </a:t>
            </a:r>
            <a:r>
              <a:rPr lang="es-EC" sz="1400" dirty="0" smtClean="0"/>
              <a:t>1996; Calva </a:t>
            </a:r>
            <a:r>
              <a:rPr lang="es-EC" sz="1400" i="1" dirty="0" smtClean="0"/>
              <a:t>et al.,</a:t>
            </a:r>
            <a:r>
              <a:rPr lang="es-EC" sz="1400" dirty="0" smtClean="0"/>
              <a:t> 2005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s-EC" sz="1400" dirty="0"/>
          </a:p>
        </p:txBody>
      </p:sp>
      <p:sp>
        <p:nvSpPr>
          <p:cNvPr id="20" name="Título 1"/>
          <p:cNvSpPr>
            <a:spLocks noGrp="1"/>
          </p:cNvSpPr>
          <p:nvPr>
            <p:ph type="title"/>
          </p:nvPr>
        </p:nvSpPr>
        <p:spPr>
          <a:xfrm>
            <a:off x="1170000" y="28800"/>
            <a:ext cx="7785305" cy="445141"/>
          </a:xfrm>
        </p:spPr>
        <p:txBody>
          <a:bodyPr>
            <a:normAutofit fontScale="90000"/>
          </a:bodyPr>
          <a:lstStyle/>
          <a:p>
            <a:pPr algn="r"/>
            <a:r>
              <a:rPr lang="es-EC" dirty="0" smtClean="0">
                <a:solidFill>
                  <a:schemeClr val="tx1"/>
                </a:solidFill>
              </a:rPr>
              <a:t>Introducción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-756592" y="821067"/>
            <a:ext cx="8223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Cultivo de Tejidos Vegetales</a:t>
            </a:r>
            <a:endParaRPr lang="es-EC" sz="2400" dirty="0"/>
          </a:p>
        </p:txBody>
      </p:sp>
      <p:sp>
        <p:nvSpPr>
          <p:cNvPr id="22" name="Rectángulo 21"/>
          <p:cNvSpPr/>
          <p:nvPr/>
        </p:nvSpPr>
        <p:spPr>
          <a:xfrm>
            <a:off x="1270273" y="5500415"/>
            <a:ext cx="37936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b="1" dirty="0" smtClean="0"/>
              <a:t>Figura 9</a:t>
            </a:r>
            <a:r>
              <a:rPr lang="es-EC" sz="1400" b="1" i="1" dirty="0" smtClean="0"/>
              <a:t>. </a:t>
            </a:r>
            <a:r>
              <a:rPr lang="es-EC" sz="1400" dirty="0" smtClean="0"/>
              <a:t>Cultivo </a:t>
            </a:r>
            <a:r>
              <a:rPr lang="es-EC" sz="1400" i="1" dirty="0" smtClean="0"/>
              <a:t>in vitro </a:t>
            </a:r>
            <a:r>
              <a:rPr lang="es-EC" sz="1400" dirty="0" smtClean="0"/>
              <a:t>de Tejidos Vegetales</a:t>
            </a:r>
            <a:endParaRPr lang="es-EC" sz="1400" i="1" dirty="0"/>
          </a:p>
        </p:txBody>
      </p:sp>
      <p:pic>
        <p:nvPicPr>
          <p:cNvPr id="24" name="Imagen 23" descr="http://www.scq.ubc.ca/wp-content/uploads/2006/08/plant_cell_culture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9852"/>
            <a:ext cx="5472607" cy="38574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1116751622"/>
              </p:ext>
            </p:extLst>
          </p:nvPr>
        </p:nvGraphicFramePr>
        <p:xfrm>
          <a:off x="5644372" y="908720"/>
          <a:ext cx="3638310" cy="4860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1" descr="C:\Users\XAVIER\Desktop\Comunicado-2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6005876"/>
            <a:ext cx="2287782" cy="591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139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para secondary metaboli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217877" cy="38164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23528" y="6378686"/>
            <a:ext cx="617443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s-EC" sz="1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(Ávalos, 2009</a:t>
            </a:r>
            <a:r>
              <a:rPr lang="es-EC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C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170000" y="28800"/>
            <a:ext cx="7785305" cy="445141"/>
          </a:xfrm>
        </p:spPr>
        <p:txBody>
          <a:bodyPr>
            <a:normAutofit fontScale="90000"/>
          </a:bodyPr>
          <a:lstStyle/>
          <a:p>
            <a:pPr algn="r"/>
            <a:r>
              <a:rPr lang="es-EC" dirty="0" smtClean="0">
                <a:solidFill>
                  <a:schemeClr val="tx1"/>
                </a:solidFill>
              </a:rPr>
              <a:t>Introducción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473685" y="2770011"/>
            <a:ext cx="2196630" cy="13179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142240" rIns="142240" bIns="14224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2000" kern="1200" dirty="0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1167286768"/>
              </p:ext>
            </p:extLst>
          </p:nvPr>
        </p:nvGraphicFramePr>
        <p:xfrm>
          <a:off x="282115" y="1556792"/>
          <a:ext cx="4106934" cy="4163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179512" y="868477"/>
            <a:ext cx="8223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Metabolitos Secundarios</a:t>
            </a:r>
            <a:endParaRPr lang="es-EC" sz="2400" dirty="0"/>
          </a:p>
        </p:txBody>
      </p:sp>
      <p:sp>
        <p:nvSpPr>
          <p:cNvPr id="14" name="Rectángulo 13"/>
          <p:cNvSpPr/>
          <p:nvPr/>
        </p:nvSpPr>
        <p:spPr>
          <a:xfrm>
            <a:off x="4644008" y="5473301"/>
            <a:ext cx="38930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b="1" dirty="0" smtClean="0"/>
              <a:t>Figura 10</a:t>
            </a:r>
            <a:r>
              <a:rPr lang="es-EC" sz="1400" b="1" i="1" dirty="0" smtClean="0"/>
              <a:t>. </a:t>
            </a:r>
            <a:r>
              <a:rPr lang="es-EC" sz="1400" dirty="0" smtClean="0"/>
              <a:t>Cultivo </a:t>
            </a:r>
            <a:r>
              <a:rPr lang="es-EC" sz="1400" i="1" dirty="0" smtClean="0"/>
              <a:t>in vitro </a:t>
            </a:r>
            <a:r>
              <a:rPr lang="es-EC" sz="1400" dirty="0" smtClean="0"/>
              <a:t>de Tejidos Vegetales</a:t>
            </a:r>
            <a:endParaRPr lang="es-EC" sz="1400" i="1" dirty="0"/>
          </a:p>
        </p:txBody>
      </p:sp>
      <p:pic>
        <p:nvPicPr>
          <p:cNvPr id="9" name="Picture 1" descr="C:\Users\XAVIER\Desktop\Comunicado-2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6005876"/>
            <a:ext cx="2287782" cy="591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602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3322" y="0"/>
            <a:ext cx="7886700" cy="785113"/>
          </a:xfrm>
        </p:spPr>
        <p:txBody>
          <a:bodyPr/>
          <a:lstStyle/>
          <a:p>
            <a:pPr algn="r"/>
            <a:r>
              <a:rPr lang="es-EC" sz="2900" dirty="0" smtClean="0">
                <a:solidFill>
                  <a:schemeClr val="tx1"/>
                </a:solidFill>
              </a:rPr>
              <a:t>Materiales y Métodos</a:t>
            </a:r>
            <a:endParaRPr lang="es-EC" sz="2900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2928512"/>
              </p:ext>
            </p:extLst>
          </p:nvPr>
        </p:nvGraphicFramePr>
        <p:xfrm>
          <a:off x="699410" y="1124744"/>
          <a:ext cx="732897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1" descr="C:\Users\XAVIER\Desktop\Comunicado-2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6005876"/>
            <a:ext cx="2287782" cy="591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176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507" y="0"/>
            <a:ext cx="8795320" cy="620688"/>
          </a:xfrm>
        </p:spPr>
        <p:txBody>
          <a:bodyPr/>
          <a:lstStyle/>
          <a:p>
            <a:r>
              <a:rPr lang="es-EC" sz="2900" dirty="0" smtClean="0">
                <a:solidFill>
                  <a:schemeClr val="tx1"/>
                </a:solidFill>
              </a:rPr>
              <a:t>Materiales y Métodos</a:t>
            </a:r>
            <a:endParaRPr lang="es-EC" sz="2900" dirty="0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572000" y="4922472"/>
            <a:ext cx="4176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>
                <a:ea typeface="Calibri" panose="020F0502020204030204" pitchFamily="34" charset="0"/>
              </a:rPr>
              <a:t>Figura </a:t>
            </a:r>
            <a:r>
              <a:rPr lang="es-EC" sz="1400" b="1" dirty="0" smtClean="0">
                <a:ea typeface="Calibri" panose="020F0502020204030204" pitchFamily="34" charset="0"/>
              </a:rPr>
              <a:t>12. </a:t>
            </a:r>
            <a:r>
              <a:rPr lang="es-EC" sz="1400" dirty="0" smtClean="0">
                <a:ea typeface="Calibri" panose="020F0502020204030204" pitchFamily="34" charset="0"/>
              </a:rPr>
              <a:t> Dulcamara en invernadero UFA-</a:t>
            </a:r>
            <a:r>
              <a:rPr lang="es-EC" sz="1400" dirty="0">
                <a:ea typeface="Calibri" panose="020F0502020204030204" pitchFamily="34" charset="0"/>
              </a:rPr>
              <a:t>E</a:t>
            </a:r>
            <a:r>
              <a:rPr lang="es-EC" sz="1400" dirty="0" smtClean="0">
                <a:ea typeface="Calibri" panose="020F0502020204030204" pitchFamily="34" charset="0"/>
              </a:rPr>
              <a:t>SPE</a:t>
            </a:r>
            <a:endParaRPr lang="es-EC" sz="1400" dirty="0"/>
          </a:p>
        </p:txBody>
      </p:sp>
      <p:pic>
        <p:nvPicPr>
          <p:cNvPr id="13314" name="Picture 2" descr="Resultado de imagen para kalanchoe gastonis bonnieri en invernader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18948" r="15096" b="3435"/>
          <a:stretch/>
        </p:blipFill>
        <p:spPr bwMode="auto">
          <a:xfrm>
            <a:off x="4646594" y="1799446"/>
            <a:ext cx="4014784" cy="29629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76926" y="957796"/>
            <a:ext cx="8790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Etapa 0: Obtención material vegetal y Tratamiento Fitosanitario </a:t>
            </a:r>
            <a:endParaRPr lang="es-EC" sz="2400" b="1" dirty="0"/>
          </a:p>
        </p:txBody>
      </p:sp>
      <p:pic>
        <p:nvPicPr>
          <p:cNvPr id="8" name="Imagen 7"/>
          <p:cNvPicPr/>
          <p:nvPr/>
        </p:nvPicPr>
        <p:blipFill rotWithShape="1">
          <a:blip r:embed="rId3"/>
          <a:srcRect l="23425" t="17290" r="23351" b="13832"/>
          <a:stretch/>
        </p:blipFill>
        <p:spPr bwMode="auto">
          <a:xfrm>
            <a:off x="683568" y="1799446"/>
            <a:ext cx="3744416" cy="2962953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08974" y="4921423"/>
            <a:ext cx="40376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>
                <a:ea typeface="Calibri" panose="020F0502020204030204" pitchFamily="34" charset="0"/>
              </a:rPr>
              <a:t>Figura 11. </a:t>
            </a:r>
            <a:r>
              <a:rPr lang="es-EC" sz="1400" dirty="0">
                <a:ea typeface="Calibri" panose="020F0502020204030204" pitchFamily="34" charset="0"/>
              </a:rPr>
              <a:t> </a:t>
            </a:r>
            <a:r>
              <a:rPr lang="es-EC" sz="1400" dirty="0" smtClean="0">
                <a:ea typeface="Calibri" panose="020F0502020204030204" pitchFamily="34" charset="0"/>
              </a:rPr>
              <a:t>Reserva Ecológica </a:t>
            </a:r>
            <a:r>
              <a:rPr lang="es-EC" sz="1400" dirty="0" err="1" smtClean="0">
                <a:ea typeface="Calibri" panose="020F0502020204030204" pitchFamily="34" charset="0"/>
              </a:rPr>
              <a:t>Jatun</a:t>
            </a:r>
            <a:r>
              <a:rPr lang="es-EC" sz="1400" dirty="0" smtClean="0">
                <a:ea typeface="Calibri" panose="020F0502020204030204" pitchFamily="34" charset="0"/>
              </a:rPr>
              <a:t> Sacha</a:t>
            </a:r>
            <a:endParaRPr lang="es-EC" sz="1400" dirty="0"/>
          </a:p>
        </p:txBody>
      </p:sp>
      <p:pic>
        <p:nvPicPr>
          <p:cNvPr id="10" name="Picture 1" descr="C:\Users\XAVIER\Desktop\Comunicado-2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005876"/>
            <a:ext cx="2287782" cy="591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749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9995" y="0"/>
            <a:ext cx="8639446" cy="1143000"/>
          </a:xfrm>
        </p:spPr>
        <p:txBody>
          <a:bodyPr/>
          <a:lstStyle/>
          <a:p>
            <a:pPr algn="r"/>
            <a:r>
              <a:rPr lang="es-EC" sz="2900" dirty="0" smtClean="0">
                <a:solidFill>
                  <a:schemeClr val="tx1"/>
                </a:solidFill>
              </a:rPr>
              <a:t>Materiales y Métodos</a:t>
            </a:r>
            <a:endParaRPr lang="es-EC" sz="2900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36368" y="1923983"/>
            <a:ext cx="7886700" cy="516731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es-EC" b="1" dirty="0"/>
              <a:t>Etapa I: Desinfección e Introducción de explantes de hoja</a:t>
            </a:r>
            <a:endParaRPr lang="es-EC" b="1" i="1" dirty="0"/>
          </a:p>
        </p:txBody>
      </p:sp>
      <p:grpSp>
        <p:nvGrpSpPr>
          <p:cNvPr id="4" name="Grupo 3"/>
          <p:cNvGrpSpPr/>
          <p:nvPr/>
        </p:nvGrpSpPr>
        <p:grpSpPr>
          <a:xfrm>
            <a:off x="539552" y="1508474"/>
            <a:ext cx="5400600" cy="3922965"/>
            <a:chOff x="0" y="-2656"/>
            <a:chExt cx="4251960" cy="3507223"/>
          </a:xfrm>
        </p:grpSpPr>
        <p:pic>
          <p:nvPicPr>
            <p:cNvPr id="5" name="Imagen 4" descr="C:\Users\Windows 7\Google Drive\Fotos tesis dulcamara\IMG_0930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35" r="30686" b="22718"/>
            <a:stretch/>
          </p:blipFill>
          <p:spPr bwMode="auto">
            <a:xfrm>
              <a:off x="0" y="0"/>
              <a:ext cx="1419225" cy="17265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lc="http://schemas.openxmlformats.org/drawingml/2006/lockedCanvas"/>
              </a:ext>
            </a:extLst>
          </p:spPr>
        </p:pic>
        <p:pic>
          <p:nvPicPr>
            <p:cNvPr id="6" name="Imagen 5" descr="C:\Users\Windows 7\Google Drive\Fotos tesis dulcamara\IMG_0868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88" r="28368" b="15707"/>
            <a:stretch/>
          </p:blipFill>
          <p:spPr bwMode="auto">
            <a:xfrm>
              <a:off x="1419225" y="0"/>
              <a:ext cx="1252875" cy="17214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lc="http://schemas.openxmlformats.org/drawingml/2006/lockedCanvas"/>
              </a:ext>
            </a:extLst>
          </p:spPr>
        </p:pic>
        <p:pic>
          <p:nvPicPr>
            <p:cNvPr id="7" name="Imagen 6" descr="C:\Users\Windows 7\Google Drive\Fotos tesis dulcamara\IMG_0870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90" r="24077" b="5258"/>
            <a:stretch/>
          </p:blipFill>
          <p:spPr bwMode="auto">
            <a:xfrm>
              <a:off x="2681078" y="-2656"/>
              <a:ext cx="1570882" cy="17260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lc="http://schemas.openxmlformats.org/drawingml/2006/lockedCanvas"/>
              </a:ext>
            </a:extLst>
          </p:spPr>
        </p:pic>
        <p:pic>
          <p:nvPicPr>
            <p:cNvPr id="8" name="Imagen 7" descr="C:\Users\Windows 7\Google Drive\Fotos tesis dulcamara\IMG_0871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6" r="7090" b="30663"/>
            <a:stretch/>
          </p:blipFill>
          <p:spPr bwMode="auto">
            <a:xfrm>
              <a:off x="0" y="1724025"/>
              <a:ext cx="2665010" cy="17805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lc="http://schemas.openxmlformats.org/drawingml/2006/lockedCanvas"/>
              </a:ext>
            </a:extLst>
          </p:spPr>
        </p:pic>
        <p:pic>
          <p:nvPicPr>
            <p:cNvPr id="9" name="Imagen 8" descr="C:\Users\Windows 7\Google Drive\Fotos tesis dulcamara\IMG_0942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7" t="18176" r="14102" b="25468"/>
            <a:stretch/>
          </p:blipFill>
          <p:spPr bwMode="auto">
            <a:xfrm>
              <a:off x="2681078" y="1721485"/>
              <a:ext cx="1570882" cy="17830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lc="http://schemas.openxmlformats.org/drawingml/2006/lockedCanvas"/>
              </a:ext>
            </a:extLst>
          </p:spPr>
        </p:pic>
        <p:sp>
          <p:nvSpPr>
            <p:cNvPr id="10" name="Cuadro de texto 84"/>
            <p:cNvSpPr txBox="1"/>
            <p:nvPr/>
          </p:nvSpPr>
          <p:spPr>
            <a:xfrm>
              <a:off x="9525" y="0"/>
              <a:ext cx="257175" cy="24765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750"/>
                </a:spcAft>
              </a:pPr>
              <a:r>
                <a:rPr lang="es-EC" sz="9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1" name="Cuadro de texto 85"/>
            <p:cNvSpPr txBox="1"/>
            <p:nvPr/>
          </p:nvSpPr>
          <p:spPr>
            <a:xfrm>
              <a:off x="1415416" y="-2656"/>
              <a:ext cx="257175" cy="24765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750"/>
                </a:spcAft>
              </a:pPr>
              <a:r>
                <a:rPr lang="es-EC" sz="9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2" name="Cuadro de texto 87"/>
            <p:cNvSpPr txBox="1"/>
            <p:nvPr/>
          </p:nvSpPr>
          <p:spPr>
            <a:xfrm>
              <a:off x="2672100" y="-2656"/>
              <a:ext cx="257175" cy="24765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750"/>
                </a:spcAft>
              </a:pPr>
              <a:r>
                <a:rPr lang="es-EC" sz="9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3" name="Cuadro de texto 88"/>
            <p:cNvSpPr txBox="1"/>
            <p:nvPr/>
          </p:nvSpPr>
          <p:spPr>
            <a:xfrm>
              <a:off x="0" y="1726565"/>
              <a:ext cx="257175" cy="24765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750"/>
                </a:spcAft>
              </a:pPr>
              <a:r>
                <a:rPr lang="es-EC" sz="9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4" name="Cuadro de texto 89"/>
            <p:cNvSpPr txBox="1"/>
            <p:nvPr/>
          </p:nvSpPr>
          <p:spPr>
            <a:xfrm>
              <a:off x="2665010" y="1705639"/>
              <a:ext cx="257175" cy="24765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750"/>
                </a:spcAft>
              </a:pPr>
              <a:r>
                <a:rPr lang="es-EC" sz="9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</a:t>
              </a:r>
            </a:p>
          </p:txBody>
        </p:sp>
      </p:grpSp>
      <p:sp>
        <p:nvSpPr>
          <p:cNvPr id="15" name="Rectángulo 14"/>
          <p:cNvSpPr/>
          <p:nvPr/>
        </p:nvSpPr>
        <p:spPr>
          <a:xfrm>
            <a:off x="97399" y="5619927"/>
            <a:ext cx="38596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es-EC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13.</a:t>
            </a:r>
            <a:r>
              <a:rPr lang="es-EC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Protocolo de desinfección. </a:t>
            </a:r>
            <a:endParaRPr lang="es-EC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433553654"/>
              </p:ext>
            </p:extLst>
          </p:nvPr>
        </p:nvGraphicFramePr>
        <p:xfrm>
          <a:off x="4516088" y="1488330"/>
          <a:ext cx="6248600" cy="4419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8" name="CuadroTexto 17"/>
          <p:cNvSpPr txBox="1"/>
          <p:nvPr/>
        </p:nvSpPr>
        <p:spPr>
          <a:xfrm>
            <a:off x="-167080" y="782473"/>
            <a:ext cx="8790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/>
              <a:t>	</a:t>
            </a:r>
            <a:r>
              <a:rPr lang="es-EC" sz="2400" b="1" dirty="0" smtClean="0"/>
              <a:t>Etapa I: Desinfección e Introducción de explantes </a:t>
            </a:r>
            <a:endParaRPr lang="es-EC" sz="2400" b="1" dirty="0"/>
          </a:p>
        </p:txBody>
      </p:sp>
      <p:pic>
        <p:nvPicPr>
          <p:cNvPr id="19" name="Picture 1" descr="C:\Users\XAVIER\Desktop\Comunicado-2-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32240" y="6005876"/>
            <a:ext cx="2287782" cy="591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730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4663" y="19129"/>
            <a:ext cx="7886700" cy="442212"/>
          </a:xfrm>
        </p:spPr>
        <p:txBody>
          <a:bodyPr>
            <a:normAutofit fontScale="90000"/>
          </a:bodyPr>
          <a:lstStyle/>
          <a:p>
            <a:pPr algn="r"/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548624"/>
              </p:ext>
            </p:extLst>
          </p:nvPr>
        </p:nvGraphicFramePr>
        <p:xfrm>
          <a:off x="304815" y="2131821"/>
          <a:ext cx="4234742" cy="367983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64554"/>
                <a:gridCol w="1535094"/>
                <a:gridCol w="1535094"/>
              </a:tblGrid>
              <a:tr h="7994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Tratamiento</a:t>
                      </a:r>
                      <a:endParaRPr lang="es-EC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err="1" smtClean="0">
                          <a:effectLst/>
                          <a:latin typeface="+mn-lt"/>
                        </a:rPr>
                        <a:t>NaClO</a:t>
                      </a:r>
                      <a:r>
                        <a:rPr lang="es-EC" sz="1400" b="1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EC" sz="1400" b="1" dirty="0">
                          <a:effectLst/>
                          <a:latin typeface="+mn-lt"/>
                        </a:rPr>
                        <a:t>(%V/V)</a:t>
                      </a:r>
                      <a:endParaRPr lang="es-EC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Tiempo inmersión (min)</a:t>
                      </a:r>
                      <a:endParaRPr lang="es-EC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3152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</a:rPr>
                        <a:t>T1</a:t>
                      </a:r>
                      <a:endParaRPr lang="es-EC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>
                          <a:effectLst/>
                          <a:latin typeface="+mn-lt"/>
                        </a:rPr>
                        <a:t>1,5</a:t>
                      </a:r>
                      <a:endParaRPr lang="es-EC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>
                          <a:effectLst/>
                          <a:latin typeface="+mn-lt"/>
                        </a:rPr>
                        <a:t>15</a:t>
                      </a:r>
                      <a:endParaRPr lang="es-EC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3152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</a:rPr>
                        <a:t>T2</a:t>
                      </a:r>
                      <a:endParaRPr lang="es-EC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endParaRPr lang="es-EC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es-EC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3152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</a:rPr>
                        <a:t>T3</a:t>
                      </a:r>
                      <a:endParaRPr lang="es-EC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>
                          <a:effectLst/>
                          <a:latin typeface="+mn-lt"/>
                        </a:rPr>
                        <a:t>1</a:t>
                      </a:r>
                      <a:r>
                        <a:rPr lang="es-EC" sz="1400" kern="1200" dirty="0" smtClean="0">
                          <a:effectLst/>
                          <a:latin typeface="+mn-lt"/>
                        </a:rPr>
                        <a:t>,5</a:t>
                      </a:r>
                      <a:endParaRPr lang="es-EC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es-EC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3152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</a:rPr>
                        <a:t>T4</a:t>
                      </a:r>
                      <a:endParaRPr lang="es-EC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es-EC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3152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</a:rPr>
                        <a:t>T5</a:t>
                      </a:r>
                      <a:endParaRPr lang="es-EC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>
                          <a:effectLst/>
                          <a:latin typeface="+mn-lt"/>
                        </a:rPr>
                        <a:t>2</a:t>
                      </a:r>
                      <a:endParaRPr lang="es-EC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>
                          <a:effectLst/>
                          <a:latin typeface="+mn-lt"/>
                        </a:rPr>
                        <a:t>20</a:t>
                      </a:r>
                      <a:endParaRPr lang="es-EC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3152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</a:rPr>
                        <a:t>T6</a:t>
                      </a:r>
                      <a:endParaRPr lang="es-EC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 smtClean="0">
                          <a:effectLst/>
                          <a:latin typeface="+mn-lt"/>
                        </a:rPr>
                        <a:t>2</a:t>
                      </a:r>
                      <a:endParaRPr lang="es-EC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 smtClean="0">
                          <a:effectLst/>
                          <a:latin typeface="+mn-lt"/>
                        </a:rPr>
                        <a:t>25</a:t>
                      </a:r>
                      <a:endParaRPr lang="es-EC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3152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</a:rPr>
                        <a:t>T7</a:t>
                      </a:r>
                      <a:endParaRPr lang="es-EC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>
                          <a:effectLst/>
                          <a:latin typeface="+mn-lt"/>
                        </a:rPr>
                        <a:t>2</a:t>
                      </a:r>
                      <a:r>
                        <a:rPr lang="es-EC" sz="1400" kern="1200" dirty="0" smtClean="0">
                          <a:effectLst/>
                          <a:latin typeface="+mn-lt"/>
                        </a:rPr>
                        <a:t>,5</a:t>
                      </a:r>
                      <a:endParaRPr lang="es-EC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es-EC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3152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+mn-lt"/>
                        </a:rPr>
                        <a:t>T8</a:t>
                      </a:r>
                      <a:endParaRPr lang="es-EC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 smtClean="0">
                          <a:effectLst/>
                          <a:latin typeface="+mn-lt"/>
                        </a:rPr>
                        <a:t>2,5</a:t>
                      </a:r>
                      <a:endParaRPr lang="es-EC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 smtClean="0">
                          <a:effectLst/>
                          <a:latin typeface="+mn-lt"/>
                        </a:rPr>
                        <a:t>20</a:t>
                      </a:r>
                      <a:endParaRPr lang="es-EC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3152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T9</a:t>
                      </a:r>
                      <a:endParaRPr lang="es-EC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>
                          <a:effectLst/>
                          <a:latin typeface="+mn-lt"/>
                        </a:rPr>
                        <a:t>2,5</a:t>
                      </a:r>
                      <a:endParaRPr lang="es-EC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>
                          <a:effectLst/>
                          <a:latin typeface="+mn-lt"/>
                        </a:rPr>
                        <a:t>25</a:t>
                      </a:r>
                      <a:endParaRPr lang="es-EC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241683" y="1596644"/>
            <a:ext cx="4293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C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Tabla 1. 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Diseño Experimental para la </a:t>
            </a:r>
            <a:r>
              <a:rPr lang="es-EC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Etapa 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C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Desinfección de explantes de hoja de Dulcamara</a:t>
            </a:r>
            <a:endParaRPr lang="es-EC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534823" y="5328426"/>
            <a:ext cx="4748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>
                <a:ea typeface="Calibri" panose="020F0502020204030204" pitchFamily="34" charset="0"/>
              </a:rPr>
              <a:t>Figura </a:t>
            </a:r>
            <a:r>
              <a:rPr lang="es-EC" sz="1400" b="1" dirty="0" smtClean="0">
                <a:ea typeface="Calibri" panose="020F0502020204030204" pitchFamily="34" charset="0"/>
              </a:rPr>
              <a:t>14. </a:t>
            </a:r>
            <a:r>
              <a:rPr lang="es-EC" sz="1400" dirty="0" smtClean="0">
                <a:ea typeface="Calibri" panose="020F0502020204030204" pitchFamily="34" charset="0"/>
              </a:rPr>
              <a:t>Variables consideradas. A: contaminación;</a:t>
            </a:r>
          </a:p>
          <a:p>
            <a:r>
              <a:rPr lang="es-EC" sz="1400" dirty="0" smtClean="0">
                <a:ea typeface="Calibri" panose="020F0502020204030204" pitchFamily="34" charset="0"/>
              </a:rPr>
              <a:t> B: oxidación.</a:t>
            </a:r>
            <a:endParaRPr lang="es-EC" sz="1400" dirty="0"/>
          </a:p>
        </p:txBody>
      </p:sp>
      <p:grpSp>
        <p:nvGrpSpPr>
          <p:cNvPr id="27" name="Grupo 26"/>
          <p:cNvGrpSpPr/>
          <p:nvPr/>
        </p:nvGrpSpPr>
        <p:grpSpPr>
          <a:xfrm>
            <a:off x="4644121" y="3214074"/>
            <a:ext cx="4203342" cy="2031822"/>
            <a:chOff x="4211961" y="3861049"/>
            <a:chExt cx="3211796" cy="1296143"/>
          </a:xfrm>
        </p:grpSpPr>
        <p:grpSp>
          <p:nvGrpSpPr>
            <p:cNvPr id="11" name="Grupo 10"/>
            <p:cNvGrpSpPr/>
            <p:nvPr/>
          </p:nvGrpSpPr>
          <p:grpSpPr>
            <a:xfrm>
              <a:off x="4211961" y="3861049"/>
              <a:ext cx="3211796" cy="1296143"/>
              <a:chOff x="4211960" y="3861048"/>
              <a:chExt cx="2470612" cy="1080000"/>
            </a:xfrm>
          </p:grpSpPr>
          <p:pic>
            <p:nvPicPr>
              <p:cNvPr id="3" name="Imagen 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13" t="34185" r="31101" b="15207"/>
              <a:stretch/>
            </p:blipFill>
            <p:spPr>
              <a:xfrm>
                <a:off x="4211960" y="3861048"/>
                <a:ext cx="1250712" cy="1080000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pic>
            <p:nvPicPr>
              <p:cNvPr id="9" name="Imagen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937" t="63706" r="29526" b="12044"/>
              <a:stretch/>
            </p:blipFill>
            <p:spPr>
              <a:xfrm>
                <a:off x="5462672" y="3861048"/>
                <a:ext cx="1219900" cy="1080000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</p:grpSp>
        <p:sp>
          <p:nvSpPr>
            <p:cNvPr id="13" name="Cuadro de texto 84"/>
            <p:cNvSpPr txBox="1"/>
            <p:nvPr/>
          </p:nvSpPr>
          <p:spPr>
            <a:xfrm>
              <a:off x="4211961" y="4993549"/>
              <a:ext cx="209121" cy="155801"/>
            </a:xfrm>
            <a:prstGeom prst="rect">
              <a:avLst/>
            </a:prstGeom>
            <a:solidFill>
              <a:schemeClr val="lt1"/>
            </a:solidFill>
            <a:ln w="190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750"/>
                </a:spcAft>
              </a:pPr>
              <a:r>
                <a:rPr lang="es-EC" sz="9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5" name="Cuadro de texto 85"/>
            <p:cNvSpPr txBox="1"/>
            <p:nvPr/>
          </p:nvSpPr>
          <p:spPr>
            <a:xfrm>
              <a:off x="5837886" y="4980650"/>
              <a:ext cx="209121" cy="168701"/>
            </a:xfrm>
            <a:prstGeom prst="rect">
              <a:avLst/>
            </a:prstGeom>
            <a:solidFill>
              <a:schemeClr val="lt1"/>
            </a:solidFill>
            <a:ln w="190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750"/>
                </a:spcAft>
              </a:pPr>
              <a:r>
                <a:rPr lang="es-EC" sz="9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pic>
        <p:nvPicPr>
          <p:cNvPr id="15" name="Picture 1" descr="C:\Users\XAVIER\Desktop\Comunicado-2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5792" y="6021288"/>
            <a:ext cx="2287782" cy="591476"/>
          </a:xfrm>
          <a:prstGeom prst="rect">
            <a:avLst/>
          </a:prstGeom>
          <a:noFill/>
        </p:spPr>
      </p:pic>
      <p:sp>
        <p:nvSpPr>
          <p:cNvPr id="16" name="CuadroTexto 15"/>
          <p:cNvSpPr txBox="1"/>
          <p:nvPr/>
        </p:nvSpPr>
        <p:spPr>
          <a:xfrm>
            <a:off x="283955" y="924014"/>
            <a:ext cx="8790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Etapa I: Desinfección e Introducción de explantes </a:t>
            </a:r>
            <a:endParaRPr lang="es-EC" sz="2400" b="1" dirty="0"/>
          </a:p>
        </p:txBody>
      </p:sp>
      <p:sp>
        <p:nvSpPr>
          <p:cNvPr id="17" name="21 CuadroTexto"/>
          <p:cNvSpPr txBox="1"/>
          <p:nvPr/>
        </p:nvSpPr>
        <p:spPr>
          <a:xfrm>
            <a:off x="4626597" y="2127698"/>
            <a:ext cx="4208888" cy="707886"/>
          </a:xfrm>
          <a:prstGeom prst="rect">
            <a:avLst/>
          </a:prstGeom>
          <a:noFill/>
          <a:ln w="38100">
            <a:solidFill>
              <a:srgbClr val="28A01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MS (1962) </a:t>
            </a:r>
            <a:r>
              <a:rPr lang="en-US" sz="2000" dirty="0"/>
              <a:t>+ </a:t>
            </a:r>
            <a:r>
              <a:rPr lang="es-ES" sz="2000" dirty="0"/>
              <a:t>Vitaminas, </a:t>
            </a:r>
            <a:endParaRPr lang="es-ES" sz="2000" dirty="0" smtClean="0"/>
          </a:p>
          <a:p>
            <a:pPr algn="ctr"/>
            <a:r>
              <a:rPr lang="es-ES" sz="2000" dirty="0" smtClean="0"/>
              <a:t>50 gL</a:t>
            </a:r>
            <a:r>
              <a:rPr lang="es-ES" sz="2000" baseline="30000" dirty="0" smtClean="0"/>
              <a:t>-1</a:t>
            </a:r>
            <a:r>
              <a:rPr lang="es-ES" sz="2000" dirty="0" smtClean="0"/>
              <a:t> azúcar </a:t>
            </a:r>
            <a:r>
              <a:rPr lang="es-ES" sz="2000" dirty="0"/>
              <a:t>,</a:t>
            </a:r>
            <a:r>
              <a:rPr lang="es-ES" sz="2000" dirty="0" smtClean="0"/>
              <a:t> </a:t>
            </a:r>
            <a:r>
              <a:rPr lang="es-ES" sz="2000" dirty="0"/>
              <a:t>7,5 </a:t>
            </a:r>
            <a:r>
              <a:rPr lang="es-ES" sz="2000" dirty="0" smtClean="0"/>
              <a:t>gL</a:t>
            </a:r>
            <a:r>
              <a:rPr lang="es-ES" sz="2000" baseline="30000" dirty="0" smtClean="0"/>
              <a:t>-1</a:t>
            </a:r>
            <a:r>
              <a:rPr lang="es-ES" sz="2000" dirty="0" smtClean="0"/>
              <a:t> </a:t>
            </a:r>
            <a:r>
              <a:rPr lang="es-ES" sz="2000" dirty="0"/>
              <a:t>de </a:t>
            </a:r>
            <a:r>
              <a:rPr lang="es-ES" sz="2000" dirty="0" smtClean="0"/>
              <a:t>Agar</a:t>
            </a:r>
          </a:p>
        </p:txBody>
      </p:sp>
    </p:spTree>
    <p:extLst>
      <p:ext uri="{BB962C8B-B14F-4D97-AF65-F5344CB8AC3E}">
        <p14:creationId xmlns:p14="http://schemas.microsoft.com/office/powerpoint/2010/main" val="421286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2960" y="-22683"/>
            <a:ext cx="7886700" cy="442212"/>
          </a:xfrm>
        </p:spPr>
        <p:txBody>
          <a:bodyPr>
            <a:normAutofit fontScale="90000"/>
          </a:bodyPr>
          <a:lstStyle/>
          <a:p>
            <a:pPr algn="r"/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86408" y="2713998"/>
            <a:ext cx="5123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C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Tabla 2. 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Diseño Experimental para la </a:t>
            </a:r>
            <a:r>
              <a:rPr lang="es-EC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Fase 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de inducción a callo de explantes de hoja </a:t>
            </a:r>
            <a:r>
              <a:rPr lang="es-EC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Dulcamara</a:t>
            </a:r>
            <a:r>
              <a:rPr lang="es-EC" sz="14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902927"/>
              </p:ext>
            </p:extLst>
          </p:nvPr>
        </p:nvGraphicFramePr>
        <p:xfrm>
          <a:off x="312359" y="3244496"/>
          <a:ext cx="5117769" cy="222119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56010"/>
                <a:gridCol w="1015408"/>
                <a:gridCol w="1447611"/>
                <a:gridCol w="1498740"/>
              </a:tblGrid>
              <a:tr h="7597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effectLst/>
                        </a:rPr>
                        <a:t>Tratamiento</a:t>
                      </a:r>
                      <a:endParaRPr lang="es-EC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Medio</a:t>
                      </a:r>
                      <a:endParaRPr lang="es-EC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Concentración de </a:t>
                      </a:r>
                      <a:r>
                        <a:rPr lang="es-EC" sz="1400" b="1" dirty="0" smtClean="0">
                          <a:effectLst/>
                        </a:rPr>
                        <a:t>BAP mgL</a:t>
                      </a:r>
                      <a:r>
                        <a:rPr lang="es-EC" sz="1400" b="1" baseline="30000" dirty="0" smtClean="0">
                          <a:effectLst/>
                        </a:rPr>
                        <a:t>-1</a:t>
                      </a:r>
                      <a:endParaRPr lang="es-EC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b="1" dirty="0">
                          <a:effectLst/>
                        </a:rPr>
                        <a:t>Concentración de </a:t>
                      </a:r>
                      <a:r>
                        <a:rPr lang="es-EC" sz="1400" b="1" dirty="0" smtClean="0">
                          <a:effectLst/>
                        </a:rPr>
                        <a:t>2,4-D mgL</a:t>
                      </a:r>
                      <a:r>
                        <a:rPr lang="es-EC" sz="1400" b="1" baseline="30000" dirty="0" smtClean="0">
                          <a:effectLst/>
                        </a:rPr>
                        <a:t>-1</a:t>
                      </a:r>
                      <a:endParaRPr lang="es-EC" sz="1400" b="1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653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TC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MC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>
                          <a:effectLst/>
                        </a:rPr>
                        <a:t>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>
                          <a:effectLst/>
                        </a:rPr>
                        <a:t>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653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>
                          <a:effectLst/>
                        </a:rPr>
                        <a:t>0.5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>
                          <a:effectLst/>
                        </a:rPr>
                        <a:t>0.25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653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>
                          <a:effectLst/>
                        </a:rPr>
                        <a:t>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>
                          <a:effectLst/>
                        </a:rPr>
                        <a:t>0.5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653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M3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>
                          <a:effectLst/>
                        </a:rPr>
                        <a:t>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>
                          <a:effectLst/>
                        </a:rPr>
                        <a:t>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grpSp>
        <p:nvGrpSpPr>
          <p:cNvPr id="8" name="Grupo 7"/>
          <p:cNvGrpSpPr/>
          <p:nvPr/>
        </p:nvGrpSpPr>
        <p:grpSpPr>
          <a:xfrm>
            <a:off x="5526710" y="3250681"/>
            <a:ext cx="3348915" cy="1652781"/>
            <a:chOff x="5581776" y="2280274"/>
            <a:chExt cx="3348915" cy="1652781"/>
          </a:xfrm>
        </p:grpSpPr>
        <p:pic>
          <p:nvPicPr>
            <p:cNvPr id="16" name="Imagen 15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95" t="5147" r="12337" b="70031"/>
            <a:stretch/>
          </p:blipFill>
          <p:spPr bwMode="auto">
            <a:xfrm>
              <a:off x="5581777" y="2280274"/>
              <a:ext cx="1654520" cy="1652781"/>
            </a:xfrm>
            <a:prstGeom prst="rect">
              <a:avLst/>
            </a:prstGeom>
            <a:ln w="1905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50" t="4664" r="28738" b="72141"/>
            <a:stretch/>
          </p:blipFill>
          <p:spPr>
            <a:xfrm>
              <a:off x="7236296" y="2282624"/>
              <a:ext cx="1694395" cy="165043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2" name="Cuadro de texto 84"/>
            <p:cNvSpPr txBox="1"/>
            <p:nvPr/>
          </p:nvSpPr>
          <p:spPr>
            <a:xfrm>
              <a:off x="5581776" y="3668889"/>
              <a:ext cx="287451" cy="251059"/>
            </a:xfrm>
            <a:prstGeom prst="rect">
              <a:avLst/>
            </a:prstGeom>
            <a:solidFill>
              <a:schemeClr val="lt1"/>
            </a:solidFill>
            <a:ln w="190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750"/>
                </a:spcAft>
              </a:pPr>
              <a:r>
                <a:rPr lang="es-EC" sz="9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3" name="Cuadro de texto 85"/>
            <p:cNvSpPr txBox="1"/>
            <p:nvPr/>
          </p:nvSpPr>
          <p:spPr>
            <a:xfrm>
              <a:off x="7236295" y="3668889"/>
              <a:ext cx="287451" cy="251059"/>
            </a:xfrm>
            <a:prstGeom prst="rect">
              <a:avLst/>
            </a:prstGeom>
            <a:solidFill>
              <a:schemeClr val="lt1"/>
            </a:solidFill>
            <a:ln w="190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750"/>
                </a:spcAft>
              </a:pPr>
              <a:r>
                <a:rPr lang="es-EC" sz="9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14" name="Rectángulo 13"/>
          <p:cNvSpPr/>
          <p:nvPr/>
        </p:nvSpPr>
        <p:spPr>
          <a:xfrm>
            <a:off x="5526709" y="5047980"/>
            <a:ext cx="3348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>
                <a:ea typeface="Calibri" panose="020F0502020204030204" pitchFamily="34" charset="0"/>
              </a:rPr>
              <a:t>Figura </a:t>
            </a:r>
            <a:r>
              <a:rPr lang="es-EC" sz="1400" b="1" dirty="0" smtClean="0">
                <a:ea typeface="Calibri" panose="020F0502020204030204" pitchFamily="34" charset="0"/>
              </a:rPr>
              <a:t>15.  </a:t>
            </a:r>
            <a:r>
              <a:rPr lang="es-EC" sz="1400" dirty="0" smtClean="0">
                <a:ea typeface="Calibri" panose="020F0502020204030204" pitchFamily="34" charset="0"/>
              </a:rPr>
              <a:t>Variables Consideradas</a:t>
            </a:r>
            <a:r>
              <a:rPr lang="es-EC" sz="1400" b="1" dirty="0" smtClean="0">
                <a:ea typeface="Calibri" panose="020F0502020204030204" pitchFamily="34" charset="0"/>
              </a:rPr>
              <a:t>. </a:t>
            </a:r>
            <a:r>
              <a:rPr lang="es-EC" sz="1400" dirty="0" smtClean="0">
                <a:ea typeface="Calibri" panose="020F0502020204030204" pitchFamily="34" charset="0"/>
              </a:rPr>
              <a:t>A: presencia de callo; B: oxidación</a:t>
            </a:r>
            <a:endParaRPr lang="es-EC" sz="14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99737" y="1193997"/>
            <a:ext cx="8790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Etapa II: Inducción </a:t>
            </a:r>
            <a:r>
              <a:rPr lang="es-EC" sz="2400" b="1" dirty="0"/>
              <a:t>a callo</a:t>
            </a:r>
          </a:p>
        </p:txBody>
      </p:sp>
      <p:pic>
        <p:nvPicPr>
          <p:cNvPr id="17" name="Picture 1" descr="C:\Users\XAVIER\Desktop\Comunicado-2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1878" y="5993989"/>
            <a:ext cx="2287782" cy="591476"/>
          </a:xfrm>
          <a:prstGeom prst="rect">
            <a:avLst/>
          </a:prstGeom>
          <a:noFill/>
        </p:spPr>
      </p:pic>
      <p:sp>
        <p:nvSpPr>
          <p:cNvPr id="18" name="21 CuadroTexto"/>
          <p:cNvSpPr txBox="1"/>
          <p:nvPr/>
        </p:nvSpPr>
        <p:spPr>
          <a:xfrm>
            <a:off x="313997" y="2119137"/>
            <a:ext cx="8561628" cy="400110"/>
          </a:xfrm>
          <a:prstGeom prst="rect">
            <a:avLst/>
          </a:prstGeom>
          <a:noFill/>
          <a:ln w="38100">
            <a:solidFill>
              <a:srgbClr val="28A01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MS (1962) </a:t>
            </a:r>
            <a:r>
              <a:rPr lang="en-US" sz="2000" dirty="0"/>
              <a:t>+ </a:t>
            </a:r>
            <a:r>
              <a:rPr lang="es-ES" sz="2000" dirty="0"/>
              <a:t>Vitaminas, </a:t>
            </a:r>
            <a:r>
              <a:rPr lang="es-ES" sz="2000" dirty="0" smtClean="0"/>
              <a:t>50 gL</a:t>
            </a:r>
            <a:r>
              <a:rPr lang="es-ES" sz="2000" baseline="30000" dirty="0" smtClean="0"/>
              <a:t>-1</a:t>
            </a:r>
            <a:r>
              <a:rPr lang="es-ES" sz="2000" dirty="0" smtClean="0"/>
              <a:t> azúcar </a:t>
            </a:r>
            <a:r>
              <a:rPr lang="es-ES" sz="2000" dirty="0"/>
              <a:t>,</a:t>
            </a:r>
            <a:r>
              <a:rPr lang="es-ES" sz="2000" dirty="0" smtClean="0"/>
              <a:t> </a:t>
            </a:r>
            <a:r>
              <a:rPr lang="es-ES" sz="2000" dirty="0"/>
              <a:t>7,5 </a:t>
            </a:r>
            <a:r>
              <a:rPr lang="es-ES" sz="2000" dirty="0" smtClean="0"/>
              <a:t>gL</a:t>
            </a:r>
            <a:r>
              <a:rPr lang="es-ES" sz="2000" baseline="30000" dirty="0" smtClean="0"/>
              <a:t>-1</a:t>
            </a:r>
            <a:r>
              <a:rPr lang="es-ES" sz="2000" dirty="0" smtClean="0"/>
              <a:t> </a:t>
            </a:r>
            <a:r>
              <a:rPr lang="es-ES" sz="2000" dirty="0"/>
              <a:t>de </a:t>
            </a:r>
            <a:r>
              <a:rPr lang="es-ES" sz="2000" dirty="0" smtClean="0"/>
              <a:t>Agar </a:t>
            </a:r>
          </a:p>
        </p:txBody>
      </p:sp>
    </p:spTree>
    <p:extLst>
      <p:ext uri="{BB962C8B-B14F-4D97-AF65-F5344CB8AC3E}">
        <p14:creationId xmlns:p14="http://schemas.microsoft.com/office/powerpoint/2010/main" val="156528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5616" y="33055"/>
            <a:ext cx="7886700" cy="442212"/>
          </a:xfrm>
        </p:spPr>
        <p:txBody>
          <a:bodyPr>
            <a:normAutofit fontScale="90000"/>
          </a:bodyPr>
          <a:lstStyle/>
          <a:p>
            <a:pPr algn="r"/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446304" y="5227460"/>
            <a:ext cx="324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C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16. </a:t>
            </a:r>
            <a:r>
              <a:rPr lang="es-EC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Muestras 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de hoja </a:t>
            </a:r>
            <a:r>
              <a:rPr lang="es-EC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s-EC" sz="14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s-EC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vivo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C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s-EC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in vitro  </a:t>
            </a:r>
            <a:r>
              <a:rPr lang="es-EC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C. y D. muestras de  callo.</a:t>
            </a:r>
            <a:endParaRPr lang="es-EC" sz="14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Diagrama 24"/>
          <p:cNvGraphicFramePr/>
          <p:nvPr>
            <p:extLst>
              <p:ext uri="{D42A27DB-BD31-4B8C-83A1-F6EECF244321}">
                <p14:modId xmlns:p14="http://schemas.microsoft.com/office/powerpoint/2010/main" val="1805829291"/>
              </p:ext>
            </p:extLst>
          </p:nvPr>
        </p:nvGraphicFramePr>
        <p:xfrm>
          <a:off x="3995936" y="1464893"/>
          <a:ext cx="4630610" cy="4484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upo 5"/>
          <p:cNvGrpSpPr/>
          <p:nvPr/>
        </p:nvGrpSpPr>
        <p:grpSpPr>
          <a:xfrm>
            <a:off x="508075" y="2642013"/>
            <a:ext cx="3129182" cy="2502806"/>
            <a:chOff x="5617915" y="1412776"/>
            <a:chExt cx="3129182" cy="2574814"/>
          </a:xfrm>
        </p:grpSpPr>
        <p:grpSp>
          <p:nvGrpSpPr>
            <p:cNvPr id="20" name="Grupo 19"/>
            <p:cNvGrpSpPr/>
            <p:nvPr/>
          </p:nvGrpSpPr>
          <p:grpSpPr>
            <a:xfrm>
              <a:off x="5617915" y="1412776"/>
              <a:ext cx="3129182" cy="2564607"/>
              <a:chOff x="940898" y="1842341"/>
              <a:chExt cx="4172243" cy="3419476"/>
            </a:xfrm>
          </p:grpSpPr>
          <p:pic>
            <p:nvPicPr>
              <p:cNvPr id="11" name="Imagen 10" descr="C:\Users\Windows 7\Google Drive\Fotos tesis dulcamara\Callo_9_1.0.jpg"/>
              <p:cNvPicPr/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519"/>
              <a:stretch/>
            </p:blipFill>
            <p:spPr bwMode="auto">
              <a:xfrm>
                <a:off x="2998694" y="1843193"/>
                <a:ext cx="2114447" cy="168078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2" name="Imagen 11"/>
              <p:cNvPicPr/>
              <p:nvPr/>
            </p:nvPicPr>
            <p:blipFill rotWithShape="1">
              <a:blip r:embed="rId8"/>
              <a:srcRect l="10310" t="11421" r="58430" b="55974"/>
              <a:stretch/>
            </p:blipFill>
            <p:spPr bwMode="auto">
              <a:xfrm>
                <a:off x="955116" y="1842341"/>
                <a:ext cx="2043574" cy="16704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3" name="Imagen 12"/>
              <p:cNvPicPr/>
              <p:nvPr/>
            </p:nvPicPr>
            <p:blipFill rotWithShape="1">
              <a:blip r:embed="rId8"/>
              <a:srcRect l="16274" t="70753" r="70885" b="15584"/>
              <a:stretch/>
            </p:blipFill>
            <p:spPr bwMode="auto">
              <a:xfrm>
                <a:off x="955118" y="3523128"/>
                <a:ext cx="2043575" cy="173868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4" name="Imagen 13"/>
              <p:cNvPicPr/>
              <p:nvPr/>
            </p:nvPicPr>
            <p:blipFill rotWithShape="1">
              <a:blip r:embed="rId8"/>
              <a:srcRect l="82081" t="55140" r="1639" b="30639"/>
              <a:stretch/>
            </p:blipFill>
            <p:spPr bwMode="auto">
              <a:xfrm>
                <a:off x="2998693" y="3499149"/>
                <a:ext cx="2114448" cy="176266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5" name="Imagen 14"/>
              <p:cNvPicPr/>
              <p:nvPr/>
            </p:nvPicPr>
            <p:blipFill rotWithShape="1">
              <a:blip r:embed="rId8"/>
              <a:srcRect l="16274" t="70752" r="63256" b="6492"/>
              <a:stretch/>
            </p:blipFill>
            <p:spPr bwMode="auto">
              <a:xfrm>
                <a:off x="955116" y="3512758"/>
                <a:ext cx="2043575" cy="174905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5" name="CuadroTexto 4"/>
              <p:cNvSpPr txBox="1"/>
              <p:nvPr/>
            </p:nvSpPr>
            <p:spPr>
              <a:xfrm>
                <a:off x="940898" y="3206761"/>
                <a:ext cx="283923" cy="2923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825" dirty="0"/>
                  <a:t>A</a:t>
                </a:r>
              </a:p>
            </p:txBody>
          </p:sp>
        </p:grpSp>
        <p:sp>
          <p:nvSpPr>
            <p:cNvPr id="21" name="CuadroTexto 20"/>
            <p:cNvSpPr txBox="1"/>
            <p:nvPr/>
          </p:nvSpPr>
          <p:spPr>
            <a:xfrm>
              <a:off x="7171921" y="2422741"/>
              <a:ext cx="212942" cy="2192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825" dirty="0"/>
                <a:t>C</a:t>
              </a: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5617915" y="3765869"/>
              <a:ext cx="212942" cy="2192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825" dirty="0"/>
                <a:t>B</a:t>
              </a: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7159846" y="3768299"/>
              <a:ext cx="212942" cy="2192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825" dirty="0"/>
                <a:t>D</a:t>
              </a:r>
            </a:p>
          </p:txBody>
        </p:sp>
      </p:grpSp>
      <p:sp>
        <p:nvSpPr>
          <p:cNvPr id="27" name="CuadroTexto 26"/>
          <p:cNvSpPr txBox="1"/>
          <p:nvPr/>
        </p:nvSpPr>
        <p:spPr>
          <a:xfrm>
            <a:off x="212168" y="927283"/>
            <a:ext cx="8790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Etapa III: Análisis Químico</a:t>
            </a:r>
            <a:endParaRPr lang="es-EC" sz="24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505008" y="1745288"/>
            <a:ext cx="3132249" cy="646331"/>
          </a:xfrm>
          <a:prstGeom prst="rect">
            <a:avLst/>
          </a:prstGeom>
          <a:noFill/>
          <a:ln w="28575">
            <a:solidFill>
              <a:srgbClr val="28A01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Preparación de extractos </a:t>
            </a:r>
          </a:p>
          <a:p>
            <a:pPr algn="ctr"/>
            <a:r>
              <a:rPr lang="es-EC" b="1" dirty="0" smtClean="0"/>
              <a:t>vegetales</a:t>
            </a:r>
            <a:endParaRPr lang="es-EC" b="1" dirty="0"/>
          </a:p>
        </p:txBody>
      </p:sp>
      <p:pic>
        <p:nvPicPr>
          <p:cNvPr id="28" name="Picture 1" descr="C:\Users\XAVIER\Desktop\Comunicado-2-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81878" y="5993989"/>
            <a:ext cx="2287782" cy="591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243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-136402" y="6381328"/>
            <a:ext cx="2723938" cy="372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/>
              <a:t>(</a:t>
            </a:r>
            <a:r>
              <a:rPr lang="es-EC" sz="1400" dirty="0" err="1"/>
              <a:t>Ainsworth</a:t>
            </a:r>
            <a:r>
              <a:rPr lang="es-EC" sz="1400" dirty="0"/>
              <a:t>  </a:t>
            </a:r>
            <a:r>
              <a:rPr lang="es-EC" sz="1400" i="1" dirty="0" smtClean="0"/>
              <a:t>et al., </a:t>
            </a:r>
            <a:r>
              <a:rPr lang="es-EC" sz="1400" dirty="0"/>
              <a:t>2007</a:t>
            </a:r>
            <a:r>
              <a:rPr lang="es-EC" sz="1400" dirty="0" smtClean="0"/>
              <a:t>)</a:t>
            </a:r>
            <a:endParaRPr lang="es-EC" sz="1400" dirty="0"/>
          </a:p>
        </p:txBody>
      </p:sp>
      <p:sp>
        <p:nvSpPr>
          <p:cNvPr id="10" name="Rectángulo 9"/>
          <p:cNvSpPr/>
          <p:nvPr/>
        </p:nvSpPr>
        <p:spPr>
          <a:xfrm>
            <a:off x="3703014" y="3446515"/>
            <a:ext cx="498514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750"/>
              </a:spcAft>
            </a:pPr>
            <a:r>
              <a:rPr lang="es-ES" sz="1400" b="1" dirty="0">
                <a:latin typeface="Arial (Cuerpo)"/>
                <a:ea typeface="Calibri" panose="020F0502020204030204" pitchFamily="34" charset="0"/>
                <a:cs typeface="Times New Roman" panose="02020603050405020304" pitchFamily="18" charset="0"/>
              </a:rPr>
              <a:t>Tabla </a:t>
            </a:r>
            <a:r>
              <a:rPr lang="es-ES" sz="1400" b="1" dirty="0" smtClean="0">
                <a:latin typeface="Arial (Cuerpo)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es-ES" sz="1400" dirty="0" smtClean="0">
                <a:latin typeface="Arial (Cuerpo)"/>
                <a:ea typeface="Calibri" panose="020F0502020204030204" pitchFamily="34" charset="0"/>
                <a:cs typeface="Times New Roman" panose="02020603050405020304" pitchFamily="18" charset="0"/>
              </a:rPr>
              <a:t>Ensayo </a:t>
            </a:r>
            <a:r>
              <a:rPr lang="es-ES" sz="1400" dirty="0">
                <a:latin typeface="Arial (Cuerpo)"/>
                <a:ea typeface="Calibri" panose="020F0502020204030204" pitchFamily="34" charset="0"/>
                <a:cs typeface="Times New Roman" panose="02020603050405020304" pitchFamily="18" charset="0"/>
              </a:rPr>
              <a:t>de Determinación de </a:t>
            </a:r>
            <a:r>
              <a:rPr lang="es-ES" sz="1400" dirty="0" smtClean="0">
                <a:latin typeface="Arial (Cuerpo)"/>
                <a:ea typeface="Calibri" panose="020F0502020204030204" pitchFamily="34" charset="0"/>
                <a:cs typeface="Times New Roman" panose="02020603050405020304" pitchFamily="18" charset="0"/>
              </a:rPr>
              <a:t>Contenido </a:t>
            </a:r>
            <a:r>
              <a:rPr lang="es-ES" sz="1400" dirty="0">
                <a:latin typeface="Arial (Cuerpo)"/>
                <a:ea typeface="Calibri" panose="020F0502020204030204" pitchFamily="34" charset="0"/>
                <a:cs typeface="Times New Roman" panose="02020603050405020304" pitchFamily="18" charset="0"/>
              </a:rPr>
              <a:t>de fenoles</a:t>
            </a:r>
            <a:endParaRPr lang="es-EC" sz="1400" dirty="0">
              <a:latin typeface="Arial (Cuerpo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458540"/>
              </p:ext>
            </p:extLst>
          </p:nvPr>
        </p:nvGraphicFramePr>
        <p:xfrm>
          <a:off x="3347865" y="3862013"/>
          <a:ext cx="5328590" cy="196259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911471">
                  <a:extLst>
                    <a:ext uri="{9D8B030D-6E8A-4147-A177-3AD203B41FA5}">
                      <a16:colId xmlns:a16="http://schemas.microsoft.com/office/drawing/2014/main" xmlns="" val="1647354350"/>
                    </a:ext>
                  </a:extLst>
                </a:gridCol>
                <a:gridCol w="1032744">
                  <a:extLst>
                    <a:ext uri="{9D8B030D-6E8A-4147-A177-3AD203B41FA5}">
                      <a16:colId xmlns:a16="http://schemas.microsoft.com/office/drawing/2014/main" xmlns="" val="3866772903"/>
                    </a:ext>
                  </a:extLst>
                </a:gridCol>
                <a:gridCol w="860307">
                  <a:extLst>
                    <a:ext uri="{9D8B030D-6E8A-4147-A177-3AD203B41FA5}">
                      <a16:colId xmlns:a16="http://schemas.microsoft.com/office/drawing/2014/main" xmlns="" val="1152384288"/>
                    </a:ext>
                  </a:extLst>
                </a:gridCol>
                <a:gridCol w="1402261">
                  <a:extLst>
                    <a:ext uri="{9D8B030D-6E8A-4147-A177-3AD203B41FA5}">
                      <a16:colId xmlns:a16="http://schemas.microsoft.com/office/drawing/2014/main" xmlns="" val="499944520"/>
                    </a:ext>
                  </a:extLst>
                </a:gridCol>
                <a:gridCol w="1121807">
                  <a:extLst>
                    <a:ext uri="{9D8B030D-6E8A-4147-A177-3AD203B41FA5}">
                      <a16:colId xmlns:a16="http://schemas.microsoft.com/office/drawing/2014/main" xmlns="" val="2091597842"/>
                    </a:ext>
                  </a:extLst>
                </a:gridCol>
              </a:tblGrid>
              <a:tr h="86876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Extracto</a:t>
                      </a:r>
                      <a:endParaRPr lang="es-EC" sz="1400" dirty="0">
                        <a:effectLst/>
                      </a:endParaRPr>
                    </a:p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(</a:t>
                      </a:r>
                      <a:r>
                        <a:rPr lang="es-ES" sz="1400" dirty="0" err="1">
                          <a:effectLst/>
                        </a:rPr>
                        <a:t>mL</a:t>
                      </a:r>
                      <a:r>
                        <a:rPr lang="es-ES" sz="1400" dirty="0">
                          <a:effectLst/>
                        </a:rPr>
                        <a:t>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Metanol     (</a:t>
                      </a:r>
                      <a:r>
                        <a:rPr lang="es-ES" sz="1400" dirty="0" err="1">
                          <a:effectLst/>
                        </a:rPr>
                        <a:t>mL</a:t>
                      </a:r>
                      <a:r>
                        <a:rPr lang="es-ES" sz="1400" dirty="0">
                          <a:effectLst/>
                        </a:rPr>
                        <a:t>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Reactivo de </a:t>
                      </a:r>
                      <a:r>
                        <a:rPr lang="es-ES" sz="1400" dirty="0" err="1">
                          <a:effectLst/>
                        </a:rPr>
                        <a:t>Folin-Ciocalteu</a:t>
                      </a:r>
                      <a:endParaRPr lang="es-EC" sz="1400" dirty="0">
                        <a:effectLst/>
                      </a:endParaRPr>
                    </a:p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(mL)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NaHCO</a:t>
                      </a:r>
                      <a:r>
                        <a:rPr lang="es-ES" sz="1400" baseline="-25000" dirty="0" smtClean="0">
                          <a:effectLst/>
                        </a:rPr>
                        <a:t>3</a:t>
                      </a:r>
                      <a:r>
                        <a:rPr lang="es-ES" sz="1400" dirty="0" smtClean="0">
                          <a:effectLst/>
                        </a:rPr>
                        <a:t> </a:t>
                      </a:r>
                      <a:r>
                        <a:rPr lang="es-ES" sz="1400" dirty="0">
                          <a:effectLst/>
                        </a:rPr>
                        <a:t>(7.5%) </a:t>
                      </a:r>
                    </a:p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(mL)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30033324"/>
                  </a:ext>
                </a:extLst>
              </a:tr>
              <a:tr h="42330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Control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0,1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1,5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1,4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86199758"/>
                  </a:ext>
                </a:extLst>
              </a:tr>
              <a:tr h="57917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Muestra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0,1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1,5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1,4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61975702"/>
                  </a:ext>
                </a:extLst>
              </a:tr>
            </a:tbl>
          </a:graphicData>
        </a:graphic>
      </p:graphicFrame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115616" y="26126"/>
            <a:ext cx="7886700" cy="442212"/>
          </a:xfrm>
        </p:spPr>
        <p:txBody>
          <a:bodyPr>
            <a:normAutofit fontScale="90000"/>
          </a:bodyPr>
          <a:lstStyle/>
          <a:p>
            <a:pPr algn="r"/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699792" y="1118241"/>
            <a:ext cx="8428815" cy="949439"/>
          </a:xfrm>
          <a:prstGeom prst="rect">
            <a:avLst/>
          </a:prstGeom>
        </p:spPr>
        <p:txBody>
          <a:bodyPr/>
          <a:lstStyle/>
          <a:p>
            <a:r>
              <a:rPr lang="es-ES" sz="2400" dirty="0"/>
              <a:t>Método de </a:t>
            </a:r>
            <a:r>
              <a:rPr lang="es-ES" sz="2400" dirty="0" err="1" smtClean="0"/>
              <a:t>Folin-Ciocalteu</a:t>
            </a:r>
            <a:endParaRPr lang="es-EC" sz="24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93567" y="684723"/>
            <a:ext cx="8790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Etapa III: Análisis Químico </a:t>
            </a:r>
            <a:endParaRPr lang="es-EC" sz="2400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34859"/>
          <a:stretch/>
        </p:blipFill>
        <p:spPr>
          <a:xfrm>
            <a:off x="535276" y="3862013"/>
            <a:ext cx="2596564" cy="194001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198" name="Picture 6" descr="Imagen relacion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71"/>
          <a:stretch/>
        </p:blipFill>
        <p:spPr bwMode="auto">
          <a:xfrm>
            <a:off x="539552" y="1665472"/>
            <a:ext cx="8136904" cy="1782061"/>
          </a:xfrm>
          <a:prstGeom prst="rect">
            <a:avLst/>
          </a:prstGeom>
          <a:noFill/>
          <a:ln>
            <a:solidFill>
              <a:srgbClr val="28A01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" descr="C:\Users\XAVIER\Desktop\Comunicado-2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5933" y="5976180"/>
            <a:ext cx="2287782" cy="591476"/>
          </a:xfrm>
          <a:prstGeom prst="rect">
            <a:avLst/>
          </a:prstGeom>
          <a:noFill/>
        </p:spPr>
      </p:pic>
      <p:sp>
        <p:nvSpPr>
          <p:cNvPr id="14" name="CuadroTexto 13"/>
          <p:cNvSpPr txBox="1"/>
          <p:nvPr/>
        </p:nvSpPr>
        <p:spPr>
          <a:xfrm>
            <a:off x="463268" y="3500884"/>
            <a:ext cx="3676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Figura 17.</a:t>
            </a:r>
            <a:r>
              <a:rPr lang="es-EC" sz="1400" dirty="0" smtClean="0"/>
              <a:t>Mecanismo de </a:t>
            </a:r>
            <a:r>
              <a:rPr lang="es-EC" sz="1400" dirty="0" err="1" smtClean="0"/>
              <a:t>Folin</a:t>
            </a:r>
            <a:r>
              <a:rPr lang="es-EC" sz="1400" dirty="0" smtClean="0"/>
              <a:t> </a:t>
            </a:r>
            <a:r>
              <a:rPr lang="es-EC" sz="1400" dirty="0" err="1" smtClean="0"/>
              <a:t>Ciocalteu</a:t>
            </a:r>
            <a:endParaRPr lang="es-EC" sz="14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463268" y="5802029"/>
            <a:ext cx="292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Figura 18. </a:t>
            </a:r>
            <a:r>
              <a:rPr lang="es-EC" sz="1400" dirty="0" smtClean="0"/>
              <a:t>Reacción colorimétrica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86044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283968" y="3419093"/>
            <a:ext cx="53191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C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Tabla 4.</a:t>
            </a:r>
            <a:r>
              <a:rPr lang="es-EC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Determinación de Carácter Antioxidante.</a:t>
            </a:r>
            <a:endParaRPr lang="es-EC" sz="14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-1539231" y="6309320"/>
            <a:ext cx="5823199" cy="428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( </a:t>
            </a:r>
            <a:r>
              <a:rPr lang="es-EC" sz="1400" dirty="0" err="1" smtClean="0"/>
              <a:t>Ainsworth</a:t>
            </a:r>
            <a:r>
              <a:rPr lang="es-EC" sz="1400" dirty="0" smtClean="0"/>
              <a:t> </a:t>
            </a:r>
            <a:r>
              <a:rPr lang="es-EC" sz="1400" i="1" dirty="0" smtClean="0"/>
              <a:t>et al., </a:t>
            </a:r>
            <a:r>
              <a:rPr lang="es-EC" sz="1400" dirty="0" smtClean="0"/>
              <a:t>2007).</a:t>
            </a:r>
            <a:endParaRPr lang="es-EC" sz="14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679772"/>
              </p:ext>
            </p:extLst>
          </p:nvPr>
        </p:nvGraphicFramePr>
        <p:xfrm>
          <a:off x="4418533" y="3795140"/>
          <a:ext cx="4185914" cy="187326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85840">
                  <a:extLst>
                    <a:ext uri="{9D8B030D-6E8A-4147-A177-3AD203B41FA5}">
                      <a16:colId xmlns:a16="http://schemas.microsoft.com/office/drawing/2014/main" xmlns="" val="3384595007"/>
                    </a:ext>
                  </a:extLst>
                </a:gridCol>
                <a:gridCol w="1124832">
                  <a:extLst>
                    <a:ext uri="{9D8B030D-6E8A-4147-A177-3AD203B41FA5}">
                      <a16:colId xmlns:a16="http://schemas.microsoft.com/office/drawing/2014/main" xmlns="" val="1222778582"/>
                    </a:ext>
                  </a:extLst>
                </a:gridCol>
                <a:gridCol w="1007364">
                  <a:extLst>
                    <a:ext uri="{9D8B030D-6E8A-4147-A177-3AD203B41FA5}">
                      <a16:colId xmlns:a16="http://schemas.microsoft.com/office/drawing/2014/main" xmlns="" val="1818248352"/>
                    </a:ext>
                  </a:extLst>
                </a:gridCol>
                <a:gridCol w="967878">
                  <a:extLst>
                    <a:ext uri="{9D8B030D-6E8A-4147-A177-3AD203B41FA5}">
                      <a16:colId xmlns:a16="http://schemas.microsoft.com/office/drawing/2014/main" xmlns="" val="3216026197"/>
                    </a:ext>
                  </a:extLst>
                </a:gridCol>
              </a:tblGrid>
              <a:tr h="59901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 (Cuerpo)"/>
                        </a:rPr>
                        <a:t> </a:t>
                      </a:r>
                      <a:endParaRPr lang="es-EC" sz="1400" dirty="0">
                        <a:effectLst/>
                        <a:latin typeface="Arial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 (Cuerpo)"/>
                        </a:rPr>
                        <a:t>Metanol (mL)</a:t>
                      </a:r>
                      <a:endParaRPr lang="es-EC" sz="1400" dirty="0">
                        <a:effectLst/>
                        <a:latin typeface="Arial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 (Cuerpo)"/>
                        </a:rPr>
                        <a:t>Extracto (mL)</a:t>
                      </a:r>
                      <a:endParaRPr lang="es-EC" sz="1400" dirty="0">
                        <a:effectLst/>
                        <a:latin typeface="Arial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 (Cuerpo)"/>
                        </a:rPr>
                        <a:t>DPPH (mL)</a:t>
                      </a:r>
                      <a:endParaRPr lang="es-EC" sz="1400" dirty="0">
                        <a:effectLst/>
                        <a:latin typeface="Arial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26215600"/>
                  </a:ext>
                </a:extLst>
              </a:tr>
              <a:tr h="4110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 (Cuerpo)"/>
                        </a:rPr>
                        <a:t>Blanco</a:t>
                      </a:r>
                      <a:endParaRPr lang="es-EC" sz="1400">
                        <a:effectLst/>
                        <a:latin typeface="Arial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 (Cuerpo)"/>
                        </a:rPr>
                        <a:t>3.3</a:t>
                      </a:r>
                      <a:endParaRPr lang="es-EC" sz="1400" dirty="0">
                        <a:effectLst/>
                        <a:latin typeface="Arial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 (Cuerpo)"/>
                        </a:rPr>
                        <a:t>0.5</a:t>
                      </a:r>
                      <a:endParaRPr lang="es-EC" sz="1400" dirty="0">
                        <a:effectLst/>
                        <a:latin typeface="Arial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 (Cuerpo)"/>
                        </a:rPr>
                        <a:t>0</a:t>
                      </a:r>
                      <a:endParaRPr lang="es-EC" sz="1400">
                        <a:effectLst/>
                        <a:latin typeface="Arial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05113509"/>
                  </a:ext>
                </a:extLst>
              </a:tr>
              <a:tr h="4110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 (Cuerpo)"/>
                        </a:rPr>
                        <a:t>Control</a:t>
                      </a:r>
                      <a:endParaRPr lang="es-EC" sz="1400">
                        <a:effectLst/>
                        <a:latin typeface="Arial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 (Cuerpo)"/>
                        </a:rPr>
                        <a:t>3.5</a:t>
                      </a:r>
                      <a:endParaRPr lang="es-EC" sz="1400">
                        <a:effectLst/>
                        <a:latin typeface="Arial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 (Cuerpo)"/>
                        </a:rPr>
                        <a:t>0</a:t>
                      </a:r>
                      <a:endParaRPr lang="es-EC" sz="1400" dirty="0">
                        <a:effectLst/>
                        <a:latin typeface="Arial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 (Cuerpo)"/>
                        </a:rPr>
                        <a:t>0.3</a:t>
                      </a:r>
                      <a:endParaRPr lang="es-EC" sz="1400">
                        <a:effectLst/>
                        <a:latin typeface="Arial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4682712"/>
                  </a:ext>
                </a:extLst>
              </a:tr>
              <a:tr h="4110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 (Cuerpo)"/>
                        </a:rPr>
                        <a:t>Muestra </a:t>
                      </a:r>
                      <a:endParaRPr lang="es-EC" sz="1400" dirty="0">
                        <a:effectLst/>
                        <a:latin typeface="Arial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 (Cuerpo)"/>
                        </a:rPr>
                        <a:t>3</a:t>
                      </a:r>
                      <a:endParaRPr lang="es-EC" sz="1400" dirty="0">
                        <a:effectLst/>
                        <a:latin typeface="Arial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 (Cuerpo)"/>
                        </a:rPr>
                        <a:t>0.5</a:t>
                      </a:r>
                      <a:endParaRPr lang="es-EC" sz="1400" dirty="0">
                        <a:effectLst/>
                        <a:latin typeface="Arial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 (Cuerpo)"/>
                        </a:rPr>
                        <a:t>0.3</a:t>
                      </a:r>
                      <a:endParaRPr lang="es-EC" sz="1400" dirty="0">
                        <a:effectLst/>
                        <a:latin typeface="Arial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13660048"/>
                  </a:ext>
                </a:extLst>
              </a:tr>
            </a:tbl>
          </a:graphicData>
        </a:graphic>
      </p:graphicFrame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1115616" y="26126"/>
            <a:ext cx="7886700" cy="442212"/>
          </a:xfrm>
        </p:spPr>
        <p:txBody>
          <a:bodyPr>
            <a:normAutofit fontScale="90000"/>
          </a:bodyPr>
          <a:lstStyle/>
          <a:p>
            <a:pPr algn="r"/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679577" y="1290877"/>
            <a:ext cx="8088438" cy="8764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z="2400" dirty="0" smtClean="0"/>
              <a:t>Método </a:t>
            </a:r>
            <a:r>
              <a:rPr lang="es-ES" sz="2400" dirty="0"/>
              <a:t>de </a:t>
            </a:r>
            <a:r>
              <a:rPr lang="es-ES" sz="2400" dirty="0" smtClean="0"/>
              <a:t>eliminación </a:t>
            </a:r>
            <a:r>
              <a:rPr lang="es-ES" sz="2400" dirty="0"/>
              <a:t>de radicales DPPH</a:t>
            </a:r>
            <a:endParaRPr lang="es-EC" sz="2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70709" y="756573"/>
            <a:ext cx="8790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latin typeface="+mj-lt"/>
              </a:rPr>
              <a:t>Etapa III: Análisis Químico </a:t>
            </a:r>
            <a:endParaRPr lang="es-EC" sz="2400" b="1" dirty="0">
              <a:latin typeface="+mj-lt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/>
          <a:srcRect t="25503" b="10341"/>
          <a:stretch/>
        </p:blipFill>
        <p:spPr>
          <a:xfrm>
            <a:off x="611560" y="3790129"/>
            <a:ext cx="3329766" cy="187827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220" name="Picture 4" descr="Resultado de imagen para dpph COL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72"/>
          <a:stretch/>
        </p:blipFill>
        <p:spPr bwMode="auto">
          <a:xfrm>
            <a:off x="611560" y="1847695"/>
            <a:ext cx="7992887" cy="1525522"/>
          </a:xfrm>
          <a:prstGeom prst="rect">
            <a:avLst/>
          </a:prstGeom>
          <a:noFill/>
          <a:ln>
            <a:solidFill>
              <a:srgbClr val="28A01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539969" y="3396155"/>
            <a:ext cx="51118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C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Figura 19.</a:t>
            </a:r>
            <a:r>
              <a:rPr lang="es-EC" sz="14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Mecanismo de reacción DPPH</a:t>
            </a:r>
            <a:endParaRPr lang="es-EC" sz="14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539969" y="5668403"/>
            <a:ext cx="51838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C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Figura 20.</a:t>
            </a:r>
            <a:r>
              <a:rPr lang="es-EC" sz="14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Reacción colorimétrica</a:t>
            </a:r>
            <a:endParaRPr lang="es-EC" sz="14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" descr="C:\Users\XAVIER\Desktop\Comunicado-2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5933" y="5976180"/>
            <a:ext cx="2287782" cy="591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088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5"/>
          <p:cNvSpPr>
            <a:spLocks noGrp="1"/>
          </p:cNvSpPr>
          <p:nvPr>
            <p:ph type="title"/>
          </p:nvPr>
        </p:nvSpPr>
        <p:spPr>
          <a:xfrm>
            <a:off x="611560" y="0"/>
            <a:ext cx="8105215" cy="416289"/>
          </a:xfrm>
        </p:spPr>
        <p:txBody>
          <a:bodyPr>
            <a:normAutofit fontScale="90000"/>
          </a:bodyPr>
          <a:lstStyle/>
          <a:p>
            <a:pPr algn="r"/>
            <a:r>
              <a:rPr lang="es-EC" b="1" dirty="0" smtClean="0">
                <a:solidFill>
                  <a:schemeClr val="tx2"/>
                </a:solidFill>
              </a:rPr>
              <a:t>Problema</a:t>
            </a:r>
            <a:endParaRPr lang="es-EC" b="1" dirty="0">
              <a:solidFill>
                <a:schemeClr val="tx2"/>
              </a:solidFill>
            </a:endParaRPr>
          </a:p>
        </p:txBody>
      </p:sp>
      <p:pic>
        <p:nvPicPr>
          <p:cNvPr id="5" name="Picture 1" descr="C:\Users\XAVIER\Desktop\Comunicado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6021288"/>
            <a:ext cx="2287782" cy="591476"/>
          </a:xfrm>
          <a:prstGeom prst="rect">
            <a:avLst/>
          </a:prstGeom>
          <a:noFill/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4183523964"/>
              </p:ext>
            </p:extLst>
          </p:nvPr>
        </p:nvGraphicFramePr>
        <p:xfrm>
          <a:off x="323528" y="836712"/>
          <a:ext cx="856895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251520" y="6458875"/>
            <a:ext cx="5675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(</a:t>
            </a:r>
            <a:r>
              <a:rPr lang="es-EC" sz="1400" dirty="0" err="1" smtClean="0"/>
              <a:t>Dasgupta</a:t>
            </a:r>
            <a:r>
              <a:rPr lang="es-EC" sz="1400" dirty="0" smtClean="0"/>
              <a:t> </a:t>
            </a:r>
            <a:r>
              <a:rPr lang="es-EC" sz="1400" i="1" dirty="0"/>
              <a:t>et al.,</a:t>
            </a:r>
            <a:r>
              <a:rPr lang="es-EC" sz="1400" dirty="0"/>
              <a:t> </a:t>
            </a:r>
            <a:r>
              <a:rPr lang="es-EC" sz="1400" dirty="0" smtClean="0"/>
              <a:t>2013; )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37468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3347864" y="35044"/>
            <a:ext cx="5670630" cy="85725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9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r>
              <a:rPr lang="es-EC" sz="2900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/>
            </a:r>
            <a:br>
              <a:rPr lang="es-EC" sz="2900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</a:br>
            <a:endParaRPr lang="es-EC" sz="2900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16 Rectángulo"/>
          <p:cNvSpPr>
            <a:spLocks noChangeArrowheads="1"/>
          </p:cNvSpPr>
          <p:nvPr/>
        </p:nvSpPr>
        <p:spPr bwMode="auto">
          <a:xfrm>
            <a:off x="1241318" y="731870"/>
            <a:ext cx="74351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AR" altLang="es-EC" sz="2400" b="1" dirty="0" smtClean="0"/>
              <a:t>Etapa I: Desinfección </a:t>
            </a:r>
            <a:r>
              <a:rPr lang="es-AR" altLang="es-EC" sz="2400" b="1" dirty="0"/>
              <a:t>e Introducción de </a:t>
            </a:r>
            <a:r>
              <a:rPr lang="es-AR" altLang="es-EC" sz="2400" b="1" dirty="0" smtClean="0"/>
              <a:t>Explantes</a:t>
            </a:r>
            <a:endParaRPr lang="es-AR" altLang="es-EC" sz="2400" b="1" dirty="0"/>
          </a:p>
        </p:txBody>
      </p:sp>
      <p:sp>
        <p:nvSpPr>
          <p:cNvPr id="4" name="Rectángulo 3"/>
          <p:cNvSpPr/>
          <p:nvPr/>
        </p:nvSpPr>
        <p:spPr>
          <a:xfrm>
            <a:off x="321595" y="6453336"/>
            <a:ext cx="28478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sz="1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Tutle</a:t>
            </a:r>
            <a:r>
              <a:rPr lang="es-EC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2004</a:t>
            </a:r>
            <a:r>
              <a:rPr lang="es-EC" sz="1400" dirty="0" smtClean="0"/>
              <a:t>; </a:t>
            </a:r>
            <a:r>
              <a:rPr lang="es-EC" sz="1400" dirty="0" err="1" smtClean="0"/>
              <a:t>Texeira</a:t>
            </a:r>
            <a:r>
              <a:rPr lang="es-EC" sz="1400" dirty="0" smtClean="0"/>
              <a:t> </a:t>
            </a:r>
            <a:r>
              <a:rPr lang="es-EC" sz="1400" i="1" dirty="0"/>
              <a:t>et </a:t>
            </a:r>
            <a:r>
              <a:rPr lang="es-EC" sz="1400" i="1" dirty="0" smtClean="0"/>
              <a:t>al.</a:t>
            </a:r>
            <a:r>
              <a:rPr lang="es-EC" sz="1400" dirty="0" smtClean="0"/>
              <a:t>, </a:t>
            </a:r>
            <a:r>
              <a:rPr lang="es-EC" sz="1400" dirty="0"/>
              <a:t>2015)</a:t>
            </a: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956773857"/>
              </p:ext>
            </p:extLst>
          </p:nvPr>
        </p:nvGraphicFramePr>
        <p:xfrm>
          <a:off x="502189" y="1404014"/>
          <a:ext cx="6026661" cy="4041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ángulo 1"/>
          <p:cNvSpPr/>
          <p:nvPr/>
        </p:nvSpPr>
        <p:spPr>
          <a:xfrm>
            <a:off x="321595" y="551992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1400" b="1" dirty="0">
                <a:ea typeface="Calibri" panose="020F0502020204030204" pitchFamily="34" charset="0"/>
              </a:rPr>
              <a:t>Figura </a:t>
            </a:r>
            <a:r>
              <a:rPr lang="es-EC" sz="1400" b="1" dirty="0" smtClean="0">
                <a:ea typeface="Calibri" panose="020F0502020204030204" pitchFamily="34" charset="0"/>
              </a:rPr>
              <a:t>21. </a:t>
            </a:r>
            <a:r>
              <a:rPr lang="es-EC" sz="1400" dirty="0">
                <a:ea typeface="Calibri" panose="020F0502020204030204" pitchFamily="34" charset="0"/>
              </a:rPr>
              <a:t>Gráfica de porcentajes de </a:t>
            </a:r>
            <a:r>
              <a:rPr lang="es-EC" sz="1400" dirty="0" smtClean="0">
                <a:ea typeface="Calibri" panose="020F0502020204030204" pitchFamily="34" charset="0"/>
              </a:rPr>
              <a:t>contaminación.</a:t>
            </a:r>
            <a:endParaRPr lang="es-EC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6660231" y="1389756"/>
            <a:ext cx="2028860" cy="1491586"/>
          </a:xfrm>
          <a:prstGeom prst="rect">
            <a:avLst/>
          </a:prstGeom>
          <a:noFill/>
          <a:ln>
            <a:solidFill>
              <a:srgbClr val="28A01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Prueba chi</a:t>
            </a:r>
            <a:r>
              <a:rPr lang="es-EC" baseline="30000" dirty="0" smtClean="0"/>
              <a:t>2</a:t>
            </a:r>
            <a:r>
              <a:rPr lang="es-EC" dirty="0" smtClean="0"/>
              <a:t> (x</a:t>
            </a:r>
            <a:r>
              <a:rPr lang="es-EC" baseline="30000" dirty="0" smtClean="0"/>
              <a:t>2</a:t>
            </a:r>
            <a:r>
              <a:rPr lang="es-EC" dirty="0" smtClean="0"/>
              <a:t>) de </a:t>
            </a:r>
            <a:r>
              <a:rPr lang="es-EC" dirty="0"/>
              <a:t>independencia entre bacteria y tratamientos</a:t>
            </a:r>
            <a:endParaRPr lang="es-EC" dirty="0" smtClean="0"/>
          </a:p>
          <a:p>
            <a:pPr algn="ctr"/>
            <a:r>
              <a:rPr lang="es-EC" dirty="0" smtClean="0"/>
              <a:t>p=0,125</a:t>
            </a:r>
            <a:endParaRPr lang="es-EC" dirty="0"/>
          </a:p>
        </p:txBody>
      </p:sp>
      <p:pic>
        <p:nvPicPr>
          <p:cNvPr id="21" name="Imagen 20" descr="C:\Users\Windows 7\Google Drive\Fotos tesis dulcamara\IMG_0727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92" t="58164" r="14957"/>
          <a:stretch/>
        </p:blipFill>
        <p:spPr bwMode="auto">
          <a:xfrm>
            <a:off x="6691517" y="3288042"/>
            <a:ext cx="2028859" cy="167354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sp>
        <p:nvSpPr>
          <p:cNvPr id="22" name="CuadroTexto 21"/>
          <p:cNvSpPr txBox="1"/>
          <p:nvPr/>
        </p:nvSpPr>
        <p:spPr>
          <a:xfrm>
            <a:off x="6607665" y="4975849"/>
            <a:ext cx="213399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Figura 22. </a:t>
            </a:r>
            <a:r>
              <a:rPr lang="es-EC" sz="1400" dirty="0" smtClean="0"/>
              <a:t>Bacteria Tratamiento “T4”</a:t>
            </a:r>
            <a:endParaRPr lang="es-EC" sz="1400" dirty="0"/>
          </a:p>
        </p:txBody>
      </p:sp>
      <p:pic>
        <p:nvPicPr>
          <p:cNvPr id="10" name="Picture 1" descr="C:\Users\XAVIER\Desktop\Comunicado-2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5933" y="5976180"/>
            <a:ext cx="2287782" cy="591476"/>
          </a:xfrm>
          <a:prstGeom prst="rect">
            <a:avLst/>
          </a:prstGeom>
          <a:noFill/>
        </p:spPr>
      </p:pic>
      <p:sp>
        <p:nvSpPr>
          <p:cNvPr id="3" name="Flecha derecha 2"/>
          <p:cNvSpPr/>
          <p:nvPr/>
        </p:nvSpPr>
        <p:spPr>
          <a:xfrm rot="17101194">
            <a:off x="6749895" y="4237690"/>
            <a:ext cx="654388" cy="2402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7069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3320861" y="22503"/>
            <a:ext cx="5670630" cy="85725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9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</a:t>
            </a:r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Discusión</a:t>
            </a:r>
            <a: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16 Rectángulo"/>
          <p:cNvSpPr>
            <a:spLocks noChangeArrowheads="1"/>
          </p:cNvSpPr>
          <p:nvPr/>
        </p:nvSpPr>
        <p:spPr bwMode="auto">
          <a:xfrm>
            <a:off x="1045190" y="815825"/>
            <a:ext cx="7879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AR" altLang="es-EC" sz="2400" b="1" dirty="0" smtClean="0"/>
              <a:t>Etapa I:Desinfección </a:t>
            </a:r>
            <a:r>
              <a:rPr lang="es-AR" altLang="es-EC" sz="2400" b="1" dirty="0"/>
              <a:t>e Introducción de </a:t>
            </a:r>
            <a:r>
              <a:rPr lang="es-AR" altLang="es-EC" sz="2400" b="1" dirty="0" smtClean="0"/>
              <a:t>Explantes</a:t>
            </a:r>
            <a:endParaRPr lang="es-AR" altLang="es-EC" sz="2400" b="1" dirty="0"/>
          </a:p>
        </p:txBody>
      </p:sp>
      <p:sp>
        <p:nvSpPr>
          <p:cNvPr id="4" name="Rectángulo 3"/>
          <p:cNvSpPr/>
          <p:nvPr/>
        </p:nvSpPr>
        <p:spPr>
          <a:xfrm>
            <a:off x="341874" y="6453336"/>
            <a:ext cx="20698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/>
              <a:t>(Borges </a:t>
            </a:r>
            <a:r>
              <a:rPr lang="es-EC" sz="1400" i="1" dirty="0"/>
              <a:t>et al.,</a:t>
            </a:r>
            <a:r>
              <a:rPr lang="es-EC" sz="1400" dirty="0"/>
              <a:t> 2009)</a:t>
            </a:r>
            <a:endParaRPr lang="es-EC" sz="1400" dirty="0">
              <a:latin typeface="+mj-l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11560" y="5517232"/>
            <a:ext cx="58143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dirty="0">
                <a:ea typeface="Calibri" panose="020F0502020204030204" pitchFamily="34" charset="0"/>
              </a:rPr>
              <a:t>Figura </a:t>
            </a:r>
            <a:r>
              <a:rPr lang="es-EC" sz="1400" b="1" dirty="0" smtClean="0">
                <a:ea typeface="Calibri" panose="020F0502020204030204" pitchFamily="34" charset="0"/>
              </a:rPr>
              <a:t>23. </a:t>
            </a:r>
            <a:r>
              <a:rPr lang="es-EC" sz="1400" dirty="0"/>
              <a:t>Gráfica de porcentajes </a:t>
            </a:r>
            <a:r>
              <a:rPr lang="es-EC" sz="1400" dirty="0" smtClean="0"/>
              <a:t>oxidación </a:t>
            </a:r>
            <a:r>
              <a:rPr lang="es-EC" sz="1400" dirty="0"/>
              <a:t>a los 21 días de siembra.</a:t>
            </a:r>
          </a:p>
        </p:txBody>
      </p:sp>
      <p:graphicFrame>
        <p:nvGraphicFramePr>
          <p:cNvPr id="20" name="Gráfico 19"/>
          <p:cNvGraphicFramePr/>
          <p:nvPr>
            <p:extLst>
              <p:ext uri="{D42A27DB-BD31-4B8C-83A1-F6EECF244321}">
                <p14:modId xmlns:p14="http://schemas.microsoft.com/office/powerpoint/2010/main" val="4110201898"/>
              </p:ext>
            </p:extLst>
          </p:nvPr>
        </p:nvGraphicFramePr>
        <p:xfrm>
          <a:off x="755576" y="1542174"/>
          <a:ext cx="7776864" cy="3975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1" descr="C:\Users\XAVIER\Desktop\Comunicado-2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5933" y="5976180"/>
            <a:ext cx="2287782" cy="591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526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3418041" y="17824"/>
            <a:ext cx="5670630" cy="85725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9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r>
              <a:rPr lang="es-EC" sz="29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9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sz="2900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16 Rectángulo"/>
          <p:cNvSpPr>
            <a:spLocks noChangeArrowheads="1"/>
          </p:cNvSpPr>
          <p:nvPr/>
        </p:nvSpPr>
        <p:spPr bwMode="auto">
          <a:xfrm>
            <a:off x="524208" y="830043"/>
            <a:ext cx="79858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AR" altLang="es-EC" sz="2400" b="1" dirty="0" smtClean="0"/>
              <a:t>Etapa II: Inducción </a:t>
            </a:r>
            <a:r>
              <a:rPr lang="es-AR" altLang="es-EC" sz="2400" b="1" dirty="0"/>
              <a:t>a formación de callo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23528" y="6453336"/>
            <a:ext cx="687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/>
              <a:t>(</a:t>
            </a:r>
            <a:r>
              <a:rPr lang="es-ES" sz="1400" dirty="0" err="1" smtClean="0"/>
              <a:t>Mizonobe</a:t>
            </a:r>
            <a:r>
              <a:rPr lang="es-ES" sz="1400" dirty="0" smtClean="0"/>
              <a:t>, 2001 </a:t>
            </a:r>
            <a:r>
              <a:rPr lang="es-ES" sz="1400" dirty="0"/>
              <a:t>; Santos </a:t>
            </a:r>
            <a:r>
              <a:rPr lang="es-ES" sz="1400" i="1" dirty="0"/>
              <a:t>et al</a:t>
            </a:r>
            <a:r>
              <a:rPr lang="es-ES" sz="1400" i="1" dirty="0" smtClean="0"/>
              <a:t>.,</a:t>
            </a:r>
            <a:r>
              <a:rPr lang="es-ES" sz="1400" dirty="0" smtClean="0"/>
              <a:t> 2014 </a:t>
            </a:r>
            <a:r>
              <a:rPr lang="es-ES" sz="1400" dirty="0"/>
              <a:t>;</a:t>
            </a:r>
            <a:r>
              <a:rPr lang="es-EC" sz="1400" dirty="0"/>
              <a:t> </a:t>
            </a:r>
            <a:r>
              <a:rPr lang="es-EC" sz="1400" dirty="0" err="1" smtClean="0"/>
              <a:t>Smetanska</a:t>
            </a:r>
            <a:r>
              <a:rPr lang="es-EC" sz="1400" dirty="0"/>
              <a:t>,</a:t>
            </a:r>
            <a:r>
              <a:rPr lang="es-EC" sz="1400" dirty="0" smtClean="0"/>
              <a:t> 2008; </a:t>
            </a:r>
            <a:r>
              <a:rPr lang="es-EC" sz="1400" dirty="0"/>
              <a:t>Rodríguez </a:t>
            </a:r>
            <a:r>
              <a:rPr lang="es-EC" sz="1400" i="1" dirty="0"/>
              <a:t>et al</a:t>
            </a:r>
            <a:r>
              <a:rPr lang="es-EC" sz="1400" dirty="0" smtClean="0"/>
              <a:t>., 2014</a:t>
            </a:r>
            <a:r>
              <a:rPr lang="es-EC" sz="1400" dirty="0"/>
              <a:t>)  </a:t>
            </a:r>
            <a:endParaRPr lang="es-EC" sz="1400" dirty="0">
              <a:latin typeface="+mj-l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23528" y="5077784"/>
            <a:ext cx="5451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>
                <a:ea typeface="Calibri" panose="020F0502020204030204" pitchFamily="34" charset="0"/>
              </a:rPr>
              <a:t>Figura </a:t>
            </a:r>
            <a:r>
              <a:rPr lang="es-EC" sz="1400" b="1" dirty="0" smtClean="0">
                <a:ea typeface="Calibri" panose="020F0502020204030204" pitchFamily="34" charset="0"/>
              </a:rPr>
              <a:t>24. </a:t>
            </a:r>
            <a:r>
              <a:rPr lang="es-EC" sz="1400" dirty="0"/>
              <a:t>Gráfica de </a:t>
            </a:r>
            <a:r>
              <a:rPr lang="es-EC" sz="1400" dirty="0" smtClean="0"/>
              <a:t>porcentajes de </a:t>
            </a:r>
            <a:r>
              <a:rPr lang="en-US" sz="1400" dirty="0" err="1"/>
              <a:t>Presencia</a:t>
            </a:r>
            <a:r>
              <a:rPr lang="en-US" sz="1400" dirty="0"/>
              <a:t> de </a:t>
            </a:r>
            <a:r>
              <a:rPr lang="en-US" sz="1400" dirty="0" err="1"/>
              <a:t>callo</a:t>
            </a:r>
            <a:r>
              <a:rPr lang="en-US" sz="1400" dirty="0"/>
              <a:t> a los 60 </a:t>
            </a:r>
            <a:r>
              <a:rPr lang="en-US" sz="1400" dirty="0" err="1"/>
              <a:t>días</a:t>
            </a:r>
            <a:r>
              <a:rPr lang="en-US" sz="1400" dirty="0"/>
              <a:t> de </a:t>
            </a:r>
            <a:r>
              <a:rPr lang="en-US" sz="1400" dirty="0" err="1"/>
              <a:t>siembra</a:t>
            </a:r>
            <a:endParaRPr lang="es-EC" sz="1400" dirty="0"/>
          </a:p>
        </p:txBody>
      </p:sp>
      <p:sp>
        <p:nvSpPr>
          <p:cNvPr id="19" name="Rectángulo 18"/>
          <p:cNvSpPr/>
          <p:nvPr/>
        </p:nvSpPr>
        <p:spPr>
          <a:xfrm>
            <a:off x="5510318" y="3635404"/>
            <a:ext cx="3637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>
                <a:ea typeface="Calibri" panose="020F0502020204030204" pitchFamily="34" charset="0"/>
              </a:rPr>
              <a:t>Figura </a:t>
            </a:r>
            <a:r>
              <a:rPr lang="es-EC" sz="1400" b="1" dirty="0" smtClean="0">
                <a:ea typeface="Calibri" panose="020F0502020204030204" pitchFamily="34" charset="0"/>
              </a:rPr>
              <a:t>25. </a:t>
            </a:r>
            <a:r>
              <a:rPr lang="es-EC" sz="1400" dirty="0" smtClean="0">
                <a:ea typeface="Calibri" panose="020F0502020204030204" pitchFamily="34" charset="0"/>
              </a:rPr>
              <a:t>A. Callo </a:t>
            </a:r>
            <a:r>
              <a:rPr lang="es-EC" sz="1400" dirty="0">
                <a:ea typeface="Calibri" panose="020F0502020204030204" pitchFamily="34" charset="0"/>
              </a:rPr>
              <a:t>de Hoja en formación. </a:t>
            </a:r>
            <a:r>
              <a:rPr lang="es-EC" sz="1400" dirty="0" smtClean="0">
                <a:ea typeface="Calibri" panose="020F0502020204030204" pitchFamily="34" charset="0"/>
              </a:rPr>
              <a:t>B. Callo </a:t>
            </a:r>
            <a:r>
              <a:rPr lang="es-EC" sz="1400" dirty="0">
                <a:ea typeface="Calibri" panose="020F0502020204030204" pitchFamily="34" charset="0"/>
              </a:rPr>
              <a:t>de Hoja 60 </a:t>
            </a:r>
            <a:r>
              <a:rPr lang="es-EC" sz="1400" dirty="0" smtClean="0">
                <a:ea typeface="Calibri" panose="020F0502020204030204" pitchFamily="34" charset="0"/>
              </a:rPr>
              <a:t>días (0.8 X) </a:t>
            </a:r>
            <a:r>
              <a:rPr lang="es-EC" sz="1400" dirty="0">
                <a:ea typeface="Calibri" panose="020F0502020204030204" pitchFamily="34" charset="0"/>
              </a:rPr>
              <a:t>(Friable</a:t>
            </a:r>
            <a:r>
              <a:rPr lang="es-EC" sz="1400" dirty="0" smtClean="0">
                <a:ea typeface="Calibri" panose="020F0502020204030204" pitchFamily="34" charset="0"/>
              </a:rPr>
              <a:t>).</a:t>
            </a:r>
            <a:endParaRPr lang="es-EC" sz="1400" dirty="0"/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2121220450"/>
              </p:ext>
            </p:extLst>
          </p:nvPr>
        </p:nvGraphicFramePr>
        <p:xfrm>
          <a:off x="328877" y="1697596"/>
          <a:ext cx="5112567" cy="3358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" name="Grupo 7"/>
          <p:cNvGrpSpPr/>
          <p:nvPr/>
        </p:nvGrpSpPr>
        <p:grpSpPr>
          <a:xfrm>
            <a:off x="5652120" y="1687293"/>
            <a:ext cx="3142891" cy="1909807"/>
            <a:chOff x="5906607" y="2353664"/>
            <a:chExt cx="2688787" cy="154893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0" t="1961" r="38158" b="6862"/>
            <a:stretch/>
          </p:blipFill>
          <p:spPr>
            <a:xfrm>
              <a:off x="7179045" y="2353664"/>
              <a:ext cx="1416349" cy="15489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Imagen 11" descr="C:\Users\Windows 7\Google Drive\Fotos tesis dulcamara\IMG_0788.JP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7" t="23891" r="23982" b="48805"/>
            <a:stretch/>
          </p:blipFill>
          <p:spPr bwMode="auto">
            <a:xfrm rot="16200000">
              <a:off x="5768362" y="2491911"/>
              <a:ext cx="1548929" cy="12724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CuadroTexto 5"/>
            <p:cNvSpPr txBox="1"/>
            <p:nvPr/>
          </p:nvSpPr>
          <p:spPr>
            <a:xfrm>
              <a:off x="5906607" y="3699259"/>
              <a:ext cx="247815" cy="187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900" dirty="0"/>
                <a:t>A</a:t>
              </a: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7179046" y="3695847"/>
              <a:ext cx="260324" cy="187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900" dirty="0"/>
                <a:t>B</a:t>
              </a:r>
            </a:p>
          </p:txBody>
        </p:sp>
      </p:grpSp>
      <p:pic>
        <p:nvPicPr>
          <p:cNvPr id="18" name="Picture 1" descr="C:\Users\XAVIER\Desktop\Comunicado-2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5933" y="5976180"/>
            <a:ext cx="2287782" cy="591476"/>
          </a:xfrm>
          <a:prstGeom prst="rect">
            <a:avLst/>
          </a:prstGeom>
          <a:noFill/>
        </p:spPr>
      </p:pic>
      <p:grpSp>
        <p:nvGrpSpPr>
          <p:cNvPr id="15" name="Grupo 14"/>
          <p:cNvGrpSpPr/>
          <p:nvPr/>
        </p:nvGrpSpPr>
        <p:grpSpPr>
          <a:xfrm>
            <a:off x="5627683" y="4393149"/>
            <a:ext cx="3142890" cy="646331"/>
            <a:chOff x="5652121" y="4382351"/>
            <a:chExt cx="3142890" cy="646331"/>
          </a:xfrm>
        </p:grpSpPr>
        <p:sp>
          <p:nvSpPr>
            <p:cNvPr id="7" name="CuadroTexto 6"/>
            <p:cNvSpPr txBox="1"/>
            <p:nvPr/>
          </p:nvSpPr>
          <p:spPr>
            <a:xfrm>
              <a:off x="5652121" y="4382351"/>
              <a:ext cx="3142890" cy="646331"/>
            </a:xfrm>
            <a:prstGeom prst="rect">
              <a:avLst/>
            </a:prstGeom>
            <a:noFill/>
            <a:ln w="28575">
              <a:solidFill>
                <a:srgbClr val="28A014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s-EC" dirty="0" smtClean="0"/>
                <a:t>        1 mgL</a:t>
              </a:r>
              <a:r>
                <a:rPr lang="es-EC" baseline="30000" dirty="0" smtClean="0"/>
                <a:t>-1</a:t>
              </a:r>
              <a:r>
                <a:rPr lang="es-EC" dirty="0" smtClean="0"/>
                <a:t> BAP  </a:t>
              </a:r>
            </a:p>
            <a:p>
              <a:pPr algn="just"/>
              <a:r>
                <a:rPr lang="es-EC" dirty="0" smtClean="0"/>
                <a:t>        1 mgL</a:t>
              </a:r>
              <a:r>
                <a:rPr lang="es-EC" baseline="30000" dirty="0" smtClean="0"/>
                <a:t>-1</a:t>
              </a:r>
              <a:r>
                <a:rPr lang="es-EC" dirty="0" smtClean="0"/>
                <a:t> 2,4-D  </a:t>
              </a:r>
              <a:endParaRPr lang="es-EC" dirty="0"/>
            </a:p>
          </p:txBody>
        </p:sp>
        <p:sp>
          <p:nvSpPr>
            <p:cNvPr id="11" name="Llaves 10"/>
            <p:cNvSpPr/>
            <p:nvPr/>
          </p:nvSpPr>
          <p:spPr>
            <a:xfrm>
              <a:off x="6108607" y="4421973"/>
              <a:ext cx="1656184" cy="511015"/>
            </a:xfrm>
            <a:prstGeom prst="bracePai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7816109" y="4523002"/>
              <a:ext cx="7432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 smtClean="0"/>
                <a:t>60%</a:t>
              </a:r>
              <a:endParaRPr lang="es-EC" dirty="0"/>
            </a:p>
          </p:txBody>
        </p:sp>
      </p:grpSp>
    </p:spTree>
    <p:extLst>
      <p:ext uri="{BB962C8B-B14F-4D97-AF65-F5344CB8AC3E}">
        <p14:creationId xmlns:p14="http://schemas.microsoft.com/office/powerpoint/2010/main" val="69042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3473370" y="42165"/>
            <a:ext cx="5670630" cy="85725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9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r>
              <a:rPr lang="es-EC" sz="29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9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sz="2900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16 Rectángulo"/>
          <p:cNvSpPr>
            <a:spLocks noChangeArrowheads="1"/>
          </p:cNvSpPr>
          <p:nvPr/>
        </p:nvSpPr>
        <p:spPr bwMode="auto">
          <a:xfrm>
            <a:off x="578349" y="827387"/>
            <a:ext cx="69794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AR" altLang="es-EC" sz="2400" b="1" dirty="0" smtClean="0"/>
              <a:t>Etapa II: Inducción </a:t>
            </a:r>
            <a:r>
              <a:rPr lang="es-AR" altLang="es-EC" sz="2400" b="1" dirty="0"/>
              <a:t>a formación de callo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5536" y="6440827"/>
            <a:ext cx="17228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err="1">
                <a:latin typeface="+mj-lt"/>
              </a:rPr>
              <a:t>Orham</a:t>
            </a:r>
            <a:r>
              <a:rPr lang="es-EC" sz="1400" dirty="0">
                <a:latin typeface="+mj-lt"/>
              </a:rPr>
              <a:t> (2012</a:t>
            </a:r>
            <a:r>
              <a:rPr lang="es-EC" sz="1400" dirty="0" smtClean="0">
                <a:latin typeface="+mj-lt"/>
              </a:rPr>
              <a:t>).</a:t>
            </a:r>
            <a:endParaRPr lang="es-EC" sz="1400" dirty="0">
              <a:latin typeface="+mj-l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44904" y="5157192"/>
            <a:ext cx="5467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b="1" dirty="0">
                <a:ea typeface="Calibri" panose="020F0502020204030204" pitchFamily="34" charset="0"/>
              </a:rPr>
              <a:t>Figura </a:t>
            </a:r>
            <a:r>
              <a:rPr lang="es-EC" sz="1400" b="1" dirty="0" smtClean="0">
                <a:ea typeface="Calibri" panose="020F0502020204030204" pitchFamily="34" charset="0"/>
              </a:rPr>
              <a:t>26</a:t>
            </a:r>
            <a:r>
              <a:rPr lang="es-EC" sz="1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s-EC" sz="1400" dirty="0"/>
              <a:t>Gráfica de </a:t>
            </a:r>
            <a:r>
              <a:rPr lang="es-EC" sz="1400" dirty="0" smtClean="0"/>
              <a:t>porcentajes de </a:t>
            </a:r>
            <a:r>
              <a:rPr lang="en-US" sz="1400" dirty="0" err="1"/>
              <a:t>Oxidación</a:t>
            </a:r>
            <a:r>
              <a:rPr lang="en-US" sz="1400" dirty="0"/>
              <a:t> a los 60 </a:t>
            </a:r>
            <a:r>
              <a:rPr lang="en-US" sz="1400" dirty="0" err="1"/>
              <a:t>días</a:t>
            </a:r>
            <a:r>
              <a:rPr lang="en-US" sz="1400" dirty="0"/>
              <a:t> de </a:t>
            </a:r>
            <a:r>
              <a:rPr lang="en-US" sz="1400" dirty="0" err="1" smtClean="0"/>
              <a:t>siembra</a:t>
            </a:r>
            <a:r>
              <a:rPr lang="en-US" sz="1400" dirty="0" smtClean="0"/>
              <a:t>.</a:t>
            </a:r>
            <a:endParaRPr lang="es-EC" sz="1400" dirty="0">
              <a:latin typeface="Calibri" panose="020F050202020403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6039543" y="3544912"/>
            <a:ext cx="26083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b="1" dirty="0">
                <a:ea typeface="Calibri" panose="020F0502020204030204" pitchFamily="34" charset="0"/>
              </a:rPr>
              <a:t>Figura </a:t>
            </a:r>
            <a:r>
              <a:rPr lang="es-EC" sz="1400" b="1" dirty="0" smtClean="0">
                <a:ea typeface="Calibri" panose="020F0502020204030204" pitchFamily="34" charset="0"/>
              </a:rPr>
              <a:t>27. </a:t>
            </a:r>
            <a:r>
              <a:rPr lang="es-EC" sz="1400" dirty="0" smtClean="0">
                <a:ea typeface="Calibri" panose="020F0502020204030204" pitchFamily="34" charset="0"/>
              </a:rPr>
              <a:t>Oxidación a </a:t>
            </a:r>
            <a:r>
              <a:rPr lang="es-EC" sz="1400" dirty="0">
                <a:ea typeface="Calibri" panose="020F0502020204030204" pitchFamily="34" charset="0"/>
              </a:rPr>
              <a:t>60 días de </a:t>
            </a:r>
            <a:r>
              <a:rPr lang="es-EC" sz="1400" dirty="0" smtClean="0">
                <a:ea typeface="Calibri" panose="020F0502020204030204" pitchFamily="34" charset="0"/>
              </a:rPr>
              <a:t>siembra (0.8X). </a:t>
            </a:r>
            <a:endParaRPr lang="es-EC" sz="1400" dirty="0"/>
          </a:p>
        </p:txBody>
      </p:sp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1386902057"/>
              </p:ext>
            </p:extLst>
          </p:nvPr>
        </p:nvGraphicFramePr>
        <p:xfrm>
          <a:off x="544905" y="1624631"/>
          <a:ext cx="5431732" cy="3460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Imagen 14" descr="C:\Users\Windows 7\Google Drive\Fotos tesis dulcamara\Cont_9_1.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2" t="46493" r="51709"/>
          <a:stretch/>
        </p:blipFill>
        <p:spPr bwMode="auto">
          <a:xfrm>
            <a:off x="6140569" y="1636865"/>
            <a:ext cx="2448272" cy="18178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6082498" y="4155012"/>
            <a:ext cx="2506343" cy="923330"/>
          </a:xfrm>
          <a:prstGeom prst="rect">
            <a:avLst/>
          </a:prstGeom>
          <a:noFill/>
          <a:ln>
            <a:solidFill>
              <a:srgbClr val="28A01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&gt;[2,4-D]</a:t>
            </a:r>
          </a:p>
          <a:p>
            <a:pPr algn="ctr"/>
            <a:r>
              <a:rPr lang="es-EC" dirty="0" smtClean="0"/>
              <a:t>&gt;oxidación de explantes</a:t>
            </a:r>
            <a:endParaRPr lang="es-EC" dirty="0"/>
          </a:p>
        </p:txBody>
      </p:sp>
      <p:pic>
        <p:nvPicPr>
          <p:cNvPr id="11" name="Picture 1" descr="C:\Users\XAVIER\Desktop\Comunicado-2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5933" y="5976180"/>
            <a:ext cx="2287782" cy="591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930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3329354" y="9160"/>
            <a:ext cx="5670630" cy="85725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9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r>
              <a:rPr lang="es-EC" sz="29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900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sz="2900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16 Rectángulo"/>
          <p:cNvSpPr>
            <a:spLocks noChangeArrowheads="1"/>
          </p:cNvSpPr>
          <p:nvPr/>
        </p:nvSpPr>
        <p:spPr bwMode="auto">
          <a:xfrm>
            <a:off x="1187624" y="834194"/>
            <a:ext cx="6999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AR" altLang="es-EC" sz="2400" b="1" dirty="0" smtClean="0"/>
              <a:t>Etapa III: Análisis </a:t>
            </a:r>
            <a:r>
              <a:rPr lang="es-AR" altLang="es-EC" sz="2400" b="1" dirty="0"/>
              <a:t>Químico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611560" y="2379688"/>
            <a:ext cx="3528996" cy="1995451"/>
            <a:chOff x="3199434" y="1417962"/>
            <a:chExt cx="5649815" cy="2797735"/>
          </a:xfrm>
        </p:grpSpPr>
        <p:grpSp>
          <p:nvGrpSpPr>
            <p:cNvPr id="10" name="Grupo 9"/>
            <p:cNvGrpSpPr/>
            <p:nvPr/>
          </p:nvGrpSpPr>
          <p:grpSpPr>
            <a:xfrm>
              <a:off x="3200401" y="1417962"/>
              <a:ext cx="5648848" cy="2797735"/>
              <a:chOff x="0" y="0"/>
              <a:chExt cx="3704590" cy="1803400"/>
            </a:xfrm>
          </p:grpSpPr>
          <p:pic>
            <p:nvPicPr>
              <p:cNvPr id="11" name="Imagen 10" descr="C:\Users\Windows 7\Google Drive\Fotos tesis dulcamara\Cont_9_0.63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61" t="35088" r="47548"/>
              <a:stretch/>
            </p:blipFill>
            <p:spPr bwMode="auto">
              <a:xfrm>
                <a:off x="1857375" y="0"/>
                <a:ext cx="1847215" cy="18034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53640926-AAD7-44d8-BBD7-CCE9431645EC}">
    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lc="http://schemas.openxmlformats.org/drawingml/2006/lockedCanvas"/>
                </a:ext>
              </a:extLst>
            </p:spPr>
          </p:pic>
          <p:pic>
            <p:nvPicPr>
              <p:cNvPr id="12" name="Imagen 11" descr="C:\Users\Windows 7\Google Drive\Fotos tesis dulcamara\Callo_9_0.63.jp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21" r="22420" b="21892"/>
              <a:stretch/>
            </p:blipFill>
            <p:spPr bwMode="auto">
              <a:xfrm>
                <a:off x="0" y="0"/>
                <a:ext cx="1856740" cy="18034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53640926-AAD7-44d8-BBD7-CCE9431645EC}">
    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lc="http://schemas.openxmlformats.org/drawingml/2006/lockedCanvas"/>
                </a:ext>
              </a:extLst>
            </p:spPr>
          </p:pic>
        </p:grpSp>
        <p:sp>
          <p:nvSpPr>
            <p:cNvPr id="14" name="Rectángulo 13"/>
            <p:cNvSpPr/>
            <p:nvPr/>
          </p:nvSpPr>
          <p:spPr>
            <a:xfrm>
              <a:off x="3199434" y="3898197"/>
              <a:ext cx="304801" cy="3175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750"/>
                </a:spcAft>
              </a:pPr>
              <a:r>
                <a:rPr lang="es-EC" sz="9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6031603" y="3883662"/>
              <a:ext cx="304801" cy="2984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750"/>
                </a:spcAft>
              </a:pPr>
              <a:r>
                <a:rPr lang="es-EC" sz="9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3" name="Rectángulo 2"/>
          <p:cNvSpPr/>
          <p:nvPr/>
        </p:nvSpPr>
        <p:spPr>
          <a:xfrm>
            <a:off x="611560" y="4506374"/>
            <a:ext cx="3615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S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28.  </a:t>
            </a:r>
            <a:r>
              <a:rPr lang="es-ES" sz="1400" dirty="0">
                <a:ea typeface="Calibri" panose="020F0502020204030204" pitchFamily="34" charset="0"/>
                <a:cs typeface="Times New Roman" panose="02020603050405020304" pitchFamily="18" charset="0"/>
              </a:rPr>
              <a:t>Callo de hoja </a:t>
            </a:r>
            <a:r>
              <a:rPr lang="es-ES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in vitro</a:t>
            </a:r>
            <a:r>
              <a:rPr lang="es-ES" sz="1400" dirty="0"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(0.8X</a:t>
            </a:r>
            <a:r>
              <a:rPr lang="es-ES" sz="1400" dirty="0"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A.60 </a:t>
            </a:r>
            <a:r>
              <a:rPr lang="es-ES" sz="1400" dirty="0">
                <a:ea typeface="Calibri" panose="020F0502020204030204" pitchFamily="34" charset="0"/>
                <a:cs typeface="Times New Roman" panose="02020603050405020304" pitchFamily="18" charset="0"/>
              </a:rPr>
              <a:t>días 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B.270 </a:t>
            </a:r>
            <a:r>
              <a:rPr lang="es-ES" sz="1400" dirty="0">
                <a:ea typeface="Calibri" panose="020F0502020204030204" pitchFamily="34" charset="0"/>
                <a:cs typeface="Times New Roman" panose="02020603050405020304" pitchFamily="18" charset="0"/>
              </a:rPr>
              <a:t>días 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84233" y="6446846"/>
            <a:ext cx="4956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ea typeface="Calibri" panose="020F0502020204030204" pitchFamily="34" charset="0"/>
              </a:rPr>
              <a:t>(</a:t>
            </a:r>
            <a:r>
              <a:rPr lang="es-EC" sz="1400" dirty="0" err="1">
                <a:ea typeface="Calibri" panose="020F0502020204030204" pitchFamily="34" charset="0"/>
              </a:rPr>
              <a:t>Arash</a:t>
            </a:r>
            <a:r>
              <a:rPr lang="es-EC" sz="1400" i="1" dirty="0">
                <a:ea typeface="Calibri" panose="020F0502020204030204" pitchFamily="34" charset="0"/>
              </a:rPr>
              <a:t> et al.</a:t>
            </a:r>
            <a:r>
              <a:rPr lang="es-EC" sz="1400" dirty="0">
                <a:ea typeface="Calibri" panose="020F0502020204030204" pitchFamily="34" charset="0"/>
              </a:rPr>
              <a:t>, </a:t>
            </a:r>
            <a:r>
              <a:rPr lang="es-EC" sz="1400" dirty="0" smtClean="0">
                <a:ea typeface="Calibri" panose="020F0502020204030204" pitchFamily="34" charset="0"/>
              </a:rPr>
              <a:t>2016</a:t>
            </a:r>
            <a:r>
              <a:rPr lang="es-EC" sz="1400" dirty="0" smtClean="0"/>
              <a:t>; </a:t>
            </a:r>
            <a:r>
              <a:rPr lang="es-EC" sz="1400" dirty="0" err="1"/>
              <a:t>Piluzza</a:t>
            </a:r>
            <a:r>
              <a:rPr lang="es-EC" sz="1400" dirty="0"/>
              <a:t> </a:t>
            </a:r>
            <a:r>
              <a:rPr lang="es-EC" sz="1400" i="1" dirty="0"/>
              <a:t>et al</a:t>
            </a:r>
            <a:r>
              <a:rPr lang="es-EC" sz="1400" i="1" dirty="0" smtClean="0"/>
              <a:t>.,</a:t>
            </a:r>
            <a:r>
              <a:rPr lang="es-EC" sz="1400" dirty="0" smtClean="0"/>
              <a:t> </a:t>
            </a:r>
            <a:r>
              <a:rPr lang="es-EC" sz="1400" dirty="0"/>
              <a:t>2011; </a:t>
            </a:r>
            <a:r>
              <a:rPr lang="es-EC" sz="1400" dirty="0" err="1"/>
              <a:t>Erkan</a:t>
            </a:r>
            <a:r>
              <a:rPr lang="es-EC" sz="1400" dirty="0"/>
              <a:t> </a:t>
            </a:r>
            <a:r>
              <a:rPr lang="es-EC" sz="1400" i="1" dirty="0"/>
              <a:t>et al</a:t>
            </a:r>
            <a:r>
              <a:rPr lang="es-EC" sz="1400" i="1" dirty="0" smtClean="0"/>
              <a:t>.,</a:t>
            </a:r>
            <a:r>
              <a:rPr lang="es-EC" sz="1400" dirty="0" smtClean="0"/>
              <a:t> </a:t>
            </a:r>
            <a:r>
              <a:rPr lang="es-EC" sz="1400" dirty="0"/>
              <a:t>2008)  </a:t>
            </a:r>
            <a:r>
              <a:rPr lang="es-EC" sz="1400" dirty="0">
                <a:ea typeface="Calibri" panose="020F0502020204030204" pitchFamily="34" charset="0"/>
              </a:rPr>
              <a:t>.</a:t>
            </a:r>
            <a:endParaRPr lang="es-EC" sz="1400" dirty="0"/>
          </a:p>
        </p:txBody>
      </p:sp>
      <p:graphicFrame>
        <p:nvGraphicFramePr>
          <p:cNvPr id="18" name="Gráfico 17"/>
          <p:cNvGraphicFramePr/>
          <p:nvPr>
            <p:extLst>
              <p:ext uri="{D42A27DB-BD31-4B8C-83A1-F6EECF244321}">
                <p14:modId xmlns:p14="http://schemas.microsoft.com/office/powerpoint/2010/main" val="2431312446"/>
              </p:ext>
            </p:extLst>
          </p:nvPr>
        </p:nvGraphicFramePr>
        <p:xfrm>
          <a:off x="4404452" y="1693296"/>
          <a:ext cx="4416020" cy="3607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Rectángulo 18"/>
          <p:cNvSpPr/>
          <p:nvPr/>
        </p:nvSpPr>
        <p:spPr>
          <a:xfrm>
            <a:off x="4357014" y="5373216"/>
            <a:ext cx="44634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S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29.  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Gráfica de correlación entre contenido de fenoles y capacidad antioxidante.</a:t>
            </a:r>
            <a:endParaRPr lang="es-EC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" descr="C:\Users\XAVIER\Desktop\Comunicado-2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5933" y="5976180"/>
            <a:ext cx="2287782" cy="591476"/>
          </a:xfrm>
          <a:prstGeom prst="rect">
            <a:avLst/>
          </a:prstGeom>
          <a:noFill/>
        </p:spPr>
      </p:pic>
      <p:sp>
        <p:nvSpPr>
          <p:cNvPr id="2" name="CuadroTexto 1"/>
          <p:cNvSpPr txBox="1"/>
          <p:nvPr/>
        </p:nvSpPr>
        <p:spPr>
          <a:xfrm>
            <a:off x="2762379" y="4925549"/>
            <a:ext cx="1296144" cy="369332"/>
          </a:xfrm>
          <a:prstGeom prst="rect">
            <a:avLst/>
          </a:prstGeom>
          <a:noFill/>
          <a:ln>
            <a:solidFill>
              <a:srgbClr val="28A014"/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 smtClean="0"/>
              <a:t>R</a:t>
            </a:r>
            <a:r>
              <a:rPr lang="es-EC" baseline="30000" dirty="0" smtClean="0"/>
              <a:t>2</a:t>
            </a:r>
            <a:r>
              <a:rPr lang="es-EC" dirty="0" smtClean="0"/>
              <a:t>=0,9152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0014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3347864" y="19775"/>
            <a:ext cx="5670630" cy="85725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9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Resultados y Discusión</a:t>
            </a:r>
            <a:r>
              <a:rPr lang="es-EC" sz="2900" i="0" kern="0" dirty="0">
                <a:solidFill>
                  <a:schemeClr val="tx1"/>
                </a:solidFill>
                <a:effectLst/>
                <a:latin typeface="+mn-lt"/>
                <a:cs typeface="Times New Roman" panose="02020603050405020304" pitchFamily="18" charset="0"/>
              </a:rPr>
              <a:t/>
            </a:r>
            <a:br>
              <a:rPr lang="es-EC" sz="2900" i="0" kern="0" dirty="0">
                <a:solidFill>
                  <a:schemeClr val="tx1"/>
                </a:solidFill>
                <a:effectLst/>
                <a:latin typeface="+mn-lt"/>
                <a:cs typeface="Times New Roman" panose="02020603050405020304" pitchFamily="18" charset="0"/>
              </a:rPr>
            </a:br>
            <a:endParaRPr lang="es-EC" sz="2900" i="0" kern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90267" y="6413767"/>
            <a:ext cx="66367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ea typeface="Calibri" panose="020F0502020204030204" pitchFamily="34" charset="0"/>
              </a:rPr>
              <a:t>( </a:t>
            </a:r>
            <a:r>
              <a:rPr lang="es-EC" sz="1400" dirty="0" err="1"/>
              <a:t>Parsaeimehr</a:t>
            </a:r>
            <a:r>
              <a:rPr lang="es-EC" sz="1400" dirty="0"/>
              <a:t> </a:t>
            </a:r>
            <a:r>
              <a:rPr lang="es-EC" sz="1400" i="1" dirty="0"/>
              <a:t>et al</a:t>
            </a:r>
            <a:r>
              <a:rPr lang="es-EC" sz="1400" i="1" dirty="0" smtClean="0"/>
              <a:t>., </a:t>
            </a:r>
            <a:r>
              <a:rPr lang="es-EC" sz="1400" dirty="0"/>
              <a:t>2010 ; </a:t>
            </a:r>
            <a:r>
              <a:rPr lang="es-EC" sz="1400" dirty="0" err="1" smtClean="0"/>
              <a:t>Ganju</a:t>
            </a:r>
            <a:r>
              <a:rPr lang="es-EC" sz="1400" dirty="0" smtClean="0"/>
              <a:t> </a:t>
            </a:r>
            <a:r>
              <a:rPr lang="es-EC" sz="1400" i="1" dirty="0"/>
              <a:t>et al</a:t>
            </a:r>
            <a:r>
              <a:rPr lang="es-EC" sz="1400" dirty="0" smtClean="0"/>
              <a:t>., </a:t>
            </a:r>
            <a:r>
              <a:rPr lang="es-EC" sz="1400" dirty="0"/>
              <a:t>2016; </a:t>
            </a:r>
            <a:r>
              <a:rPr lang="es-EC" sz="1400" dirty="0" err="1"/>
              <a:t>Lugato</a:t>
            </a:r>
            <a:r>
              <a:rPr lang="es-EC" sz="1400" dirty="0"/>
              <a:t> </a:t>
            </a:r>
            <a:r>
              <a:rPr lang="es-EC" sz="1400" i="1" dirty="0" smtClean="0"/>
              <a:t>et al., </a:t>
            </a:r>
            <a:r>
              <a:rPr lang="es-EC" sz="1400" dirty="0"/>
              <a:t>2014; </a:t>
            </a:r>
            <a:r>
              <a:rPr lang="es-EC" sz="1400" dirty="0" smtClean="0"/>
              <a:t>George, 2008).</a:t>
            </a:r>
            <a:endParaRPr lang="es-EC" sz="1400" dirty="0"/>
          </a:p>
        </p:txBody>
      </p:sp>
      <p:sp>
        <p:nvSpPr>
          <p:cNvPr id="2" name="Rectángulo 1"/>
          <p:cNvSpPr/>
          <p:nvPr/>
        </p:nvSpPr>
        <p:spPr>
          <a:xfrm>
            <a:off x="4591032" y="5275937"/>
            <a:ext cx="455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s-ES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Figura 31.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Porcentaje </a:t>
            </a:r>
            <a:r>
              <a:rPr lang="es-ES" sz="1400" dirty="0">
                <a:ea typeface="Calibri" panose="020F0502020204030204" pitchFamily="34" charset="0"/>
                <a:cs typeface="Times New Roman" panose="02020603050405020304" pitchFamily="18" charset="0"/>
              </a:rPr>
              <a:t>de reducción 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sz="1400" dirty="0">
                <a:ea typeface="Calibri" panose="020F0502020204030204" pitchFamily="34" charset="0"/>
                <a:cs typeface="Times New Roman" panose="02020603050405020304" pitchFamily="18" charset="0"/>
              </a:rPr>
              <a:t>radical DPPH.</a:t>
            </a:r>
            <a:endParaRPr lang="es-EC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33264" y="5280627"/>
            <a:ext cx="43182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ea typeface="Calibri" panose="020F0502020204030204" pitchFamily="34" charset="0"/>
              </a:rPr>
              <a:t>Figura 30. </a:t>
            </a:r>
            <a:r>
              <a:rPr lang="es-EC" sz="1400" dirty="0" smtClean="0">
                <a:ea typeface="Calibri" panose="020F0502020204030204" pitchFamily="34" charset="0"/>
              </a:rPr>
              <a:t>Concentración </a:t>
            </a:r>
            <a:r>
              <a:rPr lang="es-EC" sz="1400" dirty="0">
                <a:ea typeface="Calibri" panose="020F0502020204030204" pitchFamily="34" charset="0"/>
              </a:rPr>
              <a:t>de </a:t>
            </a:r>
            <a:r>
              <a:rPr lang="es-EC" sz="1400" dirty="0" smtClean="0">
                <a:ea typeface="Calibri" panose="020F0502020204030204" pitchFamily="34" charset="0"/>
              </a:rPr>
              <a:t>fenoles</a:t>
            </a:r>
            <a:endParaRPr lang="es-EC" sz="1400" dirty="0"/>
          </a:p>
        </p:txBody>
      </p:sp>
      <p:sp>
        <p:nvSpPr>
          <p:cNvPr id="10" name="16 Rectángulo"/>
          <p:cNvSpPr>
            <a:spLocks noChangeArrowheads="1"/>
          </p:cNvSpPr>
          <p:nvPr/>
        </p:nvSpPr>
        <p:spPr bwMode="auto">
          <a:xfrm>
            <a:off x="1187624" y="834194"/>
            <a:ext cx="6999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AR" altLang="es-EC" sz="2400" b="1" dirty="0" smtClean="0"/>
              <a:t>Etapa III: Análisis </a:t>
            </a:r>
            <a:r>
              <a:rPr lang="es-AR" altLang="es-EC" sz="2400" b="1" dirty="0"/>
              <a:t>Químico</a:t>
            </a:r>
          </a:p>
        </p:txBody>
      </p:sp>
      <p:pic>
        <p:nvPicPr>
          <p:cNvPr id="11" name="Picture 1" descr="C:\Users\XAVIER\Desktop\Comunicado-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5933" y="5976180"/>
            <a:ext cx="2287782" cy="591476"/>
          </a:xfrm>
          <a:prstGeom prst="rect">
            <a:avLst/>
          </a:prstGeom>
          <a:noFill/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7" y="1626912"/>
            <a:ext cx="4391025" cy="36099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425" y="1617387"/>
            <a:ext cx="44005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es-EC" sz="2900" dirty="0" smtClean="0">
                <a:solidFill>
                  <a:schemeClr val="tx1"/>
                </a:solidFill>
              </a:rPr>
              <a:t>Conclusiones</a:t>
            </a:r>
            <a:endParaRPr lang="es-EC" sz="2900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086093436"/>
              </p:ext>
            </p:extLst>
          </p:nvPr>
        </p:nvGraphicFramePr>
        <p:xfrm>
          <a:off x="781762" y="1129553"/>
          <a:ext cx="7987390" cy="4562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1" descr="C:\Users\XAVIER\Desktop\Comunicado-2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5933" y="5976180"/>
            <a:ext cx="2287782" cy="591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717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240003149"/>
              </p:ext>
            </p:extLst>
          </p:nvPr>
        </p:nvGraphicFramePr>
        <p:xfrm>
          <a:off x="899592" y="1052736"/>
          <a:ext cx="7544997" cy="4706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1" descr="C:\Users\XAVIER\Desktop\Comunicado-2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5933" y="5976180"/>
            <a:ext cx="2287782" cy="591476"/>
          </a:xfrm>
          <a:prstGeom prst="rect">
            <a:avLst/>
          </a:prstGeom>
          <a:noFill/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86272" y="0"/>
            <a:ext cx="8229600" cy="1143000"/>
          </a:xfrm>
        </p:spPr>
        <p:txBody>
          <a:bodyPr/>
          <a:lstStyle/>
          <a:p>
            <a:r>
              <a:rPr lang="es-EC" sz="2900" dirty="0" smtClean="0">
                <a:solidFill>
                  <a:schemeClr val="tx1"/>
                </a:solidFill>
              </a:rPr>
              <a:t>Conclusiones</a:t>
            </a:r>
            <a:endParaRPr lang="es-EC" sz="2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35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-8293"/>
            <a:ext cx="8229600" cy="1143000"/>
          </a:xfrm>
        </p:spPr>
        <p:txBody>
          <a:bodyPr/>
          <a:lstStyle/>
          <a:p>
            <a:pPr algn="r"/>
            <a:r>
              <a:rPr lang="es-EC" sz="2900" dirty="0" smtClean="0">
                <a:solidFill>
                  <a:schemeClr val="tx1"/>
                </a:solidFill>
              </a:rPr>
              <a:t>Recomendaciones</a:t>
            </a:r>
            <a:endParaRPr lang="es-EC" sz="2900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1488525"/>
              </p:ext>
            </p:extLst>
          </p:nvPr>
        </p:nvGraphicFramePr>
        <p:xfrm>
          <a:off x="628650" y="908720"/>
          <a:ext cx="7975798" cy="4581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1" descr="C:\Users\XAVIER\Desktop\Comunicado-2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1899" y="5949280"/>
            <a:ext cx="2287782" cy="591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084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scontent.fuio1-1.fna.fbcdn.net/v/t1.0-9/1936504_10153549256408101_2487657702842983267_n.jpg?oh=9e8baae1d133c063e64ae88672ca40b6&amp;oe=58B191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875" y="2776460"/>
            <a:ext cx="3048142" cy="302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0422" y="2009"/>
            <a:ext cx="8229600" cy="1143000"/>
          </a:xfrm>
        </p:spPr>
        <p:txBody>
          <a:bodyPr/>
          <a:lstStyle/>
          <a:p>
            <a:r>
              <a:rPr lang="en-US" sz="2900" dirty="0" err="1">
                <a:solidFill>
                  <a:schemeClr val="tx1"/>
                </a:solidFill>
              </a:rPr>
              <a:t>Agradecimientos</a:t>
            </a:r>
            <a:endParaRPr lang="es-EC" sz="2900" dirty="0">
              <a:solidFill>
                <a:schemeClr val="tx1"/>
              </a:solidFill>
            </a:endParaRPr>
          </a:p>
        </p:txBody>
      </p:sp>
      <p:pic>
        <p:nvPicPr>
          <p:cNvPr id="4" name="Picture 1" descr="C:\Users\XAVIER\Desktop\Comunicado-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6005876"/>
            <a:ext cx="2287782" cy="591476"/>
          </a:xfrm>
          <a:prstGeom prst="rect">
            <a:avLst/>
          </a:prstGeom>
          <a:noFill/>
        </p:spPr>
      </p:pic>
      <p:sp>
        <p:nvSpPr>
          <p:cNvPr id="6" name="TextBox 7"/>
          <p:cNvSpPr txBox="1"/>
          <p:nvPr/>
        </p:nvSpPr>
        <p:spPr>
          <a:xfrm>
            <a:off x="1584641" y="2742217"/>
            <a:ext cx="47957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Mónica </a:t>
            </a:r>
            <a:r>
              <a:rPr lang="es-EC" sz="2400" dirty="0" err="1"/>
              <a:t>Jadán</a:t>
            </a:r>
            <a:r>
              <a:rPr lang="es-EC" sz="2400" dirty="0"/>
              <a:t> </a:t>
            </a:r>
            <a:r>
              <a:rPr lang="es-EC" sz="2400" dirty="0" err="1" smtClean="0"/>
              <a:t>Ph.D</a:t>
            </a:r>
            <a:r>
              <a:rPr lang="es-EC" sz="2400" dirty="0" smtClean="0"/>
              <a:t>. </a:t>
            </a:r>
            <a:r>
              <a:rPr lang="es-EC" sz="2400" dirty="0"/>
              <a:t>(c)</a:t>
            </a:r>
          </a:p>
          <a:p>
            <a:r>
              <a:rPr lang="es-EC" sz="2400" dirty="0"/>
              <a:t>Claudia Segovia </a:t>
            </a:r>
            <a:r>
              <a:rPr lang="es-EC" sz="2400" dirty="0" err="1"/>
              <a:t>Ph.D</a:t>
            </a:r>
            <a:r>
              <a:rPr lang="es-EC" sz="2400" dirty="0"/>
              <a:t>.</a:t>
            </a:r>
            <a:endParaRPr lang="es-EC" sz="2400" dirty="0" smtClean="0"/>
          </a:p>
          <a:p>
            <a:r>
              <a:rPr lang="es-EC" sz="2400" dirty="0" smtClean="0"/>
              <a:t>Dra. Blanca Naranjo</a:t>
            </a:r>
          </a:p>
          <a:p>
            <a:r>
              <a:rPr lang="es-EC" sz="2400" dirty="0" smtClean="0"/>
              <a:t>Christian Peña </a:t>
            </a:r>
            <a:r>
              <a:rPr lang="es-EC" sz="2400" dirty="0" err="1" smtClean="0"/>
              <a:t>MsC</a:t>
            </a:r>
            <a:r>
              <a:rPr lang="es-EC" sz="2400" dirty="0" smtClean="0"/>
              <a:t>.</a:t>
            </a:r>
          </a:p>
          <a:p>
            <a:r>
              <a:rPr lang="en-US" sz="2400" dirty="0" err="1" smtClean="0"/>
              <a:t>Raluca</a:t>
            </a:r>
            <a:r>
              <a:rPr lang="en-US" sz="2400" dirty="0" smtClean="0"/>
              <a:t> </a:t>
            </a:r>
            <a:r>
              <a:rPr lang="en-US" sz="2400" dirty="0" err="1" smtClean="0"/>
              <a:t>Mihai</a:t>
            </a:r>
            <a:r>
              <a:rPr lang="en-US" sz="2400" dirty="0" smtClean="0"/>
              <a:t> </a:t>
            </a:r>
            <a:r>
              <a:rPr lang="es-EC" sz="2400" dirty="0" err="1"/>
              <a:t>Ph.D</a:t>
            </a:r>
            <a:r>
              <a:rPr lang="es-EC" sz="2400" dirty="0" smtClean="0"/>
              <a:t>.</a:t>
            </a:r>
            <a:endParaRPr lang="es-EC" sz="2400" dirty="0"/>
          </a:p>
          <a:p>
            <a:r>
              <a:rPr lang="es-EC" sz="2400" dirty="0"/>
              <a:t>Laboratorio de Cultivo de </a:t>
            </a:r>
            <a:r>
              <a:rPr lang="es-EC" sz="2400" dirty="0" smtClean="0"/>
              <a:t>Tejidos</a:t>
            </a:r>
            <a:endParaRPr lang="es-EC" sz="2400" dirty="0"/>
          </a:p>
          <a:p>
            <a:endParaRPr lang="es-EC" sz="2400" dirty="0"/>
          </a:p>
          <a:p>
            <a:pPr lvl="0"/>
            <a:endParaRPr lang="es-EC" sz="2400" dirty="0"/>
          </a:p>
          <a:p>
            <a:endParaRPr lang="es-EC" sz="2400" dirty="0"/>
          </a:p>
          <a:p>
            <a:endParaRPr lang="es-EC" sz="2400" dirty="0"/>
          </a:p>
          <a:p>
            <a:endParaRPr lang="es-EC" dirty="0"/>
          </a:p>
        </p:txBody>
      </p:sp>
      <p:pic>
        <p:nvPicPr>
          <p:cNvPr id="8" name="Picture 2" descr="http://biotecnologia.espe.edu.ec/laboratorios-investigacion/wp-content/uploads/2014/07/logo-esp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" y="914366"/>
            <a:ext cx="5428589" cy="14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decv.espe.edu.ec/wp-content/uploads/2015/01/sello-biote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02" y="838457"/>
            <a:ext cx="1844880" cy="190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Resultado de imagen para oklahoma state uni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915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5"/>
          <p:cNvSpPr>
            <a:spLocks noGrp="1"/>
          </p:cNvSpPr>
          <p:nvPr>
            <p:ph type="title"/>
          </p:nvPr>
        </p:nvSpPr>
        <p:spPr>
          <a:xfrm>
            <a:off x="847130" y="381"/>
            <a:ext cx="8105215" cy="416289"/>
          </a:xfrm>
        </p:spPr>
        <p:txBody>
          <a:bodyPr>
            <a:normAutofit fontScale="90000"/>
          </a:bodyPr>
          <a:lstStyle/>
          <a:p>
            <a:pPr algn="r"/>
            <a:r>
              <a:rPr lang="es-EC" b="1" dirty="0" smtClean="0">
                <a:solidFill>
                  <a:schemeClr val="tx2"/>
                </a:solidFill>
              </a:rPr>
              <a:t>Justificación</a:t>
            </a:r>
            <a:endParaRPr lang="es-EC" b="1" dirty="0">
              <a:solidFill>
                <a:schemeClr val="tx2"/>
              </a:solidFill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768072776"/>
              </p:ext>
            </p:extLst>
          </p:nvPr>
        </p:nvGraphicFramePr>
        <p:xfrm>
          <a:off x="727392" y="2924944"/>
          <a:ext cx="7879614" cy="2925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 descr="Resultado de imagen para dulcamare extrac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89" y="933423"/>
            <a:ext cx="1467985" cy="179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ultado de imagen para cancer cell cultu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60599"/>
            <a:ext cx="2304256" cy="17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 derecha 1"/>
          <p:cNvSpPr/>
          <p:nvPr/>
        </p:nvSpPr>
        <p:spPr>
          <a:xfrm>
            <a:off x="3233247" y="1719403"/>
            <a:ext cx="854417" cy="227630"/>
          </a:xfrm>
          <a:prstGeom prst="rightArrow">
            <a:avLst/>
          </a:prstGeom>
          <a:solidFill>
            <a:srgbClr val="28A014"/>
          </a:solidFill>
          <a:ln>
            <a:solidFill>
              <a:srgbClr val="28A01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Flecha derecha 8"/>
          <p:cNvSpPr/>
          <p:nvPr/>
        </p:nvSpPr>
        <p:spPr>
          <a:xfrm>
            <a:off x="5220073" y="1719403"/>
            <a:ext cx="883190" cy="245039"/>
          </a:xfrm>
          <a:prstGeom prst="rightArrow">
            <a:avLst/>
          </a:prstGeom>
          <a:solidFill>
            <a:srgbClr val="28A014"/>
          </a:solidFill>
          <a:ln>
            <a:solidFill>
              <a:srgbClr val="28A01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2"/>
          <p:cNvSpPr/>
          <p:nvPr/>
        </p:nvSpPr>
        <p:spPr>
          <a:xfrm>
            <a:off x="222365" y="6469147"/>
            <a:ext cx="2898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sz="1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Ikeuchi</a:t>
            </a:r>
            <a:r>
              <a:rPr lang="es-EC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es-EC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s-EC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2013;</a:t>
            </a:r>
            <a:r>
              <a:rPr lang="es-EC" sz="1400" dirty="0" smtClean="0">
                <a:latin typeface="+mj-lt"/>
              </a:rPr>
              <a:t> </a:t>
            </a:r>
            <a:r>
              <a:rPr lang="es-EC" sz="1400" dirty="0" err="1" smtClean="0">
                <a:latin typeface="+mj-lt"/>
              </a:rPr>
              <a:t>Orhan</a:t>
            </a:r>
            <a:r>
              <a:rPr lang="es-EC" sz="1400" dirty="0">
                <a:latin typeface="+mj-lt"/>
              </a:rPr>
              <a:t>, </a:t>
            </a:r>
            <a:r>
              <a:rPr lang="es-EC" sz="1400" dirty="0" smtClean="0">
                <a:latin typeface="+mj-lt"/>
              </a:rPr>
              <a:t>2012</a:t>
            </a:r>
            <a:r>
              <a:rPr lang="es-EC" sz="1400" dirty="0" smtClean="0"/>
              <a:t>)</a:t>
            </a:r>
            <a:endParaRPr lang="es-EC" sz="1400" dirty="0">
              <a:latin typeface="+mj-lt"/>
            </a:endParaRPr>
          </a:p>
        </p:txBody>
      </p:sp>
      <p:pic>
        <p:nvPicPr>
          <p:cNvPr id="11" name="Imagen 10" descr="Resultado de imagen para plant tissue culture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55" y="960598"/>
            <a:ext cx="2226569" cy="2036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" descr="C:\Users\XAVIER\Desktop\Comunicado-2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94978" y="5959465"/>
            <a:ext cx="2287782" cy="591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079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989397133"/>
              </p:ext>
            </p:extLst>
          </p:nvPr>
        </p:nvGraphicFramePr>
        <p:xfrm>
          <a:off x="611560" y="2708920"/>
          <a:ext cx="7848872" cy="1709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1" descr="C:\Users\XAVIER\Desktop\Comunicado-2-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6005876"/>
            <a:ext cx="2287782" cy="591476"/>
          </a:xfrm>
          <a:prstGeom prst="rect">
            <a:avLst/>
          </a:prstGeom>
          <a:noFill/>
        </p:spPr>
      </p:pic>
      <p:sp>
        <p:nvSpPr>
          <p:cNvPr id="6" name="CuadroTexto 5"/>
          <p:cNvSpPr txBox="1"/>
          <p:nvPr/>
        </p:nvSpPr>
        <p:spPr>
          <a:xfrm>
            <a:off x="323528" y="2204864"/>
            <a:ext cx="1800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General</a:t>
            </a:r>
            <a:endParaRPr lang="es-EC" sz="2400" b="1" dirty="0"/>
          </a:p>
        </p:txBody>
      </p:sp>
      <p:sp>
        <p:nvSpPr>
          <p:cNvPr id="8" name="Título 3"/>
          <p:cNvSpPr txBox="1">
            <a:spLocks/>
          </p:cNvSpPr>
          <p:nvPr/>
        </p:nvSpPr>
        <p:spPr>
          <a:xfrm>
            <a:off x="1054026" y="9499"/>
            <a:ext cx="7886700" cy="9941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900" kern="0" dirty="0" smtClean="0">
                <a:solidFill>
                  <a:schemeClr val="tx1"/>
                </a:solidFill>
              </a:rPr>
              <a:t>Objetivos</a:t>
            </a:r>
            <a:endParaRPr lang="es-EC" sz="29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20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054026" y="9499"/>
            <a:ext cx="7886700" cy="994172"/>
          </a:xfrm>
        </p:spPr>
        <p:txBody>
          <a:bodyPr/>
          <a:lstStyle/>
          <a:p>
            <a:pPr algn="r"/>
            <a:r>
              <a:rPr lang="es-EC" sz="2900" dirty="0" smtClean="0">
                <a:solidFill>
                  <a:schemeClr val="tx1"/>
                </a:solidFill>
              </a:rPr>
              <a:t>Objetivos</a:t>
            </a:r>
            <a:endParaRPr lang="es-EC" sz="2900" dirty="0">
              <a:solidFill>
                <a:schemeClr val="tx1"/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374125584"/>
              </p:ext>
            </p:extLst>
          </p:nvPr>
        </p:nvGraphicFramePr>
        <p:xfrm>
          <a:off x="827584" y="1677028"/>
          <a:ext cx="7776864" cy="4056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179512" y="1003671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Específicos</a:t>
            </a:r>
            <a:endParaRPr lang="es-EC" sz="2400" b="1" dirty="0"/>
          </a:p>
        </p:txBody>
      </p:sp>
      <p:pic>
        <p:nvPicPr>
          <p:cNvPr id="16" name="Picture 1" descr="C:\Users\XAVIER\Desktop\Comunicado-2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6005876"/>
            <a:ext cx="2287782" cy="591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3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9456" y="29836"/>
            <a:ext cx="7785305" cy="445141"/>
          </a:xfrm>
        </p:spPr>
        <p:txBody>
          <a:bodyPr>
            <a:normAutofit fontScale="90000"/>
          </a:bodyPr>
          <a:lstStyle/>
          <a:p>
            <a:pPr algn="r"/>
            <a:r>
              <a:rPr lang="es-EC" dirty="0" smtClean="0">
                <a:solidFill>
                  <a:schemeClr val="tx1"/>
                </a:solidFill>
              </a:rPr>
              <a:t>Introducción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71808" y="6422925"/>
            <a:ext cx="6684876" cy="308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1400" dirty="0" smtClean="0"/>
              <a:t>(LLIFLE, 2013; </a:t>
            </a:r>
            <a:r>
              <a:rPr lang="es-EC" sz="1400" dirty="0" err="1" smtClean="0"/>
              <a:t>Catucuago</a:t>
            </a:r>
            <a:r>
              <a:rPr lang="es-EC" sz="1400" dirty="0" smtClean="0"/>
              <a:t>, 2009)</a:t>
            </a:r>
            <a:endParaRPr lang="es-EC" sz="1400" dirty="0"/>
          </a:p>
        </p:txBody>
      </p:sp>
      <p:pic>
        <p:nvPicPr>
          <p:cNvPr id="16" name="Picture 1" descr="C:\Users\XAVIER\Desktop\Comunicado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6005876"/>
            <a:ext cx="2287782" cy="591476"/>
          </a:xfrm>
          <a:prstGeom prst="rect">
            <a:avLst/>
          </a:prstGeom>
          <a:noFill/>
        </p:spPr>
      </p:pic>
      <p:grpSp>
        <p:nvGrpSpPr>
          <p:cNvPr id="34" name="Grupo 33"/>
          <p:cNvGrpSpPr/>
          <p:nvPr/>
        </p:nvGrpSpPr>
        <p:grpSpPr>
          <a:xfrm>
            <a:off x="4499991" y="1543495"/>
            <a:ext cx="3986341" cy="3888432"/>
            <a:chOff x="4355976" y="1591641"/>
            <a:chExt cx="4392488" cy="3888432"/>
          </a:xfrm>
        </p:grpSpPr>
        <p:pic>
          <p:nvPicPr>
            <p:cNvPr id="17" name="Imagen 16" descr="Resultado de imagen para mapa Ecuador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6" t="13231" r="3272" b="6990"/>
            <a:stretch/>
          </p:blipFill>
          <p:spPr bwMode="auto">
            <a:xfrm>
              <a:off x="4355976" y="1591641"/>
              <a:ext cx="4392488" cy="388843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33" name="Grupo 32"/>
            <p:cNvGrpSpPr/>
            <p:nvPr/>
          </p:nvGrpSpPr>
          <p:grpSpPr>
            <a:xfrm>
              <a:off x="4975365" y="2591747"/>
              <a:ext cx="2803075" cy="2403922"/>
              <a:chOff x="4975365" y="2591747"/>
              <a:chExt cx="2803075" cy="2403922"/>
            </a:xfrm>
          </p:grpSpPr>
          <p:sp>
            <p:nvSpPr>
              <p:cNvPr id="28" name="Elipse 27"/>
              <p:cNvSpPr/>
              <p:nvPr/>
            </p:nvSpPr>
            <p:spPr>
              <a:xfrm>
                <a:off x="7524328" y="3365126"/>
                <a:ext cx="144016" cy="154641"/>
              </a:xfrm>
              <a:prstGeom prst="ellipse">
                <a:avLst/>
              </a:prstGeom>
              <a:noFill/>
              <a:ln>
                <a:solidFill>
                  <a:srgbClr val="101D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9" name="Elipse 28"/>
              <p:cNvSpPr/>
              <p:nvPr/>
            </p:nvSpPr>
            <p:spPr>
              <a:xfrm>
                <a:off x="7110881" y="2712944"/>
                <a:ext cx="144016" cy="154641"/>
              </a:xfrm>
              <a:prstGeom prst="ellipse">
                <a:avLst/>
              </a:prstGeom>
              <a:noFill/>
              <a:ln>
                <a:solidFill>
                  <a:srgbClr val="101D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31" name="Elipse 30"/>
              <p:cNvSpPr/>
              <p:nvPr/>
            </p:nvSpPr>
            <p:spPr>
              <a:xfrm>
                <a:off x="5903749" y="4797152"/>
                <a:ext cx="144016" cy="154641"/>
              </a:xfrm>
              <a:prstGeom prst="ellipse">
                <a:avLst/>
              </a:prstGeom>
              <a:noFill/>
              <a:ln>
                <a:solidFill>
                  <a:srgbClr val="101D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pic>
            <p:nvPicPr>
              <p:cNvPr id="8208" name="Picture 16" descr="Resultado de imagen para Kalanchoe gastonis-bonnieri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5365" y="2669068"/>
                <a:ext cx="397034" cy="3970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6" descr="Resultado de imagen para Kalanchoe gastonis-bonnieri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1406" y="3186015"/>
                <a:ext cx="397034" cy="3970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16" descr="Resultado de imagen para Kalanchoe gastonis-bonnieri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4372" y="2591747"/>
                <a:ext cx="397034" cy="3970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16" descr="Resultado de imagen para Kalanchoe gastonis-bonnieri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3404" y="3269023"/>
                <a:ext cx="397034" cy="3970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16" descr="Resultado de imagen para Kalanchoe gastonis-bonnieri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7240" y="4598635"/>
                <a:ext cx="397034" cy="3970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5" name="Grupo 24"/>
          <p:cNvGrpSpPr/>
          <p:nvPr/>
        </p:nvGrpSpPr>
        <p:grpSpPr>
          <a:xfrm>
            <a:off x="531504" y="1543495"/>
            <a:ext cx="4013479" cy="3888432"/>
            <a:chOff x="539552" y="1543495"/>
            <a:chExt cx="3816424" cy="3848090"/>
          </a:xfrm>
        </p:grpSpPr>
        <p:pic>
          <p:nvPicPr>
            <p:cNvPr id="8202" name="Picture 10" descr="Resultado de imagen para mapa del amazona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543495"/>
              <a:ext cx="3816424" cy="38480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orma libre 9"/>
            <p:cNvSpPr/>
            <p:nvPr/>
          </p:nvSpPr>
          <p:spPr>
            <a:xfrm>
              <a:off x="927847" y="2944906"/>
              <a:ext cx="457200" cy="309282"/>
            </a:xfrm>
            <a:custGeom>
              <a:avLst/>
              <a:gdLst>
                <a:gd name="connsiteX0" fmla="*/ 457200 w 457200"/>
                <a:gd name="connsiteY0" fmla="*/ 309282 h 309282"/>
                <a:gd name="connsiteX1" fmla="*/ 389965 w 457200"/>
                <a:gd name="connsiteY1" fmla="*/ 174812 h 309282"/>
                <a:gd name="connsiteX2" fmla="*/ 282388 w 457200"/>
                <a:gd name="connsiteY2" fmla="*/ 161365 h 309282"/>
                <a:gd name="connsiteX3" fmla="*/ 228600 w 457200"/>
                <a:gd name="connsiteY3" fmla="*/ 67235 h 309282"/>
                <a:gd name="connsiteX4" fmla="*/ 94129 w 457200"/>
                <a:gd name="connsiteY4" fmla="*/ 0 h 309282"/>
                <a:gd name="connsiteX5" fmla="*/ 0 w 457200"/>
                <a:gd name="connsiteY5" fmla="*/ 67235 h 309282"/>
                <a:gd name="connsiteX6" fmla="*/ 0 w 457200"/>
                <a:gd name="connsiteY6" fmla="*/ 67235 h 309282"/>
                <a:gd name="connsiteX7" fmla="*/ 0 w 457200"/>
                <a:gd name="connsiteY7" fmla="*/ 67235 h 309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309282">
                  <a:moveTo>
                    <a:pt x="457200" y="309282"/>
                  </a:moveTo>
                  <a:cubicBezTo>
                    <a:pt x="438150" y="254373"/>
                    <a:pt x="419100" y="199465"/>
                    <a:pt x="389965" y="174812"/>
                  </a:cubicBezTo>
                  <a:cubicBezTo>
                    <a:pt x="360830" y="150159"/>
                    <a:pt x="309282" y="179294"/>
                    <a:pt x="282388" y="161365"/>
                  </a:cubicBezTo>
                  <a:cubicBezTo>
                    <a:pt x="255494" y="143436"/>
                    <a:pt x="259976" y="94129"/>
                    <a:pt x="228600" y="67235"/>
                  </a:cubicBezTo>
                  <a:cubicBezTo>
                    <a:pt x="197224" y="40341"/>
                    <a:pt x="132229" y="0"/>
                    <a:pt x="94129" y="0"/>
                  </a:cubicBezTo>
                  <a:cubicBezTo>
                    <a:pt x="56029" y="0"/>
                    <a:pt x="0" y="67235"/>
                    <a:pt x="0" y="67235"/>
                  </a:cubicBezTo>
                  <a:lnTo>
                    <a:pt x="0" y="67235"/>
                  </a:lnTo>
                  <a:lnTo>
                    <a:pt x="0" y="67235"/>
                  </a:lnTo>
                </a:path>
              </a:pathLst>
            </a:custGeom>
            <a:noFill/>
            <a:ln w="57150">
              <a:solidFill>
                <a:srgbClr val="101D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48" name="Picture 16" descr="Resultado de imagen para Kalanchoe gastonis-bonnier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5616" y="2315910"/>
              <a:ext cx="397034" cy="397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6" descr="Resultado de imagen para Kalanchoe gastonis-bonnier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240" y="3243929"/>
              <a:ext cx="397034" cy="397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6" descr="Resultado de imagen para Kalanchoe gastonis-bonnier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7505" y="3246872"/>
              <a:ext cx="397034" cy="397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CuadroTexto 35"/>
          <p:cNvSpPr txBox="1"/>
          <p:nvPr/>
        </p:nvSpPr>
        <p:spPr>
          <a:xfrm>
            <a:off x="945700" y="828644"/>
            <a:ext cx="7540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i="1" dirty="0" smtClean="0"/>
              <a:t>Kalanchoe </a:t>
            </a:r>
            <a:r>
              <a:rPr lang="es-EC" sz="2400" i="1" dirty="0" err="1" smtClean="0"/>
              <a:t>gastonis</a:t>
            </a:r>
            <a:r>
              <a:rPr lang="es-EC" sz="2400" i="1" dirty="0" smtClean="0"/>
              <a:t> </a:t>
            </a:r>
            <a:r>
              <a:rPr lang="es-EC" sz="2400" i="1" dirty="0" err="1" smtClean="0"/>
              <a:t>bonnieri</a:t>
            </a:r>
            <a:r>
              <a:rPr lang="es-EC" sz="2400" dirty="0" smtClean="0"/>
              <a:t>: Origen y Distribución</a:t>
            </a:r>
            <a:endParaRPr lang="es-EC" sz="2400" dirty="0"/>
          </a:p>
        </p:txBody>
      </p:sp>
      <p:sp>
        <p:nvSpPr>
          <p:cNvPr id="38" name="CuadroTexto 37"/>
          <p:cNvSpPr txBox="1"/>
          <p:nvPr/>
        </p:nvSpPr>
        <p:spPr>
          <a:xfrm>
            <a:off x="445987" y="5444689"/>
            <a:ext cx="4184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Figura 1. </a:t>
            </a:r>
            <a:r>
              <a:rPr lang="es-EC" sz="1400" dirty="0" smtClean="0"/>
              <a:t>Distribución a través del Río Amazonas</a:t>
            </a:r>
            <a:endParaRPr lang="es-EC" sz="1400" dirty="0"/>
          </a:p>
        </p:txBody>
      </p:sp>
      <p:sp>
        <p:nvSpPr>
          <p:cNvPr id="57" name="CuadroTexto 56"/>
          <p:cNvSpPr txBox="1"/>
          <p:nvPr/>
        </p:nvSpPr>
        <p:spPr>
          <a:xfrm>
            <a:off x="4499991" y="5444689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Figura 2. </a:t>
            </a:r>
            <a:r>
              <a:rPr lang="es-EC" sz="1400" dirty="0" smtClean="0"/>
              <a:t>Distribución en el Ecuador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16754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4394126"/>
              </p:ext>
            </p:extLst>
          </p:nvPr>
        </p:nvGraphicFramePr>
        <p:xfrm>
          <a:off x="1061405" y="1852806"/>
          <a:ext cx="3289608" cy="380844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783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12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3466"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Familia</a:t>
                      </a:r>
                      <a:r>
                        <a:rPr lang="es-EC" sz="1400" b="1" u="non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: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Crassulaceae</a:t>
                      </a:r>
                      <a:endParaRPr lang="es-EC" sz="1400" u="non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3466"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b="1" u="non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Subfamilia: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Kalanchoideae</a:t>
                      </a:r>
                      <a:endParaRPr lang="es-EC" sz="1400" u="non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3466"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Género</a:t>
                      </a:r>
                      <a:r>
                        <a:rPr lang="es-EC" sz="1400" b="1" u="non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: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i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Kalanchoe</a:t>
                      </a:r>
                      <a:endParaRPr lang="es-EC" sz="1400" u="non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63828"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Especie</a:t>
                      </a:r>
                      <a:r>
                        <a:rPr lang="es-EC" sz="1400" b="1" u="non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: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b="0" i="1" u="non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Kalanchoe </a:t>
                      </a:r>
                      <a:r>
                        <a:rPr lang="es-EC" sz="1400" b="0" i="1" u="none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gastonis-bonnieri</a:t>
                      </a:r>
                      <a:r>
                        <a:rPr lang="es-EC" sz="1400" b="0" i="1" u="non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s-EC" sz="1400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Raym</a:t>
                      </a:r>
                      <a:r>
                        <a:rPr lang="es-EC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.-</a:t>
                      </a:r>
                      <a:r>
                        <a:rPr lang="es-EC" sz="1400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Hamet</a:t>
                      </a:r>
                      <a:r>
                        <a:rPr lang="es-EC" sz="1400" kern="1200" cap="small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&amp; </a:t>
                      </a:r>
                      <a:r>
                        <a:rPr lang="es-EC" sz="1400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H.Perrier</a:t>
                      </a:r>
                      <a:r>
                        <a:rPr lang="es-EC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ctr" fontAlgn="t"/>
                      <a:endParaRPr lang="es-EC" sz="1400" b="0" i="1" u="non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874215"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b="1" u="non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Nombre</a:t>
                      </a:r>
                      <a:r>
                        <a:rPr lang="es-EC" sz="1400" b="1" u="non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común:</a:t>
                      </a:r>
                      <a:endParaRPr lang="es-EC" sz="1400" b="1" u="non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b="0" i="0" u="non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Dulcamara, Kalanchoe, Orejas de Burro</a:t>
                      </a:r>
                      <a:endParaRPr lang="es-EC" sz="1400" b="0" i="0" u="non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170000" y="28800"/>
            <a:ext cx="7785305" cy="445141"/>
          </a:xfrm>
        </p:spPr>
        <p:txBody>
          <a:bodyPr>
            <a:normAutofit fontScale="90000"/>
          </a:bodyPr>
          <a:lstStyle/>
          <a:p>
            <a:pPr algn="r"/>
            <a:r>
              <a:rPr lang="es-EC" dirty="0" smtClean="0">
                <a:solidFill>
                  <a:schemeClr val="tx1"/>
                </a:solidFill>
              </a:rPr>
              <a:t>Introducción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23528" y="6399833"/>
            <a:ext cx="6684876" cy="308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1400" dirty="0" smtClean="0"/>
              <a:t>( Lucas, 2002; </a:t>
            </a:r>
            <a:r>
              <a:rPr lang="es-ES" sz="1400" dirty="0" err="1" smtClean="0"/>
              <a:t>Strasburger</a:t>
            </a:r>
            <a:r>
              <a:rPr lang="es-ES" sz="1400" dirty="0" smtClean="0"/>
              <a:t>, 2004</a:t>
            </a:r>
            <a:r>
              <a:rPr lang="es-EC" sz="1400" dirty="0" smtClean="0"/>
              <a:t>).</a:t>
            </a:r>
            <a:endParaRPr lang="es-EC" sz="1000" dirty="0"/>
          </a:p>
        </p:txBody>
      </p:sp>
      <p:pic>
        <p:nvPicPr>
          <p:cNvPr id="14" name="Picture 1" descr="C:\Users\XAVIER\Desktop\Comunicado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6005876"/>
            <a:ext cx="2287782" cy="591476"/>
          </a:xfrm>
          <a:prstGeom prst="rect">
            <a:avLst/>
          </a:prstGeom>
          <a:noFill/>
        </p:spPr>
      </p:pic>
      <p:sp>
        <p:nvSpPr>
          <p:cNvPr id="11" name="CuadroTexto 10"/>
          <p:cNvSpPr txBox="1"/>
          <p:nvPr/>
        </p:nvSpPr>
        <p:spPr>
          <a:xfrm>
            <a:off x="919800" y="908720"/>
            <a:ext cx="7540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i="1" dirty="0" smtClean="0"/>
              <a:t>Kalanchoe </a:t>
            </a:r>
            <a:r>
              <a:rPr lang="es-EC" sz="2400" i="1" dirty="0" err="1" smtClean="0"/>
              <a:t>gastonis</a:t>
            </a:r>
            <a:r>
              <a:rPr lang="es-EC" sz="2400" i="1" dirty="0" smtClean="0"/>
              <a:t> </a:t>
            </a:r>
            <a:r>
              <a:rPr lang="es-EC" sz="2400" i="1" dirty="0" err="1" smtClean="0"/>
              <a:t>bonnieri</a:t>
            </a:r>
            <a:r>
              <a:rPr lang="es-EC" sz="2400" dirty="0" smtClean="0"/>
              <a:t>: Taxonomía y Morfología</a:t>
            </a:r>
            <a:endParaRPr lang="es-EC" sz="2400" dirty="0"/>
          </a:p>
        </p:txBody>
      </p:sp>
      <p:grpSp>
        <p:nvGrpSpPr>
          <p:cNvPr id="20" name="Grupo 19"/>
          <p:cNvGrpSpPr/>
          <p:nvPr/>
        </p:nvGrpSpPr>
        <p:grpSpPr>
          <a:xfrm>
            <a:off x="7668344" y="1905074"/>
            <a:ext cx="658002" cy="3479932"/>
            <a:chOff x="7658414" y="1807479"/>
            <a:chExt cx="658002" cy="3528392"/>
          </a:xfrm>
        </p:grpSpPr>
        <p:cxnSp>
          <p:nvCxnSpPr>
            <p:cNvPr id="6" name="Conector recto 5"/>
            <p:cNvCxnSpPr/>
            <p:nvPr/>
          </p:nvCxnSpPr>
          <p:spPr>
            <a:xfrm>
              <a:off x="8172400" y="1807479"/>
              <a:ext cx="0" cy="352839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/>
            <p:cNvCxnSpPr/>
            <p:nvPr/>
          </p:nvCxnSpPr>
          <p:spPr>
            <a:xfrm>
              <a:off x="8028384" y="1807479"/>
              <a:ext cx="28803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/>
          </p:nvCxnSpPr>
          <p:spPr>
            <a:xfrm>
              <a:off x="8028384" y="5333260"/>
              <a:ext cx="28803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7658414" y="3318798"/>
              <a:ext cx="631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 smtClean="0"/>
                <a:t>1 m</a:t>
              </a:r>
              <a:endParaRPr lang="es-EC" dirty="0"/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4910931" y="1895983"/>
            <a:ext cx="2870390" cy="3528392"/>
            <a:chOff x="4788024" y="1807479"/>
            <a:chExt cx="2870390" cy="3528392"/>
          </a:xfrm>
        </p:grpSpPr>
        <p:pic>
          <p:nvPicPr>
            <p:cNvPr id="10" name="Imagen 9"/>
            <p:cNvPicPr/>
            <p:nvPr/>
          </p:nvPicPr>
          <p:blipFill rotWithShape="1">
            <a:blip r:embed="rId3"/>
            <a:srcRect l="45735" t="14456" r="30044" b="12699"/>
            <a:stretch/>
          </p:blipFill>
          <p:spPr bwMode="auto">
            <a:xfrm>
              <a:off x="4788024" y="1807479"/>
              <a:ext cx="2808312" cy="352839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Rectángulo 17"/>
            <p:cNvSpPr/>
            <p:nvPr/>
          </p:nvSpPr>
          <p:spPr>
            <a:xfrm>
              <a:off x="7308304" y="1807479"/>
              <a:ext cx="350110" cy="232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21" name="Rectángulo 20"/>
          <p:cNvSpPr/>
          <p:nvPr/>
        </p:nvSpPr>
        <p:spPr>
          <a:xfrm>
            <a:off x="4755374" y="5471186"/>
            <a:ext cx="3228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b="1" dirty="0" smtClean="0"/>
              <a:t>Figura 3. </a:t>
            </a:r>
            <a:r>
              <a:rPr lang="es-EC" sz="1400" i="1" dirty="0"/>
              <a:t>Kalanchoe </a:t>
            </a:r>
            <a:r>
              <a:rPr lang="es-EC" sz="1400" i="1" dirty="0" err="1"/>
              <a:t>gastonis</a:t>
            </a:r>
            <a:r>
              <a:rPr lang="es-EC" sz="1400" i="1" dirty="0"/>
              <a:t> </a:t>
            </a:r>
            <a:r>
              <a:rPr lang="es-EC" sz="1400" i="1" dirty="0" err="1"/>
              <a:t>bonnieri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79851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876767" y="4197510"/>
            <a:ext cx="4001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Figura 5. </a:t>
            </a:r>
            <a:r>
              <a:rPr lang="es-EC" sz="1400" dirty="0" smtClean="0"/>
              <a:t>Propagación Vegetativa Dulcamara</a:t>
            </a:r>
            <a:endParaRPr lang="es-EC" sz="1400" dirty="0"/>
          </a:p>
          <a:p>
            <a:pPr lvl="0"/>
            <a:r>
              <a:rPr lang="es-EC" sz="1400" dirty="0" smtClean="0"/>
              <a:t> </a:t>
            </a:r>
            <a:endParaRPr lang="es-EC" sz="1400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190858498"/>
              </p:ext>
            </p:extLst>
          </p:nvPr>
        </p:nvGraphicFramePr>
        <p:xfrm>
          <a:off x="878868" y="3789040"/>
          <a:ext cx="3733356" cy="2944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ángulo 7"/>
          <p:cNvSpPr/>
          <p:nvPr/>
        </p:nvSpPr>
        <p:spPr>
          <a:xfrm>
            <a:off x="299222" y="6443463"/>
            <a:ext cx="24224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ea typeface="Calibri" panose="020F0502020204030204" pitchFamily="34" charset="0"/>
              </a:rPr>
              <a:t>(</a:t>
            </a:r>
            <a:r>
              <a:rPr lang="es-EC" sz="1400" dirty="0" err="1" smtClean="0">
                <a:ea typeface="Calibri" panose="020F0502020204030204" pitchFamily="34" charset="0"/>
              </a:rPr>
              <a:t>Bustani</a:t>
            </a:r>
            <a:r>
              <a:rPr lang="es-EC" sz="1400" dirty="0" smtClean="0">
                <a:ea typeface="Calibri" panose="020F0502020204030204" pitchFamily="34" charset="0"/>
              </a:rPr>
              <a:t>, 2015; </a:t>
            </a:r>
            <a:r>
              <a:rPr lang="es-EC" sz="1400" dirty="0" err="1" smtClean="0">
                <a:ea typeface="Calibri" panose="020F0502020204030204" pitchFamily="34" charset="0"/>
              </a:rPr>
              <a:t>Maila</a:t>
            </a:r>
            <a:r>
              <a:rPr lang="es-EC" sz="1400" dirty="0" smtClean="0">
                <a:ea typeface="Calibri" panose="020F0502020204030204" pitchFamily="34" charset="0"/>
              </a:rPr>
              <a:t>, 2013)</a:t>
            </a:r>
            <a:endParaRPr lang="es-EC" sz="1400" dirty="0"/>
          </a:p>
        </p:txBody>
      </p:sp>
      <p:pic>
        <p:nvPicPr>
          <p:cNvPr id="10" name="Picture 1" descr="C:\Users\XAVIER\Desktop\Comunicado-2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6005876"/>
            <a:ext cx="2287782" cy="591476"/>
          </a:xfrm>
          <a:prstGeom prst="rect">
            <a:avLst/>
          </a:prstGeom>
          <a:noFill/>
        </p:spPr>
      </p:pic>
      <p:pic>
        <p:nvPicPr>
          <p:cNvPr id="13" name="Picture 2" descr="Resultado de imagen para bosques rocosos en madagascar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1" b="8562"/>
          <a:stretch/>
        </p:blipFill>
        <p:spPr bwMode="auto">
          <a:xfrm>
            <a:off x="881028" y="1414714"/>
            <a:ext cx="3683464" cy="271485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878868" y="761709"/>
            <a:ext cx="7523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i="1" dirty="0" smtClean="0"/>
              <a:t>Kalanchoe </a:t>
            </a:r>
            <a:r>
              <a:rPr lang="es-EC" sz="2400" i="1" dirty="0" err="1" smtClean="0"/>
              <a:t>gastonis</a:t>
            </a:r>
            <a:r>
              <a:rPr lang="es-EC" sz="2400" i="1" dirty="0" smtClean="0"/>
              <a:t> </a:t>
            </a:r>
            <a:r>
              <a:rPr lang="es-EC" sz="2400" i="1" dirty="0" err="1" smtClean="0"/>
              <a:t>bonnieri</a:t>
            </a:r>
            <a:r>
              <a:rPr lang="es-EC" sz="2400" dirty="0" smtClean="0"/>
              <a:t>: Ecología y Propagación</a:t>
            </a:r>
            <a:endParaRPr lang="es-EC" sz="2400" dirty="0"/>
          </a:p>
        </p:txBody>
      </p:sp>
      <p:sp>
        <p:nvSpPr>
          <p:cNvPr id="15" name="Rectángulo 14"/>
          <p:cNvSpPr/>
          <p:nvPr/>
        </p:nvSpPr>
        <p:spPr>
          <a:xfrm>
            <a:off x="878868" y="4209943"/>
            <a:ext cx="36856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b="1" dirty="0" smtClean="0"/>
              <a:t>Figura 4</a:t>
            </a:r>
            <a:r>
              <a:rPr lang="es-EC" sz="1400" b="1" i="1" dirty="0" smtClean="0"/>
              <a:t>. </a:t>
            </a:r>
            <a:r>
              <a:rPr lang="es-EC" sz="1400" dirty="0" smtClean="0"/>
              <a:t>Bosques rocosos en Madagascar</a:t>
            </a:r>
            <a:endParaRPr lang="es-EC" sz="1400" dirty="0"/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2519316310"/>
              </p:ext>
            </p:extLst>
          </p:nvPr>
        </p:nvGraphicFramePr>
        <p:xfrm>
          <a:off x="4788024" y="3717032"/>
          <a:ext cx="3937631" cy="2886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7" name="Picture 6" descr="Resultado de imagen para taxonomía kalanchoe gastonis bonnieri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/>
          <a:stretch/>
        </p:blipFill>
        <p:spPr bwMode="auto">
          <a:xfrm>
            <a:off x="4932041" y="1414714"/>
            <a:ext cx="3793614" cy="2714855"/>
          </a:xfrm>
          <a:prstGeom prst="rect">
            <a:avLst/>
          </a:prstGeom>
          <a:ln w="9525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ítulo 1"/>
          <p:cNvSpPr>
            <a:spLocks noGrp="1"/>
          </p:cNvSpPr>
          <p:nvPr>
            <p:ph type="title"/>
          </p:nvPr>
        </p:nvSpPr>
        <p:spPr>
          <a:xfrm>
            <a:off x="1170000" y="28800"/>
            <a:ext cx="7785305" cy="445141"/>
          </a:xfrm>
        </p:spPr>
        <p:txBody>
          <a:bodyPr>
            <a:normAutofit fontScale="90000"/>
          </a:bodyPr>
          <a:lstStyle/>
          <a:p>
            <a:pPr algn="r"/>
            <a:r>
              <a:rPr lang="es-EC" dirty="0" smtClean="0">
                <a:solidFill>
                  <a:schemeClr val="tx1"/>
                </a:solidFill>
              </a:rPr>
              <a:t>Introducción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248665" y="6443463"/>
            <a:ext cx="32960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ea typeface="Calibri" panose="020F0502020204030204" pitchFamily="34" charset="0"/>
              </a:rPr>
              <a:t>(</a:t>
            </a:r>
            <a:r>
              <a:rPr lang="es-EC" sz="1400" dirty="0" err="1"/>
              <a:t>Dasgupta</a:t>
            </a:r>
            <a:r>
              <a:rPr lang="es-EC" sz="1400" dirty="0"/>
              <a:t> </a:t>
            </a:r>
            <a:r>
              <a:rPr lang="es-EC" sz="1400" i="1" dirty="0"/>
              <a:t>et al</a:t>
            </a:r>
            <a:r>
              <a:rPr lang="es-EC" sz="1400" dirty="0"/>
              <a:t>, </a:t>
            </a:r>
            <a:r>
              <a:rPr lang="es-EC" sz="1400" dirty="0" smtClean="0"/>
              <a:t>2013; </a:t>
            </a:r>
            <a:r>
              <a:rPr lang="es-EC" sz="1400" dirty="0" err="1" smtClean="0"/>
              <a:t>Maisterra</a:t>
            </a:r>
            <a:r>
              <a:rPr lang="es-EC" sz="1400" dirty="0" smtClean="0"/>
              <a:t>, 2016</a:t>
            </a:r>
            <a:r>
              <a:rPr lang="es-EC" sz="1400" dirty="0" smtClean="0">
                <a:ea typeface="Calibri" panose="020F0502020204030204" pitchFamily="34" charset="0"/>
              </a:rPr>
              <a:t>)</a:t>
            </a:r>
            <a:endParaRPr lang="es-EC" sz="1600" dirty="0"/>
          </a:p>
        </p:txBody>
      </p:sp>
      <p:pic>
        <p:nvPicPr>
          <p:cNvPr id="12" name="Picture 1" descr="C:\Users\XAVIER\Desktop\Comunicado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6005876"/>
            <a:ext cx="2287782" cy="591476"/>
          </a:xfrm>
          <a:prstGeom prst="rect">
            <a:avLst/>
          </a:prstGeom>
          <a:noFill/>
        </p:spPr>
      </p:pic>
      <p:pic>
        <p:nvPicPr>
          <p:cNvPr id="11266" name="Picture 2" descr="Resultado de imagen para dulcamara cre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80" y="4022727"/>
            <a:ext cx="2000250" cy="214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170000" y="28800"/>
            <a:ext cx="7785305" cy="445141"/>
          </a:xfrm>
        </p:spPr>
        <p:txBody>
          <a:bodyPr>
            <a:normAutofit fontScale="90000"/>
          </a:bodyPr>
          <a:lstStyle/>
          <a:p>
            <a:pPr algn="r"/>
            <a:r>
              <a:rPr lang="es-EC" dirty="0" smtClean="0">
                <a:solidFill>
                  <a:schemeClr val="tx1"/>
                </a:solidFill>
              </a:rPr>
              <a:t>Introducción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11268" name="Picture 4" descr="Resultado de imagen para dulcamara pelle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53" y="4041328"/>
            <a:ext cx="2298127" cy="17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395536" y="764704"/>
            <a:ext cx="8223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i="1" dirty="0" smtClean="0"/>
              <a:t>Kalanchoe </a:t>
            </a:r>
            <a:r>
              <a:rPr lang="es-EC" sz="2400" i="1" dirty="0" err="1" smtClean="0"/>
              <a:t>gastonis</a:t>
            </a:r>
            <a:r>
              <a:rPr lang="es-EC" sz="2400" i="1" dirty="0" smtClean="0"/>
              <a:t> </a:t>
            </a:r>
            <a:r>
              <a:rPr lang="es-EC" sz="2400" i="1" dirty="0" err="1" smtClean="0"/>
              <a:t>bonnieri</a:t>
            </a:r>
            <a:r>
              <a:rPr lang="es-EC" sz="2400" dirty="0" smtClean="0"/>
              <a:t>: Composición Química y Usos</a:t>
            </a:r>
            <a:endParaRPr lang="es-EC" sz="2400" dirty="0"/>
          </a:p>
        </p:txBody>
      </p:sp>
      <p:sp>
        <p:nvSpPr>
          <p:cNvPr id="5" name="Rectángulo 4"/>
          <p:cNvSpPr/>
          <p:nvPr/>
        </p:nvSpPr>
        <p:spPr>
          <a:xfrm>
            <a:off x="3456371" y="3482702"/>
            <a:ext cx="2471005" cy="386160"/>
          </a:xfrm>
          <a:prstGeom prst="rect">
            <a:avLst/>
          </a:prstGeom>
          <a:ln>
            <a:solidFill>
              <a:srgbClr val="28A01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Cosmético</a:t>
            </a:r>
            <a:endParaRPr lang="es-EC" dirty="0"/>
          </a:p>
        </p:txBody>
      </p:sp>
      <p:sp>
        <p:nvSpPr>
          <p:cNvPr id="14" name="Rectángulo 13"/>
          <p:cNvSpPr/>
          <p:nvPr/>
        </p:nvSpPr>
        <p:spPr>
          <a:xfrm>
            <a:off x="861238" y="3491155"/>
            <a:ext cx="2547066" cy="384394"/>
          </a:xfrm>
          <a:prstGeom prst="rect">
            <a:avLst/>
          </a:prstGeom>
          <a:ln>
            <a:solidFill>
              <a:srgbClr val="28A01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Farmacológico</a:t>
            </a:r>
            <a:endParaRPr lang="es-EC" dirty="0"/>
          </a:p>
        </p:txBody>
      </p:sp>
      <p:sp>
        <p:nvSpPr>
          <p:cNvPr id="15" name="Rectángulo 14"/>
          <p:cNvSpPr/>
          <p:nvPr/>
        </p:nvSpPr>
        <p:spPr>
          <a:xfrm>
            <a:off x="5975443" y="3482702"/>
            <a:ext cx="2547066" cy="394613"/>
          </a:xfrm>
          <a:prstGeom prst="rect">
            <a:avLst/>
          </a:prstGeom>
          <a:ln>
            <a:solidFill>
              <a:srgbClr val="28A01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Ornamental</a:t>
            </a:r>
            <a:endParaRPr lang="es-EC" dirty="0"/>
          </a:p>
        </p:txBody>
      </p:sp>
      <p:pic>
        <p:nvPicPr>
          <p:cNvPr id="18" name="Imagen 17"/>
          <p:cNvPicPr/>
          <p:nvPr/>
        </p:nvPicPr>
        <p:blipFill rotWithShape="1">
          <a:blip r:embed="rId5"/>
          <a:srcRect l="49878" t="25510" r="31695" b="51934"/>
          <a:stretch/>
        </p:blipFill>
        <p:spPr bwMode="auto">
          <a:xfrm>
            <a:off x="817250" y="1295206"/>
            <a:ext cx="2432930" cy="1554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1034765" y="2955763"/>
            <a:ext cx="2215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b="1" dirty="0" smtClean="0"/>
              <a:t>Figura 6</a:t>
            </a:r>
            <a:r>
              <a:rPr lang="es-EC" sz="1400" b="1" i="1" dirty="0" smtClean="0"/>
              <a:t>. </a:t>
            </a:r>
            <a:r>
              <a:rPr lang="es-EC" sz="1400" dirty="0" err="1" smtClean="0"/>
              <a:t>Kalanchosida</a:t>
            </a:r>
            <a:r>
              <a:rPr lang="es-EC" sz="1400" dirty="0" smtClean="0"/>
              <a:t> A</a:t>
            </a:r>
            <a:endParaRPr lang="es-EC" sz="1400" dirty="0"/>
          </a:p>
        </p:txBody>
      </p:sp>
      <p:pic>
        <p:nvPicPr>
          <p:cNvPr id="22" name="Imagen 21"/>
          <p:cNvPicPr/>
          <p:nvPr/>
        </p:nvPicPr>
        <p:blipFill rotWithShape="1">
          <a:blip r:embed="rId5"/>
          <a:srcRect l="32017" t="25508" r="50526" b="51313"/>
          <a:stretch/>
        </p:blipFill>
        <p:spPr bwMode="auto">
          <a:xfrm>
            <a:off x="3563887" y="1255753"/>
            <a:ext cx="2363487" cy="17000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Rectángulo 22"/>
          <p:cNvSpPr/>
          <p:nvPr/>
        </p:nvSpPr>
        <p:spPr>
          <a:xfrm>
            <a:off x="3711959" y="2944104"/>
            <a:ext cx="22252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b="1" dirty="0" smtClean="0"/>
              <a:t>Figura 7</a:t>
            </a:r>
            <a:r>
              <a:rPr lang="es-EC" sz="1400" b="1" i="1" dirty="0" smtClean="0"/>
              <a:t>. </a:t>
            </a:r>
            <a:r>
              <a:rPr lang="es-EC" sz="1400" dirty="0" err="1" smtClean="0"/>
              <a:t>Kalanchosida</a:t>
            </a:r>
            <a:r>
              <a:rPr lang="es-EC" sz="1400" dirty="0" smtClean="0"/>
              <a:t> B</a:t>
            </a:r>
            <a:endParaRPr lang="es-EC" sz="1400" dirty="0"/>
          </a:p>
        </p:txBody>
      </p:sp>
      <p:sp>
        <p:nvSpPr>
          <p:cNvPr id="24" name="Rectángulo 23"/>
          <p:cNvSpPr/>
          <p:nvPr/>
        </p:nvSpPr>
        <p:spPr>
          <a:xfrm>
            <a:off x="6112296" y="2932821"/>
            <a:ext cx="22349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b="1" dirty="0" smtClean="0"/>
              <a:t>Figura 8</a:t>
            </a:r>
            <a:r>
              <a:rPr lang="es-EC" sz="1400" b="1" i="1" dirty="0" smtClean="0"/>
              <a:t>. </a:t>
            </a:r>
            <a:r>
              <a:rPr lang="es-EC" sz="1400" dirty="0" err="1" smtClean="0"/>
              <a:t>Kalanchosida</a:t>
            </a:r>
            <a:r>
              <a:rPr lang="es-EC" sz="1400" dirty="0" smtClean="0"/>
              <a:t> C</a:t>
            </a:r>
            <a:endParaRPr lang="es-EC" sz="1400" dirty="0"/>
          </a:p>
        </p:txBody>
      </p:sp>
      <p:pic>
        <p:nvPicPr>
          <p:cNvPr id="25" name="Imagen 24"/>
          <p:cNvPicPr/>
          <p:nvPr/>
        </p:nvPicPr>
        <p:blipFill rotWithShape="1">
          <a:blip r:embed="rId5"/>
          <a:srcRect l="31897" t="52281" r="50930" b="24001"/>
          <a:stretch/>
        </p:blipFill>
        <p:spPr bwMode="auto">
          <a:xfrm>
            <a:off x="6112296" y="1238344"/>
            <a:ext cx="2234907" cy="1668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0" name="Grupo 19"/>
          <p:cNvGrpSpPr/>
          <p:nvPr/>
        </p:nvGrpSpPr>
        <p:grpSpPr>
          <a:xfrm>
            <a:off x="5975443" y="3875549"/>
            <a:ext cx="2547066" cy="1898379"/>
            <a:chOff x="4788024" y="1807479"/>
            <a:chExt cx="2870390" cy="3528392"/>
          </a:xfrm>
        </p:grpSpPr>
        <p:pic>
          <p:nvPicPr>
            <p:cNvPr id="21" name="Imagen 20"/>
            <p:cNvPicPr/>
            <p:nvPr/>
          </p:nvPicPr>
          <p:blipFill rotWithShape="1">
            <a:blip r:embed="rId6"/>
            <a:srcRect l="45735" t="14456" r="30044" b="12699"/>
            <a:stretch/>
          </p:blipFill>
          <p:spPr bwMode="auto">
            <a:xfrm>
              <a:off x="4788024" y="1807479"/>
              <a:ext cx="2808312" cy="352839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6" name="Rectángulo 25"/>
            <p:cNvSpPr/>
            <p:nvPr/>
          </p:nvSpPr>
          <p:spPr>
            <a:xfrm>
              <a:off x="7308304" y="1807479"/>
              <a:ext cx="350110" cy="232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411039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23792</TotalTime>
  <Words>1652</Words>
  <Application>Microsoft Office PowerPoint</Application>
  <PresentationFormat>Presentación en pantalla (4:3)</PresentationFormat>
  <Paragraphs>330</Paragraphs>
  <Slides>29</Slides>
  <Notes>10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6" baseType="lpstr">
      <vt:lpstr>Arial</vt:lpstr>
      <vt:lpstr>Arial (Cuerpo)</vt:lpstr>
      <vt:lpstr>Calibri</vt:lpstr>
      <vt:lpstr>Cambria</vt:lpstr>
      <vt:lpstr>Times New Roman</vt:lpstr>
      <vt:lpstr>1_Diseño predeterminado</vt:lpstr>
      <vt:lpstr>CorelDRAW</vt:lpstr>
      <vt:lpstr>Presentación de PowerPoint</vt:lpstr>
      <vt:lpstr>Problema</vt:lpstr>
      <vt:lpstr>Justificación</vt:lpstr>
      <vt:lpstr>Presentación de PowerPoint</vt:lpstr>
      <vt:lpstr>Objetivos</vt:lpstr>
      <vt:lpstr>Introducción</vt:lpstr>
      <vt:lpstr>Introducción</vt:lpstr>
      <vt:lpstr>Introducción</vt:lpstr>
      <vt:lpstr>Introducción</vt:lpstr>
      <vt:lpstr>Introducción</vt:lpstr>
      <vt:lpstr>Introducción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Conclusiones</vt:lpstr>
      <vt:lpstr>Recomendaciones</vt:lpstr>
      <vt:lpstr>Agradecimientos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Windows 7</cp:lastModifiedBy>
  <cp:revision>759</cp:revision>
  <dcterms:created xsi:type="dcterms:W3CDTF">2015-04-23T21:31:36Z</dcterms:created>
  <dcterms:modified xsi:type="dcterms:W3CDTF">2017-08-22T19:27:57Z</dcterms:modified>
</cp:coreProperties>
</file>